
<file path=[Content_Types].xml><?xml version="1.0" encoding="utf-8"?>
<Types xmlns="http://schemas.openxmlformats.org/package/2006/content-types">
  <Default Extension="png" ContentType="image/png"/>
  <Default Extension="bin" ContentType="image/unknown"/>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9.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0.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1.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 id="2147483788" r:id="rId2"/>
    <p:sldMasterId id="2147483796" r:id="rId3"/>
    <p:sldMasterId id="2147483799" r:id="rId4"/>
    <p:sldMasterId id="2147483807" r:id="rId5"/>
    <p:sldMasterId id="2147483812" r:id="rId6"/>
    <p:sldMasterId id="2147483814" r:id="rId7"/>
    <p:sldMasterId id="2147483824" r:id="rId8"/>
    <p:sldMasterId id="2147483830" r:id="rId9"/>
    <p:sldMasterId id="2147483834" r:id="rId10"/>
    <p:sldMasterId id="2147483839" r:id="rId11"/>
    <p:sldMasterId id="2147483842" r:id="rId12"/>
    <p:sldMasterId id="2147483845" r:id="rId13"/>
  </p:sldMasterIdLst>
  <p:notesMasterIdLst>
    <p:notesMasterId r:id="rId50"/>
  </p:notesMasterIdLst>
  <p:handoutMasterIdLst>
    <p:handoutMasterId r:id="rId51"/>
  </p:handoutMasterIdLst>
  <p:sldIdLst>
    <p:sldId id="1278" r:id="rId14"/>
    <p:sldId id="1803" r:id="rId15"/>
    <p:sldId id="1775" r:id="rId16"/>
    <p:sldId id="1805" r:id="rId17"/>
    <p:sldId id="1777" r:id="rId18"/>
    <p:sldId id="1810" r:id="rId19"/>
    <p:sldId id="1808" r:id="rId20"/>
    <p:sldId id="1776" r:id="rId21"/>
    <p:sldId id="1478" r:id="rId22"/>
    <p:sldId id="1559" r:id="rId23"/>
    <p:sldId id="1807" r:id="rId24"/>
    <p:sldId id="1679" r:id="rId25"/>
    <p:sldId id="1557" r:id="rId26"/>
    <p:sldId id="1558" r:id="rId27"/>
    <p:sldId id="1780" r:id="rId28"/>
    <p:sldId id="1795" r:id="rId29"/>
    <p:sldId id="1796" r:id="rId30"/>
    <p:sldId id="1797" r:id="rId31"/>
    <p:sldId id="1798" r:id="rId32"/>
    <p:sldId id="1799" r:id="rId33"/>
    <p:sldId id="1800" r:id="rId34"/>
    <p:sldId id="1801" r:id="rId35"/>
    <p:sldId id="1710" r:id="rId36"/>
    <p:sldId id="1758" r:id="rId37"/>
    <p:sldId id="1521" r:id="rId38"/>
    <p:sldId id="1704" r:id="rId39"/>
    <p:sldId id="1685" r:id="rId40"/>
    <p:sldId id="1739" r:id="rId41"/>
    <p:sldId id="1744" r:id="rId42"/>
    <p:sldId id="1738" r:id="rId43"/>
    <p:sldId id="1765" r:id="rId44"/>
    <p:sldId id="1766" r:id="rId45"/>
    <p:sldId id="1740" r:id="rId46"/>
    <p:sldId id="1759" r:id="rId47"/>
    <p:sldId id="1811" r:id="rId48"/>
    <p:sldId id="1702"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a Lipstein"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9FFCC"/>
    <a:srgbClr val="6699FF"/>
    <a:srgbClr val="009999"/>
    <a:srgbClr val="009900"/>
    <a:srgbClr val="8A4685"/>
    <a:srgbClr val="FF66FF"/>
    <a:srgbClr val="EAEAEA"/>
    <a:srgbClr val="00AF75"/>
    <a:srgbClr val="91C0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96357" autoAdjust="0"/>
  </p:normalViewPr>
  <p:slideViewPr>
    <p:cSldViewPr snapToGrid="0">
      <p:cViewPr varScale="1">
        <p:scale>
          <a:sx n="82" d="100"/>
          <a:sy n="82" d="100"/>
        </p:scale>
        <p:origin x="1526" y="77"/>
      </p:cViewPr>
      <p:guideLst>
        <p:guide orient="horz" pos="2160"/>
        <p:guide pos="2880"/>
      </p:guideLst>
    </p:cSldViewPr>
  </p:slideViewPr>
  <p:outlineViewPr>
    <p:cViewPr>
      <p:scale>
        <a:sx n="33" d="100"/>
        <a:sy n="33" d="100"/>
      </p:scale>
      <p:origin x="0" y="-1140"/>
    </p:cViewPr>
  </p:outlineViewPr>
  <p:notesTextViewPr>
    <p:cViewPr>
      <p:scale>
        <a:sx n="1" d="1"/>
        <a:sy n="1" d="1"/>
      </p:scale>
      <p:origin x="0" y="0"/>
    </p:cViewPr>
  </p:notesTextViewPr>
  <p:sorterViewPr>
    <p:cViewPr varScale="1">
      <p:scale>
        <a:sx n="1" d="1"/>
        <a:sy n="1" d="1"/>
      </p:scale>
      <p:origin x="0" y="-4176"/>
    </p:cViewPr>
  </p:sorterViewPr>
  <p:notesViewPr>
    <p:cSldViewPr snapToGrid="0">
      <p:cViewPr varScale="1">
        <p:scale>
          <a:sx n="85" d="100"/>
          <a:sy n="85" d="100"/>
        </p:scale>
        <p:origin x="384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US" b="1" dirty="0">
                <a:solidFill>
                  <a:schemeClr val="tx1"/>
                </a:solidFill>
              </a:rPr>
              <a:t>Annual Cinema</a:t>
            </a:r>
            <a:r>
              <a:rPr lang="en-US" b="1" baseline="0" dirty="0">
                <a:solidFill>
                  <a:schemeClr val="tx1"/>
                </a:solidFill>
              </a:rPr>
              <a:t> </a:t>
            </a:r>
            <a:r>
              <a:rPr lang="en-US" b="1" dirty="0">
                <a:solidFill>
                  <a:schemeClr val="tx1"/>
                </a:solidFill>
              </a:rPr>
              <a:t>Reach </a:t>
            </a:r>
            <a:r>
              <a:rPr lang="en-US" b="1" baseline="0" dirty="0">
                <a:solidFill>
                  <a:schemeClr val="tx1"/>
                </a:solidFill>
              </a:rPr>
              <a:t>By Demo</a:t>
            </a:r>
            <a:endParaRPr lang="en-US" b="1" dirty="0">
              <a:solidFill>
                <a:schemeClr val="tx1"/>
              </a:solidFill>
            </a:endParaRPr>
          </a:p>
        </c:rich>
      </c:tx>
      <c:layout>
        <c:manualLayout>
          <c:xMode val="edge"/>
          <c:yMode val="edge"/>
          <c:x val="0.30099403384357709"/>
          <c:y val="0"/>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Cinema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70C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P18-24</c:v>
                </c:pt>
                <c:pt idx="1">
                  <c:v>P25-34</c:v>
                </c:pt>
                <c:pt idx="2">
                  <c:v>P35-49</c:v>
                </c:pt>
                <c:pt idx="3">
                  <c:v>P18-34</c:v>
                </c:pt>
                <c:pt idx="4">
                  <c:v>P18-49</c:v>
                </c:pt>
              </c:strCache>
            </c:strRef>
          </c:cat>
          <c:val>
            <c:numRef>
              <c:f>Sheet1!$B$2:$B$6</c:f>
              <c:numCache>
                <c:formatCode>0%</c:formatCode>
                <c:ptCount val="5"/>
                <c:pt idx="0">
                  <c:v>0.89706213057663986</c:v>
                </c:pt>
                <c:pt idx="1">
                  <c:v>0.91657087775429869</c:v>
                </c:pt>
                <c:pt idx="2">
                  <c:v>0.82768009672515286</c:v>
                </c:pt>
                <c:pt idx="3">
                  <c:v>0.90668754727115441</c:v>
                </c:pt>
                <c:pt idx="4">
                  <c:v>0.86281056460865868</c:v>
                </c:pt>
              </c:numCache>
            </c:numRef>
          </c:val>
          <c:extLst>
            <c:ext xmlns:c16="http://schemas.microsoft.com/office/drawing/2014/chart" uri="{C3380CC4-5D6E-409C-BE32-E72D297353CC}">
              <c16:uniqueId val="{00000000-5145-429B-90D2-A81E032A715D}"/>
            </c:ext>
          </c:extLst>
        </c:ser>
        <c:dLbls>
          <c:showLegendKey val="0"/>
          <c:showVal val="0"/>
          <c:showCatName val="0"/>
          <c:showSerName val="0"/>
          <c:showPercent val="0"/>
          <c:showBubbleSize val="0"/>
        </c:dLbls>
        <c:gapWidth val="219"/>
        <c:overlap val="-27"/>
        <c:axId val="140032432"/>
        <c:axId val="140032824"/>
      </c:barChart>
      <c:catAx>
        <c:axId val="1400324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rgbClr val="0070C0"/>
                </a:solidFill>
                <a:latin typeface="+mn-lt"/>
                <a:ea typeface="+mn-ea"/>
                <a:cs typeface="+mn-cs"/>
              </a:defRPr>
            </a:pPr>
            <a:endParaRPr lang="en-US"/>
          </a:p>
        </c:txPr>
        <c:crossAx val="140032824"/>
        <c:crosses val="autoZero"/>
        <c:auto val="1"/>
        <c:lblAlgn val="ctr"/>
        <c:lblOffset val="100"/>
        <c:noMultiLvlLbl val="0"/>
      </c:catAx>
      <c:valAx>
        <c:axId val="140032824"/>
        <c:scaling>
          <c:orientation val="minMax"/>
          <c:min val="0"/>
        </c:scaling>
        <c:delete val="1"/>
        <c:axPos val="l"/>
        <c:numFmt formatCode="0%" sourceLinked="1"/>
        <c:majorTickMark val="none"/>
        <c:minorTickMark val="none"/>
        <c:tickLblPos val="nextTo"/>
        <c:crossAx val="140032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c:v>
                </c:pt>
              </c:strCache>
            </c:strRef>
          </c:tx>
          <c:spPr>
            <a:gradFill flip="none" rotWithShape="1">
              <a:gsLst>
                <a:gs pos="0">
                  <a:srgbClr val="3682B4"/>
                </a:gs>
                <a:gs pos="100000">
                  <a:srgbClr val="0765A3"/>
                </a:gs>
              </a:gsLst>
              <a:lin ang="0" scaled="0"/>
              <a:tileRect/>
            </a:gradFill>
            <a:effectLst>
              <a:outerShdw blurRad="50800" dist="38100" dir="2700000" algn="tl" rotWithShape="0">
                <a:prstClr val="black">
                  <a:alpha val="40000"/>
                </a:prstClr>
              </a:outerShdw>
            </a:effectLst>
          </c:spPr>
          <c:invertIfNegative val="0"/>
          <c:dPt>
            <c:idx val="1"/>
            <c:invertIfNegative val="0"/>
            <c:bubble3D val="0"/>
            <c:spPr>
              <a:solidFill>
                <a:srgbClr val="50C8A0"/>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2-8229-4A60-9C83-FB0E47CA6BF3}"/>
              </c:ext>
            </c:extLst>
          </c:dPt>
          <c:dLbls>
            <c:spPr>
              <a:noFill/>
              <a:ln>
                <a:noFill/>
              </a:ln>
              <a:effectLst/>
            </c:spPr>
            <c:txPr>
              <a:bodyPr/>
              <a:lstStyle/>
              <a:p>
                <a:pPr>
                  <a:defRPr sz="1400" b="1">
                    <a:solidFill>
                      <a:srgbClr val="0765A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Cinema</c:v>
                </c:pt>
                <c:pt idx="1">
                  <c:v>Total Internet</c:v>
                </c:pt>
              </c:strCache>
            </c:strRef>
          </c:cat>
          <c:val>
            <c:numRef>
              <c:f>Sheet1!$B$2:$B$3</c:f>
              <c:numCache>
                <c:formatCode>0.0%</c:formatCode>
                <c:ptCount val="2"/>
                <c:pt idx="0">
                  <c:v>0.624</c:v>
                </c:pt>
                <c:pt idx="1">
                  <c:v>0.439</c:v>
                </c:pt>
              </c:numCache>
            </c:numRef>
          </c:val>
          <c:extLst>
            <c:ext xmlns:c16="http://schemas.microsoft.com/office/drawing/2014/chart" uri="{C3380CC4-5D6E-409C-BE32-E72D297353CC}">
              <c16:uniqueId val="{00000000-8229-4A60-9C83-FB0E47CA6BF3}"/>
            </c:ext>
          </c:extLst>
        </c:ser>
        <c:dLbls>
          <c:showLegendKey val="0"/>
          <c:showVal val="0"/>
          <c:showCatName val="0"/>
          <c:showSerName val="0"/>
          <c:showPercent val="0"/>
          <c:showBubbleSize val="0"/>
        </c:dLbls>
        <c:gapWidth val="100"/>
        <c:overlap val="-20"/>
        <c:axId val="163270640"/>
        <c:axId val="163271816"/>
      </c:barChart>
      <c:catAx>
        <c:axId val="163270640"/>
        <c:scaling>
          <c:orientation val="minMax"/>
        </c:scaling>
        <c:delete val="0"/>
        <c:axPos val="b"/>
        <c:numFmt formatCode="General" sourceLinked="0"/>
        <c:majorTickMark val="out"/>
        <c:minorTickMark val="none"/>
        <c:tickLblPos val="nextTo"/>
        <c:spPr>
          <a:ln>
            <a:solidFill>
              <a:srgbClr val="8395A2"/>
            </a:solidFill>
          </a:ln>
        </c:spPr>
        <c:txPr>
          <a:bodyPr rot="0" vert="horz"/>
          <a:lstStyle/>
          <a:p>
            <a:pPr>
              <a:defRPr sz="1200" b="1">
                <a:solidFill>
                  <a:srgbClr val="0765A3"/>
                </a:solidFill>
              </a:defRPr>
            </a:pPr>
            <a:endParaRPr lang="en-US"/>
          </a:p>
        </c:txPr>
        <c:crossAx val="163271816"/>
        <c:crosses val="autoZero"/>
        <c:auto val="1"/>
        <c:lblAlgn val="ctr"/>
        <c:lblOffset val="100"/>
        <c:noMultiLvlLbl val="0"/>
      </c:catAx>
      <c:valAx>
        <c:axId val="163271816"/>
        <c:scaling>
          <c:orientation val="minMax"/>
        </c:scaling>
        <c:delete val="1"/>
        <c:axPos val="l"/>
        <c:numFmt formatCode="0.0%" sourceLinked="1"/>
        <c:majorTickMark val="out"/>
        <c:minorTickMark val="none"/>
        <c:tickLblPos val="nextTo"/>
        <c:crossAx val="163270640"/>
        <c:crosses val="autoZero"/>
        <c:crossBetween val="between"/>
      </c:valAx>
      <c:spPr>
        <a:ln>
          <a:noFill/>
        </a:ln>
        <a:scene3d>
          <a:camera prst="orthographicFront"/>
          <a:lightRig rig="threePt" dir="t"/>
        </a:scene3d>
        <a:sp3d prstMaterial="matte">
          <a:bevelT w="63500" h="63500" prst="artDeco"/>
          <a:contourClr>
            <a:srgbClr val="000000"/>
          </a:contourClr>
        </a:sp3d>
      </c:spPr>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US" b="1" u="sng" dirty="0">
                <a:solidFill>
                  <a:schemeClr val="tx1"/>
                </a:solidFill>
              </a:rPr>
              <a:t>2016 Attendance</a:t>
            </a:r>
          </a:p>
          <a:p>
            <a:pPr>
              <a:defRPr b="1">
                <a:solidFill>
                  <a:schemeClr val="tx1"/>
                </a:solidFill>
              </a:defRPr>
            </a:pPr>
            <a:r>
              <a:rPr lang="en-US" sz="1600" b="1" i="1" dirty="0">
                <a:solidFill>
                  <a:schemeClr val="tx1"/>
                </a:solidFill>
              </a:rPr>
              <a:t>(millions)</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Pt>
            <c:idx val="5"/>
            <c:invertIfNegative val="0"/>
            <c:bubble3D val="0"/>
            <c:spPr>
              <a:solidFill>
                <a:srgbClr val="FF0000"/>
              </a:solidFill>
              <a:ln>
                <a:noFill/>
              </a:ln>
              <a:effectLst/>
            </c:spPr>
            <c:extLst>
              <c:ext xmlns:c16="http://schemas.microsoft.com/office/drawing/2014/chart" uri="{C3380CC4-5D6E-409C-BE32-E72D297353CC}">
                <c16:uniqueId val="{00000001-68A5-461A-BE02-4F149A74748E}"/>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Cinema</c:v>
                </c:pt>
                <c:pt idx="1">
                  <c:v>Theme Parks</c:v>
                </c:pt>
                <c:pt idx="2">
                  <c:v>Sports</c:v>
                </c:pt>
              </c:strCache>
            </c:strRef>
          </c:cat>
          <c:val>
            <c:numRef>
              <c:f>Sheet1!$B$2:$B$4</c:f>
              <c:numCache>
                <c:formatCode>#,##0</c:formatCode>
                <c:ptCount val="3"/>
                <c:pt idx="0">
                  <c:v>1315</c:v>
                </c:pt>
                <c:pt idx="1">
                  <c:v>410</c:v>
                </c:pt>
                <c:pt idx="2">
                  <c:v>134</c:v>
                </c:pt>
              </c:numCache>
            </c:numRef>
          </c:val>
          <c:extLst>
            <c:ext xmlns:c16="http://schemas.microsoft.com/office/drawing/2014/chart" uri="{C3380CC4-5D6E-409C-BE32-E72D297353CC}">
              <c16:uniqueId val="{00000000-68A5-461A-BE02-4F149A74748E}"/>
            </c:ext>
          </c:extLst>
        </c:ser>
        <c:dLbls>
          <c:showLegendKey val="0"/>
          <c:showVal val="0"/>
          <c:showCatName val="0"/>
          <c:showSerName val="0"/>
          <c:showPercent val="0"/>
          <c:showBubbleSize val="0"/>
        </c:dLbls>
        <c:gapWidth val="219"/>
        <c:overlap val="-27"/>
        <c:axId val="140032432"/>
        <c:axId val="140032824"/>
      </c:barChart>
      <c:catAx>
        <c:axId val="1400324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accent1"/>
                </a:solidFill>
                <a:latin typeface="+mn-lt"/>
                <a:ea typeface="+mn-ea"/>
                <a:cs typeface="+mn-cs"/>
              </a:defRPr>
            </a:pPr>
            <a:endParaRPr lang="en-US"/>
          </a:p>
        </c:txPr>
        <c:crossAx val="140032824"/>
        <c:crosses val="autoZero"/>
        <c:auto val="1"/>
        <c:lblAlgn val="ctr"/>
        <c:lblOffset val="100"/>
        <c:noMultiLvlLbl val="0"/>
      </c:catAx>
      <c:valAx>
        <c:axId val="140032824"/>
        <c:scaling>
          <c:orientation val="minMax"/>
          <c:min val="0"/>
        </c:scaling>
        <c:delete val="1"/>
        <c:axPos val="l"/>
        <c:numFmt formatCode="#,##0" sourceLinked="1"/>
        <c:majorTickMark val="none"/>
        <c:minorTickMark val="none"/>
        <c:tickLblPos val="nextTo"/>
        <c:crossAx val="140032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MLB</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Category 1</c:v>
                </c:pt>
              </c:strCache>
            </c:strRef>
          </c:cat>
          <c:val>
            <c:numRef>
              <c:f>Sheet1!$B$2</c:f>
              <c:numCache>
                <c:formatCode>#,##0.0</c:formatCode>
                <c:ptCount val="1"/>
                <c:pt idx="0">
                  <c:v>73.2</c:v>
                </c:pt>
              </c:numCache>
            </c:numRef>
          </c:val>
          <c:extLst>
            <c:ext xmlns:c16="http://schemas.microsoft.com/office/drawing/2014/chart" uri="{C3380CC4-5D6E-409C-BE32-E72D297353CC}">
              <c16:uniqueId val="{00000000-098F-45E8-9863-3FA361A7A8BB}"/>
            </c:ext>
          </c:extLst>
        </c:ser>
        <c:ser>
          <c:idx val="1"/>
          <c:order val="1"/>
          <c:tx>
            <c:strRef>
              <c:f>Sheet1!$C$1</c:f>
              <c:strCache>
                <c:ptCount val="1"/>
                <c:pt idx="0">
                  <c:v>NBA</c:v>
                </c:pt>
              </c:strCache>
            </c:strRef>
          </c:tx>
          <c:spPr>
            <a:solidFill>
              <a:srgbClr val="99FFCC"/>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098F-45E8-9863-3FA361A7A8B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Category 1</c:v>
                </c:pt>
              </c:strCache>
            </c:strRef>
          </c:cat>
          <c:val>
            <c:numRef>
              <c:f>Sheet1!$C$2</c:f>
              <c:numCache>
                <c:formatCode>#,##0.0</c:formatCode>
                <c:ptCount val="1"/>
                <c:pt idx="0">
                  <c:v>22</c:v>
                </c:pt>
              </c:numCache>
            </c:numRef>
          </c:val>
          <c:extLst>
            <c:ext xmlns:c16="http://schemas.microsoft.com/office/drawing/2014/chart" uri="{C3380CC4-5D6E-409C-BE32-E72D297353CC}">
              <c16:uniqueId val="{00000001-098F-45E8-9863-3FA361A7A8BB}"/>
            </c:ext>
          </c:extLst>
        </c:ser>
        <c:ser>
          <c:idx val="2"/>
          <c:order val="2"/>
          <c:tx>
            <c:strRef>
              <c:f>Sheet1!$D$1</c:f>
              <c:strCache>
                <c:ptCount val="1"/>
                <c:pt idx="0">
                  <c:v>NHL</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Category 1</c:v>
                </c:pt>
              </c:strCache>
            </c:strRef>
          </c:cat>
          <c:val>
            <c:numRef>
              <c:f>Sheet1!$D$2</c:f>
              <c:numCache>
                <c:formatCode>#,##0.0</c:formatCode>
                <c:ptCount val="1"/>
                <c:pt idx="0">
                  <c:v>21.6</c:v>
                </c:pt>
              </c:numCache>
            </c:numRef>
          </c:val>
          <c:extLst>
            <c:ext xmlns:c16="http://schemas.microsoft.com/office/drawing/2014/chart" uri="{C3380CC4-5D6E-409C-BE32-E72D297353CC}">
              <c16:uniqueId val="{00000002-098F-45E8-9863-3FA361A7A8BB}"/>
            </c:ext>
          </c:extLst>
        </c:ser>
        <c:ser>
          <c:idx val="3"/>
          <c:order val="3"/>
          <c:tx>
            <c:strRef>
              <c:f>Sheet1!$E$1</c:f>
              <c:strCache>
                <c:ptCount val="1"/>
                <c:pt idx="0">
                  <c:v>NFL</c:v>
                </c:pt>
              </c:strCache>
            </c:strRef>
          </c:tx>
          <c:spPr>
            <a:solidFill>
              <a:schemeClr val="accent6">
                <a:lumMod val="40000"/>
                <a:lumOff val="60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098F-45E8-9863-3FA361A7A8B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Category 1</c:v>
                </c:pt>
              </c:strCache>
            </c:strRef>
          </c:cat>
          <c:val>
            <c:numRef>
              <c:f>Sheet1!$E$2</c:f>
              <c:numCache>
                <c:formatCode>#,##0.0</c:formatCode>
                <c:ptCount val="1"/>
                <c:pt idx="0">
                  <c:v>17</c:v>
                </c:pt>
              </c:numCache>
            </c:numRef>
          </c:val>
          <c:extLst>
            <c:ext xmlns:c16="http://schemas.microsoft.com/office/drawing/2014/chart" uri="{C3380CC4-5D6E-409C-BE32-E72D297353CC}">
              <c16:uniqueId val="{00000003-098F-45E8-9863-3FA361A7A8BB}"/>
            </c:ext>
          </c:extLst>
        </c:ser>
        <c:dLbls>
          <c:dLblPos val="ctr"/>
          <c:showLegendKey val="0"/>
          <c:showVal val="1"/>
          <c:showCatName val="0"/>
          <c:showSerName val="0"/>
          <c:showPercent val="0"/>
          <c:showBubbleSize val="0"/>
        </c:dLbls>
        <c:gapWidth val="79"/>
        <c:overlap val="100"/>
        <c:axId val="468034904"/>
        <c:axId val="468029328"/>
      </c:barChart>
      <c:catAx>
        <c:axId val="468034904"/>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68029328"/>
        <c:crosses val="autoZero"/>
        <c:auto val="1"/>
        <c:lblAlgn val="ctr"/>
        <c:lblOffset val="100"/>
        <c:noMultiLvlLbl val="0"/>
      </c:catAx>
      <c:valAx>
        <c:axId val="468029328"/>
        <c:scaling>
          <c:orientation val="minMax"/>
        </c:scaling>
        <c:delete val="1"/>
        <c:axPos val="l"/>
        <c:numFmt formatCode="#,##0.0" sourceLinked="1"/>
        <c:majorTickMark val="none"/>
        <c:minorTickMark val="none"/>
        <c:tickLblPos val="nextTo"/>
        <c:crossAx val="468034904"/>
        <c:crosses val="autoZero"/>
        <c:crossBetween val="between"/>
      </c:valAx>
      <c:spPr>
        <a:noFill/>
        <a:ln w="9525">
          <a:solidFill>
            <a:schemeClr val="tx1"/>
          </a:solidFill>
        </a:ln>
        <a:effectLst/>
      </c:spPr>
    </c:plotArea>
    <c:legend>
      <c:legendPos val="t"/>
      <c:layout>
        <c:manualLayout>
          <c:xMode val="edge"/>
          <c:yMode val="edge"/>
          <c:x val="6.9246039954085847E-2"/>
          <c:y val="0.12187499999999998"/>
          <c:w val="0.81990510407370487"/>
          <c:h val="5.7563119584055467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c:v>
                </c:pt>
              </c:strCache>
            </c:strRef>
          </c:tx>
          <c:spPr>
            <a:gradFill flip="none" rotWithShape="1">
              <a:gsLst>
                <a:gs pos="0">
                  <a:srgbClr val="3682B4"/>
                </a:gs>
                <a:gs pos="100000">
                  <a:srgbClr val="0765A3"/>
                </a:gs>
              </a:gsLst>
              <a:lin ang="0" scaled="0"/>
              <a:tileRect/>
            </a:gradFill>
          </c:spPr>
          <c:invertIfNegative val="0"/>
          <c:dLbls>
            <c:spPr>
              <a:noFill/>
              <a:ln>
                <a:noFill/>
              </a:ln>
              <a:effectLst/>
            </c:spPr>
            <c:txPr>
              <a:bodyPr/>
              <a:lstStyle/>
              <a:p>
                <a:pPr>
                  <a:defRPr sz="1200" b="1">
                    <a:solidFill>
                      <a:srgbClr val="0765A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Movie Theater</c:v>
                </c:pt>
                <c:pt idx="1">
                  <c:v>Dined Out At A Restaurant</c:v>
                </c:pt>
                <c:pt idx="2">
                  <c:v>Beach</c:v>
                </c:pt>
                <c:pt idx="3">
                  <c:v>Concert / Musical Performance</c:v>
                </c:pt>
                <c:pt idx="4">
                  <c:v>Live Sports Event</c:v>
                </c:pt>
                <c:pt idx="5">
                  <c:v>Bar / Nightclub</c:v>
                </c:pt>
                <c:pt idx="6">
                  <c:v>Museum</c:v>
                </c:pt>
                <c:pt idx="7">
                  <c:v>Zoo</c:v>
                </c:pt>
                <c:pt idx="8">
                  <c:v>Live Theater</c:v>
                </c:pt>
                <c:pt idx="9">
                  <c:v>Picnic</c:v>
                </c:pt>
                <c:pt idx="10">
                  <c:v>Art Gallery / Show</c:v>
                </c:pt>
                <c:pt idx="11">
                  <c:v>Adult Education Course</c:v>
                </c:pt>
              </c:strCache>
            </c:strRef>
          </c:cat>
          <c:val>
            <c:numRef>
              <c:f>Sheet1!$B$2:$B$13</c:f>
              <c:numCache>
                <c:formatCode>0%</c:formatCode>
                <c:ptCount val="12"/>
                <c:pt idx="0">
                  <c:v>0.62</c:v>
                </c:pt>
                <c:pt idx="1">
                  <c:v>0.51</c:v>
                </c:pt>
                <c:pt idx="2">
                  <c:v>0.28000000000000003</c:v>
                </c:pt>
                <c:pt idx="3">
                  <c:v>0.22</c:v>
                </c:pt>
                <c:pt idx="4">
                  <c:v>0.17</c:v>
                </c:pt>
                <c:pt idx="5">
                  <c:v>0.17</c:v>
                </c:pt>
                <c:pt idx="6">
                  <c:v>0.13</c:v>
                </c:pt>
                <c:pt idx="7">
                  <c:v>0.13</c:v>
                </c:pt>
                <c:pt idx="8">
                  <c:v>0.12</c:v>
                </c:pt>
                <c:pt idx="9">
                  <c:v>0.09</c:v>
                </c:pt>
                <c:pt idx="10">
                  <c:v>0.08</c:v>
                </c:pt>
                <c:pt idx="11">
                  <c:v>0.08</c:v>
                </c:pt>
              </c:numCache>
            </c:numRef>
          </c:val>
          <c:extLst>
            <c:ext xmlns:c16="http://schemas.microsoft.com/office/drawing/2014/chart" uri="{C3380CC4-5D6E-409C-BE32-E72D297353CC}">
              <c16:uniqueId val="{00000000-0F30-40C3-88B3-D78C16A803B0}"/>
            </c:ext>
          </c:extLst>
        </c:ser>
        <c:dLbls>
          <c:showLegendKey val="0"/>
          <c:showVal val="0"/>
          <c:showCatName val="0"/>
          <c:showSerName val="0"/>
          <c:showPercent val="0"/>
          <c:showBubbleSize val="0"/>
        </c:dLbls>
        <c:gapWidth val="100"/>
        <c:overlap val="-20"/>
        <c:axId val="140033608"/>
        <c:axId val="140034000"/>
      </c:barChart>
      <c:catAx>
        <c:axId val="140033608"/>
        <c:scaling>
          <c:orientation val="minMax"/>
        </c:scaling>
        <c:delete val="0"/>
        <c:axPos val="b"/>
        <c:numFmt formatCode="General" sourceLinked="0"/>
        <c:majorTickMark val="out"/>
        <c:minorTickMark val="none"/>
        <c:tickLblPos val="nextTo"/>
        <c:spPr>
          <a:ln>
            <a:solidFill>
              <a:srgbClr val="8395A2"/>
            </a:solidFill>
          </a:ln>
        </c:spPr>
        <c:txPr>
          <a:bodyPr rot="0" vert="horz"/>
          <a:lstStyle/>
          <a:p>
            <a:pPr>
              <a:defRPr sz="900" b="1">
                <a:solidFill>
                  <a:srgbClr val="0765A3"/>
                </a:solidFill>
              </a:defRPr>
            </a:pPr>
            <a:endParaRPr lang="en-US"/>
          </a:p>
        </c:txPr>
        <c:crossAx val="140034000"/>
        <c:crosses val="autoZero"/>
        <c:auto val="1"/>
        <c:lblAlgn val="ctr"/>
        <c:lblOffset val="100"/>
        <c:noMultiLvlLbl val="0"/>
      </c:catAx>
      <c:valAx>
        <c:axId val="140034000"/>
        <c:scaling>
          <c:orientation val="minMax"/>
        </c:scaling>
        <c:delete val="1"/>
        <c:axPos val="l"/>
        <c:numFmt formatCode="0%" sourceLinked="1"/>
        <c:majorTickMark val="out"/>
        <c:minorTickMark val="none"/>
        <c:tickLblPos val="nextTo"/>
        <c:crossAx val="140033608"/>
        <c:crosses val="autoZero"/>
        <c:crossBetween val="between"/>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368FF2-FCCD-44C7-92B8-01A41A96B606}"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62AC4728-F445-4B6E-8E7A-A25648C2B5B1}">
      <dgm:prSet phldrT="[Text]" custT="1">
        <dgm:style>
          <a:lnRef idx="1">
            <a:schemeClr val="accent1"/>
          </a:lnRef>
          <a:fillRef idx="3">
            <a:schemeClr val="accent1"/>
          </a:fillRef>
          <a:effectRef idx="2">
            <a:schemeClr val="accent1"/>
          </a:effectRef>
          <a:fontRef idx="minor">
            <a:schemeClr val="lt1"/>
          </a:fontRef>
        </dgm:style>
      </dgm:prSet>
      <dgm:spPr>
        <a:solidFill>
          <a:schemeClr val="accent1"/>
        </a:solidFill>
        <a:ln w="9525">
          <a:solidFill>
            <a:schemeClr val="tx1"/>
          </a:solidFill>
        </a:ln>
        <a:effectLst/>
      </dgm:spPr>
      <dgm:t>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dirty="0">
              <a:ln>
                <a:noFill/>
              </a:ln>
              <a:solidFill>
                <a:prstClr val="white"/>
              </a:solidFill>
              <a:effectLst/>
              <a:uLnTx/>
              <a:uFillTx/>
              <a:latin typeface="Trebuchet MS"/>
              <a:ea typeface="+mn-ea"/>
              <a:cs typeface="+mn-cs"/>
            </a:rPr>
            <a:t>Presence</a:t>
          </a:r>
        </a:p>
      </dgm:t>
    </dgm:pt>
    <dgm:pt modelId="{5710C019-6C12-4415-91BF-858287E91D3B}" type="parTrans" cxnId="{283557D7-49D6-4DE9-A3A4-3853F6B9B740}">
      <dgm:prSet/>
      <dgm:spPr/>
      <dgm:t>
        <a:bodyPr/>
        <a:lstStyle/>
        <a:p>
          <a:endParaRPr lang="en-US" sz="2800" b="1"/>
        </a:p>
      </dgm:t>
    </dgm:pt>
    <dgm:pt modelId="{ED6C9212-3088-4A03-947B-5DCC0043B9DF}" type="sibTrans" cxnId="{283557D7-49D6-4DE9-A3A4-3853F6B9B740}">
      <dgm:prSet/>
      <dgm:spPr/>
      <dgm:t>
        <a:bodyPr/>
        <a:lstStyle/>
        <a:p>
          <a:endParaRPr lang="en-US" sz="2800" b="1"/>
        </a:p>
      </dgm:t>
    </dgm:pt>
    <dgm:pt modelId="{CF76B842-6CC1-4E27-83BE-4242517B2CCA}">
      <dgm:prSet phldrT="[Text]" custT="1">
        <dgm:style>
          <a:lnRef idx="1">
            <a:schemeClr val="accent1"/>
          </a:lnRef>
          <a:fillRef idx="3">
            <a:schemeClr val="accent1"/>
          </a:fillRef>
          <a:effectRef idx="2">
            <a:schemeClr val="accent1"/>
          </a:effectRef>
          <a:fontRef idx="minor">
            <a:schemeClr val="lt1"/>
          </a:fontRef>
        </dgm:style>
      </dgm:prSet>
      <dgm:spPr>
        <a:solidFill>
          <a:schemeClr val="accent1"/>
        </a:solidFill>
        <a:ln>
          <a:solidFill>
            <a:schemeClr val="tx1"/>
          </a:solidFill>
        </a:ln>
        <a:effectLst/>
      </dgm:spPr>
      <dgm:t>
        <a:bodyPr spcFirstLastPara="0" vert="horz" wrap="square" lIns="45720" tIns="45720" rIns="45720" bIns="45720" numCol="1" spcCol="1270" rtlCol="0" anchor="ctr" anchorCtr="0"/>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dirty="0">
              <a:ln>
                <a:noFill/>
              </a:ln>
              <a:solidFill>
                <a:prstClr val="white"/>
              </a:solidFill>
              <a:effectLst/>
              <a:uLnTx/>
              <a:uFillTx/>
              <a:latin typeface="Trebuchet MS"/>
              <a:ea typeface="+mn-ea"/>
              <a:cs typeface="+mn-cs"/>
            </a:rPr>
            <a:t>Popularity</a:t>
          </a:r>
        </a:p>
      </dgm:t>
    </dgm:pt>
    <dgm:pt modelId="{68496346-348F-493A-8965-7736ADEDFA68}" type="parTrans" cxnId="{0DE90DED-463C-4E6F-BA01-8DFF5331DF80}">
      <dgm:prSet/>
      <dgm:spPr/>
      <dgm:t>
        <a:bodyPr/>
        <a:lstStyle/>
        <a:p>
          <a:endParaRPr lang="en-US" sz="2800" b="1"/>
        </a:p>
      </dgm:t>
    </dgm:pt>
    <dgm:pt modelId="{82729FF2-8818-41C8-812D-48F3CD74A0EE}" type="sibTrans" cxnId="{0DE90DED-463C-4E6F-BA01-8DFF5331DF80}">
      <dgm:prSet/>
      <dgm:spPr/>
      <dgm:t>
        <a:bodyPr/>
        <a:lstStyle/>
        <a:p>
          <a:endParaRPr lang="en-US" sz="2800" b="1"/>
        </a:p>
      </dgm:t>
    </dgm:pt>
    <dgm:pt modelId="{79ADC8C7-13C2-4D08-809F-86AB8231C7DF}">
      <dgm:prSet phldrT="[Text]" custT="1"/>
      <dgm:spPr>
        <a:solidFill>
          <a:schemeClr val="accent1"/>
        </a:solidFill>
        <a:ln w="9525">
          <a:solidFill>
            <a:schemeClr val="tx1"/>
          </a:solidFill>
        </a:ln>
      </dgm:spPr>
      <dgm:t>
        <a:bodyPr/>
        <a:lstStyle/>
        <a:p>
          <a:r>
            <a:rPr lang="en-US" sz="1600" b="1" dirty="0"/>
            <a:t>Properties</a:t>
          </a:r>
        </a:p>
      </dgm:t>
    </dgm:pt>
    <dgm:pt modelId="{469FB9D9-52F4-4C1B-9DCF-DEB6D3380AD1}" type="parTrans" cxnId="{04FAA1DE-E96A-4050-B524-886A3E0B0690}">
      <dgm:prSet/>
      <dgm:spPr/>
      <dgm:t>
        <a:bodyPr/>
        <a:lstStyle/>
        <a:p>
          <a:endParaRPr lang="en-US" sz="2800" b="1"/>
        </a:p>
      </dgm:t>
    </dgm:pt>
    <dgm:pt modelId="{DC6B5F50-0B98-4DE1-BE60-93EF7D18C6A0}" type="sibTrans" cxnId="{04FAA1DE-E96A-4050-B524-886A3E0B0690}">
      <dgm:prSet/>
      <dgm:spPr/>
      <dgm:t>
        <a:bodyPr/>
        <a:lstStyle/>
        <a:p>
          <a:endParaRPr lang="en-US" sz="2800" b="1"/>
        </a:p>
      </dgm:t>
    </dgm:pt>
    <dgm:pt modelId="{29082AC7-1B0C-490A-BA9D-4FA83A1756C8}">
      <dgm:prSet phldrT="[Text]" custT="1"/>
      <dgm:spPr>
        <a:solidFill>
          <a:schemeClr val="accent1"/>
        </a:solidFill>
        <a:ln w="9525">
          <a:solidFill>
            <a:schemeClr val="tx1"/>
          </a:solidFill>
        </a:ln>
      </dgm:spPr>
      <dgm:t>
        <a:bodyPr/>
        <a:lstStyle/>
        <a:p>
          <a:r>
            <a:rPr lang="en-US" sz="1600" b="1" dirty="0"/>
            <a:t>Places</a:t>
          </a:r>
        </a:p>
      </dgm:t>
    </dgm:pt>
    <dgm:pt modelId="{17D8BF13-AC95-4BA7-9B3B-87DA377C0EBF}" type="parTrans" cxnId="{CE3E0AFD-46BB-4116-AAED-CAFF528E88DA}">
      <dgm:prSet/>
      <dgm:spPr/>
      <dgm:t>
        <a:bodyPr/>
        <a:lstStyle/>
        <a:p>
          <a:endParaRPr lang="en-US" sz="2800" b="1"/>
        </a:p>
      </dgm:t>
    </dgm:pt>
    <dgm:pt modelId="{6AC11325-B3AE-407C-AEC7-60A0F50B1B22}" type="sibTrans" cxnId="{CE3E0AFD-46BB-4116-AAED-CAFF528E88DA}">
      <dgm:prSet/>
      <dgm:spPr/>
      <dgm:t>
        <a:bodyPr/>
        <a:lstStyle/>
        <a:p>
          <a:endParaRPr lang="en-US" sz="2800" b="1"/>
        </a:p>
      </dgm:t>
    </dgm:pt>
    <dgm:pt modelId="{9BB73FB9-5D71-44FF-AC81-EAD4A44738B5}">
      <dgm:prSet phldrT="[Text]" custT="1"/>
      <dgm:spPr>
        <a:solidFill>
          <a:schemeClr val="accent1"/>
        </a:solidFill>
        <a:ln w="9525">
          <a:solidFill>
            <a:schemeClr val="tx1"/>
          </a:solidFill>
        </a:ln>
      </dgm:spPr>
      <dgm:t>
        <a:bodyPr/>
        <a:lstStyle/>
        <a:p>
          <a:r>
            <a:rPr lang="en-US" sz="1600" b="1" dirty="0"/>
            <a:t>Passion</a:t>
          </a:r>
        </a:p>
      </dgm:t>
    </dgm:pt>
    <dgm:pt modelId="{24272A14-0D7F-44A2-86A8-12176F51FD75}" type="parTrans" cxnId="{FA403AAE-B20B-4040-B7EB-D03DA923DC97}">
      <dgm:prSet/>
      <dgm:spPr/>
      <dgm:t>
        <a:bodyPr/>
        <a:lstStyle/>
        <a:p>
          <a:endParaRPr lang="en-US" sz="2800" b="1"/>
        </a:p>
      </dgm:t>
    </dgm:pt>
    <dgm:pt modelId="{A486943F-0512-4269-AC52-4398BF5F2BAE}" type="sibTrans" cxnId="{FA403AAE-B20B-4040-B7EB-D03DA923DC97}">
      <dgm:prSet/>
      <dgm:spPr/>
      <dgm:t>
        <a:bodyPr/>
        <a:lstStyle/>
        <a:p>
          <a:endParaRPr lang="en-US" sz="2800" b="1"/>
        </a:p>
      </dgm:t>
    </dgm:pt>
    <dgm:pt modelId="{350603F1-27C4-4E07-9B5D-5253E90BEC5F}">
      <dgm:prSet phldrT="[Text]" custT="1"/>
      <dgm:spPr>
        <a:solidFill>
          <a:schemeClr val="accent1"/>
        </a:solidFill>
        <a:ln w="9525">
          <a:solidFill>
            <a:schemeClr val="tx1"/>
          </a:solidFill>
        </a:ln>
      </dgm:spPr>
      <dgm:t>
        <a:bodyPr/>
        <a:lstStyle/>
        <a:p>
          <a:r>
            <a:rPr lang="en-US" sz="1600" b="1" dirty="0"/>
            <a:t>Products</a:t>
          </a:r>
        </a:p>
      </dgm:t>
    </dgm:pt>
    <dgm:pt modelId="{7A22AF4E-E4FD-4872-8C10-27C78D0F8346}" type="parTrans" cxnId="{46A08364-AE22-43B1-9389-1A22E19EDCBE}">
      <dgm:prSet/>
      <dgm:spPr/>
      <dgm:t>
        <a:bodyPr/>
        <a:lstStyle/>
        <a:p>
          <a:endParaRPr lang="en-US" sz="2800" b="1"/>
        </a:p>
      </dgm:t>
    </dgm:pt>
    <dgm:pt modelId="{A9D0E2D2-2ABE-46F0-B4F8-4EC3504429B9}" type="sibTrans" cxnId="{46A08364-AE22-43B1-9389-1A22E19EDCBE}">
      <dgm:prSet/>
      <dgm:spPr/>
      <dgm:t>
        <a:bodyPr/>
        <a:lstStyle/>
        <a:p>
          <a:endParaRPr lang="en-US" sz="2800" b="1"/>
        </a:p>
      </dgm:t>
    </dgm:pt>
    <dgm:pt modelId="{46560E70-B4BF-42DC-8F61-500B02E204CC}">
      <dgm:prSet phldrT="[Text]" custT="1"/>
      <dgm:spPr>
        <a:solidFill>
          <a:schemeClr val="accent1"/>
        </a:solidFill>
        <a:ln w="9525">
          <a:solidFill>
            <a:schemeClr val="tx1"/>
          </a:solidFill>
        </a:ln>
      </dgm:spPr>
      <dgm:t>
        <a:bodyPr/>
        <a:lstStyle/>
        <a:p>
          <a:r>
            <a:rPr lang="en-US" sz="1600" b="1" dirty="0"/>
            <a:t>Purpose</a:t>
          </a:r>
        </a:p>
      </dgm:t>
    </dgm:pt>
    <dgm:pt modelId="{62CE3F8C-477F-4E19-8C63-433433E994F2}" type="parTrans" cxnId="{0BFBDFCE-A009-49F2-9A0F-6B88760925F3}">
      <dgm:prSet/>
      <dgm:spPr/>
      <dgm:t>
        <a:bodyPr/>
        <a:lstStyle/>
        <a:p>
          <a:endParaRPr lang="en-US" sz="2800" b="1"/>
        </a:p>
      </dgm:t>
    </dgm:pt>
    <dgm:pt modelId="{B2A372A0-22F0-4D95-985F-63F9A895D2F2}" type="sibTrans" cxnId="{0BFBDFCE-A009-49F2-9A0F-6B88760925F3}">
      <dgm:prSet/>
      <dgm:spPr/>
      <dgm:t>
        <a:bodyPr/>
        <a:lstStyle/>
        <a:p>
          <a:endParaRPr lang="en-US" sz="2800" b="1"/>
        </a:p>
      </dgm:t>
    </dgm:pt>
    <dgm:pt modelId="{26AAEACE-0612-4FDA-B092-9AD626BA6458}">
      <dgm:prSet phldrT="[Text]" custT="1"/>
      <dgm:spPr>
        <a:solidFill>
          <a:schemeClr val="accent1"/>
        </a:solidFill>
        <a:ln w="9525">
          <a:solidFill>
            <a:schemeClr val="tx1"/>
          </a:solidFill>
        </a:ln>
      </dgm:spPr>
      <dgm:t>
        <a:bodyPr/>
        <a:lstStyle/>
        <a:p>
          <a:r>
            <a:rPr lang="en-US" sz="1600" b="1" dirty="0"/>
            <a:t>People</a:t>
          </a:r>
        </a:p>
      </dgm:t>
    </dgm:pt>
    <dgm:pt modelId="{1C91179E-09FE-4C00-8081-921210047831}" type="parTrans" cxnId="{D5796E05-2D63-42A0-A00F-BCA28667A63B}">
      <dgm:prSet/>
      <dgm:spPr/>
      <dgm:t>
        <a:bodyPr/>
        <a:lstStyle/>
        <a:p>
          <a:endParaRPr lang="en-US"/>
        </a:p>
      </dgm:t>
    </dgm:pt>
    <dgm:pt modelId="{CC77C877-831E-4523-8D8A-B5AA8C7EE2FE}" type="sibTrans" cxnId="{D5796E05-2D63-42A0-A00F-BCA28667A63B}">
      <dgm:prSet/>
      <dgm:spPr/>
      <dgm:t>
        <a:bodyPr/>
        <a:lstStyle/>
        <a:p>
          <a:endParaRPr lang="en-US"/>
        </a:p>
      </dgm:t>
    </dgm:pt>
    <dgm:pt modelId="{BB1D49B2-5449-4F5D-90B9-27DF1B2639D6}" type="pres">
      <dgm:prSet presAssocID="{E7368FF2-FCCD-44C7-92B8-01A41A96B606}" presName="cycle" presStyleCnt="0">
        <dgm:presLayoutVars>
          <dgm:dir/>
          <dgm:resizeHandles val="exact"/>
        </dgm:presLayoutVars>
      </dgm:prSet>
      <dgm:spPr/>
    </dgm:pt>
    <dgm:pt modelId="{2569DB0E-5CF3-47D5-A5E4-8EC39F92F5D4}" type="pres">
      <dgm:prSet presAssocID="{62AC4728-F445-4B6E-8E7A-A25648C2B5B1}" presName="node" presStyleLbl="node1" presStyleIdx="0" presStyleCnt="8" custScaleX="138371">
        <dgm:presLayoutVars>
          <dgm:bulletEnabled val="1"/>
        </dgm:presLayoutVars>
      </dgm:prSet>
      <dgm:spPr>
        <a:xfrm>
          <a:off x="3862007" y="2077"/>
          <a:ext cx="1081319" cy="702857"/>
        </a:xfrm>
        <a:prstGeom prst="roundRect">
          <a:avLst/>
        </a:prstGeom>
      </dgm:spPr>
    </dgm:pt>
    <dgm:pt modelId="{B6CD1F40-537E-4A64-90B6-9AAAB2D5CEE3}" type="pres">
      <dgm:prSet presAssocID="{62AC4728-F445-4B6E-8E7A-A25648C2B5B1}" presName="spNode" presStyleCnt="0"/>
      <dgm:spPr/>
    </dgm:pt>
    <dgm:pt modelId="{43BD6A23-4D72-4E95-A38D-A8C31A4095E5}" type="pres">
      <dgm:prSet presAssocID="{ED6C9212-3088-4A03-947B-5DCC0043B9DF}" presName="sibTrans" presStyleLbl="sibTrans1D1" presStyleIdx="0" presStyleCnt="8"/>
      <dgm:spPr/>
    </dgm:pt>
    <dgm:pt modelId="{63238D89-D7E4-4D86-A39F-E3DD26366551}" type="pres">
      <dgm:prSet presAssocID="{CF76B842-6CC1-4E27-83BE-4242517B2CCA}" presName="node" presStyleLbl="node1" presStyleIdx="1" presStyleCnt="8" custScaleX="138371" custRadScaleRad="98732" custRadScaleInc="-3437">
        <dgm:presLayoutVars>
          <dgm:bulletEnabled val="1"/>
        </dgm:presLayoutVars>
      </dgm:prSet>
      <dgm:spPr>
        <a:xfrm>
          <a:off x="5397373" y="757200"/>
          <a:ext cx="1081319" cy="702857"/>
        </a:xfrm>
        <a:prstGeom prst="roundRect">
          <a:avLst/>
        </a:prstGeom>
      </dgm:spPr>
    </dgm:pt>
    <dgm:pt modelId="{102B19BF-7170-48A5-9DC0-D1A168B58D5D}" type="pres">
      <dgm:prSet presAssocID="{CF76B842-6CC1-4E27-83BE-4242517B2CCA}" presName="spNode" presStyleCnt="0"/>
      <dgm:spPr/>
    </dgm:pt>
    <dgm:pt modelId="{424C6736-5B43-48F0-A6F9-74C90C8225F8}" type="pres">
      <dgm:prSet presAssocID="{82729FF2-8818-41C8-812D-48F3CD74A0EE}" presName="sibTrans" presStyleLbl="sibTrans1D1" presStyleIdx="1" presStyleCnt="8"/>
      <dgm:spPr/>
    </dgm:pt>
    <dgm:pt modelId="{7763CFE7-4384-4655-AEA9-F4214E3944B7}" type="pres">
      <dgm:prSet presAssocID="{79ADC8C7-13C2-4D08-809F-86AB8231C7DF}" presName="node" presStyleLbl="node1" presStyleIdx="2" presStyleCnt="8" custScaleX="138371">
        <dgm:presLayoutVars>
          <dgm:bulletEnabled val="1"/>
        </dgm:presLayoutVars>
      </dgm:prSet>
      <dgm:spPr/>
    </dgm:pt>
    <dgm:pt modelId="{773529D3-B352-4351-BC38-CAD7231997CF}" type="pres">
      <dgm:prSet presAssocID="{79ADC8C7-13C2-4D08-809F-86AB8231C7DF}" presName="spNode" presStyleCnt="0"/>
      <dgm:spPr/>
    </dgm:pt>
    <dgm:pt modelId="{B35D7EFD-5DEB-4D5A-A3A1-BF0F6CAC7672}" type="pres">
      <dgm:prSet presAssocID="{DC6B5F50-0B98-4DE1-BE60-93EF7D18C6A0}" presName="sibTrans" presStyleLbl="sibTrans1D1" presStyleIdx="2" presStyleCnt="8"/>
      <dgm:spPr/>
    </dgm:pt>
    <dgm:pt modelId="{68A906B3-3CC4-4B9A-9B01-1E6BC90216A5}" type="pres">
      <dgm:prSet presAssocID="{26AAEACE-0612-4FDA-B092-9AD626BA6458}" presName="node" presStyleLbl="node1" presStyleIdx="3" presStyleCnt="8" custScaleX="138371">
        <dgm:presLayoutVars>
          <dgm:bulletEnabled val="1"/>
        </dgm:presLayoutVars>
      </dgm:prSet>
      <dgm:spPr/>
    </dgm:pt>
    <dgm:pt modelId="{F52F883D-3E1C-4C42-A5BA-F12434B7BFAA}" type="pres">
      <dgm:prSet presAssocID="{26AAEACE-0612-4FDA-B092-9AD626BA6458}" presName="spNode" presStyleCnt="0"/>
      <dgm:spPr/>
    </dgm:pt>
    <dgm:pt modelId="{B241B642-ED6E-4C24-9CDE-46AD0ED9BDA5}" type="pres">
      <dgm:prSet presAssocID="{CC77C877-831E-4523-8D8A-B5AA8C7EE2FE}" presName="sibTrans" presStyleLbl="sibTrans1D1" presStyleIdx="3" presStyleCnt="8"/>
      <dgm:spPr/>
    </dgm:pt>
    <dgm:pt modelId="{5991BFD8-F4CA-4370-8662-0EEFB382C926}" type="pres">
      <dgm:prSet presAssocID="{29082AC7-1B0C-490A-BA9D-4FA83A1756C8}" presName="node" presStyleLbl="node1" presStyleIdx="4" presStyleCnt="8" custScaleX="138371">
        <dgm:presLayoutVars>
          <dgm:bulletEnabled val="1"/>
        </dgm:presLayoutVars>
      </dgm:prSet>
      <dgm:spPr/>
    </dgm:pt>
    <dgm:pt modelId="{AD76EF8D-5887-4FAF-A383-91EF099EC686}" type="pres">
      <dgm:prSet presAssocID="{29082AC7-1B0C-490A-BA9D-4FA83A1756C8}" presName="spNode" presStyleCnt="0"/>
      <dgm:spPr/>
    </dgm:pt>
    <dgm:pt modelId="{F36239F9-A59C-4F7E-8960-EB7C29F1BDFD}" type="pres">
      <dgm:prSet presAssocID="{6AC11325-B3AE-407C-AEC7-60A0F50B1B22}" presName="sibTrans" presStyleLbl="sibTrans1D1" presStyleIdx="4" presStyleCnt="8"/>
      <dgm:spPr/>
    </dgm:pt>
    <dgm:pt modelId="{4A17E2A2-FD2A-4F87-AAF6-2249255E6EF9}" type="pres">
      <dgm:prSet presAssocID="{9BB73FB9-5D71-44FF-AC81-EAD4A44738B5}" presName="node" presStyleLbl="node1" presStyleIdx="5" presStyleCnt="8" custScaleX="138371">
        <dgm:presLayoutVars>
          <dgm:bulletEnabled val="1"/>
        </dgm:presLayoutVars>
      </dgm:prSet>
      <dgm:spPr/>
    </dgm:pt>
    <dgm:pt modelId="{6737FA5E-E049-4601-BD4B-5C693C47A8EF}" type="pres">
      <dgm:prSet presAssocID="{9BB73FB9-5D71-44FF-AC81-EAD4A44738B5}" presName="spNode" presStyleCnt="0"/>
      <dgm:spPr/>
    </dgm:pt>
    <dgm:pt modelId="{E03A82DC-2D1B-4AED-998E-55148A06B515}" type="pres">
      <dgm:prSet presAssocID="{A486943F-0512-4269-AC52-4398BF5F2BAE}" presName="sibTrans" presStyleLbl="sibTrans1D1" presStyleIdx="5" presStyleCnt="8"/>
      <dgm:spPr/>
    </dgm:pt>
    <dgm:pt modelId="{90C2E107-F79F-4106-BC9A-31273F7E64C3}" type="pres">
      <dgm:prSet presAssocID="{350603F1-27C4-4E07-9B5D-5253E90BEC5F}" presName="node" presStyleLbl="node1" presStyleIdx="6" presStyleCnt="8" custScaleX="138371">
        <dgm:presLayoutVars>
          <dgm:bulletEnabled val="1"/>
        </dgm:presLayoutVars>
      </dgm:prSet>
      <dgm:spPr/>
    </dgm:pt>
    <dgm:pt modelId="{5E17C34B-CA08-4D4F-B1E5-DC3C807CC99A}" type="pres">
      <dgm:prSet presAssocID="{350603F1-27C4-4E07-9B5D-5253E90BEC5F}" presName="spNode" presStyleCnt="0"/>
      <dgm:spPr/>
    </dgm:pt>
    <dgm:pt modelId="{D1734ED7-0F65-4155-8B04-B1F216BF53B4}" type="pres">
      <dgm:prSet presAssocID="{A9D0E2D2-2ABE-46F0-B4F8-4EC3504429B9}" presName="sibTrans" presStyleLbl="sibTrans1D1" presStyleIdx="6" presStyleCnt="8"/>
      <dgm:spPr/>
    </dgm:pt>
    <dgm:pt modelId="{698EB85F-EA64-474A-89DD-33E1AB42086A}" type="pres">
      <dgm:prSet presAssocID="{46560E70-B4BF-42DC-8F61-500B02E204CC}" presName="node" presStyleLbl="node1" presStyleIdx="7" presStyleCnt="8" custScaleX="138371">
        <dgm:presLayoutVars>
          <dgm:bulletEnabled val="1"/>
        </dgm:presLayoutVars>
      </dgm:prSet>
      <dgm:spPr/>
    </dgm:pt>
    <dgm:pt modelId="{86CBB829-E880-4EEC-AF9F-A9E898D0A9C2}" type="pres">
      <dgm:prSet presAssocID="{46560E70-B4BF-42DC-8F61-500B02E204CC}" presName="spNode" presStyleCnt="0"/>
      <dgm:spPr/>
    </dgm:pt>
    <dgm:pt modelId="{44F8E47A-B117-4383-B593-E2D5F3DD420B}" type="pres">
      <dgm:prSet presAssocID="{B2A372A0-22F0-4D95-985F-63F9A895D2F2}" presName="sibTrans" presStyleLbl="sibTrans1D1" presStyleIdx="7" presStyleCnt="8"/>
      <dgm:spPr/>
    </dgm:pt>
  </dgm:ptLst>
  <dgm:cxnLst>
    <dgm:cxn modelId="{D5796E05-2D63-42A0-A00F-BCA28667A63B}" srcId="{E7368FF2-FCCD-44C7-92B8-01A41A96B606}" destId="{26AAEACE-0612-4FDA-B092-9AD626BA6458}" srcOrd="3" destOrd="0" parTransId="{1C91179E-09FE-4C00-8081-921210047831}" sibTransId="{CC77C877-831E-4523-8D8A-B5AA8C7EE2FE}"/>
    <dgm:cxn modelId="{2A2E9705-0DD9-434E-AE12-07D158813C92}" type="presOf" srcId="{29082AC7-1B0C-490A-BA9D-4FA83A1756C8}" destId="{5991BFD8-F4CA-4370-8662-0EEFB382C926}" srcOrd="0" destOrd="0" presId="urn:microsoft.com/office/officeart/2005/8/layout/cycle6"/>
    <dgm:cxn modelId="{FFA01907-DB70-40CF-865E-7AA4595F572B}" type="presOf" srcId="{350603F1-27C4-4E07-9B5D-5253E90BEC5F}" destId="{90C2E107-F79F-4106-BC9A-31273F7E64C3}" srcOrd="0" destOrd="0" presId="urn:microsoft.com/office/officeart/2005/8/layout/cycle6"/>
    <dgm:cxn modelId="{861D9F08-D9BF-4430-AC55-DC0885BB9499}" type="presOf" srcId="{62AC4728-F445-4B6E-8E7A-A25648C2B5B1}" destId="{2569DB0E-5CF3-47D5-A5E4-8EC39F92F5D4}" srcOrd="0" destOrd="0" presId="urn:microsoft.com/office/officeart/2005/8/layout/cycle6"/>
    <dgm:cxn modelId="{DB336212-63BD-47DD-B9D9-592743032946}" type="presOf" srcId="{CC77C877-831E-4523-8D8A-B5AA8C7EE2FE}" destId="{B241B642-ED6E-4C24-9CDE-46AD0ED9BDA5}" srcOrd="0" destOrd="0" presId="urn:microsoft.com/office/officeart/2005/8/layout/cycle6"/>
    <dgm:cxn modelId="{511DD414-41B8-4BBF-AD2A-F19FC9721672}" type="presOf" srcId="{DC6B5F50-0B98-4DE1-BE60-93EF7D18C6A0}" destId="{B35D7EFD-5DEB-4D5A-A3A1-BF0F6CAC7672}" srcOrd="0" destOrd="0" presId="urn:microsoft.com/office/officeart/2005/8/layout/cycle6"/>
    <dgm:cxn modelId="{42B9CC22-FAC5-4586-BB00-F994B9135222}" type="presOf" srcId="{B2A372A0-22F0-4D95-985F-63F9A895D2F2}" destId="{44F8E47A-B117-4383-B593-E2D5F3DD420B}" srcOrd="0" destOrd="0" presId="urn:microsoft.com/office/officeart/2005/8/layout/cycle6"/>
    <dgm:cxn modelId="{46A08364-AE22-43B1-9389-1A22E19EDCBE}" srcId="{E7368FF2-FCCD-44C7-92B8-01A41A96B606}" destId="{350603F1-27C4-4E07-9B5D-5253E90BEC5F}" srcOrd="6" destOrd="0" parTransId="{7A22AF4E-E4FD-4872-8C10-27C78D0F8346}" sibTransId="{A9D0E2D2-2ABE-46F0-B4F8-4EC3504429B9}"/>
    <dgm:cxn modelId="{4CCD7667-42A9-45D7-B589-435E94C807B6}" type="presOf" srcId="{ED6C9212-3088-4A03-947B-5DCC0043B9DF}" destId="{43BD6A23-4D72-4E95-A38D-A8C31A4095E5}" srcOrd="0" destOrd="0" presId="urn:microsoft.com/office/officeart/2005/8/layout/cycle6"/>
    <dgm:cxn modelId="{AA1B114A-A64A-44C1-B8A2-F03DA2F5A396}" type="presOf" srcId="{A486943F-0512-4269-AC52-4398BF5F2BAE}" destId="{E03A82DC-2D1B-4AED-998E-55148A06B515}" srcOrd="0" destOrd="0" presId="urn:microsoft.com/office/officeart/2005/8/layout/cycle6"/>
    <dgm:cxn modelId="{A7261972-72E3-477C-815D-4B4DD9FF7E78}" type="presOf" srcId="{82729FF2-8818-41C8-812D-48F3CD74A0EE}" destId="{424C6736-5B43-48F0-A6F9-74C90C8225F8}" srcOrd="0" destOrd="0" presId="urn:microsoft.com/office/officeart/2005/8/layout/cycle6"/>
    <dgm:cxn modelId="{1491045A-22C7-4176-974A-5570DFF9D18F}" type="presOf" srcId="{46560E70-B4BF-42DC-8F61-500B02E204CC}" destId="{698EB85F-EA64-474A-89DD-33E1AB42086A}" srcOrd="0" destOrd="0" presId="urn:microsoft.com/office/officeart/2005/8/layout/cycle6"/>
    <dgm:cxn modelId="{4122CD7F-0E8D-4907-B7F1-94A814D99304}" type="presOf" srcId="{E7368FF2-FCCD-44C7-92B8-01A41A96B606}" destId="{BB1D49B2-5449-4F5D-90B9-27DF1B2639D6}" srcOrd="0" destOrd="0" presId="urn:microsoft.com/office/officeart/2005/8/layout/cycle6"/>
    <dgm:cxn modelId="{1EBFF786-AD3C-4F2C-8762-7D2CA8DA39E2}" type="presOf" srcId="{CF76B842-6CC1-4E27-83BE-4242517B2CCA}" destId="{63238D89-D7E4-4D86-A39F-E3DD26366551}" srcOrd="0" destOrd="0" presId="urn:microsoft.com/office/officeart/2005/8/layout/cycle6"/>
    <dgm:cxn modelId="{DF669E8B-F8F0-4C80-8CD1-E2CD75CDB216}" type="presOf" srcId="{79ADC8C7-13C2-4D08-809F-86AB8231C7DF}" destId="{7763CFE7-4384-4655-AEA9-F4214E3944B7}" srcOrd="0" destOrd="0" presId="urn:microsoft.com/office/officeart/2005/8/layout/cycle6"/>
    <dgm:cxn modelId="{2D59FBA8-BCEC-4852-A356-BB408D524AE4}" type="presOf" srcId="{A9D0E2D2-2ABE-46F0-B4F8-4EC3504429B9}" destId="{D1734ED7-0F65-4155-8B04-B1F216BF53B4}" srcOrd="0" destOrd="0" presId="urn:microsoft.com/office/officeart/2005/8/layout/cycle6"/>
    <dgm:cxn modelId="{FA403AAE-B20B-4040-B7EB-D03DA923DC97}" srcId="{E7368FF2-FCCD-44C7-92B8-01A41A96B606}" destId="{9BB73FB9-5D71-44FF-AC81-EAD4A44738B5}" srcOrd="5" destOrd="0" parTransId="{24272A14-0D7F-44A2-86A8-12176F51FD75}" sibTransId="{A486943F-0512-4269-AC52-4398BF5F2BAE}"/>
    <dgm:cxn modelId="{0BFBDFCE-A009-49F2-9A0F-6B88760925F3}" srcId="{E7368FF2-FCCD-44C7-92B8-01A41A96B606}" destId="{46560E70-B4BF-42DC-8F61-500B02E204CC}" srcOrd="7" destOrd="0" parTransId="{62CE3F8C-477F-4E19-8C63-433433E994F2}" sibTransId="{B2A372A0-22F0-4D95-985F-63F9A895D2F2}"/>
    <dgm:cxn modelId="{283557D7-49D6-4DE9-A3A4-3853F6B9B740}" srcId="{E7368FF2-FCCD-44C7-92B8-01A41A96B606}" destId="{62AC4728-F445-4B6E-8E7A-A25648C2B5B1}" srcOrd="0" destOrd="0" parTransId="{5710C019-6C12-4415-91BF-858287E91D3B}" sibTransId="{ED6C9212-3088-4A03-947B-5DCC0043B9DF}"/>
    <dgm:cxn modelId="{04FAA1DE-E96A-4050-B524-886A3E0B0690}" srcId="{E7368FF2-FCCD-44C7-92B8-01A41A96B606}" destId="{79ADC8C7-13C2-4D08-809F-86AB8231C7DF}" srcOrd="2" destOrd="0" parTransId="{469FB9D9-52F4-4C1B-9DCF-DEB6D3380AD1}" sibTransId="{DC6B5F50-0B98-4DE1-BE60-93EF7D18C6A0}"/>
    <dgm:cxn modelId="{1C19B6E9-1003-4EF2-A259-5C98055EBBBC}" type="presOf" srcId="{6AC11325-B3AE-407C-AEC7-60A0F50B1B22}" destId="{F36239F9-A59C-4F7E-8960-EB7C29F1BDFD}" srcOrd="0" destOrd="0" presId="urn:microsoft.com/office/officeart/2005/8/layout/cycle6"/>
    <dgm:cxn modelId="{700AE5E9-CBFE-4E0F-9944-504FA4052EF0}" type="presOf" srcId="{9BB73FB9-5D71-44FF-AC81-EAD4A44738B5}" destId="{4A17E2A2-FD2A-4F87-AAF6-2249255E6EF9}" srcOrd="0" destOrd="0" presId="urn:microsoft.com/office/officeart/2005/8/layout/cycle6"/>
    <dgm:cxn modelId="{0DE90DED-463C-4E6F-BA01-8DFF5331DF80}" srcId="{E7368FF2-FCCD-44C7-92B8-01A41A96B606}" destId="{CF76B842-6CC1-4E27-83BE-4242517B2CCA}" srcOrd="1" destOrd="0" parTransId="{68496346-348F-493A-8965-7736ADEDFA68}" sibTransId="{82729FF2-8818-41C8-812D-48F3CD74A0EE}"/>
    <dgm:cxn modelId="{B2F9C1F1-66F9-4906-B277-324278139927}" type="presOf" srcId="{26AAEACE-0612-4FDA-B092-9AD626BA6458}" destId="{68A906B3-3CC4-4B9A-9B01-1E6BC90216A5}" srcOrd="0" destOrd="0" presId="urn:microsoft.com/office/officeart/2005/8/layout/cycle6"/>
    <dgm:cxn modelId="{CE3E0AFD-46BB-4116-AAED-CAFF528E88DA}" srcId="{E7368FF2-FCCD-44C7-92B8-01A41A96B606}" destId="{29082AC7-1B0C-490A-BA9D-4FA83A1756C8}" srcOrd="4" destOrd="0" parTransId="{17D8BF13-AC95-4BA7-9B3B-87DA377C0EBF}" sibTransId="{6AC11325-B3AE-407C-AEC7-60A0F50B1B22}"/>
    <dgm:cxn modelId="{CA87AAEF-6867-43BF-AD88-D23390743087}" type="presParOf" srcId="{BB1D49B2-5449-4F5D-90B9-27DF1B2639D6}" destId="{2569DB0E-5CF3-47D5-A5E4-8EC39F92F5D4}" srcOrd="0" destOrd="0" presId="urn:microsoft.com/office/officeart/2005/8/layout/cycle6"/>
    <dgm:cxn modelId="{B50E5572-4DBE-4981-995E-F9BD304DF997}" type="presParOf" srcId="{BB1D49B2-5449-4F5D-90B9-27DF1B2639D6}" destId="{B6CD1F40-537E-4A64-90B6-9AAAB2D5CEE3}" srcOrd="1" destOrd="0" presId="urn:microsoft.com/office/officeart/2005/8/layout/cycle6"/>
    <dgm:cxn modelId="{3CD552E0-F27B-44F2-861F-312EC5E04091}" type="presParOf" srcId="{BB1D49B2-5449-4F5D-90B9-27DF1B2639D6}" destId="{43BD6A23-4D72-4E95-A38D-A8C31A4095E5}" srcOrd="2" destOrd="0" presId="urn:microsoft.com/office/officeart/2005/8/layout/cycle6"/>
    <dgm:cxn modelId="{3141FD27-B191-493E-BF76-364D018AA7B9}" type="presParOf" srcId="{BB1D49B2-5449-4F5D-90B9-27DF1B2639D6}" destId="{63238D89-D7E4-4D86-A39F-E3DD26366551}" srcOrd="3" destOrd="0" presId="urn:microsoft.com/office/officeart/2005/8/layout/cycle6"/>
    <dgm:cxn modelId="{32095DEE-0DDB-42DC-8BD0-68C0ADD61171}" type="presParOf" srcId="{BB1D49B2-5449-4F5D-90B9-27DF1B2639D6}" destId="{102B19BF-7170-48A5-9DC0-D1A168B58D5D}" srcOrd="4" destOrd="0" presId="urn:microsoft.com/office/officeart/2005/8/layout/cycle6"/>
    <dgm:cxn modelId="{26ACBCA6-C984-47AB-A401-08EAAFDF037D}" type="presParOf" srcId="{BB1D49B2-5449-4F5D-90B9-27DF1B2639D6}" destId="{424C6736-5B43-48F0-A6F9-74C90C8225F8}" srcOrd="5" destOrd="0" presId="urn:microsoft.com/office/officeart/2005/8/layout/cycle6"/>
    <dgm:cxn modelId="{162125E7-357F-48AC-8516-0C03462BA117}" type="presParOf" srcId="{BB1D49B2-5449-4F5D-90B9-27DF1B2639D6}" destId="{7763CFE7-4384-4655-AEA9-F4214E3944B7}" srcOrd="6" destOrd="0" presId="urn:microsoft.com/office/officeart/2005/8/layout/cycle6"/>
    <dgm:cxn modelId="{B30AD112-C846-4AD3-AB3C-28A07AE028A6}" type="presParOf" srcId="{BB1D49B2-5449-4F5D-90B9-27DF1B2639D6}" destId="{773529D3-B352-4351-BC38-CAD7231997CF}" srcOrd="7" destOrd="0" presId="urn:microsoft.com/office/officeart/2005/8/layout/cycle6"/>
    <dgm:cxn modelId="{B08AF0F6-36F7-42AF-8C97-427F2150BEE7}" type="presParOf" srcId="{BB1D49B2-5449-4F5D-90B9-27DF1B2639D6}" destId="{B35D7EFD-5DEB-4D5A-A3A1-BF0F6CAC7672}" srcOrd="8" destOrd="0" presId="urn:microsoft.com/office/officeart/2005/8/layout/cycle6"/>
    <dgm:cxn modelId="{17DD0EEF-83B9-4772-950A-E1564768F57D}" type="presParOf" srcId="{BB1D49B2-5449-4F5D-90B9-27DF1B2639D6}" destId="{68A906B3-3CC4-4B9A-9B01-1E6BC90216A5}" srcOrd="9" destOrd="0" presId="urn:microsoft.com/office/officeart/2005/8/layout/cycle6"/>
    <dgm:cxn modelId="{35E64844-BB41-4B76-A751-5450C863A140}" type="presParOf" srcId="{BB1D49B2-5449-4F5D-90B9-27DF1B2639D6}" destId="{F52F883D-3E1C-4C42-A5BA-F12434B7BFAA}" srcOrd="10" destOrd="0" presId="urn:microsoft.com/office/officeart/2005/8/layout/cycle6"/>
    <dgm:cxn modelId="{E4C0B7D7-D6C8-495C-8CF2-3FB73A5397E0}" type="presParOf" srcId="{BB1D49B2-5449-4F5D-90B9-27DF1B2639D6}" destId="{B241B642-ED6E-4C24-9CDE-46AD0ED9BDA5}" srcOrd="11" destOrd="0" presId="urn:microsoft.com/office/officeart/2005/8/layout/cycle6"/>
    <dgm:cxn modelId="{2B8871AC-D952-46CC-B8F2-D32690D6183C}" type="presParOf" srcId="{BB1D49B2-5449-4F5D-90B9-27DF1B2639D6}" destId="{5991BFD8-F4CA-4370-8662-0EEFB382C926}" srcOrd="12" destOrd="0" presId="urn:microsoft.com/office/officeart/2005/8/layout/cycle6"/>
    <dgm:cxn modelId="{584AB8DA-9D98-444F-BD77-67C30C8A2EAE}" type="presParOf" srcId="{BB1D49B2-5449-4F5D-90B9-27DF1B2639D6}" destId="{AD76EF8D-5887-4FAF-A383-91EF099EC686}" srcOrd="13" destOrd="0" presId="urn:microsoft.com/office/officeart/2005/8/layout/cycle6"/>
    <dgm:cxn modelId="{885FAD7C-3612-404C-8B72-0755907111EE}" type="presParOf" srcId="{BB1D49B2-5449-4F5D-90B9-27DF1B2639D6}" destId="{F36239F9-A59C-4F7E-8960-EB7C29F1BDFD}" srcOrd="14" destOrd="0" presId="urn:microsoft.com/office/officeart/2005/8/layout/cycle6"/>
    <dgm:cxn modelId="{E22F29D1-23EB-4BFA-8B8B-4C4E854D252F}" type="presParOf" srcId="{BB1D49B2-5449-4F5D-90B9-27DF1B2639D6}" destId="{4A17E2A2-FD2A-4F87-AAF6-2249255E6EF9}" srcOrd="15" destOrd="0" presId="urn:microsoft.com/office/officeart/2005/8/layout/cycle6"/>
    <dgm:cxn modelId="{CC7974A8-8C22-40F9-8840-69F5C63C743B}" type="presParOf" srcId="{BB1D49B2-5449-4F5D-90B9-27DF1B2639D6}" destId="{6737FA5E-E049-4601-BD4B-5C693C47A8EF}" srcOrd="16" destOrd="0" presId="urn:microsoft.com/office/officeart/2005/8/layout/cycle6"/>
    <dgm:cxn modelId="{7A654EFD-B755-4DB6-9D1D-03875D5F94F7}" type="presParOf" srcId="{BB1D49B2-5449-4F5D-90B9-27DF1B2639D6}" destId="{E03A82DC-2D1B-4AED-998E-55148A06B515}" srcOrd="17" destOrd="0" presId="urn:microsoft.com/office/officeart/2005/8/layout/cycle6"/>
    <dgm:cxn modelId="{BDCE78EF-AEBE-478F-BC6E-F5486805E135}" type="presParOf" srcId="{BB1D49B2-5449-4F5D-90B9-27DF1B2639D6}" destId="{90C2E107-F79F-4106-BC9A-31273F7E64C3}" srcOrd="18" destOrd="0" presId="urn:microsoft.com/office/officeart/2005/8/layout/cycle6"/>
    <dgm:cxn modelId="{3C501DC2-705B-41F7-BD5E-61F1A1A212B5}" type="presParOf" srcId="{BB1D49B2-5449-4F5D-90B9-27DF1B2639D6}" destId="{5E17C34B-CA08-4D4F-B1E5-DC3C807CC99A}" srcOrd="19" destOrd="0" presId="urn:microsoft.com/office/officeart/2005/8/layout/cycle6"/>
    <dgm:cxn modelId="{043BC91E-A21C-4797-A511-FFF152E894D4}" type="presParOf" srcId="{BB1D49B2-5449-4F5D-90B9-27DF1B2639D6}" destId="{D1734ED7-0F65-4155-8B04-B1F216BF53B4}" srcOrd="20" destOrd="0" presId="urn:microsoft.com/office/officeart/2005/8/layout/cycle6"/>
    <dgm:cxn modelId="{68AFD219-0940-4225-BA88-D4F13F13AC63}" type="presParOf" srcId="{BB1D49B2-5449-4F5D-90B9-27DF1B2639D6}" destId="{698EB85F-EA64-474A-89DD-33E1AB42086A}" srcOrd="21" destOrd="0" presId="urn:microsoft.com/office/officeart/2005/8/layout/cycle6"/>
    <dgm:cxn modelId="{E122D30E-78A7-4B7F-8746-25B31865933E}" type="presParOf" srcId="{BB1D49B2-5449-4F5D-90B9-27DF1B2639D6}" destId="{86CBB829-E880-4EEC-AF9F-A9E898D0A9C2}" srcOrd="22" destOrd="0" presId="urn:microsoft.com/office/officeart/2005/8/layout/cycle6"/>
    <dgm:cxn modelId="{96BE2573-29E6-4BC6-A848-C5D412E021B5}" type="presParOf" srcId="{BB1D49B2-5449-4F5D-90B9-27DF1B2639D6}" destId="{44F8E47A-B117-4383-B593-E2D5F3DD420B}" srcOrd="23"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368FF2-FCCD-44C7-92B8-01A41A96B606}"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62AC4728-F445-4B6E-8E7A-A25648C2B5B1}">
      <dgm:prSet phldrT="[Text]" custT="1">
        <dgm:style>
          <a:lnRef idx="1">
            <a:schemeClr val="accent1"/>
          </a:lnRef>
          <a:fillRef idx="3">
            <a:schemeClr val="accent1"/>
          </a:fillRef>
          <a:effectRef idx="2">
            <a:schemeClr val="accent1"/>
          </a:effectRef>
          <a:fontRef idx="minor">
            <a:schemeClr val="lt1"/>
          </a:fontRef>
        </dgm:style>
      </dgm:prSet>
      <dgm:spPr>
        <a:solidFill>
          <a:schemeClr val="accent1"/>
        </a:solidFill>
        <a:ln w="9525">
          <a:solidFill>
            <a:schemeClr val="tx1"/>
          </a:solidFill>
        </a:ln>
        <a:effectLst/>
      </dgm:spPr>
      <dgm:t>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dirty="0">
              <a:ln>
                <a:noFill/>
              </a:ln>
              <a:solidFill>
                <a:prstClr val="white"/>
              </a:solidFill>
              <a:effectLst/>
              <a:uLnTx/>
              <a:uFillTx/>
              <a:latin typeface="Trebuchet MS"/>
              <a:ea typeface="+mn-ea"/>
              <a:cs typeface="+mn-cs"/>
            </a:rPr>
            <a:t>Presence</a:t>
          </a:r>
        </a:p>
      </dgm:t>
    </dgm:pt>
    <dgm:pt modelId="{5710C019-6C12-4415-91BF-858287E91D3B}" type="parTrans" cxnId="{283557D7-49D6-4DE9-A3A4-3853F6B9B740}">
      <dgm:prSet/>
      <dgm:spPr/>
      <dgm:t>
        <a:bodyPr/>
        <a:lstStyle/>
        <a:p>
          <a:endParaRPr lang="en-US" sz="2800" b="1"/>
        </a:p>
      </dgm:t>
    </dgm:pt>
    <dgm:pt modelId="{ED6C9212-3088-4A03-947B-5DCC0043B9DF}" type="sibTrans" cxnId="{283557D7-49D6-4DE9-A3A4-3853F6B9B740}">
      <dgm:prSet/>
      <dgm:spPr/>
      <dgm:t>
        <a:bodyPr/>
        <a:lstStyle/>
        <a:p>
          <a:endParaRPr lang="en-US" sz="2800" b="1"/>
        </a:p>
      </dgm:t>
    </dgm:pt>
    <dgm:pt modelId="{CF76B842-6CC1-4E27-83BE-4242517B2CCA}">
      <dgm:prSet phldrT="[Text]" custT="1">
        <dgm:style>
          <a:lnRef idx="1">
            <a:schemeClr val="accent1"/>
          </a:lnRef>
          <a:fillRef idx="3">
            <a:schemeClr val="accent1"/>
          </a:fillRef>
          <a:effectRef idx="2">
            <a:schemeClr val="accent1"/>
          </a:effectRef>
          <a:fontRef idx="minor">
            <a:schemeClr val="lt1"/>
          </a:fontRef>
        </dgm:style>
      </dgm:prSet>
      <dgm:spPr>
        <a:solidFill>
          <a:schemeClr val="accent1"/>
        </a:solidFill>
        <a:ln>
          <a:solidFill>
            <a:schemeClr val="tx1"/>
          </a:solidFill>
        </a:ln>
        <a:effectLst/>
      </dgm:spPr>
      <dgm:t>
        <a:bodyPr spcFirstLastPara="0" vert="horz" wrap="square" lIns="45720" tIns="45720" rIns="45720" bIns="45720" numCol="1" spcCol="1270" rtlCol="0" anchor="ctr" anchorCtr="0"/>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dirty="0">
              <a:ln>
                <a:noFill/>
              </a:ln>
              <a:solidFill>
                <a:prstClr val="white"/>
              </a:solidFill>
              <a:effectLst/>
              <a:uLnTx/>
              <a:uFillTx/>
              <a:latin typeface="Trebuchet MS"/>
              <a:ea typeface="+mn-ea"/>
              <a:cs typeface="+mn-cs"/>
            </a:rPr>
            <a:t>Popularity</a:t>
          </a:r>
        </a:p>
      </dgm:t>
    </dgm:pt>
    <dgm:pt modelId="{68496346-348F-493A-8965-7736ADEDFA68}" type="parTrans" cxnId="{0DE90DED-463C-4E6F-BA01-8DFF5331DF80}">
      <dgm:prSet/>
      <dgm:spPr/>
      <dgm:t>
        <a:bodyPr/>
        <a:lstStyle/>
        <a:p>
          <a:endParaRPr lang="en-US" sz="2800" b="1"/>
        </a:p>
      </dgm:t>
    </dgm:pt>
    <dgm:pt modelId="{82729FF2-8818-41C8-812D-48F3CD74A0EE}" type="sibTrans" cxnId="{0DE90DED-463C-4E6F-BA01-8DFF5331DF80}">
      <dgm:prSet/>
      <dgm:spPr/>
      <dgm:t>
        <a:bodyPr/>
        <a:lstStyle/>
        <a:p>
          <a:endParaRPr lang="en-US" sz="2800" b="1"/>
        </a:p>
      </dgm:t>
    </dgm:pt>
    <dgm:pt modelId="{79ADC8C7-13C2-4D08-809F-86AB8231C7DF}">
      <dgm:prSet phldrT="[Text]" custT="1"/>
      <dgm:spPr>
        <a:solidFill>
          <a:schemeClr val="accent1"/>
        </a:solidFill>
        <a:ln w="9525">
          <a:solidFill>
            <a:schemeClr val="tx1"/>
          </a:solidFill>
        </a:ln>
      </dgm:spPr>
      <dgm:t>
        <a:bodyPr/>
        <a:lstStyle/>
        <a:p>
          <a:r>
            <a:rPr lang="en-US" sz="1600" b="1" dirty="0"/>
            <a:t>Properties</a:t>
          </a:r>
        </a:p>
      </dgm:t>
    </dgm:pt>
    <dgm:pt modelId="{469FB9D9-52F4-4C1B-9DCF-DEB6D3380AD1}" type="parTrans" cxnId="{04FAA1DE-E96A-4050-B524-886A3E0B0690}">
      <dgm:prSet/>
      <dgm:spPr/>
      <dgm:t>
        <a:bodyPr/>
        <a:lstStyle/>
        <a:p>
          <a:endParaRPr lang="en-US" sz="2800" b="1"/>
        </a:p>
      </dgm:t>
    </dgm:pt>
    <dgm:pt modelId="{DC6B5F50-0B98-4DE1-BE60-93EF7D18C6A0}" type="sibTrans" cxnId="{04FAA1DE-E96A-4050-B524-886A3E0B0690}">
      <dgm:prSet/>
      <dgm:spPr/>
      <dgm:t>
        <a:bodyPr/>
        <a:lstStyle/>
        <a:p>
          <a:endParaRPr lang="en-US" sz="2800" b="1"/>
        </a:p>
      </dgm:t>
    </dgm:pt>
    <dgm:pt modelId="{29082AC7-1B0C-490A-BA9D-4FA83A1756C8}">
      <dgm:prSet phldrT="[Text]" custT="1"/>
      <dgm:spPr>
        <a:solidFill>
          <a:schemeClr val="bg1">
            <a:lumMod val="95000"/>
          </a:schemeClr>
        </a:solidFill>
        <a:ln w="9525">
          <a:solidFill>
            <a:schemeClr val="bg1">
              <a:lumMod val="85000"/>
            </a:schemeClr>
          </a:solidFill>
        </a:ln>
      </dgm:spPr>
      <dgm:t>
        <a:bodyPr/>
        <a:lstStyle/>
        <a:p>
          <a:r>
            <a:rPr lang="en-US" sz="1600" b="1" dirty="0">
              <a:solidFill>
                <a:schemeClr val="bg1">
                  <a:lumMod val="85000"/>
                </a:schemeClr>
              </a:solidFill>
            </a:rPr>
            <a:t>Places</a:t>
          </a:r>
        </a:p>
      </dgm:t>
    </dgm:pt>
    <dgm:pt modelId="{17D8BF13-AC95-4BA7-9B3B-87DA377C0EBF}" type="parTrans" cxnId="{CE3E0AFD-46BB-4116-AAED-CAFF528E88DA}">
      <dgm:prSet/>
      <dgm:spPr/>
      <dgm:t>
        <a:bodyPr/>
        <a:lstStyle/>
        <a:p>
          <a:endParaRPr lang="en-US" sz="2800" b="1"/>
        </a:p>
      </dgm:t>
    </dgm:pt>
    <dgm:pt modelId="{6AC11325-B3AE-407C-AEC7-60A0F50B1B22}" type="sibTrans" cxnId="{CE3E0AFD-46BB-4116-AAED-CAFF528E88DA}">
      <dgm:prSet/>
      <dgm:spPr/>
      <dgm:t>
        <a:bodyPr/>
        <a:lstStyle/>
        <a:p>
          <a:endParaRPr lang="en-US" sz="2800" b="1"/>
        </a:p>
      </dgm:t>
    </dgm:pt>
    <dgm:pt modelId="{9BB73FB9-5D71-44FF-AC81-EAD4A44738B5}">
      <dgm:prSet phldrT="[Text]" custT="1"/>
      <dgm:spPr>
        <a:solidFill>
          <a:schemeClr val="bg1">
            <a:lumMod val="95000"/>
          </a:schemeClr>
        </a:solidFill>
        <a:ln w="9525">
          <a:solidFill>
            <a:schemeClr val="bg1">
              <a:lumMod val="85000"/>
            </a:schemeClr>
          </a:solidFill>
        </a:ln>
      </dgm:spPr>
      <dgm:t>
        <a:bodyPr/>
        <a:lstStyle/>
        <a:p>
          <a:r>
            <a:rPr lang="en-US" sz="1600" b="1" dirty="0">
              <a:solidFill>
                <a:schemeClr val="bg1">
                  <a:lumMod val="85000"/>
                </a:schemeClr>
              </a:solidFill>
            </a:rPr>
            <a:t>Passion</a:t>
          </a:r>
        </a:p>
      </dgm:t>
    </dgm:pt>
    <dgm:pt modelId="{24272A14-0D7F-44A2-86A8-12176F51FD75}" type="parTrans" cxnId="{FA403AAE-B20B-4040-B7EB-D03DA923DC97}">
      <dgm:prSet/>
      <dgm:spPr/>
      <dgm:t>
        <a:bodyPr/>
        <a:lstStyle/>
        <a:p>
          <a:endParaRPr lang="en-US" sz="2800" b="1"/>
        </a:p>
      </dgm:t>
    </dgm:pt>
    <dgm:pt modelId="{A486943F-0512-4269-AC52-4398BF5F2BAE}" type="sibTrans" cxnId="{FA403AAE-B20B-4040-B7EB-D03DA923DC97}">
      <dgm:prSet/>
      <dgm:spPr/>
      <dgm:t>
        <a:bodyPr/>
        <a:lstStyle/>
        <a:p>
          <a:endParaRPr lang="en-US" sz="2800" b="1"/>
        </a:p>
      </dgm:t>
    </dgm:pt>
    <dgm:pt modelId="{350603F1-27C4-4E07-9B5D-5253E90BEC5F}">
      <dgm:prSet phldrT="[Text]" custT="1"/>
      <dgm:spPr>
        <a:solidFill>
          <a:schemeClr val="bg1">
            <a:lumMod val="95000"/>
          </a:schemeClr>
        </a:solidFill>
        <a:ln w="9525">
          <a:solidFill>
            <a:schemeClr val="bg1">
              <a:lumMod val="85000"/>
            </a:schemeClr>
          </a:solidFill>
        </a:ln>
      </dgm:spPr>
      <dgm:t>
        <a:bodyPr/>
        <a:lstStyle/>
        <a:p>
          <a:r>
            <a:rPr lang="en-US" sz="1600" b="1" dirty="0">
              <a:solidFill>
                <a:schemeClr val="bg1">
                  <a:lumMod val="85000"/>
                </a:schemeClr>
              </a:solidFill>
            </a:rPr>
            <a:t>Products</a:t>
          </a:r>
        </a:p>
      </dgm:t>
    </dgm:pt>
    <dgm:pt modelId="{7A22AF4E-E4FD-4872-8C10-27C78D0F8346}" type="parTrans" cxnId="{46A08364-AE22-43B1-9389-1A22E19EDCBE}">
      <dgm:prSet/>
      <dgm:spPr/>
      <dgm:t>
        <a:bodyPr/>
        <a:lstStyle/>
        <a:p>
          <a:endParaRPr lang="en-US" sz="2800" b="1"/>
        </a:p>
      </dgm:t>
    </dgm:pt>
    <dgm:pt modelId="{A9D0E2D2-2ABE-46F0-B4F8-4EC3504429B9}" type="sibTrans" cxnId="{46A08364-AE22-43B1-9389-1A22E19EDCBE}">
      <dgm:prSet/>
      <dgm:spPr/>
      <dgm:t>
        <a:bodyPr/>
        <a:lstStyle/>
        <a:p>
          <a:endParaRPr lang="en-US" sz="2800" b="1"/>
        </a:p>
      </dgm:t>
    </dgm:pt>
    <dgm:pt modelId="{46560E70-B4BF-42DC-8F61-500B02E204CC}">
      <dgm:prSet phldrT="[Text]" custT="1"/>
      <dgm:spPr>
        <a:solidFill>
          <a:schemeClr val="bg1">
            <a:lumMod val="95000"/>
          </a:schemeClr>
        </a:solidFill>
        <a:ln w="9525">
          <a:solidFill>
            <a:schemeClr val="bg1">
              <a:lumMod val="85000"/>
            </a:schemeClr>
          </a:solidFill>
        </a:ln>
      </dgm:spPr>
      <dgm:t>
        <a:bodyPr/>
        <a:lstStyle/>
        <a:p>
          <a:r>
            <a:rPr lang="en-US" sz="1600" b="1" dirty="0">
              <a:solidFill>
                <a:schemeClr val="bg1">
                  <a:lumMod val="85000"/>
                </a:schemeClr>
              </a:solidFill>
            </a:rPr>
            <a:t>Purpose</a:t>
          </a:r>
        </a:p>
      </dgm:t>
    </dgm:pt>
    <dgm:pt modelId="{62CE3F8C-477F-4E19-8C63-433433E994F2}" type="parTrans" cxnId="{0BFBDFCE-A009-49F2-9A0F-6B88760925F3}">
      <dgm:prSet/>
      <dgm:spPr/>
      <dgm:t>
        <a:bodyPr/>
        <a:lstStyle/>
        <a:p>
          <a:endParaRPr lang="en-US" sz="2800" b="1"/>
        </a:p>
      </dgm:t>
    </dgm:pt>
    <dgm:pt modelId="{B2A372A0-22F0-4D95-985F-63F9A895D2F2}" type="sibTrans" cxnId="{0BFBDFCE-A009-49F2-9A0F-6B88760925F3}">
      <dgm:prSet/>
      <dgm:spPr/>
      <dgm:t>
        <a:bodyPr/>
        <a:lstStyle/>
        <a:p>
          <a:endParaRPr lang="en-US" sz="2800" b="1"/>
        </a:p>
      </dgm:t>
    </dgm:pt>
    <dgm:pt modelId="{26AAEACE-0612-4FDA-B092-9AD626BA6458}">
      <dgm:prSet phldrT="[Text]" custT="1"/>
      <dgm:spPr>
        <a:solidFill>
          <a:schemeClr val="accent1"/>
        </a:solidFill>
        <a:ln w="9525">
          <a:solidFill>
            <a:schemeClr val="tx1"/>
          </a:solidFill>
        </a:ln>
      </dgm:spPr>
      <dgm:t>
        <a:bodyPr/>
        <a:lstStyle/>
        <a:p>
          <a:r>
            <a:rPr lang="en-US" sz="1600" b="1" dirty="0"/>
            <a:t>People</a:t>
          </a:r>
        </a:p>
      </dgm:t>
    </dgm:pt>
    <dgm:pt modelId="{1C91179E-09FE-4C00-8081-921210047831}" type="parTrans" cxnId="{D5796E05-2D63-42A0-A00F-BCA28667A63B}">
      <dgm:prSet/>
      <dgm:spPr/>
      <dgm:t>
        <a:bodyPr/>
        <a:lstStyle/>
        <a:p>
          <a:endParaRPr lang="en-US"/>
        </a:p>
      </dgm:t>
    </dgm:pt>
    <dgm:pt modelId="{CC77C877-831E-4523-8D8A-B5AA8C7EE2FE}" type="sibTrans" cxnId="{D5796E05-2D63-42A0-A00F-BCA28667A63B}">
      <dgm:prSet/>
      <dgm:spPr/>
      <dgm:t>
        <a:bodyPr/>
        <a:lstStyle/>
        <a:p>
          <a:endParaRPr lang="en-US"/>
        </a:p>
      </dgm:t>
    </dgm:pt>
    <dgm:pt modelId="{BB1D49B2-5449-4F5D-90B9-27DF1B2639D6}" type="pres">
      <dgm:prSet presAssocID="{E7368FF2-FCCD-44C7-92B8-01A41A96B606}" presName="cycle" presStyleCnt="0">
        <dgm:presLayoutVars>
          <dgm:dir/>
          <dgm:resizeHandles val="exact"/>
        </dgm:presLayoutVars>
      </dgm:prSet>
      <dgm:spPr/>
    </dgm:pt>
    <dgm:pt modelId="{2569DB0E-5CF3-47D5-A5E4-8EC39F92F5D4}" type="pres">
      <dgm:prSet presAssocID="{62AC4728-F445-4B6E-8E7A-A25648C2B5B1}" presName="node" presStyleLbl="node1" presStyleIdx="0" presStyleCnt="8" custScaleX="138371">
        <dgm:presLayoutVars>
          <dgm:bulletEnabled val="1"/>
        </dgm:presLayoutVars>
      </dgm:prSet>
      <dgm:spPr>
        <a:xfrm>
          <a:off x="3862007" y="2077"/>
          <a:ext cx="1081319" cy="702857"/>
        </a:xfrm>
        <a:prstGeom prst="roundRect">
          <a:avLst/>
        </a:prstGeom>
      </dgm:spPr>
    </dgm:pt>
    <dgm:pt modelId="{B6CD1F40-537E-4A64-90B6-9AAAB2D5CEE3}" type="pres">
      <dgm:prSet presAssocID="{62AC4728-F445-4B6E-8E7A-A25648C2B5B1}" presName="spNode" presStyleCnt="0"/>
      <dgm:spPr/>
    </dgm:pt>
    <dgm:pt modelId="{43BD6A23-4D72-4E95-A38D-A8C31A4095E5}" type="pres">
      <dgm:prSet presAssocID="{ED6C9212-3088-4A03-947B-5DCC0043B9DF}" presName="sibTrans" presStyleLbl="sibTrans1D1" presStyleIdx="0" presStyleCnt="8"/>
      <dgm:spPr/>
    </dgm:pt>
    <dgm:pt modelId="{63238D89-D7E4-4D86-A39F-E3DD26366551}" type="pres">
      <dgm:prSet presAssocID="{CF76B842-6CC1-4E27-83BE-4242517B2CCA}" presName="node" presStyleLbl="node1" presStyleIdx="1" presStyleCnt="8" custScaleX="138371" custRadScaleRad="98732" custRadScaleInc="-3437">
        <dgm:presLayoutVars>
          <dgm:bulletEnabled val="1"/>
        </dgm:presLayoutVars>
      </dgm:prSet>
      <dgm:spPr>
        <a:xfrm>
          <a:off x="5397373" y="757200"/>
          <a:ext cx="1081319" cy="702857"/>
        </a:xfrm>
        <a:prstGeom prst="roundRect">
          <a:avLst/>
        </a:prstGeom>
      </dgm:spPr>
    </dgm:pt>
    <dgm:pt modelId="{102B19BF-7170-48A5-9DC0-D1A168B58D5D}" type="pres">
      <dgm:prSet presAssocID="{CF76B842-6CC1-4E27-83BE-4242517B2CCA}" presName="spNode" presStyleCnt="0"/>
      <dgm:spPr/>
    </dgm:pt>
    <dgm:pt modelId="{424C6736-5B43-48F0-A6F9-74C90C8225F8}" type="pres">
      <dgm:prSet presAssocID="{82729FF2-8818-41C8-812D-48F3CD74A0EE}" presName="sibTrans" presStyleLbl="sibTrans1D1" presStyleIdx="1" presStyleCnt="8"/>
      <dgm:spPr/>
    </dgm:pt>
    <dgm:pt modelId="{7763CFE7-4384-4655-AEA9-F4214E3944B7}" type="pres">
      <dgm:prSet presAssocID="{79ADC8C7-13C2-4D08-809F-86AB8231C7DF}" presName="node" presStyleLbl="node1" presStyleIdx="2" presStyleCnt="8" custScaleX="138371">
        <dgm:presLayoutVars>
          <dgm:bulletEnabled val="1"/>
        </dgm:presLayoutVars>
      </dgm:prSet>
      <dgm:spPr/>
    </dgm:pt>
    <dgm:pt modelId="{773529D3-B352-4351-BC38-CAD7231997CF}" type="pres">
      <dgm:prSet presAssocID="{79ADC8C7-13C2-4D08-809F-86AB8231C7DF}" presName="spNode" presStyleCnt="0"/>
      <dgm:spPr/>
    </dgm:pt>
    <dgm:pt modelId="{B35D7EFD-5DEB-4D5A-A3A1-BF0F6CAC7672}" type="pres">
      <dgm:prSet presAssocID="{DC6B5F50-0B98-4DE1-BE60-93EF7D18C6A0}" presName="sibTrans" presStyleLbl="sibTrans1D1" presStyleIdx="2" presStyleCnt="8"/>
      <dgm:spPr/>
    </dgm:pt>
    <dgm:pt modelId="{68A906B3-3CC4-4B9A-9B01-1E6BC90216A5}" type="pres">
      <dgm:prSet presAssocID="{26AAEACE-0612-4FDA-B092-9AD626BA6458}" presName="node" presStyleLbl="node1" presStyleIdx="3" presStyleCnt="8" custScaleX="138371">
        <dgm:presLayoutVars>
          <dgm:bulletEnabled val="1"/>
        </dgm:presLayoutVars>
      </dgm:prSet>
      <dgm:spPr/>
    </dgm:pt>
    <dgm:pt modelId="{F52F883D-3E1C-4C42-A5BA-F12434B7BFAA}" type="pres">
      <dgm:prSet presAssocID="{26AAEACE-0612-4FDA-B092-9AD626BA6458}" presName="spNode" presStyleCnt="0"/>
      <dgm:spPr/>
    </dgm:pt>
    <dgm:pt modelId="{B241B642-ED6E-4C24-9CDE-46AD0ED9BDA5}" type="pres">
      <dgm:prSet presAssocID="{CC77C877-831E-4523-8D8A-B5AA8C7EE2FE}" presName="sibTrans" presStyleLbl="sibTrans1D1" presStyleIdx="3" presStyleCnt="8"/>
      <dgm:spPr/>
    </dgm:pt>
    <dgm:pt modelId="{5991BFD8-F4CA-4370-8662-0EEFB382C926}" type="pres">
      <dgm:prSet presAssocID="{29082AC7-1B0C-490A-BA9D-4FA83A1756C8}" presName="node" presStyleLbl="node1" presStyleIdx="4" presStyleCnt="8" custScaleX="138371">
        <dgm:presLayoutVars>
          <dgm:bulletEnabled val="1"/>
        </dgm:presLayoutVars>
      </dgm:prSet>
      <dgm:spPr/>
    </dgm:pt>
    <dgm:pt modelId="{AD76EF8D-5887-4FAF-A383-91EF099EC686}" type="pres">
      <dgm:prSet presAssocID="{29082AC7-1B0C-490A-BA9D-4FA83A1756C8}" presName="spNode" presStyleCnt="0"/>
      <dgm:spPr/>
    </dgm:pt>
    <dgm:pt modelId="{F36239F9-A59C-4F7E-8960-EB7C29F1BDFD}" type="pres">
      <dgm:prSet presAssocID="{6AC11325-B3AE-407C-AEC7-60A0F50B1B22}" presName="sibTrans" presStyleLbl="sibTrans1D1" presStyleIdx="4" presStyleCnt="8"/>
      <dgm:spPr/>
    </dgm:pt>
    <dgm:pt modelId="{4A17E2A2-FD2A-4F87-AAF6-2249255E6EF9}" type="pres">
      <dgm:prSet presAssocID="{9BB73FB9-5D71-44FF-AC81-EAD4A44738B5}" presName="node" presStyleLbl="node1" presStyleIdx="5" presStyleCnt="8" custScaleX="138371">
        <dgm:presLayoutVars>
          <dgm:bulletEnabled val="1"/>
        </dgm:presLayoutVars>
      </dgm:prSet>
      <dgm:spPr/>
    </dgm:pt>
    <dgm:pt modelId="{6737FA5E-E049-4601-BD4B-5C693C47A8EF}" type="pres">
      <dgm:prSet presAssocID="{9BB73FB9-5D71-44FF-AC81-EAD4A44738B5}" presName="spNode" presStyleCnt="0"/>
      <dgm:spPr/>
    </dgm:pt>
    <dgm:pt modelId="{E03A82DC-2D1B-4AED-998E-55148A06B515}" type="pres">
      <dgm:prSet presAssocID="{A486943F-0512-4269-AC52-4398BF5F2BAE}" presName="sibTrans" presStyleLbl="sibTrans1D1" presStyleIdx="5" presStyleCnt="8"/>
      <dgm:spPr/>
    </dgm:pt>
    <dgm:pt modelId="{90C2E107-F79F-4106-BC9A-31273F7E64C3}" type="pres">
      <dgm:prSet presAssocID="{350603F1-27C4-4E07-9B5D-5253E90BEC5F}" presName="node" presStyleLbl="node1" presStyleIdx="6" presStyleCnt="8" custScaleX="138371">
        <dgm:presLayoutVars>
          <dgm:bulletEnabled val="1"/>
        </dgm:presLayoutVars>
      </dgm:prSet>
      <dgm:spPr/>
    </dgm:pt>
    <dgm:pt modelId="{5E17C34B-CA08-4D4F-B1E5-DC3C807CC99A}" type="pres">
      <dgm:prSet presAssocID="{350603F1-27C4-4E07-9B5D-5253E90BEC5F}" presName="spNode" presStyleCnt="0"/>
      <dgm:spPr/>
    </dgm:pt>
    <dgm:pt modelId="{D1734ED7-0F65-4155-8B04-B1F216BF53B4}" type="pres">
      <dgm:prSet presAssocID="{A9D0E2D2-2ABE-46F0-B4F8-4EC3504429B9}" presName="sibTrans" presStyleLbl="sibTrans1D1" presStyleIdx="6" presStyleCnt="8"/>
      <dgm:spPr/>
    </dgm:pt>
    <dgm:pt modelId="{698EB85F-EA64-474A-89DD-33E1AB42086A}" type="pres">
      <dgm:prSet presAssocID="{46560E70-B4BF-42DC-8F61-500B02E204CC}" presName="node" presStyleLbl="node1" presStyleIdx="7" presStyleCnt="8" custScaleX="138371">
        <dgm:presLayoutVars>
          <dgm:bulletEnabled val="1"/>
        </dgm:presLayoutVars>
      </dgm:prSet>
      <dgm:spPr/>
    </dgm:pt>
    <dgm:pt modelId="{86CBB829-E880-4EEC-AF9F-A9E898D0A9C2}" type="pres">
      <dgm:prSet presAssocID="{46560E70-B4BF-42DC-8F61-500B02E204CC}" presName="spNode" presStyleCnt="0"/>
      <dgm:spPr/>
    </dgm:pt>
    <dgm:pt modelId="{44F8E47A-B117-4383-B593-E2D5F3DD420B}" type="pres">
      <dgm:prSet presAssocID="{B2A372A0-22F0-4D95-985F-63F9A895D2F2}" presName="sibTrans" presStyleLbl="sibTrans1D1" presStyleIdx="7" presStyleCnt="8"/>
      <dgm:spPr/>
    </dgm:pt>
  </dgm:ptLst>
  <dgm:cxnLst>
    <dgm:cxn modelId="{D5796E05-2D63-42A0-A00F-BCA28667A63B}" srcId="{E7368FF2-FCCD-44C7-92B8-01A41A96B606}" destId="{26AAEACE-0612-4FDA-B092-9AD626BA6458}" srcOrd="3" destOrd="0" parTransId="{1C91179E-09FE-4C00-8081-921210047831}" sibTransId="{CC77C877-831E-4523-8D8A-B5AA8C7EE2FE}"/>
    <dgm:cxn modelId="{2A2E9705-0DD9-434E-AE12-07D158813C92}" type="presOf" srcId="{29082AC7-1B0C-490A-BA9D-4FA83A1756C8}" destId="{5991BFD8-F4CA-4370-8662-0EEFB382C926}" srcOrd="0" destOrd="0" presId="urn:microsoft.com/office/officeart/2005/8/layout/cycle6"/>
    <dgm:cxn modelId="{FFA01907-DB70-40CF-865E-7AA4595F572B}" type="presOf" srcId="{350603F1-27C4-4E07-9B5D-5253E90BEC5F}" destId="{90C2E107-F79F-4106-BC9A-31273F7E64C3}" srcOrd="0" destOrd="0" presId="urn:microsoft.com/office/officeart/2005/8/layout/cycle6"/>
    <dgm:cxn modelId="{861D9F08-D9BF-4430-AC55-DC0885BB9499}" type="presOf" srcId="{62AC4728-F445-4B6E-8E7A-A25648C2B5B1}" destId="{2569DB0E-5CF3-47D5-A5E4-8EC39F92F5D4}" srcOrd="0" destOrd="0" presId="urn:microsoft.com/office/officeart/2005/8/layout/cycle6"/>
    <dgm:cxn modelId="{DB336212-63BD-47DD-B9D9-592743032946}" type="presOf" srcId="{CC77C877-831E-4523-8D8A-B5AA8C7EE2FE}" destId="{B241B642-ED6E-4C24-9CDE-46AD0ED9BDA5}" srcOrd="0" destOrd="0" presId="urn:microsoft.com/office/officeart/2005/8/layout/cycle6"/>
    <dgm:cxn modelId="{511DD414-41B8-4BBF-AD2A-F19FC9721672}" type="presOf" srcId="{DC6B5F50-0B98-4DE1-BE60-93EF7D18C6A0}" destId="{B35D7EFD-5DEB-4D5A-A3A1-BF0F6CAC7672}" srcOrd="0" destOrd="0" presId="urn:microsoft.com/office/officeart/2005/8/layout/cycle6"/>
    <dgm:cxn modelId="{42B9CC22-FAC5-4586-BB00-F994B9135222}" type="presOf" srcId="{B2A372A0-22F0-4D95-985F-63F9A895D2F2}" destId="{44F8E47A-B117-4383-B593-E2D5F3DD420B}" srcOrd="0" destOrd="0" presId="urn:microsoft.com/office/officeart/2005/8/layout/cycle6"/>
    <dgm:cxn modelId="{46A08364-AE22-43B1-9389-1A22E19EDCBE}" srcId="{E7368FF2-FCCD-44C7-92B8-01A41A96B606}" destId="{350603F1-27C4-4E07-9B5D-5253E90BEC5F}" srcOrd="6" destOrd="0" parTransId="{7A22AF4E-E4FD-4872-8C10-27C78D0F8346}" sibTransId="{A9D0E2D2-2ABE-46F0-B4F8-4EC3504429B9}"/>
    <dgm:cxn modelId="{4CCD7667-42A9-45D7-B589-435E94C807B6}" type="presOf" srcId="{ED6C9212-3088-4A03-947B-5DCC0043B9DF}" destId="{43BD6A23-4D72-4E95-A38D-A8C31A4095E5}" srcOrd="0" destOrd="0" presId="urn:microsoft.com/office/officeart/2005/8/layout/cycle6"/>
    <dgm:cxn modelId="{AA1B114A-A64A-44C1-B8A2-F03DA2F5A396}" type="presOf" srcId="{A486943F-0512-4269-AC52-4398BF5F2BAE}" destId="{E03A82DC-2D1B-4AED-998E-55148A06B515}" srcOrd="0" destOrd="0" presId="urn:microsoft.com/office/officeart/2005/8/layout/cycle6"/>
    <dgm:cxn modelId="{A7261972-72E3-477C-815D-4B4DD9FF7E78}" type="presOf" srcId="{82729FF2-8818-41C8-812D-48F3CD74A0EE}" destId="{424C6736-5B43-48F0-A6F9-74C90C8225F8}" srcOrd="0" destOrd="0" presId="urn:microsoft.com/office/officeart/2005/8/layout/cycle6"/>
    <dgm:cxn modelId="{1491045A-22C7-4176-974A-5570DFF9D18F}" type="presOf" srcId="{46560E70-B4BF-42DC-8F61-500B02E204CC}" destId="{698EB85F-EA64-474A-89DD-33E1AB42086A}" srcOrd="0" destOrd="0" presId="urn:microsoft.com/office/officeart/2005/8/layout/cycle6"/>
    <dgm:cxn modelId="{4122CD7F-0E8D-4907-B7F1-94A814D99304}" type="presOf" srcId="{E7368FF2-FCCD-44C7-92B8-01A41A96B606}" destId="{BB1D49B2-5449-4F5D-90B9-27DF1B2639D6}" srcOrd="0" destOrd="0" presId="urn:microsoft.com/office/officeart/2005/8/layout/cycle6"/>
    <dgm:cxn modelId="{1EBFF786-AD3C-4F2C-8762-7D2CA8DA39E2}" type="presOf" srcId="{CF76B842-6CC1-4E27-83BE-4242517B2CCA}" destId="{63238D89-D7E4-4D86-A39F-E3DD26366551}" srcOrd="0" destOrd="0" presId="urn:microsoft.com/office/officeart/2005/8/layout/cycle6"/>
    <dgm:cxn modelId="{DF669E8B-F8F0-4C80-8CD1-E2CD75CDB216}" type="presOf" srcId="{79ADC8C7-13C2-4D08-809F-86AB8231C7DF}" destId="{7763CFE7-4384-4655-AEA9-F4214E3944B7}" srcOrd="0" destOrd="0" presId="urn:microsoft.com/office/officeart/2005/8/layout/cycle6"/>
    <dgm:cxn modelId="{2D59FBA8-BCEC-4852-A356-BB408D524AE4}" type="presOf" srcId="{A9D0E2D2-2ABE-46F0-B4F8-4EC3504429B9}" destId="{D1734ED7-0F65-4155-8B04-B1F216BF53B4}" srcOrd="0" destOrd="0" presId="urn:microsoft.com/office/officeart/2005/8/layout/cycle6"/>
    <dgm:cxn modelId="{FA403AAE-B20B-4040-B7EB-D03DA923DC97}" srcId="{E7368FF2-FCCD-44C7-92B8-01A41A96B606}" destId="{9BB73FB9-5D71-44FF-AC81-EAD4A44738B5}" srcOrd="5" destOrd="0" parTransId="{24272A14-0D7F-44A2-86A8-12176F51FD75}" sibTransId="{A486943F-0512-4269-AC52-4398BF5F2BAE}"/>
    <dgm:cxn modelId="{0BFBDFCE-A009-49F2-9A0F-6B88760925F3}" srcId="{E7368FF2-FCCD-44C7-92B8-01A41A96B606}" destId="{46560E70-B4BF-42DC-8F61-500B02E204CC}" srcOrd="7" destOrd="0" parTransId="{62CE3F8C-477F-4E19-8C63-433433E994F2}" sibTransId="{B2A372A0-22F0-4D95-985F-63F9A895D2F2}"/>
    <dgm:cxn modelId="{283557D7-49D6-4DE9-A3A4-3853F6B9B740}" srcId="{E7368FF2-FCCD-44C7-92B8-01A41A96B606}" destId="{62AC4728-F445-4B6E-8E7A-A25648C2B5B1}" srcOrd="0" destOrd="0" parTransId="{5710C019-6C12-4415-91BF-858287E91D3B}" sibTransId="{ED6C9212-3088-4A03-947B-5DCC0043B9DF}"/>
    <dgm:cxn modelId="{04FAA1DE-E96A-4050-B524-886A3E0B0690}" srcId="{E7368FF2-FCCD-44C7-92B8-01A41A96B606}" destId="{79ADC8C7-13C2-4D08-809F-86AB8231C7DF}" srcOrd="2" destOrd="0" parTransId="{469FB9D9-52F4-4C1B-9DCF-DEB6D3380AD1}" sibTransId="{DC6B5F50-0B98-4DE1-BE60-93EF7D18C6A0}"/>
    <dgm:cxn modelId="{1C19B6E9-1003-4EF2-A259-5C98055EBBBC}" type="presOf" srcId="{6AC11325-B3AE-407C-AEC7-60A0F50B1B22}" destId="{F36239F9-A59C-4F7E-8960-EB7C29F1BDFD}" srcOrd="0" destOrd="0" presId="urn:microsoft.com/office/officeart/2005/8/layout/cycle6"/>
    <dgm:cxn modelId="{700AE5E9-CBFE-4E0F-9944-504FA4052EF0}" type="presOf" srcId="{9BB73FB9-5D71-44FF-AC81-EAD4A44738B5}" destId="{4A17E2A2-FD2A-4F87-AAF6-2249255E6EF9}" srcOrd="0" destOrd="0" presId="urn:microsoft.com/office/officeart/2005/8/layout/cycle6"/>
    <dgm:cxn modelId="{0DE90DED-463C-4E6F-BA01-8DFF5331DF80}" srcId="{E7368FF2-FCCD-44C7-92B8-01A41A96B606}" destId="{CF76B842-6CC1-4E27-83BE-4242517B2CCA}" srcOrd="1" destOrd="0" parTransId="{68496346-348F-493A-8965-7736ADEDFA68}" sibTransId="{82729FF2-8818-41C8-812D-48F3CD74A0EE}"/>
    <dgm:cxn modelId="{B2F9C1F1-66F9-4906-B277-324278139927}" type="presOf" srcId="{26AAEACE-0612-4FDA-B092-9AD626BA6458}" destId="{68A906B3-3CC4-4B9A-9B01-1E6BC90216A5}" srcOrd="0" destOrd="0" presId="urn:microsoft.com/office/officeart/2005/8/layout/cycle6"/>
    <dgm:cxn modelId="{CE3E0AFD-46BB-4116-AAED-CAFF528E88DA}" srcId="{E7368FF2-FCCD-44C7-92B8-01A41A96B606}" destId="{29082AC7-1B0C-490A-BA9D-4FA83A1756C8}" srcOrd="4" destOrd="0" parTransId="{17D8BF13-AC95-4BA7-9B3B-87DA377C0EBF}" sibTransId="{6AC11325-B3AE-407C-AEC7-60A0F50B1B22}"/>
    <dgm:cxn modelId="{CA87AAEF-6867-43BF-AD88-D23390743087}" type="presParOf" srcId="{BB1D49B2-5449-4F5D-90B9-27DF1B2639D6}" destId="{2569DB0E-5CF3-47D5-A5E4-8EC39F92F5D4}" srcOrd="0" destOrd="0" presId="urn:microsoft.com/office/officeart/2005/8/layout/cycle6"/>
    <dgm:cxn modelId="{B50E5572-4DBE-4981-995E-F9BD304DF997}" type="presParOf" srcId="{BB1D49B2-5449-4F5D-90B9-27DF1B2639D6}" destId="{B6CD1F40-537E-4A64-90B6-9AAAB2D5CEE3}" srcOrd="1" destOrd="0" presId="urn:microsoft.com/office/officeart/2005/8/layout/cycle6"/>
    <dgm:cxn modelId="{3CD552E0-F27B-44F2-861F-312EC5E04091}" type="presParOf" srcId="{BB1D49B2-5449-4F5D-90B9-27DF1B2639D6}" destId="{43BD6A23-4D72-4E95-A38D-A8C31A4095E5}" srcOrd="2" destOrd="0" presId="urn:microsoft.com/office/officeart/2005/8/layout/cycle6"/>
    <dgm:cxn modelId="{3141FD27-B191-493E-BF76-364D018AA7B9}" type="presParOf" srcId="{BB1D49B2-5449-4F5D-90B9-27DF1B2639D6}" destId="{63238D89-D7E4-4D86-A39F-E3DD26366551}" srcOrd="3" destOrd="0" presId="urn:microsoft.com/office/officeart/2005/8/layout/cycle6"/>
    <dgm:cxn modelId="{32095DEE-0DDB-42DC-8BD0-68C0ADD61171}" type="presParOf" srcId="{BB1D49B2-5449-4F5D-90B9-27DF1B2639D6}" destId="{102B19BF-7170-48A5-9DC0-D1A168B58D5D}" srcOrd="4" destOrd="0" presId="urn:microsoft.com/office/officeart/2005/8/layout/cycle6"/>
    <dgm:cxn modelId="{26ACBCA6-C984-47AB-A401-08EAAFDF037D}" type="presParOf" srcId="{BB1D49B2-5449-4F5D-90B9-27DF1B2639D6}" destId="{424C6736-5B43-48F0-A6F9-74C90C8225F8}" srcOrd="5" destOrd="0" presId="urn:microsoft.com/office/officeart/2005/8/layout/cycle6"/>
    <dgm:cxn modelId="{162125E7-357F-48AC-8516-0C03462BA117}" type="presParOf" srcId="{BB1D49B2-5449-4F5D-90B9-27DF1B2639D6}" destId="{7763CFE7-4384-4655-AEA9-F4214E3944B7}" srcOrd="6" destOrd="0" presId="urn:microsoft.com/office/officeart/2005/8/layout/cycle6"/>
    <dgm:cxn modelId="{B30AD112-C846-4AD3-AB3C-28A07AE028A6}" type="presParOf" srcId="{BB1D49B2-5449-4F5D-90B9-27DF1B2639D6}" destId="{773529D3-B352-4351-BC38-CAD7231997CF}" srcOrd="7" destOrd="0" presId="urn:microsoft.com/office/officeart/2005/8/layout/cycle6"/>
    <dgm:cxn modelId="{B08AF0F6-36F7-42AF-8C97-427F2150BEE7}" type="presParOf" srcId="{BB1D49B2-5449-4F5D-90B9-27DF1B2639D6}" destId="{B35D7EFD-5DEB-4D5A-A3A1-BF0F6CAC7672}" srcOrd="8" destOrd="0" presId="urn:microsoft.com/office/officeart/2005/8/layout/cycle6"/>
    <dgm:cxn modelId="{17DD0EEF-83B9-4772-950A-E1564768F57D}" type="presParOf" srcId="{BB1D49B2-5449-4F5D-90B9-27DF1B2639D6}" destId="{68A906B3-3CC4-4B9A-9B01-1E6BC90216A5}" srcOrd="9" destOrd="0" presId="urn:microsoft.com/office/officeart/2005/8/layout/cycle6"/>
    <dgm:cxn modelId="{35E64844-BB41-4B76-A751-5450C863A140}" type="presParOf" srcId="{BB1D49B2-5449-4F5D-90B9-27DF1B2639D6}" destId="{F52F883D-3E1C-4C42-A5BA-F12434B7BFAA}" srcOrd="10" destOrd="0" presId="urn:microsoft.com/office/officeart/2005/8/layout/cycle6"/>
    <dgm:cxn modelId="{E4C0B7D7-D6C8-495C-8CF2-3FB73A5397E0}" type="presParOf" srcId="{BB1D49B2-5449-4F5D-90B9-27DF1B2639D6}" destId="{B241B642-ED6E-4C24-9CDE-46AD0ED9BDA5}" srcOrd="11" destOrd="0" presId="urn:microsoft.com/office/officeart/2005/8/layout/cycle6"/>
    <dgm:cxn modelId="{2B8871AC-D952-46CC-B8F2-D32690D6183C}" type="presParOf" srcId="{BB1D49B2-5449-4F5D-90B9-27DF1B2639D6}" destId="{5991BFD8-F4CA-4370-8662-0EEFB382C926}" srcOrd="12" destOrd="0" presId="urn:microsoft.com/office/officeart/2005/8/layout/cycle6"/>
    <dgm:cxn modelId="{584AB8DA-9D98-444F-BD77-67C30C8A2EAE}" type="presParOf" srcId="{BB1D49B2-5449-4F5D-90B9-27DF1B2639D6}" destId="{AD76EF8D-5887-4FAF-A383-91EF099EC686}" srcOrd="13" destOrd="0" presId="urn:microsoft.com/office/officeart/2005/8/layout/cycle6"/>
    <dgm:cxn modelId="{885FAD7C-3612-404C-8B72-0755907111EE}" type="presParOf" srcId="{BB1D49B2-5449-4F5D-90B9-27DF1B2639D6}" destId="{F36239F9-A59C-4F7E-8960-EB7C29F1BDFD}" srcOrd="14" destOrd="0" presId="urn:microsoft.com/office/officeart/2005/8/layout/cycle6"/>
    <dgm:cxn modelId="{E22F29D1-23EB-4BFA-8B8B-4C4E854D252F}" type="presParOf" srcId="{BB1D49B2-5449-4F5D-90B9-27DF1B2639D6}" destId="{4A17E2A2-FD2A-4F87-AAF6-2249255E6EF9}" srcOrd="15" destOrd="0" presId="urn:microsoft.com/office/officeart/2005/8/layout/cycle6"/>
    <dgm:cxn modelId="{CC7974A8-8C22-40F9-8840-69F5C63C743B}" type="presParOf" srcId="{BB1D49B2-5449-4F5D-90B9-27DF1B2639D6}" destId="{6737FA5E-E049-4601-BD4B-5C693C47A8EF}" srcOrd="16" destOrd="0" presId="urn:microsoft.com/office/officeart/2005/8/layout/cycle6"/>
    <dgm:cxn modelId="{7A654EFD-B755-4DB6-9D1D-03875D5F94F7}" type="presParOf" srcId="{BB1D49B2-5449-4F5D-90B9-27DF1B2639D6}" destId="{E03A82DC-2D1B-4AED-998E-55148A06B515}" srcOrd="17" destOrd="0" presId="urn:microsoft.com/office/officeart/2005/8/layout/cycle6"/>
    <dgm:cxn modelId="{BDCE78EF-AEBE-478F-BC6E-F5486805E135}" type="presParOf" srcId="{BB1D49B2-5449-4F5D-90B9-27DF1B2639D6}" destId="{90C2E107-F79F-4106-BC9A-31273F7E64C3}" srcOrd="18" destOrd="0" presId="urn:microsoft.com/office/officeart/2005/8/layout/cycle6"/>
    <dgm:cxn modelId="{3C501DC2-705B-41F7-BD5E-61F1A1A212B5}" type="presParOf" srcId="{BB1D49B2-5449-4F5D-90B9-27DF1B2639D6}" destId="{5E17C34B-CA08-4D4F-B1E5-DC3C807CC99A}" srcOrd="19" destOrd="0" presId="urn:microsoft.com/office/officeart/2005/8/layout/cycle6"/>
    <dgm:cxn modelId="{043BC91E-A21C-4797-A511-FFF152E894D4}" type="presParOf" srcId="{BB1D49B2-5449-4F5D-90B9-27DF1B2639D6}" destId="{D1734ED7-0F65-4155-8B04-B1F216BF53B4}" srcOrd="20" destOrd="0" presId="urn:microsoft.com/office/officeart/2005/8/layout/cycle6"/>
    <dgm:cxn modelId="{68AFD219-0940-4225-BA88-D4F13F13AC63}" type="presParOf" srcId="{BB1D49B2-5449-4F5D-90B9-27DF1B2639D6}" destId="{698EB85F-EA64-474A-89DD-33E1AB42086A}" srcOrd="21" destOrd="0" presId="urn:microsoft.com/office/officeart/2005/8/layout/cycle6"/>
    <dgm:cxn modelId="{E122D30E-78A7-4B7F-8746-25B31865933E}" type="presParOf" srcId="{BB1D49B2-5449-4F5D-90B9-27DF1B2639D6}" destId="{86CBB829-E880-4EEC-AF9F-A9E898D0A9C2}" srcOrd="22" destOrd="0" presId="urn:microsoft.com/office/officeart/2005/8/layout/cycle6"/>
    <dgm:cxn modelId="{96BE2573-29E6-4BC6-A848-C5D412E021B5}" type="presParOf" srcId="{BB1D49B2-5449-4F5D-90B9-27DF1B2639D6}" destId="{44F8E47A-B117-4383-B593-E2D5F3DD420B}" srcOrd="23"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489295-7623-4157-A22D-63D0908073D3}"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E0204549-CDE7-4135-AA89-1896E4CBCB51}">
      <dgm:prSet phldrT="[Text]" phldr="1"/>
      <dgm:spPr/>
      <dgm:t>
        <a:bodyPr/>
        <a:lstStyle/>
        <a:p>
          <a:endParaRPr lang="en-US" dirty="0"/>
        </a:p>
      </dgm:t>
    </dgm:pt>
    <dgm:pt modelId="{6ED270C4-7382-47D2-B91C-54E6A71DC957}" type="parTrans" cxnId="{7954732B-4104-482D-B897-4481C7A68C4B}">
      <dgm:prSet/>
      <dgm:spPr/>
      <dgm:t>
        <a:bodyPr/>
        <a:lstStyle/>
        <a:p>
          <a:endParaRPr lang="en-US"/>
        </a:p>
      </dgm:t>
    </dgm:pt>
    <dgm:pt modelId="{CAF153F1-4C0E-4CB4-89AB-FBFE1852E7D0}" type="sibTrans" cxnId="{7954732B-4104-482D-B897-4481C7A68C4B}">
      <dgm:prSet/>
      <dgm:spPr>
        <a:ln w="57150">
          <a:solidFill>
            <a:schemeClr val="bg1">
              <a:lumMod val="85000"/>
            </a:schemeClr>
          </a:solidFill>
        </a:ln>
      </dgm:spPr>
      <dgm:t>
        <a:bodyPr/>
        <a:lstStyle/>
        <a:p>
          <a:endParaRPr lang="en-US"/>
        </a:p>
      </dgm:t>
    </dgm:pt>
    <dgm:pt modelId="{EE53DB74-0753-45A3-A741-77A16B7CDACD}">
      <dgm:prSet phldrT="[Text]" phldr="1"/>
      <dgm:spPr/>
      <dgm:t>
        <a:bodyPr/>
        <a:lstStyle/>
        <a:p>
          <a:endParaRPr lang="en-US"/>
        </a:p>
      </dgm:t>
    </dgm:pt>
    <dgm:pt modelId="{BFFD99DF-7B9A-4DB0-976C-1754EF2E0FA6}" type="parTrans" cxnId="{922E446C-F5C8-4E6C-9580-92D695C10983}">
      <dgm:prSet/>
      <dgm:spPr/>
      <dgm:t>
        <a:bodyPr/>
        <a:lstStyle/>
        <a:p>
          <a:endParaRPr lang="en-US"/>
        </a:p>
      </dgm:t>
    </dgm:pt>
    <dgm:pt modelId="{C17EFD67-092F-4788-B2A2-103A9EA37279}" type="sibTrans" cxnId="{922E446C-F5C8-4E6C-9580-92D695C10983}">
      <dgm:prSet/>
      <dgm:spPr>
        <a:ln w="57150">
          <a:solidFill>
            <a:schemeClr val="bg1">
              <a:lumMod val="85000"/>
            </a:schemeClr>
          </a:solidFill>
        </a:ln>
      </dgm:spPr>
      <dgm:t>
        <a:bodyPr/>
        <a:lstStyle/>
        <a:p>
          <a:endParaRPr lang="en-US"/>
        </a:p>
      </dgm:t>
    </dgm:pt>
    <dgm:pt modelId="{52BD0827-FD9B-4FB3-BD25-382EB0D52E02}">
      <dgm:prSet phldrT="[Text]" phldr="1"/>
      <dgm:spPr/>
      <dgm:t>
        <a:bodyPr/>
        <a:lstStyle/>
        <a:p>
          <a:endParaRPr lang="en-US"/>
        </a:p>
      </dgm:t>
    </dgm:pt>
    <dgm:pt modelId="{0092359F-99C2-4A76-8BCC-ECD165AF0880}" type="parTrans" cxnId="{379D2EA7-23F0-4F12-A26C-4D42D757663D}">
      <dgm:prSet/>
      <dgm:spPr/>
      <dgm:t>
        <a:bodyPr/>
        <a:lstStyle/>
        <a:p>
          <a:endParaRPr lang="en-US"/>
        </a:p>
      </dgm:t>
    </dgm:pt>
    <dgm:pt modelId="{1A7E75EE-CE1E-4C24-B072-04E0DD8A25FF}" type="sibTrans" cxnId="{379D2EA7-23F0-4F12-A26C-4D42D757663D}">
      <dgm:prSet/>
      <dgm:spPr>
        <a:ln w="57150">
          <a:solidFill>
            <a:schemeClr val="bg1">
              <a:lumMod val="85000"/>
            </a:schemeClr>
          </a:solidFill>
        </a:ln>
      </dgm:spPr>
      <dgm:t>
        <a:bodyPr/>
        <a:lstStyle/>
        <a:p>
          <a:endParaRPr lang="en-US"/>
        </a:p>
      </dgm:t>
    </dgm:pt>
    <dgm:pt modelId="{09F8DA9A-56B1-4709-9C49-9C45B999A79D}">
      <dgm:prSet phldrT="[Text]" phldr="1"/>
      <dgm:spPr/>
      <dgm:t>
        <a:bodyPr/>
        <a:lstStyle/>
        <a:p>
          <a:endParaRPr lang="en-US" dirty="0"/>
        </a:p>
      </dgm:t>
    </dgm:pt>
    <dgm:pt modelId="{AA9DE9A3-2A87-469D-9437-38AD9A1C2207}" type="parTrans" cxnId="{BAD47B0B-1467-4EAD-A7E1-B996B2F31139}">
      <dgm:prSet/>
      <dgm:spPr/>
      <dgm:t>
        <a:bodyPr/>
        <a:lstStyle/>
        <a:p>
          <a:endParaRPr lang="en-US"/>
        </a:p>
      </dgm:t>
    </dgm:pt>
    <dgm:pt modelId="{F0A660A5-EC87-40B4-B199-A7E94518D322}" type="sibTrans" cxnId="{BAD47B0B-1467-4EAD-A7E1-B996B2F31139}">
      <dgm:prSet/>
      <dgm:spPr>
        <a:ln w="57150">
          <a:solidFill>
            <a:schemeClr val="bg1">
              <a:lumMod val="85000"/>
            </a:schemeClr>
          </a:solidFill>
        </a:ln>
      </dgm:spPr>
      <dgm:t>
        <a:bodyPr/>
        <a:lstStyle/>
        <a:p>
          <a:endParaRPr lang="en-US"/>
        </a:p>
      </dgm:t>
    </dgm:pt>
    <dgm:pt modelId="{76041239-0B24-45A6-9FDB-DBD8B4F30809}">
      <dgm:prSet phldrT="[Text]" phldr="1"/>
      <dgm:spPr/>
      <dgm:t>
        <a:bodyPr/>
        <a:lstStyle/>
        <a:p>
          <a:endParaRPr lang="en-US"/>
        </a:p>
      </dgm:t>
    </dgm:pt>
    <dgm:pt modelId="{DB72E5C5-EEB1-4B6D-A591-C5C0A1A7D179}" type="parTrans" cxnId="{2B716F99-03DC-4C18-BB96-6393DB26C5C4}">
      <dgm:prSet/>
      <dgm:spPr/>
      <dgm:t>
        <a:bodyPr/>
        <a:lstStyle/>
        <a:p>
          <a:endParaRPr lang="en-US"/>
        </a:p>
      </dgm:t>
    </dgm:pt>
    <dgm:pt modelId="{056CC1EA-6EB3-4269-869E-73EEA195E70F}" type="sibTrans" cxnId="{2B716F99-03DC-4C18-BB96-6393DB26C5C4}">
      <dgm:prSet/>
      <dgm:spPr>
        <a:ln w="57150">
          <a:solidFill>
            <a:schemeClr val="bg1">
              <a:lumMod val="85000"/>
            </a:schemeClr>
          </a:solidFill>
        </a:ln>
      </dgm:spPr>
      <dgm:t>
        <a:bodyPr/>
        <a:lstStyle/>
        <a:p>
          <a:endParaRPr lang="en-US"/>
        </a:p>
      </dgm:t>
    </dgm:pt>
    <dgm:pt modelId="{19F79376-972D-44EA-8F7F-23C8D0B82C33}">
      <dgm:prSet phldrT="[Text]"/>
      <dgm:spPr/>
      <dgm:t>
        <a:bodyPr/>
        <a:lstStyle/>
        <a:p>
          <a:endParaRPr lang="en-US" dirty="0"/>
        </a:p>
      </dgm:t>
    </dgm:pt>
    <dgm:pt modelId="{00A1A086-1EC9-4B39-9939-900F2FCCAA89}" type="parTrans" cxnId="{79BA4EBD-8D6F-4A25-890B-064F88655245}">
      <dgm:prSet/>
      <dgm:spPr/>
      <dgm:t>
        <a:bodyPr/>
        <a:lstStyle/>
        <a:p>
          <a:endParaRPr lang="en-US"/>
        </a:p>
      </dgm:t>
    </dgm:pt>
    <dgm:pt modelId="{EF4D486B-80FA-4608-BDF1-385C8AD290CD}" type="sibTrans" cxnId="{79BA4EBD-8D6F-4A25-890B-064F88655245}">
      <dgm:prSet/>
      <dgm:spPr>
        <a:ln w="57150">
          <a:solidFill>
            <a:schemeClr val="bg1">
              <a:lumMod val="85000"/>
            </a:schemeClr>
          </a:solidFill>
        </a:ln>
      </dgm:spPr>
      <dgm:t>
        <a:bodyPr/>
        <a:lstStyle/>
        <a:p>
          <a:endParaRPr lang="en-US"/>
        </a:p>
      </dgm:t>
    </dgm:pt>
    <dgm:pt modelId="{870F50A5-283F-4F5B-A35C-B869F38797F3}" type="pres">
      <dgm:prSet presAssocID="{1C489295-7623-4157-A22D-63D0908073D3}" presName="cycle" presStyleCnt="0">
        <dgm:presLayoutVars>
          <dgm:dir/>
          <dgm:resizeHandles val="exact"/>
        </dgm:presLayoutVars>
      </dgm:prSet>
      <dgm:spPr/>
    </dgm:pt>
    <dgm:pt modelId="{D8506F26-CA55-4C93-8698-D934CF212347}" type="pres">
      <dgm:prSet presAssocID="{E0204549-CDE7-4135-AA89-1896E4CBCB51}" presName="node" presStyleLbl="node1" presStyleIdx="0" presStyleCnt="6">
        <dgm:presLayoutVars>
          <dgm:bulletEnabled val="1"/>
        </dgm:presLayoutVars>
      </dgm:prSet>
      <dgm:spPr/>
    </dgm:pt>
    <dgm:pt modelId="{576F6C2A-079E-48E9-88F3-868D0F3BA4FA}" type="pres">
      <dgm:prSet presAssocID="{E0204549-CDE7-4135-AA89-1896E4CBCB51}" presName="spNode" presStyleCnt="0"/>
      <dgm:spPr/>
    </dgm:pt>
    <dgm:pt modelId="{74B956BC-07F9-484A-99D1-D27922ED261B}" type="pres">
      <dgm:prSet presAssocID="{CAF153F1-4C0E-4CB4-89AB-FBFE1852E7D0}" presName="sibTrans" presStyleLbl="sibTrans1D1" presStyleIdx="0" presStyleCnt="6"/>
      <dgm:spPr/>
    </dgm:pt>
    <dgm:pt modelId="{DF5F993A-9B57-441C-9521-185E8FEDA33B}" type="pres">
      <dgm:prSet presAssocID="{EE53DB74-0753-45A3-A741-77A16B7CDACD}" presName="node" presStyleLbl="node1" presStyleIdx="1" presStyleCnt="6">
        <dgm:presLayoutVars>
          <dgm:bulletEnabled val="1"/>
        </dgm:presLayoutVars>
      </dgm:prSet>
      <dgm:spPr/>
    </dgm:pt>
    <dgm:pt modelId="{B899F093-5EDC-41DF-9AB0-306C9BE7BA4D}" type="pres">
      <dgm:prSet presAssocID="{EE53DB74-0753-45A3-A741-77A16B7CDACD}" presName="spNode" presStyleCnt="0"/>
      <dgm:spPr/>
    </dgm:pt>
    <dgm:pt modelId="{8A1C8861-755A-45F7-9D7E-3F158B0D0499}" type="pres">
      <dgm:prSet presAssocID="{C17EFD67-092F-4788-B2A2-103A9EA37279}" presName="sibTrans" presStyleLbl="sibTrans1D1" presStyleIdx="1" presStyleCnt="6"/>
      <dgm:spPr/>
    </dgm:pt>
    <dgm:pt modelId="{61410E29-6810-4973-AEA7-62A485DA6E45}" type="pres">
      <dgm:prSet presAssocID="{52BD0827-FD9B-4FB3-BD25-382EB0D52E02}" presName="node" presStyleLbl="node1" presStyleIdx="2" presStyleCnt="6">
        <dgm:presLayoutVars>
          <dgm:bulletEnabled val="1"/>
        </dgm:presLayoutVars>
      </dgm:prSet>
      <dgm:spPr/>
    </dgm:pt>
    <dgm:pt modelId="{3CAB8F9F-D956-4DA8-947D-9E3FE32E0A64}" type="pres">
      <dgm:prSet presAssocID="{52BD0827-FD9B-4FB3-BD25-382EB0D52E02}" presName="spNode" presStyleCnt="0"/>
      <dgm:spPr/>
    </dgm:pt>
    <dgm:pt modelId="{596A0CBE-1A5F-4B15-92F9-D019D5F420A2}" type="pres">
      <dgm:prSet presAssocID="{1A7E75EE-CE1E-4C24-B072-04E0DD8A25FF}" presName="sibTrans" presStyleLbl="sibTrans1D1" presStyleIdx="2" presStyleCnt="6"/>
      <dgm:spPr/>
    </dgm:pt>
    <dgm:pt modelId="{16E3B305-4BC0-435F-BE7B-67ED073757FB}" type="pres">
      <dgm:prSet presAssocID="{09F8DA9A-56B1-4709-9C49-9C45B999A79D}" presName="node" presStyleLbl="node1" presStyleIdx="3" presStyleCnt="6">
        <dgm:presLayoutVars>
          <dgm:bulletEnabled val="1"/>
        </dgm:presLayoutVars>
      </dgm:prSet>
      <dgm:spPr/>
    </dgm:pt>
    <dgm:pt modelId="{673C001B-D912-4535-9DFD-2FFB8861CE5C}" type="pres">
      <dgm:prSet presAssocID="{09F8DA9A-56B1-4709-9C49-9C45B999A79D}" presName="spNode" presStyleCnt="0"/>
      <dgm:spPr/>
    </dgm:pt>
    <dgm:pt modelId="{552D2F7D-2E05-4294-91BE-41A644B8B393}" type="pres">
      <dgm:prSet presAssocID="{F0A660A5-EC87-40B4-B199-A7E94518D322}" presName="sibTrans" presStyleLbl="sibTrans1D1" presStyleIdx="3" presStyleCnt="6"/>
      <dgm:spPr/>
    </dgm:pt>
    <dgm:pt modelId="{D03D6334-E4D9-4B9B-AE79-EBCBA39D7CF7}" type="pres">
      <dgm:prSet presAssocID="{19F79376-972D-44EA-8F7F-23C8D0B82C33}" presName="node" presStyleLbl="node1" presStyleIdx="4" presStyleCnt="6">
        <dgm:presLayoutVars>
          <dgm:bulletEnabled val="1"/>
        </dgm:presLayoutVars>
      </dgm:prSet>
      <dgm:spPr/>
    </dgm:pt>
    <dgm:pt modelId="{760431D3-EB44-49C1-A7F2-B465614F924F}" type="pres">
      <dgm:prSet presAssocID="{19F79376-972D-44EA-8F7F-23C8D0B82C33}" presName="spNode" presStyleCnt="0"/>
      <dgm:spPr/>
    </dgm:pt>
    <dgm:pt modelId="{DD67A23B-6D19-43BC-83DA-8E2314262BA6}" type="pres">
      <dgm:prSet presAssocID="{EF4D486B-80FA-4608-BDF1-385C8AD290CD}" presName="sibTrans" presStyleLbl="sibTrans1D1" presStyleIdx="4" presStyleCnt="6"/>
      <dgm:spPr/>
    </dgm:pt>
    <dgm:pt modelId="{080FCD45-AE56-4E66-8685-4FDDD8B8A72A}" type="pres">
      <dgm:prSet presAssocID="{76041239-0B24-45A6-9FDB-DBD8B4F30809}" presName="node" presStyleLbl="node1" presStyleIdx="5" presStyleCnt="6">
        <dgm:presLayoutVars>
          <dgm:bulletEnabled val="1"/>
        </dgm:presLayoutVars>
      </dgm:prSet>
      <dgm:spPr/>
    </dgm:pt>
    <dgm:pt modelId="{B241A7A5-53B2-4976-A04C-06CBC3827BAB}" type="pres">
      <dgm:prSet presAssocID="{76041239-0B24-45A6-9FDB-DBD8B4F30809}" presName="spNode" presStyleCnt="0"/>
      <dgm:spPr/>
    </dgm:pt>
    <dgm:pt modelId="{C1967621-2A25-45CF-8AD4-C070FA694D49}" type="pres">
      <dgm:prSet presAssocID="{056CC1EA-6EB3-4269-869E-73EEA195E70F}" presName="sibTrans" presStyleLbl="sibTrans1D1" presStyleIdx="5" presStyleCnt="6"/>
      <dgm:spPr/>
    </dgm:pt>
  </dgm:ptLst>
  <dgm:cxnLst>
    <dgm:cxn modelId="{BAD47B0B-1467-4EAD-A7E1-B996B2F31139}" srcId="{1C489295-7623-4157-A22D-63D0908073D3}" destId="{09F8DA9A-56B1-4709-9C49-9C45B999A79D}" srcOrd="3" destOrd="0" parTransId="{AA9DE9A3-2A87-469D-9437-38AD9A1C2207}" sibTransId="{F0A660A5-EC87-40B4-B199-A7E94518D322}"/>
    <dgm:cxn modelId="{57BDA70F-2604-46FD-9DF4-998F246F9113}" type="presOf" srcId="{CAF153F1-4C0E-4CB4-89AB-FBFE1852E7D0}" destId="{74B956BC-07F9-484A-99D1-D27922ED261B}" srcOrd="0" destOrd="0" presId="urn:microsoft.com/office/officeart/2005/8/layout/cycle6"/>
    <dgm:cxn modelId="{083DF515-9843-4BD5-8FF1-441E95B88A18}" type="presOf" srcId="{F0A660A5-EC87-40B4-B199-A7E94518D322}" destId="{552D2F7D-2E05-4294-91BE-41A644B8B393}" srcOrd="0" destOrd="0" presId="urn:microsoft.com/office/officeart/2005/8/layout/cycle6"/>
    <dgm:cxn modelId="{7954732B-4104-482D-B897-4481C7A68C4B}" srcId="{1C489295-7623-4157-A22D-63D0908073D3}" destId="{E0204549-CDE7-4135-AA89-1896E4CBCB51}" srcOrd="0" destOrd="0" parTransId="{6ED270C4-7382-47D2-B91C-54E6A71DC957}" sibTransId="{CAF153F1-4C0E-4CB4-89AB-FBFE1852E7D0}"/>
    <dgm:cxn modelId="{5AAC2030-069C-4F49-9A43-A097B2F1777E}" type="presOf" srcId="{C17EFD67-092F-4788-B2A2-103A9EA37279}" destId="{8A1C8861-755A-45F7-9D7E-3F158B0D0499}" srcOrd="0" destOrd="0" presId="urn:microsoft.com/office/officeart/2005/8/layout/cycle6"/>
    <dgm:cxn modelId="{3DDDB63E-13E8-48C6-9A28-813F350F8FC4}" type="presOf" srcId="{EF4D486B-80FA-4608-BDF1-385C8AD290CD}" destId="{DD67A23B-6D19-43BC-83DA-8E2314262BA6}" srcOrd="0" destOrd="0" presId="urn:microsoft.com/office/officeart/2005/8/layout/cycle6"/>
    <dgm:cxn modelId="{8F6BBE63-BA12-430E-9215-FA836C3523E0}" type="presOf" srcId="{E0204549-CDE7-4135-AA89-1896E4CBCB51}" destId="{D8506F26-CA55-4C93-8698-D934CF212347}" srcOrd="0" destOrd="0" presId="urn:microsoft.com/office/officeart/2005/8/layout/cycle6"/>
    <dgm:cxn modelId="{F958884A-456A-4ADA-8DB0-040B4229371C}" type="presOf" srcId="{056CC1EA-6EB3-4269-869E-73EEA195E70F}" destId="{C1967621-2A25-45CF-8AD4-C070FA694D49}" srcOrd="0" destOrd="0" presId="urn:microsoft.com/office/officeart/2005/8/layout/cycle6"/>
    <dgm:cxn modelId="{922E446C-F5C8-4E6C-9580-92D695C10983}" srcId="{1C489295-7623-4157-A22D-63D0908073D3}" destId="{EE53DB74-0753-45A3-A741-77A16B7CDACD}" srcOrd="1" destOrd="0" parTransId="{BFFD99DF-7B9A-4DB0-976C-1754EF2E0FA6}" sibTransId="{C17EFD67-092F-4788-B2A2-103A9EA37279}"/>
    <dgm:cxn modelId="{EFBD3697-3F7B-437B-A30C-FE52809AFBD0}" type="presOf" srcId="{1A7E75EE-CE1E-4C24-B072-04E0DD8A25FF}" destId="{596A0CBE-1A5F-4B15-92F9-D019D5F420A2}" srcOrd="0" destOrd="0" presId="urn:microsoft.com/office/officeart/2005/8/layout/cycle6"/>
    <dgm:cxn modelId="{2B716F99-03DC-4C18-BB96-6393DB26C5C4}" srcId="{1C489295-7623-4157-A22D-63D0908073D3}" destId="{76041239-0B24-45A6-9FDB-DBD8B4F30809}" srcOrd="5" destOrd="0" parTransId="{DB72E5C5-EEB1-4B6D-A591-C5C0A1A7D179}" sibTransId="{056CC1EA-6EB3-4269-869E-73EEA195E70F}"/>
    <dgm:cxn modelId="{DBE400A0-1456-45B4-9A2E-FA7C37D7971A}" type="presOf" srcId="{76041239-0B24-45A6-9FDB-DBD8B4F30809}" destId="{080FCD45-AE56-4E66-8685-4FDDD8B8A72A}" srcOrd="0" destOrd="0" presId="urn:microsoft.com/office/officeart/2005/8/layout/cycle6"/>
    <dgm:cxn modelId="{379D2EA7-23F0-4F12-A26C-4D42D757663D}" srcId="{1C489295-7623-4157-A22D-63D0908073D3}" destId="{52BD0827-FD9B-4FB3-BD25-382EB0D52E02}" srcOrd="2" destOrd="0" parTransId="{0092359F-99C2-4A76-8BCC-ECD165AF0880}" sibTransId="{1A7E75EE-CE1E-4C24-B072-04E0DD8A25FF}"/>
    <dgm:cxn modelId="{F8FEEDB1-8662-4922-9B0D-98A4CCDC5EC1}" type="presOf" srcId="{1C489295-7623-4157-A22D-63D0908073D3}" destId="{870F50A5-283F-4F5B-A35C-B869F38797F3}" srcOrd="0" destOrd="0" presId="urn:microsoft.com/office/officeart/2005/8/layout/cycle6"/>
    <dgm:cxn modelId="{F29B8AB6-3057-4112-9252-172C10AE8019}" type="presOf" srcId="{19F79376-972D-44EA-8F7F-23C8D0B82C33}" destId="{D03D6334-E4D9-4B9B-AE79-EBCBA39D7CF7}" srcOrd="0" destOrd="0" presId="urn:microsoft.com/office/officeart/2005/8/layout/cycle6"/>
    <dgm:cxn modelId="{79BA4EBD-8D6F-4A25-890B-064F88655245}" srcId="{1C489295-7623-4157-A22D-63D0908073D3}" destId="{19F79376-972D-44EA-8F7F-23C8D0B82C33}" srcOrd="4" destOrd="0" parTransId="{00A1A086-1EC9-4B39-9939-900F2FCCAA89}" sibTransId="{EF4D486B-80FA-4608-BDF1-385C8AD290CD}"/>
    <dgm:cxn modelId="{68012BCA-D3DE-4AF3-B32A-26E1042B9260}" type="presOf" srcId="{09F8DA9A-56B1-4709-9C49-9C45B999A79D}" destId="{16E3B305-4BC0-435F-BE7B-67ED073757FB}" srcOrd="0" destOrd="0" presId="urn:microsoft.com/office/officeart/2005/8/layout/cycle6"/>
    <dgm:cxn modelId="{FE474CD5-C52A-4259-91C3-397BB78E3FD5}" type="presOf" srcId="{EE53DB74-0753-45A3-A741-77A16B7CDACD}" destId="{DF5F993A-9B57-441C-9521-185E8FEDA33B}" srcOrd="0" destOrd="0" presId="urn:microsoft.com/office/officeart/2005/8/layout/cycle6"/>
    <dgm:cxn modelId="{20F5F9FF-CCEA-4C03-A12F-35DFC35784D6}" type="presOf" srcId="{52BD0827-FD9B-4FB3-BD25-382EB0D52E02}" destId="{61410E29-6810-4973-AEA7-62A485DA6E45}" srcOrd="0" destOrd="0" presId="urn:microsoft.com/office/officeart/2005/8/layout/cycle6"/>
    <dgm:cxn modelId="{2DB9C6BE-313A-46FE-88D8-3B5ED1A2D280}" type="presParOf" srcId="{870F50A5-283F-4F5B-A35C-B869F38797F3}" destId="{D8506F26-CA55-4C93-8698-D934CF212347}" srcOrd="0" destOrd="0" presId="urn:microsoft.com/office/officeart/2005/8/layout/cycle6"/>
    <dgm:cxn modelId="{29D09A16-DCD2-4EB1-9A7D-70820B5829B5}" type="presParOf" srcId="{870F50A5-283F-4F5B-A35C-B869F38797F3}" destId="{576F6C2A-079E-48E9-88F3-868D0F3BA4FA}" srcOrd="1" destOrd="0" presId="urn:microsoft.com/office/officeart/2005/8/layout/cycle6"/>
    <dgm:cxn modelId="{FE26DBD5-7D50-40C1-8A2A-2A64AB0D2004}" type="presParOf" srcId="{870F50A5-283F-4F5B-A35C-B869F38797F3}" destId="{74B956BC-07F9-484A-99D1-D27922ED261B}" srcOrd="2" destOrd="0" presId="urn:microsoft.com/office/officeart/2005/8/layout/cycle6"/>
    <dgm:cxn modelId="{C5C190C1-598D-4F59-9A1B-C88526E64782}" type="presParOf" srcId="{870F50A5-283F-4F5B-A35C-B869F38797F3}" destId="{DF5F993A-9B57-441C-9521-185E8FEDA33B}" srcOrd="3" destOrd="0" presId="urn:microsoft.com/office/officeart/2005/8/layout/cycle6"/>
    <dgm:cxn modelId="{B5B6D8AB-729D-4D87-87A9-A4FA4F7F78F8}" type="presParOf" srcId="{870F50A5-283F-4F5B-A35C-B869F38797F3}" destId="{B899F093-5EDC-41DF-9AB0-306C9BE7BA4D}" srcOrd="4" destOrd="0" presId="urn:microsoft.com/office/officeart/2005/8/layout/cycle6"/>
    <dgm:cxn modelId="{D77C6288-538A-447A-A9D6-7477E6B96053}" type="presParOf" srcId="{870F50A5-283F-4F5B-A35C-B869F38797F3}" destId="{8A1C8861-755A-45F7-9D7E-3F158B0D0499}" srcOrd="5" destOrd="0" presId="urn:microsoft.com/office/officeart/2005/8/layout/cycle6"/>
    <dgm:cxn modelId="{AB57B269-23F0-41E9-A4B0-611829C271C5}" type="presParOf" srcId="{870F50A5-283F-4F5B-A35C-B869F38797F3}" destId="{61410E29-6810-4973-AEA7-62A485DA6E45}" srcOrd="6" destOrd="0" presId="urn:microsoft.com/office/officeart/2005/8/layout/cycle6"/>
    <dgm:cxn modelId="{08B6E646-088B-458D-B0C6-D0AFAF0BEF2B}" type="presParOf" srcId="{870F50A5-283F-4F5B-A35C-B869F38797F3}" destId="{3CAB8F9F-D956-4DA8-947D-9E3FE32E0A64}" srcOrd="7" destOrd="0" presId="urn:microsoft.com/office/officeart/2005/8/layout/cycle6"/>
    <dgm:cxn modelId="{EAD8C3D0-E6A1-405D-8494-354A48309068}" type="presParOf" srcId="{870F50A5-283F-4F5B-A35C-B869F38797F3}" destId="{596A0CBE-1A5F-4B15-92F9-D019D5F420A2}" srcOrd="8" destOrd="0" presId="urn:microsoft.com/office/officeart/2005/8/layout/cycle6"/>
    <dgm:cxn modelId="{41D4A6A0-1167-442B-AD33-DDEFD135B624}" type="presParOf" srcId="{870F50A5-283F-4F5B-A35C-B869F38797F3}" destId="{16E3B305-4BC0-435F-BE7B-67ED073757FB}" srcOrd="9" destOrd="0" presId="urn:microsoft.com/office/officeart/2005/8/layout/cycle6"/>
    <dgm:cxn modelId="{9EEC7B0E-F8D3-49F3-8810-59A11BEE61A9}" type="presParOf" srcId="{870F50A5-283F-4F5B-A35C-B869F38797F3}" destId="{673C001B-D912-4535-9DFD-2FFB8861CE5C}" srcOrd="10" destOrd="0" presId="urn:microsoft.com/office/officeart/2005/8/layout/cycle6"/>
    <dgm:cxn modelId="{50292165-924C-47BB-9F2C-5D5D4E6B5FE9}" type="presParOf" srcId="{870F50A5-283F-4F5B-A35C-B869F38797F3}" destId="{552D2F7D-2E05-4294-91BE-41A644B8B393}" srcOrd="11" destOrd="0" presId="urn:microsoft.com/office/officeart/2005/8/layout/cycle6"/>
    <dgm:cxn modelId="{0630AADE-9037-44A4-90A3-CA553A444F4C}" type="presParOf" srcId="{870F50A5-283F-4F5B-A35C-B869F38797F3}" destId="{D03D6334-E4D9-4B9B-AE79-EBCBA39D7CF7}" srcOrd="12" destOrd="0" presId="urn:microsoft.com/office/officeart/2005/8/layout/cycle6"/>
    <dgm:cxn modelId="{9D6D1DAD-C8A8-40A0-A448-A5BF46B39231}" type="presParOf" srcId="{870F50A5-283F-4F5B-A35C-B869F38797F3}" destId="{760431D3-EB44-49C1-A7F2-B465614F924F}" srcOrd="13" destOrd="0" presId="urn:microsoft.com/office/officeart/2005/8/layout/cycle6"/>
    <dgm:cxn modelId="{BB61272A-FDB8-448D-9D88-58165CAC852D}" type="presParOf" srcId="{870F50A5-283F-4F5B-A35C-B869F38797F3}" destId="{DD67A23B-6D19-43BC-83DA-8E2314262BA6}" srcOrd="14" destOrd="0" presId="urn:microsoft.com/office/officeart/2005/8/layout/cycle6"/>
    <dgm:cxn modelId="{044B74F6-5DCD-4583-AF16-8DF9C6FA8F18}" type="presParOf" srcId="{870F50A5-283F-4F5B-A35C-B869F38797F3}" destId="{080FCD45-AE56-4E66-8685-4FDDD8B8A72A}" srcOrd="15" destOrd="0" presId="urn:microsoft.com/office/officeart/2005/8/layout/cycle6"/>
    <dgm:cxn modelId="{CDA74E7B-EF1B-4494-B394-53DBDC77DEEB}" type="presParOf" srcId="{870F50A5-283F-4F5B-A35C-B869F38797F3}" destId="{B241A7A5-53B2-4976-A04C-06CBC3827BAB}" srcOrd="16" destOrd="0" presId="urn:microsoft.com/office/officeart/2005/8/layout/cycle6"/>
    <dgm:cxn modelId="{70FCC5D8-8DB2-4F3E-A506-D58ECDE158EA}" type="presParOf" srcId="{870F50A5-283F-4F5B-A35C-B869F38797F3}" destId="{C1967621-2A25-45CF-8AD4-C070FA694D49}" srcOrd="17" destOrd="0" presId="urn:microsoft.com/office/officeart/2005/8/layout/cycle6"/>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9DB0E-5CF3-47D5-A5E4-8EC39F92F5D4}">
      <dsp:nvSpPr>
        <dsp:cNvPr id="0" name=""/>
        <dsp:cNvSpPr/>
      </dsp:nvSpPr>
      <dsp:spPr>
        <a:xfrm>
          <a:off x="3797332" y="3364"/>
          <a:ext cx="1210668" cy="568713"/>
        </a:xfrm>
        <a:prstGeom prst="roundRect">
          <a:avLst/>
        </a:prstGeom>
        <a:solidFill>
          <a:schemeClr val="accent1"/>
        </a:solidFill>
        <a:ln w="9525" cap="flat" cmpd="sng" algn="ctr">
          <a:solidFill>
            <a:schemeClr val="tx1"/>
          </a:solidFill>
          <a:prstDash val="solid"/>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60960" tIns="60960" rIns="60960" bIns="60960" numCol="1" spcCol="1270" rtlCol="0" anchor="ctr" anchorCtr="0">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dirty="0">
              <a:ln>
                <a:noFill/>
              </a:ln>
              <a:solidFill>
                <a:prstClr val="white"/>
              </a:solidFill>
              <a:effectLst/>
              <a:uLnTx/>
              <a:uFillTx/>
              <a:latin typeface="Trebuchet MS"/>
              <a:ea typeface="+mn-ea"/>
              <a:cs typeface="+mn-cs"/>
            </a:rPr>
            <a:t>Presence</a:t>
          </a:r>
        </a:p>
      </dsp:txBody>
      <dsp:txXfrm>
        <a:off x="3825094" y="31126"/>
        <a:ext cx="1155144" cy="513189"/>
      </dsp:txXfrm>
    </dsp:sp>
    <dsp:sp modelId="{43BD6A23-4D72-4E95-A38D-A8C31A4095E5}">
      <dsp:nvSpPr>
        <dsp:cNvPr id="0" name=""/>
        <dsp:cNvSpPr/>
      </dsp:nvSpPr>
      <dsp:spPr>
        <a:xfrm>
          <a:off x="2324545" y="250140"/>
          <a:ext cx="3944115" cy="3944115"/>
        </a:xfrm>
        <a:custGeom>
          <a:avLst/>
          <a:gdLst/>
          <a:ahLst/>
          <a:cxnLst/>
          <a:rect l="0" t="0" r="0" b="0"/>
          <a:pathLst>
            <a:path>
              <a:moveTo>
                <a:pt x="2687555" y="134375"/>
              </a:moveTo>
              <a:arcTo wR="1972057" hR="1972057" stAng="17476401" swAng="75290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3238D89-D7E4-4D86-A39F-E3DD26366551}">
      <dsp:nvSpPr>
        <dsp:cNvPr id="0" name=""/>
        <dsp:cNvSpPr/>
      </dsp:nvSpPr>
      <dsp:spPr>
        <a:xfrm>
          <a:off x="5161662" y="586316"/>
          <a:ext cx="1210668" cy="568713"/>
        </a:xfrm>
        <a:prstGeom prst="roundRect">
          <a:avLst/>
        </a:prstGeom>
        <a:solidFill>
          <a:schemeClr val="accent1"/>
        </a:solidFill>
        <a:ln w="9525" cap="flat" cmpd="sng" algn="ctr">
          <a:solidFill>
            <a:schemeClr val="tx1"/>
          </a:solidFill>
          <a:prstDash val="solid"/>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45720" tIns="45720" rIns="45720" bIns="45720" numCol="1" spcCol="1270" rtlCol="0" anchor="ctr" anchorCtr="0">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dirty="0">
              <a:ln>
                <a:noFill/>
              </a:ln>
              <a:solidFill>
                <a:prstClr val="white"/>
              </a:solidFill>
              <a:effectLst/>
              <a:uLnTx/>
              <a:uFillTx/>
              <a:latin typeface="Trebuchet MS"/>
              <a:ea typeface="+mn-ea"/>
              <a:cs typeface="+mn-cs"/>
            </a:rPr>
            <a:t>Popularity</a:t>
          </a:r>
        </a:p>
      </dsp:txBody>
      <dsp:txXfrm>
        <a:off x="5189424" y="614078"/>
        <a:ext cx="1155144" cy="513189"/>
      </dsp:txXfrm>
    </dsp:sp>
    <dsp:sp modelId="{424C6736-5B43-48F0-A6F9-74C90C8225F8}">
      <dsp:nvSpPr>
        <dsp:cNvPr id="0" name=""/>
        <dsp:cNvSpPr/>
      </dsp:nvSpPr>
      <dsp:spPr>
        <a:xfrm>
          <a:off x="2439579" y="343642"/>
          <a:ext cx="3944115" cy="3944115"/>
        </a:xfrm>
        <a:custGeom>
          <a:avLst/>
          <a:gdLst/>
          <a:ahLst/>
          <a:cxnLst/>
          <a:rect l="0" t="0" r="0" b="0"/>
          <a:pathLst>
            <a:path>
              <a:moveTo>
                <a:pt x="3571607" y="818604"/>
              </a:moveTo>
              <a:arcTo wR="1972057" hR="1972057" stAng="19452252" swAng="153604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763CFE7-4384-4655-AEA9-F4214E3944B7}">
      <dsp:nvSpPr>
        <dsp:cNvPr id="0" name=""/>
        <dsp:cNvSpPr/>
      </dsp:nvSpPr>
      <dsp:spPr>
        <a:xfrm>
          <a:off x="5769390" y="1975422"/>
          <a:ext cx="1210668" cy="568713"/>
        </a:xfrm>
        <a:prstGeom prst="roundRect">
          <a:avLst/>
        </a:prstGeom>
        <a:solidFill>
          <a:schemeClr val="accent1"/>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Properties</a:t>
          </a:r>
        </a:p>
      </dsp:txBody>
      <dsp:txXfrm>
        <a:off x="5797152" y="2003184"/>
        <a:ext cx="1155144" cy="513189"/>
      </dsp:txXfrm>
    </dsp:sp>
    <dsp:sp modelId="{B35D7EFD-5DEB-4D5A-A3A1-BF0F6CAC7672}">
      <dsp:nvSpPr>
        <dsp:cNvPr id="0" name=""/>
        <dsp:cNvSpPr/>
      </dsp:nvSpPr>
      <dsp:spPr>
        <a:xfrm>
          <a:off x="2430609" y="287721"/>
          <a:ext cx="3944115" cy="3944115"/>
        </a:xfrm>
        <a:custGeom>
          <a:avLst/>
          <a:gdLst/>
          <a:ahLst/>
          <a:cxnLst/>
          <a:rect l="0" t="0" r="0" b="0"/>
          <a:pathLst>
            <a:path>
              <a:moveTo>
                <a:pt x="3922209" y="2265180"/>
              </a:moveTo>
              <a:arcTo wR="1972057" hR="1972057" stAng="512880" swAng="152712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8A906B3-3CC4-4B9A-9B01-1E6BC90216A5}">
      <dsp:nvSpPr>
        <dsp:cNvPr id="0" name=""/>
        <dsp:cNvSpPr/>
      </dsp:nvSpPr>
      <dsp:spPr>
        <a:xfrm>
          <a:off x="5191788" y="3369878"/>
          <a:ext cx="1210668" cy="568713"/>
        </a:xfrm>
        <a:prstGeom prst="roundRect">
          <a:avLst/>
        </a:prstGeom>
        <a:solidFill>
          <a:schemeClr val="accent1"/>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People</a:t>
          </a:r>
        </a:p>
      </dsp:txBody>
      <dsp:txXfrm>
        <a:off x="5219550" y="3397640"/>
        <a:ext cx="1155144" cy="513189"/>
      </dsp:txXfrm>
    </dsp:sp>
    <dsp:sp modelId="{B241B642-ED6E-4C24-9CDE-46AD0ED9BDA5}">
      <dsp:nvSpPr>
        <dsp:cNvPr id="0" name=""/>
        <dsp:cNvSpPr/>
      </dsp:nvSpPr>
      <dsp:spPr>
        <a:xfrm>
          <a:off x="2430609" y="287721"/>
          <a:ext cx="3944115" cy="3944115"/>
        </a:xfrm>
        <a:custGeom>
          <a:avLst/>
          <a:gdLst/>
          <a:ahLst/>
          <a:cxnLst/>
          <a:rect l="0" t="0" r="0" b="0"/>
          <a:pathLst>
            <a:path>
              <a:moveTo>
                <a:pt x="3002728" y="3653346"/>
              </a:moveTo>
              <a:arcTo wR="1972057" hR="1972057" stAng="3509442" swAng="80976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991BFD8-F4CA-4370-8662-0EEFB382C926}">
      <dsp:nvSpPr>
        <dsp:cNvPr id="0" name=""/>
        <dsp:cNvSpPr/>
      </dsp:nvSpPr>
      <dsp:spPr>
        <a:xfrm>
          <a:off x="3797332" y="3947480"/>
          <a:ext cx="1210668" cy="568713"/>
        </a:xfrm>
        <a:prstGeom prst="roundRect">
          <a:avLst/>
        </a:prstGeom>
        <a:solidFill>
          <a:schemeClr val="accent1"/>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Places</a:t>
          </a:r>
        </a:p>
      </dsp:txBody>
      <dsp:txXfrm>
        <a:off x="3825094" y="3975242"/>
        <a:ext cx="1155144" cy="513189"/>
      </dsp:txXfrm>
    </dsp:sp>
    <dsp:sp modelId="{F36239F9-A59C-4F7E-8960-EB7C29F1BDFD}">
      <dsp:nvSpPr>
        <dsp:cNvPr id="0" name=""/>
        <dsp:cNvSpPr/>
      </dsp:nvSpPr>
      <dsp:spPr>
        <a:xfrm>
          <a:off x="2430609" y="287721"/>
          <a:ext cx="3944115" cy="3944115"/>
        </a:xfrm>
        <a:custGeom>
          <a:avLst/>
          <a:gdLst/>
          <a:ahLst/>
          <a:cxnLst/>
          <a:rect l="0" t="0" r="0" b="0"/>
          <a:pathLst>
            <a:path>
              <a:moveTo>
                <a:pt x="1362225" y="3847455"/>
              </a:moveTo>
              <a:arcTo wR="1972057" hR="1972057" stAng="6480794" swAng="80976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A17E2A2-FD2A-4F87-AAF6-2249255E6EF9}">
      <dsp:nvSpPr>
        <dsp:cNvPr id="0" name=""/>
        <dsp:cNvSpPr/>
      </dsp:nvSpPr>
      <dsp:spPr>
        <a:xfrm>
          <a:off x="2402877" y="3369878"/>
          <a:ext cx="1210668" cy="568713"/>
        </a:xfrm>
        <a:prstGeom prst="roundRect">
          <a:avLst/>
        </a:prstGeom>
        <a:solidFill>
          <a:schemeClr val="accent1"/>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Passion</a:t>
          </a:r>
        </a:p>
      </dsp:txBody>
      <dsp:txXfrm>
        <a:off x="2430639" y="3397640"/>
        <a:ext cx="1155144" cy="513189"/>
      </dsp:txXfrm>
    </dsp:sp>
    <dsp:sp modelId="{E03A82DC-2D1B-4AED-998E-55148A06B515}">
      <dsp:nvSpPr>
        <dsp:cNvPr id="0" name=""/>
        <dsp:cNvSpPr/>
      </dsp:nvSpPr>
      <dsp:spPr>
        <a:xfrm>
          <a:off x="2430609" y="287721"/>
          <a:ext cx="3944115" cy="3944115"/>
        </a:xfrm>
        <a:custGeom>
          <a:avLst/>
          <a:gdLst/>
          <a:ahLst/>
          <a:cxnLst/>
          <a:rect l="0" t="0" r="0" b="0"/>
          <a:pathLst>
            <a:path>
              <a:moveTo>
                <a:pt x="337149" y="3074821"/>
              </a:moveTo>
              <a:arcTo wR="1972057" hR="1972057" stAng="8759994" swAng="152712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0C2E107-F79F-4106-BC9A-31273F7E64C3}">
      <dsp:nvSpPr>
        <dsp:cNvPr id="0" name=""/>
        <dsp:cNvSpPr/>
      </dsp:nvSpPr>
      <dsp:spPr>
        <a:xfrm>
          <a:off x="1825274" y="1975422"/>
          <a:ext cx="1210668" cy="568713"/>
        </a:xfrm>
        <a:prstGeom prst="roundRect">
          <a:avLst/>
        </a:prstGeom>
        <a:solidFill>
          <a:schemeClr val="accent1"/>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Products</a:t>
          </a:r>
        </a:p>
      </dsp:txBody>
      <dsp:txXfrm>
        <a:off x="1853036" y="2003184"/>
        <a:ext cx="1155144" cy="513189"/>
      </dsp:txXfrm>
    </dsp:sp>
    <dsp:sp modelId="{D1734ED7-0F65-4155-8B04-B1F216BF53B4}">
      <dsp:nvSpPr>
        <dsp:cNvPr id="0" name=""/>
        <dsp:cNvSpPr/>
      </dsp:nvSpPr>
      <dsp:spPr>
        <a:xfrm>
          <a:off x="2430609" y="287721"/>
          <a:ext cx="3944115" cy="3944115"/>
        </a:xfrm>
        <a:custGeom>
          <a:avLst/>
          <a:gdLst/>
          <a:ahLst/>
          <a:cxnLst/>
          <a:rect l="0" t="0" r="0" b="0"/>
          <a:pathLst>
            <a:path>
              <a:moveTo>
                <a:pt x="21906" y="1678935"/>
              </a:moveTo>
              <a:arcTo wR="1972057" hR="1972057" stAng="11312880" swAng="152712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98EB85F-EA64-474A-89DD-33E1AB42086A}">
      <dsp:nvSpPr>
        <dsp:cNvPr id="0" name=""/>
        <dsp:cNvSpPr/>
      </dsp:nvSpPr>
      <dsp:spPr>
        <a:xfrm>
          <a:off x="2402877" y="580967"/>
          <a:ext cx="1210668" cy="568713"/>
        </a:xfrm>
        <a:prstGeom prst="roundRect">
          <a:avLst/>
        </a:prstGeom>
        <a:solidFill>
          <a:schemeClr val="accent1"/>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Purpose</a:t>
          </a:r>
        </a:p>
      </dsp:txBody>
      <dsp:txXfrm>
        <a:off x="2430639" y="608729"/>
        <a:ext cx="1155144" cy="513189"/>
      </dsp:txXfrm>
    </dsp:sp>
    <dsp:sp modelId="{44F8E47A-B117-4383-B593-E2D5F3DD420B}">
      <dsp:nvSpPr>
        <dsp:cNvPr id="0" name=""/>
        <dsp:cNvSpPr/>
      </dsp:nvSpPr>
      <dsp:spPr>
        <a:xfrm>
          <a:off x="2430609" y="287721"/>
          <a:ext cx="3944115" cy="3944115"/>
        </a:xfrm>
        <a:custGeom>
          <a:avLst/>
          <a:gdLst/>
          <a:ahLst/>
          <a:cxnLst/>
          <a:rect l="0" t="0" r="0" b="0"/>
          <a:pathLst>
            <a:path>
              <a:moveTo>
                <a:pt x="941387" y="290769"/>
              </a:moveTo>
              <a:arcTo wR="1972057" hR="1972057" stAng="14309442" swAng="80976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9DB0E-5CF3-47D5-A5E4-8EC39F92F5D4}">
      <dsp:nvSpPr>
        <dsp:cNvPr id="0" name=""/>
        <dsp:cNvSpPr/>
      </dsp:nvSpPr>
      <dsp:spPr>
        <a:xfrm>
          <a:off x="3797332" y="3364"/>
          <a:ext cx="1210668" cy="568713"/>
        </a:xfrm>
        <a:prstGeom prst="roundRect">
          <a:avLst/>
        </a:prstGeom>
        <a:solidFill>
          <a:schemeClr val="accent1"/>
        </a:solidFill>
        <a:ln w="9525" cap="flat" cmpd="sng" algn="ctr">
          <a:solidFill>
            <a:schemeClr val="tx1"/>
          </a:solidFill>
          <a:prstDash val="solid"/>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60960" tIns="60960" rIns="60960" bIns="60960" numCol="1" spcCol="1270" rtlCol="0" anchor="ctr" anchorCtr="0">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dirty="0">
              <a:ln>
                <a:noFill/>
              </a:ln>
              <a:solidFill>
                <a:prstClr val="white"/>
              </a:solidFill>
              <a:effectLst/>
              <a:uLnTx/>
              <a:uFillTx/>
              <a:latin typeface="Trebuchet MS"/>
              <a:ea typeface="+mn-ea"/>
              <a:cs typeface="+mn-cs"/>
            </a:rPr>
            <a:t>Presence</a:t>
          </a:r>
        </a:p>
      </dsp:txBody>
      <dsp:txXfrm>
        <a:off x="3825094" y="31126"/>
        <a:ext cx="1155144" cy="513189"/>
      </dsp:txXfrm>
    </dsp:sp>
    <dsp:sp modelId="{43BD6A23-4D72-4E95-A38D-A8C31A4095E5}">
      <dsp:nvSpPr>
        <dsp:cNvPr id="0" name=""/>
        <dsp:cNvSpPr/>
      </dsp:nvSpPr>
      <dsp:spPr>
        <a:xfrm>
          <a:off x="2324545" y="250140"/>
          <a:ext cx="3944115" cy="3944115"/>
        </a:xfrm>
        <a:custGeom>
          <a:avLst/>
          <a:gdLst/>
          <a:ahLst/>
          <a:cxnLst/>
          <a:rect l="0" t="0" r="0" b="0"/>
          <a:pathLst>
            <a:path>
              <a:moveTo>
                <a:pt x="2687555" y="134375"/>
              </a:moveTo>
              <a:arcTo wR="1972057" hR="1972057" stAng="17476401" swAng="75290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3238D89-D7E4-4D86-A39F-E3DD26366551}">
      <dsp:nvSpPr>
        <dsp:cNvPr id="0" name=""/>
        <dsp:cNvSpPr/>
      </dsp:nvSpPr>
      <dsp:spPr>
        <a:xfrm>
          <a:off x="5161662" y="586316"/>
          <a:ext cx="1210668" cy="568713"/>
        </a:xfrm>
        <a:prstGeom prst="roundRect">
          <a:avLst/>
        </a:prstGeom>
        <a:solidFill>
          <a:schemeClr val="accent1"/>
        </a:solidFill>
        <a:ln w="9525" cap="flat" cmpd="sng" algn="ctr">
          <a:solidFill>
            <a:schemeClr val="tx1"/>
          </a:solidFill>
          <a:prstDash val="solid"/>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45720" tIns="45720" rIns="45720" bIns="45720" numCol="1" spcCol="1270" rtlCol="0" anchor="ctr" anchorCtr="0">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dirty="0">
              <a:ln>
                <a:noFill/>
              </a:ln>
              <a:solidFill>
                <a:prstClr val="white"/>
              </a:solidFill>
              <a:effectLst/>
              <a:uLnTx/>
              <a:uFillTx/>
              <a:latin typeface="Trebuchet MS"/>
              <a:ea typeface="+mn-ea"/>
              <a:cs typeface="+mn-cs"/>
            </a:rPr>
            <a:t>Popularity</a:t>
          </a:r>
        </a:p>
      </dsp:txBody>
      <dsp:txXfrm>
        <a:off x="5189424" y="614078"/>
        <a:ext cx="1155144" cy="513189"/>
      </dsp:txXfrm>
    </dsp:sp>
    <dsp:sp modelId="{424C6736-5B43-48F0-A6F9-74C90C8225F8}">
      <dsp:nvSpPr>
        <dsp:cNvPr id="0" name=""/>
        <dsp:cNvSpPr/>
      </dsp:nvSpPr>
      <dsp:spPr>
        <a:xfrm>
          <a:off x="2439579" y="343642"/>
          <a:ext cx="3944115" cy="3944115"/>
        </a:xfrm>
        <a:custGeom>
          <a:avLst/>
          <a:gdLst/>
          <a:ahLst/>
          <a:cxnLst/>
          <a:rect l="0" t="0" r="0" b="0"/>
          <a:pathLst>
            <a:path>
              <a:moveTo>
                <a:pt x="3571607" y="818604"/>
              </a:moveTo>
              <a:arcTo wR="1972057" hR="1972057" stAng="19452252" swAng="153604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763CFE7-4384-4655-AEA9-F4214E3944B7}">
      <dsp:nvSpPr>
        <dsp:cNvPr id="0" name=""/>
        <dsp:cNvSpPr/>
      </dsp:nvSpPr>
      <dsp:spPr>
        <a:xfrm>
          <a:off x="5769390" y="1975422"/>
          <a:ext cx="1210668" cy="568713"/>
        </a:xfrm>
        <a:prstGeom prst="roundRect">
          <a:avLst/>
        </a:prstGeom>
        <a:solidFill>
          <a:schemeClr val="accent1"/>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Properties</a:t>
          </a:r>
        </a:p>
      </dsp:txBody>
      <dsp:txXfrm>
        <a:off x="5797152" y="2003184"/>
        <a:ext cx="1155144" cy="513189"/>
      </dsp:txXfrm>
    </dsp:sp>
    <dsp:sp modelId="{B35D7EFD-5DEB-4D5A-A3A1-BF0F6CAC7672}">
      <dsp:nvSpPr>
        <dsp:cNvPr id="0" name=""/>
        <dsp:cNvSpPr/>
      </dsp:nvSpPr>
      <dsp:spPr>
        <a:xfrm>
          <a:off x="2430609" y="287721"/>
          <a:ext cx="3944115" cy="3944115"/>
        </a:xfrm>
        <a:custGeom>
          <a:avLst/>
          <a:gdLst/>
          <a:ahLst/>
          <a:cxnLst/>
          <a:rect l="0" t="0" r="0" b="0"/>
          <a:pathLst>
            <a:path>
              <a:moveTo>
                <a:pt x="3922209" y="2265180"/>
              </a:moveTo>
              <a:arcTo wR="1972057" hR="1972057" stAng="512880" swAng="152712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8A906B3-3CC4-4B9A-9B01-1E6BC90216A5}">
      <dsp:nvSpPr>
        <dsp:cNvPr id="0" name=""/>
        <dsp:cNvSpPr/>
      </dsp:nvSpPr>
      <dsp:spPr>
        <a:xfrm>
          <a:off x="5191788" y="3369878"/>
          <a:ext cx="1210668" cy="568713"/>
        </a:xfrm>
        <a:prstGeom prst="roundRect">
          <a:avLst/>
        </a:prstGeom>
        <a:solidFill>
          <a:schemeClr val="accent1"/>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People</a:t>
          </a:r>
        </a:p>
      </dsp:txBody>
      <dsp:txXfrm>
        <a:off x="5219550" y="3397640"/>
        <a:ext cx="1155144" cy="513189"/>
      </dsp:txXfrm>
    </dsp:sp>
    <dsp:sp modelId="{B241B642-ED6E-4C24-9CDE-46AD0ED9BDA5}">
      <dsp:nvSpPr>
        <dsp:cNvPr id="0" name=""/>
        <dsp:cNvSpPr/>
      </dsp:nvSpPr>
      <dsp:spPr>
        <a:xfrm>
          <a:off x="2430609" y="287721"/>
          <a:ext cx="3944115" cy="3944115"/>
        </a:xfrm>
        <a:custGeom>
          <a:avLst/>
          <a:gdLst/>
          <a:ahLst/>
          <a:cxnLst/>
          <a:rect l="0" t="0" r="0" b="0"/>
          <a:pathLst>
            <a:path>
              <a:moveTo>
                <a:pt x="3002728" y="3653346"/>
              </a:moveTo>
              <a:arcTo wR="1972057" hR="1972057" stAng="3509442" swAng="80976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991BFD8-F4CA-4370-8662-0EEFB382C926}">
      <dsp:nvSpPr>
        <dsp:cNvPr id="0" name=""/>
        <dsp:cNvSpPr/>
      </dsp:nvSpPr>
      <dsp:spPr>
        <a:xfrm>
          <a:off x="3797332" y="3947480"/>
          <a:ext cx="1210668" cy="568713"/>
        </a:xfrm>
        <a:prstGeom prst="roundRect">
          <a:avLst/>
        </a:prstGeom>
        <a:solidFill>
          <a:schemeClr val="bg1">
            <a:lumMod val="95000"/>
          </a:schemeClr>
        </a:solidFill>
        <a:ln w="9525"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lumMod val="85000"/>
                </a:schemeClr>
              </a:solidFill>
            </a:rPr>
            <a:t>Places</a:t>
          </a:r>
        </a:p>
      </dsp:txBody>
      <dsp:txXfrm>
        <a:off x="3825094" y="3975242"/>
        <a:ext cx="1155144" cy="513189"/>
      </dsp:txXfrm>
    </dsp:sp>
    <dsp:sp modelId="{F36239F9-A59C-4F7E-8960-EB7C29F1BDFD}">
      <dsp:nvSpPr>
        <dsp:cNvPr id="0" name=""/>
        <dsp:cNvSpPr/>
      </dsp:nvSpPr>
      <dsp:spPr>
        <a:xfrm>
          <a:off x="2430609" y="287721"/>
          <a:ext cx="3944115" cy="3944115"/>
        </a:xfrm>
        <a:custGeom>
          <a:avLst/>
          <a:gdLst/>
          <a:ahLst/>
          <a:cxnLst/>
          <a:rect l="0" t="0" r="0" b="0"/>
          <a:pathLst>
            <a:path>
              <a:moveTo>
                <a:pt x="1362225" y="3847455"/>
              </a:moveTo>
              <a:arcTo wR="1972057" hR="1972057" stAng="6480794" swAng="80976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A17E2A2-FD2A-4F87-AAF6-2249255E6EF9}">
      <dsp:nvSpPr>
        <dsp:cNvPr id="0" name=""/>
        <dsp:cNvSpPr/>
      </dsp:nvSpPr>
      <dsp:spPr>
        <a:xfrm>
          <a:off x="2402877" y="3369878"/>
          <a:ext cx="1210668" cy="568713"/>
        </a:xfrm>
        <a:prstGeom prst="roundRect">
          <a:avLst/>
        </a:prstGeom>
        <a:solidFill>
          <a:schemeClr val="bg1">
            <a:lumMod val="95000"/>
          </a:schemeClr>
        </a:solidFill>
        <a:ln w="9525"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lumMod val="85000"/>
                </a:schemeClr>
              </a:solidFill>
            </a:rPr>
            <a:t>Passion</a:t>
          </a:r>
        </a:p>
      </dsp:txBody>
      <dsp:txXfrm>
        <a:off x="2430639" y="3397640"/>
        <a:ext cx="1155144" cy="513189"/>
      </dsp:txXfrm>
    </dsp:sp>
    <dsp:sp modelId="{E03A82DC-2D1B-4AED-998E-55148A06B515}">
      <dsp:nvSpPr>
        <dsp:cNvPr id="0" name=""/>
        <dsp:cNvSpPr/>
      </dsp:nvSpPr>
      <dsp:spPr>
        <a:xfrm>
          <a:off x="2430609" y="287721"/>
          <a:ext cx="3944115" cy="3944115"/>
        </a:xfrm>
        <a:custGeom>
          <a:avLst/>
          <a:gdLst/>
          <a:ahLst/>
          <a:cxnLst/>
          <a:rect l="0" t="0" r="0" b="0"/>
          <a:pathLst>
            <a:path>
              <a:moveTo>
                <a:pt x="337149" y="3074821"/>
              </a:moveTo>
              <a:arcTo wR="1972057" hR="1972057" stAng="8759994" swAng="152712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0C2E107-F79F-4106-BC9A-31273F7E64C3}">
      <dsp:nvSpPr>
        <dsp:cNvPr id="0" name=""/>
        <dsp:cNvSpPr/>
      </dsp:nvSpPr>
      <dsp:spPr>
        <a:xfrm>
          <a:off x="1825274" y="1975422"/>
          <a:ext cx="1210668" cy="568713"/>
        </a:xfrm>
        <a:prstGeom prst="roundRect">
          <a:avLst/>
        </a:prstGeom>
        <a:solidFill>
          <a:schemeClr val="bg1">
            <a:lumMod val="95000"/>
          </a:schemeClr>
        </a:solidFill>
        <a:ln w="9525"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lumMod val="85000"/>
                </a:schemeClr>
              </a:solidFill>
            </a:rPr>
            <a:t>Products</a:t>
          </a:r>
        </a:p>
      </dsp:txBody>
      <dsp:txXfrm>
        <a:off x="1853036" y="2003184"/>
        <a:ext cx="1155144" cy="513189"/>
      </dsp:txXfrm>
    </dsp:sp>
    <dsp:sp modelId="{D1734ED7-0F65-4155-8B04-B1F216BF53B4}">
      <dsp:nvSpPr>
        <dsp:cNvPr id="0" name=""/>
        <dsp:cNvSpPr/>
      </dsp:nvSpPr>
      <dsp:spPr>
        <a:xfrm>
          <a:off x="2430609" y="287721"/>
          <a:ext cx="3944115" cy="3944115"/>
        </a:xfrm>
        <a:custGeom>
          <a:avLst/>
          <a:gdLst/>
          <a:ahLst/>
          <a:cxnLst/>
          <a:rect l="0" t="0" r="0" b="0"/>
          <a:pathLst>
            <a:path>
              <a:moveTo>
                <a:pt x="21906" y="1678935"/>
              </a:moveTo>
              <a:arcTo wR="1972057" hR="1972057" stAng="11312880" swAng="152712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98EB85F-EA64-474A-89DD-33E1AB42086A}">
      <dsp:nvSpPr>
        <dsp:cNvPr id="0" name=""/>
        <dsp:cNvSpPr/>
      </dsp:nvSpPr>
      <dsp:spPr>
        <a:xfrm>
          <a:off x="2402877" y="580967"/>
          <a:ext cx="1210668" cy="568713"/>
        </a:xfrm>
        <a:prstGeom prst="roundRect">
          <a:avLst/>
        </a:prstGeom>
        <a:solidFill>
          <a:schemeClr val="bg1">
            <a:lumMod val="95000"/>
          </a:schemeClr>
        </a:solidFill>
        <a:ln w="9525"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lumMod val="85000"/>
                </a:schemeClr>
              </a:solidFill>
            </a:rPr>
            <a:t>Purpose</a:t>
          </a:r>
        </a:p>
      </dsp:txBody>
      <dsp:txXfrm>
        <a:off x="2430639" y="608729"/>
        <a:ext cx="1155144" cy="513189"/>
      </dsp:txXfrm>
    </dsp:sp>
    <dsp:sp modelId="{44F8E47A-B117-4383-B593-E2D5F3DD420B}">
      <dsp:nvSpPr>
        <dsp:cNvPr id="0" name=""/>
        <dsp:cNvSpPr/>
      </dsp:nvSpPr>
      <dsp:spPr>
        <a:xfrm>
          <a:off x="2430609" y="287721"/>
          <a:ext cx="3944115" cy="3944115"/>
        </a:xfrm>
        <a:custGeom>
          <a:avLst/>
          <a:gdLst/>
          <a:ahLst/>
          <a:cxnLst/>
          <a:rect l="0" t="0" r="0" b="0"/>
          <a:pathLst>
            <a:path>
              <a:moveTo>
                <a:pt x="941387" y="290769"/>
              </a:moveTo>
              <a:arcTo wR="1972057" hR="1972057" stAng="14309442" swAng="80976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506F26-CA55-4C93-8698-D934CF212347}">
      <dsp:nvSpPr>
        <dsp:cNvPr id="0" name=""/>
        <dsp:cNvSpPr/>
      </dsp:nvSpPr>
      <dsp:spPr>
        <a:xfrm>
          <a:off x="2501056" y="1965"/>
          <a:ext cx="1093886" cy="7110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2535765" y="36674"/>
        <a:ext cx="1024468" cy="641608"/>
      </dsp:txXfrm>
    </dsp:sp>
    <dsp:sp modelId="{74B956BC-07F9-484A-99D1-D27922ED261B}">
      <dsp:nvSpPr>
        <dsp:cNvPr id="0" name=""/>
        <dsp:cNvSpPr/>
      </dsp:nvSpPr>
      <dsp:spPr>
        <a:xfrm>
          <a:off x="1373478" y="357478"/>
          <a:ext cx="3349042" cy="3349042"/>
        </a:xfrm>
        <a:custGeom>
          <a:avLst/>
          <a:gdLst/>
          <a:ahLst/>
          <a:cxnLst/>
          <a:rect l="0" t="0" r="0" b="0"/>
          <a:pathLst>
            <a:path>
              <a:moveTo>
                <a:pt x="2228448" y="94272"/>
              </a:moveTo>
              <a:arcTo wR="1674521" hR="1674521" stAng="17359031" swAng="1500410"/>
            </a:path>
          </a:pathLst>
        </a:custGeom>
        <a:noFill/>
        <a:ln w="57150" cap="flat" cmpd="sng" algn="ctr">
          <a:solidFill>
            <a:schemeClr val="bg1">
              <a:lumMod val="85000"/>
            </a:schemeClr>
          </a:solidFill>
          <a:prstDash val="solid"/>
        </a:ln>
        <a:effectLst/>
      </dsp:spPr>
      <dsp:style>
        <a:lnRef idx="1">
          <a:scrgbClr r="0" g="0" b="0"/>
        </a:lnRef>
        <a:fillRef idx="0">
          <a:scrgbClr r="0" g="0" b="0"/>
        </a:fillRef>
        <a:effectRef idx="0">
          <a:scrgbClr r="0" g="0" b="0"/>
        </a:effectRef>
        <a:fontRef idx="minor"/>
      </dsp:style>
    </dsp:sp>
    <dsp:sp modelId="{DF5F993A-9B57-441C-9521-185E8FEDA33B}">
      <dsp:nvSpPr>
        <dsp:cNvPr id="0" name=""/>
        <dsp:cNvSpPr/>
      </dsp:nvSpPr>
      <dsp:spPr>
        <a:xfrm>
          <a:off x="3951234" y="839226"/>
          <a:ext cx="1093886" cy="7110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985943" y="873935"/>
        <a:ext cx="1024468" cy="641608"/>
      </dsp:txXfrm>
    </dsp:sp>
    <dsp:sp modelId="{8A1C8861-755A-45F7-9D7E-3F158B0D0499}">
      <dsp:nvSpPr>
        <dsp:cNvPr id="0" name=""/>
        <dsp:cNvSpPr/>
      </dsp:nvSpPr>
      <dsp:spPr>
        <a:xfrm>
          <a:off x="1373478" y="357478"/>
          <a:ext cx="3349042" cy="3349042"/>
        </a:xfrm>
        <a:custGeom>
          <a:avLst/>
          <a:gdLst/>
          <a:ahLst/>
          <a:cxnLst/>
          <a:rect l="0" t="0" r="0" b="0"/>
          <a:pathLst>
            <a:path>
              <a:moveTo>
                <a:pt x="3280993" y="1202009"/>
              </a:moveTo>
              <a:arcTo wR="1674521" hR="1674521" stAng="20616588" swAng="1966824"/>
            </a:path>
          </a:pathLst>
        </a:custGeom>
        <a:noFill/>
        <a:ln w="57150" cap="flat" cmpd="sng" algn="ctr">
          <a:solidFill>
            <a:schemeClr val="bg1">
              <a:lumMod val="85000"/>
            </a:schemeClr>
          </a:solidFill>
          <a:prstDash val="solid"/>
        </a:ln>
        <a:effectLst/>
      </dsp:spPr>
      <dsp:style>
        <a:lnRef idx="1">
          <a:scrgbClr r="0" g="0" b="0"/>
        </a:lnRef>
        <a:fillRef idx="0">
          <a:scrgbClr r="0" g="0" b="0"/>
        </a:fillRef>
        <a:effectRef idx="0">
          <a:scrgbClr r="0" g="0" b="0"/>
        </a:effectRef>
        <a:fontRef idx="minor"/>
      </dsp:style>
    </dsp:sp>
    <dsp:sp modelId="{61410E29-6810-4973-AEA7-62A485DA6E45}">
      <dsp:nvSpPr>
        <dsp:cNvPr id="0" name=""/>
        <dsp:cNvSpPr/>
      </dsp:nvSpPr>
      <dsp:spPr>
        <a:xfrm>
          <a:off x="3951234" y="2513747"/>
          <a:ext cx="1093886" cy="7110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985943" y="2548456"/>
        <a:ext cx="1024468" cy="641608"/>
      </dsp:txXfrm>
    </dsp:sp>
    <dsp:sp modelId="{596A0CBE-1A5F-4B15-92F9-D019D5F420A2}">
      <dsp:nvSpPr>
        <dsp:cNvPr id="0" name=""/>
        <dsp:cNvSpPr/>
      </dsp:nvSpPr>
      <dsp:spPr>
        <a:xfrm>
          <a:off x="1373478" y="357478"/>
          <a:ext cx="3349042" cy="3349042"/>
        </a:xfrm>
        <a:custGeom>
          <a:avLst/>
          <a:gdLst/>
          <a:ahLst/>
          <a:cxnLst/>
          <a:rect l="0" t="0" r="0" b="0"/>
          <a:pathLst>
            <a:path>
              <a:moveTo>
                <a:pt x="2844534" y="2872473"/>
              </a:moveTo>
              <a:arcTo wR="1674521" hR="1674521" stAng="2740559" swAng="1500410"/>
            </a:path>
          </a:pathLst>
        </a:custGeom>
        <a:noFill/>
        <a:ln w="57150" cap="flat" cmpd="sng" algn="ctr">
          <a:solidFill>
            <a:schemeClr val="bg1">
              <a:lumMod val="85000"/>
            </a:schemeClr>
          </a:solidFill>
          <a:prstDash val="solid"/>
        </a:ln>
        <a:effectLst/>
      </dsp:spPr>
      <dsp:style>
        <a:lnRef idx="1">
          <a:scrgbClr r="0" g="0" b="0"/>
        </a:lnRef>
        <a:fillRef idx="0">
          <a:scrgbClr r="0" g="0" b="0"/>
        </a:fillRef>
        <a:effectRef idx="0">
          <a:scrgbClr r="0" g="0" b="0"/>
        </a:effectRef>
        <a:fontRef idx="minor"/>
      </dsp:style>
    </dsp:sp>
    <dsp:sp modelId="{16E3B305-4BC0-435F-BE7B-67ED073757FB}">
      <dsp:nvSpPr>
        <dsp:cNvPr id="0" name=""/>
        <dsp:cNvSpPr/>
      </dsp:nvSpPr>
      <dsp:spPr>
        <a:xfrm>
          <a:off x="2501056" y="3351008"/>
          <a:ext cx="1093886" cy="7110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2535765" y="3385717"/>
        <a:ext cx="1024468" cy="641608"/>
      </dsp:txXfrm>
    </dsp:sp>
    <dsp:sp modelId="{552D2F7D-2E05-4294-91BE-41A644B8B393}">
      <dsp:nvSpPr>
        <dsp:cNvPr id="0" name=""/>
        <dsp:cNvSpPr/>
      </dsp:nvSpPr>
      <dsp:spPr>
        <a:xfrm>
          <a:off x="1373478" y="357478"/>
          <a:ext cx="3349042" cy="3349042"/>
        </a:xfrm>
        <a:custGeom>
          <a:avLst/>
          <a:gdLst/>
          <a:ahLst/>
          <a:cxnLst/>
          <a:rect l="0" t="0" r="0" b="0"/>
          <a:pathLst>
            <a:path>
              <a:moveTo>
                <a:pt x="1120593" y="3254769"/>
              </a:moveTo>
              <a:arcTo wR="1674521" hR="1674521" stAng="6559031" swAng="1500410"/>
            </a:path>
          </a:pathLst>
        </a:custGeom>
        <a:noFill/>
        <a:ln w="57150" cap="flat" cmpd="sng" algn="ctr">
          <a:solidFill>
            <a:schemeClr val="bg1">
              <a:lumMod val="85000"/>
            </a:schemeClr>
          </a:solidFill>
          <a:prstDash val="solid"/>
        </a:ln>
        <a:effectLst/>
      </dsp:spPr>
      <dsp:style>
        <a:lnRef idx="1">
          <a:scrgbClr r="0" g="0" b="0"/>
        </a:lnRef>
        <a:fillRef idx="0">
          <a:scrgbClr r="0" g="0" b="0"/>
        </a:fillRef>
        <a:effectRef idx="0">
          <a:scrgbClr r="0" g="0" b="0"/>
        </a:effectRef>
        <a:fontRef idx="minor"/>
      </dsp:style>
    </dsp:sp>
    <dsp:sp modelId="{D03D6334-E4D9-4B9B-AE79-EBCBA39D7CF7}">
      <dsp:nvSpPr>
        <dsp:cNvPr id="0" name=""/>
        <dsp:cNvSpPr/>
      </dsp:nvSpPr>
      <dsp:spPr>
        <a:xfrm>
          <a:off x="1050878" y="2513747"/>
          <a:ext cx="1093886" cy="7110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1085587" y="2548456"/>
        <a:ext cx="1024468" cy="641608"/>
      </dsp:txXfrm>
    </dsp:sp>
    <dsp:sp modelId="{DD67A23B-6D19-43BC-83DA-8E2314262BA6}">
      <dsp:nvSpPr>
        <dsp:cNvPr id="0" name=""/>
        <dsp:cNvSpPr/>
      </dsp:nvSpPr>
      <dsp:spPr>
        <a:xfrm>
          <a:off x="1373478" y="357478"/>
          <a:ext cx="3349042" cy="3349042"/>
        </a:xfrm>
        <a:custGeom>
          <a:avLst/>
          <a:gdLst/>
          <a:ahLst/>
          <a:cxnLst/>
          <a:rect l="0" t="0" r="0" b="0"/>
          <a:pathLst>
            <a:path>
              <a:moveTo>
                <a:pt x="68048" y="2147033"/>
              </a:moveTo>
              <a:arcTo wR="1674521" hR="1674521" stAng="9816588" swAng="1966824"/>
            </a:path>
          </a:pathLst>
        </a:custGeom>
        <a:noFill/>
        <a:ln w="57150" cap="flat" cmpd="sng" algn="ctr">
          <a:solidFill>
            <a:schemeClr val="bg1">
              <a:lumMod val="85000"/>
            </a:schemeClr>
          </a:solidFill>
          <a:prstDash val="solid"/>
        </a:ln>
        <a:effectLst/>
      </dsp:spPr>
      <dsp:style>
        <a:lnRef idx="1">
          <a:scrgbClr r="0" g="0" b="0"/>
        </a:lnRef>
        <a:fillRef idx="0">
          <a:scrgbClr r="0" g="0" b="0"/>
        </a:fillRef>
        <a:effectRef idx="0">
          <a:scrgbClr r="0" g="0" b="0"/>
        </a:effectRef>
        <a:fontRef idx="minor"/>
      </dsp:style>
    </dsp:sp>
    <dsp:sp modelId="{080FCD45-AE56-4E66-8685-4FDDD8B8A72A}">
      <dsp:nvSpPr>
        <dsp:cNvPr id="0" name=""/>
        <dsp:cNvSpPr/>
      </dsp:nvSpPr>
      <dsp:spPr>
        <a:xfrm>
          <a:off x="1050878" y="839226"/>
          <a:ext cx="1093886" cy="7110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1085587" y="873935"/>
        <a:ext cx="1024468" cy="641608"/>
      </dsp:txXfrm>
    </dsp:sp>
    <dsp:sp modelId="{C1967621-2A25-45CF-8AD4-C070FA694D49}">
      <dsp:nvSpPr>
        <dsp:cNvPr id="0" name=""/>
        <dsp:cNvSpPr/>
      </dsp:nvSpPr>
      <dsp:spPr>
        <a:xfrm>
          <a:off x="1373478" y="357478"/>
          <a:ext cx="3349042" cy="3349042"/>
        </a:xfrm>
        <a:custGeom>
          <a:avLst/>
          <a:gdLst/>
          <a:ahLst/>
          <a:cxnLst/>
          <a:rect l="0" t="0" r="0" b="0"/>
          <a:pathLst>
            <a:path>
              <a:moveTo>
                <a:pt x="504507" y="476568"/>
              </a:moveTo>
              <a:arcTo wR="1674521" hR="1674521" stAng="13540559" swAng="1500410"/>
            </a:path>
          </a:pathLst>
        </a:custGeom>
        <a:noFill/>
        <a:ln w="57150" cap="flat" cmpd="sng" algn="ctr">
          <a:solidFill>
            <a:schemeClr val="bg1">
              <a:lumMod val="8500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38649"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134" y="3"/>
            <a:ext cx="3038648" cy="466725"/>
          </a:xfrm>
          <a:prstGeom prst="rect">
            <a:avLst/>
          </a:prstGeom>
        </p:spPr>
        <p:txBody>
          <a:bodyPr vert="horz" lIns="91440" tIns="45720" rIns="91440" bIns="45720" rtlCol="0"/>
          <a:lstStyle>
            <a:lvl1pPr algn="r">
              <a:defRPr sz="1200"/>
            </a:lvl1pPr>
          </a:lstStyle>
          <a:p>
            <a:fld id="{C4F14D5D-17CF-4441-93D0-EAA1C9A60757}" type="datetimeFigureOut">
              <a:rPr lang="en-US" smtClean="0"/>
              <a:pPr/>
              <a:t>4/26/2018</a:t>
            </a:fld>
            <a:endParaRPr lang="en-US"/>
          </a:p>
        </p:txBody>
      </p:sp>
      <p:sp>
        <p:nvSpPr>
          <p:cNvPr id="4" name="Footer Placeholder 3"/>
          <p:cNvSpPr>
            <a:spLocks noGrp="1"/>
          </p:cNvSpPr>
          <p:nvPr>
            <p:ph type="ftr" sz="quarter" idx="2"/>
          </p:nvPr>
        </p:nvSpPr>
        <p:spPr>
          <a:xfrm>
            <a:off x="1" y="8829678"/>
            <a:ext cx="3038649"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134" y="8829678"/>
            <a:ext cx="3038648" cy="466725"/>
          </a:xfrm>
          <a:prstGeom prst="rect">
            <a:avLst/>
          </a:prstGeom>
        </p:spPr>
        <p:txBody>
          <a:bodyPr vert="horz" lIns="91440" tIns="45720" rIns="91440" bIns="45720" rtlCol="0" anchor="b"/>
          <a:lstStyle>
            <a:lvl1pPr algn="r">
              <a:defRPr sz="1200"/>
            </a:lvl1pPr>
          </a:lstStyle>
          <a:p>
            <a:fld id="{0DC5DC90-1DC5-4C78-8A98-D9F67DA63617}" type="slidenum">
              <a:rPr lang="en-US" smtClean="0"/>
              <a:pPr/>
              <a:t>‹#›</a:t>
            </a:fld>
            <a:endParaRPr lang="en-US"/>
          </a:p>
        </p:txBody>
      </p:sp>
    </p:spTree>
    <p:extLst>
      <p:ext uri="{BB962C8B-B14F-4D97-AF65-F5344CB8AC3E}">
        <p14:creationId xmlns:p14="http://schemas.microsoft.com/office/powerpoint/2010/main" val="1842271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40" y="0"/>
            <a:ext cx="3037840" cy="466434"/>
          </a:xfrm>
          <a:prstGeom prst="rect">
            <a:avLst/>
          </a:prstGeom>
        </p:spPr>
        <p:txBody>
          <a:bodyPr vert="horz" lIns="92446" tIns="46223" rIns="92446" bIns="46223" rtlCol="0"/>
          <a:lstStyle>
            <a:lvl1pPr algn="r">
              <a:defRPr sz="1200"/>
            </a:lvl1pPr>
          </a:lstStyle>
          <a:p>
            <a:fld id="{8DF91881-0F89-4396-B1FB-2B01C3113471}" type="datetimeFigureOut">
              <a:rPr lang="en-US" smtClean="0"/>
              <a:pPr/>
              <a:t>4/26/2018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70"/>
            <a:ext cx="3037840"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70"/>
            <a:ext cx="3037840" cy="466433"/>
          </a:xfrm>
          <a:prstGeom prst="rect">
            <a:avLst/>
          </a:prstGeom>
        </p:spPr>
        <p:txBody>
          <a:bodyPr vert="horz" lIns="92446" tIns="46223" rIns="92446" bIns="46223" rtlCol="0" anchor="b"/>
          <a:lstStyle>
            <a:lvl1pPr algn="r">
              <a:defRPr sz="1200"/>
            </a:lvl1pPr>
          </a:lstStyle>
          <a:p>
            <a:fld id="{11B0B900-9DC2-423F-ABC3-952C62102C96}" type="slidenum">
              <a:rPr lang="en-US" smtClean="0"/>
              <a:pPr/>
              <a:t>‹#›</a:t>
            </a:fld>
            <a:endParaRPr lang="en-US"/>
          </a:p>
        </p:txBody>
      </p:sp>
    </p:spTree>
    <p:extLst>
      <p:ext uri="{BB962C8B-B14F-4D97-AF65-F5344CB8AC3E}">
        <p14:creationId xmlns:p14="http://schemas.microsoft.com/office/powerpoint/2010/main" val="13286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B0B900-9DC2-423F-ABC3-952C62102C96}" type="slidenum">
              <a:rPr lang="en-US" smtClean="0"/>
              <a:pPr/>
              <a:t>2</a:t>
            </a:fld>
            <a:endParaRPr lang="en-US"/>
          </a:p>
        </p:txBody>
      </p:sp>
    </p:spTree>
    <p:extLst>
      <p:ext uri="{BB962C8B-B14F-4D97-AF65-F5344CB8AC3E}">
        <p14:creationId xmlns:p14="http://schemas.microsoft.com/office/powerpoint/2010/main" val="2758377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882BC3-AE5F-3043-9FCD-C1F199F164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3329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0B900-9DC2-423F-ABC3-952C62102C96}" type="slidenum">
              <a:rPr lang="en-US" smtClean="0"/>
              <a:pPr/>
              <a:t>18</a:t>
            </a:fld>
            <a:endParaRPr lang="en-US"/>
          </a:p>
        </p:txBody>
      </p:sp>
    </p:spTree>
    <p:extLst>
      <p:ext uri="{BB962C8B-B14F-4D97-AF65-F5344CB8AC3E}">
        <p14:creationId xmlns:p14="http://schemas.microsoft.com/office/powerpoint/2010/main" val="1703661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0B900-9DC2-423F-ABC3-952C62102C96}" type="slidenum">
              <a:rPr lang="en-US" smtClean="0"/>
              <a:pPr/>
              <a:t>32</a:t>
            </a:fld>
            <a:endParaRPr lang="en-US"/>
          </a:p>
        </p:txBody>
      </p:sp>
    </p:spTree>
    <p:extLst>
      <p:ext uri="{BB962C8B-B14F-4D97-AF65-F5344CB8AC3E}">
        <p14:creationId xmlns:p14="http://schemas.microsoft.com/office/powerpoint/2010/main" val="2909225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52061" y="6356349"/>
            <a:ext cx="8277785" cy="347472"/>
          </a:xfrm>
          <a:prstGeom prst="rect">
            <a:avLst/>
          </a:prstGeom>
          <a:solidFill>
            <a:srgbClr val="00A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ctrTitle" hasCustomPrompt="1"/>
          </p:nvPr>
        </p:nvSpPr>
        <p:spPr>
          <a:xfrm>
            <a:off x="601133" y="567940"/>
            <a:ext cx="5510261" cy="994545"/>
          </a:xfrm>
          <a:prstGeom prst="rect">
            <a:avLst/>
          </a:prstGeom>
        </p:spPr>
        <p:txBody>
          <a:bodyPr/>
          <a:lstStyle>
            <a:lvl1pPr algn="l">
              <a:defRPr spc="-100">
                <a:solidFill>
                  <a:srgbClr val="3775A2"/>
                </a:solidFill>
                <a:latin typeface="Trebuchet MS"/>
                <a:cs typeface="Trebuchet MS"/>
              </a:defRPr>
            </a:lvl1pPr>
          </a:lstStyle>
          <a:p>
            <a:r>
              <a:rPr lang="en-US" dirty="0"/>
              <a:t>Sample Page Layout</a:t>
            </a:r>
          </a:p>
        </p:txBody>
      </p:sp>
      <p:sp>
        <p:nvSpPr>
          <p:cNvPr id="3" name="Subtitle 2"/>
          <p:cNvSpPr>
            <a:spLocks noGrp="1"/>
          </p:cNvSpPr>
          <p:nvPr>
            <p:ph type="subTitle" idx="1" hasCustomPrompt="1"/>
          </p:nvPr>
        </p:nvSpPr>
        <p:spPr>
          <a:xfrm>
            <a:off x="616527" y="368684"/>
            <a:ext cx="5910503" cy="339437"/>
          </a:xfrm>
          <a:prstGeom prst="rect">
            <a:avLst/>
          </a:prstGeom>
        </p:spPr>
        <p:txBody>
          <a:bodyPr/>
          <a:lstStyle>
            <a:lvl1pPr marL="0" indent="0" algn="l">
              <a:buNone/>
              <a:defRPr sz="1800">
                <a:solidFill>
                  <a:srgbClr val="00AF78"/>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Sample Pre-Head</a:t>
            </a:r>
          </a:p>
        </p:txBody>
      </p:sp>
      <p:sp>
        <p:nvSpPr>
          <p:cNvPr id="5" name="Footer Placeholder 4"/>
          <p:cNvSpPr>
            <a:spLocks noGrp="1"/>
          </p:cNvSpPr>
          <p:nvPr>
            <p:ph type="ftr" sz="quarter" idx="11"/>
          </p:nvPr>
        </p:nvSpPr>
        <p:spPr>
          <a:xfrm>
            <a:off x="479064" y="6410229"/>
            <a:ext cx="6963906" cy="365125"/>
          </a:xfrm>
          <a:prstGeom prst="rect">
            <a:avLst/>
          </a:prstGeom>
        </p:spPr>
        <p:txBody>
          <a:bodyPr/>
          <a:lstStyle>
            <a:lvl1pPr>
              <a:defRPr sz="900">
                <a:solidFill>
                  <a:schemeClr val="bg1"/>
                </a:solidFill>
                <a:latin typeface="Trebuchet MS"/>
                <a:cs typeface="Trebuchet MS"/>
              </a:defRPr>
            </a:lvl1pPr>
          </a:lstStyle>
          <a:p>
            <a:pPr defTabSz="457200"/>
            <a:r>
              <a:rPr lang="en-US" dirty="0">
                <a:solidFill>
                  <a:srgbClr val="EFEF96"/>
                </a:solidFill>
              </a:rPr>
              <a:t>VIDEO ADVERTISING BUREAU    </a:t>
            </a:r>
            <a:r>
              <a:rPr lang="en-US" dirty="0">
                <a:solidFill>
                  <a:prstClr val="white"/>
                </a:solidFill>
              </a:rPr>
              <a:t>DEFINITELY MAYBE: Looking For Correlation Between Historical TV Spend &amp; Financial Results</a:t>
            </a:r>
          </a:p>
        </p:txBody>
      </p:sp>
      <p:sp>
        <p:nvSpPr>
          <p:cNvPr id="9" name="Text Placeholder 8"/>
          <p:cNvSpPr>
            <a:spLocks noGrp="1"/>
          </p:cNvSpPr>
          <p:nvPr>
            <p:ph type="body" sz="quarter" idx="13" hasCustomPrompt="1"/>
          </p:nvPr>
        </p:nvSpPr>
        <p:spPr>
          <a:xfrm>
            <a:off x="601664" y="1809172"/>
            <a:ext cx="4716942" cy="2624283"/>
          </a:xfrm>
          <a:prstGeom prst="rect">
            <a:avLst/>
          </a:prstGeom>
        </p:spPr>
        <p:txBody>
          <a:bodyPr vert="horz"/>
          <a:lstStyle>
            <a:lvl1pPr marL="0" indent="0">
              <a:buFontTx/>
              <a:buNone/>
              <a:defRPr sz="2200">
                <a:latin typeface="Trebuchet MS"/>
                <a:cs typeface="Trebuchet MS"/>
              </a:defRPr>
            </a:lvl1pPr>
          </a:lstStyle>
          <a:p>
            <a:pPr lvl="0"/>
            <a:r>
              <a:rPr lang="en-US" dirty="0"/>
              <a:t>In 2014, the VAB released a study called “What’s Driving Digital?” which looked at the impact of monthly TV spend on the website traffic of 75 “pure-play” Internet brands such as Priceline, </a:t>
            </a:r>
            <a:r>
              <a:rPr lang="en-US" dirty="0" err="1"/>
              <a:t>E*Trade</a:t>
            </a:r>
            <a:r>
              <a:rPr lang="en-US" dirty="0"/>
              <a:t> and </a:t>
            </a:r>
            <a:r>
              <a:rPr lang="en-US" dirty="0" err="1"/>
              <a:t>Match.com</a:t>
            </a:r>
            <a:r>
              <a:rPr lang="en-US" dirty="0"/>
              <a:t> to name just a few.</a:t>
            </a:r>
          </a:p>
          <a:p>
            <a:pPr lvl="0"/>
            <a:r>
              <a:rPr lang="en-US" dirty="0"/>
              <a:t> </a:t>
            </a:r>
          </a:p>
        </p:txBody>
      </p:sp>
      <p:sp>
        <p:nvSpPr>
          <p:cNvPr id="10" name="Text Placeholder 8"/>
          <p:cNvSpPr>
            <a:spLocks noGrp="1"/>
          </p:cNvSpPr>
          <p:nvPr>
            <p:ph type="body" sz="quarter" idx="14" hasCustomPrompt="1"/>
          </p:nvPr>
        </p:nvSpPr>
        <p:spPr>
          <a:xfrm>
            <a:off x="616527" y="4640118"/>
            <a:ext cx="4716942" cy="1363519"/>
          </a:xfrm>
          <a:prstGeom prst="rect">
            <a:avLst/>
          </a:prstGeom>
        </p:spPr>
        <p:txBody>
          <a:bodyPr vert="horz"/>
          <a:lstStyle>
            <a:lvl1pPr marL="0" indent="0">
              <a:buFontTx/>
              <a:buNone/>
              <a:defRPr sz="1800">
                <a:latin typeface="Trebuchet MS"/>
                <a:cs typeface="Trebuchet MS"/>
              </a:defRPr>
            </a:lvl1pPr>
          </a:lstStyle>
          <a:p>
            <a:pPr lvl="0"/>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p>
          <a:p>
            <a:pPr lvl="0"/>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endParaRPr lang="en-US" dirty="0"/>
          </a:p>
          <a:p>
            <a:pPr lvl="0"/>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a:t>
            </a:r>
            <a:endParaRPr lang="en-US" dirty="0"/>
          </a:p>
        </p:txBody>
      </p:sp>
      <p:sp>
        <p:nvSpPr>
          <p:cNvPr id="11" name="Subtitle 2"/>
          <p:cNvSpPr txBox="1">
            <a:spLocks/>
          </p:cNvSpPr>
          <p:nvPr userDrawn="1"/>
        </p:nvSpPr>
        <p:spPr>
          <a:xfrm>
            <a:off x="8412018" y="6309349"/>
            <a:ext cx="554952" cy="417563"/>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fld id="{21AD1E46-6C0E-2740-8AE4-E7555976E32C}" type="slidenum">
              <a:rPr lang="en-US" smtClean="0">
                <a:latin typeface="Trebuchet MS"/>
                <a:cs typeface="Trebuchet MS"/>
              </a:rPr>
              <a:pPr algn="ctr"/>
              <a:t>‹#›</a:t>
            </a:fld>
            <a:endParaRPr lang="en-US" dirty="0">
              <a:latin typeface="Trebuchet MS"/>
              <a:cs typeface="Trebuchet MS"/>
            </a:endParaRPr>
          </a:p>
        </p:txBody>
      </p:sp>
    </p:spTree>
    <p:extLst>
      <p:ext uri="{BB962C8B-B14F-4D97-AF65-F5344CB8AC3E}">
        <p14:creationId xmlns:p14="http://schemas.microsoft.com/office/powerpoint/2010/main" val="1009869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Title only blank">
    <p:spTree>
      <p:nvGrpSpPr>
        <p:cNvPr id="1" name=""/>
        <p:cNvGrpSpPr/>
        <p:nvPr/>
      </p:nvGrpSpPr>
      <p:grpSpPr>
        <a:xfrm>
          <a:off x="0" y="0"/>
          <a:ext cx="0" cy="0"/>
          <a:chOff x="0" y="0"/>
          <a:chExt cx="0" cy="0"/>
        </a:xfrm>
      </p:grpSpPr>
      <p:sp>
        <p:nvSpPr>
          <p:cNvPr id="9" name="Title 8"/>
          <p:cNvSpPr>
            <a:spLocks noGrp="1"/>
          </p:cNvSpPr>
          <p:nvPr userDrawn="1">
            <p:ph type="title" hasCustomPrompt="1"/>
          </p:nvPr>
        </p:nvSpPr>
        <p:spPr>
          <a:xfrm>
            <a:off x="594360" y="633985"/>
            <a:ext cx="8166672" cy="571500"/>
          </a:xfrm>
          <a:prstGeom prst="rect">
            <a:avLst/>
          </a:prstGeom>
        </p:spPr>
        <p:txBody>
          <a:bodyPr>
            <a:noAutofit/>
          </a:bodyPr>
          <a:lstStyle>
            <a:lvl1pPr>
              <a:defRPr baseline="0">
                <a:solidFill>
                  <a:srgbClr val="009DD9"/>
                </a:solidFill>
              </a:defRPr>
            </a:lvl1pPr>
          </a:lstStyle>
          <a:p>
            <a:r>
              <a:rPr lang="en-US" dirty="0"/>
              <a:t>CLICK TO EDIT MASTER TITLE STYLE</a:t>
            </a:r>
          </a:p>
        </p:txBody>
      </p:sp>
      <p:sp>
        <p:nvSpPr>
          <p:cNvPr id="17" name="Text Box 17"/>
          <p:cNvSpPr txBox="1">
            <a:spLocks noChangeArrowheads="1"/>
          </p:cNvSpPr>
          <p:nvPr userDrawn="1"/>
        </p:nvSpPr>
        <p:spPr bwMode="auto">
          <a:xfrm>
            <a:off x="8880760" y="6600344"/>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12" name="Rectangle 11"/>
          <p:cNvSpPr/>
          <p:nvPr userDrawn="1"/>
        </p:nvSpPr>
        <p:spPr>
          <a:xfrm>
            <a:off x="0" y="0"/>
            <a:ext cx="164592" cy="6858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userDrawn="1"/>
        </p:nvSpPr>
        <p:spPr bwMode="gray">
          <a:xfrm rot="16200000">
            <a:off x="-1096754" y="5165467"/>
            <a:ext cx="2364750" cy="184666"/>
          </a:xfrm>
          <a:prstGeom prst="rect">
            <a:avLst/>
          </a:prstGeom>
        </p:spPr>
        <p:txBody>
          <a:bodyPr wrap="none">
            <a:spAutoFit/>
          </a:bodyPr>
          <a:lstStyle/>
          <a:p>
            <a:pPr>
              <a:spcBef>
                <a:spcPct val="50000"/>
              </a:spcBef>
            </a:pPr>
            <a:r>
              <a:rPr lang="en-US" sz="600" dirty="0">
                <a:solidFill>
                  <a:srgbClr val="5F5F5F"/>
                </a:solidFill>
                <a:cs typeface="Calibri"/>
              </a:rPr>
              <a:t>Copyright ©2015 The Nielsen Company. Confidential and proprietary.</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96489" y="0"/>
            <a:ext cx="254000" cy="457200"/>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67" y="2225"/>
            <a:ext cx="1227667" cy="647935"/>
          </a:xfrm>
          <a:prstGeom prst="rect">
            <a:avLst/>
          </a:prstGeom>
        </p:spPr>
      </p:pic>
    </p:spTree>
    <p:extLst>
      <p:ext uri="{BB962C8B-B14F-4D97-AF65-F5344CB8AC3E}">
        <p14:creationId xmlns:p14="http://schemas.microsoft.com/office/powerpoint/2010/main" val="1544126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print">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4100797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3886111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bg>
      <p:bgPr>
        <a:blipFill rotWithShape="1">
          <a:blip r:embed="rId2" cstate="print">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565836" y="2788254"/>
            <a:ext cx="5155767" cy="1286933"/>
          </a:xfrm>
          <a:prstGeom prst="rect">
            <a:avLst/>
          </a:prstGeom>
        </p:spPr>
        <p:txBody>
          <a:bodyPr vert="horz" lIns="0" tIns="0" rIns="0" bIns="0"/>
          <a:lstStyle>
            <a:lvl1pPr marL="0" indent="0">
              <a:lnSpc>
                <a:spcPts val="4500"/>
              </a:lnSpc>
              <a:spcBef>
                <a:spcPts val="0"/>
              </a:spcBef>
              <a:buFontTx/>
              <a:buNone/>
              <a:defRPr sz="5500" b="1" cap="none"/>
            </a:lvl1pPr>
            <a:lvl2pPr marL="457200" indent="0">
              <a:lnSpc>
                <a:spcPts val="4500"/>
              </a:lnSpc>
              <a:spcBef>
                <a:spcPts val="0"/>
              </a:spcBef>
              <a:buFontTx/>
              <a:buNone/>
              <a:defRPr sz="5500" cap="all"/>
            </a:lvl2pPr>
            <a:lvl3pPr marL="914400" indent="0">
              <a:lnSpc>
                <a:spcPts val="4500"/>
              </a:lnSpc>
              <a:spcBef>
                <a:spcPts val="0"/>
              </a:spcBef>
              <a:buFontTx/>
              <a:buNone/>
              <a:defRPr sz="5500" cap="all"/>
            </a:lvl3pPr>
            <a:lvl4pPr marL="1371600" indent="0">
              <a:lnSpc>
                <a:spcPts val="4500"/>
              </a:lnSpc>
              <a:spcBef>
                <a:spcPts val="0"/>
              </a:spcBef>
              <a:buFontTx/>
              <a:buNone/>
              <a:defRPr sz="5500" cap="all"/>
            </a:lvl4pPr>
            <a:lvl5pPr marL="1828800" indent="0">
              <a:lnSpc>
                <a:spcPts val="4500"/>
              </a:lnSpc>
              <a:spcBef>
                <a:spcPts val="0"/>
              </a:spcBef>
              <a:buFontTx/>
              <a:buNone/>
              <a:defRPr sz="5500" cap="all"/>
            </a:lvl5pPr>
          </a:lstStyle>
          <a:p>
            <a:pPr lvl="0"/>
            <a:r>
              <a:rPr lang="en-US" dirty="0"/>
              <a:t>Insert Report Title Here</a:t>
            </a:r>
          </a:p>
        </p:txBody>
      </p:sp>
      <p:sp>
        <p:nvSpPr>
          <p:cNvPr id="7" name="Text Placeholder 6"/>
          <p:cNvSpPr>
            <a:spLocks noGrp="1"/>
          </p:cNvSpPr>
          <p:nvPr>
            <p:ph type="body" sz="quarter" idx="11" hasCustomPrompt="1"/>
          </p:nvPr>
        </p:nvSpPr>
        <p:spPr>
          <a:xfrm>
            <a:off x="2610577" y="3960348"/>
            <a:ext cx="6211690" cy="1585314"/>
          </a:xfrm>
          <a:prstGeom prst="rect">
            <a:avLst/>
          </a:prstGeom>
        </p:spPr>
        <p:txBody>
          <a:bodyPr vert="horz" lIns="0" tIns="0" rIns="0" bIns="0"/>
          <a:lstStyle>
            <a:lvl1pPr marL="0" indent="0">
              <a:spcBef>
                <a:spcPts val="0"/>
              </a:spcBef>
              <a:buFontTx/>
              <a:buNone/>
              <a:defRPr sz="3200" b="1" cap="none" baseline="0">
                <a:solidFill>
                  <a:srgbClr val="508ABA"/>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sz="2600" dirty="0">
                <a:latin typeface="+mn-lt"/>
                <a:cs typeface="Trebuchet MS"/>
              </a:rPr>
              <a:t>Insert Subhead Text Here</a:t>
            </a:r>
          </a:p>
        </p:txBody>
      </p:sp>
    </p:spTree>
    <p:extLst>
      <p:ext uri="{BB962C8B-B14F-4D97-AF65-F5344CB8AC3E}">
        <p14:creationId xmlns:p14="http://schemas.microsoft.com/office/powerpoint/2010/main" val="2568517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6" name="Rectangle 5"/>
          <p:cNvSpPr/>
          <p:nvPr userDrawn="1"/>
        </p:nvSpPr>
        <p:spPr>
          <a:xfrm>
            <a:off x="-52388" y="6356350"/>
            <a:ext cx="8278813" cy="347663"/>
          </a:xfrm>
          <a:prstGeom prst="rect">
            <a:avLst/>
          </a:prstGeom>
          <a:solidFill>
            <a:srgbClr val="00AF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7" name="Subtitle 2"/>
          <p:cNvSpPr txBox="1">
            <a:spLocks/>
          </p:cNvSpPr>
          <p:nvPr userDrawn="1"/>
        </p:nvSpPr>
        <p:spPr>
          <a:xfrm>
            <a:off x="8412163" y="6308725"/>
            <a:ext cx="554037" cy="417513"/>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defRPr/>
            </a:pPr>
            <a:fld id="{446163DA-4563-48C7-8328-4954FB70DB94}" type="slidenum">
              <a:rPr lang="en-US" smtClean="0">
                <a:latin typeface="Trebuchet MS"/>
                <a:cs typeface="Trebuchet MS"/>
              </a:rPr>
              <a:pPr algn="ctr">
                <a:defRPr/>
              </a:pPr>
              <a:t>‹#›</a:t>
            </a:fld>
            <a:endParaRPr lang="en-US" dirty="0">
              <a:latin typeface="Trebuchet MS"/>
              <a:cs typeface="Trebuchet MS"/>
            </a:endParaRPr>
          </a:p>
        </p:txBody>
      </p:sp>
      <p:sp>
        <p:nvSpPr>
          <p:cNvPr id="2" name="Title 1"/>
          <p:cNvSpPr>
            <a:spLocks noGrp="1"/>
          </p:cNvSpPr>
          <p:nvPr>
            <p:ph type="ctrTitle"/>
          </p:nvPr>
        </p:nvSpPr>
        <p:spPr>
          <a:xfrm>
            <a:off x="601133" y="567940"/>
            <a:ext cx="5510261" cy="994545"/>
          </a:xfrm>
          <a:prstGeom prst="rect">
            <a:avLst/>
          </a:prstGeom>
        </p:spPr>
        <p:txBody>
          <a:bodyPr/>
          <a:lstStyle>
            <a:lvl1pPr algn="l">
              <a:defRPr spc="-100">
                <a:solidFill>
                  <a:srgbClr val="3775A2"/>
                </a:solidFill>
                <a:latin typeface="Trebuchet MS"/>
                <a:cs typeface="Trebuchet MS"/>
              </a:defRPr>
            </a:lvl1pPr>
          </a:lstStyle>
          <a:p>
            <a:r>
              <a:rPr lang="en-US"/>
              <a:t>Click to edit Master title style</a:t>
            </a:r>
            <a:endParaRPr lang="en-US" dirty="0"/>
          </a:p>
        </p:txBody>
      </p:sp>
      <p:sp>
        <p:nvSpPr>
          <p:cNvPr id="3" name="Subtitle 2"/>
          <p:cNvSpPr>
            <a:spLocks noGrp="1"/>
          </p:cNvSpPr>
          <p:nvPr>
            <p:ph type="subTitle" idx="1"/>
          </p:nvPr>
        </p:nvSpPr>
        <p:spPr>
          <a:xfrm>
            <a:off x="616527" y="368684"/>
            <a:ext cx="5910503" cy="339437"/>
          </a:xfrm>
          <a:prstGeom prst="rect">
            <a:avLst/>
          </a:prstGeom>
        </p:spPr>
        <p:txBody>
          <a:bodyPr/>
          <a:lstStyle>
            <a:lvl1pPr marL="0" indent="0" algn="l">
              <a:buNone/>
              <a:defRPr sz="1800">
                <a:solidFill>
                  <a:srgbClr val="00AF78"/>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8"/>
          <p:cNvSpPr>
            <a:spLocks noGrp="1"/>
          </p:cNvSpPr>
          <p:nvPr>
            <p:ph type="body" sz="quarter" idx="13"/>
          </p:nvPr>
        </p:nvSpPr>
        <p:spPr>
          <a:xfrm>
            <a:off x="601664" y="1809172"/>
            <a:ext cx="4716942" cy="2624283"/>
          </a:xfrm>
          <a:prstGeom prst="rect">
            <a:avLst/>
          </a:prstGeom>
        </p:spPr>
        <p:txBody>
          <a:bodyPr vert="horz"/>
          <a:lstStyle>
            <a:lvl1pPr marL="0" indent="0">
              <a:buFontTx/>
              <a:buNone/>
              <a:defRPr sz="2200">
                <a:latin typeface="Trebuchet MS"/>
                <a:cs typeface="Trebuchet MS"/>
              </a:defRPr>
            </a:lvl1pPr>
          </a:lstStyle>
          <a:p>
            <a:pPr lvl="0"/>
            <a:r>
              <a:rPr lang="en-US"/>
              <a:t>Click to edit Master text styles</a:t>
            </a:r>
          </a:p>
          <a:p>
            <a:pPr lvl="1"/>
            <a:r>
              <a:rPr lang="en-US"/>
              <a:t>Second level</a:t>
            </a:r>
          </a:p>
        </p:txBody>
      </p:sp>
      <p:sp>
        <p:nvSpPr>
          <p:cNvPr id="10" name="Text Placeholder 8"/>
          <p:cNvSpPr>
            <a:spLocks noGrp="1"/>
          </p:cNvSpPr>
          <p:nvPr>
            <p:ph type="body" sz="quarter" idx="14"/>
          </p:nvPr>
        </p:nvSpPr>
        <p:spPr>
          <a:xfrm>
            <a:off x="616527" y="4640118"/>
            <a:ext cx="4716942" cy="1363519"/>
          </a:xfrm>
          <a:prstGeom prst="rect">
            <a:avLst/>
          </a:prstGeom>
        </p:spPr>
        <p:txBody>
          <a:bodyPr vert="horz"/>
          <a:lstStyle>
            <a:lvl1pPr marL="0" indent="0">
              <a:buFontTx/>
              <a:buNone/>
              <a:defRPr sz="1800">
                <a:latin typeface="Trebuchet MS"/>
                <a:cs typeface="Trebuchet MS"/>
              </a:defRPr>
            </a:lvl1pPr>
          </a:lstStyle>
          <a:p>
            <a:pPr lvl="0"/>
            <a:r>
              <a:rPr lang="en-US"/>
              <a:t>Click to edit Master text styles</a:t>
            </a:r>
          </a:p>
          <a:p>
            <a:pPr lvl="1"/>
            <a:r>
              <a:rPr lang="en-US"/>
              <a:t>Second level</a:t>
            </a:r>
          </a:p>
          <a:p>
            <a:pPr lvl="2"/>
            <a:r>
              <a:rPr lang="en-US"/>
              <a:t>Third level</a:t>
            </a:r>
          </a:p>
        </p:txBody>
      </p:sp>
      <p:sp>
        <p:nvSpPr>
          <p:cNvPr id="8" name="Footer Placeholder 4"/>
          <p:cNvSpPr>
            <a:spLocks noGrp="1"/>
          </p:cNvSpPr>
          <p:nvPr>
            <p:ph type="ftr" sz="quarter" idx="15"/>
          </p:nvPr>
        </p:nvSpPr>
        <p:spPr>
          <a:xfrm>
            <a:off x="479425" y="6410325"/>
            <a:ext cx="6962775" cy="365125"/>
          </a:xfrm>
          <a:prstGeom prst="rect">
            <a:avLst/>
          </a:prstGeom>
        </p:spPr>
        <p:txBody>
          <a:bodyPr/>
          <a:lstStyle>
            <a:lvl1pPr fontAlgn="auto">
              <a:spcBef>
                <a:spcPts val="0"/>
              </a:spcBef>
              <a:spcAft>
                <a:spcPts val="0"/>
              </a:spcAft>
              <a:defRPr sz="900">
                <a:solidFill>
                  <a:srgbClr val="EFEF96"/>
                </a:solidFill>
                <a:latin typeface="Trebuchet MS"/>
                <a:cs typeface="Trebuchet MS"/>
              </a:defRPr>
            </a:lvl1pPr>
          </a:lstStyle>
          <a:p>
            <a:pPr>
              <a:defRPr/>
            </a:pPr>
            <a:endParaRPr lang="en-US">
              <a:solidFill>
                <a:prstClr val="white"/>
              </a:solidFill>
            </a:endParaRPr>
          </a:p>
        </p:txBody>
      </p:sp>
    </p:spTree>
    <p:extLst>
      <p:ext uri="{BB962C8B-B14F-4D97-AF65-F5344CB8AC3E}">
        <p14:creationId xmlns:p14="http://schemas.microsoft.com/office/powerpoint/2010/main" val="918118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print">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10462" y="5002207"/>
            <a:ext cx="5435605" cy="1517126"/>
          </a:xfrm>
          <a:prstGeom prst="rect">
            <a:avLst/>
          </a:prstGeom>
        </p:spPr>
        <p:txBody>
          <a:bodyPr anchor="t" anchorCtr="0">
            <a:noAutofit/>
          </a:bodyPr>
          <a:lstStyle>
            <a:lvl1pPr algn="l">
              <a:lnSpc>
                <a:spcPts val="3800"/>
              </a:lnSpc>
              <a:defRPr sz="3600" b="1" cap="none" spc="-100"/>
            </a:lvl1pPr>
          </a:lstStyle>
          <a:p>
            <a:r>
              <a:rPr lang="en-US" dirty="0"/>
              <a:t>Insert Copy Here </a:t>
            </a:r>
            <a:br>
              <a:rPr lang="en-US" dirty="0"/>
            </a:br>
            <a:r>
              <a:rPr lang="en-US" dirty="0"/>
              <a:t>For The Break Slide</a:t>
            </a:r>
          </a:p>
        </p:txBody>
      </p:sp>
    </p:spTree>
    <p:extLst>
      <p:ext uri="{BB962C8B-B14F-4D97-AF65-F5344CB8AC3E}">
        <p14:creationId xmlns:p14="http://schemas.microsoft.com/office/powerpoint/2010/main" val="2953465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print">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10462" y="5002207"/>
            <a:ext cx="5435605" cy="1517126"/>
          </a:xfrm>
          <a:prstGeom prst="rect">
            <a:avLst/>
          </a:prstGeom>
        </p:spPr>
        <p:txBody>
          <a:bodyPr anchor="t" anchorCtr="0">
            <a:noAutofit/>
          </a:bodyPr>
          <a:lstStyle>
            <a:lvl1pPr algn="l">
              <a:lnSpc>
                <a:spcPts val="3800"/>
              </a:lnSpc>
              <a:defRPr sz="3600" b="1" cap="none" spc="-100"/>
            </a:lvl1pPr>
          </a:lstStyle>
          <a:p>
            <a:r>
              <a:rPr lang="en-US" dirty="0"/>
              <a:t>Insert Copy Here </a:t>
            </a:r>
            <a:br>
              <a:rPr lang="en-US" dirty="0"/>
            </a:br>
            <a:r>
              <a:rPr lang="en-US" dirty="0"/>
              <a:t>For The Break Slide</a:t>
            </a:r>
          </a:p>
        </p:txBody>
      </p:sp>
    </p:spTree>
    <p:extLst>
      <p:ext uri="{BB962C8B-B14F-4D97-AF65-F5344CB8AC3E}">
        <p14:creationId xmlns:p14="http://schemas.microsoft.com/office/powerpoint/2010/main" val="2953465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print">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10462" y="5002207"/>
            <a:ext cx="5435605" cy="1517126"/>
          </a:xfrm>
          <a:prstGeom prst="rect">
            <a:avLst/>
          </a:prstGeom>
        </p:spPr>
        <p:txBody>
          <a:bodyPr anchor="t" anchorCtr="0">
            <a:noAutofit/>
          </a:bodyPr>
          <a:lstStyle>
            <a:lvl1pPr algn="l">
              <a:lnSpc>
                <a:spcPts val="3800"/>
              </a:lnSpc>
              <a:defRPr sz="3600" b="1" cap="none" spc="-100"/>
            </a:lvl1pPr>
          </a:lstStyle>
          <a:p>
            <a:r>
              <a:rPr lang="en-US" dirty="0"/>
              <a:t>Insert Copy Here </a:t>
            </a:r>
            <a:br>
              <a:rPr lang="en-US" dirty="0"/>
            </a:br>
            <a:r>
              <a:rPr lang="en-US" dirty="0"/>
              <a:t>For The Break Slide</a:t>
            </a:r>
          </a:p>
        </p:txBody>
      </p:sp>
    </p:spTree>
    <p:extLst>
      <p:ext uri="{BB962C8B-B14F-4D97-AF65-F5344CB8AC3E}">
        <p14:creationId xmlns:p14="http://schemas.microsoft.com/office/powerpoint/2010/main" val="2953465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print">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10462" y="5002207"/>
            <a:ext cx="5435605" cy="1517126"/>
          </a:xfrm>
          <a:prstGeom prst="rect">
            <a:avLst/>
          </a:prstGeom>
        </p:spPr>
        <p:txBody>
          <a:bodyPr anchor="t" anchorCtr="0">
            <a:noAutofit/>
          </a:bodyPr>
          <a:lstStyle>
            <a:lvl1pPr algn="l">
              <a:lnSpc>
                <a:spcPts val="3800"/>
              </a:lnSpc>
              <a:defRPr sz="3600" b="1" cap="none" spc="-100"/>
            </a:lvl1pPr>
          </a:lstStyle>
          <a:p>
            <a:r>
              <a:rPr lang="en-US" dirty="0"/>
              <a:t>Insert Copy Here </a:t>
            </a:r>
            <a:br>
              <a:rPr lang="en-US" dirty="0"/>
            </a:br>
            <a:r>
              <a:rPr lang="en-US" dirty="0"/>
              <a:t>For The Break Slide</a:t>
            </a:r>
          </a:p>
        </p:txBody>
      </p:sp>
    </p:spTree>
    <p:extLst>
      <p:ext uri="{BB962C8B-B14F-4D97-AF65-F5344CB8AC3E}">
        <p14:creationId xmlns:p14="http://schemas.microsoft.com/office/powerpoint/2010/main" val="29534658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3313308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04F9D6DC-8C4E-4599-BF21-177D7E9FD0BC}"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955242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719646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Slide">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565836" y="2788254"/>
            <a:ext cx="5155767" cy="1286933"/>
          </a:xfrm>
          <a:prstGeom prst="rect">
            <a:avLst/>
          </a:prstGeom>
        </p:spPr>
        <p:txBody>
          <a:bodyPr vert="horz" lIns="0" tIns="0" rIns="0" bIns="0"/>
          <a:lstStyle>
            <a:lvl1pPr marL="0" indent="0">
              <a:lnSpc>
                <a:spcPts val="4500"/>
              </a:lnSpc>
              <a:spcBef>
                <a:spcPts val="0"/>
              </a:spcBef>
              <a:buFontTx/>
              <a:buNone/>
              <a:defRPr sz="5500" b="1" cap="none"/>
            </a:lvl1pPr>
            <a:lvl2pPr marL="457200" indent="0">
              <a:lnSpc>
                <a:spcPts val="4500"/>
              </a:lnSpc>
              <a:spcBef>
                <a:spcPts val="0"/>
              </a:spcBef>
              <a:buFontTx/>
              <a:buNone/>
              <a:defRPr sz="5500" cap="all"/>
            </a:lvl2pPr>
            <a:lvl3pPr marL="914400" indent="0">
              <a:lnSpc>
                <a:spcPts val="4500"/>
              </a:lnSpc>
              <a:spcBef>
                <a:spcPts val="0"/>
              </a:spcBef>
              <a:buFontTx/>
              <a:buNone/>
              <a:defRPr sz="5500" cap="all"/>
            </a:lvl3pPr>
            <a:lvl4pPr marL="1371600" indent="0">
              <a:lnSpc>
                <a:spcPts val="4500"/>
              </a:lnSpc>
              <a:spcBef>
                <a:spcPts val="0"/>
              </a:spcBef>
              <a:buFontTx/>
              <a:buNone/>
              <a:defRPr sz="5500" cap="all"/>
            </a:lvl4pPr>
            <a:lvl5pPr marL="1828800" indent="0">
              <a:lnSpc>
                <a:spcPts val="4500"/>
              </a:lnSpc>
              <a:spcBef>
                <a:spcPts val="0"/>
              </a:spcBef>
              <a:buFontTx/>
              <a:buNone/>
              <a:defRPr sz="5500" cap="all"/>
            </a:lvl5pPr>
          </a:lstStyle>
          <a:p>
            <a:pPr lvl="0"/>
            <a:r>
              <a:rPr lang="en-US" dirty="0"/>
              <a:t>Insert Report Title Here</a:t>
            </a:r>
          </a:p>
        </p:txBody>
      </p:sp>
      <p:sp>
        <p:nvSpPr>
          <p:cNvPr id="7" name="Text Placeholder 6"/>
          <p:cNvSpPr>
            <a:spLocks noGrp="1"/>
          </p:cNvSpPr>
          <p:nvPr>
            <p:ph type="body" sz="quarter" idx="11" hasCustomPrompt="1"/>
          </p:nvPr>
        </p:nvSpPr>
        <p:spPr>
          <a:xfrm>
            <a:off x="2610577" y="3960348"/>
            <a:ext cx="6211690" cy="1585314"/>
          </a:xfrm>
          <a:prstGeom prst="rect">
            <a:avLst/>
          </a:prstGeom>
        </p:spPr>
        <p:txBody>
          <a:bodyPr vert="horz" lIns="0" tIns="0" rIns="0" bIns="0"/>
          <a:lstStyle>
            <a:lvl1pPr marL="0" indent="0">
              <a:spcBef>
                <a:spcPts val="0"/>
              </a:spcBef>
              <a:buFontTx/>
              <a:buNone/>
              <a:defRPr sz="3200" b="1" cap="none" baseline="0">
                <a:solidFill>
                  <a:srgbClr val="508ABA"/>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sz="2600" dirty="0">
                <a:latin typeface="+mn-lt"/>
                <a:cs typeface="Trebuchet MS"/>
              </a:rPr>
              <a:t>Insert Subhead Text Here</a:t>
            </a:r>
          </a:p>
        </p:txBody>
      </p:sp>
    </p:spTree>
    <p:extLst>
      <p:ext uri="{BB962C8B-B14F-4D97-AF65-F5344CB8AC3E}">
        <p14:creationId xmlns:p14="http://schemas.microsoft.com/office/powerpoint/2010/main" val="3696942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ED2CF-9B6B-4723-81D4-F975679B8290}"/>
              </a:ext>
            </a:extLst>
          </p:cNvPr>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783FBE0-7B66-428A-8C6F-540FB006D92D}"/>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C3F62A2-9D2F-4F50-9E22-7AD05DD3539C}"/>
              </a:ext>
            </a:extLst>
          </p:cNvPr>
          <p:cNvSpPr>
            <a:spLocks noGrp="1"/>
          </p:cNvSpPr>
          <p:nvPr>
            <p:ph type="dt" sz="half" idx="10"/>
          </p:nvPr>
        </p:nvSpPr>
        <p:spPr>
          <a:xfrm>
            <a:off x="628650" y="6356351"/>
            <a:ext cx="2057400" cy="365125"/>
          </a:xfrm>
          <a:prstGeom prst="rect">
            <a:avLst/>
          </a:prstGeom>
        </p:spPr>
        <p:txBody>
          <a:bodyPr/>
          <a:lstStyle/>
          <a:p>
            <a:fld id="{C447AA53-8F3B-4EE0-BC52-3733B7154F99}" type="datetimeFigureOut">
              <a:rPr lang="en-US" smtClean="0"/>
              <a:t>4/26/2018</a:t>
            </a:fld>
            <a:endParaRPr lang="en-US"/>
          </a:p>
        </p:txBody>
      </p:sp>
      <p:sp>
        <p:nvSpPr>
          <p:cNvPr id="5" name="Footer Placeholder 4">
            <a:extLst>
              <a:ext uri="{FF2B5EF4-FFF2-40B4-BE49-F238E27FC236}">
                <a16:creationId xmlns:a16="http://schemas.microsoft.com/office/drawing/2014/main" id="{342DE146-C9BB-474D-9DB5-EA0BEEEC27C6}"/>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82A85AA-466C-4BD0-BF24-AE28A8AD2C78}"/>
              </a:ext>
            </a:extLst>
          </p:cNvPr>
          <p:cNvSpPr>
            <a:spLocks noGrp="1"/>
          </p:cNvSpPr>
          <p:nvPr>
            <p:ph type="sldNum" sz="quarter" idx="12"/>
          </p:nvPr>
        </p:nvSpPr>
        <p:spPr>
          <a:xfrm>
            <a:off x="6457950" y="6356351"/>
            <a:ext cx="2057400" cy="365125"/>
          </a:xfrm>
          <a:prstGeom prst="rect">
            <a:avLst/>
          </a:prstGeom>
        </p:spPr>
        <p:txBody>
          <a:bodyPr/>
          <a:lstStyle/>
          <a:p>
            <a:fld id="{2A27F1B6-B7C9-4000-B351-5C6B58A9895E}" type="slidenum">
              <a:rPr lang="en-US" smtClean="0"/>
              <a:t>‹#›</a:t>
            </a:fld>
            <a:endParaRPr lang="en-US"/>
          </a:p>
        </p:txBody>
      </p:sp>
    </p:spTree>
    <p:extLst>
      <p:ext uri="{BB962C8B-B14F-4D97-AF65-F5344CB8AC3E}">
        <p14:creationId xmlns:p14="http://schemas.microsoft.com/office/powerpoint/2010/main" val="7045395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2099927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5228237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565836" y="2788254"/>
            <a:ext cx="5155767" cy="1286933"/>
          </a:xfrm>
          <a:prstGeom prst="rect">
            <a:avLst/>
          </a:prstGeom>
        </p:spPr>
        <p:txBody>
          <a:bodyPr vert="horz" lIns="0" tIns="0" rIns="0" bIns="0"/>
          <a:lstStyle>
            <a:lvl1pPr marL="0" indent="0">
              <a:lnSpc>
                <a:spcPts val="4500"/>
              </a:lnSpc>
              <a:spcBef>
                <a:spcPts val="0"/>
              </a:spcBef>
              <a:buFontTx/>
              <a:buNone/>
              <a:defRPr sz="5500" b="1" cap="none"/>
            </a:lvl1pPr>
            <a:lvl2pPr marL="457200" indent="0">
              <a:lnSpc>
                <a:spcPts val="4500"/>
              </a:lnSpc>
              <a:spcBef>
                <a:spcPts val="0"/>
              </a:spcBef>
              <a:buFontTx/>
              <a:buNone/>
              <a:defRPr sz="5500" cap="all"/>
            </a:lvl2pPr>
            <a:lvl3pPr marL="914400" indent="0">
              <a:lnSpc>
                <a:spcPts val="4500"/>
              </a:lnSpc>
              <a:spcBef>
                <a:spcPts val="0"/>
              </a:spcBef>
              <a:buFontTx/>
              <a:buNone/>
              <a:defRPr sz="5500" cap="all"/>
            </a:lvl3pPr>
            <a:lvl4pPr marL="1371600" indent="0">
              <a:lnSpc>
                <a:spcPts val="4500"/>
              </a:lnSpc>
              <a:spcBef>
                <a:spcPts val="0"/>
              </a:spcBef>
              <a:buFontTx/>
              <a:buNone/>
              <a:defRPr sz="5500" cap="all"/>
            </a:lvl4pPr>
            <a:lvl5pPr marL="1828800" indent="0">
              <a:lnSpc>
                <a:spcPts val="4500"/>
              </a:lnSpc>
              <a:spcBef>
                <a:spcPts val="0"/>
              </a:spcBef>
              <a:buFontTx/>
              <a:buNone/>
              <a:defRPr sz="5500" cap="all"/>
            </a:lvl5pPr>
          </a:lstStyle>
          <a:p>
            <a:pPr lvl="0"/>
            <a:r>
              <a:rPr lang="en-US" dirty="0"/>
              <a:t>Insert Report Title Here</a:t>
            </a:r>
          </a:p>
        </p:txBody>
      </p:sp>
      <p:sp>
        <p:nvSpPr>
          <p:cNvPr id="7" name="Text Placeholder 6"/>
          <p:cNvSpPr>
            <a:spLocks noGrp="1"/>
          </p:cNvSpPr>
          <p:nvPr>
            <p:ph type="body" sz="quarter" idx="11" hasCustomPrompt="1"/>
          </p:nvPr>
        </p:nvSpPr>
        <p:spPr>
          <a:xfrm>
            <a:off x="2610577" y="3960348"/>
            <a:ext cx="6211690" cy="1585314"/>
          </a:xfrm>
          <a:prstGeom prst="rect">
            <a:avLst/>
          </a:prstGeom>
        </p:spPr>
        <p:txBody>
          <a:bodyPr vert="horz" lIns="0" tIns="0" rIns="0" bIns="0"/>
          <a:lstStyle>
            <a:lvl1pPr marL="0" indent="0">
              <a:spcBef>
                <a:spcPts val="0"/>
              </a:spcBef>
              <a:buFontTx/>
              <a:buNone/>
              <a:defRPr sz="3200" b="1" cap="none" baseline="0">
                <a:solidFill>
                  <a:srgbClr val="508ABA"/>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sz="2600" dirty="0">
                <a:latin typeface="+mn-lt"/>
                <a:cs typeface="Trebuchet MS"/>
              </a:rPr>
              <a:t>Insert Subhead Text Here</a:t>
            </a:r>
          </a:p>
        </p:txBody>
      </p:sp>
    </p:spTree>
    <p:extLst>
      <p:ext uri="{BB962C8B-B14F-4D97-AF65-F5344CB8AC3E}">
        <p14:creationId xmlns:p14="http://schemas.microsoft.com/office/powerpoint/2010/main" val="1874416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27181382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33974122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Slide">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10462" y="5002207"/>
            <a:ext cx="5435605" cy="1517126"/>
          </a:xfrm>
          <a:prstGeom prst="rect">
            <a:avLst/>
          </a:prstGeom>
        </p:spPr>
        <p:txBody>
          <a:bodyPr anchor="t" anchorCtr="0">
            <a:noAutofit/>
          </a:bodyPr>
          <a:lstStyle>
            <a:lvl1pPr algn="l">
              <a:lnSpc>
                <a:spcPts val="3800"/>
              </a:lnSpc>
              <a:defRPr sz="3600" b="1" cap="none" spc="-100"/>
            </a:lvl1pPr>
          </a:lstStyle>
          <a:p>
            <a:r>
              <a:rPr lang="en-US" dirty="0"/>
              <a:t>Insert Copy Here </a:t>
            </a:r>
            <a:br>
              <a:rPr lang="en-US" dirty="0"/>
            </a:br>
            <a:r>
              <a:rPr lang="en-US" dirty="0"/>
              <a:t>For The Break Slide</a:t>
            </a:r>
          </a:p>
        </p:txBody>
      </p:sp>
    </p:spTree>
    <p:extLst>
      <p:ext uri="{BB962C8B-B14F-4D97-AF65-F5344CB8AC3E}">
        <p14:creationId xmlns:p14="http://schemas.microsoft.com/office/powerpoint/2010/main" val="21597528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565836" y="2788254"/>
            <a:ext cx="5155767" cy="1286933"/>
          </a:xfrm>
          <a:prstGeom prst="rect">
            <a:avLst/>
          </a:prstGeom>
        </p:spPr>
        <p:txBody>
          <a:bodyPr vert="horz" lIns="0" tIns="0" rIns="0" bIns="0"/>
          <a:lstStyle>
            <a:lvl1pPr marL="0" indent="0">
              <a:lnSpc>
                <a:spcPts val="4500"/>
              </a:lnSpc>
              <a:spcBef>
                <a:spcPts val="0"/>
              </a:spcBef>
              <a:buFontTx/>
              <a:buNone/>
              <a:defRPr sz="5500" b="1" cap="none"/>
            </a:lvl1pPr>
            <a:lvl2pPr marL="457200" indent="0">
              <a:lnSpc>
                <a:spcPts val="4500"/>
              </a:lnSpc>
              <a:spcBef>
                <a:spcPts val="0"/>
              </a:spcBef>
              <a:buFontTx/>
              <a:buNone/>
              <a:defRPr sz="5500" cap="all"/>
            </a:lvl2pPr>
            <a:lvl3pPr marL="914400" indent="0">
              <a:lnSpc>
                <a:spcPts val="4500"/>
              </a:lnSpc>
              <a:spcBef>
                <a:spcPts val="0"/>
              </a:spcBef>
              <a:buFontTx/>
              <a:buNone/>
              <a:defRPr sz="5500" cap="all"/>
            </a:lvl3pPr>
            <a:lvl4pPr marL="1371600" indent="0">
              <a:lnSpc>
                <a:spcPts val="4500"/>
              </a:lnSpc>
              <a:spcBef>
                <a:spcPts val="0"/>
              </a:spcBef>
              <a:buFontTx/>
              <a:buNone/>
              <a:defRPr sz="5500" cap="all"/>
            </a:lvl4pPr>
            <a:lvl5pPr marL="1828800" indent="0">
              <a:lnSpc>
                <a:spcPts val="4500"/>
              </a:lnSpc>
              <a:spcBef>
                <a:spcPts val="0"/>
              </a:spcBef>
              <a:buFontTx/>
              <a:buNone/>
              <a:defRPr sz="5500" cap="all"/>
            </a:lvl5pPr>
          </a:lstStyle>
          <a:p>
            <a:pPr lvl="0"/>
            <a:r>
              <a:rPr lang="en-US" dirty="0"/>
              <a:t>Insert Report Title Here</a:t>
            </a:r>
          </a:p>
        </p:txBody>
      </p:sp>
      <p:sp>
        <p:nvSpPr>
          <p:cNvPr id="7" name="Text Placeholder 6"/>
          <p:cNvSpPr>
            <a:spLocks noGrp="1"/>
          </p:cNvSpPr>
          <p:nvPr>
            <p:ph type="body" sz="quarter" idx="11" hasCustomPrompt="1"/>
          </p:nvPr>
        </p:nvSpPr>
        <p:spPr>
          <a:xfrm>
            <a:off x="2610577" y="3960348"/>
            <a:ext cx="6211690" cy="1585314"/>
          </a:xfrm>
          <a:prstGeom prst="rect">
            <a:avLst/>
          </a:prstGeom>
        </p:spPr>
        <p:txBody>
          <a:bodyPr vert="horz" lIns="0" tIns="0" rIns="0" bIns="0"/>
          <a:lstStyle>
            <a:lvl1pPr marL="0" indent="0">
              <a:spcBef>
                <a:spcPts val="0"/>
              </a:spcBef>
              <a:buFontTx/>
              <a:buNone/>
              <a:defRPr sz="3200" b="1" cap="none" baseline="0">
                <a:solidFill>
                  <a:srgbClr val="508ABA"/>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sz="2600" dirty="0">
                <a:latin typeface="+mn-lt"/>
                <a:cs typeface="Trebuchet MS"/>
              </a:rPr>
              <a:t>Insert Subhead Text Here</a:t>
            </a:r>
          </a:p>
        </p:txBody>
      </p:sp>
    </p:spTree>
    <p:extLst>
      <p:ext uri="{BB962C8B-B14F-4D97-AF65-F5344CB8AC3E}">
        <p14:creationId xmlns:p14="http://schemas.microsoft.com/office/powerpoint/2010/main" val="42535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bg>
      <p:bgPr>
        <a:blipFill rotWithShape="1">
          <a:blip r:embed="rId2" cstate="print">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565836" y="2788254"/>
            <a:ext cx="5155767" cy="1286933"/>
          </a:xfrm>
          <a:prstGeom prst="rect">
            <a:avLst/>
          </a:prstGeom>
        </p:spPr>
        <p:txBody>
          <a:bodyPr vert="horz" lIns="0" tIns="0" rIns="0" bIns="0"/>
          <a:lstStyle>
            <a:lvl1pPr marL="0" indent="0">
              <a:lnSpc>
                <a:spcPts val="4500"/>
              </a:lnSpc>
              <a:spcBef>
                <a:spcPts val="0"/>
              </a:spcBef>
              <a:buFontTx/>
              <a:buNone/>
              <a:defRPr sz="5500" b="1" cap="none"/>
            </a:lvl1pPr>
            <a:lvl2pPr marL="457200" indent="0">
              <a:lnSpc>
                <a:spcPts val="4500"/>
              </a:lnSpc>
              <a:spcBef>
                <a:spcPts val="0"/>
              </a:spcBef>
              <a:buFontTx/>
              <a:buNone/>
              <a:defRPr sz="5500" cap="all"/>
            </a:lvl2pPr>
            <a:lvl3pPr marL="914400" indent="0">
              <a:lnSpc>
                <a:spcPts val="4500"/>
              </a:lnSpc>
              <a:spcBef>
                <a:spcPts val="0"/>
              </a:spcBef>
              <a:buFontTx/>
              <a:buNone/>
              <a:defRPr sz="5500" cap="all"/>
            </a:lvl3pPr>
            <a:lvl4pPr marL="1371600" indent="0">
              <a:lnSpc>
                <a:spcPts val="4500"/>
              </a:lnSpc>
              <a:spcBef>
                <a:spcPts val="0"/>
              </a:spcBef>
              <a:buFontTx/>
              <a:buNone/>
              <a:defRPr sz="5500" cap="all"/>
            </a:lvl4pPr>
            <a:lvl5pPr marL="1828800" indent="0">
              <a:lnSpc>
                <a:spcPts val="4500"/>
              </a:lnSpc>
              <a:spcBef>
                <a:spcPts val="0"/>
              </a:spcBef>
              <a:buFontTx/>
              <a:buNone/>
              <a:defRPr sz="5500" cap="all"/>
            </a:lvl5pPr>
          </a:lstStyle>
          <a:p>
            <a:pPr lvl="0"/>
            <a:r>
              <a:rPr lang="en-US" dirty="0"/>
              <a:t>Insert Report Title Here</a:t>
            </a:r>
          </a:p>
        </p:txBody>
      </p:sp>
      <p:sp>
        <p:nvSpPr>
          <p:cNvPr id="7" name="Text Placeholder 6"/>
          <p:cNvSpPr>
            <a:spLocks noGrp="1"/>
          </p:cNvSpPr>
          <p:nvPr>
            <p:ph type="body" sz="quarter" idx="11" hasCustomPrompt="1"/>
          </p:nvPr>
        </p:nvSpPr>
        <p:spPr>
          <a:xfrm>
            <a:off x="2610577" y="3960348"/>
            <a:ext cx="6211690" cy="1585314"/>
          </a:xfrm>
          <a:prstGeom prst="rect">
            <a:avLst/>
          </a:prstGeom>
        </p:spPr>
        <p:txBody>
          <a:bodyPr vert="horz" lIns="0" tIns="0" rIns="0" bIns="0"/>
          <a:lstStyle>
            <a:lvl1pPr marL="0" indent="0">
              <a:spcBef>
                <a:spcPts val="0"/>
              </a:spcBef>
              <a:buFontTx/>
              <a:buNone/>
              <a:defRPr sz="3200" b="1" cap="none" baseline="0">
                <a:solidFill>
                  <a:srgbClr val="508ABA"/>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sz="2600" dirty="0">
                <a:latin typeface="+mn-lt"/>
                <a:cs typeface="Trebuchet MS"/>
              </a:rPr>
              <a:t>Insert Subhead Text Here</a:t>
            </a:r>
          </a:p>
        </p:txBody>
      </p:sp>
    </p:spTree>
    <p:extLst>
      <p:ext uri="{BB962C8B-B14F-4D97-AF65-F5344CB8AC3E}">
        <p14:creationId xmlns:p14="http://schemas.microsoft.com/office/powerpoint/2010/main" val="2568517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Slide">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28238338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3184073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29676491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27070782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700447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A981CA8-D155-4CCA-B330-26DD653E6E15}" type="datetimeFigureOut">
              <a:rPr lang="en-US" smtClean="0"/>
              <a:pPr/>
              <a:t>4/26/2018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A62515F-A571-4526-9A1A-96E514A63B3F}" type="slidenum">
              <a:rPr lang="en-US" smtClean="0"/>
              <a:pPr/>
              <a:t>‹#›</a:t>
            </a:fld>
            <a:endParaRPr lang="en-US"/>
          </a:p>
        </p:txBody>
      </p:sp>
    </p:spTree>
    <p:extLst>
      <p:ext uri="{BB962C8B-B14F-4D97-AF65-F5344CB8AC3E}">
        <p14:creationId xmlns:p14="http://schemas.microsoft.com/office/powerpoint/2010/main" val="250741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0" y="676656"/>
            <a:ext cx="8166672" cy="571500"/>
          </a:xfrm>
          <a:prstGeom prst="rect">
            <a:avLst/>
          </a:prstGeom>
        </p:spPr>
        <p:txBody>
          <a:bodyPr wrap="square">
            <a:noAutofit/>
          </a:bodyPr>
          <a:lstStyle>
            <a:lvl1pPr>
              <a:defRPr baseline="0">
                <a:solidFill>
                  <a:srgbClr val="009DD9"/>
                </a:solidFill>
              </a:defRPr>
            </a:lvl1pPr>
          </a:lstStyle>
          <a:p>
            <a:r>
              <a:rPr lang="en-US" dirty="0"/>
              <a:t>CLICK TO EDIT MASTER TITLE STYLE</a:t>
            </a:r>
          </a:p>
        </p:txBody>
      </p:sp>
      <p:sp>
        <p:nvSpPr>
          <p:cNvPr id="8" name="Text Placeholder 2"/>
          <p:cNvSpPr>
            <a:spLocks noGrp="1"/>
          </p:cNvSpPr>
          <p:nvPr>
            <p:ph type="body" idx="13"/>
          </p:nvPr>
        </p:nvSpPr>
        <p:spPr>
          <a:xfrm>
            <a:off x="594360" y="1280160"/>
            <a:ext cx="8160322" cy="315118"/>
          </a:xfrm>
          <a:prstGeom prst="rect">
            <a:avLst/>
          </a:prstGeo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2"/>
          <p:cNvSpPr>
            <a:spLocks noGrp="1"/>
          </p:cNvSpPr>
          <p:nvPr>
            <p:ph type="body" idx="15"/>
          </p:nvPr>
        </p:nvSpPr>
        <p:spPr>
          <a:xfrm>
            <a:off x="594360" y="6373368"/>
            <a:ext cx="8165465" cy="365760"/>
          </a:xfrm>
          <a:prstGeom prst="rect">
            <a:avLst/>
          </a:prstGeo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940303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A981CA8-D155-4CCA-B330-26DD653E6E15}" type="datetimeFigureOut">
              <a:rPr lang="en-US" smtClean="0"/>
              <a:pPr/>
              <a:t>4/26/2018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A62515F-A571-4526-9A1A-96E514A63B3F}" type="slidenum">
              <a:rPr lang="en-US" smtClean="0"/>
              <a:pPr/>
              <a:t>‹#›</a:t>
            </a:fld>
            <a:endParaRPr lang="en-US"/>
          </a:p>
        </p:txBody>
      </p:sp>
    </p:spTree>
    <p:extLst>
      <p:ext uri="{BB962C8B-B14F-4D97-AF65-F5344CB8AC3E}">
        <p14:creationId xmlns:p14="http://schemas.microsoft.com/office/powerpoint/2010/main" val="3764646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0" y="676656"/>
            <a:ext cx="8165465" cy="571500"/>
          </a:xfrm>
          <a:prstGeom prst="rect">
            <a:avLst/>
          </a:prstGeom>
        </p:spPr>
        <p:txBody>
          <a:bodyPr>
            <a:noAutofit/>
          </a:bodyPr>
          <a:lstStyle>
            <a:lvl1pPr>
              <a:defRPr baseline="0">
                <a:solidFill>
                  <a:srgbClr val="009DD9"/>
                </a:solidFill>
              </a:defRPr>
            </a:lvl1pPr>
          </a:lstStyle>
          <a:p>
            <a:r>
              <a:rPr lang="en-US" dirty="0"/>
              <a:t>CLICK TO EDIT MASTER TITLE STYLE</a:t>
            </a:r>
          </a:p>
        </p:txBody>
      </p:sp>
      <p:sp>
        <p:nvSpPr>
          <p:cNvPr id="8" name="Text Placeholder 2"/>
          <p:cNvSpPr>
            <a:spLocks noGrp="1"/>
          </p:cNvSpPr>
          <p:nvPr>
            <p:ph type="body" idx="13"/>
          </p:nvPr>
        </p:nvSpPr>
        <p:spPr>
          <a:xfrm>
            <a:off x="594360" y="1280160"/>
            <a:ext cx="8165465" cy="315118"/>
          </a:xfrm>
          <a:prstGeom prst="rect">
            <a:avLst/>
          </a:prstGeo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4"/>
          <p:cNvSpPr>
            <a:spLocks noGrp="1"/>
          </p:cNvSpPr>
          <p:nvPr>
            <p:ph sz="quarter" idx="14"/>
          </p:nvPr>
        </p:nvSpPr>
        <p:spPr>
          <a:xfrm>
            <a:off x="594360" y="2020824"/>
            <a:ext cx="8165465" cy="4079875"/>
          </a:xfrm>
          <a:prstGeom prst="rect">
            <a:avLst/>
          </a:prstGeom>
        </p:spPr>
        <p:txBody>
          <a:bodyPr/>
          <a:lstStyle>
            <a:lvl1pPr>
              <a:spcBef>
                <a:spcPts val="800"/>
              </a:spcBef>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idx="15"/>
          </p:nvPr>
        </p:nvSpPr>
        <p:spPr>
          <a:xfrm>
            <a:off x="594360" y="6373368"/>
            <a:ext cx="8165465" cy="365760"/>
          </a:xfrm>
          <a:prstGeom prst="rect">
            <a:avLst/>
          </a:prstGeo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129665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BA981CA8-D155-4CCA-B330-26DD653E6E15}" type="datetimeFigureOut">
              <a:rPr lang="en-US" smtClean="0"/>
              <a:pPr/>
              <a:t>4/26/2018</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3A62515F-A571-4526-9A1A-96E514A63B3F}" type="slidenum">
              <a:rPr lang="en-US" smtClean="0"/>
              <a:pPr/>
              <a:t>‹#›</a:t>
            </a:fld>
            <a:endParaRPr lang="en-US"/>
          </a:p>
        </p:txBody>
      </p:sp>
    </p:spTree>
    <p:extLst>
      <p:ext uri="{BB962C8B-B14F-4D97-AF65-F5344CB8AC3E}">
        <p14:creationId xmlns:p14="http://schemas.microsoft.com/office/powerpoint/2010/main" val="2719741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BA981CA8-D155-4CCA-B330-26DD653E6E15}" type="datetimeFigureOut">
              <a:rPr lang="en-US" smtClean="0"/>
              <a:pPr/>
              <a:t>4/26/2018</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A62515F-A571-4526-9A1A-96E514A63B3F}" type="slidenum">
              <a:rPr lang="en-US" smtClean="0"/>
              <a:pPr/>
              <a:t>‹#›</a:t>
            </a:fld>
            <a:endParaRPr lang="en-US"/>
          </a:p>
        </p:txBody>
      </p:sp>
    </p:spTree>
    <p:extLst>
      <p:ext uri="{BB962C8B-B14F-4D97-AF65-F5344CB8AC3E}">
        <p14:creationId xmlns:p14="http://schemas.microsoft.com/office/powerpoint/2010/main" val="34155405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4.jpe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image" Target="../media/image1.jpeg"/></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image" Target="../media/image4.jpeg"/></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image" Target="../media/image4.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1.jpe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4.jpeg"/><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7.xml"/><Relationship Id="rId1"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4.jpeg"/><Relationship Id="rId5" Type="http://schemas.openxmlformats.org/officeDocument/2006/relationships/theme" Target="../theme/theme8.xml"/><Relationship Id="rId4" Type="http://schemas.openxmlformats.org/officeDocument/2006/relationships/slideLayout" Target="../slideLayouts/slideLayout22.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4.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4783585"/>
      </p:ext>
    </p:extLst>
  </p:cSld>
  <p:clrMap bg1="lt1" tx1="dk1" bg2="lt2" tx2="dk2" accent1="accent1" accent2="accent2" accent3="accent3" accent4="accent4" accent5="accent5" accent6="accent6" hlink="hlink" folHlink="folHlink"/>
  <p:sldLayoutIdLst>
    <p:sldLayoutId id="2147483731" r:id="rId1"/>
    <p:sldLayoutId id="2147483732"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8412018" y="6620933"/>
            <a:ext cx="554952"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latin typeface="Trebuchet MS"/>
                <a:cs typeface="Trebuchet MS"/>
              </a:rPr>
              <a:pPr algn="r"/>
              <a:t>‹#›</a:t>
            </a:fld>
            <a:endParaRPr lang="en-US" sz="1000" dirty="0">
              <a:solidFill>
                <a:srgbClr val="508ABA"/>
              </a:solidFill>
              <a:latin typeface="Trebuchet MS"/>
              <a:cs typeface="Trebuchet MS"/>
            </a:endParaRPr>
          </a:p>
        </p:txBody>
      </p:sp>
    </p:spTree>
    <p:extLst>
      <p:ext uri="{BB962C8B-B14F-4D97-AF65-F5344CB8AC3E}">
        <p14:creationId xmlns:p14="http://schemas.microsoft.com/office/powerpoint/2010/main" val="1645203183"/>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8"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rotWithShape="1">
          <a:blip r:embed="rId4">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2224741"/>
      </p:ext>
    </p:extLst>
  </p:cSld>
  <p:clrMap bg1="lt1" tx1="dk1" bg2="lt2" tx2="dk2" accent1="accent1" accent2="accent2" accent3="accent3" accent4="accent4" accent5="accent5" accent6="accent6" hlink="hlink" folHlink="folHlink"/>
  <p:sldLayoutIdLst>
    <p:sldLayoutId id="2147483840" r:id="rId1"/>
    <p:sldLayoutId id="2147483841" r:id="rId2"/>
  </p:sldLayoutIdLst>
  <p:hf hdr="0" ftr="0" dt="0"/>
  <p:txStyles>
    <p:titleStyle>
      <a:lvl1pPr algn="l" defTabSz="457200" rtl="0" eaLnBrk="1" latinLnBrk="0" hangingPunct="1">
        <a:spcBef>
          <a:spcPct val="0"/>
        </a:spcBef>
        <a:buNone/>
        <a:defRPr sz="6000" kern="1200" spc="-100">
          <a:solidFill>
            <a:srgbClr val="3775A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8412018" y="6620933"/>
            <a:ext cx="554952"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latin typeface="Trebuchet MS"/>
                <a:cs typeface="Trebuchet MS"/>
              </a:rPr>
              <a:pPr algn="r"/>
              <a:t>‹#›</a:t>
            </a:fld>
            <a:endParaRPr lang="en-US" sz="1000" dirty="0">
              <a:solidFill>
                <a:srgbClr val="508ABA"/>
              </a:solidFill>
              <a:latin typeface="Trebuchet MS"/>
              <a:cs typeface="Trebuchet MS"/>
            </a:endParaRPr>
          </a:p>
        </p:txBody>
      </p:sp>
    </p:spTree>
    <p:extLst>
      <p:ext uri="{BB962C8B-B14F-4D97-AF65-F5344CB8AC3E}">
        <p14:creationId xmlns:p14="http://schemas.microsoft.com/office/powerpoint/2010/main" val="373080858"/>
      </p:ext>
    </p:extLst>
  </p:cSld>
  <p:clrMap bg1="lt1" tx1="dk1" bg2="lt2" tx2="dk2" accent1="accent1" accent2="accent2" accent3="accent3" accent4="accent4" accent5="accent5" accent6="accent6" hlink="hlink" folHlink="folHlink"/>
  <p:sldLayoutIdLst>
    <p:sldLayoutId id="2147483843" r:id="rId1"/>
    <p:sldLayoutId id="2147483844"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8412018" y="6620933"/>
            <a:ext cx="554952"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cs typeface="Trebuchet MS"/>
              </a:rPr>
              <a:pPr algn="r"/>
              <a:t>‹#›</a:t>
            </a:fld>
            <a:endParaRPr lang="en-US" sz="1000" dirty="0">
              <a:solidFill>
                <a:srgbClr val="508ABA"/>
              </a:solidFill>
              <a:cs typeface="Trebuchet MS"/>
            </a:endParaRPr>
          </a:p>
        </p:txBody>
      </p:sp>
    </p:spTree>
    <p:extLst>
      <p:ext uri="{BB962C8B-B14F-4D97-AF65-F5344CB8AC3E}">
        <p14:creationId xmlns:p14="http://schemas.microsoft.com/office/powerpoint/2010/main" val="1486765360"/>
      </p:ext>
    </p:extLst>
  </p:cSld>
  <p:clrMap bg1="lt1" tx1="dk1" bg2="lt2" tx2="dk2" accent1="accent1" accent2="accent2" accent3="accent3" accent4="accent4" accent5="accent5" accent6="accent6" hlink="hlink" folHlink="folHlink"/>
  <p:sldLayoutIdLst>
    <p:sldLayoutId id="2147483846" r:id="rId1"/>
    <p:sldLayoutId id="2147483847"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0" cstate="print">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0485150"/>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12" r:id="rId8"/>
  </p:sldLayoutIdLst>
  <p:txStyles>
    <p:titleStyle>
      <a:lvl1pPr algn="l" defTabSz="457200" rtl="0" eaLnBrk="1" latinLnBrk="0" hangingPunct="1">
        <a:spcBef>
          <a:spcPct val="0"/>
        </a:spcBef>
        <a:buNone/>
        <a:defRPr sz="6000" kern="1200" spc="-100">
          <a:solidFill>
            <a:srgbClr val="3775A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cstate="print">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5255103"/>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809" r:id="rId3"/>
    <p:sldLayoutId id="2147483745"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print">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958960"/>
      </p:ext>
    </p:extLst>
  </p:cSld>
  <p:clrMap bg1="lt1" tx1="dk1" bg2="lt2" tx2="dk2" accent1="accent1" accent2="accent2" accent3="accent3" accent4="accent4" accent5="accent5" accent6="accent6" hlink="hlink" folHlink="folHlink"/>
  <p:sldLayoutIdLst>
    <p:sldLayoutId id="214748380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print">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958960"/>
      </p:ext>
    </p:extLst>
  </p:cSld>
  <p:clrMap bg1="lt1" tx1="dk1" bg2="lt2" tx2="dk2" accent1="accent1" accent2="accent2" accent3="accent3" accent4="accent4" accent5="accent5" accent6="accent6" hlink="hlink" folHlink="folHlink"/>
  <p:sldLayoutIdLst>
    <p:sldLayoutId id="214748380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print">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958960"/>
      </p:ext>
    </p:extLst>
  </p:cSld>
  <p:clrMap bg1="lt1" tx1="dk1" bg2="lt2" tx2="dk2" accent1="accent1" accent2="accent2" accent3="accent3" accent4="accent4" accent5="accent5" accent6="accent6" hlink="hlink" folHlink="folHlink"/>
  <p:sldLayoutIdLst>
    <p:sldLayoutId id="214748381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print">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958960"/>
      </p:ext>
    </p:extLst>
  </p:cSld>
  <p:clrMap bg1="lt1" tx1="dk1" bg2="lt2" tx2="dk2" accent1="accent1" accent2="accent2" accent3="accent3" accent4="accent4" accent5="accent5" accent6="accent6" hlink="hlink" folHlink="folHlink"/>
  <p:sldLayoutIdLst>
    <p:sldLayoutId id="214748381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8412018" y="6620933"/>
            <a:ext cx="554952"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latin typeface="Trebuchet MS"/>
                <a:cs typeface="Trebuchet MS"/>
              </a:rPr>
              <a:pPr algn="r"/>
              <a:t>‹#›</a:t>
            </a:fld>
            <a:endParaRPr lang="en-US" sz="1000" dirty="0">
              <a:solidFill>
                <a:srgbClr val="508ABA"/>
              </a:solidFill>
              <a:latin typeface="Trebuchet MS"/>
              <a:cs typeface="Trebuchet MS"/>
            </a:endParaRPr>
          </a:p>
        </p:txBody>
      </p:sp>
    </p:spTree>
    <p:extLst>
      <p:ext uri="{BB962C8B-B14F-4D97-AF65-F5344CB8AC3E}">
        <p14:creationId xmlns:p14="http://schemas.microsoft.com/office/powerpoint/2010/main" val="1880077630"/>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8" r:id="rId3"/>
    <p:sldLayoutId id="2147483848"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8412018" y="6620933"/>
            <a:ext cx="554952"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cs typeface="Trebuchet MS"/>
              </a:rPr>
              <a:pPr algn="r"/>
              <a:t>‹#›</a:t>
            </a:fld>
            <a:endParaRPr lang="en-US" sz="1000" dirty="0">
              <a:solidFill>
                <a:srgbClr val="508ABA"/>
              </a:solidFill>
              <a:cs typeface="Trebuchet MS"/>
            </a:endParaRPr>
          </a:p>
        </p:txBody>
      </p:sp>
    </p:spTree>
    <p:extLst>
      <p:ext uri="{BB962C8B-B14F-4D97-AF65-F5344CB8AC3E}">
        <p14:creationId xmlns:p14="http://schemas.microsoft.com/office/powerpoint/2010/main" val="3867056674"/>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jpeg"/><Relationship Id="rId2" Type="http://schemas.openxmlformats.org/officeDocument/2006/relationships/image" Target="../media/image9.png"/><Relationship Id="rId1" Type="http://schemas.openxmlformats.org/officeDocument/2006/relationships/slideLayout" Target="../slideLayouts/slideLayout20.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3.xml"/><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diagramData" Target="../diagrams/data3.xml"/><Relationship Id="rId1" Type="http://schemas.openxmlformats.org/officeDocument/2006/relationships/slideLayout" Target="../slideLayouts/slideLayout20.xml"/><Relationship Id="rId6" Type="http://schemas.microsoft.com/office/2007/relationships/diagramDrawing" Target="../diagrams/drawing3.xml"/><Relationship Id="rId11" Type="http://schemas.openxmlformats.org/officeDocument/2006/relationships/image" Target="../media/image25.png"/><Relationship Id="rId5" Type="http://schemas.openxmlformats.org/officeDocument/2006/relationships/diagramColors" Target="../diagrams/colors3.xml"/><Relationship Id="rId10" Type="http://schemas.openxmlformats.org/officeDocument/2006/relationships/image" Target="../media/image24.jpeg"/><Relationship Id="rId4" Type="http://schemas.openxmlformats.org/officeDocument/2006/relationships/diagramQuickStyle" Target="../diagrams/quickStyle3.xml"/><Relationship Id="rId9"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image" Target="../media/image29.png"/><Relationship Id="rId21" Type="http://schemas.openxmlformats.org/officeDocument/2006/relationships/image" Target="../media/image47.jpeg"/><Relationship Id="rId7" Type="http://schemas.openxmlformats.org/officeDocument/2006/relationships/image" Target="../media/image33.jpe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image" Target="../media/image28.png"/><Relationship Id="rId16" Type="http://schemas.openxmlformats.org/officeDocument/2006/relationships/image" Target="../media/image42.jpeg"/><Relationship Id="rId20" Type="http://schemas.openxmlformats.org/officeDocument/2006/relationships/image" Target="../media/image46.jpeg"/><Relationship Id="rId1" Type="http://schemas.openxmlformats.org/officeDocument/2006/relationships/slideLayout" Target="../slideLayouts/slideLayout20.xml"/><Relationship Id="rId6" Type="http://schemas.openxmlformats.org/officeDocument/2006/relationships/image" Target="../media/image32.png"/><Relationship Id="rId11" Type="http://schemas.openxmlformats.org/officeDocument/2006/relationships/image" Target="../media/image37.png"/><Relationship Id="rId24" Type="http://schemas.openxmlformats.org/officeDocument/2006/relationships/image" Target="../media/image50.jpeg"/><Relationship Id="rId5" Type="http://schemas.openxmlformats.org/officeDocument/2006/relationships/image" Target="../media/image31.jpeg"/><Relationship Id="rId15" Type="http://schemas.openxmlformats.org/officeDocument/2006/relationships/image" Target="../media/image41.jpeg"/><Relationship Id="rId23" Type="http://schemas.openxmlformats.org/officeDocument/2006/relationships/image" Target="../media/image49.jpe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8.jpeg"/></Relationships>
</file>

<file path=ppt/slides/_rels/slide1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jpe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19.xml.rels><?xml version="1.0" encoding="UTF-8" standalone="yes"?>
<Relationships xmlns="http://schemas.openxmlformats.org/package/2006/relationships"><Relationship Id="rId8" Type="http://schemas.openxmlformats.org/officeDocument/2006/relationships/image" Target="../media/image66.jpeg"/><Relationship Id="rId13" Type="http://schemas.openxmlformats.org/officeDocument/2006/relationships/image" Target="../media/image71.jpeg"/><Relationship Id="rId18" Type="http://schemas.openxmlformats.org/officeDocument/2006/relationships/image" Target="../media/image76.jpeg"/><Relationship Id="rId3" Type="http://schemas.openxmlformats.org/officeDocument/2006/relationships/image" Target="../media/image61.jpeg"/><Relationship Id="rId21" Type="http://schemas.openxmlformats.org/officeDocument/2006/relationships/image" Target="../media/image79.jpeg"/><Relationship Id="rId7" Type="http://schemas.openxmlformats.org/officeDocument/2006/relationships/image" Target="../media/image65.jpeg"/><Relationship Id="rId12" Type="http://schemas.openxmlformats.org/officeDocument/2006/relationships/image" Target="../media/image70.png"/><Relationship Id="rId17" Type="http://schemas.openxmlformats.org/officeDocument/2006/relationships/image" Target="../media/image75.jpeg"/><Relationship Id="rId2" Type="http://schemas.openxmlformats.org/officeDocument/2006/relationships/hyperlink" Target="http://www.billboard.com/music/soundtrack/chart-history" TargetMode="External"/><Relationship Id="rId16" Type="http://schemas.openxmlformats.org/officeDocument/2006/relationships/image" Target="../media/image74.png"/><Relationship Id="rId20" Type="http://schemas.openxmlformats.org/officeDocument/2006/relationships/image" Target="../media/image78.jpeg"/><Relationship Id="rId1" Type="http://schemas.openxmlformats.org/officeDocument/2006/relationships/slideLayout" Target="../slideLayouts/slideLayout19.xml"/><Relationship Id="rId6" Type="http://schemas.openxmlformats.org/officeDocument/2006/relationships/image" Target="../media/image64.jpeg"/><Relationship Id="rId11" Type="http://schemas.openxmlformats.org/officeDocument/2006/relationships/image" Target="../media/image69.jpeg"/><Relationship Id="rId5" Type="http://schemas.openxmlformats.org/officeDocument/2006/relationships/image" Target="../media/image63.png"/><Relationship Id="rId15" Type="http://schemas.openxmlformats.org/officeDocument/2006/relationships/image" Target="../media/image73.jpeg"/><Relationship Id="rId10" Type="http://schemas.openxmlformats.org/officeDocument/2006/relationships/image" Target="../media/image68.jpeg"/><Relationship Id="rId19" Type="http://schemas.openxmlformats.org/officeDocument/2006/relationships/image" Target="../media/image77.jpeg"/><Relationship Id="rId4" Type="http://schemas.openxmlformats.org/officeDocument/2006/relationships/image" Target="../media/image62.jpeg"/><Relationship Id="rId9" Type="http://schemas.openxmlformats.org/officeDocument/2006/relationships/image" Target="../media/image67.png"/><Relationship Id="rId14" Type="http://schemas.openxmlformats.org/officeDocument/2006/relationships/image" Target="../media/image7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8" Type="http://schemas.openxmlformats.org/officeDocument/2006/relationships/image" Target="../media/image86.jpeg"/><Relationship Id="rId13" Type="http://schemas.openxmlformats.org/officeDocument/2006/relationships/image" Target="../media/image91.png"/><Relationship Id="rId18" Type="http://schemas.openxmlformats.org/officeDocument/2006/relationships/image" Target="../media/image96.png"/><Relationship Id="rId26" Type="http://schemas.openxmlformats.org/officeDocument/2006/relationships/image" Target="../media/image104.jpeg"/><Relationship Id="rId3" Type="http://schemas.openxmlformats.org/officeDocument/2006/relationships/image" Target="../media/image81.png"/><Relationship Id="rId21" Type="http://schemas.openxmlformats.org/officeDocument/2006/relationships/image" Target="../media/image99.jpeg"/><Relationship Id="rId34" Type="http://schemas.openxmlformats.org/officeDocument/2006/relationships/image" Target="../media/image111.png"/><Relationship Id="rId7" Type="http://schemas.openxmlformats.org/officeDocument/2006/relationships/image" Target="../media/image85.jpeg"/><Relationship Id="rId12" Type="http://schemas.openxmlformats.org/officeDocument/2006/relationships/image" Target="../media/image90.jpeg"/><Relationship Id="rId17" Type="http://schemas.openxmlformats.org/officeDocument/2006/relationships/image" Target="../media/image95.png"/><Relationship Id="rId25" Type="http://schemas.openxmlformats.org/officeDocument/2006/relationships/image" Target="../media/image103.jpeg"/><Relationship Id="rId33" Type="http://schemas.openxmlformats.org/officeDocument/2006/relationships/image" Target="../media/image110.png"/><Relationship Id="rId2" Type="http://schemas.openxmlformats.org/officeDocument/2006/relationships/image" Target="../media/image80.jpeg"/><Relationship Id="rId16" Type="http://schemas.openxmlformats.org/officeDocument/2006/relationships/image" Target="../media/image94.png"/><Relationship Id="rId20" Type="http://schemas.openxmlformats.org/officeDocument/2006/relationships/image" Target="../media/image98.jpeg"/><Relationship Id="rId29" Type="http://schemas.openxmlformats.org/officeDocument/2006/relationships/image" Target="../media/image107.png"/><Relationship Id="rId1" Type="http://schemas.openxmlformats.org/officeDocument/2006/relationships/slideLayout" Target="../slideLayouts/slideLayout19.xml"/><Relationship Id="rId6" Type="http://schemas.openxmlformats.org/officeDocument/2006/relationships/image" Target="../media/image84.jpeg"/><Relationship Id="rId11" Type="http://schemas.openxmlformats.org/officeDocument/2006/relationships/image" Target="../media/image89.jpeg"/><Relationship Id="rId24" Type="http://schemas.openxmlformats.org/officeDocument/2006/relationships/image" Target="../media/image102.png"/><Relationship Id="rId32" Type="http://schemas.openxmlformats.org/officeDocument/2006/relationships/image" Target="../media/image109.png"/><Relationship Id="rId5" Type="http://schemas.openxmlformats.org/officeDocument/2006/relationships/image" Target="../media/image83.png"/><Relationship Id="rId15" Type="http://schemas.openxmlformats.org/officeDocument/2006/relationships/image" Target="../media/image93.jpeg"/><Relationship Id="rId23" Type="http://schemas.openxmlformats.org/officeDocument/2006/relationships/image" Target="../media/image101.png"/><Relationship Id="rId28" Type="http://schemas.openxmlformats.org/officeDocument/2006/relationships/image" Target="../media/image106.jpeg"/><Relationship Id="rId10" Type="http://schemas.openxmlformats.org/officeDocument/2006/relationships/image" Target="../media/image88.jpeg"/><Relationship Id="rId19" Type="http://schemas.openxmlformats.org/officeDocument/2006/relationships/image" Target="../media/image97.jpeg"/><Relationship Id="rId31" Type="http://schemas.openxmlformats.org/officeDocument/2006/relationships/hyperlink" Target="http://www.broadway.com/" TargetMode="External"/><Relationship Id="rId4" Type="http://schemas.openxmlformats.org/officeDocument/2006/relationships/image" Target="../media/image82.jpeg"/><Relationship Id="rId9" Type="http://schemas.openxmlformats.org/officeDocument/2006/relationships/image" Target="../media/image87.jpeg"/><Relationship Id="rId14" Type="http://schemas.openxmlformats.org/officeDocument/2006/relationships/image" Target="../media/image92.png"/><Relationship Id="rId22" Type="http://schemas.openxmlformats.org/officeDocument/2006/relationships/image" Target="../media/image100.png"/><Relationship Id="rId27" Type="http://schemas.openxmlformats.org/officeDocument/2006/relationships/image" Target="../media/image105.png"/><Relationship Id="rId30" Type="http://schemas.openxmlformats.org/officeDocument/2006/relationships/image" Target="../media/image108.jpeg"/></Relationships>
</file>

<file path=ppt/slides/_rels/slide21.xml.rels><?xml version="1.0" encoding="UTF-8" standalone="yes"?>
<Relationships xmlns="http://schemas.openxmlformats.org/package/2006/relationships"><Relationship Id="rId8" Type="http://schemas.openxmlformats.org/officeDocument/2006/relationships/image" Target="../media/image118.jpeg"/><Relationship Id="rId13" Type="http://schemas.openxmlformats.org/officeDocument/2006/relationships/image" Target="../media/image123.jpeg"/><Relationship Id="rId3" Type="http://schemas.openxmlformats.org/officeDocument/2006/relationships/image" Target="../media/image113.jpeg"/><Relationship Id="rId7" Type="http://schemas.openxmlformats.org/officeDocument/2006/relationships/image" Target="../media/image117.jpeg"/><Relationship Id="rId12" Type="http://schemas.openxmlformats.org/officeDocument/2006/relationships/image" Target="../media/image122.jpeg"/><Relationship Id="rId2" Type="http://schemas.openxmlformats.org/officeDocument/2006/relationships/image" Target="../media/image112.jpeg"/><Relationship Id="rId1" Type="http://schemas.openxmlformats.org/officeDocument/2006/relationships/slideLayout" Target="../slideLayouts/slideLayout20.xml"/><Relationship Id="rId6" Type="http://schemas.openxmlformats.org/officeDocument/2006/relationships/image" Target="../media/image116.jpeg"/><Relationship Id="rId11" Type="http://schemas.openxmlformats.org/officeDocument/2006/relationships/image" Target="../media/image121.jpeg"/><Relationship Id="rId5" Type="http://schemas.openxmlformats.org/officeDocument/2006/relationships/image" Target="../media/image115.jpeg"/><Relationship Id="rId15" Type="http://schemas.openxmlformats.org/officeDocument/2006/relationships/image" Target="../media/image125.jpeg"/><Relationship Id="rId10" Type="http://schemas.openxmlformats.org/officeDocument/2006/relationships/image" Target="../media/image120.jpeg"/><Relationship Id="rId4" Type="http://schemas.openxmlformats.org/officeDocument/2006/relationships/image" Target="../media/image114.jpeg"/><Relationship Id="rId9" Type="http://schemas.openxmlformats.org/officeDocument/2006/relationships/image" Target="../media/image119.jpeg"/><Relationship Id="rId14" Type="http://schemas.openxmlformats.org/officeDocument/2006/relationships/image" Target="../media/image124.jpeg"/></Relationships>
</file>

<file path=ppt/slides/_rels/slide22.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image" Target="../media/image126.jpeg"/><Relationship Id="rId1" Type="http://schemas.openxmlformats.org/officeDocument/2006/relationships/slideLayout" Target="../slideLayouts/slideLayout22.xml"/><Relationship Id="rId5" Type="http://schemas.openxmlformats.org/officeDocument/2006/relationships/image" Target="../media/image129.png"/><Relationship Id="rId4" Type="http://schemas.openxmlformats.org/officeDocument/2006/relationships/image" Target="../media/image128.jpeg"/></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8" Type="http://schemas.openxmlformats.org/officeDocument/2006/relationships/image" Target="../media/image135.bin"/><Relationship Id="rId3" Type="http://schemas.openxmlformats.org/officeDocument/2006/relationships/hyperlink" Target="http://www.boxofficemojo.com/" TargetMode="External"/><Relationship Id="rId7" Type="http://schemas.openxmlformats.org/officeDocument/2006/relationships/image" Target="../media/image134.png"/><Relationship Id="rId2" Type="http://schemas.openxmlformats.org/officeDocument/2006/relationships/image" Target="../media/image130.png"/><Relationship Id="rId1" Type="http://schemas.openxmlformats.org/officeDocument/2006/relationships/slideLayout" Target="../slideLayouts/slideLayout32.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 Id="rId9" Type="http://schemas.openxmlformats.org/officeDocument/2006/relationships/image" Target="../media/image136.png"/></Relationships>
</file>

<file path=ppt/slides/_rels/slide25.xml.rels><?xml version="1.0" encoding="UTF-8" standalone="yes"?>
<Relationships xmlns="http://schemas.openxmlformats.org/package/2006/relationships"><Relationship Id="rId13" Type="http://schemas.openxmlformats.org/officeDocument/2006/relationships/image" Target="../media/image148.png"/><Relationship Id="rId18" Type="http://schemas.openxmlformats.org/officeDocument/2006/relationships/image" Target="../media/image153.jpeg"/><Relationship Id="rId26" Type="http://schemas.openxmlformats.org/officeDocument/2006/relationships/image" Target="../media/image161.jpeg"/><Relationship Id="rId39" Type="http://schemas.openxmlformats.org/officeDocument/2006/relationships/image" Target="../media/image174.jpeg"/><Relationship Id="rId21" Type="http://schemas.openxmlformats.org/officeDocument/2006/relationships/image" Target="../media/image156.jpeg"/><Relationship Id="rId34" Type="http://schemas.openxmlformats.org/officeDocument/2006/relationships/image" Target="../media/image169.jpeg"/><Relationship Id="rId42" Type="http://schemas.openxmlformats.org/officeDocument/2006/relationships/image" Target="../media/image177.jpeg"/><Relationship Id="rId47" Type="http://schemas.openxmlformats.org/officeDocument/2006/relationships/image" Target="../media/image182.png"/><Relationship Id="rId50" Type="http://schemas.openxmlformats.org/officeDocument/2006/relationships/image" Target="../media/image185.jpeg"/><Relationship Id="rId55" Type="http://schemas.openxmlformats.org/officeDocument/2006/relationships/image" Target="../media/image190.jpeg"/><Relationship Id="rId7" Type="http://schemas.openxmlformats.org/officeDocument/2006/relationships/image" Target="../media/image142.jpeg"/><Relationship Id="rId2" Type="http://schemas.openxmlformats.org/officeDocument/2006/relationships/image" Target="../media/image137.jpeg"/><Relationship Id="rId16" Type="http://schemas.openxmlformats.org/officeDocument/2006/relationships/image" Target="../media/image151.jpeg"/><Relationship Id="rId20" Type="http://schemas.openxmlformats.org/officeDocument/2006/relationships/image" Target="../media/image155.jpeg"/><Relationship Id="rId29" Type="http://schemas.openxmlformats.org/officeDocument/2006/relationships/image" Target="../media/image164.jpeg"/><Relationship Id="rId41" Type="http://schemas.openxmlformats.org/officeDocument/2006/relationships/image" Target="../media/image176.jpeg"/><Relationship Id="rId54" Type="http://schemas.openxmlformats.org/officeDocument/2006/relationships/image" Target="../media/image189.jpeg"/><Relationship Id="rId1" Type="http://schemas.openxmlformats.org/officeDocument/2006/relationships/slideLayout" Target="../slideLayouts/slideLayout20.xml"/><Relationship Id="rId6" Type="http://schemas.openxmlformats.org/officeDocument/2006/relationships/image" Target="../media/image141.jpeg"/><Relationship Id="rId11" Type="http://schemas.openxmlformats.org/officeDocument/2006/relationships/image" Target="../media/image146.jpeg"/><Relationship Id="rId24" Type="http://schemas.openxmlformats.org/officeDocument/2006/relationships/image" Target="../media/image159.png"/><Relationship Id="rId32" Type="http://schemas.openxmlformats.org/officeDocument/2006/relationships/image" Target="../media/image167.jpeg"/><Relationship Id="rId37" Type="http://schemas.openxmlformats.org/officeDocument/2006/relationships/image" Target="../media/image172.jpeg"/><Relationship Id="rId40" Type="http://schemas.openxmlformats.org/officeDocument/2006/relationships/image" Target="../media/image175.jpeg"/><Relationship Id="rId45" Type="http://schemas.openxmlformats.org/officeDocument/2006/relationships/image" Target="../media/image180.jpeg"/><Relationship Id="rId53" Type="http://schemas.openxmlformats.org/officeDocument/2006/relationships/image" Target="../media/image188.jpeg"/><Relationship Id="rId58" Type="http://schemas.openxmlformats.org/officeDocument/2006/relationships/image" Target="../media/image193.jpeg"/><Relationship Id="rId5" Type="http://schemas.openxmlformats.org/officeDocument/2006/relationships/image" Target="../media/image140.jpeg"/><Relationship Id="rId15" Type="http://schemas.openxmlformats.org/officeDocument/2006/relationships/image" Target="../media/image150.jpeg"/><Relationship Id="rId23" Type="http://schemas.openxmlformats.org/officeDocument/2006/relationships/image" Target="../media/image158.jpeg"/><Relationship Id="rId28" Type="http://schemas.openxmlformats.org/officeDocument/2006/relationships/image" Target="../media/image163.jpeg"/><Relationship Id="rId36" Type="http://schemas.openxmlformats.org/officeDocument/2006/relationships/image" Target="../media/image171.jpeg"/><Relationship Id="rId49" Type="http://schemas.openxmlformats.org/officeDocument/2006/relationships/image" Target="../media/image184.jpeg"/><Relationship Id="rId57" Type="http://schemas.openxmlformats.org/officeDocument/2006/relationships/image" Target="../media/image192.jpeg"/><Relationship Id="rId61" Type="http://schemas.openxmlformats.org/officeDocument/2006/relationships/image" Target="../media/image196.jpeg"/><Relationship Id="rId10" Type="http://schemas.openxmlformats.org/officeDocument/2006/relationships/image" Target="../media/image145.jpeg"/><Relationship Id="rId19" Type="http://schemas.openxmlformats.org/officeDocument/2006/relationships/image" Target="../media/image154.jpeg"/><Relationship Id="rId31" Type="http://schemas.openxmlformats.org/officeDocument/2006/relationships/image" Target="../media/image166.jpeg"/><Relationship Id="rId44" Type="http://schemas.openxmlformats.org/officeDocument/2006/relationships/image" Target="../media/image179.jpeg"/><Relationship Id="rId52" Type="http://schemas.openxmlformats.org/officeDocument/2006/relationships/image" Target="../media/image187.jpeg"/><Relationship Id="rId60" Type="http://schemas.openxmlformats.org/officeDocument/2006/relationships/image" Target="../media/image195.jpeg"/><Relationship Id="rId4" Type="http://schemas.openxmlformats.org/officeDocument/2006/relationships/image" Target="../media/image139.jpeg"/><Relationship Id="rId9" Type="http://schemas.openxmlformats.org/officeDocument/2006/relationships/image" Target="../media/image144.jpeg"/><Relationship Id="rId14" Type="http://schemas.openxmlformats.org/officeDocument/2006/relationships/image" Target="../media/image149.jpeg"/><Relationship Id="rId22" Type="http://schemas.openxmlformats.org/officeDocument/2006/relationships/image" Target="../media/image157.jpeg"/><Relationship Id="rId27" Type="http://schemas.openxmlformats.org/officeDocument/2006/relationships/image" Target="../media/image162.jpeg"/><Relationship Id="rId30" Type="http://schemas.openxmlformats.org/officeDocument/2006/relationships/image" Target="../media/image165.jpeg"/><Relationship Id="rId35" Type="http://schemas.openxmlformats.org/officeDocument/2006/relationships/image" Target="../media/image170.jpeg"/><Relationship Id="rId43" Type="http://schemas.openxmlformats.org/officeDocument/2006/relationships/image" Target="../media/image178.jpeg"/><Relationship Id="rId48" Type="http://schemas.openxmlformats.org/officeDocument/2006/relationships/image" Target="../media/image183.jpeg"/><Relationship Id="rId56" Type="http://schemas.openxmlformats.org/officeDocument/2006/relationships/image" Target="../media/image191.jpeg"/><Relationship Id="rId8" Type="http://schemas.openxmlformats.org/officeDocument/2006/relationships/image" Target="../media/image143.jpeg"/><Relationship Id="rId51" Type="http://schemas.openxmlformats.org/officeDocument/2006/relationships/image" Target="../media/image186.jpeg"/><Relationship Id="rId3" Type="http://schemas.openxmlformats.org/officeDocument/2006/relationships/image" Target="../media/image138.jpeg"/><Relationship Id="rId12" Type="http://schemas.openxmlformats.org/officeDocument/2006/relationships/image" Target="../media/image147.jpeg"/><Relationship Id="rId17" Type="http://schemas.openxmlformats.org/officeDocument/2006/relationships/image" Target="../media/image152.jpeg"/><Relationship Id="rId25" Type="http://schemas.openxmlformats.org/officeDocument/2006/relationships/image" Target="../media/image160.jpeg"/><Relationship Id="rId33" Type="http://schemas.openxmlformats.org/officeDocument/2006/relationships/image" Target="../media/image168.jpeg"/><Relationship Id="rId38" Type="http://schemas.openxmlformats.org/officeDocument/2006/relationships/image" Target="../media/image173.jpeg"/><Relationship Id="rId46" Type="http://schemas.openxmlformats.org/officeDocument/2006/relationships/image" Target="../media/image181.png"/><Relationship Id="rId59" Type="http://schemas.openxmlformats.org/officeDocument/2006/relationships/image" Target="../media/image194.jpeg"/></Relationships>
</file>

<file path=ppt/slides/_rels/slide26.xml.rels><?xml version="1.0" encoding="UTF-8" standalone="yes"?>
<Relationships xmlns="http://schemas.openxmlformats.org/package/2006/relationships"><Relationship Id="rId8" Type="http://schemas.openxmlformats.org/officeDocument/2006/relationships/image" Target="../media/image202.jpeg"/><Relationship Id="rId13" Type="http://schemas.openxmlformats.org/officeDocument/2006/relationships/image" Target="../media/image207.jpeg"/><Relationship Id="rId18" Type="http://schemas.openxmlformats.org/officeDocument/2006/relationships/image" Target="../media/image212.jpeg"/><Relationship Id="rId3" Type="http://schemas.openxmlformats.org/officeDocument/2006/relationships/image" Target="../media/image198.jpeg"/><Relationship Id="rId21" Type="http://schemas.openxmlformats.org/officeDocument/2006/relationships/image" Target="../media/image215.jpeg"/><Relationship Id="rId7" Type="http://schemas.openxmlformats.org/officeDocument/2006/relationships/hyperlink" Target="http://www.boxofficemojo.com/" TargetMode="External"/><Relationship Id="rId12" Type="http://schemas.openxmlformats.org/officeDocument/2006/relationships/image" Target="../media/image206.jpeg"/><Relationship Id="rId17" Type="http://schemas.openxmlformats.org/officeDocument/2006/relationships/image" Target="../media/image211.png"/><Relationship Id="rId2" Type="http://schemas.openxmlformats.org/officeDocument/2006/relationships/image" Target="../media/image197.jpeg"/><Relationship Id="rId16" Type="http://schemas.openxmlformats.org/officeDocument/2006/relationships/image" Target="../media/image210.jpeg"/><Relationship Id="rId20" Type="http://schemas.openxmlformats.org/officeDocument/2006/relationships/image" Target="../media/image214.jpeg"/><Relationship Id="rId1" Type="http://schemas.openxmlformats.org/officeDocument/2006/relationships/slideLayout" Target="../slideLayouts/slideLayout32.xml"/><Relationship Id="rId6" Type="http://schemas.openxmlformats.org/officeDocument/2006/relationships/image" Target="../media/image201.jpeg"/><Relationship Id="rId11" Type="http://schemas.openxmlformats.org/officeDocument/2006/relationships/image" Target="../media/image205.jpeg"/><Relationship Id="rId5" Type="http://schemas.openxmlformats.org/officeDocument/2006/relationships/image" Target="../media/image200.jpeg"/><Relationship Id="rId15" Type="http://schemas.openxmlformats.org/officeDocument/2006/relationships/image" Target="../media/image209.jpeg"/><Relationship Id="rId10" Type="http://schemas.openxmlformats.org/officeDocument/2006/relationships/image" Target="../media/image204.jpeg"/><Relationship Id="rId19" Type="http://schemas.openxmlformats.org/officeDocument/2006/relationships/image" Target="../media/image213.jpeg"/><Relationship Id="rId4" Type="http://schemas.openxmlformats.org/officeDocument/2006/relationships/image" Target="../media/image199.jpeg"/><Relationship Id="rId9" Type="http://schemas.openxmlformats.org/officeDocument/2006/relationships/image" Target="../media/image203.jpeg"/><Relationship Id="rId14" Type="http://schemas.openxmlformats.org/officeDocument/2006/relationships/image" Target="../media/image208.jpeg"/><Relationship Id="rId22" Type="http://schemas.openxmlformats.org/officeDocument/2006/relationships/image" Target="../media/image216.jpeg"/></Relationships>
</file>

<file path=ppt/slides/_rels/slide27.xml.rels><?xml version="1.0" encoding="UTF-8" standalone="yes"?>
<Relationships xmlns="http://schemas.openxmlformats.org/package/2006/relationships"><Relationship Id="rId8" Type="http://schemas.openxmlformats.org/officeDocument/2006/relationships/image" Target="../media/image223.jpeg"/><Relationship Id="rId13" Type="http://schemas.openxmlformats.org/officeDocument/2006/relationships/image" Target="../media/image228.jpeg"/><Relationship Id="rId3" Type="http://schemas.openxmlformats.org/officeDocument/2006/relationships/image" Target="../media/image218.jpeg"/><Relationship Id="rId7" Type="http://schemas.openxmlformats.org/officeDocument/2006/relationships/image" Target="../media/image222.jpeg"/><Relationship Id="rId12" Type="http://schemas.openxmlformats.org/officeDocument/2006/relationships/image" Target="../media/image227.jpeg"/><Relationship Id="rId2" Type="http://schemas.openxmlformats.org/officeDocument/2006/relationships/image" Target="../media/image217.jpeg"/><Relationship Id="rId1" Type="http://schemas.openxmlformats.org/officeDocument/2006/relationships/slideLayout" Target="../slideLayouts/slideLayout20.xml"/><Relationship Id="rId6" Type="http://schemas.openxmlformats.org/officeDocument/2006/relationships/image" Target="../media/image221.jpeg"/><Relationship Id="rId11" Type="http://schemas.openxmlformats.org/officeDocument/2006/relationships/image" Target="../media/image226.jpeg"/><Relationship Id="rId5" Type="http://schemas.openxmlformats.org/officeDocument/2006/relationships/image" Target="../media/image220.jpeg"/><Relationship Id="rId10" Type="http://schemas.openxmlformats.org/officeDocument/2006/relationships/image" Target="../media/image225.jpeg"/><Relationship Id="rId4" Type="http://schemas.openxmlformats.org/officeDocument/2006/relationships/image" Target="../media/image219.jpeg"/><Relationship Id="rId9" Type="http://schemas.openxmlformats.org/officeDocument/2006/relationships/image" Target="../media/image224.jpeg"/><Relationship Id="rId14" Type="http://schemas.openxmlformats.org/officeDocument/2006/relationships/hyperlink" Target="http://www.boxofficemojo.com/"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235.jpeg"/><Relationship Id="rId13" Type="http://schemas.openxmlformats.org/officeDocument/2006/relationships/image" Target="../media/image240.jpeg"/><Relationship Id="rId18" Type="http://schemas.openxmlformats.org/officeDocument/2006/relationships/image" Target="../media/image245.jpeg"/><Relationship Id="rId3" Type="http://schemas.openxmlformats.org/officeDocument/2006/relationships/image" Target="../media/image230.jpeg"/><Relationship Id="rId7" Type="http://schemas.openxmlformats.org/officeDocument/2006/relationships/image" Target="../media/image234.jpeg"/><Relationship Id="rId12" Type="http://schemas.openxmlformats.org/officeDocument/2006/relationships/image" Target="../media/image239.jpeg"/><Relationship Id="rId17" Type="http://schemas.openxmlformats.org/officeDocument/2006/relationships/image" Target="../media/image244.jpeg"/><Relationship Id="rId2" Type="http://schemas.openxmlformats.org/officeDocument/2006/relationships/image" Target="../media/image229.jpeg"/><Relationship Id="rId16" Type="http://schemas.openxmlformats.org/officeDocument/2006/relationships/image" Target="../media/image243.jpeg"/><Relationship Id="rId1" Type="http://schemas.openxmlformats.org/officeDocument/2006/relationships/slideLayout" Target="../slideLayouts/slideLayout31.xml"/><Relationship Id="rId6" Type="http://schemas.openxmlformats.org/officeDocument/2006/relationships/image" Target="../media/image233.jpeg"/><Relationship Id="rId11" Type="http://schemas.openxmlformats.org/officeDocument/2006/relationships/image" Target="../media/image238.jpeg"/><Relationship Id="rId5" Type="http://schemas.openxmlformats.org/officeDocument/2006/relationships/image" Target="../media/image232.jpeg"/><Relationship Id="rId15" Type="http://schemas.openxmlformats.org/officeDocument/2006/relationships/image" Target="../media/image242.jpeg"/><Relationship Id="rId10" Type="http://schemas.openxmlformats.org/officeDocument/2006/relationships/image" Target="../media/image237.jpeg"/><Relationship Id="rId19" Type="http://schemas.openxmlformats.org/officeDocument/2006/relationships/image" Target="../media/image246.jpeg"/><Relationship Id="rId4" Type="http://schemas.openxmlformats.org/officeDocument/2006/relationships/image" Target="../media/image231.jpeg"/><Relationship Id="rId9" Type="http://schemas.openxmlformats.org/officeDocument/2006/relationships/image" Target="../media/image236.jpeg"/><Relationship Id="rId14" Type="http://schemas.openxmlformats.org/officeDocument/2006/relationships/image" Target="../media/image241.jpeg"/></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8" Type="http://schemas.openxmlformats.org/officeDocument/2006/relationships/image" Target="../media/image253.png"/><Relationship Id="rId13" Type="http://schemas.openxmlformats.org/officeDocument/2006/relationships/image" Target="../media/image258.jpeg"/><Relationship Id="rId3" Type="http://schemas.openxmlformats.org/officeDocument/2006/relationships/image" Target="../media/image248.jpeg"/><Relationship Id="rId7" Type="http://schemas.openxmlformats.org/officeDocument/2006/relationships/image" Target="../media/image252.jpeg"/><Relationship Id="rId12" Type="http://schemas.openxmlformats.org/officeDocument/2006/relationships/image" Target="../media/image257.png"/><Relationship Id="rId17" Type="http://schemas.openxmlformats.org/officeDocument/2006/relationships/image" Target="../media/image262.jpeg"/><Relationship Id="rId2" Type="http://schemas.openxmlformats.org/officeDocument/2006/relationships/image" Target="../media/image247.png"/><Relationship Id="rId16" Type="http://schemas.openxmlformats.org/officeDocument/2006/relationships/image" Target="../media/image261.png"/><Relationship Id="rId1" Type="http://schemas.openxmlformats.org/officeDocument/2006/relationships/slideLayout" Target="../slideLayouts/slideLayout20.xml"/><Relationship Id="rId6" Type="http://schemas.openxmlformats.org/officeDocument/2006/relationships/image" Target="../media/image251.png"/><Relationship Id="rId11" Type="http://schemas.openxmlformats.org/officeDocument/2006/relationships/image" Target="../media/image256.jpeg"/><Relationship Id="rId5" Type="http://schemas.openxmlformats.org/officeDocument/2006/relationships/image" Target="../media/image250.jpeg"/><Relationship Id="rId15" Type="http://schemas.openxmlformats.org/officeDocument/2006/relationships/image" Target="../media/image260.jpeg"/><Relationship Id="rId10" Type="http://schemas.openxmlformats.org/officeDocument/2006/relationships/image" Target="../media/image255.png"/><Relationship Id="rId4" Type="http://schemas.openxmlformats.org/officeDocument/2006/relationships/image" Target="../media/image249.png"/><Relationship Id="rId9" Type="http://schemas.openxmlformats.org/officeDocument/2006/relationships/image" Target="../media/image254.jpeg"/><Relationship Id="rId14" Type="http://schemas.openxmlformats.org/officeDocument/2006/relationships/image" Target="../media/image259.png"/></Relationships>
</file>

<file path=ppt/slides/_rels/slide31.xml.rels><?xml version="1.0" encoding="UTF-8" standalone="yes"?>
<Relationships xmlns="http://schemas.openxmlformats.org/package/2006/relationships"><Relationship Id="rId8" Type="http://schemas.openxmlformats.org/officeDocument/2006/relationships/image" Target="../media/image269.jpeg"/><Relationship Id="rId13" Type="http://schemas.openxmlformats.org/officeDocument/2006/relationships/image" Target="../media/image274.jpeg"/><Relationship Id="rId3" Type="http://schemas.openxmlformats.org/officeDocument/2006/relationships/image" Target="../media/image264.png"/><Relationship Id="rId7" Type="http://schemas.openxmlformats.org/officeDocument/2006/relationships/image" Target="../media/image268.jpeg"/><Relationship Id="rId12" Type="http://schemas.openxmlformats.org/officeDocument/2006/relationships/image" Target="../media/image273.jpeg"/><Relationship Id="rId2" Type="http://schemas.openxmlformats.org/officeDocument/2006/relationships/image" Target="../media/image263.jpeg"/><Relationship Id="rId1" Type="http://schemas.openxmlformats.org/officeDocument/2006/relationships/slideLayout" Target="../slideLayouts/slideLayout20.xml"/><Relationship Id="rId6" Type="http://schemas.openxmlformats.org/officeDocument/2006/relationships/image" Target="../media/image267.jpeg"/><Relationship Id="rId11" Type="http://schemas.openxmlformats.org/officeDocument/2006/relationships/image" Target="../media/image272.jpeg"/><Relationship Id="rId5" Type="http://schemas.openxmlformats.org/officeDocument/2006/relationships/image" Target="../media/image266.jpeg"/><Relationship Id="rId10" Type="http://schemas.openxmlformats.org/officeDocument/2006/relationships/image" Target="../media/image271.jpeg"/><Relationship Id="rId4" Type="http://schemas.openxmlformats.org/officeDocument/2006/relationships/image" Target="../media/image265.jpeg"/><Relationship Id="rId9" Type="http://schemas.openxmlformats.org/officeDocument/2006/relationships/image" Target="../media/image270.jpeg"/></Relationships>
</file>

<file path=ppt/slides/_rels/slide32.xml.rels><?xml version="1.0" encoding="UTF-8" standalone="yes"?>
<Relationships xmlns="http://schemas.openxmlformats.org/package/2006/relationships"><Relationship Id="rId8" Type="http://schemas.openxmlformats.org/officeDocument/2006/relationships/image" Target="../media/image280.png"/><Relationship Id="rId13" Type="http://schemas.openxmlformats.org/officeDocument/2006/relationships/image" Target="../media/image285.png"/><Relationship Id="rId18" Type="http://schemas.openxmlformats.org/officeDocument/2006/relationships/image" Target="../media/image290.png"/><Relationship Id="rId26" Type="http://schemas.openxmlformats.org/officeDocument/2006/relationships/image" Target="../media/image298.png"/><Relationship Id="rId3" Type="http://schemas.openxmlformats.org/officeDocument/2006/relationships/image" Target="../media/image275.png"/><Relationship Id="rId21" Type="http://schemas.openxmlformats.org/officeDocument/2006/relationships/image" Target="../media/image293.png"/><Relationship Id="rId7" Type="http://schemas.openxmlformats.org/officeDocument/2006/relationships/image" Target="../media/image279.png"/><Relationship Id="rId12" Type="http://schemas.openxmlformats.org/officeDocument/2006/relationships/image" Target="../media/image284.png"/><Relationship Id="rId17" Type="http://schemas.openxmlformats.org/officeDocument/2006/relationships/image" Target="../media/image289.png"/><Relationship Id="rId25" Type="http://schemas.openxmlformats.org/officeDocument/2006/relationships/image" Target="../media/image297.png"/><Relationship Id="rId2" Type="http://schemas.openxmlformats.org/officeDocument/2006/relationships/notesSlide" Target="../notesSlides/notesSlide4.xml"/><Relationship Id="rId16" Type="http://schemas.openxmlformats.org/officeDocument/2006/relationships/image" Target="../media/image288.png"/><Relationship Id="rId20" Type="http://schemas.openxmlformats.org/officeDocument/2006/relationships/image" Target="../media/image292.png"/><Relationship Id="rId1" Type="http://schemas.openxmlformats.org/officeDocument/2006/relationships/slideLayout" Target="../slideLayouts/slideLayout20.xml"/><Relationship Id="rId6" Type="http://schemas.openxmlformats.org/officeDocument/2006/relationships/image" Target="../media/image278.png"/><Relationship Id="rId11" Type="http://schemas.openxmlformats.org/officeDocument/2006/relationships/image" Target="../media/image283.png"/><Relationship Id="rId24" Type="http://schemas.openxmlformats.org/officeDocument/2006/relationships/image" Target="../media/image296.png"/><Relationship Id="rId5" Type="http://schemas.openxmlformats.org/officeDocument/2006/relationships/image" Target="../media/image277.png"/><Relationship Id="rId15" Type="http://schemas.openxmlformats.org/officeDocument/2006/relationships/image" Target="../media/image287.png"/><Relationship Id="rId23" Type="http://schemas.openxmlformats.org/officeDocument/2006/relationships/image" Target="../media/image295.png"/><Relationship Id="rId10" Type="http://schemas.openxmlformats.org/officeDocument/2006/relationships/image" Target="../media/image282.png"/><Relationship Id="rId19" Type="http://schemas.openxmlformats.org/officeDocument/2006/relationships/image" Target="../media/image291.png"/><Relationship Id="rId4" Type="http://schemas.openxmlformats.org/officeDocument/2006/relationships/image" Target="../media/image276.png"/><Relationship Id="rId9" Type="http://schemas.openxmlformats.org/officeDocument/2006/relationships/image" Target="../media/image281.png"/><Relationship Id="rId14" Type="http://schemas.openxmlformats.org/officeDocument/2006/relationships/image" Target="../media/image286.png"/><Relationship Id="rId22" Type="http://schemas.openxmlformats.org/officeDocument/2006/relationships/image" Target="../media/image294.png"/></Relationships>
</file>

<file path=ppt/slides/_rels/slide33.xml.rels><?xml version="1.0" encoding="UTF-8" standalone="yes"?>
<Relationships xmlns="http://schemas.openxmlformats.org/package/2006/relationships"><Relationship Id="rId8" Type="http://schemas.openxmlformats.org/officeDocument/2006/relationships/image" Target="../media/image305.jpeg"/><Relationship Id="rId13" Type="http://schemas.openxmlformats.org/officeDocument/2006/relationships/image" Target="../media/image310.jpeg"/><Relationship Id="rId3" Type="http://schemas.openxmlformats.org/officeDocument/2006/relationships/image" Target="../media/image300.jpeg"/><Relationship Id="rId7" Type="http://schemas.openxmlformats.org/officeDocument/2006/relationships/image" Target="../media/image304.jpeg"/><Relationship Id="rId12" Type="http://schemas.openxmlformats.org/officeDocument/2006/relationships/image" Target="../media/image309.jpeg"/><Relationship Id="rId2" Type="http://schemas.openxmlformats.org/officeDocument/2006/relationships/image" Target="../media/image299.jpeg"/><Relationship Id="rId1" Type="http://schemas.openxmlformats.org/officeDocument/2006/relationships/slideLayout" Target="../slideLayouts/slideLayout20.xml"/><Relationship Id="rId6" Type="http://schemas.openxmlformats.org/officeDocument/2006/relationships/image" Target="../media/image303.jpeg"/><Relationship Id="rId11" Type="http://schemas.openxmlformats.org/officeDocument/2006/relationships/image" Target="../media/image308.jpeg"/><Relationship Id="rId5" Type="http://schemas.openxmlformats.org/officeDocument/2006/relationships/image" Target="../media/image302.jpeg"/><Relationship Id="rId10" Type="http://schemas.openxmlformats.org/officeDocument/2006/relationships/image" Target="../media/image307.jpeg"/><Relationship Id="rId4" Type="http://schemas.openxmlformats.org/officeDocument/2006/relationships/image" Target="../media/image301.jpeg"/><Relationship Id="rId9" Type="http://schemas.openxmlformats.org/officeDocument/2006/relationships/image" Target="../media/image306.jpeg"/></Relationships>
</file>

<file path=ppt/slides/_rels/slide34.xml.rels><?xml version="1.0" encoding="UTF-8" standalone="yes"?>
<Relationships xmlns="http://schemas.openxmlformats.org/package/2006/relationships"><Relationship Id="rId3" Type="http://schemas.openxmlformats.org/officeDocument/2006/relationships/image" Target="../media/image312.jpeg"/><Relationship Id="rId2" Type="http://schemas.openxmlformats.org/officeDocument/2006/relationships/image" Target="../media/image311.jpeg"/><Relationship Id="rId1" Type="http://schemas.openxmlformats.org/officeDocument/2006/relationships/slideLayout" Target="../slideLayouts/slideLayout20.xml"/><Relationship Id="rId6" Type="http://schemas.openxmlformats.org/officeDocument/2006/relationships/image" Target="../media/image315.jpeg"/><Relationship Id="rId5" Type="http://schemas.openxmlformats.org/officeDocument/2006/relationships/image" Target="../media/image314.jpeg"/><Relationship Id="rId4" Type="http://schemas.openxmlformats.org/officeDocument/2006/relationships/image" Target="../media/image31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317.jpg"/><Relationship Id="rId2" Type="http://schemas.openxmlformats.org/officeDocument/2006/relationships/image" Target="../media/image316.jp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3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jpeg"/><Relationship Id="rId2" Type="http://schemas.openxmlformats.org/officeDocument/2006/relationships/diagramData" Target="../diagrams/data2.xml"/><Relationship Id="rId1" Type="http://schemas.openxmlformats.org/officeDocument/2006/relationships/slideLayout" Target="../slideLayouts/slideLayout3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hyperlink" Target="https://www.mpaa.org/jobs-economy/" TargetMode="Externa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29377" y="2984998"/>
            <a:ext cx="6088244" cy="714936"/>
          </a:xfrm>
          <a:prstGeom prst="rect">
            <a:avLst/>
          </a:prstGeom>
          <a:noFill/>
        </p:spPr>
        <p:txBody>
          <a:bodyPr>
            <a:normAutofit fontScale="97500"/>
          </a:bodyPr>
          <a:lstStyle/>
          <a:p>
            <a:pPr defTabSz="457200">
              <a:lnSpc>
                <a:spcPts val="4500"/>
              </a:lnSpc>
            </a:pPr>
            <a:r>
              <a:rPr lang="en-US" sz="3200" b="1" dirty="0"/>
              <a:t>The Surround Sound of Cinema:</a:t>
            </a:r>
          </a:p>
        </p:txBody>
      </p:sp>
      <p:sp>
        <p:nvSpPr>
          <p:cNvPr id="5" name="Title 1">
            <a:extLst>
              <a:ext uri="{FF2B5EF4-FFF2-40B4-BE49-F238E27FC236}">
                <a16:creationId xmlns:a16="http://schemas.microsoft.com/office/drawing/2014/main" id="{4071F0E1-381D-4DB8-BABB-66B8DE319AC1}"/>
              </a:ext>
            </a:extLst>
          </p:cNvPr>
          <p:cNvSpPr txBox="1">
            <a:spLocks/>
          </p:cNvSpPr>
          <p:nvPr/>
        </p:nvSpPr>
        <p:spPr>
          <a:xfrm>
            <a:off x="3078760" y="3586131"/>
            <a:ext cx="6023295" cy="498189"/>
          </a:xfrm>
          <a:prstGeom prst="rect">
            <a:avLst/>
          </a:prstGeom>
          <a:noFill/>
        </p:spPr>
        <p:txBody>
          <a:bodyPr>
            <a:normAutofit fontScale="97500"/>
          </a:bodyPr>
          <a:lstStyle/>
          <a:p>
            <a:pPr defTabSz="457200"/>
            <a:r>
              <a:rPr lang="en-US" sz="2500" b="1" dirty="0">
                <a:solidFill>
                  <a:srgbClr val="508ABA"/>
                </a:solidFill>
              </a:rPr>
              <a:t>Examining How Movies Permeate Culture</a:t>
            </a:r>
          </a:p>
        </p:txBody>
      </p:sp>
      <p:sp>
        <p:nvSpPr>
          <p:cNvPr id="7" name="Title 1">
            <a:extLst>
              <a:ext uri="{FF2B5EF4-FFF2-40B4-BE49-F238E27FC236}">
                <a16:creationId xmlns:a16="http://schemas.microsoft.com/office/drawing/2014/main" id="{3673BA08-0A57-4EC6-A1F9-1AFE62481585}"/>
              </a:ext>
            </a:extLst>
          </p:cNvPr>
          <p:cNvSpPr txBox="1">
            <a:spLocks/>
          </p:cNvSpPr>
          <p:nvPr/>
        </p:nvSpPr>
        <p:spPr>
          <a:xfrm>
            <a:off x="3322600" y="4301067"/>
            <a:ext cx="5695021" cy="498189"/>
          </a:xfrm>
          <a:prstGeom prst="rect">
            <a:avLst/>
          </a:prstGeom>
          <a:noFill/>
        </p:spPr>
        <p:txBody>
          <a:bodyPr>
            <a:normAutofit fontScale="75000" lnSpcReduction="20000"/>
          </a:bodyPr>
          <a:lstStyle/>
          <a:p>
            <a:pPr defTabSz="457200"/>
            <a:r>
              <a:rPr lang="en-US" sz="2400" b="1" dirty="0">
                <a:solidFill>
                  <a:srgbClr val="50C8A0"/>
                </a:solidFill>
              </a:rPr>
              <a:t>Part I – Presence, Popularity, Properties &amp; People</a:t>
            </a:r>
          </a:p>
        </p:txBody>
      </p:sp>
      <p:pic>
        <p:nvPicPr>
          <p:cNvPr id="3" name="Picture 2">
            <a:extLst>
              <a:ext uri="{FF2B5EF4-FFF2-40B4-BE49-F238E27FC236}">
                <a16:creationId xmlns:a16="http://schemas.microsoft.com/office/drawing/2014/main" id="{44E17ECB-900B-4019-A029-C0B17B269C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984954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5D7C6-E75E-4EE1-85DE-64069AC2954D}"/>
              </a:ext>
            </a:extLst>
          </p:cNvPr>
          <p:cNvSpPr>
            <a:spLocks noGrp="1"/>
          </p:cNvSpPr>
          <p:nvPr>
            <p:ph type="ctrTitle"/>
          </p:nvPr>
        </p:nvSpPr>
        <p:spPr>
          <a:xfrm>
            <a:off x="303681" y="460182"/>
            <a:ext cx="8547358" cy="695706"/>
          </a:xfrm>
        </p:spPr>
        <p:txBody>
          <a:bodyPr/>
          <a:lstStyle/>
          <a:p>
            <a:r>
              <a:rPr lang="en-US" dirty="0"/>
              <a:t>Almost All Adults 18-49 Go To The Movies At Least Once A Year</a:t>
            </a:r>
          </a:p>
        </p:txBody>
      </p:sp>
      <p:graphicFrame>
        <p:nvGraphicFramePr>
          <p:cNvPr id="6" name="Chart 5"/>
          <p:cNvGraphicFramePr/>
          <p:nvPr>
            <p:extLst>
              <p:ext uri="{D42A27DB-BD31-4B8C-83A1-F6EECF244321}">
                <p14:modId xmlns:p14="http://schemas.microsoft.com/office/powerpoint/2010/main" val="1532905780"/>
              </p:ext>
            </p:extLst>
          </p:nvPr>
        </p:nvGraphicFramePr>
        <p:xfrm>
          <a:off x="169333" y="1935332"/>
          <a:ext cx="8805334" cy="387327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3"/>
          <p:cNvSpPr>
            <a:spLocks noGrp="1"/>
          </p:cNvSpPr>
          <p:nvPr>
            <p:ph type="body" sz="quarter" idx="14"/>
          </p:nvPr>
        </p:nvSpPr>
        <p:spPr>
          <a:xfrm>
            <a:off x="161636" y="6480786"/>
            <a:ext cx="7055012" cy="307777"/>
          </a:xfrm>
        </p:spPr>
        <p:txBody>
          <a:bodyPr/>
          <a:lstStyle/>
          <a:p>
            <a:r>
              <a:rPr lang="en-US" sz="800" dirty="0"/>
              <a:t>Source: Nielsen Media Impact, based on Nielsen Total Media Fusion/GfK MRI Survey of The American Consumer, 6/25/16 – 6/24/17. Cinema reflects </a:t>
            </a:r>
            <a:r>
              <a:rPr lang="en-US" sz="800" dirty="0" err="1"/>
              <a:t>Screenvision</a:t>
            </a:r>
            <a:r>
              <a:rPr lang="en-US" sz="800" dirty="0"/>
              <a:t> and NCM footprint.  Frequency data based on The MPAA Theatrical Market Statistics Report 2016.</a:t>
            </a:r>
          </a:p>
        </p:txBody>
      </p:sp>
      <p:sp>
        <p:nvSpPr>
          <p:cNvPr id="9" name="TextBox 8">
            <a:extLst>
              <a:ext uri="{FF2B5EF4-FFF2-40B4-BE49-F238E27FC236}">
                <a16:creationId xmlns:a16="http://schemas.microsoft.com/office/drawing/2014/main" id="{1A73A7E2-9202-4F6C-8E1D-2FE149BDB4D5}"/>
              </a:ext>
            </a:extLst>
          </p:cNvPr>
          <p:cNvSpPr txBox="1"/>
          <p:nvPr/>
        </p:nvSpPr>
        <p:spPr>
          <a:xfrm>
            <a:off x="161636" y="1363274"/>
            <a:ext cx="8805334" cy="523220"/>
          </a:xfrm>
          <a:prstGeom prst="rect">
            <a:avLst/>
          </a:prstGeom>
          <a:noFill/>
        </p:spPr>
        <p:txBody>
          <a:bodyPr wrap="square" rtlCol="0">
            <a:spAutoFit/>
          </a:bodyPr>
          <a:lstStyle/>
          <a:p>
            <a:pPr algn="ctr"/>
            <a:r>
              <a:rPr lang="en-US" sz="1400" dirty="0"/>
              <a:t>In 2016, the typical moviegoer bought 5.3 tickets over the course of the year while adults 18-24 went to the movies an average of 6.5 times a year, an increase of 0.6 from 2015.</a:t>
            </a:r>
          </a:p>
        </p:txBody>
      </p:sp>
      <p:sp>
        <p:nvSpPr>
          <p:cNvPr id="8" name="Text Placeholder 4">
            <a:extLst>
              <a:ext uri="{FF2B5EF4-FFF2-40B4-BE49-F238E27FC236}">
                <a16:creationId xmlns:a16="http://schemas.microsoft.com/office/drawing/2014/main" id="{1F573343-19DE-4F0D-B427-6994684B7AA3}"/>
              </a:ext>
            </a:extLst>
          </p:cNvPr>
          <p:cNvSpPr txBox="1">
            <a:spLocks/>
          </p:cNvSpPr>
          <p:nvPr/>
        </p:nvSpPr>
        <p:spPr>
          <a:xfrm>
            <a:off x="329141" y="6189666"/>
            <a:ext cx="3355092" cy="431798"/>
          </a:xfrm>
          <a:prstGeom prst="rect">
            <a:avLst/>
          </a:prstGeom>
        </p:spPr>
        <p:txBody>
          <a:bodyPr vert="horz"/>
          <a:lstStyle>
            <a:lvl1pPr marL="0" indent="0" algn="l" defTabSz="457200" rtl="0" eaLnBrk="1" latinLnBrk="0" hangingPunct="1">
              <a:spcBef>
                <a:spcPct val="20000"/>
              </a:spcBef>
              <a:buFont typeface="Arial"/>
              <a:buNone/>
              <a:defRPr sz="1100" kern="1200" cap="all"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THE SURROUND SOUND OF CINEMA: PART I</a:t>
            </a:r>
          </a:p>
        </p:txBody>
      </p:sp>
    </p:spTree>
    <p:extLst>
      <p:ext uri="{BB962C8B-B14F-4D97-AF65-F5344CB8AC3E}">
        <p14:creationId xmlns:p14="http://schemas.microsoft.com/office/powerpoint/2010/main" val="3893983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nvPr>
        </p:nvGraphicFramePr>
        <p:xfrm>
          <a:off x="2095106" y="2285938"/>
          <a:ext cx="4892211" cy="366904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2"/>
          <p:cNvSpPr>
            <a:spLocks noGrp="1"/>
          </p:cNvSpPr>
          <p:nvPr>
            <p:ph type="body" sz="quarter" idx="13"/>
          </p:nvPr>
        </p:nvSpPr>
        <p:spPr>
          <a:xfrm>
            <a:off x="115454" y="1612571"/>
            <a:ext cx="8805334" cy="368686"/>
          </a:xfrm>
        </p:spPr>
        <p:txBody>
          <a:bodyPr/>
          <a:lstStyle/>
          <a:p>
            <a:r>
              <a:rPr lang="en-US" b="1" u="sng" dirty="0"/>
              <a:t>P6-34 Audience Composition</a:t>
            </a:r>
          </a:p>
          <a:p>
            <a:r>
              <a:rPr lang="en-US" dirty="0"/>
              <a:t>Cinema vs. Total Internet</a:t>
            </a:r>
          </a:p>
        </p:txBody>
      </p:sp>
      <p:sp>
        <p:nvSpPr>
          <p:cNvPr id="15" name="Text Placeholder 3"/>
          <p:cNvSpPr>
            <a:spLocks noGrp="1"/>
          </p:cNvSpPr>
          <p:nvPr>
            <p:ph type="body" sz="quarter" idx="14"/>
          </p:nvPr>
        </p:nvSpPr>
        <p:spPr>
          <a:xfrm>
            <a:off x="215197" y="6469710"/>
            <a:ext cx="7485897" cy="368686"/>
          </a:xfrm>
        </p:spPr>
        <p:txBody>
          <a:bodyPr/>
          <a:lstStyle/>
          <a:p>
            <a:r>
              <a:rPr lang="en-US" sz="800" dirty="0"/>
              <a:t>Source: Nielsen Cinema Audience Report, October 2017 for cinema audience composition.  comScore October 2017, </a:t>
            </a:r>
            <a:r>
              <a:rPr lang="en-US" sz="800" dirty="0" err="1"/>
              <a:t>mediametrix</a:t>
            </a:r>
            <a:r>
              <a:rPr lang="en-US" sz="800" dirty="0"/>
              <a:t> multiplatform for Total Internet based on unique visitors.  Composition for both cinema and digital based on P2+.</a:t>
            </a:r>
          </a:p>
        </p:txBody>
      </p:sp>
      <p:sp>
        <p:nvSpPr>
          <p:cNvPr id="14" name="Text Placeholder 4">
            <a:extLst>
              <a:ext uri="{FF2B5EF4-FFF2-40B4-BE49-F238E27FC236}">
                <a16:creationId xmlns:a16="http://schemas.microsoft.com/office/drawing/2014/main" id="{0CC8079C-CE34-4CD5-8F2B-80C02BC1C940}"/>
              </a:ext>
            </a:extLst>
          </p:cNvPr>
          <p:cNvSpPr txBox="1">
            <a:spLocks/>
          </p:cNvSpPr>
          <p:nvPr/>
        </p:nvSpPr>
        <p:spPr>
          <a:xfrm>
            <a:off x="329141" y="6189666"/>
            <a:ext cx="3355092" cy="431798"/>
          </a:xfrm>
          <a:prstGeom prst="rect">
            <a:avLst/>
          </a:prstGeom>
        </p:spPr>
        <p:txBody>
          <a:bodyPr vert="horz"/>
          <a:lstStyle>
            <a:lvl1pPr marL="0" indent="0" algn="l" defTabSz="457200" rtl="0" eaLnBrk="1" latinLnBrk="0" hangingPunct="1">
              <a:spcBef>
                <a:spcPct val="20000"/>
              </a:spcBef>
              <a:buFont typeface="Arial"/>
              <a:buNone/>
              <a:defRPr sz="1100" kern="1200" cap="all"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THE SURROUND SOUND OF CINEMA: PART I</a:t>
            </a:r>
          </a:p>
        </p:txBody>
      </p:sp>
      <p:sp>
        <p:nvSpPr>
          <p:cNvPr id="16" name="Title 1">
            <a:extLst>
              <a:ext uri="{FF2B5EF4-FFF2-40B4-BE49-F238E27FC236}">
                <a16:creationId xmlns:a16="http://schemas.microsoft.com/office/drawing/2014/main" id="{012CCBE3-D841-4F68-B070-5CF2FB3939E4}"/>
              </a:ext>
            </a:extLst>
          </p:cNvPr>
          <p:cNvSpPr txBox="1">
            <a:spLocks/>
          </p:cNvSpPr>
          <p:nvPr/>
        </p:nvSpPr>
        <p:spPr>
          <a:xfrm>
            <a:off x="96403" y="522821"/>
            <a:ext cx="8904721" cy="832384"/>
          </a:xfrm>
          <a:prstGeom prst="rect">
            <a:avLst/>
          </a:prstGeom>
        </p:spPr>
        <p:txBody>
          <a:bodyPr/>
          <a:lstStyle>
            <a:lvl1pPr algn="ctr" defTabSz="457200" rtl="0" eaLnBrk="1" latinLnBrk="0" hangingPunct="1">
              <a:lnSpc>
                <a:spcPts val="2800"/>
              </a:lnSpc>
              <a:spcBef>
                <a:spcPct val="0"/>
              </a:spcBef>
              <a:buNone/>
              <a:defRPr sz="2600" kern="1200" spc="-100" baseline="0">
                <a:solidFill>
                  <a:srgbClr val="000000"/>
                </a:solidFill>
                <a:latin typeface="Trebuchet MS"/>
                <a:ea typeface="+mj-ea"/>
                <a:cs typeface="Trebuchet MS"/>
              </a:defRPr>
            </a:lvl1pPr>
          </a:lstStyle>
          <a:p>
            <a:r>
              <a:rPr lang="en-US" dirty="0"/>
              <a:t>Gen Z &amp; Millennials Represent Over Half Of The Movie-Going Audience, Making It A More Targeted Medium Than The Internet</a:t>
            </a:r>
          </a:p>
        </p:txBody>
      </p:sp>
    </p:spTree>
    <p:extLst>
      <p:ext uri="{BB962C8B-B14F-4D97-AF65-F5344CB8AC3E}">
        <p14:creationId xmlns:p14="http://schemas.microsoft.com/office/powerpoint/2010/main" val="4221283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5D7C6-E75E-4EE1-85DE-64069AC2954D}"/>
              </a:ext>
            </a:extLst>
          </p:cNvPr>
          <p:cNvSpPr>
            <a:spLocks noGrp="1"/>
          </p:cNvSpPr>
          <p:nvPr>
            <p:ph type="ctrTitle"/>
          </p:nvPr>
        </p:nvSpPr>
        <p:spPr>
          <a:xfrm>
            <a:off x="161636" y="460182"/>
            <a:ext cx="8805334" cy="695706"/>
          </a:xfrm>
        </p:spPr>
        <p:txBody>
          <a:bodyPr/>
          <a:lstStyle/>
          <a:p>
            <a:r>
              <a:rPr lang="en-US" dirty="0"/>
              <a:t>Cinema Continues To Draw More People Than All Theme Parks And Major U.S. Sports Combined</a:t>
            </a:r>
          </a:p>
        </p:txBody>
      </p:sp>
      <p:graphicFrame>
        <p:nvGraphicFramePr>
          <p:cNvPr id="3" name="Chart 2">
            <a:extLst>
              <a:ext uri="{FF2B5EF4-FFF2-40B4-BE49-F238E27FC236}">
                <a16:creationId xmlns:a16="http://schemas.microsoft.com/office/drawing/2014/main" id="{3DE986AB-3CB6-458E-ADE1-917C5EAF912E}"/>
              </a:ext>
            </a:extLst>
          </p:cNvPr>
          <p:cNvGraphicFramePr/>
          <p:nvPr>
            <p:extLst>
              <p:ext uri="{D42A27DB-BD31-4B8C-83A1-F6EECF244321}">
                <p14:modId xmlns:p14="http://schemas.microsoft.com/office/powerpoint/2010/main" val="3070809312"/>
              </p:ext>
            </p:extLst>
          </p:nvPr>
        </p:nvGraphicFramePr>
        <p:xfrm>
          <a:off x="1411550" y="1791170"/>
          <a:ext cx="5388745" cy="411850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6A149502-A47D-4413-A590-2E1A6A434A37}"/>
              </a:ext>
            </a:extLst>
          </p:cNvPr>
          <p:cNvSpPr txBox="1">
            <a:spLocks/>
          </p:cNvSpPr>
          <p:nvPr/>
        </p:nvSpPr>
        <p:spPr>
          <a:xfrm>
            <a:off x="161636" y="6596109"/>
            <a:ext cx="7055012" cy="195308"/>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dirty="0"/>
              <a:t>Source: The MPAA Theatrical Market Statistics Report 2016; attendance reflects U.S. / Canada.</a:t>
            </a:r>
          </a:p>
        </p:txBody>
      </p:sp>
      <p:graphicFrame>
        <p:nvGraphicFramePr>
          <p:cNvPr id="7" name="Chart 6">
            <a:extLst>
              <a:ext uri="{FF2B5EF4-FFF2-40B4-BE49-F238E27FC236}">
                <a16:creationId xmlns:a16="http://schemas.microsoft.com/office/drawing/2014/main" id="{A268BE72-AC54-46CF-B074-44CF430DFC8E}"/>
              </a:ext>
            </a:extLst>
          </p:cNvPr>
          <p:cNvGraphicFramePr/>
          <p:nvPr>
            <p:extLst>
              <p:ext uri="{D42A27DB-BD31-4B8C-83A1-F6EECF244321}">
                <p14:modId xmlns:p14="http://schemas.microsoft.com/office/powerpoint/2010/main" val="3647840395"/>
              </p:ext>
            </p:extLst>
          </p:nvPr>
        </p:nvGraphicFramePr>
        <p:xfrm>
          <a:off x="6862439" y="1896971"/>
          <a:ext cx="1953087" cy="360625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D33694DC-B913-4252-BDA2-7982CD5092A0}"/>
              </a:ext>
            </a:extLst>
          </p:cNvPr>
          <p:cNvCxnSpPr/>
          <p:nvPr/>
        </p:nvCxnSpPr>
        <p:spPr>
          <a:xfrm flipH="1">
            <a:off x="6045693" y="2331977"/>
            <a:ext cx="949911" cy="292963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Text Placeholder 4">
            <a:extLst>
              <a:ext uri="{FF2B5EF4-FFF2-40B4-BE49-F238E27FC236}">
                <a16:creationId xmlns:a16="http://schemas.microsoft.com/office/drawing/2014/main" id="{DE448946-5518-4B77-A764-AD45987DA708}"/>
              </a:ext>
            </a:extLst>
          </p:cNvPr>
          <p:cNvSpPr txBox="1">
            <a:spLocks/>
          </p:cNvSpPr>
          <p:nvPr/>
        </p:nvSpPr>
        <p:spPr>
          <a:xfrm>
            <a:off x="329141" y="6189666"/>
            <a:ext cx="3355092" cy="431798"/>
          </a:xfrm>
          <a:prstGeom prst="rect">
            <a:avLst/>
          </a:prstGeom>
        </p:spPr>
        <p:txBody>
          <a:bodyPr vert="horz"/>
          <a:lstStyle>
            <a:lvl1pPr marL="0" indent="0" algn="l" defTabSz="457200" rtl="0" eaLnBrk="1" latinLnBrk="0" hangingPunct="1">
              <a:spcBef>
                <a:spcPct val="20000"/>
              </a:spcBef>
              <a:buFont typeface="Arial"/>
              <a:buNone/>
              <a:defRPr sz="1100" kern="1200" cap="all"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THE SURROUND SOUND OF CINEMA: PART I</a:t>
            </a:r>
          </a:p>
        </p:txBody>
      </p:sp>
      <p:sp>
        <p:nvSpPr>
          <p:cNvPr id="10" name="TextBox 9">
            <a:extLst>
              <a:ext uri="{FF2B5EF4-FFF2-40B4-BE49-F238E27FC236}">
                <a16:creationId xmlns:a16="http://schemas.microsoft.com/office/drawing/2014/main" id="{11372A9A-CB6B-4289-AECD-1F6319DD93CE}"/>
              </a:ext>
            </a:extLst>
          </p:cNvPr>
          <p:cNvSpPr txBox="1"/>
          <p:nvPr/>
        </p:nvSpPr>
        <p:spPr>
          <a:xfrm>
            <a:off x="161636" y="1363274"/>
            <a:ext cx="8864918" cy="292388"/>
          </a:xfrm>
          <a:prstGeom prst="rect">
            <a:avLst/>
          </a:prstGeom>
          <a:noFill/>
        </p:spPr>
        <p:txBody>
          <a:bodyPr wrap="square" rtlCol="0">
            <a:spAutoFit/>
          </a:bodyPr>
          <a:lstStyle/>
          <a:p>
            <a:pPr algn="ctr"/>
            <a:r>
              <a:rPr lang="en-US" sz="1300" dirty="0"/>
              <a:t>In 2016, </a:t>
            </a:r>
            <a:r>
              <a:rPr lang="en-US" sz="1300" u="sng" dirty="0"/>
              <a:t>10x</a:t>
            </a:r>
            <a:r>
              <a:rPr lang="en-US" sz="1300" dirty="0"/>
              <a:t> more people went to the cinema than attended a live sporting event within the four major leagues</a:t>
            </a:r>
          </a:p>
        </p:txBody>
      </p:sp>
    </p:spTree>
    <p:extLst>
      <p:ext uri="{BB962C8B-B14F-4D97-AF65-F5344CB8AC3E}">
        <p14:creationId xmlns:p14="http://schemas.microsoft.com/office/powerpoint/2010/main" val="828658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 Fact, Going To The Movies Is The Most Popular “Away From Home” Entertainment</a:t>
            </a:r>
          </a:p>
        </p:txBody>
      </p:sp>
      <p:sp>
        <p:nvSpPr>
          <p:cNvPr id="4" name="Text Placeholder 3"/>
          <p:cNvSpPr>
            <a:spLocks noGrp="1"/>
          </p:cNvSpPr>
          <p:nvPr>
            <p:ph type="body" sz="quarter" idx="14"/>
          </p:nvPr>
        </p:nvSpPr>
        <p:spPr/>
        <p:txBody>
          <a:bodyPr/>
          <a:lstStyle/>
          <a:p>
            <a:r>
              <a:rPr lang="en-US" sz="800" dirty="0"/>
              <a:t>Source: GfK MRI 2017 </a:t>
            </a:r>
            <a:r>
              <a:rPr lang="en-US" sz="800" dirty="0" err="1"/>
              <a:t>Doublebase</a:t>
            </a:r>
            <a:endParaRPr lang="en-US" sz="800" dirty="0"/>
          </a:p>
        </p:txBody>
      </p:sp>
      <p:graphicFrame>
        <p:nvGraphicFramePr>
          <p:cNvPr id="6" name="Chart 5"/>
          <p:cNvGraphicFramePr/>
          <p:nvPr>
            <p:extLst>
              <p:ext uri="{D42A27DB-BD31-4B8C-83A1-F6EECF244321}">
                <p14:modId xmlns:p14="http://schemas.microsoft.com/office/powerpoint/2010/main" val="926929363"/>
              </p:ext>
            </p:extLst>
          </p:nvPr>
        </p:nvGraphicFramePr>
        <p:xfrm>
          <a:off x="161636" y="1933856"/>
          <a:ext cx="8830176" cy="392576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2"/>
          <p:cNvSpPr>
            <a:spLocks noGrp="1"/>
          </p:cNvSpPr>
          <p:nvPr>
            <p:ph type="body" sz="quarter" idx="13"/>
          </p:nvPr>
        </p:nvSpPr>
        <p:spPr>
          <a:xfrm>
            <a:off x="159844" y="1585950"/>
            <a:ext cx="8805334" cy="679078"/>
          </a:xfrm>
        </p:spPr>
        <p:txBody>
          <a:bodyPr/>
          <a:lstStyle/>
          <a:p>
            <a:r>
              <a:rPr lang="en-US" b="1" u="sng" dirty="0"/>
              <a:t>Leisure Activities – Attended / Participated In Last 12 Months</a:t>
            </a:r>
          </a:p>
          <a:p>
            <a:r>
              <a:rPr lang="en-US" sz="1600" dirty="0"/>
              <a:t>Adults 18+</a:t>
            </a:r>
          </a:p>
        </p:txBody>
      </p:sp>
      <p:sp>
        <p:nvSpPr>
          <p:cNvPr id="7" name="Text Placeholder 4">
            <a:extLst>
              <a:ext uri="{FF2B5EF4-FFF2-40B4-BE49-F238E27FC236}">
                <a16:creationId xmlns:a16="http://schemas.microsoft.com/office/drawing/2014/main" id="{4E8DABFF-F741-4361-92C2-70C38FCA5D63}"/>
              </a:ext>
            </a:extLst>
          </p:cNvPr>
          <p:cNvSpPr txBox="1">
            <a:spLocks/>
          </p:cNvSpPr>
          <p:nvPr/>
        </p:nvSpPr>
        <p:spPr>
          <a:xfrm>
            <a:off x="329141" y="6189666"/>
            <a:ext cx="3355092" cy="431798"/>
          </a:xfrm>
          <a:prstGeom prst="rect">
            <a:avLst/>
          </a:prstGeom>
        </p:spPr>
        <p:txBody>
          <a:bodyPr vert="horz"/>
          <a:lstStyle>
            <a:lvl1pPr marL="0" indent="0" algn="l" defTabSz="457200" rtl="0" eaLnBrk="1" latinLnBrk="0" hangingPunct="1">
              <a:spcBef>
                <a:spcPct val="20000"/>
              </a:spcBef>
              <a:buFont typeface="Arial"/>
              <a:buNone/>
              <a:defRPr sz="1100" kern="1200" cap="all"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THE SURROUND SOUND OF CINEMA: PART I</a:t>
            </a:r>
          </a:p>
        </p:txBody>
      </p:sp>
    </p:spTree>
    <p:extLst>
      <p:ext uri="{BB962C8B-B14F-4D97-AF65-F5344CB8AC3E}">
        <p14:creationId xmlns:p14="http://schemas.microsoft.com/office/powerpoint/2010/main" val="2316800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5D7C6-E75E-4EE1-85DE-64069AC2954D}"/>
              </a:ext>
            </a:extLst>
          </p:cNvPr>
          <p:cNvSpPr>
            <a:spLocks noGrp="1"/>
          </p:cNvSpPr>
          <p:nvPr>
            <p:ph type="ctrTitle"/>
          </p:nvPr>
        </p:nvSpPr>
        <p:spPr>
          <a:xfrm>
            <a:off x="161636" y="460182"/>
            <a:ext cx="8805334" cy="695706"/>
          </a:xfrm>
        </p:spPr>
        <p:txBody>
          <a:bodyPr/>
          <a:lstStyle/>
          <a:p>
            <a:r>
              <a:rPr lang="en-US" dirty="0"/>
              <a:t>A Trip To The Cinema Creates A Halo Effect By Positively Impacting Surrounding Businesses As Well</a:t>
            </a:r>
          </a:p>
        </p:txBody>
      </p:sp>
      <p:sp>
        <p:nvSpPr>
          <p:cNvPr id="4" name="TextBox 3">
            <a:extLst>
              <a:ext uri="{FF2B5EF4-FFF2-40B4-BE49-F238E27FC236}">
                <a16:creationId xmlns:a16="http://schemas.microsoft.com/office/drawing/2014/main" id="{6F2DA8D9-1C69-4D28-BDFA-C98242088DAD}"/>
              </a:ext>
            </a:extLst>
          </p:cNvPr>
          <p:cNvSpPr txBox="1"/>
          <p:nvPr/>
        </p:nvSpPr>
        <p:spPr>
          <a:xfrm>
            <a:off x="914399" y="1412035"/>
            <a:ext cx="7590409" cy="1138773"/>
          </a:xfrm>
          <a:prstGeom prst="rect">
            <a:avLst/>
          </a:prstGeom>
          <a:noFill/>
        </p:spPr>
        <p:txBody>
          <a:bodyPr wrap="square" rtlCol="0">
            <a:spAutoFit/>
          </a:bodyPr>
          <a:lstStyle/>
          <a:p>
            <a:pPr algn="ctr"/>
            <a:r>
              <a:rPr lang="en-US" sz="2000" dirty="0"/>
              <a:t>When people go to the movies, </a:t>
            </a:r>
            <a:r>
              <a:rPr lang="en-US" sz="2400" b="1" i="1" u="sng" dirty="0"/>
              <a:t>45%</a:t>
            </a:r>
            <a:r>
              <a:rPr lang="en-US" sz="2000" dirty="0"/>
              <a:t> visit a dining venue before or after watching the movie.  </a:t>
            </a:r>
          </a:p>
          <a:p>
            <a:pPr algn="ctr"/>
            <a:r>
              <a:rPr lang="en-US" sz="2400" b="1" i="1" u="sng" dirty="0"/>
              <a:t>21%</a:t>
            </a:r>
            <a:r>
              <a:rPr lang="en-US" sz="2000" dirty="0"/>
              <a:t> visit a nightlife venue before or after.</a:t>
            </a:r>
            <a:endParaRPr lang="en-US" sz="2000" dirty="0">
              <a:solidFill>
                <a:srgbClr val="FF0000"/>
              </a:solidFill>
            </a:endParaRPr>
          </a:p>
        </p:txBody>
      </p:sp>
      <p:pic>
        <p:nvPicPr>
          <p:cNvPr id="6" name="Picture 5">
            <a:extLst>
              <a:ext uri="{FF2B5EF4-FFF2-40B4-BE49-F238E27FC236}">
                <a16:creationId xmlns:a16="http://schemas.microsoft.com/office/drawing/2014/main" id="{3B14BDC2-939F-4CE3-810A-E6432CA14E65}"/>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985927" y="2827668"/>
            <a:ext cx="3181012" cy="2118781"/>
          </a:xfrm>
          <a:prstGeom prst="rect">
            <a:avLst/>
          </a:prstGeom>
          <a:ln>
            <a:solidFill>
              <a:schemeClr val="tx1"/>
            </a:solidFill>
          </a:ln>
        </p:spPr>
      </p:pic>
      <p:cxnSp>
        <p:nvCxnSpPr>
          <p:cNvPr id="8" name="Straight Connector 7">
            <a:extLst>
              <a:ext uri="{FF2B5EF4-FFF2-40B4-BE49-F238E27FC236}">
                <a16:creationId xmlns:a16="http://schemas.microsoft.com/office/drawing/2014/main" id="{FD56AF89-12A7-4C62-858B-5BC583880BF6}"/>
              </a:ext>
            </a:extLst>
          </p:cNvPr>
          <p:cNvCxnSpPr>
            <a:cxnSpLocks/>
          </p:cNvCxnSpPr>
          <p:nvPr/>
        </p:nvCxnSpPr>
        <p:spPr>
          <a:xfrm flipH="1">
            <a:off x="266330" y="4944858"/>
            <a:ext cx="2689934"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13DFC4B6-D49A-4B97-A177-6A2B2A4AF7BD}"/>
              </a:ext>
            </a:extLst>
          </p:cNvPr>
          <p:cNvSpPr txBox="1"/>
          <p:nvPr/>
        </p:nvSpPr>
        <p:spPr>
          <a:xfrm>
            <a:off x="195308" y="4957681"/>
            <a:ext cx="2689934" cy="830997"/>
          </a:xfrm>
          <a:prstGeom prst="rect">
            <a:avLst/>
          </a:prstGeom>
          <a:noFill/>
        </p:spPr>
        <p:txBody>
          <a:bodyPr wrap="square" rtlCol="0">
            <a:spAutoFit/>
          </a:bodyPr>
          <a:lstStyle/>
          <a:p>
            <a:r>
              <a:rPr lang="en-US" sz="2000" b="1" dirty="0"/>
              <a:t>Before A Movie</a:t>
            </a:r>
          </a:p>
          <a:p>
            <a:r>
              <a:rPr lang="en-US" sz="1400" dirty="0"/>
              <a:t>Moviegoers tend to visit coffee shops or breakfast places</a:t>
            </a:r>
          </a:p>
        </p:txBody>
      </p:sp>
      <p:cxnSp>
        <p:nvCxnSpPr>
          <p:cNvPr id="11" name="Straight Connector 10">
            <a:extLst>
              <a:ext uri="{FF2B5EF4-FFF2-40B4-BE49-F238E27FC236}">
                <a16:creationId xmlns:a16="http://schemas.microsoft.com/office/drawing/2014/main" id="{D536EC88-1853-49E6-AD8B-11E721F8F0B0}"/>
              </a:ext>
            </a:extLst>
          </p:cNvPr>
          <p:cNvCxnSpPr>
            <a:cxnSpLocks/>
          </p:cNvCxnSpPr>
          <p:nvPr/>
        </p:nvCxnSpPr>
        <p:spPr>
          <a:xfrm flipH="1">
            <a:off x="6260251" y="4946338"/>
            <a:ext cx="2689934"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52758B08-C71B-4FA8-A553-26223A794C22}"/>
              </a:ext>
            </a:extLst>
          </p:cNvPr>
          <p:cNvSpPr txBox="1"/>
          <p:nvPr/>
        </p:nvSpPr>
        <p:spPr>
          <a:xfrm>
            <a:off x="6189229" y="4959161"/>
            <a:ext cx="2823100" cy="830997"/>
          </a:xfrm>
          <a:prstGeom prst="rect">
            <a:avLst/>
          </a:prstGeom>
          <a:noFill/>
        </p:spPr>
        <p:txBody>
          <a:bodyPr wrap="square" rtlCol="0">
            <a:spAutoFit/>
          </a:bodyPr>
          <a:lstStyle/>
          <a:p>
            <a:pPr algn="r"/>
            <a:r>
              <a:rPr lang="en-US" sz="2000" b="1" dirty="0"/>
              <a:t>After A Movie</a:t>
            </a:r>
          </a:p>
          <a:p>
            <a:pPr algn="r"/>
            <a:r>
              <a:rPr lang="en-US" sz="1400" dirty="0"/>
              <a:t>Moviegoers tend to dine at casual restaurants</a:t>
            </a:r>
          </a:p>
        </p:txBody>
      </p:sp>
      <p:pic>
        <p:nvPicPr>
          <p:cNvPr id="1026" name="Picture 2" descr="Image result for tim hortons logo png">
            <a:extLst>
              <a:ext uri="{FF2B5EF4-FFF2-40B4-BE49-F238E27FC236}">
                <a16:creationId xmlns:a16="http://schemas.microsoft.com/office/drawing/2014/main" id="{989055E9-2D3F-48D2-9612-0F26F4F5AD1B}"/>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66330" y="2923024"/>
            <a:ext cx="1462065" cy="3165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eet's coffee logo png">
            <a:extLst>
              <a:ext uri="{FF2B5EF4-FFF2-40B4-BE49-F238E27FC236}">
                <a16:creationId xmlns:a16="http://schemas.microsoft.com/office/drawing/2014/main" id="{5C44A5F9-1D9F-4FFB-9161-6233201D5779}"/>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76239" y="3322931"/>
            <a:ext cx="1352156" cy="5504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aribou coffee logo png">
            <a:extLst>
              <a:ext uri="{FF2B5EF4-FFF2-40B4-BE49-F238E27FC236}">
                <a16:creationId xmlns:a16="http://schemas.microsoft.com/office/drawing/2014/main" id="{F95D9174-FCE7-4995-B462-17D2F93FCB5A}"/>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956135" y="2885485"/>
            <a:ext cx="746077" cy="7504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einstein bros logo png">
            <a:extLst>
              <a:ext uri="{FF2B5EF4-FFF2-40B4-BE49-F238E27FC236}">
                <a16:creationId xmlns:a16="http://schemas.microsoft.com/office/drawing/2014/main" id="{1AE87628-EB28-45F5-A4E9-47AB7B8DA6F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61103" y="3812711"/>
            <a:ext cx="941474" cy="8868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ihop logo png">
            <a:extLst>
              <a:ext uri="{FF2B5EF4-FFF2-40B4-BE49-F238E27FC236}">
                <a16:creationId xmlns:a16="http://schemas.microsoft.com/office/drawing/2014/main" id="{BB937F62-6763-446C-A421-FAF1E06C12AF}"/>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388950" y="4024055"/>
            <a:ext cx="1358283" cy="77016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cheesecake factory logo png">
            <a:extLst>
              <a:ext uri="{FF2B5EF4-FFF2-40B4-BE49-F238E27FC236}">
                <a16:creationId xmlns:a16="http://schemas.microsoft.com/office/drawing/2014/main" id="{B97882D9-F292-41A3-9023-C8B6404BDA30}"/>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6354106" y="2886857"/>
            <a:ext cx="1262936" cy="59901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dave &amp; busters logo png">
            <a:extLst>
              <a:ext uri="{FF2B5EF4-FFF2-40B4-BE49-F238E27FC236}">
                <a16:creationId xmlns:a16="http://schemas.microsoft.com/office/drawing/2014/main" id="{6E13BB73-3E31-4DD7-8047-779767F113F6}"/>
              </a:ext>
            </a:extLst>
          </p:cNvPr>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7820894" y="2702926"/>
            <a:ext cx="865141" cy="86514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cold stone creamery logo png">
            <a:extLst>
              <a:ext uri="{FF2B5EF4-FFF2-40B4-BE49-F238E27FC236}">
                <a16:creationId xmlns:a16="http://schemas.microsoft.com/office/drawing/2014/main" id="{06A5AA4C-6078-4DAB-8C2C-4DE9AE7B8352}"/>
              </a:ext>
            </a:extLst>
          </p:cNvPr>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6285382" y="4395395"/>
            <a:ext cx="1472998" cy="30355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tgi friday's logo png">
            <a:extLst>
              <a:ext uri="{FF2B5EF4-FFF2-40B4-BE49-F238E27FC236}">
                <a16:creationId xmlns:a16="http://schemas.microsoft.com/office/drawing/2014/main" id="{F127F808-7BD0-4FC4-B036-0F4602A894D9}"/>
              </a:ext>
            </a:extLst>
          </p:cNvPr>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a:off x="6370589" y="3576303"/>
            <a:ext cx="912308" cy="6215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ED4B4B67-4099-4164-8094-17C7B6E01B56}"/>
              </a:ext>
            </a:extLst>
          </p:cNvPr>
          <p:cNvPicPr>
            <a:picLocks noChangeAspect="1"/>
          </p:cNvPicPr>
          <p:nvPr/>
        </p:nvPicPr>
        <p:blipFill rotWithShape="1">
          <a:blip r:embed="rId12" cstate="screen">
            <a:extLst>
              <a:ext uri="{28A0092B-C50C-407E-A947-70E740481C1C}">
                <a14:useLocalDpi xmlns:a14="http://schemas.microsoft.com/office/drawing/2010/main" val="0"/>
              </a:ext>
            </a:extLst>
          </a:blip>
          <a:srcRect/>
          <a:stretch/>
        </p:blipFill>
        <p:spPr>
          <a:xfrm>
            <a:off x="7820561" y="4193864"/>
            <a:ext cx="960158" cy="592624"/>
          </a:xfrm>
          <a:prstGeom prst="rect">
            <a:avLst/>
          </a:prstGeom>
        </p:spPr>
      </p:pic>
      <p:pic>
        <p:nvPicPr>
          <p:cNvPr id="1046" name="Picture 22" descr="Image result for pf chang's logo png">
            <a:extLst>
              <a:ext uri="{FF2B5EF4-FFF2-40B4-BE49-F238E27FC236}">
                <a16:creationId xmlns:a16="http://schemas.microsoft.com/office/drawing/2014/main" id="{4D4F69D9-6AB7-4E8B-BAE9-CE80C5FABF2F}"/>
              </a:ext>
            </a:extLst>
          </p:cNvPr>
          <p:cNvPicPr>
            <a:picLocks noChangeAspect="1" noChangeArrowheads="1"/>
          </p:cNvPicPr>
          <p:nvPr/>
        </p:nvPicPr>
        <p:blipFill>
          <a:blip r:embed="rId13" cstate="screen">
            <a:extLst>
              <a:ext uri="{28A0092B-C50C-407E-A947-70E740481C1C}">
                <a14:useLocalDpi xmlns:a14="http://schemas.microsoft.com/office/drawing/2010/main" val="0"/>
              </a:ext>
            </a:extLst>
          </a:blip>
          <a:srcRect/>
          <a:stretch>
            <a:fillRect/>
          </a:stretch>
        </p:blipFill>
        <p:spPr bwMode="auto">
          <a:xfrm>
            <a:off x="7391091" y="3703950"/>
            <a:ext cx="1559094" cy="294766"/>
          </a:xfrm>
          <a:prstGeom prst="rect">
            <a:avLst/>
          </a:prstGeom>
          <a:noFill/>
          <a:extLst>
            <a:ext uri="{909E8E84-426E-40DD-AFC4-6F175D3DCCD1}">
              <a14:hiddenFill xmlns:a14="http://schemas.microsoft.com/office/drawing/2010/main">
                <a:solidFill>
                  <a:srgbClr val="FFFFFF"/>
                </a:solidFill>
              </a14:hiddenFill>
            </a:ext>
          </a:extLst>
        </p:spPr>
      </p:pic>
      <p:sp>
        <p:nvSpPr>
          <p:cNvPr id="26" name="Text Placeholder 3">
            <a:extLst>
              <a:ext uri="{FF2B5EF4-FFF2-40B4-BE49-F238E27FC236}">
                <a16:creationId xmlns:a16="http://schemas.microsoft.com/office/drawing/2014/main" id="{4D7A657D-2E77-4C92-9510-FAD35B533D87}"/>
              </a:ext>
            </a:extLst>
          </p:cNvPr>
          <p:cNvSpPr txBox="1">
            <a:spLocks/>
          </p:cNvSpPr>
          <p:nvPr/>
        </p:nvSpPr>
        <p:spPr>
          <a:xfrm>
            <a:off x="321733" y="6621463"/>
            <a:ext cx="7135509" cy="236537"/>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dirty="0"/>
              <a:t>Source: Foursquare Location Intelligence, Entertainment &amp; Moviegoer Foot Traffic Trend Report, February 2017.</a:t>
            </a:r>
          </a:p>
        </p:txBody>
      </p:sp>
      <p:sp>
        <p:nvSpPr>
          <p:cNvPr id="21" name="Text Placeholder 4">
            <a:extLst>
              <a:ext uri="{FF2B5EF4-FFF2-40B4-BE49-F238E27FC236}">
                <a16:creationId xmlns:a16="http://schemas.microsoft.com/office/drawing/2014/main" id="{0A5F99FC-AA9F-4DDF-B279-4C95D594E9AD}"/>
              </a:ext>
            </a:extLst>
          </p:cNvPr>
          <p:cNvSpPr txBox="1">
            <a:spLocks/>
          </p:cNvSpPr>
          <p:nvPr/>
        </p:nvSpPr>
        <p:spPr>
          <a:xfrm>
            <a:off x="329141" y="6189666"/>
            <a:ext cx="3355092" cy="431798"/>
          </a:xfrm>
          <a:prstGeom prst="rect">
            <a:avLst/>
          </a:prstGeom>
        </p:spPr>
        <p:txBody>
          <a:bodyPr vert="horz"/>
          <a:lstStyle>
            <a:lvl1pPr marL="0" indent="0" algn="l" defTabSz="457200" rtl="0" eaLnBrk="1" latinLnBrk="0" hangingPunct="1">
              <a:spcBef>
                <a:spcPct val="20000"/>
              </a:spcBef>
              <a:buFont typeface="Arial"/>
              <a:buNone/>
              <a:defRPr sz="1100" kern="1200" cap="all"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THE SURROUND SOUND OF CINEMA: PART I</a:t>
            </a:r>
          </a:p>
        </p:txBody>
      </p:sp>
    </p:spTree>
    <p:extLst>
      <p:ext uri="{BB962C8B-B14F-4D97-AF65-F5344CB8AC3E}">
        <p14:creationId xmlns:p14="http://schemas.microsoft.com/office/powerpoint/2010/main" val="3653159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5D7C6-E75E-4EE1-85DE-64069AC2954D}"/>
              </a:ext>
            </a:extLst>
          </p:cNvPr>
          <p:cNvSpPr>
            <a:spLocks noGrp="1"/>
          </p:cNvSpPr>
          <p:nvPr>
            <p:ph type="ctrTitle"/>
          </p:nvPr>
        </p:nvSpPr>
        <p:spPr>
          <a:xfrm>
            <a:off x="259292" y="460182"/>
            <a:ext cx="8609502" cy="695706"/>
          </a:xfrm>
        </p:spPr>
        <p:txBody>
          <a:bodyPr/>
          <a:lstStyle/>
          <a:p>
            <a:r>
              <a:rPr lang="en-US" dirty="0"/>
              <a:t>Outside Of The Cineplex, </a:t>
            </a:r>
            <a:r>
              <a:rPr lang="en-US" u="sng" dirty="0"/>
              <a:t>143 Million People</a:t>
            </a:r>
            <a:r>
              <a:rPr lang="en-US" dirty="0"/>
              <a:t> In The U.S. Visit </a:t>
            </a:r>
            <a:br>
              <a:rPr lang="en-US" dirty="0"/>
            </a:br>
            <a:r>
              <a:rPr lang="en-US" dirty="0"/>
              <a:t>A Movie-Focused Website Or Mobile App Each Month</a:t>
            </a:r>
          </a:p>
        </p:txBody>
      </p:sp>
      <p:graphicFrame>
        <p:nvGraphicFramePr>
          <p:cNvPr id="4" name="Diagram 3">
            <a:extLst>
              <a:ext uri="{FF2B5EF4-FFF2-40B4-BE49-F238E27FC236}">
                <a16:creationId xmlns:a16="http://schemas.microsoft.com/office/drawing/2014/main" id="{D680072F-27EB-40AA-B15D-0C07EA4E2B36}"/>
              </a:ext>
            </a:extLst>
          </p:cNvPr>
          <p:cNvGraphicFramePr/>
          <p:nvPr>
            <p:extLst/>
          </p:nvPr>
        </p:nvGraphicFramePr>
        <p:xfrm>
          <a:off x="1524000" y="168108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C0444347-5A8B-45C7-81E9-948D2B7E0E5A}"/>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4019364" y="1680155"/>
            <a:ext cx="1105271" cy="694774"/>
          </a:xfrm>
          <a:prstGeom prst="rect">
            <a:avLst/>
          </a:prstGeom>
          <a:solidFill>
            <a:srgbClr val="FFFFFF">
              <a:shade val="85000"/>
            </a:srgbClr>
          </a:solidFill>
          <a:ln w="88900" cap="sq">
            <a:solidFill>
              <a:schemeClr val="bg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56C47255-2287-409C-8E63-B7DA40D1D4E1}"/>
              </a:ext>
            </a:extLst>
          </p:cNvPr>
          <p:cNvPicPr>
            <a:picLocks noChangeAspect="1"/>
          </p:cNvPicPr>
          <p:nvPr/>
        </p:nvPicPr>
        <p:blipFill rotWithShape="1">
          <a:blip r:embed="rId8" cstate="screen">
            <a:extLst>
              <a:ext uri="{28A0092B-C50C-407E-A947-70E740481C1C}">
                <a14:useLocalDpi xmlns:a14="http://schemas.microsoft.com/office/drawing/2010/main" val="0"/>
              </a:ext>
            </a:extLst>
          </a:blip>
          <a:srcRect/>
          <a:stretch/>
        </p:blipFill>
        <p:spPr>
          <a:xfrm>
            <a:off x="5534249" y="2547702"/>
            <a:ext cx="1077627" cy="677397"/>
          </a:xfrm>
          <a:prstGeom prst="rect">
            <a:avLst/>
          </a:prstGeom>
          <a:solidFill>
            <a:schemeClr val="accent5">
              <a:lumMod val="75000"/>
            </a:schemeClr>
          </a:solidFill>
          <a:ln w="88900" cap="sq">
            <a:solidFill>
              <a:schemeClr val="bg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7DF6BC1C-1C8E-481E-B773-45CBF829A0F5}"/>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5506605" y="4240886"/>
            <a:ext cx="1105271" cy="694773"/>
          </a:xfrm>
          <a:prstGeom prst="rect">
            <a:avLst/>
          </a:prstGeom>
          <a:solidFill>
            <a:srgbClr val="FFFFFF">
              <a:shade val="85000"/>
            </a:srgbClr>
          </a:solidFill>
          <a:ln w="88900" cap="sq">
            <a:solidFill>
              <a:schemeClr val="bg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F9F77844-45ED-48CD-9DAD-BA8C597B351B}"/>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4019364" y="5040985"/>
            <a:ext cx="1105271" cy="694773"/>
          </a:xfrm>
          <a:prstGeom prst="rect">
            <a:avLst/>
          </a:prstGeom>
          <a:solidFill>
            <a:srgbClr val="FFFFFF">
              <a:shade val="85000"/>
            </a:srgbClr>
          </a:solidFill>
          <a:ln w="88900" cap="sq">
            <a:solidFill>
              <a:schemeClr val="bg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8D9BFC6A-E297-4E85-B6A1-B6852EFCDCDB}"/>
              </a:ext>
            </a:extLst>
          </p:cNvPr>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2612485" y="4205048"/>
            <a:ext cx="1105271" cy="694773"/>
          </a:xfrm>
          <a:prstGeom prst="rect">
            <a:avLst/>
          </a:prstGeom>
          <a:solidFill>
            <a:srgbClr val="FFFFFF">
              <a:shade val="85000"/>
            </a:srgbClr>
          </a:solidFill>
          <a:ln w="88900" cap="sq">
            <a:solidFill>
              <a:schemeClr val="bg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Text Placeholder 2">
            <a:extLst>
              <a:ext uri="{FF2B5EF4-FFF2-40B4-BE49-F238E27FC236}">
                <a16:creationId xmlns:a16="http://schemas.microsoft.com/office/drawing/2014/main" id="{2E3AA9FB-57C1-4882-9B3E-60414C95BF87}"/>
              </a:ext>
            </a:extLst>
          </p:cNvPr>
          <p:cNvSpPr txBox="1">
            <a:spLocks/>
          </p:cNvSpPr>
          <p:nvPr/>
        </p:nvSpPr>
        <p:spPr>
          <a:xfrm>
            <a:off x="3466358" y="1324815"/>
            <a:ext cx="2195889" cy="337584"/>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u="sng" dirty="0"/>
              <a:t>Informational Databases</a:t>
            </a:r>
            <a:endParaRPr lang="en-US" sz="1050" i="1" dirty="0"/>
          </a:p>
        </p:txBody>
      </p:sp>
      <p:sp>
        <p:nvSpPr>
          <p:cNvPr id="17" name="Text Placeholder 2">
            <a:extLst>
              <a:ext uri="{FF2B5EF4-FFF2-40B4-BE49-F238E27FC236}">
                <a16:creationId xmlns:a16="http://schemas.microsoft.com/office/drawing/2014/main" id="{249B3008-A66E-4C5B-911C-156C3E5C3CBE}"/>
              </a:ext>
            </a:extLst>
          </p:cNvPr>
          <p:cNvSpPr txBox="1">
            <a:spLocks/>
          </p:cNvSpPr>
          <p:nvPr/>
        </p:nvSpPr>
        <p:spPr>
          <a:xfrm>
            <a:off x="5506605" y="2222467"/>
            <a:ext cx="1105271" cy="337584"/>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u="sng" dirty="0"/>
              <a:t>Ticketing</a:t>
            </a:r>
            <a:endParaRPr lang="en-US" sz="1050" i="1" dirty="0"/>
          </a:p>
        </p:txBody>
      </p:sp>
      <p:sp>
        <p:nvSpPr>
          <p:cNvPr id="18" name="Text Placeholder 2">
            <a:extLst>
              <a:ext uri="{FF2B5EF4-FFF2-40B4-BE49-F238E27FC236}">
                <a16:creationId xmlns:a16="http://schemas.microsoft.com/office/drawing/2014/main" id="{F91E8568-A46A-45C5-8687-23FECD51F347}"/>
              </a:ext>
            </a:extLst>
          </p:cNvPr>
          <p:cNvSpPr txBox="1">
            <a:spLocks/>
          </p:cNvSpPr>
          <p:nvPr/>
        </p:nvSpPr>
        <p:spPr>
          <a:xfrm>
            <a:off x="5506605" y="3903302"/>
            <a:ext cx="1105271" cy="337584"/>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u="sng" dirty="0"/>
              <a:t>Reviews</a:t>
            </a:r>
            <a:endParaRPr lang="en-US" sz="1050" dirty="0"/>
          </a:p>
        </p:txBody>
      </p:sp>
      <p:sp>
        <p:nvSpPr>
          <p:cNvPr id="19" name="Text Placeholder 2">
            <a:extLst>
              <a:ext uri="{FF2B5EF4-FFF2-40B4-BE49-F238E27FC236}">
                <a16:creationId xmlns:a16="http://schemas.microsoft.com/office/drawing/2014/main" id="{55598D63-4FB9-4261-9C6C-6661584C5154}"/>
              </a:ext>
            </a:extLst>
          </p:cNvPr>
          <p:cNvSpPr txBox="1">
            <a:spLocks/>
          </p:cNvSpPr>
          <p:nvPr/>
        </p:nvSpPr>
        <p:spPr>
          <a:xfrm>
            <a:off x="3720226" y="4703401"/>
            <a:ext cx="1739539" cy="337584"/>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u="sng" dirty="0"/>
              <a:t>Entertainment News</a:t>
            </a:r>
            <a:endParaRPr lang="en-US" sz="1050" dirty="0"/>
          </a:p>
        </p:txBody>
      </p:sp>
      <p:sp>
        <p:nvSpPr>
          <p:cNvPr id="20" name="Oval 19">
            <a:extLst>
              <a:ext uri="{FF2B5EF4-FFF2-40B4-BE49-F238E27FC236}">
                <a16:creationId xmlns:a16="http://schemas.microsoft.com/office/drawing/2014/main" id="{1967E4CD-252D-4CDF-B9DC-391071E0119B}"/>
              </a:ext>
            </a:extLst>
          </p:cNvPr>
          <p:cNvSpPr/>
          <p:nvPr/>
        </p:nvSpPr>
        <p:spPr>
          <a:xfrm>
            <a:off x="3637396" y="2811594"/>
            <a:ext cx="1841566" cy="1580379"/>
          </a:xfrm>
          <a:prstGeom prst="ellipse">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rPr>
              <a:t>Movies:</a:t>
            </a:r>
          </a:p>
          <a:p>
            <a:pPr algn="ctr"/>
            <a:r>
              <a:rPr lang="en-US" sz="1600" b="1" dirty="0">
                <a:solidFill>
                  <a:schemeClr val="tx1"/>
                </a:solidFill>
              </a:rPr>
              <a:t>The Online Ecosystem</a:t>
            </a:r>
          </a:p>
        </p:txBody>
      </p:sp>
      <p:sp>
        <p:nvSpPr>
          <p:cNvPr id="21" name="Text Placeholder 2">
            <a:extLst>
              <a:ext uri="{FF2B5EF4-FFF2-40B4-BE49-F238E27FC236}">
                <a16:creationId xmlns:a16="http://schemas.microsoft.com/office/drawing/2014/main" id="{2C777202-5833-466C-9D4A-A22AC72D9AA8}"/>
              </a:ext>
            </a:extLst>
          </p:cNvPr>
          <p:cNvSpPr txBox="1">
            <a:spLocks/>
          </p:cNvSpPr>
          <p:nvPr/>
        </p:nvSpPr>
        <p:spPr>
          <a:xfrm>
            <a:off x="2547892" y="3866533"/>
            <a:ext cx="1251752" cy="337584"/>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u="sng" dirty="0"/>
              <a:t>Industry News</a:t>
            </a:r>
            <a:endParaRPr lang="en-US" sz="1050" dirty="0"/>
          </a:p>
        </p:txBody>
      </p:sp>
      <p:sp>
        <p:nvSpPr>
          <p:cNvPr id="22" name="Text Placeholder 2">
            <a:extLst>
              <a:ext uri="{FF2B5EF4-FFF2-40B4-BE49-F238E27FC236}">
                <a16:creationId xmlns:a16="http://schemas.microsoft.com/office/drawing/2014/main" id="{2F98A4EF-A4C0-4343-829D-580F2F74DEF1}"/>
              </a:ext>
            </a:extLst>
          </p:cNvPr>
          <p:cNvSpPr txBox="1">
            <a:spLocks/>
          </p:cNvSpPr>
          <p:nvPr/>
        </p:nvSpPr>
        <p:spPr>
          <a:xfrm>
            <a:off x="2473352" y="2255678"/>
            <a:ext cx="1308535" cy="337584"/>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u="sng" dirty="0"/>
              <a:t>Movie Theaters</a:t>
            </a:r>
            <a:endParaRPr lang="en-US" sz="1050" dirty="0"/>
          </a:p>
        </p:txBody>
      </p:sp>
      <p:pic>
        <p:nvPicPr>
          <p:cNvPr id="23" name="Picture 22">
            <a:extLst>
              <a:ext uri="{FF2B5EF4-FFF2-40B4-BE49-F238E27FC236}">
                <a16:creationId xmlns:a16="http://schemas.microsoft.com/office/drawing/2014/main" id="{700BAE3A-24FA-4FBE-B99E-B195E9C9C007}"/>
              </a:ext>
            </a:extLst>
          </p:cNvPr>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2612484" y="2575045"/>
            <a:ext cx="997269" cy="626883"/>
          </a:xfrm>
          <a:prstGeom prst="rect">
            <a:avLst/>
          </a:prstGeom>
          <a:solidFill>
            <a:schemeClr val="bg1">
              <a:lumMod val="85000"/>
            </a:schemeClr>
          </a:solidFill>
          <a:ln w="88900" cap="sq">
            <a:solidFill>
              <a:schemeClr val="bg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Text Placeholder 3">
            <a:extLst>
              <a:ext uri="{FF2B5EF4-FFF2-40B4-BE49-F238E27FC236}">
                <a16:creationId xmlns:a16="http://schemas.microsoft.com/office/drawing/2014/main" id="{CDA21743-D517-47C2-B089-1DAC889A5A54}"/>
              </a:ext>
            </a:extLst>
          </p:cNvPr>
          <p:cNvSpPr txBox="1">
            <a:spLocks/>
          </p:cNvSpPr>
          <p:nvPr/>
        </p:nvSpPr>
        <p:spPr>
          <a:xfrm>
            <a:off x="321733" y="6371337"/>
            <a:ext cx="7010245" cy="362372"/>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dirty="0"/>
              <a:t>Source: comScore, </a:t>
            </a:r>
            <a:r>
              <a:rPr lang="en-US" sz="800" dirty="0" err="1"/>
              <a:t>MediaMetrix</a:t>
            </a:r>
            <a:r>
              <a:rPr lang="en-US" sz="800" dirty="0"/>
              <a:t>, multi-platform, P2+ for desktop / P18+ for mobile, October 2017.  “Total audience visiting a movie-focused website/app” &amp; “movie theaters” based on </a:t>
            </a:r>
            <a:r>
              <a:rPr lang="en-US" sz="800" dirty="0" err="1"/>
              <a:t>MediaMetrix</a:t>
            </a:r>
            <a:r>
              <a:rPr lang="en-US" sz="800" dirty="0"/>
              <a:t> Audience Duplication, multi-platform, total audience, entertainment – movies subcategory, October 2017. Movie theaters include Regal Entertainment, AMC Entertainment, Cinemark USA &amp; </a:t>
            </a:r>
            <a:r>
              <a:rPr lang="en-US" sz="800" dirty="0" err="1"/>
              <a:t>MovieGoer</a:t>
            </a:r>
            <a:r>
              <a:rPr lang="en-US" sz="800" dirty="0"/>
              <a:t> Network.  </a:t>
            </a:r>
            <a:endParaRPr lang="en-US" sz="800" b="1" dirty="0"/>
          </a:p>
        </p:txBody>
      </p:sp>
      <p:sp>
        <p:nvSpPr>
          <p:cNvPr id="25" name="Text Placeholder 2">
            <a:extLst>
              <a:ext uri="{FF2B5EF4-FFF2-40B4-BE49-F238E27FC236}">
                <a16:creationId xmlns:a16="http://schemas.microsoft.com/office/drawing/2014/main" id="{AC6CF965-7312-47F2-8E27-FC50F82FC386}"/>
              </a:ext>
            </a:extLst>
          </p:cNvPr>
          <p:cNvSpPr txBox="1">
            <a:spLocks/>
          </p:cNvSpPr>
          <p:nvPr/>
        </p:nvSpPr>
        <p:spPr>
          <a:xfrm>
            <a:off x="5156676" y="1761480"/>
            <a:ext cx="1741274" cy="337584"/>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b="1" u="sng" dirty="0"/>
              <a:t>68.7MM</a:t>
            </a:r>
            <a:r>
              <a:rPr lang="en-US" sz="1000" b="1" dirty="0"/>
              <a:t> monthly visitors</a:t>
            </a:r>
            <a:endParaRPr lang="en-US" sz="800" i="1" dirty="0"/>
          </a:p>
        </p:txBody>
      </p:sp>
      <p:sp>
        <p:nvSpPr>
          <p:cNvPr id="26" name="Text Placeholder 2">
            <a:extLst>
              <a:ext uri="{FF2B5EF4-FFF2-40B4-BE49-F238E27FC236}">
                <a16:creationId xmlns:a16="http://schemas.microsoft.com/office/drawing/2014/main" id="{F7CB0123-4FB4-47B4-9C42-18C17EFF2F1C}"/>
              </a:ext>
            </a:extLst>
          </p:cNvPr>
          <p:cNvSpPr txBox="1">
            <a:spLocks/>
          </p:cNvSpPr>
          <p:nvPr/>
        </p:nvSpPr>
        <p:spPr>
          <a:xfrm>
            <a:off x="6652989" y="2642802"/>
            <a:ext cx="1711249" cy="337584"/>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b="1" u="sng" dirty="0"/>
              <a:t>31.6MM</a:t>
            </a:r>
            <a:r>
              <a:rPr lang="en-US" sz="1000" b="1" dirty="0"/>
              <a:t> monthly visitors</a:t>
            </a:r>
            <a:endParaRPr lang="en-US" sz="800" i="1" dirty="0"/>
          </a:p>
        </p:txBody>
      </p:sp>
      <p:sp>
        <p:nvSpPr>
          <p:cNvPr id="27" name="Text Placeholder 2">
            <a:extLst>
              <a:ext uri="{FF2B5EF4-FFF2-40B4-BE49-F238E27FC236}">
                <a16:creationId xmlns:a16="http://schemas.microsoft.com/office/drawing/2014/main" id="{D654FF16-21DC-4AC0-A427-D0CF8BF5D2D9}"/>
              </a:ext>
            </a:extLst>
          </p:cNvPr>
          <p:cNvSpPr txBox="1">
            <a:spLocks/>
          </p:cNvSpPr>
          <p:nvPr/>
        </p:nvSpPr>
        <p:spPr>
          <a:xfrm>
            <a:off x="6658716" y="4391973"/>
            <a:ext cx="1705522" cy="337584"/>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b="1" u="sng" dirty="0"/>
              <a:t>11.9MM</a:t>
            </a:r>
            <a:r>
              <a:rPr lang="en-US" sz="1000" b="1" dirty="0"/>
              <a:t> monthly visitors</a:t>
            </a:r>
            <a:endParaRPr lang="en-US" sz="800" i="1" dirty="0"/>
          </a:p>
        </p:txBody>
      </p:sp>
      <p:sp>
        <p:nvSpPr>
          <p:cNvPr id="28" name="Text Placeholder 2">
            <a:extLst>
              <a:ext uri="{FF2B5EF4-FFF2-40B4-BE49-F238E27FC236}">
                <a16:creationId xmlns:a16="http://schemas.microsoft.com/office/drawing/2014/main" id="{492B65C5-6150-41E3-BFA4-0F87312D7AB8}"/>
              </a:ext>
            </a:extLst>
          </p:cNvPr>
          <p:cNvSpPr txBox="1">
            <a:spLocks/>
          </p:cNvSpPr>
          <p:nvPr/>
        </p:nvSpPr>
        <p:spPr>
          <a:xfrm>
            <a:off x="5124635" y="5317631"/>
            <a:ext cx="1666556" cy="204850"/>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b="1" u="sng" dirty="0"/>
              <a:t>11.2MM</a:t>
            </a:r>
            <a:r>
              <a:rPr lang="en-US" sz="1000" b="1" dirty="0"/>
              <a:t> monthly visitors</a:t>
            </a:r>
            <a:endParaRPr lang="en-US" sz="800" i="1" dirty="0"/>
          </a:p>
        </p:txBody>
      </p:sp>
      <p:sp>
        <p:nvSpPr>
          <p:cNvPr id="29" name="Text Placeholder 2">
            <a:extLst>
              <a:ext uri="{FF2B5EF4-FFF2-40B4-BE49-F238E27FC236}">
                <a16:creationId xmlns:a16="http://schemas.microsoft.com/office/drawing/2014/main" id="{D35BD882-5B96-4FF8-9939-5016E8C98298}"/>
              </a:ext>
            </a:extLst>
          </p:cNvPr>
          <p:cNvSpPr txBox="1">
            <a:spLocks/>
          </p:cNvSpPr>
          <p:nvPr/>
        </p:nvSpPr>
        <p:spPr>
          <a:xfrm>
            <a:off x="932614" y="4383642"/>
            <a:ext cx="1621660" cy="337584"/>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b="1" u="sng" dirty="0"/>
              <a:t>4.9MM</a:t>
            </a:r>
            <a:r>
              <a:rPr lang="en-US" sz="1000" b="1" dirty="0"/>
              <a:t> monthly visitors</a:t>
            </a:r>
            <a:endParaRPr lang="en-US" sz="800" i="1" dirty="0"/>
          </a:p>
        </p:txBody>
      </p:sp>
      <p:sp>
        <p:nvSpPr>
          <p:cNvPr id="30" name="Text Placeholder 2">
            <a:extLst>
              <a:ext uri="{FF2B5EF4-FFF2-40B4-BE49-F238E27FC236}">
                <a16:creationId xmlns:a16="http://schemas.microsoft.com/office/drawing/2014/main" id="{F20A6353-505D-4A2A-977D-9EE904FDE16B}"/>
              </a:ext>
            </a:extLst>
          </p:cNvPr>
          <p:cNvSpPr txBox="1">
            <a:spLocks/>
          </p:cNvSpPr>
          <p:nvPr/>
        </p:nvSpPr>
        <p:spPr>
          <a:xfrm>
            <a:off x="841789" y="2658046"/>
            <a:ext cx="1702586" cy="337584"/>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b="1" u="sng" dirty="0"/>
              <a:t>19.0MM</a:t>
            </a:r>
            <a:r>
              <a:rPr lang="en-US" sz="1000" b="1" dirty="0"/>
              <a:t> monthly visitors</a:t>
            </a:r>
            <a:endParaRPr lang="en-US" sz="800" i="1" dirty="0"/>
          </a:p>
        </p:txBody>
      </p:sp>
      <p:sp>
        <p:nvSpPr>
          <p:cNvPr id="31" name="Text Placeholder 4">
            <a:extLst>
              <a:ext uri="{FF2B5EF4-FFF2-40B4-BE49-F238E27FC236}">
                <a16:creationId xmlns:a16="http://schemas.microsoft.com/office/drawing/2014/main" id="{CC26C33F-FA3E-4EB8-8ABF-7A6AE65DAEB9}"/>
              </a:ext>
            </a:extLst>
          </p:cNvPr>
          <p:cNvSpPr txBox="1">
            <a:spLocks/>
          </p:cNvSpPr>
          <p:nvPr/>
        </p:nvSpPr>
        <p:spPr>
          <a:xfrm>
            <a:off x="329141" y="6189666"/>
            <a:ext cx="3355092" cy="431798"/>
          </a:xfrm>
          <a:prstGeom prst="rect">
            <a:avLst/>
          </a:prstGeom>
        </p:spPr>
        <p:txBody>
          <a:bodyPr vert="horz"/>
          <a:lstStyle>
            <a:lvl1pPr marL="0" indent="0" algn="l" defTabSz="457200" rtl="0" eaLnBrk="1" latinLnBrk="0" hangingPunct="1">
              <a:spcBef>
                <a:spcPct val="20000"/>
              </a:spcBef>
              <a:buFont typeface="Arial"/>
              <a:buNone/>
              <a:defRPr sz="1100" kern="1200" cap="all"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THE SURROUND SOUND OF CINEMA: PART I</a:t>
            </a:r>
          </a:p>
        </p:txBody>
      </p:sp>
    </p:spTree>
    <p:extLst>
      <p:ext uri="{BB962C8B-B14F-4D97-AF65-F5344CB8AC3E}">
        <p14:creationId xmlns:p14="http://schemas.microsoft.com/office/powerpoint/2010/main" val="2536194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73A49D-99C9-4A62-A1E2-6D57F9CC48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6" y="0"/>
            <a:ext cx="9138067" cy="6858000"/>
          </a:xfrm>
          <a:prstGeom prst="rect">
            <a:avLst/>
          </a:prstGeom>
        </p:spPr>
      </p:pic>
      <p:sp>
        <p:nvSpPr>
          <p:cNvPr id="9" name="Title 1">
            <a:extLst>
              <a:ext uri="{FF2B5EF4-FFF2-40B4-BE49-F238E27FC236}">
                <a16:creationId xmlns:a16="http://schemas.microsoft.com/office/drawing/2014/main" id="{23C73B24-6091-43CF-9608-84E38B0A3658}"/>
              </a:ext>
            </a:extLst>
          </p:cNvPr>
          <p:cNvSpPr txBox="1">
            <a:spLocks/>
          </p:cNvSpPr>
          <p:nvPr/>
        </p:nvSpPr>
        <p:spPr>
          <a:xfrm>
            <a:off x="2875692" y="5002207"/>
            <a:ext cx="5721513" cy="1123385"/>
          </a:xfrm>
          <a:prstGeom prst="rect">
            <a:avLst/>
          </a:prstGeom>
        </p:spPr>
        <p:txBody>
          <a:bodyPr/>
          <a:lstStyle>
            <a:lvl1pPr algn="ctr" defTabSz="457200" rtl="0" eaLnBrk="1" latinLnBrk="0" hangingPunct="1">
              <a:lnSpc>
                <a:spcPts val="2800"/>
              </a:lnSpc>
              <a:spcBef>
                <a:spcPct val="0"/>
              </a:spcBef>
              <a:buNone/>
              <a:defRPr sz="2600" kern="1200" spc="-100" baseline="0">
                <a:solidFill>
                  <a:srgbClr val="000000"/>
                </a:solidFill>
                <a:latin typeface="Trebuchet MS"/>
                <a:ea typeface="+mj-ea"/>
                <a:cs typeface="Trebuchet MS"/>
              </a:defRPr>
            </a:lvl1pPr>
          </a:lstStyle>
          <a:p>
            <a:pPr algn="l">
              <a:lnSpc>
                <a:spcPts val="3800"/>
              </a:lnSpc>
            </a:pPr>
            <a:r>
              <a:rPr lang="en-US" sz="3600" b="1" i="1" dirty="0">
                <a:solidFill>
                  <a:schemeClr val="tx1"/>
                </a:solidFill>
                <a:latin typeface="+mj-lt"/>
                <a:cs typeface="+mj-cs"/>
              </a:rPr>
              <a:t>Popularity</a:t>
            </a:r>
            <a:r>
              <a:rPr lang="en-US" sz="3600" b="1" dirty="0">
                <a:solidFill>
                  <a:schemeClr val="tx1"/>
                </a:solidFill>
                <a:latin typeface="+mj-lt"/>
                <a:cs typeface="+mj-cs"/>
              </a:rPr>
              <a:t>: </a:t>
            </a:r>
          </a:p>
          <a:p>
            <a:pPr algn="l">
              <a:lnSpc>
                <a:spcPts val="3800"/>
              </a:lnSpc>
            </a:pPr>
            <a:r>
              <a:rPr lang="en-US" sz="3200" b="1" dirty="0">
                <a:solidFill>
                  <a:schemeClr val="tx1"/>
                </a:solidFill>
                <a:latin typeface="+mj-lt"/>
                <a:cs typeface="+mj-cs"/>
              </a:rPr>
              <a:t>Impacting Culture Beyond The Cineplex</a:t>
            </a:r>
            <a:endParaRPr lang="en-US" sz="3600" b="1" dirty="0">
              <a:solidFill>
                <a:schemeClr val="tx1"/>
              </a:solidFill>
              <a:latin typeface="+mj-lt"/>
              <a:cs typeface="+mj-cs"/>
            </a:endParaRPr>
          </a:p>
        </p:txBody>
      </p:sp>
    </p:spTree>
    <p:extLst>
      <p:ext uri="{BB962C8B-B14F-4D97-AF65-F5344CB8AC3E}">
        <p14:creationId xmlns:p14="http://schemas.microsoft.com/office/powerpoint/2010/main" val="2785204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7CDB0ED6-D9EA-47ED-9869-ED81E39F9B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7258" y="2227987"/>
            <a:ext cx="723212" cy="1106957"/>
          </a:xfrm>
          <a:prstGeom prst="rect">
            <a:avLst/>
          </a:prstGeom>
          <a:ln>
            <a:solidFill>
              <a:schemeClr val="tx1"/>
            </a:solidFill>
          </a:ln>
        </p:spPr>
      </p:pic>
      <p:sp>
        <p:nvSpPr>
          <p:cNvPr id="2" name="Title 1">
            <a:extLst>
              <a:ext uri="{FF2B5EF4-FFF2-40B4-BE49-F238E27FC236}">
                <a16:creationId xmlns:a16="http://schemas.microsoft.com/office/drawing/2014/main" id="{3595D7C6-E75E-4EE1-85DE-64069AC2954D}"/>
              </a:ext>
            </a:extLst>
          </p:cNvPr>
          <p:cNvSpPr>
            <a:spLocks noGrp="1"/>
          </p:cNvSpPr>
          <p:nvPr>
            <p:ph type="ctrTitle"/>
          </p:nvPr>
        </p:nvSpPr>
        <p:spPr>
          <a:xfrm>
            <a:off x="161636" y="460182"/>
            <a:ext cx="8805334" cy="789811"/>
          </a:xfrm>
        </p:spPr>
        <p:txBody>
          <a:bodyPr/>
          <a:lstStyle/>
          <a:p>
            <a:r>
              <a:rPr lang="en-US" dirty="0"/>
              <a:t>Cinema Has Had A Long History Of </a:t>
            </a:r>
            <a:r>
              <a:rPr lang="en-US" dirty="0">
                <a:solidFill>
                  <a:schemeClr val="tx1"/>
                </a:solidFill>
              </a:rPr>
              <a:t>Cultural Impact </a:t>
            </a:r>
            <a:br>
              <a:rPr lang="en-US" dirty="0"/>
            </a:br>
            <a:r>
              <a:rPr lang="en-US" dirty="0"/>
              <a:t>And Continues To Be An Integral Part Of American Society</a:t>
            </a:r>
          </a:p>
        </p:txBody>
      </p:sp>
      <p:sp>
        <p:nvSpPr>
          <p:cNvPr id="6" name="TextBox 5">
            <a:extLst>
              <a:ext uri="{FF2B5EF4-FFF2-40B4-BE49-F238E27FC236}">
                <a16:creationId xmlns:a16="http://schemas.microsoft.com/office/drawing/2014/main" id="{D314F57C-EEA0-4B91-A6EB-77FF31842DCF}"/>
              </a:ext>
            </a:extLst>
          </p:cNvPr>
          <p:cNvSpPr txBox="1"/>
          <p:nvPr/>
        </p:nvSpPr>
        <p:spPr>
          <a:xfrm>
            <a:off x="129691" y="4398475"/>
            <a:ext cx="1457153" cy="553998"/>
          </a:xfrm>
          <a:prstGeom prst="rect">
            <a:avLst/>
          </a:prstGeom>
          <a:noFill/>
        </p:spPr>
        <p:txBody>
          <a:bodyPr wrap="square" rtlCol="0">
            <a:spAutoFit/>
          </a:bodyPr>
          <a:lstStyle/>
          <a:p>
            <a:pPr algn="ctr"/>
            <a:r>
              <a:rPr lang="en-US" sz="1000" b="1" dirty="0"/>
              <a:t>“Over The Rainbow” sheet music from </a:t>
            </a:r>
            <a:r>
              <a:rPr lang="en-US" sz="1000" b="1" i="1" dirty="0"/>
              <a:t>The Wizard of Oz</a:t>
            </a:r>
            <a:endParaRPr lang="en-US" sz="800" b="1" i="1" dirty="0"/>
          </a:p>
        </p:txBody>
      </p:sp>
      <p:sp>
        <p:nvSpPr>
          <p:cNvPr id="17" name="TextBox 16">
            <a:extLst>
              <a:ext uri="{FF2B5EF4-FFF2-40B4-BE49-F238E27FC236}">
                <a16:creationId xmlns:a16="http://schemas.microsoft.com/office/drawing/2014/main" id="{65107573-7C05-4B0F-9BC3-DA47C2A05F41}"/>
              </a:ext>
            </a:extLst>
          </p:cNvPr>
          <p:cNvSpPr txBox="1"/>
          <p:nvPr/>
        </p:nvSpPr>
        <p:spPr>
          <a:xfrm>
            <a:off x="161636" y="1395325"/>
            <a:ext cx="8805334" cy="276999"/>
          </a:xfrm>
          <a:prstGeom prst="rect">
            <a:avLst/>
          </a:prstGeom>
          <a:noFill/>
        </p:spPr>
        <p:txBody>
          <a:bodyPr wrap="square" rtlCol="0">
            <a:spAutoFit/>
          </a:bodyPr>
          <a:lstStyle/>
          <a:p>
            <a:pPr algn="ctr"/>
            <a:r>
              <a:rPr lang="en-US" sz="1200" b="1" u="sng" dirty="0"/>
              <a:t>Items Currently on Display, or Held, By The Smithsonian’s National Museum of American History in Washington, DC</a:t>
            </a:r>
          </a:p>
        </p:txBody>
      </p:sp>
      <p:pic>
        <p:nvPicPr>
          <p:cNvPr id="5" name="Picture 4">
            <a:extLst>
              <a:ext uri="{FF2B5EF4-FFF2-40B4-BE49-F238E27FC236}">
                <a16:creationId xmlns:a16="http://schemas.microsoft.com/office/drawing/2014/main" id="{45944449-5375-48BB-B0AA-DD9D966498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842" y="4918144"/>
            <a:ext cx="759065" cy="1000891"/>
          </a:xfrm>
          <a:prstGeom prst="rect">
            <a:avLst/>
          </a:prstGeom>
          <a:ln>
            <a:solidFill>
              <a:schemeClr val="tx1"/>
            </a:solidFill>
          </a:ln>
        </p:spPr>
      </p:pic>
      <p:pic>
        <p:nvPicPr>
          <p:cNvPr id="9" name="Picture 8">
            <a:extLst>
              <a:ext uri="{FF2B5EF4-FFF2-40B4-BE49-F238E27FC236}">
                <a16:creationId xmlns:a16="http://schemas.microsoft.com/office/drawing/2014/main" id="{BA74D811-6D04-4CA8-AF1E-55E268ADF9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9526" y="3861744"/>
            <a:ext cx="809907" cy="1056400"/>
          </a:xfrm>
          <a:prstGeom prst="rect">
            <a:avLst/>
          </a:prstGeom>
          <a:ln>
            <a:solidFill>
              <a:schemeClr val="tx1"/>
            </a:solidFill>
          </a:ln>
        </p:spPr>
      </p:pic>
      <p:sp>
        <p:nvSpPr>
          <p:cNvPr id="49" name="TextBox 48">
            <a:extLst>
              <a:ext uri="{FF2B5EF4-FFF2-40B4-BE49-F238E27FC236}">
                <a16:creationId xmlns:a16="http://schemas.microsoft.com/office/drawing/2014/main" id="{C00CA2FB-DF30-466C-AD9B-7F41E2806817}"/>
              </a:ext>
            </a:extLst>
          </p:cNvPr>
          <p:cNvSpPr txBox="1"/>
          <p:nvPr/>
        </p:nvSpPr>
        <p:spPr>
          <a:xfrm>
            <a:off x="1251785" y="3334944"/>
            <a:ext cx="1515426" cy="553998"/>
          </a:xfrm>
          <a:prstGeom prst="rect">
            <a:avLst/>
          </a:prstGeom>
          <a:noFill/>
        </p:spPr>
        <p:txBody>
          <a:bodyPr wrap="square" rtlCol="0">
            <a:spAutoFit/>
          </a:bodyPr>
          <a:lstStyle/>
          <a:p>
            <a:pPr algn="ctr"/>
            <a:r>
              <a:rPr lang="en-US" sz="1000" b="1" dirty="0"/>
              <a:t>“When You Wish Upon A Star” sheet music from </a:t>
            </a:r>
            <a:r>
              <a:rPr lang="en-US" sz="1000" b="1" i="1" dirty="0"/>
              <a:t>Pinocchio</a:t>
            </a:r>
            <a:endParaRPr lang="en-US" sz="800" b="1" i="1" dirty="0"/>
          </a:p>
        </p:txBody>
      </p:sp>
      <p:pic>
        <p:nvPicPr>
          <p:cNvPr id="32" name="Picture 31">
            <a:extLst>
              <a:ext uri="{FF2B5EF4-FFF2-40B4-BE49-F238E27FC236}">
                <a16:creationId xmlns:a16="http://schemas.microsoft.com/office/drawing/2014/main" id="{739F110A-B252-4AD1-8E06-5B24A8242028}"/>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18059" y="3704030"/>
            <a:ext cx="898935" cy="677198"/>
          </a:xfrm>
          <a:prstGeom prst="rect">
            <a:avLst/>
          </a:prstGeom>
          <a:ln>
            <a:solidFill>
              <a:schemeClr val="tx1"/>
            </a:solidFill>
          </a:ln>
        </p:spPr>
      </p:pic>
      <p:sp>
        <p:nvSpPr>
          <p:cNvPr id="51" name="TextBox 50">
            <a:extLst>
              <a:ext uri="{FF2B5EF4-FFF2-40B4-BE49-F238E27FC236}">
                <a16:creationId xmlns:a16="http://schemas.microsoft.com/office/drawing/2014/main" id="{0D6B0556-06D1-4F5D-9A81-9F4582EF0B23}"/>
              </a:ext>
            </a:extLst>
          </p:cNvPr>
          <p:cNvSpPr txBox="1"/>
          <p:nvPr/>
        </p:nvSpPr>
        <p:spPr>
          <a:xfrm>
            <a:off x="168414" y="3334944"/>
            <a:ext cx="1330763" cy="400110"/>
          </a:xfrm>
          <a:prstGeom prst="rect">
            <a:avLst/>
          </a:prstGeom>
          <a:noFill/>
        </p:spPr>
        <p:txBody>
          <a:bodyPr wrap="square" rtlCol="0">
            <a:spAutoFit/>
          </a:bodyPr>
          <a:lstStyle/>
          <a:p>
            <a:pPr algn="ctr"/>
            <a:r>
              <a:rPr lang="en-US" sz="1000" b="1" i="1" dirty="0"/>
              <a:t>The Magic of Lassie </a:t>
            </a:r>
            <a:r>
              <a:rPr lang="en-US" sz="1000" b="1" dirty="0"/>
              <a:t>lunch box</a:t>
            </a:r>
            <a:endParaRPr lang="en-US" sz="800" b="1" dirty="0"/>
          </a:p>
        </p:txBody>
      </p:sp>
      <p:sp>
        <p:nvSpPr>
          <p:cNvPr id="53" name="TextBox 52">
            <a:extLst>
              <a:ext uri="{FF2B5EF4-FFF2-40B4-BE49-F238E27FC236}">
                <a16:creationId xmlns:a16="http://schemas.microsoft.com/office/drawing/2014/main" id="{3FAD34C1-660F-4702-812B-982B385D2B51}"/>
              </a:ext>
            </a:extLst>
          </p:cNvPr>
          <p:cNvSpPr txBox="1"/>
          <p:nvPr/>
        </p:nvSpPr>
        <p:spPr>
          <a:xfrm>
            <a:off x="1374275" y="1673989"/>
            <a:ext cx="1065485" cy="553998"/>
          </a:xfrm>
          <a:prstGeom prst="rect">
            <a:avLst/>
          </a:prstGeom>
          <a:noFill/>
        </p:spPr>
        <p:txBody>
          <a:bodyPr wrap="square" rtlCol="0">
            <a:spAutoFit/>
          </a:bodyPr>
          <a:lstStyle/>
          <a:p>
            <a:pPr algn="ctr"/>
            <a:r>
              <a:rPr lang="en-US" sz="1000" b="1" dirty="0"/>
              <a:t>“Cleopatra” </a:t>
            </a:r>
            <a:r>
              <a:rPr lang="en-US" sz="1000" b="1" dirty="0" err="1"/>
              <a:t>Mutoscope</a:t>
            </a:r>
            <a:r>
              <a:rPr lang="en-US" sz="1000" b="1" dirty="0"/>
              <a:t> movie poster</a:t>
            </a:r>
            <a:endParaRPr lang="en-US" sz="800" b="1" i="1" dirty="0"/>
          </a:p>
        </p:txBody>
      </p:sp>
      <p:pic>
        <p:nvPicPr>
          <p:cNvPr id="36" name="Picture 35">
            <a:extLst>
              <a:ext uri="{FF2B5EF4-FFF2-40B4-BE49-F238E27FC236}">
                <a16:creationId xmlns:a16="http://schemas.microsoft.com/office/drawing/2014/main" id="{CEBDA7F2-DA0C-466A-9E82-16C49FA01C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1" y="2149422"/>
            <a:ext cx="482082" cy="1129880"/>
          </a:xfrm>
          <a:prstGeom prst="rect">
            <a:avLst/>
          </a:prstGeom>
          <a:ln>
            <a:solidFill>
              <a:schemeClr val="tx1"/>
            </a:solidFill>
          </a:ln>
        </p:spPr>
      </p:pic>
      <p:sp>
        <p:nvSpPr>
          <p:cNvPr id="56" name="TextBox 55">
            <a:extLst>
              <a:ext uri="{FF2B5EF4-FFF2-40B4-BE49-F238E27FC236}">
                <a16:creationId xmlns:a16="http://schemas.microsoft.com/office/drawing/2014/main" id="{8D2ABD04-CA5F-4F40-B6FA-9CF2F31DCC76}"/>
              </a:ext>
            </a:extLst>
          </p:cNvPr>
          <p:cNvSpPr txBox="1"/>
          <p:nvPr/>
        </p:nvSpPr>
        <p:spPr>
          <a:xfrm>
            <a:off x="129691" y="1721624"/>
            <a:ext cx="1457153" cy="400110"/>
          </a:xfrm>
          <a:prstGeom prst="rect">
            <a:avLst/>
          </a:prstGeom>
          <a:noFill/>
        </p:spPr>
        <p:txBody>
          <a:bodyPr wrap="square" rtlCol="0">
            <a:spAutoFit/>
          </a:bodyPr>
          <a:lstStyle/>
          <a:p>
            <a:pPr algn="ctr"/>
            <a:r>
              <a:rPr lang="en-US" sz="1000" b="1" dirty="0"/>
              <a:t>Early model strip </a:t>
            </a:r>
          </a:p>
          <a:p>
            <a:pPr algn="ctr"/>
            <a:r>
              <a:rPr lang="en-US" sz="1000" b="1" dirty="0"/>
              <a:t>of 35mm film</a:t>
            </a:r>
            <a:endParaRPr lang="en-US" sz="800" b="1" i="1" dirty="0"/>
          </a:p>
        </p:txBody>
      </p:sp>
      <p:pic>
        <p:nvPicPr>
          <p:cNvPr id="41" name="Picture 40">
            <a:extLst>
              <a:ext uri="{FF2B5EF4-FFF2-40B4-BE49-F238E27FC236}">
                <a16:creationId xmlns:a16="http://schemas.microsoft.com/office/drawing/2014/main" id="{DE3EE34F-A033-4037-91DF-D8086962AB1B}"/>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a:stretch/>
        </p:blipFill>
        <p:spPr>
          <a:xfrm>
            <a:off x="6548467" y="3568272"/>
            <a:ext cx="1198484" cy="920940"/>
          </a:xfrm>
          <a:prstGeom prst="rect">
            <a:avLst/>
          </a:prstGeom>
          <a:ln>
            <a:solidFill>
              <a:schemeClr val="tx1"/>
            </a:solidFill>
          </a:ln>
        </p:spPr>
      </p:pic>
      <p:sp>
        <p:nvSpPr>
          <p:cNvPr id="60" name="TextBox 59">
            <a:extLst>
              <a:ext uri="{FF2B5EF4-FFF2-40B4-BE49-F238E27FC236}">
                <a16:creationId xmlns:a16="http://schemas.microsoft.com/office/drawing/2014/main" id="{FC89CCEB-2098-498D-B52E-F85B579671E5}"/>
              </a:ext>
            </a:extLst>
          </p:cNvPr>
          <p:cNvSpPr txBox="1"/>
          <p:nvPr/>
        </p:nvSpPr>
        <p:spPr>
          <a:xfrm>
            <a:off x="6353038" y="2986090"/>
            <a:ext cx="1515426" cy="553998"/>
          </a:xfrm>
          <a:prstGeom prst="rect">
            <a:avLst/>
          </a:prstGeom>
          <a:noFill/>
        </p:spPr>
        <p:txBody>
          <a:bodyPr wrap="square" rtlCol="0">
            <a:spAutoFit/>
          </a:bodyPr>
          <a:lstStyle/>
          <a:p>
            <a:pPr algn="ctr"/>
            <a:r>
              <a:rPr lang="en-US" sz="1000" b="1" i="1" dirty="0"/>
              <a:t>Toy Story 2</a:t>
            </a:r>
            <a:r>
              <a:rPr lang="en-US" sz="1000" b="1" dirty="0"/>
              <a:t>-themed McDonald’s chicken </a:t>
            </a:r>
            <a:r>
              <a:rPr lang="en-US" sz="1000" b="1" dirty="0" err="1"/>
              <a:t>McNuggets</a:t>
            </a:r>
            <a:r>
              <a:rPr lang="en-US" sz="1000" b="1" dirty="0"/>
              <a:t> box</a:t>
            </a:r>
            <a:endParaRPr lang="en-US" sz="800" b="1" i="1" dirty="0"/>
          </a:p>
        </p:txBody>
      </p:sp>
      <p:pic>
        <p:nvPicPr>
          <p:cNvPr id="43" name="Picture 42">
            <a:extLst>
              <a:ext uri="{FF2B5EF4-FFF2-40B4-BE49-F238E27FC236}">
                <a16:creationId xmlns:a16="http://schemas.microsoft.com/office/drawing/2014/main" id="{D12007BE-0E0A-4A13-B98D-04B048049EB5}"/>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a:stretch/>
        </p:blipFill>
        <p:spPr>
          <a:xfrm>
            <a:off x="3893975" y="5108644"/>
            <a:ext cx="1204996" cy="885737"/>
          </a:xfrm>
          <a:prstGeom prst="rect">
            <a:avLst/>
          </a:prstGeom>
        </p:spPr>
      </p:pic>
      <p:sp>
        <p:nvSpPr>
          <p:cNvPr id="62" name="TextBox 61">
            <a:extLst>
              <a:ext uri="{FF2B5EF4-FFF2-40B4-BE49-F238E27FC236}">
                <a16:creationId xmlns:a16="http://schemas.microsoft.com/office/drawing/2014/main" id="{910038F5-86EC-4C82-8681-95CE9AD00018}"/>
              </a:ext>
            </a:extLst>
          </p:cNvPr>
          <p:cNvSpPr txBox="1"/>
          <p:nvPr/>
        </p:nvSpPr>
        <p:spPr>
          <a:xfrm>
            <a:off x="3745033" y="4743993"/>
            <a:ext cx="1515426" cy="400110"/>
          </a:xfrm>
          <a:prstGeom prst="rect">
            <a:avLst/>
          </a:prstGeom>
          <a:noFill/>
        </p:spPr>
        <p:txBody>
          <a:bodyPr wrap="square" rtlCol="0">
            <a:spAutoFit/>
          </a:bodyPr>
          <a:lstStyle/>
          <a:p>
            <a:pPr algn="ctr"/>
            <a:r>
              <a:rPr lang="en-US" sz="1000" b="1" i="1" dirty="0"/>
              <a:t>Dr. Strangelove </a:t>
            </a:r>
          </a:p>
          <a:p>
            <a:pPr algn="ctr"/>
            <a:r>
              <a:rPr lang="en-US" sz="1000" b="1" dirty="0"/>
              <a:t>film advertisement</a:t>
            </a:r>
            <a:endParaRPr lang="en-US" sz="800" b="1" i="1" dirty="0"/>
          </a:p>
        </p:txBody>
      </p:sp>
      <p:pic>
        <p:nvPicPr>
          <p:cNvPr id="45" name="Picture 44">
            <a:extLst>
              <a:ext uri="{FF2B5EF4-FFF2-40B4-BE49-F238E27FC236}">
                <a16:creationId xmlns:a16="http://schemas.microsoft.com/office/drawing/2014/main" id="{90E0C7BF-43A6-4210-A29C-BB41235517F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37552" y="5299060"/>
            <a:ext cx="1017365" cy="685026"/>
          </a:xfrm>
          <a:prstGeom prst="rect">
            <a:avLst/>
          </a:prstGeom>
        </p:spPr>
      </p:pic>
      <p:sp>
        <p:nvSpPr>
          <p:cNvPr id="64" name="TextBox 63">
            <a:extLst>
              <a:ext uri="{FF2B5EF4-FFF2-40B4-BE49-F238E27FC236}">
                <a16:creationId xmlns:a16="http://schemas.microsoft.com/office/drawing/2014/main" id="{526A0A3C-848F-4CCA-967D-E8A6D56881A4}"/>
              </a:ext>
            </a:extLst>
          </p:cNvPr>
          <p:cNvSpPr txBox="1"/>
          <p:nvPr/>
        </p:nvSpPr>
        <p:spPr>
          <a:xfrm>
            <a:off x="1185738" y="4919058"/>
            <a:ext cx="1515426" cy="400110"/>
          </a:xfrm>
          <a:prstGeom prst="rect">
            <a:avLst/>
          </a:prstGeom>
          <a:noFill/>
        </p:spPr>
        <p:txBody>
          <a:bodyPr wrap="square" rtlCol="0">
            <a:spAutoFit/>
          </a:bodyPr>
          <a:lstStyle/>
          <a:p>
            <a:pPr algn="ctr"/>
            <a:r>
              <a:rPr lang="en-US" sz="1000" b="1" dirty="0"/>
              <a:t>“Tom Mix” style cowboy hat</a:t>
            </a:r>
            <a:endParaRPr lang="en-US" sz="800" b="1" dirty="0"/>
          </a:p>
        </p:txBody>
      </p:sp>
      <p:pic>
        <p:nvPicPr>
          <p:cNvPr id="47" name="Picture 46">
            <a:extLst>
              <a:ext uri="{FF2B5EF4-FFF2-40B4-BE49-F238E27FC236}">
                <a16:creationId xmlns:a16="http://schemas.microsoft.com/office/drawing/2014/main" id="{98A697DE-8D80-4A64-AAD3-C62DDFD846A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17924" y="5075575"/>
            <a:ext cx="1064661" cy="908511"/>
          </a:xfrm>
          <a:prstGeom prst="rect">
            <a:avLst/>
          </a:prstGeom>
          <a:ln>
            <a:solidFill>
              <a:schemeClr val="tx1"/>
            </a:solidFill>
          </a:ln>
        </p:spPr>
      </p:pic>
      <p:sp>
        <p:nvSpPr>
          <p:cNvPr id="66" name="TextBox 65">
            <a:extLst>
              <a:ext uri="{FF2B5EF4-FFF2-40B4-BE49-F238E27FC236}">
                <a16:creationId xmlns:a16="http://schemas.microsoft.com/office/drawing/2014/main" id="{C7627E81-70FB-448C-A8C3-F84ED614B1F3}"/>
              </a:ext>
            </a:extLst>
          </p:cNvPr>
          <p:cNvSpPr txBox="1"/>
          <p:nvPr/>
        </p:nvSpPr>
        <p:spPr>
          <a:xfrm>
            <a:off x="2460508" y="4563502"/>
            <a:ext cx="1399358" cy="400110"/>
          </a:xfrm>
          <a:prstGeom prst="rect">
            <a:avLst/>
          </a:prstGeom>
          <a:noFill/>
        </p:spPr>
        <p:txBody>
          <a:bodyPr wrap="square" rtlCol="0">
            <a:spAutoFit/>
          </a:bodyPr>
          <a:lstStyle/>
          <a:p>
            <a:pPr algn="ctr"/>
            <a:r>
              <a:rPr lang="en-US" sz="1000" b="1" dirty="0"/>
              <a:t>“Heigh-Ho” sound recording from </a:t>
            </a:r>
            <a:r>
              <a:rPr lang="en-US" sz="1000" b="1" i="1" dirty="0"/>
              <a:t>Snow White</a:t>
            </a:r>
            <a:endParaRPr lang="en-US" sz="800" b="1" i="1" dirty="0"/>
          </a:p>
        </p:txBody>
      </p:sp>
      <p:pic>
        <p:nvPicPr>
          <p:cNvPr id="52" name="Picture 51">
            <a:extLst>
              <a:ext uri="{FF2B5EF4-FFF2-40B4-BE49-F238E27FC236}">
                <a16:creationId xmlns:a16="http://schemas.microsoft.com/office/drawing/2014/main" id="{46C7BF88-D17E-456E-80CE-E4C2D0AC432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94118" y="2101427"/>
            <a:ext cx="1070173" cy="849004"/>
          </a:xfrm>
          <a:prstGeom prst="rect">
            <a:avLst/>
          </a:prstGeom>
        </p:spPr>
      </p:pic>
      <p:sp>
        <p:nvSpPr>
          <p:cNvPr id="68" name="TextBox 67">
            <a:extLst>
              <a:ext uri="{FF2B5EF4-FFF2-40B4-BE49-F238E27FC236}">
                <a16:creationId xmlns:a16="http://schemas.microsoft.com/office/drawing/2014/main" id="{F7211FB2-6591-450B-A2F4-E26058A279FB}"/>
              </a:ext>
            </a:extLst>
          </p:cNvPr>
          <p:cNvSpPr txBox="1"/>
          <p:nvPr/>
        </p:nvSpPr>
        <p:spPr>
          <a:xfrm>
            <a:off x="2344738" y="1704379"/>
            <a:ext cx="1319185" cy="400110"/>
          </a:xfrm>
          <a:prstGeom prst="rect">
            <a:avLst/>
          </a:prstGeom>
          <a:noFill/>
        </p:spPr>
        <p:txBody>
          <a:bodyPr wrap="square" rtlCol="0">
            <a:spAutoFit/>
          </a:bodyPr>
          <a:lstStyle/>
          <a:p>
            <a:pPr algn="ctr"/>
            <a:r>
              <a:rPr lang="en-US" sz="1000" b="1" dirty="0"/>
              <a:t>Ruby slippers from </a:t>
            </a:r>
          </a:p>
          <a:p>
            <a:pPr algn="ctr"/>
            <a:r>
              <a:rPr lang="en-US" sz="1000" b="1" i="1" dirty="0"/>
              <a:t>The Wizard of Oz</a:t>
            </a:r>
            <a:endParaRPr lang="en-US" sz="800" b="1" i="1" dirty="0"/>
          </a:p>
        </p:txBody>
      </p:sp>
      <p:pic>
        <p:nvPicPr>
          <p:cNvPr id="54" name="Picture 53">
            <a:extLst>
              <a:ext uri="{FF2B5EF4-FFF2-40B4-BE49-F238E27FC236}">
                <a16:creationId xmlns:a16="http://schemas.microsoft.com/office/drawing/2014/main" id="{9E29D57D-0C04-4CEB-9143-1C0F0C3FDC0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76593" y="2109761"/>
            <a:ext cx="1171385" cy="796542"/>
          </a:xfrm>
          <a:prstGeom prst="rect">
            <a:avLst/>
          </a:prstGeom>
          <a:ln>
            <a:solidFill>
              <a:schemeClr val="tx1"/>
            </a:solidFill>
          </a:ln>
        </p:spPr>
      </p:pic>
      <p:sp>
        <p:nvSpPr>
          <p:cNvPr id="70" name="TextBox 69">
            <a:extLst>
              <a:ext uri="{FF2B5EF4-FFF2-40B4-BE49-F238E27FC236}">
                <a16:creationId xmlns:a16="http://schemas.microsoft.com/office/drawing/2014/main" id="{EB08B649-5048-4CCB-A261-AD74B29110D7}"/>
              </a:ext>
            </a:extLst>
          </p:cNvPr>
          <p:cNvSpPr txBox="1"/>
          <p:nvPr/>
        </p:nvSpPr>
        <p:spPr>
          <a:xfrm>
            <a:off x="6515475" y="1844632"/>
            <a:ext cx="1232503" cy="246221"/>
          </a:xfrm>
          <a:prstGeom prst="rect">
            <a:avLst/>
          </a:prstGeom>
          <a:noFill/>
        </p:spPr>
        <p:txBody>
          <a:bodyPr wrap="square" rtlCol="0">
            <a:spAutoFit/>
          </a:bodyPr>
          <a:lstStyle/>
          <a:p>
            <a:pPr algn="ctr"/>
            <a:r>
              <a:rPr lang="en-US" sz="1000" b="1" i="1" dirty="0"/>
              <a:t>Rambo </a:t>
            </a:r>
            <a:r>
              <a:rPr lang="en-US" sz="1000" b="1" dirty="0"/>
              <a:t>lunch box</a:t>
            </a:r>
            <a:endParaRPr lang="en-US" sz="800" b="1" dirty="0"/>
          </a:p>
        </p:txBody>
      </p:sp>
      <p:pic>
        <p:nvPicPr>
          <p:cNvPr id="55" name="Picture 54">
            <a:extLst>
              <a:ext uri="{FF2B5EF4-FFF2-40B4-BE49-F238E27FC236}">
                <a16:creationId xmlns:a16="http://schemas.microsoft.com/office/drawing/2014/main" id="{0CE9CE6D-B09E-481B-BF8F-457E40D4BCB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57240" y="5127636"/>
            <a:ext cx="1235828" cy="837709"/>
          </a:xfrm>
          <a:prstGeom prst="rect">
            <a:avLst/>
          </a:prstGeom>
          <a:ln>
            <a:solidFill>
              <a:schemeClr val="tx1"/>
            </a:solidFill>
          </a:ln>
        </p:spPr>
      </p:pic>
      <p:sp>
        <p:nvSpPr>
          <p:cNvPr id="72" name="TextBox 71">
            <a:extLst>
              <a:ext uri="{FF2B5EF4-FFF2-40B4-BE49-F238E27FC236}">
                <a16:creationId xmlns:a16="http://schemas.microsoft.com/office/drawing/2014/main" id="{9B6C4A01-F5D1-4FBE-83DA-22A1479B8208}"/>
              </a:ext>
            </a:extLst>
          </p:cNvPr>
          <p:cNvSpPr txBox="1"/>
          <p:nvPr/>
        </p:nvSpPr>
        <p:spPr>
          <a:xfrm>
            <a:off x="5036151" y="4711631"/>
            <a:ext cx="1625899" cy="400110"/>
          </a:xfrm>
          <a:prstGeom prst="rect">
            <a:avLst/>
          </a:prstGeom>
          <a:noFill/>
        </p:spPr>
        <p:txBody>
          <a:bodyPr wrap="square" rtlCol="0">
            <a:spAutoFit/>
          </a:bodyPr>
          <a:lstStyle/>
          <a:p>
            <a:pPr algn="ctr"/>
            <a:r>
              <a:rPr lang="en-US" sz="1000" b="1" i="1" dirty="0"/>
              <a:t>Star Trek: The Motion Picture </a:t>
            </a:r>
            <a:r>
              <a:rPr lang="en-US" sz="1000" b="1" dirty="0"/>
              <a:t>lunch box</a:t>
            </a:r>
            <a:endParaRPr lang="en-US" sz="800" b="1" dirty="0"/>
          </a:p>
        </p:txBody>
      </p:sp>
      <p:pic>
        <p:nvPicPr>
          <p:cNvPr id="57" name="Picture 56">
            <a:extLst>
              <a:ext uri="{FF2B5EF4-FFF2-40B4-BE49-F238E27FC236}">
                <a16:creationId xmlns:a16="http://schemas.microsoft.com/office/drawing/2014/main" id="{C3F99025-9699-41C5-A93F-C61F8772E2C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847488" y="3588103"/>
            <a:ext cx="765097" cy="1139995"/>
          </a:xfrm>
          <a:prstGeom prst="rect">
            <a:avLst/>
          </a:prstGeom>
        </p:spPr>
      </p:pic>
      <p:sp>
        <p:nvSpPr>
          <p:cNvPr id="74" name="TextBox 73">
            <a:extLst>
              <a:ext uri="{FF2B5EF4-FFF2-40B4-BE49-F238E27FC236}">
                <a16:creationId xmlns:a16="http://schemas.microsoft.com/office/drawing/2014/main" id="{0C09FB74-0F2A-41D9-BD70-02FB50D6E554}"/>
              </a:ext>
            </a:extLst>
          </p:cNvPr>
          <p:cNvSpPr txBox="1"/>
          <p:nvPr/>
        </p:nvSpPr>
        <p:spPr>
          <a:xfrm>
            <a:off x="3591213" y="3210516"/>
            <a:ext cx="1232503" cy="400110"/>
          </a:xfrm>
          <a:prstGeom prst="rect">
            <a:avLst/>
          </a:prstGeom>
          <a:noFill/>
        </p:spPr>
        <p:txBody>
          <a:bodyPr wrap="square" rtlCol="0">
            <a:spAutoFit/>
          </a:bodyPr>
          <a:lstStyle/>
          <a:p>
            <a:pPr algn="ctr"/>
            <a:r>
              <a:rPr lang="en-US" sz="1000" b="1" dirty="0"/>
              <a:t>Marilyn Monroe evening gloves</a:t>
            </a:r>
            <a:endParaRPr lang="en-US" sz="800" b="1" dirty="0"/>
          </a:p>
        </p:txBody>
      </p:sp>
      <p:pic>
        <p:nvPicPr>
          <p:cNvPr id="58" name="Picture 57">
            <a:extLst>
              <a:ext uri="{FF2B5EF4-FFF2-40B4-BE49-F238E27FC236}">
                <a16:creationId xmlns:a16="http://schemas.microsoft.com/office/drawing/2014/main" id="{5E5FEAB0-A5EF-4719-8A53-CDF2811805DB}"/>
              </a:ext>
            </a:extLst>
          </p:cNvPr>
          <p:cNvPicPr>
            <a:picLocks noChangeAspect="1"/>
          </p:cNvPicPr>
          <p:nvPr/>
        </p:nvPicPr>
        <p:blipFill rotWithShape="1">
          <a:blip r:embed="rId15" cstate="hqprint">
            <a:extLst>
              <a:ext uri="{28A0092B-C50C-407E-A947-70E740481C1C}">
                <a14:useLocalDpi xmlns:a14="http://schemas.microsoft.com/office/drawing/2010/main" val="0"/>
              </a:ext>
            </a:extLst>
          </a:blip>
          <a:srcRect/>
          <a:stretch/>
        </p:blipFill>
        <p:spPr>
          <a:xfrm>
            <a:off x="3749721" y="2084379"/>
            <a:ext cx="735359" cy="988584"/>
          </a:xfrm>
          <a:prstGeom prst="rect">
            <a:avLst/>
          </a:prstGeom>
        </p:spPr>
      </p:pic>
      <p:sp>
        <p:nvSpPr>
          <p:cNvPr id="76" name="TextBox 75">
            <a:extLst>
              <a:ext uri="{FF2B5EF4-FFF2-40B4-BE49-F238E27FC236}">
                <a16:creationId xmlns:a16="http://schemas.microsoft.com/office/drawing/2014/main" id="{446ADCD1-39CA-475D-8DD6-31D34223675B}"/>
              </a:ext>
            </a:extLst>
          </p:cNvPr>
          <p:cNvSpPr txBox="1"/>
          <p:nvPr/>
        </p:nvSpPr>
        <p:spPr>
          <a:xfrm>
            <a:off x="3635476" y="1707488"/>
            <a:ext cx="972958" cy="400110"/>
          </a:xfrm>
          <a:prstGeom prst="rect">
            <a:avLst/>
          </a:prstGeom>
          <a:noFill/>
        </p:spPr>
        <p:txBody>
          <a:bodyPr wrap="square" rtlCol="0">
            <a:spAutoFit/>
          </a:bodyPr>
          <a:lstStyle/>
          <a:p>
            <a:pPr algn="ctr"/>
            <a:r>
              <a:rPr lang="en-US" sz="1000" b="1" i="1" dirty="0"/>
              <a:t>Peter Pan </a:t>
            </a:r>
            <a:r>
              <a:rPr lang="en-US" sz="1000" b="1" dirty="0"/>
              <a:t>thermos</a:t>
            </a:r>
            <a:endParaRPr lang="en-US" sz="800" b="1" i="1" dirty="0"/>
          </a:p>
        </p:txBody>
      </p:sp>
      <p:pic>
        <p:nvPicPr>
          <p:cNvPr id="59" name="Picture 58">
            <a:extLst>
              <a:ext uri="{FF2B5EF4-FFF2-40B4-BE49-F238E27FC236}">
                <a16:creationId xmlns:a16="http://schemas.microsoft.com/office/drawing/2014/main" id="{A805F33E-9E4D-4103-9BA9-12FC13CE3351}"/>
              </a:ext>
            </a:extLst>
          </p:cNvPr>
          <p:cNvPicPr>
            <a:picLocks noChangeAspect="1"/>
          </p:cNvPicPr>
          <p:nvPr/>
        </p:nvPicPr>
        <p:blipFill rotWithShape="1">
          <a:blip r:embed="rId16" cstate="hqprint">
            <a:extLst>
              <a:ext uri="{28A0092B-C50C-407E-A947-70E740481C1C}">
                <a14:useLocalDpi xmlns:a14="http://schemas.microsoft.com/office/drawing/2010/main" val="0"/>
              </a:ext>
            </a:extLst>
          </a:blip>
          <a:srcRect/>
          <a:stretch/>
        </p:blipFill>
        <p:spPr>
          <a:xfrm>
            <a:off x="4781874" y="3628251"/>
            <a:ext cx="683616" cy="1073858"/>
          </a:xfrm>
          <a:prstGeom prst="rect">
            <a:avLst/>
          </a:prstGeom>
        </p:spPr>
      </p:pic>
      <p:sp>
        <p:nvSpPr>
          <p:cNvPr id="78" name="TextBox 77">
            <a:extLst>
              <a:ext uri="{FF2B5EF4-FFF2-40B4-BE49-F238E27FC236}">
                <a16:creationId xmlns:a16="http://schemas.microsoft.com/office/drawing/2014/main" id="{85362AA0-2D09-4A58-9B81-63DABC780AB7}"/>
              </a:ext>
            </a:extLst>
          </p:cNvPr>
          <p:cNvSpPr txBox="1"/>
          <p:nvPr/>
        </p:nvSpPr>
        <p:spPr>
          <a:xfrm>
            <a:off x="4625805" y="3238468"/>
            <a:ext cx="972958" cy="400110"/>
          </a:xfrm>
          <a:prstGeom prst="rect">
            <a:avLst/>
          </a:prstGeom>
          <a:noFill/>
        </p:spPr>
        <p:txBody>
          <a:bodyPr wrap="square" rtlCol="0">
            <a:spAutoFit/>
          </a:bodyPr>
          <a:lstStyle/>
          <a:p>
            <a:pPr algn="ctr"/>
            <a:r>
              <a:rPr lang="en-US" sz="1000" b="1" i="1" dirty="0"/>
              <a:t>Aladdin</a:t>
            </a:r>
          </a:p>
          <a:p>
            <a:pPr algn="ctr"/>
            <a:r>
              <a:rPr lang="en-US" sz="1000" b="1" dirty="0"/>
              <a:t>thermos</a:t>
            </a:r>
            <a:endParaRPr lang="en-US" sz="800" b="1" i="1" dirty="0"/>
          </a:p>
        </p:txBody>
      </p:sp>
      <p:pic>
        <p:nvPicPr>
          <p:cNvPr id="61" name="Picture 60">
            <a:extLst>
              <a:ext uri="{FF2B5EF4-FFF2-40B4-BE49-F238E27FC236}">
                <a16:creationId xmlns:a16="http://schemas.microsoft.com/office/drawing/2014/main" id="{5576A812-8E41-4B52-B688-31A2A2E6E6B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653461" y="2082374"/>
            <a:ext cx="928896" cy="1170878"/>
          </a:xfrm>
          <a:prstGeom prst="rect">
            <a:avLst/>
          </a:prstGeom>
        </p:spPr>
      </p:pic>
      <p:sp>
        <p:nvSpPr>
          <p:cNvPr id="80" name="TextBox 79">
            <a:extLst>
              <a:ext uri="{FF2B5EF4-FFF2-40B4-BE49-F238E27FC236}">
                <a16:creationId xmlns:a16="http://schemas.microsoft.com/office/drawing/2014/main" id="{17E4930C-2AA0-4D79-B980-866D4A5DCFCB}"/>
              </a:ext>
            </a:extLst>
          </p:cNvPr>
          <p:cNvSpPr txBox="1"/>
          <p:nvPr/>
        </p:nvSpPr>
        <p:spPr>
          <a:xfrm>
            <a:off x="4366358" y="1711635"/>
            <a:ext cx="1563166" cy="400110"/>
          </a:xfrm>
          <a:prstGeom prst="rect">
            <a:avLst/>
          </a:prstGeom>
          <a:noFill/>
        </p:spPr>
        <p:txBody>
          <a:bodyPr wrap="square" rtlCol="0">
            <a:spAutoFit/>
          </a:bodyPr>
          <a:lstStyle/>
          <a:p>
            <a:pPr algn="ctr"/>
            <a:r>
              <a:rPr lang="en-US" sz="1000" b="1" dirty="0"/>
              <a:t>R2-D2 &amp; C-3PO from </a:t>
            </a:r>
            <a:r>
              <a:rPr lang="en-US" sz="1000" b="1" i="1" dirty="0"/>
              <a:t>Return of the Jedi</a:t>
            </a:r>
            <a:endParaRPr lang="en-US" sz="800" b="1" i="1" dirty="0"/>
          </a:p>
        </p:txBody>
      </p:sp>
      <p:pic>
        <p:nvPicPr>
          <p:cNvPr id="63" name="Picture 62">
            <a:extLst>
              <a:ext uri="{FF2B5EF4-FFF2-40B4-BE49-F238E27FC236}">
                <a16:creationId xmlns:a16="http://schemas.microsoft.com/office/drawing/2014/main" id="{BFBDB532-6FC5-44BB-92C0-1A8142BC468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765639" y="3322918"/>
            <a:ext cx="849733" cy="1237475"/>
          </a:xfrm>
          <a:prstGeom prst="rect">
            <a:avLst/>
          </a:prstGeom>
        </p:spPr>
      </p:pic>
      <p:sp>
        <p:nvSpPr>
          <p:cNvPr id="82" name="TextBox 81">
            <a:extLst>
              <a:ext uri="{FF2B5EF4-FFF2-40B4-BE49-F238E27FC236}">
                <a16:creationId xmlns:a16="http://schemas.microsoft.com/office/drawing/2014/main" id="{C5E9085B-E4D7-4143-851E-BE4EF0883DD4}"/>
              </a:ext>
            </a:extLst>
          </p:cNvPr>
          <p:cNvSpPr txBox="1"/>
          <p:nvPr/>
        </p:nvSpPr>
        <p:spPr>
          <a:xfrm>
            <a:off x="2521120" y="2938038"/>
            <a:ext cx="1320108" cy="400110"/>
          </a:xfrm>
          <a:prstGeom prst="rect">
            <a:avLst/>
          </a:prstGeom>
          <a:noFill/>
        </p:spPr>
        <p:txBody>
          <a:bodyPr wrap="square" rtlCol="0">
            <a:spAutoFit/>
          </a:bodyPr>
          <a:lstStyle/>
          <a:p>
            <a:pPr algn="ctr"/>
            <a:r>
              <a:rPr lang="en-US" sz="1000" b="1" dirty="0"/>
              <a:t>Scarecrow from </a:t>
            </a:r>
            <a:r>
              <a:rPr lang="en-US" sz="1000" b="1" i="1" dirty="0"/>
              <a:t>The Wizard of Oz</a:t>
            </a:r>
            <a:endParaRPr lang="en-US" sz="800" b="1" i="1" dirty="0"/>
          </a:p>
        </p:txBody>
      </p:sp>
      <p:pic>
        <p:nvPicPr>
          <p:cNvPr id="65" name="Picture 64">
            <a:extLst>
              <a:ext uri="{FF2B5EF4-FFF2-40B4-BE49-F238E27FC236}">
                <a16:creationId xmlns:a16="http://schemas.microsoft.com/office/drawing/2014/main" id="{9DBD1606-4D98-4ADA-889E-0F9DBE65C469}"/>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713625" y="2102795"/>
            <a:ext cx="760925" cy="1010077"/>
          </a:xfrm>
          <a:prstGeom prst="rect">
            <a:avLst/>
          </a:prstGeom>
        </p:spPr>
      </p:pic>
      <p:sp>
        <p:nvSpPr>
          <p:cNvPr id="84" name="TextBox 83">
            <a:extLst>
              <a:ext uri="{FF2B5EF4-FFF2-40B4-BE49-F238E27FC236}">
                <a16:creationId xmlns:a16="http://schemas.microsoft.com/office/drawing/2014/main" id="{6BD4FFB8-AAF3-430C-8927-7EC4ADCB0C87}"/>
              </a:ext>
            </a:extLst>
          </p:cNvPr>
          <p:cNvSpPr txBox="1"/>
          <p:nvPr/>
        </p:nvSpPr>
        <p:spPr>
          <a:xfrm>
            <a:off x="5621334" y="1721157"/>
            <a:ext cx="972958" cy="400110"/>
          </a:xfrm>
          <a:prstGeom prst="rect">
            <a:avLst/>
          </a:prstGeom>
          <a:noFill/>
        </p:spPr>
        <p:txBody>
          <a:bodyPr wrap="square" rtlCol="0">
            <a:spAutoFit/>
          </a:bodyPr>
          <a:lstStyle/>
          <a:p>
            <a:pPr algn="ctr"/>
            <a:r>
              <a:rPr lang="en-US" sz="1000" b="1" i="1" dirty="0"/>
              <a:t>Alien</a:t>
            </a:r>
            <a:r>
              <a:rPr lang="en-US" sz="1000" b="1" dirty="0"/>
              <a:t> egg prop</a:t>
            </a:r>
            <a:endParaRPr lang="en-US" sz="800" b="1" i="1" dirty="0"/>
          </a:p>
        </p:txBody>
      </p:sp>
      <p:pic>
        <p:nvPicPr>
          <p:cNvPr id="67" name="Picture 66">
            <a:extLst>
              <a:ext uri="{FF2B5EF4-FFF2-40B4-BE49-F238E27FC236}">
                <a16:creationId xmlns:a16="http://schemas.microsoft.com/office/drawing/2014/main" id="{A53D1B03-F72F-495D-AFD0-01AAACD33B17}"/>
              </a:ext>
            </a:extLst>
          </p:cNvPr>
          <p:cNvPicPr>
            <a:picLocks noChangeAspect="1"/>
          </p:cNvPicPr>
          <p:nvPr/>
        </p:nvPicPr>
        <p:blipFill rotWithShape="1">
          <a:blip r:embed="rId20" cstate="hqprint">
            <a:extLst>
              <a:ext uri="{28A0092B-C50C-407E-A947-70E740481C1C}">
                <a14:useLocalDpi xmlns:a14="http://schemas.microsoft.com/office/drawing/2010/main" val="0"/>
              </a:ext>
            </a:extLst>
          </a:blip>
          <a:srcRect/>
          <a:stretch/>
        </p:blipFill>
        <p:spPr>
          <a:xfrm>
            <a:off x="5621316" y="3500269"/>
            <a:ext cx="718457" cy="1200728"/>
          </a:xfrm>
          <a:prstGeom prst="rect">
            <a:avLst/>
          </a:prstGeom>
        </p:spPr>
      </p:pic>
      <p:sp>
        <p:nvSpPr>
          <p:cNvPr id="86" name="TextBox 85">
            <a:extLst>
              <a:ext uri="{FF2B5EF4-FFF2-40B4-BE49-F238E27FC236}">
                <a16:creationId xmlns:a16="http://schemas.microsoft.com/office/drawing/2014/main" id="{EB4C8D93-5EEA-4A9A-B470-39A24AA2BE20}"/>
              </a:ext>
            </a:extLst>
          </p:cNvPr>
          <p:cNvSpPr txBox="1"/>
          <p:nvPr/>
        </p:nvSpPr>
        <p:spPr>
          <a:xfrm>
            <a:off x="5438368" y="3111616"/>
            <a:ext cx="1107531" cy="400110"/>
          </a:xfrm>
          <a:prstGeom prst="rect">
            <a:avLst/>
          </a:prstGeom>
          <a:noFill/>
        </p:spPr>
        <p:txBody>
          <a:bodyPr wrap="square" rtlCol="0">
            <a:spAutoFit/>
          </a:bodyPr>
          <a:lstStyle/>
          <a:p>
            <a:pPr algn="ctr"/>
            <a:r>
              <a:rPr lang="en-US" sz="1000" b="1" i="1" dirty="0"/>
              <a:t>Jumanji</a:t>
            </a:r>
            <a:r>
              <a:rPr lang="en-US" sz="1000" b="1" dirty="0"/>
              <a:t> VHS</a:t>
            </a:r>
          </a:p>
          <a:p>
            <a:pPr algn="ctr"/>
            <a:r>
              <a:rPr lang="en-US" sz="1000" b="1" dirty="0"/>
              <a:t>Videocassette</a:t>
            </a:r>
            <a:endParaRPr lang="en-US" sz="800" b="1" dirty="0"/>
          </a:p>
        </p:txBody>
      </p:sp>
      <p:pic>
        <p:nvPicPr>
          <p:cNvPr id="69" name="Picture 68">
            <a:extLst>
              <a:ext uri="{FF2B5EF4-FFF2-40B4-BE49-F238E27FC236}">
                <a16:creationId xmlns:a16="http://schemas.microsoft.com/office/drawing/2014/main" id="{C68EB306-5D43-4860-A108-C488BB3E7A9E}"/>
              </a:ext>
            </a:extLst>
          </p:cNvPr>
          <p:cNvPicPr>
            <a:picLocks noChangeAspect="1"/>
          </p:cNvPicPr>
          <p:nvPr/>
        </p:nvPicPr>
        <p:blipFill rotWithShape="1">
          <a:blip r:embed="rId21" cstate="screen">
            <a:extLst>
              <a:ext uri="{28A0092B-C50C-407E-A947-70E740481C1C}">
                <a14:useLocalDpi xmlns:a14="http://schemas.microsoft.com/office/drawing/2010/main" val="0"/>
              </a:ext>
            </a:extLst>
          </a:blip>
          <a:srcRect/>
          <a:stretch/>
        </p:blipFill>
        <p:spPr>
          <a:xfrm>
            <a:off x="7805303" y="2259449"/>
            <a:ext cx="1073336" cy="532960"/>
          </a:xfrm>
          <a:prstGeom prst="rect">
            <a:avLst/>
          </a:prstGeom>
          <a:ln>
            <a:solidFill>
              <a:schemeClr val="tx1"/>
            </a:solidFill>
          </a:ln>
        </p:spPr>
      </p:pic>
      <p:sp>
        <p:nvSpPr>
          <p:cNvPr id="88" name="TextBox 87">
            <a:extLst>
              <a:ext uri="{FF2B5EF4-FFF2-40B4-BE49-F238E27FC236}">
                <a16:creationId xmlns:a16="http://schemas.microsoft.com/office/drawing/2014/main" id="{30F01E35-B3B9-4ED8-B28F-9EE13395FBB7}"/>
              </a:ext>
            </a:extLst>
          </p:cNvPr>
          <p:cNvSpPr txBox="1"/>
          <p:nvPr/>
        </p:nvSpPr>
        <p:spPr>
          <a:xfrm>
            <a:off x="7633652" y="1722320"/>
            <a:ext cx="1416638" cy="553998"/>
          </a:xfrm>
          <a:prstGeom prst="rect">
            <a:avLst/>
          </a:prstGeom>
          <a:noFill/>
        </p:spPr>
        <p:txBody>
          <a:bodyPr wrap="square" rtlCol="0">
            <a:spAutoFit/>
          </a:bodyPr>
          <a:lstStyle/>
          <a:p>
            <a:pPr algn="ctr"/>
            <a:r>
              <a:rPr lang="en-US" sz="1000" b="1" dirty="0"/>
              <a:t>Golden ticket from </a:t>
            </a:r>
            <a:r>
              <a:rPr lang="en-US" sz="1000" b="1" i="1" dirty="0"/>
              <a:t>Charlie and the Chocolate Factory</a:t>
            </a:r>
            <a:endParaRPr lang="en-US" sz="800" b="1" dirty="0"/>
          </a:p>
        </p:txBody>
      </p:sp>
      <p:pic>
        <p:nvPicPr>
          <p:cNvPr id="71" name="Picture 70">
            <a:extLst>
              <a:ext uri="{FF2B5EF4-FFF2-40B4-BE49-F238E27FC236}">
                <a16:creationId xmlns:a16="http://schemas.microsoft.com/office/drawing/2014/main" id="{0AF8C61D-167C-43D4-BA47-6080D9D8DA12}"/>
              </a:ext>
            </a:extLst>
          </p:cNvPr>
          <p:cNvPicPr>
            <a:picLocks noChangeAspect="1"/>
          </p:cNvPicPr>
          <p:nvPr/>
        </p:nvPicPr>
        <p:blipFill rotWithShape="1">
          <a:blip r:embed="rId22" cstate="screen">
            <a:extLst>
              <a:ext uri="{28A0092B-C50C-407E-A947-70E740481C1C}">
                <a14:useLocalDpi xmlns:a14="http://schemas.microsoft.com/office/drawing/2010/main" val="0"/>
              </a:ext>
            </a:extLst>
          </a:blip>
          <a:srcRect/>
          <a:stretch/>
        </p:blipFill>
        <p:spPr>
          <a:xfrm>
            <a:off x="6596874" y="4952473"/>
            <a:ext cx="1202667" cy="972055"/>
          </a:xfrm>
          <a:prstGeom prst="rect">
            <a:avLst/>
          </a:prstGeom>
          <a:ln>
            <a:solidFill>
              <a:schemeClr val="tx1"/>
            </a:solidFill>
          </a:ln>
        </p:spPr>
      </p:pic>
      <p:sp>
        <p:nvSpPr>
          <p:cNvPr id="90" name="TextBox 89">
            <a:extLst>
              <a:ext uri="{FF2B5EF4-FFF2-40B4-BE49-F238E27FC236}">
                <a16:creationId xmlns:a16="http://schemas.microsoft.com/office/drawing/2014/main" id="{7EE9D10F-97BC-4384-92C0-270C4CAE1F02}"/>
              </a:ext>
            </a:extLst>
          </p:cNvPr>
          <p:cNvSpPr txBox="1"/>
          <p:nvPr/>
        </p:nvSpPr>
        <p:spPr>
          <a:xfrm>
            <a:off x="6635662" y="4563502"/>
            <a:ext cx="1163879" cy="400110"/>
          </a:xfrm>
          <a:prstGeom prst="rect">
            <a:avLst/>
          </a:prstGeom>
          <a:noFill/>
        </p:spPr>
        <p:txBody>
          <a:bodyPr wrap="square" rtlCol="0">
            <a:spAutoFit/>
          </a:bodyPr>
          <a:lstStyle/>
          <a:p>
            <a:pPr algn="ctr"/>
            <a:r>
              <a:rPr lang="en-US" sz="1000" b="1" dirty="0"/>
              <a:t>Boxing gloves from </a:t>
            </a:r>
            <a:r>
              <a:rPr lang="en-US" sz="1000" b="1" i="1" dirty="0"/>
              <a:t>Rocky II</a:t>
            </a:r>
            <a:endParaRPr lang="en-US" sz="800" b="1" dirty="0"/>
          </a:p>
        </p:txBody>
      </p:sp>
      <p:pic>
        <p:nvPicPr>
          <p:cNvPr id="73" name="Picture 72">
            <a:extLst>
              <a:ext uri="{FF2B5EF4-FFF2-40B4-BE49-F238E27FC236}">
                <a16:creationId xmlns:a16="http://schemas.microsoft.com/office/drawing/2014/main" id="{F580C7B7-5304-476F-8A9E-34C17442B4D5}"/>
              </a:ext>
            </a:extLst>
          </p:cNvPr>
          <p:cNvPicPr>
            <a:picLocks noChangeAspect="1"/>
          </p:cNvPicPr>
          <p:nvPr/>
        </p:nvPicPr>
        <p:blipFill rotWithShape="1">
          <a:blip r:embed="rId23" cstate="screen">
            <a:extLst>
              <a:ext uri="{28A0092B-C50C-407E-A947-70E740481C1C}">
                <a14:useLocalDpi xmlns:a14="http://schemas.microsoft.com/office/drawing/2010/main" val="0"/>
              </a:ext>
            </a:extLst>
          </a:blip>
          <a:srcRect/>
          <a:stretch/>
        </p:blipFill>
        <p:spPr>
          <a:xfrm>
            <a:off x="7942535" y="4728098"/>
            <a:ext cx="998701" cy="1234131"/>
          </a:xfrm>
          <a:prstGeom prst="rect">
            <a:avLst/>
          </a:prstGeom>
          <a:ln>
            <a:solidFill>
              <a:schemeClr val="tx1"/>
            </a:solidFill>
          </a:ln>
        </p:spPr>
      </p:pic>
      <p:sp>
        <p:nvSpPr>
          <p:cNvPr id="92" name="TextBox 91">
            <a:extLst>
              <a:ext uri="{FF2B5EF4-FFF2-40B4-BE49-F238E27FC236}">
                <a16:creationId xmlns:a16="http://schemas.microsoft.com/office/drawing/2014/main" id="{4A073119-740E-41BC-87B5-A01C9450782E}"/>
              </a:ext>
            </a:extLst>
          </p:cNvPr>
          <p:cNvSpPr txBox="1"/>
          <p:nvPr/>
        </p:nvSpPr>
        <p:spPr>
          <a:xfrm>
            <a:off x="7850884" y="4193173"/>
            <a:ext cx="1194295" cy="553998"/>
          </a:xfrm>
          <a:prstGeom prst="rect">
            <a:avLst/>
          </a:prstGeom>
          <a:noFill/>
        </p:spPr>
        <p:txBody>
          <a:bodyPr wrap="square" rtlCol="0">
            <a:spAutoFit/>
          </a:bodyPr>
          <a:lstStyle/>
          <a:p>
            <a:pPr algn="ctr"/>
            <a:r>
              <a:rPr lang="en-US" sz="1000" b="1" dirty="0"/>
              <a:t>Batman mask from </a:t>
            </a:r>
            <a:r>
              <a:rPr lang="en-US" sz="1000" b="1" i="1" dirty="0"/>
              <a:t>Batman &amp; Robin</a:t>
            </a:r>
            <a:endParaRPr lang="en-US" sz="800" b="1" i="1" dirty="0"/>
          </a:p>
        </p:txBody>
      </p:sp>
      <p:pic>
        <p:nvPicPr>
          <p:cNvPr id="75" name="Picture 74">
            <a:extLst>
              <a:ext uri="{FF2B5EF4-FFF2-40B4-BE49-F238E27FC236}">
                <a16:creationId xmlns:a16="http://schemas.microsoft.com/office/drawing/2014/main" id="{2ED381B2-4C1F-4918-BC9B-61D249532995}"/>
              </a:ext>
            </a:extLst>
          </p:cNvPr>
          <p:cNvPicPr>
            <a:picLocks noChangeAspect="1"/>
          </p:cNvPicPr>
          <p:nvPr/>
        </p:nvPicPr>
        <p:blipFill>
          <a:blip r:embed="rId24" cstate="screen">
            <a:extLst>
              <a:ext uri="{28A0092B-C50C-407E-A947-70E740481C1C}">
                <a14:useLocalDpi xmlns:a14="http://schemas.microsoft.com/office/drawing/2010/main" val="0"/>
              </a:ext>
            </a:extLst>
          </a:blip>
          <a:stretch>
            <a:fillRect/>
          </a:stretch>
        </p:blipFill>
        <p:spPr>
          <a:xfrm>
            <a:off x="7844592" y="3394954"/>
            <a:ext cx="1088616" cy="817451"/>
          </a:xfrm>
          <a:prstGeom prst="rect">
            <a:avLst/>
          </a:prstGeom>
          <a:ln>
            <a:solidFill>
              <a:schemeClr val="tx1"/>
            </a:solidFill>
          </a:ln>
        </p:spPr>
      </p:pic>
      <p:sp>
        <p:nvSpPr>
          <p:cNvPr id="94" name="TextBox 93">
            <a:extLst>
              <a:ext uri="{FF2B5EF4-FFF2-40B4-BE49-F238E27FC236}">
                <a16:creationId xmlns:a16="http://schemas.microsoft.com/office/drawing/2014/main" id="{75A780D1-18B8-42F8-AEFC-9349FC781233}"/>
              </a:ext>
            </a:extLst>
          </p:cNvPr>
          <p:cNvSpPr txBox="1"/>
          <p:nvPr/>
        </p:nvSpPr>
        <p:spPr>
          <a:xfrm>
            <a:off x="7752311" y="2859143"/>
            <a:ext cx="1199561" cy="553998"/>
          </a:xfrm>
          <a:prstGeom prst="rect">
            <a:avLst/>
          </a:prstGeom>
          <a:noFill/>
        </p:spPr>
        <p:txBody>
          <a:bodyPr wrap="square" rtlCol="0">
            <a:spAutoFit/>
          </a:bodyPr>
          <a:lstStyle/>
          <a:p>
            <a:pPr algn="ctr"/>
            <a:r>
              <a:rPr lang="en-US" sz="1000" b="1" dirty="0"/>
              <a:t>Hat from </a:t>
            </a:r>
            <a:r>
              <a:rPr lang="en-US" sz="1000" b="1" i="1" dirty="0"/>
              <a:t>Indiana Jones and the Last Crusade</a:t>
            </a:r>
            <a:endParaRPr lang="en-US" sz="800" b="1" i="1" dirty="0"/>
          </a:p>
        </p:txBody>
      </p:sp>
      <p:sp>
        <p:nvSpPr>
          <p:cNvPr id="50" name="Text Placeholder 3">
            <a:extLst>
              <a:ext uri="{FF2B5EF4-FFF2-40B4-BE49-F238E27FC236}">
                <a16:creationId xmlns:a16="http://schemas.microsoft.com/office/drawing/2014/main" id="{4C7BEBC5-B223-4C65-AB02-FAC620A58D8C}"/>
              </a:ext>
            </a:extLst>
          </p:cNvPr>
          <p:cNvSpPr txBox="1">
            <a:spLocks/>
          </p:cNvSpPr>
          <p:nvPr/>
        </p:nvSpPr>
        <p:spPr>
          <a:xfrm>
            <a:off x="241831" y="6575530"/>
            <a:ext cx="7010245" cy="236537"/>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dirty="0"/>
              <a:t>Source: Smithsonian / The National Museum of American History archives</a:t>
            </a:r>
            <a:endParaRPr lang="en-US" sz="800" b="1" dirty="0"/>
          </a:p>
        </p:txBody>
      </p:sp>
      <p:sp>
        <p:nvSpPr>
          <p:cNvPr id="77" name="Text Placeholder 4">
            <a:extLst>
              <a:ext uri="{FF2B5EF4-FFF2-40B4-BE49-F238E27FC236}">
                <a16:creationId xmlns:a16="http://schemas.microsoft.com/office/drawing/2014/main" id="{0E2CE7A2-CD28-42EE-8E06-764CB15823B5}"/>
              </a:ext>
            </a:extLst>
          </p:cNvPr>
          <p:cNvSpPr txBox="1">
            <a:spLocks/>
          </p:cNvSpPr>
          <p:nvPr/>
        </p:nvSpPr>
        <p:spPr>
          <a:xfrm>
            <a:off x="329141" y="6189666"/>
            <a:ext cx="3355092" cy="431798"/>
          </a:xfrm>
          <a:prstGeom prst="rect">
            <a:avLst/>
          </a:prstGeom>
        </p:spPr>
        <p:txBody>
          <a:bodyPr vert="horz"/>
          <a:lstStyle>
            <a:lvl1pPr marL="0" indent="0" algn="l" defTabSz="457200" rtl="0" eaLnBrk="1" latinLnBrk="0" hangingPunct="1">
              <a:spcBef>
                <a:spcPct val="20000"/>
              </a:spcBef>
              <a:buFont typeface="Arial"/>
              <a:buNone/>
              <a:defRPr sz="1100" kern="1200" cap="all"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THE SURROUND SOUND OF CINEMA: PART I</a:t>
            </a:r>
          </a:p>
        </p:txBody>
      </p:sp>
    </p:spTree>
    <p:extLst>
      <p:ext uri="{BB962C8B-B14F-4D97-AF65-F5344CB8AC3E}">
        <p14:creationId xmlns:p14="http://schemas.microsoft.com/office/powerpoint/2010/main" val="2165209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5D7C6-E75E-4EE1-85DE-64069AC2954D}"/>
              </a:ext>
            </a:extLst>
          </p:cNvPr>
          <p:cNvSpPr>
            <a:spLocks noGrp="1"/>
          </p:cNvSpPr>
          <p:nvPr>
            <p:ph type="ctrTitle"/>
          </p:nvPr>
        </p:nvSpPr>
        <p:spPr>
          <a:xfrm>
            <a:off x="102913" y="357541"/>
            <a:ext cx="8982364" cy="695706"/>
          </a:xfrm>
        </p:spPr>
        <p:txBody>
          <a:bodyPr/>
          <a:lstStyle/>
          <a:p>
            <a:r>
              <a:rPr lang="en-US" dirty="0">
                <a:solidFill>
                  <a:schemeClr val="tx1"/>
                </a:solidFill>
              </a:rPr>
              <a:t>Trailers Are Some Of The Most Viral Content Online, With Many Garnering Over A Hundred Million Views In Their First 24 Hours</a:t>
            </a:r>
          </a:p>
        </p:txBody>
      </p:sp>
      <p:sp>
        <p:nvSpPr>
          <p:cNvPr id="4" name="Text Placeholder 3">
            <a:extLst>
              <a:ext uri="{FF2B5EF4-FFF2-40B4-BE49-F238E27FC236}">
                <a16:creationId xmlns:a16="http://schemas.microsoft.com/office/drawing/2014/main" id="{E2F2F4C6-6092-4516-88AD-E8B80AAF3DC1}"/>
              </a:ext>
            </a:extLst>
          </p:cNvPr>
          <p:cNvSpPr>
            <a:spLocks noGrp="1"/>
          </p:cNvSpPr>
          <p:nvPr>
            <p:ph type="body" sz="quarter" idx="14"/>
          </p:nvPr>
        </p:nvSpPr>
        <p:spPr>
          <a:xfrm>
            <a:off x="321733" y="6495628"/>
            <a:ext cx="7010245" cy="236537"/>
          </a:xfrm>
        </p:spPr>
        <p:txBody>
          <a:bodyPr/>
          <a:lstStyle/>
          <a:p>
            <a:r>
              <a:rPr lang="en-US" sz="800" dirty="0"/>
              <a:t>Source: IMDB.com “Top 10 Most Viewed Online Trailers in the First 24 Hours” across the internet (as of 12/14/17).  Figures represent # of views for the first 24 hours after release.</a:t>
            </a:r>
            <a:endParaRPr lang="en-US" sz="800" b="1" dirty="0"/>
          </a:p>
        </p:txBody>
      </p:sp>
      <p:sp>
        <p:nvSpPr>
          <p:cNvPr id="8" name="TextBox 7">
            <a:extLst>
              <a:ext uri="{FF2B5EF4-FFF2-40B4-BE49-F238E27FC236}">
                <a16:creationId xmlns:a16="http://schemas.microsoft.com/office/drawing/2014/main" id="{ACFADB2E-A188-40CB-A89F-7054983B6F5F}"/>
              </a:ext>
            </a:extLst>
          </p:cNvPr>
          <p:cNvSpPr txBox="1"/>
          <p:nvPr/>
        </p:nvSpPr>
        <p:spPr>
          <a:xfrm>
            <a:off x="3286082" y="1269371"/>
            <a:ext cx="2713107" cy="415498"/>
          </a:xfrm>
          <a:prstGeom prst="rect">
            <a:avLst/>
          </a:prstGeom>
          <a:noFill/>
          <a:ln>
            <a:noFill/>
          </a:ln>
        </p:spPr>
        <p:txBody>
          <a:bodyPr wrap="square" rtlCol="0">
            <a:spAutoFit/>
          </a:bodyPr>
          <a:lstStyle/>
          <a:p>
            <a:pPr algn="ctr"/>
            <a:r>
              <a:rPr lang="en-US" sz="1100" b="1" i="1" dirty="0"/>
              <a:t>IT</a:t>
            </a:r>
          </a:p>
          <a:p>
            <a:pPr algn="ctr"/>
            <a:r>
              <a:rPr lang="en-US" sz="1000" b="1" u="sng" dirty="0"/>
              <a:t>197 Million Views</a:t>
            </a:r>
            <a:r>
              <a:rPr lang="en-US" sz="1000" dirty="0"/>
              <a:t> </a:t>
            </a:r>
            <a:r>
              <a:rPr lang="en-US" sz="1000" i="1" dirty="0"/>
              <a:t>(Official Teaser Trailer)</a:t>
            </a:r>
            <a:endParaRPr lang="en-US" sz="1000" b="1" u="sng" dirty="0"/>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286081" y="1683504"/>
            <a:ext cx="2713107" cy="1129220"/>
          </a:xfrm>
          <a:prstGeom prst="rect">
            <a:avLst/>
          </a:prstGeom>
          <a:ln>
            <a:solidFill>
              <a:schemeClr val="tx1"/>
            </a:solidFill>
          </a:ln>
        </p:spPr>
      </p:pic>
      <p:sp>
        <p:nvSpPr>
          <p:cNvPr id="11" name="TextBox 10">
            <a:extLst>
              <a:ext uri="{FF2B5EF4-FFF2-40B4-BE49-F238E27FC236}">
                <a16:creationId xmlns:a16="http://schemas.microsoft.com/office/drawing/2014/main" id="{ACFADB2E-A188-40CB-A89F-7054983B6F5F}"/>
              </a:ext>
            </a:extLst>
          </p:cNvPr>
          <p:cNvSpPr txBox="1"/>
          <p:nvPr/>
        </p:nvSpPr>
        <p:spPr>
          <a:xfrm>
            <a:off x="242573" y="2925369"/>
            <a:ext cx="2735731" cy="415498"/>
          </a:xfrm>
          <a:prstGeom prst="rect">
            <a:avLst/>
          </a:prstGeom>
          <a:noFill/>
          <a:ln>
            <a:noFill/>
          </a:ln>
        </p:spPr>
        <p:txBody>
          <a:bodyPr wrap="square" rtlCol="0">
            <a:spAutoFit/>
          </a:bodyPr>
          <a:lstStyle/>
          <a:p>
            <a:pPr algn="ctr"/>
            <a:r>
              <a:rPr lang="en-US" sz="1100" b="1" i="1" dirty="0"/>
              <a:t>Thor: </a:t>
            </a:r>
            <a:r>
              <a:rPr lang="en-US" sz="1100" b="1" i="1" dirty="0" err="1"/>
              <a:t>Ragnarok</a:t>
            </a:r>
            <a:endParaRPr lang="en-US" sz="1100" b="1" i="1" dirty="0"/>
          </a:p>
          <a:p>
            <a:pPr algn="ctr"/>
            <a:r>
              <a:rPr lang="en-US" sz="1000" b="1" u="sng" dirty="0"/>
              <a:t>136 Million Views</a:t>
            </a:r>
            <a:r>
              <a:rPr lang="en-US" sz="1000" dirty="0"/>
              <a:t> </a:t>
            </a:r>
            <a:r>
              <a:rPr lang="en-US" sz="1000" i="1" dirty="0"/>
              <a:t>(Official Teaser Trailer)</a:t>
            </a:r>
          </a:p>
        </p:txBody>
      </p:sp>
      <p:pic>
        <p:nvPicPr>
          <p:cNvPr id="12" name="Picture 11"/>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81936" y="3360680"/>
            <a:ext cx="2643827" cy="1136972"/>
          </a:xfrm>
          <a:prstGeom prst="rect">
            <a:avLst/>
          </a:prstGeom>
          <a:ln>
            <a:solidFill>
              <a:schemeClr val="tx1"/>
            </a:solidFill>
          </a:ln>
        </p:spPr>
      </p:pic>
      <p:sp>
        <p:nvSpPr>
          <p:cNvPr id="13" name="TextBox 12">
            <a:extLst>
              <a:ext uri="{FF2B5EF4-FFF2-40B4-BE49-F238E27FC236}">
                <a16:creationId xmlns:a16="http://schemas.microsoft.com/office/drawing/2014/main" id="{ACFADB2E-A188-40CB-A89F-7054983B6F5F}"/>
              </a:ext>
            </a:extLst>
          </p:cNvPr>
          <p:cNvSpPr txBox="1"/>
          <p:nvPr/>
        </p:nvSpPr>
        <p:spPr>
          <a:xfrm>
            <a:off x="3286081" y="2925686"/>
            <a:ext cx="2735731" cy="415498"/>
          </a:xfrm>
          <a:prstGeom prst="rect">
            <a:avLst/>
          </a:prstGeom>
          <a:noFill/>
          <a:ln>
            <a:noFill/>
          </a:ln>
        </p:spPr>
        <p:txBody>
          <a:bodyPr wrap="square" rtlCol="0">
            <a:spAutoFit/>
          </a:bodyPr>
          <a:lstStyle/>
          <a:p>
            <a:pPr algn="ctr"/>
            <a:r>
              <a:rPr lang="en-US" sz="1100" b="1" i="1" dirty="0"/>
              <a:t>Beauty and the Beast</a:t>
            </a:r>
          </a:p>
          <a:p>
            <a:pPr algn="ctr"/>
            <a:r>
              <a:rPr lang="en-US" sz="1000" b="1" u="sng" dirty="0"/>
              <a:t>128 Million Views</a:t>
            </a:r>
            <a:r>
              <a:rPr lang="en-US" sz="1000" dirty="0"/>
              <a:t> </a:t>
            </a:r>
            <a:r>
              <a:rPr lang="en-US" sz="1000" i="1" dirty="0"/>
              <a:t>(Official Trailer)</a:t>
            </a:r>
          </a:p>
        </p:txBody>
      </p:sp>
      <p:pic>
        <p:nvPicPr>
          <p:cNvPr id="14" name="Picture 13"/>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286082" y="3346080"/>
            <a:ext cx="2746815" cy="1151572"/>
          </a:xfrm>
          <a:prstGeom prst="rect">
            <a:avLst/>
          </a:prstGeom>
          <a:ln>
            <a:solidFill>
              <a:schemeClr val="tx1"/>
            </a:solidFill>
          </a:ln>
        </p:spPr>
      </p:pic>
      <p:sp>
        <p:nvSpPr>
          <p:cNvPr id="17" name="TextBox 16">
            <a:extLst>
              <a:ext uri="{FF2B5EF4-FFF2-40B4-BE49-F238E27FC236}">
                <a16:creationId xmlns:a16="http://schemas.microsoft.com/office/drawing/2014/main" id="{ACFADB2E-A188-40CB-A89F-7054983B6F5F}"/>
              </a:ext>
            </a:extLst>
          </p:cNvPr>
          <p:cNvSpPr txBox="1"/>
          <p:nvPr/>
        </p:nvSpPr>
        <p:spPr>
          <a:xfrm>
            <a:off x="6280811" y="2925369"/>
            <a:ext cx="2672820" cy="415498"/>
          </a:xfrm>
          <a:prstGeom prst="rect">
            <a:avLst/>
          </a:prstGeom>
          <a:noFill/>
          <a:ln>
            <a:noFill/>
          </a:ln>
        </p:spPr>
        <p:txBody>
          <a:bodyPr wrap="square" rtlCol="0">
            <a:spAutoFit/>
          </a:bodyPr>
          <a:lstStyle/>
          <a:p>
            <a:pPr algn="ctr"/>
            <a:r>
              <a:rPr lang="en-US" sz="1100" b="1" i="1" dirty="0"/>
              <a:t>Star Wars: The Last Jedi</a:t>
            </a:r>
          </a:p>
          <a:p>
            <a:pPr algn="ctr"/>
            <a:r>
              <a:rPr lang="en-US" sz="1000" b="1" u="sng" dirty="0"/>
              <a:t>120 Million Views</a:t>
            </a:r>
            <a:r>
              <a:rPr lang="en-US" sz="1000" dirty="0"/>
              <a:t> </a:t>
            </a:r>
            <a:r>
              <a:rPr lang="en-US" sz="1000" i="1" dirty="0"/>
              <a:t>(Official Trailer)</a:t>
            </a:r>
          </a:p>
        </p:txBody>
      </p:sp>
      <p:pic>
        <p:nvPicPr>
          <p:cNvPr id="18" name="Picture 17"/>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227540" y="3340867"/>
            <a:ext cx="2666915" cy="1156785"/>
          </a:xfrm>
          <a:prstGeom prst="rect">
            <a:avLst/>
          </a:prstGeom>
          <a:ln>
            <a:solidFill>
              <a:schemeClr val="tx1"/>
            </a:solidFill>
          </a:ln>
        </p:spPr>
      </p:pic>
      <p:pic>
        <p:nvPicPr>
          <p:cNvPr id="6" name="Picture 5"/>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258849" y="1674557"/>
            <a:ext cx="2666915" cy="1138168"/>
          </a:xfrm>
          <a:prstGeom prst="rect">
            <a:avLst/>
          </a:prstGeom>
          <a:ln>
            <a:solidFill>
              <a:schemeClr val="tx1"/>
            </a:solidFill>
          </a:ln>
        </p:spPr>
      </p:pic>
      <p:sp>
        <p:nvSpPr>
          <p:cNvPr id="30" name="TextBox 29">
            <a:extLst>
              <a:ext uri="{FF2B5EF4-FFF2-40B4-BE49-F238E27FC236}">
                <a16:creationId xmlns:a16="http://schemas.microsoft.com/office/drawing/2014/main" id="{ACFADB2E-A188-40CB-A89F-7054983B6F5F}"/>
              </a:ext>
            </a:extLst>
          </p:cNvPr>
          <p:cNvSpPr txBox="1"/>
          <p:nvPr/>
        </p:nvSpPr>
        <p:spPr>
          <a:xfrm>
            <a:off x="281936" y="1268006"/>
            <a:ext cx="2643827" cy="415498"/>
          </a:xfrm>
          <a:prstGeom prst="rect">
            <a:avLst/>
          </a:prstGeom>
          <a:noFill/>
          <a:ln>
            <a:noFill/>
          </a:ln>
        </p:spPr>
        <p:txBody>
          <a:bodyPr wrap="square" rtlCol="0">
            <a:spAutoFit/>
          </a:bodyPr>
          <a:lstStyle/>
          <a:p>
            <a:pPr algn="ctr"/>
            <a:r>
              <a:rPr lang="en-US" sz="1100" b="1" i="1" dirty="0"/>
              <a:t>Avengers: Infinity War</a:t>
            </a:r>
          </a:p>
          <a:p>
            <a:pPr algn="ctr"/>
            <a:r>
              <a:rPr lang="en-US" sz="1000" b="1" u="sng" dirty="0"/>
              <a:t>230 Million Views</a:t>
            </a:r>
            <a:r>
              <a:rPr lang="en-US" sz="1000" dirty="0"/>
              <a:t> </a:t>
            </a:r>
            <a:r>
              <a:rPr lang="en-US" sz="1000" i="1" dirty="0"/>
              <a:t>(Official Trailer)</a:t>
            </a:r>
            <a:endParaRPr lang="en-US" sz="1000" b="1" i="1" u="sng" dirty="0"/>
          </a:p>
        </p:txBody>
      </p:sp>
      <p:pic>
        <p:nvPicPr>
          <p:cNvPr id="10" name="Picture 9"/>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6227540" y="1668447"/>
            <a:ext cx="2666915" cy="1120291"/>
          </a:xfrm>
          <a:prstGeom prst="rect">
            <a:avLst/>
          </a:prstGeom>
          <a:ln>
            <a:solidFill>
              <a:schemeClr val="tx1"/>
            </a:solidFill>
          </a:ln>
        </p:spPr>
      </p:pic>
      <p:sp>
        <p:nvSpPr>
          <p:cNvPr id="32" name="TextBox 31">
            <a:extLst>
              <a:ext uri="{FF2B5EF4-FFF2-40B4-BE49-F238E27FC236}">
                <a16:creationId xmlns:a16="http://schemas.microsoft.com/office/drawing/2014/main" id="{ACFADB2E-A188-40CB-A89F-7054983B6F5F}"/>
              </a:ext>
            </a:extLst>
          </p:cNvPr>
          <p:cNvSpPr txBox="1"/>
          <p:nvPr/>
        </p:nvSpPr>
        <p:spPr>
          <a:xfrm>
            <a:off x="6227540" y="1268006"/>
            <a:ext cx="2666915" cy="415498"/>
          </a:xfrm>
          <a:prstGeom prst="rect">
            <a:avLst/>
          </a:prstGeom>
          <a:noFill/>
          <a:ln>
            <a:noFill/>
          </a:ln>
        </p:spPr>
        <p:txBody>
          <a:bodyPr wrap="square" rtlCol="0">
            <a:spAutoFit/>
          </a:bodyPr>
          <a:lstStyle/>
          <a:p>
            <a:pPr algn="ctr"/>
            <a:r>
              <a:rPr lang="en-US" sz="1100" b="1" i="1" dirty="0"/>
              <a:t>The Fate of the Furious</a:t>
            </a:r>
          </a:p>
          <a:p>
            <a:pPr algn="ctr"/>
            <a:r>
              <a:rPr lang="en-US" sz="1000" b="1" u="sng" dirty="0"/>
              <a:t>139 Million Views</a:t>
            </a:r>
            <a:r>
              <a:rPr lang="en-US" sz="1000" dirty="0"/>
              <a:t> </a:t>
            </a:r>
            <a:r>
              <a:rPr lang="en-US" sz="1000" i="1" dirty="0"/>
              <a:t>(Official Trailer)</a:t>
            </a:r>
            <a:endParaRPr lang="en-US" sz="1000" b="1" i="1" u="sng" dirty="0"/>
          </a:p>
        </p:txBody>
      </p:sp>
      <p:pic>
        <p:nvPicPr>
          <p:cNvPr id="19" name="Picture 18"/>
          <p:cNvPicPr>
            <a:picLocks noChangeAspect="1"/>
          </p:cNvPicPr>
          <p:nvPr/>
        </p:nvPicPr>
        <p:blipFill rotWithShape="1">
          <a:blip r:embed="rId9" cstate="screen">
            <a:extLst>
              <a:ext uri="{28A0092B-C50C-407E-A947-70E740481C1C}">
                <a14:useLocalDpi xmlns:a14="http://schemas.microsoft.com/office/drawing/2010/main" val="0"/>
              </a:ext>
            </a:extLst>
          </a:blip>
          <a:srcRect/>
          <a:stretch/>
        </p:blipFill>
        <p:spPr>
          <a:xfrm>
            <a:off x="213432" y="5057067"/>
            <a:ext cx="2067560" cy="869159"/>
          </a:xfrm>
          <a:prstGeom prst="rect">
            <a:avLst/>
          </a:prstGeom>
          <a:ln>
            <a:solidFill>
              <a:schemeClr val="tx1"/>
            </a:solidFill>
          </a:ln>
        </p:spPr>
      </p:pic>
      <p:sp>
        <p:nvSpPr>
          <p:cNvPr id="34" name="TextBox 33">
            <a:extLst>
              <a:ext uri="{FF2B5EF4-FFF2-40B4-BE49-F238E27FC236}">
                <a16:creationId xmlns:a16="http://schemas.microsoft.com/office/drawing/2014/main" id="{ACFADB2E-A188-40CB-A89F-7054983B6F5F}"/>
              </a:ext>
            </a:extLst>
          </p:cNvPr>
          <p:cNvSpPr txBox="1"/>
          <p:nvPr/>
        </p:nvSpPr>
        <p:spPr>
          <a:xfrm>
            <a:off x="177382" y="4660120"/>
            <a:ext cx="2178113" cy="400110"/>
          </a:xfrm>
          <a:prstGeom prst="rect">
            <a:avLst/>
          </a:prstGeom>
          <a:noFill/>
          <a:ln>
            <a:noFill/>
          </a:ln>
        </p:spPr>
        <p:txBody>
          <a:bodyPr wrap="square" rtlCol="0">
            <a:spAutoFit/>
          </a:bodyPr>
          <a:lstStyle/>
          <a:p>
            <a:pPr algn="ctr"/>
            <a:r>
              <a:rPr lang="en-US" sz="1100" b="1" i="1" dirty="0"/>
              <a:t>50 Shades Darker</a:t>
            </a:r>
          </a:p>
          <a:p>
            <a:pPr algn="ctr"/>
            <a:r>
              <a:rPr lang="en-US" sz="900" b="1" u="sng" dirty="0"/>
              <a:t>114 Million Views</a:t>
            </a:r>
            <a:r>
              <a:rPr lang="en-US" sz="900" dirty="0"/>
              <a:t> </a:t>
            </a:r>
            <a:r>
              <a:rPr lang="en-US" sz="900" i="1" dirty="0"/>
              <a:t>(Official Trailer)</a:t>
            </a:r>
          </a:p>
        </p:txBody>
      </p:sp>
      <p:pic>
        <p:nvPicPr>
          <p:cNvPr id="20" name="Picture 19"/>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2416999" y="5057067"/>
            <a:ext cx="2094202" cy="870349"/>
          </a:xfrm>
          <a:prstGeom prst="rect">
            <a:avLst/>
          </a:prstGeom>
          <a:ln>
            <a:solidFill>
              <a:schemeClr val="tx1"/>
            </a:solidFill>
          </a:ln>
        </p:spPr>
      </p:pic>
      <p:sp>
        <p:nvSpPr>
          <p:cNvPr id="36" name="TextBox 35">
            <a:extLst>
              <a:ext uri="{FF2B5EF4-FFF2-40B4-BE49-F238E27FC236}">
                <a16:creationId xmlns:a16="http://schemas.microsoft.com/office/drawing/2014/main" id="{ACFADB2E-A188-40CB-A89F-7054983B6F5F}"/>
              </a:ext>
            </a:extLst>
          </p:cNvPr>
          <p:cNvSpPr txBox="1"/>
          <p:nvPr/>
        </p:nvSpPr>
        <p:spPr>
          <a:xfrm>
            <a:off x="2265029" y="4660120"/>
            <a:ext cx="2435238" cy="400110"/>
          </a:xfrm>
          <a:prstGeom prst="rect">
            <a:avLst/>
          </a:prstGeom>
          <a:noFill/>
          <a:ln>
            <a:noFill/>
          </a:ln>
        </p:spPr>
        <p:txBody>
          <a:bodyPr wrap="square" rtlCol="0">
            <a:spAutoFit/>
          </a:bodyPr>
          <a:lstStyle/>
          <a:p>
            <a:pPr algn="ctr"/>
            <a:r>
              <a:rPr lang="en-US" sz="1100" b="1" i="1" dirty="0"/>
              <a:t>The Incredibles 2</a:t>
            </a:r>
          </a:p>
          <a:p>
            <a:pPr algn="ctr"/>
            <a:r>
              <a:rPr lang="en-US" sz="900" b="1" u="sng" dirty="0"/>
              <a:t>113 Million Views</a:t>
            </a:r>
            <a:r>
              <a:rPr lang="en-US" sz="900" dirty="0"/>
              <a:t> (Official Teaser Trailer)</a:t>
            </a:r>
          </a:p>
        </p:txBody>
      </p:sp>
      <p:pic>
        <p:nvPicPr>
          <p:cNvPr id="21" name="Picture 20"/>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4655862" y="5057067"/>
            <a:ext cx="2101614" cy="868974"/>
          </a:xfrm>
          <a:prstGeom prst="rect">
            <a:avLst/>
          </a:prstGeom>
          <a:ln>
            <a:solidFill>
              <a:schemeClr val="tx1"/>
            </a:solidFill>
          </a:ln>
        </p:spPr>
      </p:pic>
      <p:sp>
        <p:nvSpPr>
          <p:cNvPr id="38" name="TextBox 37">
            <a:extLst>
              <a:ext uri="{FF2B5EF4-FFF2-40B4-BE49-F238E27FC236}">
                <a16:creationId xmlns:a16="http://schemas.microsoft.com/office/drawing/2014/main" id="{ACFADB2E-A188-40CB-A89F-7054983B6F5F}"/>
              </a:ext>
            </a:extLst>
          </p:cNvPr>
          <p:cNvSpPr txBox="1"/>
          <p:nvPr/>
        </p:nvSpPr>
        <p:spPr>
          <a:xfrm>
            <a:off x="4600587" y="4654045"/>
            <a:ext cx="2178113" cy="392415"/>
          </a:xfrm>
          <a:prstGeom prst="rect">
            <a:avLst/>
          </a:prstGeom>
          <a:noFill/>
          <a:ln>
            <a:noFill/>
          </a:ln>
        </p:spPr>
        <p:txBody>
          <a:bodyPr wrap="square" rtlCol="0">
            <a:spAutoFit/>
          </a:bodyPr>
          <a:lstStyle/>
          <a:p>
            <a:pPr algn="ctr"/>
            <a:r>
              <a:rPr lang="en-US" sz="1050" b="1" i="1" dirty="0"/>
              <a:t>Star Wars: The Force Awakens</a:t>
            </a:r>
          </a:p>
          <a:p>
            <a:pPr algn="ctr"/>
            <a:r>
              <a:rPr lang="en-US" sz="900" b="1" u="sng" dirty="0"/>
              <a:t>112 Million Views</a:t>
            </a:r>
            <a:r>
              <a:rPr lang="en-US" sz="900" b="1" dirty="0"/>
              <a:t> </a:t>
            </a:r>
            <a:r>
              <a:rPr lang="en-US" sz="900" dirty="0"/>
              <a:t>(Official Trailer)</a:t>
            </a:r>
          </a:p>
        </p:txBody>
      </p:sp>
      <p:pic>
        <p:nvPicPr>
          <p:cNvPr id="22" name="Picture 21"/>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6872750" y="5036732"/>
            <a:ext cx="2080881" cy="889310"/>
          </a:xfrm>
          <a:prstGeom prst="rect">
            <a:avLst/>
          </a:prstGeom>
          <a:ln>
            <a:solidFill>
              <a:schemeClr val="tx1"/>
            </a:solidFill>
          </a:ln>
        </p:spPr>
      </p:pic>
      <p:sp>
        <p:nvSpPr>
          <p:cNvPr id="40" name="TextBox 39">
            <a:extLst>
              <a:ext uri="{FF2B5EF4-FFF2-40B4-BE49-F238E27FC236}">
                <a16:creationId xmlns:a16="http://schemas.microsoft.com/office/drawing/2014/main" id="{ACFADB2E-A188-40CB-A89F-7054983B6F5F}"/>
              </a:ext>
            </a:extLst>
          </p:cNvPr>
          <p:cNvSpPr txBox="1"/>
          <p:nvPr/>
        </p:nvSpPr>
        <p:spPr>
          <a:xfrm>
            <a:off x="6811679" y="4655127"/>
            <a:ext cx="2203021" cy="392415"/>
          </a:xfrm>
          <a:prstGeom prst="rect">
            <a:avLst/>
          </a:prstGeom>
          <a:noFill/>
          <a:ln>
            <a:noFill/>
          </a:ln>
        </p:spPr>
        <p:txBody>
          <a:bodyPr wrap="square" rtlCol="0">
            <a:spAutoFit/>
          </a:bodyPr>
          <a:lstStyle/>
          <a:p>
            <a:pPr algn="ctr"/>
            <a:r>
              <a:rPr lang="en-US" sz="1050" b="1" i="1" dirty="0"/>
              <a:t>Captain America: Civil War</a:t>
            </a:r>
          </a:p>
          <a:p>
            <a:pPr algn="ctr"/>
            <a:r>
              <a:rPr lang="en-US" sz="900" b="1" u="sng" dirty="0"/>
              <a:t>95 Million Views</a:t>
            </a:r>
            <a:r>
              <a:rPr lang="en-US" sz="900" dirty="0"/>
              <a:t> (Official Trailer #2)</a:t>
            </a:r>
          </a:p>
        </p:txBody>
      </p:sp>
      <p:sp>
        <p:nvSpPr>
          <p:cNvPr id="25" name="Text Placeholder 4">
            <a:extLst>
              <a:ext uri="{FF2B5EF4-FFF2-40B4-BE49-F238E27FC236}">
                <a16:creationId xmlns:a16="http://schemas.microsoft.com/office/drawing/2014/main" id="{FEE43410-CF84-494F-86B2-3128F02A9650}"/>
              </a:ext>
            </a:extLst>
          </p:cNvPr>
          <p:cNvSpPr txBox="1">
            <a:spLocks/>
          </p:cNvSpPr>
          <p:nvPr/>
        </p:nvSpPr>
        <p:spPr>
          <a:xfrm>
            <a:off x="329141" y="6189666"/>
            <a:ext cx="3355092" cy="431798"/>
          </a:xfrm>
          <a:prstGeom prst="rect">
            <a:avLst/>
          </a:prstGeom>
        </p:spPr>
        <p:txBody>
          <a:bodyPr vert="horz"/>
          <a:lstStyle>
            <a:lvl1pPr marL="0" indent="0" algn="l" defTabSz="457200" rtl="0" eaLnBrk="1" latinLnBrk="0" hangingPunct="1">
              <a:spcBef>
                <a:spcPct val="20000"/>
              </a:spcBef>
              <a:buFont typeface="Arial"/>
              <a:buNone/>
              <a:defRPr sz="1100" kern="1200" cap="all"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THE SURROUND SOUND OF CINEMA: PART I</a:t>
            </a:r>
          </a:p>
        </p:txBody>
      </p:sp>
    </p:spTree>
    <p:extLst>
      <p:ext uri="{BB962C8B-B14F-4D97-AF65-F5344CB8AC3E}">
        <p14:creationId xmlns:p14="http://schemas.microsoft.com/office/powerpoint/2010/main" val="1519395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266785" y="6605154"/>
            <a:ext cx="7921690" cy="233039"/>
          </a:xfrm>
        </p:spPr>
        <p:txBody>
          <a:bodyPr/>
          <a:lstStyle/>
          <a:p>
            <a:r>
              <a:rPr lang="en-US" sz="800" dirty="0">
                <a:hlinkClick r:id="rId2"/>
              </a:rPr>
              <a:t>http://www.billboard.com/music/soundtrack/chart-history</a:t>
            </a:r>
            <a:r>
              <a:rPr lang="en-US" sz="800" dirty="0"/>
              <a:t>.  # of weeks reflect all weeks when soundtrack was ranked on the Billboard 200 chart; as of 11/15/17.</a:t>
            </a:r>
          </a:p>
        </p:txBody>
      </p:sp>
      <p:sp>
        <p:nvSpPr>
          <p:cNvPr id="68" name="Title 1">
            <a:extLst>
              <a:ext uri="{FF2B5EF4-FFF2-40B4-BE49-F238E27FC236}">
                <a16:creationId xmlns:a16="http://schemas.microsoft.com/office/drawing/2014/main" id="{711B89ED-26E7-4140-B431-C0A3CCC1763B}"/>
              </a:ext>
            </a:extLst>
          </p:cNvPr>
          <p:cNvSpPr txBox="1">
            <a:spLocks/>
          </p:cNvSpPr>
          <p:nvPr/>
        </p:nvSpPr>
        <p:spPr>
          <a:xfrm>
            <a:off x="192159" y="300679"/>
            <a:ext cx="8805334" cy="753311"/>
          </a:xfrm>
          <a:prstGeom prst="rect">
            <a:avLst/>
          </a:prstGeom>
        </p:spPr>
        <p:txBody>
          <a:bodyPr/>
          <a:lstStyle>
            <a:lvl1pPr algn="ctr" defTabSz="457200" rtl="0" eaLnBrk="1" latinLnBrk="0" hangingPunct="1">
              <a:lnSpc>
                <a:spcPts val="2800"/>
              </a:lnSpc>
              <a:spcBef>
                <a:spcPct val="0"/>
              </a:spcBef>
              <a:buNone/>
              <a:defRPr sz="2600" kern="1200" spc="-100" baseline="0">
                <a:solidFill>
                  <a:srgbClr val="000000"/>
                </a:solidFill>
                <a:latin typeface="Trebuchet MS"/>
                <a:ea typeface="+mj-ea"/>
                <a:cs typeface="Trebuchet MS"/>
              </a:defRPr>
            </a:lvl1pPr>
          </a:lstStyle>
          <a:p>
            <a:r>
              <a:rPr lang="en-US" dirty="0"/>
              <a:t>19 Film Soundtracks Have Reached The Top Five On The Billboard 200 Chart Over The Last Five Years</a:t>
            </a:r>
          </a:p>
        </p:txBody>
      </p:sp>
      <p:sp>
        <p:nvSpPr>
          <p:cNvPr id="69" name="TextBox 68">
            <a:extLst>
              <a:ext uri="{FF2B5EF4-FFF2-40B4-BE49-F238E27FC236}">
                <a16:creationId xmlns:a16="http://schemas.microsoft.com/office/drawing/2014/main" id="{F020347C-F752-4501-8CF5-5A0AFA91C550}"/>
              </a:ext>
            </a:extLst>
          </p:cNvPr>
          <p:cNvSpPr txBox="1"/>
          <p:nvPr/>
        </p:nvSpPr>
        <p:spPr>
          <a:xfrm>
            <a:off x="238977" y="1127201"/>
            <a:ext cx="8805334" cy="307777"/>
          </a:xfrm>
          <a:prstGeom prst="rect">
            <a:avLst/>
          </a:prstGeom>
          <a:noFill/>
        </p:spPr>
        <p:txBody>
          <a:bodyPr wrap="square" rtlCol="0">
            <a:spAutoFit/>
          </a:bodyPr>
          <a:lstStyle/>
          <a:p>
            <a:pPr algn="ctr"/>
            <a:r>
              <a:rPr lang="en-US" sz="1400" b="1" dirty="0"/>
              <a:t>In fact, 72 movie soundtracks have hit #1 on the </a:t>
            </a:r>
            <a:r>
              <a:rPr lang="en-US" sz="1400" b="1" i="1" dirty="0"/>
              <a:t>Billboard 200</a:t>
            </a:r>
            <a:r>
              <a:rPr lang="en-US" sz="1400" b="1" dirty="0"/>
              <a:t> since it’s formation in 1963</a:t>
            </a:r>
          </a:p>
        </p:txBody>
      </p:sp>
      <p:sp>
        <p:nvSpPr>
          <p:cNvPr id="2" name="Rectangle 1">
            <a:extLst>
              <a:ext uri="{FF2B5EF4-FFF2-40B4-BE49-F238E27FC236}">
                <a16:creationId xmlns:a16="http://schemas.microsoft.com/office/drawing/2014/main" id="{802C21F8-2AF2-47CC-9416-F224D2046D83}"/>
              </a:ext>
            </a:extLst>
          </p:cNvPr>
          <p:cNvSpPr/>
          <p:nvPr/>
        </p:nvSpPr>
        <p:spPr>
          <a:xfrm>
            <a:off x="222697" y="1769712"/>
            <a:ext cx="1592964" cy="4363290"/>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E674D9AD-EBD1-43DD-BCA5-85814A1A93F3}"/>
              </a:ext>
            </a:extLst>
          </p:cNvPr>
          <p:cNvSpPr/>
          <p:nvPr/>
        </p:nvSpPr>
        <p:spPr>
          <a:xfrm>
            <a:off x="1979955" y="1772820"/>
            <a:ext cx="1592964" cy="4360181"/>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B6B9112-400C-4055-A5BE-2BC79355A385}"/>
              </a:ext>
            </a:extLst>
          </p:cNvPr>
          <p:cNvSpPr/>
          <p:nvPr/>
        </p:nvSpPr>
        <p:spPr>
          <a:xfrm>
            <a:off x="3774542" y="1766601"/>
            <a:ext cx="1592964" cy="4360181"/>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CE31C9D3-BE84-4D26-9726-363D77392B08}"/>
              </a:ext>
            </a:extLst>
          </p:cNvPr>
          <p:cNvSpPr/>
          <p:nvPr/>
        </p:nvSpPr>
        <p:spPr>
          <a:xfrm>
            <a:off x="5541140" y="1760380"/>
            <a:ext cx="1592964" cy="4370529"/>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04844D94-1697-4260-9AA8-9F67637508AD}"/>
              </a:ext>
            </a:extLst>
          </p:cNvPr>
          <p:cNvSpPr/>
          <p:nvPr/>
        </p:nvSpPr>
        <p:spPr>
          <a:xfrm>
            <a:off x="7295291" y="1760378"/>
            <a:ext cx="1592964" cy="4360181"/>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28525570-F4C0-483E-AFFB-2C6134B9F322}"/>
              </a:ext>
            </a:extLst>
          </p:cNvPr>
          <p:cNvSpPr txBox="1"/>
          <p:nvPr/>
        </p:nvSpPr>
        <p:spPr>
          <a:xfrm>
            <a:off x="256350" y="1439828"/>
            <a:ext cx="1559312" cy="307777"/>
          </a:xfrm>
          <a:prstGeom prst="rect">
            <a:avLst/>
          </a:prstGeom>
          <a:noFill/>
        </p:spPr>
        <p:txBody>
          <a:bodyPr wrap="square" rtlCol="0">
            <a:spAutoFit/>
          </a:bodyPr>
          <a:lstStyle/>
          <a:p>
            <a:pPr algn="ctr"/>
            <a:r>
              <a:rPr lang="en-US" sz="1400" b="1" u="sng" dirty="0"/>
              <a:t>2013</a:t>
            </a:r>
          </a:p>
        </p:txBody>
      </p:sp>
      <p:sp>
        <p:nvSpPr>
          <p:cNvPr id="77" name="TextBox 76">
            <a:extLst>
              <a:ext uri="{FF2B5EF4-FFF2-40B4-BE49-F238E27FC236}">
                <a16:creationId xmlns:a16="http://schemas.microsoft.com/office/drawing/2014/main" id="{CA400122-BC99-497B-8601-1970D279B9A3}"/>
              </a:ext>
            </a:extLst>
          </p:cNvPr>
          <p:cNvSpPr txBox="1"/>
          <p:nvPr/>
        </p:nvSpPr>
        <p:spPr>
          <a:xfrm>
            <a:off x="2004284" y="1433607"/>
            <a:ext cx="1559312" cy="307777"/>
          </a:xfrm>
          <a:prstGeom prst="rect">
            <a:avLst/>
          </a:prstGeom>
          <a:noFill/>
        </p:spPr>
        <p:txBody>
          <a:bodyPr wrap="square" rtlCol="0">
            <a:spAutoFit/>
          </a:bodyPr>
          <a:lstStyle/>
          <a:p>
            <a:pPr algn="ctr"/>
            <a:r>
              <a:rPr lang="en-US" sz="1400" b="1" u="sng" dirty="0"/>
              <a:t>2014</a:t>
            </a:r>
          </a:p>
        </p:txBody>
      </p:sp>
      <p:sp>
        <p:nvSpPr>
          <p:cNvPr id="78" name="TextBox 77">
            <a:extLst>
              <a:ext uri="{FF2B5EF4-FFF2-40B4-BE49-F238E27FC236}">
                <a16:creationId xmlns:a16="http://schemas.microsoft.com/office/drawing/2014/main" id="{5125F583-6868-4706-9877-2D23E44FB0A7}"/>
              </a:ext>
            </a:extLst>
          </p:cNvPr>
          <p:cNvSpPr txBox="1"/>
          <p:nvPr/>
        </p:nvSpPr>
        <p:spPr>
          <a:xfrm>
            <a:off x="3798870" y="1436716"/>
            <a:ext cx="1559312" cy="307777"/>
          </a:xfrm>
          <a:prstGeom prst="rect">
            <a:avLst/>
          </a:prstGeom>
          <a:noFill/>
        </p:spPr>
        <p:txBody>
          <a:bodyPr wrap="square" rtlCol="0">
            <a:spAutoFit/>
          </a:bodyPr>
          <a:lstStyle/>
          <a:p>
            <a:pPr algn="ctr"/>
            <a:r>
              <a:rPr lang="en-US" sz="1400" b="1" u="sng" dirty="0"/>
              <a:t>2015</a:t>
            </a:r>
          </a:p>
        </p:txBody>
      </p:sp>
      <p:sp>
        <p:nvSpPr>
          <p:cNvPr id="79" name="TextBox 78">
            <a:extLst>
              <a:ext uri="{FF2B5EF4-FFF2-40B4-BE49-F238E27FC236}">
                <a16:creationId xmlns:a16="http://schemas.microsoft.com/office/drawing/2014/main" id="{D44A82CE-04AC-460E-BF1E-6CB9D23BAF23}"/>
              </a:ext>
            </a:extLst>
          </p:cNvPr>
          <p:cNvSpPr txBox="1"/>
          <p:nvPr/>
        </p:nvSpPr>
        <p:spPr>
          <a:xfrm>
            <a:off x="5562358" y="1436715"/>
            <a:ext cx="1559312" cy="307777"/>
          </a:xfrm>
          <a:prstGeom prst="rect">
            <a:avLst/>
          </a:prstGeom>
          <a:noFill/>
        </p:spPr>
        <p:txBody>
          <a:bodyPr wrap="square" rtlCol="0">
            <a:spAutoFit/>
          </a:bodyPr>
          <a:lstStyle/>
          <a:p>
            <a:pPr algn="ctr"/>
            <a:r>
              <a:rPr lang="en-US" sz="1400" b="1" u="sng" dirty="0"/>
              <a:t>2016</a:t>
            </a:r>
          </a:p>
        </p:txBody>
      </p:sp>
      <p:sp>
        <p:nvSpPr>
          <p:cNvPr id="80" name="TextBox 79">
            <a:extLst>
              <a:ext uri="{FF2B5EF4-FFF2-40B4-BE49-F238E27FC236}">
                <a16:creationId xmlns:a16="http://schemas.microsoft.com/office/drawing/2014/main" id="{C501D860-B49B-4E98-9088-E65D6923A548}"/>
              </a:ext>
            </a:extLst>
          </p:cNvPr>
          <p:cNvSpPr txBox="1"/>
          <p:nvPr/>
        </p:nvSpPr>
        <p:spPr>
          <a:xfrm>
            <a:off x="7300965" y="1439824"/>
            <a:ext cx="1559312" cy="307777"/>
          </a:xfrm>
          <a:prstGeom prst="rect">
            <a:avLst/>
          </a:prstGeom>
          <a:noFill/>
        </p:spPr>
        <p:txBody>
          <a:bodyPr wrap="square" rtlCol="0">
            <a:spAutoFit/>
          </a:bodyPr>
          <a:lstStyle/>
          <a:p>
            <a:pPr algn="ctr"/>
            <a:r>
              <a:rPr lang="en-US" sz="1400" b="1" u="sng" dirty="0"/>
              <a:t>2017</a:t>
            </a:r>
          </a:p>
        </p:txBody>
      </p:sp>
      <p:pic>
        <p:nvPicPr>
          <p:cNvPr id="81" name="Picture 14" descr="https://upload.wikimedia.org/wikipedia/en/7/76/Les_Miserables_soundtrack_%282012%29.jpg">
            <a:extLst>
              <a:ext uri="{FF2B5EF4-FFF2-40B4-BE49-F238E27FC236}">
                <a16:creationId xmlns:a16="http://schemas.microsoft.com/office/drawing/2014/main" id="{E52651FF-5054-4812-B8D3-868230AAB834}"/>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25686" y="1836422"/>
            <a:ext cx="826368" cy="8263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2" name="Rectangle 81">
            <a:extLst>
              <a:ext uri="{FF2B5EF4-FFF2-40B4-BE49-F238E27FC236}">
                <a16:creationId xmlns:a16="http://schemas.microsoft.com/office/drawing/2014/main" id="{06CD1C47-69D0-46C8-8BF4-13FEEAB8C17C}"/>
              </a:ext>
            </a:extLst>
          </p:cNvPr>
          <p:cNvSpPr/>
          <p:nvPr/>
        </p:nvSpPr>
        <p:spPr>
          <a:xfrm>
            <a:off x="338912" y="1821213"/>
            <a:ext cx="270587" cy="261258"/>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1</a:t>
            </a:r>
          </a:p>
        </p:txBody>
      </p:sp>
      <p:sp>
        <p:nvSpPr>
          <p:cNvPr id="83" name="TextBox 82">
            <a:extLst>
              <a:ext uri="{FF2B5EF4-FFF2-40B4-BE49-F238E27FC236}">
                <a16:creationId xmlns:a16="http://schemas.microsoft.com/office/drawing/2014/main" id="{6B0C07D5-C7DB-4FDA-BC4D-E3E3A00FCEB9}"/>
              </a:ext>
            </a:extLst>
          </p:cNvPr>
          <p:cNvSpPr txBox="1"/>
          <p:nvPr/>
        </p:nvSpPr>
        <p:spPr>
          <a:xfrm>
            <a:off x="262596" y="2648483"/>
            <a:ext cx="1529336" cy="246221"/>
          </a:xfrm>
          <a:prstGeom prst="rect">
            <a:avLst/>
          </a:prstGeom>
          <a:noFill/>
        </p:spPr>
        <p:txBody>
          <a:bodyPr wrap="square" rtlCol="0">
            <a:spAutoFit/>
          </a:bodyPr>
          <a:lstStyle/>
          <a:p>
            <a:pPr algn="ctr"/>
            <a:r>
              <a:rPr lang="en-US" sz="1000" i="1" u="sng" dirty="0"/>
              <a:t>34 weeks</a:t>
            </a:r>
            <a:r>
              <a:rPr lang="en-US" sz="1000" i="1" dirty="0"/>
              <a:t> on chart</a:t>
            </a:r>
          </a:p>
        </p:txBody>
      </p:sp>
      <p:pic>
        <p:nvPicPr>
          <p:cNvPr id="84" name="Picture 20" descr="https://upload.wikimedia.org/wikipedia/en/2/23/GatsbySoundtrack.jpg">
            <a:extLst>
              <a:ext uri="{FF2B5EF4-FFF2-40B4-BE49-F238E27FC236}">
                <a16:creationId xmlns:a16="http://schemas.microsoft.com/office/drawing/2014/main" id="{EC0A4001-2D6B-4DBD-9F88-C5602B2A56E0}"/>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09499" y="2925766"/>
            <a:ext cx="840367" cy="8164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5" name="TextBox 84">
            <a:extLst>
              <a:ext uri="{FF2B5EF4-FFF2-40B4-BE49-F238E27FC236}">
                <a16:creationId xmlns:a16="http://schemas.microsoft.com/office/drawing/2014/main" id="{D2BD6E24-2B25-48FE-8E03-CFE71316F401}"/>
              </a:ext>
            </a:extLst>
          </p:cNvPr>
          <p:cNvSpPr txBox="1"/>
          <p:nvPr/>
        </p:nvSpPr>
        <p:spPr>
          <a:xfrm>
            <a:off x="237711" y="3724615"/>
            <a:ext cx="1529336" cy="246221"/>
          </a:xfrm>
          <a:prstGeom prst="rect">
            <a:avLst/>
          </a:prstGeom>
          <a:noFill/>
        </p:spPr>
        <p:txBody>
          <a:bodyPr wrap="square" rtlCol="0">
            <a:spAutoFit/>
          </a:bodyPr>
          <a:lstStyle/>
          <a:p>
            <a:pPr algn="ctr"/>
            <a:r>
              <a:rPr lang="en-US" sz="1000" i="1" u="sng" dirty="0"/>
              <a:t>33 weeks</a:t>
            </a:r>
            <a:r>
              <a:rPr lang="en-US" sz="1000" i="1" dirty="0"/>
              <a:t> on chart</a:t>
            </a:r>
          </a:p>
        </p:txBody>
      </p:sp>
      <p:sp>
        <p:nvSpPr>
          <p:cNvPr id="86" name="Rectangle 85">
            <a:extLst>
              <a:ext uri="{FF2B5EF4-FFF2-40B4-BE49-F238E27FC236}">
                <a16:creationId xmlns:a16="http://schemas.microsoft.com/office/drawing/2014/main" id="{AE2825BD-270F-430E-976A-EDDCC39260D6}"/>
              </a:ext>
            </a:extLst>
          </p:cNvPr>
          <p:cNvSpPr/>
          <p:nvPr/>
        </p:nvSpPr>
        <p:spPr>
          <a:xfrm>
            <a:off x="328570" y="2925143"/>
            <a:ext cx="270587" cy="261258"/>
          </a:xfrm>
          <a:prstGeom prst="rect">
            <a:avLst/>
          </a:prstGeom>
          <a:solidFill>
            <a:schemeClr val="accent6">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2</a:t>
            </a:r>
          </a:p>
        </p:txBody>
      </p:sp>
      <p:pic>
        <p:nvPicPr>
          <p:cNvPr id="87" name="Picture 24" descr="https://upload.wikimedia.org/wikipedia/en/8/8d/Various_Artists_-_Pitch_Perfect_Soundtrack_%28Official_Album_Cover%29.png">
            <a:extLst>
              <a:ext uri="{FF2B5EF4-FFF2-40B4-BE49-F238E27FC236}">
                <a16:creationId xmlns:a16="http://schemas.microsoft.com/office/drawing/2014/main" id="{DDFB54B0-C886-4E32-8024-77E8BD29CFF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645" y="4008160"/>
            <a:ext cx="846049" cy="8254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8" name="TextBox 87">
            <a:extLst>
              <a:ext uri="{FF2B5EF4-FFF2-40B4-BE49-F238E27FC236}">
                <a16:creationId xmlns:a16="http://schemas.microsoft.com/office/drawing/2014/main" id="{45F01CCA-0A9F-41AD-B6AF-783630C686E6}"/>
              </a:ext>
            </a:extLst>
          </p:cNvPr>
          <p:cNvSpPr txBox="1"/>
          <p:nvPr/>
        </p:nvSpPr>
        <p:spPr>
          <a:xfrm>
            <a:off x="250151" y="4810080"/>
            <a:ext cx="1529336" cy="246221"/>
          </a:xfrm>
          <a:prstGeom prst="rect">
            <a:avLst/>
          </a:prstGeom>
          <a:noFill/>
        </p:spPr>
        <p:txBody>
          <a:bodyPr wrap="square" rtlCol="0">
            <a:spAutoFit/>
          </a:bodyPr>
          <a:lstStyle/>
          <a:p>
            <a:pPr algn="ctr"/>
            <a:r>
              <a:rPr lang="en-US" sz="1000" i="1" u="sng" dirty="0"/>
              <a:t>126 weeks</a:t>
            </a:r>
            <a:r>
              <a:rPr lang="en-US" sz="1000" i="1" dirty="0"/>
              <a:t> on chart</a:t>
            </a:r>
          </a:p>
        </p:txBody>
      </p:sp>
      <p:sp>
        <p:nvSpPr>
          <p:cNvPr id="89" name="Rectangle 88">
            <a:extLst>
              <a:ext uri="{FF2B5EF4-FFF2-40B4-BE49-F238E27FC236}">
                <a16:creationId xmlns:a16="http://schemas.microsoft.com/office/drawing/2014/main" id="{91A7F88C-74D3-4419-8FD0-3EB013586FE3}"/>
              </a:ext>
            </a:extLst>
          </p:cNvPr>
          <p:cNvSpPr/>
          <p:nvPr/>
        </p:nvSpPr>
        <p:spPr>
          <a:xfrm>
            <a:off x="303607" y="4003159"/>
            <a:ext cx="270587" cy="261258"/>
          </a:xfrm>
          <a:prstGeom prst="rect">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3</a:t>
            </a:r>
          </a:p>
        </p:txBody>
      </p:sp>
      <p:pic>
        <p:nvPicPr>
          <p:cNvPr id="11" name="Picture 10">
            <a:extLst>
              <a:ext uri="{FF2B5EF4-FFF2-40B4-BE49-F238E27FC236}">
                <a16:creationId xmlns:a16="http://schemas.microsoft.com/office/drawing/2014/main" id="{E84F282D-6DE3-47E5-BCD4-D88446BF49B6}"/>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74194" y="5064280"/>
            <a:ext cx="863552" cy="812060"/>
          </a:xfrm>
          <a:prstGeom prst="rect">
            <a:avLst/>
          </a:prstGeom>
          <a:ln>
            <a:solidFill>
              <a:schemeClr val="tx1"/>
            </a:solidFill>
          </a:ln>
        </p:spPr>
      </p:pic>
      <p:sp>
        <p:nvSpPr>
          <p:cNvPr id="90" name="TextBox 89">
            <a:extLst>
              <a:ext uri="{FF2B5EF4-FFF2-40B4-BE49-F238E27FC236}">
                <a16:creationId xmlns:a16="http://schemas.microsoft.com/office/drawing/2014/main" id="{31CC698A-FDD1-4305-988A-4634566D8C75}"/>
              </a:ext>
            </a:extLst>
          </p:cNvPr>
          <p:cNvSpPr txBox="1"/>
          <p:nvPr/>
        </p:nvSpPr>
        <p:spPr>
          <a:xfrm>
            <a:off x="312938" y="5865095"/>
            <a:ext cx="1529336" cy="246221"/>
          </a:xfrm>
          <a:prstGeom prst="rect">
            <a:avLst/>
          </a:prstGeom>
          <a:noFill/>
        </p:spPr>
        <p:txBody>
          <a:bodyPr wrap="square" rtlCol="0">
            <a:spAutoFit/>
          </a:bodyPr>
          <a:lstStyle/>
          <a:p>
            <a:pPr algn="ctr"/>
            <a:r>
              <a:rPr lang="en-US" sz="1000" i="1" u="sng" dirty="0"/>
              <a:t>14 weeks</a:t>
            </a:r>
            <a:r>
              <a:rPr lang="en-US" sz="1000" i="1" dirty="0"/>
              <a:t> on chart</a:t>
            </a:r>
          </a:p>
        </p:txBody>
      </p:sp>
      <p:sp>
        <p:nvSpPr>
          <p:cNvPr id="91" name="Rectangle 90">
            <a:extLst>
              <a:ext uri="{FF2B5EF4-FFF2-40B4-BE49-F238E27FC236}">
                <a16:creationId xmlns:a16="http://schemas.microsoft.com/office/drawing/2014/main" id="{4C47DC04-7B5F-43DA-A073-D7C9D452DE8D}"/>
              </a:ext>
            </a:extLst>
          </p:cNvPr>
          <p:cNvSpPr/>
          <p:nvPr/>
        </p:nvSpPr>
        <p:spPr>
          <a:xfrm>
            <a:off x="288056" y="5051297"/>
            <a:ext cx="270587" cy="261258"/>
          </a:xfrm>
          <a:prstGeom prst="rect">
            <a:avLst/>
          </a:prstGeom>
          <a:solidFill>
            <a:schemeClr val="bg2">
              <a:lumMod val="9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5</a:t>
            </a:r>
          </a:p>
        </p:txBody>
      </p:sp>
      <p:pic>
        <p:nvPicPr>
          <p:cNvPr id="92" name="Picture 6" descr="https://i5.walmartimages.com/asr/8eb76710-3fcc-438d-9088-81d14a4a3861_1.841cd13d3bdabe27da867e22ac831eda.jpeg?odnHeight=450&amp;odnWidth=450&amp;odnBg=FFFFFF">
            <a:extLst>
              <a:ext uri="{FF2B5EF4-FFF2-40B4-BE49-F238E27FC236}">
                <a16:creationId xmlns:a16="http://schemas.microsoft.com/office/drawing/2014/main" id="{2B5F79D5-3C04-47CF-914B-CE1784332E9D}"/>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2349443" y="1884522"/>
            <a:ext cx="1031290" cy="10312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31E7F50A-0D43-4D6A-8F2E-D194FFB97521}"/>
              </a:ext>
            </a:extLst>
          </p:cNvPr>
          <p:cNvSpPr/>
          <p:nvPr/>
        </p:nvSpPr>
        <p:spPr>
          <a:xfrm>
            <a:off x="2068974" y="1862417"/>
            <a:ext cx="270587" cy="261258"/>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1</a:t>
            </a:r>
          </a:p>
        </p:txBody>
      </p:sp>
      <p:sp>
        <p:nvSpPr>
          <p:cNvPr id="94" name="TextBox 93">
            <a:extLst>
              <a:ext uri="{FF2B5EF4-FFF2-40B4-BE49-F238E27FC236}">
                <a16:creationId xmlns:a16="http://schemas.microsoft.com/office/drawing/2014/main" id="{99F9EF7A-24FC-464B-A038-648006BE68A8}"/>
              </a:ext>
            </a:extLst>
          </p:cNvPr>
          <p:cNvSpPr txBox="1"/>
          <p:nvPr/>
        </p:nvSpPr>
        <p:spPr>
          <a:xfrm>
            <a:off x="2100420" y="2894704"/>
            <a:ext cx="1529336" cy="246221"/>
          </a:xfrm>
          <a:prstGeom prst="rect">
            <a:avLst/>
          </a:prstGeom>
          <a:noFill/>
        </p:spPr>
        <p:txBody>
          <a:bodyPr wrap="square" rtlCol="0">
            <a:spAutoFit/>
          </a:bodyPr>
          <a:lstStyle/>
          <a:p>
            <a:pPr algn="ctr"/>
            <a:r>
              <a:rPr lang="en-US" sz="1000" i="1" u="sng" dirty="0"/>
              <a:t>116 weeks</a:t>
            </a:r>
            <a:r>
              <a:rPr lang="en-US" sz="1000" i="1" dirty="0"/>
              <a:t> on chart</a:t>
            </a:r>
          </a:p>
        </p:txBody>
      </p:sp>
      <p:pic>
        <p:nvPicPr>
          <p:cNvPr id="95" name="Picture 2" descr="https://upload.wikimedia.org/wikipedia/en/thumb/8/8e/GotGmixtape.jpg/220px-GotGmixtape.jpg">
            <a:extLst>
              <a:ext uri="{FF2B5EF4-FFF2-40B4-BE49-F238E27FC236}">
                <a16:creationId xmlns:a16="http://schemas.microsoft.com/office/drawing/2014/main" id="{D0D7975E-0A79-4F01-AA92-74C5A4CDF313}"/>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2347892" y="3265454"/>
            <a:ext cx="1031290" cy="10101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7" name="TextBox 96">
            <a:extLst>
              <a:ext uri="{FF2B5EF4-FFF2-40B4-BE49-F238E27FC236}">
                <a16:creationId xmlns:a16="http://schemas.microsoft.com/office/drawing/2014/main" id="{E208C71D-4ADB-4625-9CCE-8B5ED8B72BBF}"/>
              </a:ext>
            </a:extLst>
          </p:cNvPr>
          <p:cNvSpPr txBox="1"/>
          <p:nvPr/>
        </p:nvSpPr>
        <p:spPr>
          <a:xfrm>
            <a:off x="2103528" y="4250752"/>
            <a:ext cx="1529336" cy="246221"/>
          </a:xfrm>
          <a:prstGeom prst="rect">
            <a:avLst/>
          </a:prstGeom>
          <a:noFill/>
        </p:spPr>
        <p:txBody>
          <a:bodyPr wrap="square" rtlCol="0">
            <a:spAutoFit/>
          </a:bodyPr>
          <a:lstStyle/>
          <a:p>
            <a:pPr algn="ctr"/>
            <a:r>
              <a:rPr lang="en-US" sz="1000" i="1" u="sng" dirty="0"/>
              <a:t>115 weeks</a:t>
            </a:r>
            <a:r>
              <a:rPr lang="en-US" sz="1000" i="1" dirty="0"/>
              <a:t> on chart</a:t>
            </a:r>
          </a:p>
        </p:txBody>
      </p:sp>
      <p:pic>
        <p:nvPicPr>
          <p:cNvPr id="13" name="Picture 12">
            <a:extLst>
              <a:ext uri="{FF2B5EF4-FFF2-40B4-BE49-F238E27FC236}">
                <a16:creationId xmlns:a16="http://schemas.microsoft.com/office/drawing/2014/main" id="{A511EE22-36CD-4F2F-AA5F-9D1862BDFF9E}"/>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2351307" y="4633865"/>
            <a:ext cx="1027876" cy="1055093"/>
          </a:xfrm>
          <a:prstGeom prst="rect">
            <a:avLst/>
          </a:prstGeom>
          <a:ln>
            <a:solidFill>
              <a:schemeClr val="tx1"/>
            </a:solidFill>
          </a:ln>
        </p:spPr>
      </p:pic>
      <p:sp>
        <p:nvSpPr>
          <p:cNvPr id="98" name="Rectangle 97">
            <a:extLst>
              <a:ext uri="{FF2B5EF4-FFF2-40B4-BE49-F238E27FC236}">
                <a16:creationId xmlns:a16="http://schemas.microsoft.com/office/drawing/2014/main" id="{5341F4EF-F9A0-4EEB-A30F-56C0FAE0670D}"/>
              </a:ext>
            </a:extLst>
          </p:cNvPr>
          <p:cNvSpPr/>
          <p:nvPr/>
        </p:nvSpPr>
        <p:spPr>
          <a:xfrm>
            <a:off x="2061672" y="4622359"/>
            <a:ext cx="270587" cy="261258"/>
          </a:xfrm>
          <a:prstGeom prst="rect">
            <a:avLst/>
          </a:prstGeom>
          <a:solidFill>
            <a:schemeClr val="bg2">
              <a:lumMod val="9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5</a:t>
            </a:r>
          </a:p>
        </p:txBody>
      </p:sp>
      <p:sp>
        <p:nvSpPr>
          <p:cNvPr id="99" name="TextBox 98">
            <a:extLst>
              <a:ext uri="{FF2B5EF4-FFF2-40B4-BE49-F238E27FC236}">
                <a16:creationId xmlns:a16="http://schemas.microsoft.com/office/drawing/2014/main" id="{F712EF38-B7AC-4307-827D-74A239D256E6}"/>
              </a:ext>
            </a:extLst>
          </p:cNvPr>
          <p:cNvSpPr txBox="1"/>
          <p:nvPr/>
        </p:nvSpPr>
        <p:spPr>
          <a:xfrm>
            <a:off x="2053757" y="5676236"/>
            <a:ext cx="1529336" cy="246221"/>
          </a:xfrm>
          <a:prstGeom prst="rect">
            <a:avLst/>
          </a:prstGeom>
          <a:noFill/>
        </p:spPr>
        <p:txBody>
          <a:bodyPr wrap="square" rtlCol="0">
            <a:spAutoFit/>
          </a:bodyPr>
          <a:lstStyle/>
          <a:p>
            <a:pPr algn="ctr"/>
            <a:r>
              <a:rPr lang="en-US" sz="1000" i="1" u="sng" dirty="0"/>
              <a:t>25 weeks</a:t>
            </a:r>
            <a:r>
              <a:rPr lang="en-US" sz="1000" i="1" dirty="0"/>
              <a:t> on chart</a:t>
            </a:r>
          </a:p>
        </p:txBody>
      </p:sp>
      <p:pic>
        <p:nvPicPr>
          <p:cNvPr id="100" name="Picture 12" descr="https://upload.wikimedia.org/wikipedia/en/c/c8/Furious_7_%28soundtrack%29.jpg">
            <a:extLst>
              <a:ext uri="{FF2B5EF4-FFF2-40B4-BE49-F238E27FC236}">
                <a16:creationId xmlns:a16="http://schemas.microsoft.com/office/drawing/2014/main" id="{4E9F4DAB-916D-41ED-80E2-1F0808D9FFC0}"/>
              </a:ext>
            </a:extLst>
          </p:cNvPr>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4249984" y="1828442"/>
            <a:ext cx="850344" cy="8089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1" name="TextBox 100">
            <a:extLst>
              <a:ext uri="{FF2B5EF4-FFF2-40B4-BE49-F238E27FC236}">
                <a16:creationId xmlns:a16="http://schemas.microsoft.com/office/drawing/2014/main" id="{F3F8D5DD-6070-4C37-977B-4CC179405D5F}"/>
              </a:ext>
            </a:extLst>
          </p:cNvPr>
          <p:cNvSpPr txBox="1"/>
          <p:nvPr/>
        </p:nvSpPr>
        <p:spPr>
          <a:xfrm>
            <a:off x="3821340" y="2618831"/>
            <a:ext cx="1529336" cy="246221"/>
          </a:xfrm>
          <a:prstGeom prst="rect">
            <a:avLst/>
          </a:prstGeom>
          <a:noFill/>
        </p:spPr>
        <p:txBody>
          <a:bodyPr wrap="square" rtlCol="0">
            <a:spAutoFit/>
          </a:bodyPr>
          <a:lstStyle/>
          <a:p>
            <a:pPr algn="ctr"/>
            <a:r>
              <a:rPr lang="en-US" sz="1000" i="1" u="sng" dirty="0"/>
              <a:t>46 weeks</a:t>
            </a:r>
            <a:r>
              <a:rPr lang="en-US" sz="1000" i="1" dirty="0"/>
              <a:t> on chart</a:t>
            </a:r>
          </a:p>
        </p:txBody>
      </p:sp>
      <p:sp>
        <p:nvSpPr>
          <p:cNvPr id="102" name="Rectangle 101">
            <a:extLst>
              <a:ext uri="{FF2B5EF4-FFF2-40B4-BE49-F238E27FC236}">
                <a16:creationId xmlns:a16="http://schemas.microsoft.com/office/drawing/2014/main" id="{05620CB4-D8D9-4158-9EA7-90668EE5C3EE}"/>
              </a:ext>
            </a:extLst>
          </p:cNvPr>
          <p:cNvSpPr/>
          <p:nvPr/>
        </p:nvSpPr>
        <p:spPr>
          <a:xfrm>
            <a:off x="3968683" y="1825093"/>
            <a:ext cx="270587" cy="261258"/>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1</a:t>
            </a:r>
          </a:p>
        </p:txBody>
      </p:sp>
      <p:pic>
        <p:nvPicPr>
          <p:cNvPr id="103" name="Picture 22" descr="https://images-na.ssl-images-amazon.com/images/I/61MY2bNEaYL._SS500.jpg">
            <a:extLst>
              <a:ext uri="{FF2B5EF4-FFF2-40B4-BE49-F238E27FC236}">
                <a16:creationId xmlns:a16="http://schemas.microsoft.com/office/drawing/2014/main" id="{B3BA7F42-CA4A-43C1-86BD-CBFB5215489A}"/>
              </a:ext>
            </a:extLst>
          </p:cNvPr>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a:off x="4254675" y="2931380"/>
            <a:ext cx="822009" cy="81881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4" name="Rectangle 103">
            <a:extLst>
              <a:ext uri="{FF2B5EF4-FFF2-40B4-BE49-F238E27FC236}">
                <a16:creationId xmlns:a16="http://schemas.microsoft.com/office/drawing/2014/main" id="{11FA1D2B-C393-467E-AD1C-7B00D8DC7881}"/>
              </a:ext>
            </a:extLst>
          </p:cNvPr>
          <p:cNvSpPr/>
          <p:nvPr/>
        </p:nvSpPr>
        <p:spPr>
          <a:xfrm>
            <a:off x="2056457" y="3254527"/>
            <a:ext cx="270587" cy="261258"/>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1</a:t>
            </a:r>
          </a:p>
        </p:txBody>
      </p:sp>
      <p:sp>
        <p:nvSpPr>
          <p:cNvPr id="105" name="Rectangle 104">
            <a:extLst>
              <a:ext uri="{FF2B5EF4-FFF2-40B4-BE49-F238E27FC236}">
                <a16:creationId xmlns:a16="http://schemas.microsoft.com/office/drawing/2014/main" id="{EF1CC62F-F165-4A41-A962-DD6005DEFDE8}"/>
              </a:ext>
            </a:extLst>
          </p:cNvPr>
          <p:cNvSpPr/>
          <p:nvPr/>
        </p:nvSpPr>
        <p:spPr>
          <a:xfrm>
            <a:off x="3967525" y="2916331"/>
            <a:ext cx="270587" cy="261258"/>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1</a:t>
            </a:r>
          </a:p>
        </p:txBody>
      </p:sp>
      <p:sp>
        <p:nvSpPr>
          <p:cNvPr id="106" name="TextBox 105">
            <a:extLst>
              <a:ext uri="{FF2B5EF4-FFF2-40B4-BE49-F238E27FC236}">
                <a16:creationId xmlns:a16="http://schemas.microsoft.com/office/drawing/2014/main" id="{3BF0DF43-294D-4288-8A85-1A0B6D32797D}"/>
              </a:ext>
            </a:extLst>
          </p:cNvPr>
          <p:cNvSpPr txBox="1"/>
          <p:nvPr/>
        </p:nvSpPr>
        <p:spPr>
          <a:xfrm>
            <a:off x="3799669" y="3733396"/>
            <a:ext cx="1529336" cy="246221"/>
          </a:xfrm>
          <a:prstGeom prst="rect">
            <a:avLst/>
          </a:prstGeom>
          <a:noFill/>
        </p:spPr>
        <p:txBody>
          <a:bodyPr wrap="square" rtlCol="0">
            <a:spAutoFit/>
          </a:bodyPr>
          <a:lstStyle/>
          <a:p>
            <a:pPr algn="ctr"/>
            <a:r>
              <a:rPr lang="en-US" sz="1000" i="1" u="sng" dirty="0"/>
              <a:t>31 weeks</a:t>
            </a:r>
            <a:r>
              <a:rPr lang="en-US" sz="1000" i="1" dirty="0"/>
              <a:t> on chart</a:t>
            </a:r>
          </a:p>
        </p:txBody>
      </p:sp>
      <p:pic>
        <p:nvPicPr>
          <p:cNvPr id="107" name="Picture 2" descr="https://upload.wikimedia.org/wikipedia/en/3/33/Fifty_Shades_of_Grey_-_Original_Motion_Picture_Soundtrack.png">
            <a:extLst>
              <a:ext uri="{FF2B5EF4-FFF2-40B4-BE49-F238E27FC236}">
                <a16:creationId xmlns:a16="http://schemas.microsoft.com/office/drawing/2014/main" id="{5EE4EB7F-B804-415A-B913-B431A3C6A575}"/>
              </a:ext>
            </a:extLst>
          </p:cNvPr>
          <p:cNvPicPr>
            <a:picLocks noChangeAspect="1" noChangeArrowheads="1"/>
          </p:cNvPicPr>
          <p:nvPr/>
        </p:nvPicPr>
        <p:blipFill>
          <a:blip r:embed="rId12" cstate="screen">
            <a:extLst>
              <a:ext uri="{28A0092B-C50C-407E-A947-70E740481C1C}">
                <a14:useLocalDpi xmlns:a14="http://schemas.microsoft.com/office/drawing/2010/main" val="0"/>
              </a:ext>
            </a:extLst>
          </a:blip>
          <a:srcRect/>
          <a:stretch>
            <a:fillRect/>
          </a:stretch>
        </p:blipFill>
        <p:spPr bwMode="auto">
          <a:xfrm>
            <a:off x="4225961" y="4021294"/>
            <a:ext cx="874363" cy="8203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8" name="Rectangle 107">
            <a:extLst>
              <a:ext uri="{FF2B5EF4-FFF2-40B4-BE49-F238E27FC236}">
                <a16:creationId xmlns:a16="http://schemas.microsoft.com/office/drawing/2014/main" id="{84EF551C-86C8-41E3-804C-065AC9346340}"/>
              </a:ext>
            </a:extLst>
          </p:cNvPr>
          <p:cNvSpPr/>
          <p:nvPr/>
        </p:nvSpPr>
        <p:spPr>
          <a:xfrm>
            <a:off x="3941933" y="4011056"/>
            <a:ext cx="270587" cy="261258"/>
          </a:xfrm>
          <a:prstGeom prst="rect">
            <a:avLst/>
          </a:prstGeom>
          <a:solidFill>
            <a:schemeClr val="accent6">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2</a:t>
            </a:r>
          </a:p>
        </p:txBody>
      </p:sp>
      <p:sp>
        <p:nvSpPr>
          <p:cNvPr id="109" name="TextBox 108">
            <a:extLst>
              <a:ext uri="{FF2B5EF4-FFF2-40B4-BE49-F238E27FC236}">
                <a16:creationId xmlns:a16="http://schemas.microsoft.com/office/drawing/2014/main" id="{E9D06465-F442-47C7-8C3E-0A8B2D8D2631}"/>
              </a:ext>
            </a:extLst>
          </p:cNvPr>
          <p:cNvSpPr txBox="1"/>
          <p:nvPr/>
        </p:nvSpPr>
        <p:spPr>
          <a:xfrm>
            <a:off x="3877253" y="4836999"/>
            <a:ext cx="1529336" cy="246221"/>
          </a:xfrm>
          <a:prstGeom prst="rect">
            <a:avLst/>
          </a:prstGeom>
          <a:noFill/>
        </p:spPr>
        <p:txBody>
          <a:bodyPr wrap="square" rtlCol="0">
            <a:spAutoFit/>
          </a:bodyPr>
          <a:lstStyle/>
          <a:p>
            <a:pPr algn="ctr"/>
            <a:r>
              <a:rPr lang="en-US" sz="1000" i="1" u="sng" dirty="0"/>
              <a:t>54 weeks</a:t>
            </a:r>
            <a:r>
              <a:rPr lang="en-US" sz="1000" i="1" dirty="0"/>
              <a:t> on chart</a:t>
            </a:r>
          </a:p>
        </p:txBody>
      </p:sp>
      <p:pic>
        <p:nvPicPr>
          <p:cNvPr id="14" name="Picture 13">
            <a:extLst>
              <a:ext uri="{FF2B5EF4-FFF2-40B4-BE49-F238E27FC236}">
                <a16:creationId xmlns:a16="http://schemas.microsoft.com/office/drawing/2014/main" id="{06C45EEC-7EE3-4F15-8CAE-BFCBEA6D74E1}"/>
              </a:ext>
            </a:extLst>
          </p:cNvPr>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4241122" y="5073610"/>
            <a:ext cx="863552" cy="831265"/>
          </a:xfrm>
          <a:prstGeom prst="rect">
            <a:avLst/>
          </a:prstGeom>
          <a:ln>
            <a:solidFill>
              <a:schemeClr val="tx1"/>
            </a:solidFill>
          </a:ln>
        </p:spPr>
      </p:pic>
      <p:sp>
        <p:nvSpPr>
          <p:cNvPr id="110" name="Rectangle 109">
            <a:extLst>
              <a:ext uri="{FF2B5EF4-FFF2-40B4-BE49-F238E27FC236}">
                <a16:creationId xmlns:a16="http://schemas.microsoft.com/office/drawing/2014/main" id="{6C1A9055-045A-4540-B8BC-6D4964042091}"/>
              </a:ext>
            </a:extLst>
          </p:cNvPr>
          <p:cNvSpPr/>
          <p:nvPr/>
        </p:nvSpPr>
        <p:spPr>
          <a:xfrm>
            <a:off x="3958250" y="5064280"/>
            <a:ext cx="270587" cy="261258"/>
          </a:xfrm>
          <a:prstGeom prst="rect">
            <a:avLst/>
          </a:prstGeom>
          <a:solidFill>
            <a:schemeClr val="bg2">
              <a:lumMod val="9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5</a:t>
            </a:r>
          </a:p>
        </p:txBody>
      </p:sp>
      <p:sp>
        <p:nvSpPr>
          <p:cNvPr id="111" name="TextBox 110">
            <a:extLst>
              <a:ext uri="{FF2B5EF4-FFF2-40B4-BE49-F238E27FC236}">
                <a16:creationId xmlns:a16="http://schemas.microsoft.com/office/drawing/2014/main" id="{42C3A494-7A24-4328-BFA4-9E55631443C1}"/>
              </a:ext>
            </a:extLst>
          </p:cNvPr>
          <p:cNvSpPr txBox="1"/>
          <p:nvPr/>
        </p:nvSpPr>
        <p:spPr>
          <a:xfrm>
            <a:off x="3843021" y="5858876"/>
            <a:ext cx="1529336" cy="246221"/>
          </a:xfrm>
          <a:prstGeom prst="rect">
            <a:avLst/>
          </a:prstGeom>
          <a:noFill/>
        </p:spPr>
        <p:txBody>
          <a:bodyPr wrap="square" rtlCol="0">
            <a:spAutoFit/>
          </a:bodyPr>
          <a:lstStyle/>
          <a:p>
            <a:pPr algn="ctr"/>
            <a:r>
              <a:rPr lang="en-US" sz="1000" i="1" u="sng" dirty="0"/>
              <a:t>9 weeks</a:t>
            </a:r>
            <a:r>
              <a:rPr lang="en-US" sz="1000" i="1" dirty="0"/>
              <a:t> on chart</a:t>
            </a:r>
          </a:p>
        </p:txBody>
      </p:sp>
      <p:pic>
        <p:nvPicPr>
          <p:cNvPr id="112" name="Picture 10" descr="https://is3-ssl.mzstatic.com/image/thumb/Music20/v4/fc/c0/3b/fcc03b5f-df40-0d3e-2e71-72bde568482e/075679910486.jpg/1200x630bb.jpg">
            <a:extLst>
              <a:ext uri="{FF2B5EF4-FFF2-40B4-BE49-F238E27FC236}">
                <a16:creationId xmlns:a16="http://schemas.microsoft.com/office/drawing/2014/main" id="{26A69339-FF8F-40A3-B8BC-DD911A45F2D8}"/>
              </a:ext>
            </a:extLst>
          </p:cNvPr>
          <p:cNvPicPr>
            <a:picLocks noChangeAspect="1" noChangeArrowheads="1"/>
          </p:cNvPicPr>
          <p:nvPr/>
        </p:nvPicPr>
        <p:blipFill>
          <a:blip r:embed="rId14" cstate="screen">
            <a:extLst>
              <a:ext uri="{28A0092B-C50C-407E-A947-70E740481C1C}">
                <a14:useLocalDpi xmlns:a14="http://schemas.microsoft.com/office/drawing/2010/main" val="0"/>
              </a:ext>
            </a:extLst>
          </a:blip>
          <a:srcRect/>
          <a:stretch>
            <a:fillRect/>
          </a:stretch>
        </p:blipFill>
        <p:spPr bwMode="auto">
          <a:xfrm>
            <a:off x="5900394" y="1887099"/>
            <a:ext cx="1038044" cy="10380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3" name="Rectangle 112">
            <a:extLst>
              <a:ext uri="{FF2B5EF4-FFF2-40B4-BE49-F238E27FC236}">
                <a16:creationId xmlns:a16="http://schemas.microsoft.com/office/drawing/2014/main" id="{DFE2639F-AE54-4023-A1EC-5708E1DD4594}"/>
              </a:ext>
            </a:extLst>
          </p:cNvPr>
          <p:cNvSpPr/>
          <p:nvPr/>
        </p:nvSpPr>
        <p:spPr>
          <a:xfrm>
            <a:off x="5609070" y="1865266"/>
            <a:ext cx="270587" cy="261258"/>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1</a:t>
            </a:r>
          </a:p>
        </p:txBody>
      </p:sp>
      <p:sp>
        <p:nvSpPr>
          <p:cNvPr id="114" name="TextBox 113">
            <a:extLst>
              <a:ext uri="{FF2B5EF4-FFF2-40B4-BE49-F238E27FC236}">
                <a16:creationId xmlns:a16="http://schemas.microsoft.com/office/drawing/2014/main" id="{57740111-1C18-4C99-85FC-E73A1B3F75C5}"/>
              </a:ext>
            </a:extLst>
          </p:cNvPr>
          <p:cNvSpPr txBox="1"/>
          <p:nvPr/>
        </p:nvSpPr>
        <p:spPr>
          <a:xfrm>
            <a:off x="5630503" y="2897814"/>
            <a:ext cx="1529336" cy="246221"/>
          </a:xfrm>
          <a:prstGeom prst="rect">
            <a:avLst/>
          </a:prstGeom>
          <a:noFill/>
        </p:spPr>
        <p:txBody>
          <a:bodyPr wrap="square" rtlCol="0">
            <a:spAutoFit/>
          </a:bodyPr>
          <a:lstStyle/>
          <a:p>
            <a:pPr algn="ctr"/>
            <a:r>
              <a:rPr lang="en-US" sz="1000" i="1" u="sng" dirty="0"/>
              <a:t>66 weeks</a:t>
            </a:r>
            <a:r>
              <a:rPr lang="en-US" sz="1000" i="1" dirty="0"/>
              <a:t> on chart</a:t>
            </a:r>
          </a:p>
        </p:txBody>
      </p:sp>
      <p:pic>
        <p:nvPicPr>
          <p:cNvPr id="115" name="Picture 30" descr="https://target.scene7.com/is/image/Target/51329661?wid=520&amp;hei=520&amp;fmt=pjpeg">
            <a:extLst>
              <a:ext uri="{FF2B5EF4-FFF2-40B4-BE49-F238E27FC236}">
                <a16:creationId xmlns:a16="http://schemas.microsoft.com/office/drawing/2014/main" id="{825C9A2B-F78D-47B7-9231-832C3F68B91F}"/>
              </a:ext>
            </a:extLst>
          </p:cNvPr>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5884190" y="3269715"/>
            <a:ext cx="1031289" cy="10101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6" name="Rectangle 115">
            <a:extLst>
              <a:ext uri="{FF2B5EF4-FFF2-40B4-BE49-F238E27FC236}">
                <a16:creationId xmlns:a16="http://schemas.microsoft.com/office/drawing/2014/main" id="{0AE3BD72-B441-4FB3-905F-9DA7D23A8118}"/>
              </a:ext>
            </a:extLst>
          </p:cNvPr>
          <p:cNvSpPr/>
          <p:nvPr/>
        </p:nvSpPr>
        <p:spPr>
          <a:xfrm>
            <a:off x="5606453" y="3267395"/>
            <a:ext cx="270587" cy="261258"/>
          </a:xfrm>
          <a:prstGeom prst="rect">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3</a:t>
            </a:r>
          </a:p>
        </p:txBody>
      </p:sp>
      <p:sp>
        <p:nvSpPr>
          <p:cNvPr id="117" name="TextBox 116">
            <a:extLst>
              <a:ext uri="{FF2B5EF4-FFF2-40B4-BE49-F238E27FC236}">
                <a16:creationId xmlns:a16="http://schemas.microsoft.com/office/drawing/2014/main" id="{D0EBF0F7-664C-4410-8611-614C130208AB}"/>
              </a:ext>
            </a:extLst>
          </p:cNvPr>
          <p:cNvSpPr txBox="1"/>
          <p:nvPr/>
        </p:nvSpPr>
        <p:spPr>
          <a:xfrm>
            <a:off x="5614947" y="4244531"/>
            <a:ext cx="1529336" cy="246221"/>
          </a:xfrm>
          <a:prstGeom prst="rect">
            <a:avLst/>
          </a:prstGeom>
          <a:noFill/>
        </p:spPr>
        <p:txBody>
          <a:bodyPr wrap="square" rtlCol="0">
            <a:spAutoFit/>
          </a:bodyPr>
          <a:lstStyle/>
          <a:p>
            <a:pPr algn="ctr"/>
            <a:r>
              <a:rPr lang="en-US" sz="1000" i="1" u="sng" dirty="0"/>
              <a:t>61 weeks</a:t>
            </a:r>
            <a:r>
              <a:rPr lang="en-US" sz="1000" i="1" dirty="0"/>
              <a:t> on chart</a:t>
            </a:r>
          </a:p>
        </p:txBody>
      </p:sp>
      <p:pic>
        <p:nvPicPr>
          <p:cNvPr id="15" name="Picture 14">
            <a:extLst>
              <a:ext uri="{FF2B5EF4-FFF2-40B4-BE49-F238E27FC236}">
                <a16:creationId xmlns:a16="http://schemas.microsoft.com/office/drawing/2014/main" id="{F9433FD7-3B54-415B-91B2-12FE9A5FE813}"/>
              </a:ext>
            </a:extLst>
          </p:cNvPr>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5877065" y="4611888"/>
            <a:ext cx="1064346" cy="1090917"/>
          </a:xfrm>
          <a:prstGeom prst="rect">
            <a:avLst/>
          </a:prstGeom>
          <a:ln>
            <a:solidFill>
              <a:schemeClr val="tx1"/>
            </a:solidFill>
          </a:ln>
        </p:spPr>
      </p:pic>
      <p:sp>
        <p:nvSpPr>
          <p:cNvPr id="118" name="Rectangle 117">
            <a:extLst>
              <a:ext uri="{FF2B5EF4-FFF2-40B4-BE49-F238E27FC236}">
                <a16:creationId xmlns:a16="http://schemas.microsoft.com/office/drawing/2014/main" id="{7B633A3F-369A-432E-B1A1-57A106DEB4FE}"/>
              </a:ext>
            </a:extLst>
          </p:cNvPr>
          <p:cNvSpPr/>
          <p:nvPr/>
        </p:nvSpPr>
        <p:spPr>
          <a:xfrm>
            <a:off x="5604186" y="4600848"/>
            <a:ext cx="270587" cy="261258"/>
          </a:xfrm>
          <a:prstGeom prst="rect">
            <a:avLst/>
          </a:prstGeom>
          <a:solidFill>
            <a:schemeClr val="bg2">
              <a:lumMod val="9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5</a:t>
            </a:r>
          </a:p>
        </p:txBody>
      </p:sp>
      <p:sp>
        <p:nvSpPr>
          <p:cNvPr id="119" name="TextBox 118">
            <a:extLst>
              <a:ext uri="{FF2B5EF4-FFF2-40B4-BE49-F238E27FC236}">
                <a16:creationId xmlns:a16="http://schemas.microsoft.com/office/drawing/2014/main" id="{4D638109-194F-4B85-9824-BE7F882B3760}"/>
              </a:ext>
            </a:extLst>
          </p:cNvPr>
          <p:cNvSpPr txBox="1"/>
          <p:nvPr/>
        </p:nvSpPr>
        <p:spPr>
          <a:xfrm>
            <a:off x="5602502" y="5670015"/>
            <a:ext cx="1529336" cy="246221"/>
          </a:xfrm>
          <a:prstGeom prst="rect">
            <a:avLst/>
          </a:prstGeom>
          <a:noFill/>
        </p:spPr>
        <p:txBody>
          <a:bodyPr wrap="square" rtlCol="0">
            <a:spAutoFit/>
          </a:bodyPr>
          <a:lstStyle/>
          <a:p>
            <a:pPr algn="ctr"/>
            <a:r>
              <a:rPr lang="en-US" sz="1000" i="1" u="sng" dirty="0"/>
              <a:t>11 weeks</a:t>
            </a:r>
            <a:r>
              <a:rPr lang="en-US" sz="1000" i="1" dirty="0"/>
              <a:t> on chart</a:t>
            </a:r>
          </a:p>
        </p:txBody>
      </p:sp>
      <p:pic>
        <p:nvPicPr>
          <p:cNvPr id="120" name="Picture 16" descr="https://is1-ssl.mzstatic.com/image/thumb/Music122/v4/0a/2d/dd/0a2dddc4-2d42-dfdd-7788-2b1b8726ef2e/UMG_cvrart_00602557372519_01_RGB72_1800x1800_17UMGIM01263.jpg/1200x630bb.jpg">
            <a:extLst>
              <a:ext uri="{FF2B5EF4-FFF2-40B4-BE49-F238E27FC236}">
                <a16:creationId xmlns:a16="http://schemas.microsoft.com/office/drawing/2014/main" id="{6D64E546-0963-468C-9C91-2E4BDF0B8A0B}"/>
              </a:ext>
            </a:extLst>
          </p:cNvPr>
          <p:cNvPicPr>
            <a:picLocks noChangeAspect="1" noChangeArrowheads="1"/>
          </p:cNvPicPr>
          <p:nvPr/>
        </p:nvPicPr>
        <p:blipFill>
          <a:blip r:embed="rId17" cstate="screen">
            <a:extLst>
              <a:ext uri="{28A0092B-C50C-407E-A947-70E740481C1C}">
                <a14:useLocalDpi xmlns:a14="http://schemas.microsoft.com/office/drawing/2010/main" val="0"/>
              </a:ext>
            </a:extLst>
          </a:blip>
          <a:srcRect/>
          <a:stretch>
            <a:fillRect/>
          </a:stretch>
        </p:blipFill>
        <p:spPr bwMode="auto">
          <a:xfrm>
            <a:off x="7721310" y="1808187"/>
            <a:ext cx="673691" cy="6736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1" name="Rectangle 120">
            <a:extLst>
              <a:ext uri="{FF2B5EF4-FFF2-40B4-BE49-F238E27FC236}">
                <a16:creationId xmlns:a16="http://schemas.microsoft.com/office/drawing/2014/main" id="{A9B82EA8-4585-4F8D-92A0-B9E67679588F}"/>
              </a:ext>
            </a:extLst>
          </p:cNvPr>
          <p:cNvSpPr/>
          <p:nvPr/>
        </p:nvSpPr>
        <p:spPr>
          <a:xfrm>
            <a:off x="7456034" y="1799098"/>
            <a:ext cx="270587" cy="261258"/>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1</a:t>
            </a:r>
          </a:p>
        </p:txBody>
      </p:sp>
      <p:sp>
        <p:nvSpPr>
          <p:cNvPr id="122" name="TextBox 121">
            <a:extLst>
              <a:ext uri="{FF2B5EF4-FFF2-40B4-BE49-F238E27FC236}">
                <a16:creationId xmlns:a16="http://schemas.microsoft.com/office/drawing/2014/main" id="{8175DED0-1595-4F94-AB8E-74194D01F9CC}"/>
              </a:ext>
            </a:extLst>
          </p:cNvPr>
          <p:cNvSpPr txBox="1"/>
          <p:nvPr/>
        </p:nvSpPr>
        <p:spPr>
          <a:xfrm>
            <a:off x="7300983" y="2455641"/>
            <a:ext cx="1529336" cy="246221"/>
          </a:xfrm>
          <a:prstGeom prst="rect">
            <a:avLst/>
          </a:prstGeom>
          <a:noFill/>
        </p:spPr>
        <p:txBody>
          <a:bodyPr wrap="square" rtlCol="0">
            <a:spAutoFit/>
          </a:bodyPr>
          <a:lstStyle/>
          <a:p>
            <a:pPr algn="ctr"/>
            <a:r>
              <a:rPr lang="en-US" sz="1000" i="1" u="sng" dirty="0"/>
              <a:t>23 weeks</a:t>
            </a:r>
            <a:r>
              <a:rPr lang="en-US" sz="1000" i="1" dirty="0"/>
              <a:t> on chart</a:t>
            </a:r>
          </a:p>
        </p:txBody>
      </p:sp>
      <p:pic>
        <p:nvPicPr>
          <p:cNvPr id="123" name="Picture 18" descr="https://is4-ssl.mzstatic.com/image/thumb/Music71/v4/93/5e/de/935ede9d-ea24-d748-0db6-3fdb5eca3d65/UMG_cvrart_00050087352448_01_RGB72_1800x1800_16UMGIM75345.jpg/1200x630bb.jpg">
            <a:extLst>
              <a:ext uri="{FF2B5EF4-FFF2-40B4-BE49-F238E27FC236}">
                <a16:creationId xmlns:a16="http://schemas.microsoft.com/office/drawing/2014/main" id="{2D1C44D9-BFB2-452E-A388-F83AF9FF3806}"/>
              </a:ext>
            </a:extLst>
          </p:cNvPr>
          <p:cNvPicPr>
            <a:picLocks noChangeAspect="1" noChangeArrowheads="1"/>
          </p:cNvPicPr>
          <p:nvPr/>
        </p:nvPicPr>
        <p:blipFill>
          <a:blip r:embed="rId18" cstate="screen">
            <a:extLst>
              <a:ext uri="{28A0092B-C50C-407E-A947-70E740481C1C}">
                <a14:useLocalDpi xmlns:a14="http://schemas.microsoft.com/office/drawing/2010/main" val="0"/>
              </a:ext>
            </a:extLst>
          </a:blip>
          <a:srcRect/>
          <a:stretch>
            <a:fillRect/>
          </a:stretch>
        </p:blipFill>
        <p:spPr bwMode="auto">
          <a:xfrm>
            <a:off x="7731411" y="2694587"/>
            <a:ext cx="673691" cy="65439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4" name="Rectangle 123">
            <a:extLst>
              <a:ext uri="{FF2B5EF4-FFF2-40B4-BE49-F238E27FC236}">
                <a16:creationId xmlns:a16="http://schemas.microsoft.com/office/drawing/2014/main" id="{D2A80514-0F97-43DC-81F9-117F41D10D2F}"/>
              </a:ext>
            </a:extLst>
          </p:cNvPr>
          <p:cNvSpPr/>
          <p:nvPr/>
        </p:nvSpPr>
        <p:spPr>
          <a:xfrm>
            <a:off x="7450723" y="2690856"/>
            <a:ext cx="270587" cy="261258"/>
          </a:xfrm>
          <a:prstGeom prst="rect">
            <a:avLst/>
          </a:prstGeom>
          <a:solidFill>
            <a:schemeClr val="accent6">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2</a:t>
            </a:r>
          </a:p>
        </p:txBody>
      </p:sp>
      <p:sp>
        <p:nvSpPr>
          <p:cNvPr id="125" name="TextBox 124">
            <a:extLst>
              <a:ext uri="{FF2B5EF4-FFF2-40B4-BE49-F238E27FC236}">
                <a16:creationId xmlns:a16="http://schemas.microsoft.com/office/drawing/2014/main" id="{D30C9003-01B3-41D0-9AA3-D2AEC56F4E29}"/>
              </a:ext>
            </a:extLst>
          </p:cNvPr>
          <p:cNvSpPr txBox="1"/>
          <p:nvPr/>
        </p:nvSpPr>
        <p:spPr>
          <a:xfrm>
            <a:off x="7330941" y="3308874"/>
            <a:ext cx="1529336" cy="246221"/>
          </a:xfrm>
          <a:prstGeom prst="rect">
            <a:avLst/>
          </a:prstGeom>
          <a:noFill/>
        </p:spPr>
        <p:txBody>
          <a:bodyPr wrap="square" rtlCol="0">
            <a:spAutoFit/>
          </a:bodyPr>
          <a:lstStyle/>
          <a:p>
            <a:pPr algn="ctr"/>
            <a:r>
              <a:rPr lang="en-US" sz="1000" i="1" u="sng" dirty="0"/>
              <a:t>53 weeks</a:t>
            </a:r>
            <a:r>
              <a:rPr lang="en-US" sz="1000" i="1" dirty="0"/>
              <a:t> on chart</a:t>
            </a:r>
          </a:p>
        </p:txBody>
      </p:sp>
      <p:pic>
        <p:nvPicPr>
          <p:cNvPr id="126" name="Picture 26" descr="https://images-na.ssl-images-amazon.com/images/I/51Er92hKSIL._SS500.jpg">
            <a:extLst>
              <a:ext uri="{FF2B5EF4-FFF2-40B4-BE49-F238E27FC236}">
                <a16:creationId xmlns:a16="http://schemas.microsoft.com/office/drawing/2014/main" id="{46BD5651-DFEB-445A-847A-4A1D673E5C6C}"/>
              </a:ext>
            </a:extLst>
          </p:cNvPr>
          <p:cNvPicPr>
            <a:picLocks noChangeAspect="1" noChangeArrowheads="1"/>
          </p:cNvPicPr>
          <p:nvPr/>
        </p:nvPicPr>
        <p:blipFill>
          <a:blip r:embed="rId19" cstate="screen">
            <a:extLst>
              <a:ext uri="{28A0092B-C50C-407E-A947-70E740481C1C}">
                <a14:useLocalDpi xmlns:a14="http://schemas.microsoft.com/office/drawing/2010/main" val="0"/>
              </a:ext>
            </a:extLst>
          </a:blip>
          <a:srcRect/>
          <a:stretch>
            <a:fillRect/>
          </a:stretch>
        </p:blipFill>
        <p:spPr bwMode="auto">
          <a:xfrm>
            <a:off x="7746445" y="3558407"/>
            <a:ext cx="650129" cy="6501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7" name="TextBox 126">
            <a:extLst>
              <a:ext uri="{FF2B5EF4-FFF2-40B4-BE49-F238E27FC236}">
                <a16:creationId xmlns:a16="http://schemas.microsoft.com/office/drawing/2014/main" id="{AD818600-9E52-46E5-A4B8-8CA564E730EE}"/>
              </a:ext>
            </a:extLst>
          </p:cNvPr>
          <p:cNvSpPr txBox="1"/>
          <p:nvPr/>
        </p:nvSpPr>
        <p:spPr>
          <a:xfrm>
            <a:off x="7334051" y="4161067"/>
            <a:ext cx="1529336" cy="246221"/>
          </a:xfrm>
          <a:prstGeom prst="rect">
            <a:avLst/>
          </a:prstGeom>
          <a:noFill/>
        </p:spPr>
        <p:txBody>
          <a:bodyPr wrap="square" rtlCol="0">
            <a:spAutoFit/>
          </a:bodyPr>
          <a:lstStyle/>
          <a:p>
            <a:pPr algn="ctr"/>
            <a:r>
              <a:rPr lang="en-US" sz="1000" i="1" u="sng" dirty="0"/>
              <a:t>28 weeks</a:t>
            </a:r>
            <a:r>
              <a:rPr lang="en-US" sz="1000" i="1" dirty="0"/>
              <a:t> on chart</a:t>
            </a:r>
          </a:p>
        </p:txBody>
      </p:sp>
      <p:sp>
        <p:nvSpPr>
          <p:cNvPr id="128" name="Rectangle 127">
            <a:extLst>
              <a:ext uri="{FF2B5EF4-FFF2-40B4-BE49-F238E27FC236}">
                <a16:creationId xmlns:a16="http://schemas.microsoft.com/office/drawing/2014/main" id="{807EA112-B96B-41EE-893F-93D459C542A0}"/>
              </a:ext>
            </a:extLst>
          </p:cNvPr>
          <p:cNvSpPr/>
          <p:nvPr/>
        </p:nvSpPr>
        <p:spPr>
          <a:xfrm>
            <a:off x="7463162" y="3543047"/>
            <a:ext cx="270587" cy="261258"/>
          </a:xfrm>
          <a:prstGeom prst="rect">
            <a:avLst/>
          </a:prstGeom>
          <a:solidFill>
            <a:schemeClr val="accent6">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2</a:t>
            </a:r>
          </a:p>
        </p:txBody>
      </p:sp>
      <p:pic>
        <p:nvPicPr>
          <p:cNvPr id="129" name="Picture 28" descr="https://upload.wikimedia.org/wikipedia/en/4/44/BATB_2017_Soundtrack.jpg">
            <a:extLst>
              <a:ext uri="{FF2B5EF4-FFF2-40B4-BE49-F238E27FC236}">
                <a16:creationId xmlns:a16="http://schemas.microsoft.com/office/drawing/2014/main" id="{2B8414F0-FE13-46D4-B9AF-2CD2E30CDF70}"/>
              </a:ext>
            </a:extLst>
          </p:cNvPr>
          <p:cNvPicPr>
            <a:picLocks noChangeAspect="1" noChangeArrowheads="1"/>
          </p:cNvPicPr>
          <p:nvPr/>
        </p:nvPicPr>
        <p:blipFill>
          <a:blip r:embed="rId20" cstate="screen">
            <a:extLst>
              <a:ext uri="{28A0092B-C50C-407E-A947-70E740481C1C}">
                <a14:useLocalDpi xmlns:a14="http://schemas.microsoft.com/office/drawing/2010/main" val="0"/>
              </a:ext>
            </a:extLst>
          </a:blip>
          <a:srcRect/>
          <a:stretch>
            <a:fillRect/>
          </a:stretch>
        </p:blipFill>
        <p:spPr bwMode="auto">
          <a:xfrm>
            <a:off x="7756422" y="4417632"/>
            <a:ext cx="648820" cy="6488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0" name="Rectangle 129">
            <a:extLst>
              <a:ext uri="{FF2B5EF4-FFF2-40B4-BE49-F238E27FC236}">
                <a16:creationId xmlns:a16="http://schemas.microsoft.com/office/drawing/2014/main" id="{0A32E2CD-9466-46F5-8E67-49A89C900CE0}"/>
              </a:ext>
            </a:extLst>
          </p:cNvPr>
          <p:cNvSpPr/>
          <p:nvPr/>
        </p:nvSpPr>
        <p:spPr>
          <a:xfrm>
            <a:off x="7485835" y="4406955"/>
            <a:ext cx="270587" cy="261258"/>
          </a:xfrm>
          <a:prstGeom prst="rect">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3</a:t>
            </a:r>
          </a:p>
        </p:txBody>
      </p:sp>
      <p:sp>
        <p:nvSpPr>
          <p:cNvPr id="131" name="TextBox 130">
            <a:extLst>
              <a:ext uri="{FF2B5EF4-FFF2-40B4-BE49-F238E27FC236}">
                <a16:creationId xmlns:a16="http://schemas.microsoft.com/office/drawing/2014/main" id="{DF79EFBE-7C15-4614-9161-B2903DD23C8D}"/>
              </a:ext>
            </a:extLst>
          </p:cNvPr>
          <p:cNvSpPr txBox="1"/>
          <p:nvPr/>
        </p:nvSpPr>
        <p:spPr>
          <a:xfrm>
            <a:off x="7337155" y="5041251"/>
            <a:ext cx="1529336" cy="246221"/>
          </a:xfrm>
          <a:prstGeom prst="rect">
            <a:avLst/>
          </a:prstGeom>
          <a:noFill/>
        </p:spPr>
        <p:txBody>
          <a:bodyPr wrap="square" rtlCol="0">
            <a:spAutoFit/>
          </a:bodyPr>
          <a:lstStyle/>
          <a:p>
            <a:pPr algn="ctr"/>
            <a:r>
              <a:rPr lang="en-US" sz="1000" i="1" u="sng" dirty="0"/>
              <a:t>26 weeks</a:t>
            </a:r>
            <a:r>
              <a:rPr lang="en-US" sz="1000" i="1" dirty="0"/>
              <a:t> on chart</a:t>
            </a:r>
          </a:p>
        </p:txBody>
      </p:sp>
      <p:pic>
        <p:nvPicPr>
          <p:cNvPr id="16" name="Picture 15">
            <a:extLst>
              <a:ext uri="{FF2B5EF4-FFF2-40B4-BE49-F238E27FC236}">
                <a16:creationId xmlns:a16="http://schemas.microsoft.com/office/drawing/2014/main" id="{57225156-4595-40B4-AB33-B36CB3EE5356}"/>
              </a:ext>
            </a:extLst>
          </p:cNvPr>
          <p:cNvPicPr>
            <a:picLocks noChangeAspect="1"/>
          </p:cNvPicPr>
          <p:nvPr/>
        </p:nvPicPr>
        <p:blipFill>
          <a:blip r:embed="rId21" cstate="screen">
            <a:extLst>
              <a:ext uri="{28A0092B-C50C-407E-A947-70E740481C1C}">
                <a14:useLocalDpi xmlns:a14="http://schemas.microsoft.com/office/drawing/2010/main" val="0"/>
              </a:ext>
            </a:extLst>
          </a:blip>
          <a:stretch>
            <a:fillRect/>
          </a:stretch>
        </p:blipFill>
        <p:spPr>
          <a:xfrm>
            <a:off x="7737760" y="5279608"/>
            <a:ext cx="674784" cy="674784"/>
          </a:xfrm>
          <a:prstGeom prst="rect">
            <a:avLst/>
          </a:prstGeom>
          <a:ln>
            <a:solidFill>
              <a:schemeClr val="tx1"/>
            </a:solidFill>
          </a:ln>
        </p:spPr>
      </p:pic>
      <p:sp>
        <p:nvSpPr>
          <p:cNvPr id="132" name="TextBox 131">
            <a:extLst>
              <a:ext uri="{FF2B5EF4-FFF2-40B4-BE49-F238E27FC236}">
                <a16:creationId xmlns:a16="http://schemas.microsoft.com/office/drawing/2014/main" id="{7481ECCB-F5FF-4ABA-B312-A2A8626654CC}"/>
              </a:ext>
            </a:extLst>
          </p:cNvPr>
          <p:cNvSpPr txBox="1"/>
          <p:nvPr/>
        </p:nvSpPr>
        <p:spPr>
          <a:xfrm>
            <a:off x="7327105" y="5900161"/>
            <a:ext cx="1529336" cy="246221"/>
          </a:xfrm>
          <a:prstGeom prst="rect">
            <a:avLst/>
          </a:prstGeom>
          <a:noFill/>
        </p:spPr>
        <p:txBody>
          <a:bodyPr wrap="square" rtlCol="0">
            <a:spAutoFit/>
          </a:bodyPr>
          <a:lstStyle/>
          <a:p>
            <a:pPr algn="ctr"/>
            <a:r>
              <a:rPr lang="en-US" sz="1000" i="1" u="sng" dirty="0"/>
              <a:t>31 weeks</a:t>
            </a:r>
            <a:r>
              <a:rPr lang="en-US" sz="1000" i="1" dirty="0"/>
              <a:t> on chart</a:t>
            </a:r>
          </a:p>
        </p:txBody>
      </p:sp>
      <p:sp>
        <p:nvSpPr>
          <p:cNvPr id="133" name="Rectangle 132">
            <a:extLst>
              <a:ext uri="{FF2B5EF4-FFF2-40B4-BE49-F238E27FC236}">
                <a16:creationId xmlns:a16="http://schemas.microsoft.com/office/drawing/2014/main" id="{D619EC61-CE8B-453B-B9F4-F21E03B5FD59}"/>
              </a:ext>
            </a:extLst>
          </p:cNvPr>
          <p:cNvSpPr/>
          <p:nvPr/>
        </p:nvSpPr>
        <p:spPr>
          <a:xfrm>
            <a:off x="3516380" y="6228281"/>
            <a:ext cx="270587" cy="26125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a:t>
            </a:r>
          </a:p>
        </p:txBody>
      </p:sp>
      <p:sp>
        <p:nvSpPr>
          <p:cNvPr id="17" name="TextBox 16">
            <a:extLst>
              <a:ext uri="{FF2B5EF4-FFF2-40B4-BE49-F238E27FC236}">
                <a16:creationId xmlns:a16="http://schemas.microsoft.com/office/drawing/2014/main" id="{002C26DE-0E6B-4461-B492-6EB3A80FAAD9}"/>
              </a:ext>
            </a:extLst>
          </p:cNvPr>
          <p:cNvSpPr txBox="1"/>
          <p:nvPr/>
        </p:nvSpPr>
        <p:spPr>
          <a:xfrm>
            <a:off x="3758331" y="6229153"/>
            <a:ext cx="3385952" cy="246221"/>
          </a:xfrm>
          <a:prstGeom prst="rect">
            <a:avLst/>
          </a:prstGeom>
          <a:noFill/>
        </p:spPr>
        <p:txBody>
          <a:bodyPr wrap="square" rtlCol="0">
            <a:spAutoFit/>
          </a:bodyPr>
          <a:lstStyle/>
          <a:p>
            <a:r>
              <a:rPr lang="en-US" sz="1000" dirty="0"/>
              <a:t>= peaked at this ranking on the Billboard 200 chart</a:t>
            </a:r>
          </a:p>
        </p:txBody>
      </p:sp>
      <p:sp>
        <p:nvSpPr>
          <p:cNvPr id="134" name="Rectangle 133">
            <a:extLst>
              <a:ext uri="{FF2B5EF4-FFF2-40B4-BE49-F238E27FC236}">
                <a16:creationId xmlns:a16="http://schemas.microsoft.com/office/drawing/2014/main" id="{E537BAD3-7659-4442-98CB-72871F83B76E}"/>
              </a:ext>
            </a:extLst>
          </p:cNvPr>
          <p:cNvSpPr/>
          <p:nvPr/>
        </p:nvSpPr>
        <p:spPr>
          <a:xfrm>
            <a:off x="7449610" y="5274892"/>
            <a:ext cx="270587" cy="261258"/>
          </a:xfrm>
          <a:prstGeom prst="rect">
            <a:avLst/>
          </a:prstGeom>
          <a:solidFill>
            <a:schemeClr val="bg2">
              <a:lumMod val="9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5</a:t>
            </a:r>
          </a:p>
        </p:txBody>
      </p:sp>
      <p:sp>
        <p:nvSpPr>
          <p:cNvPr id="96" name="Text Placeholder 4">
            <a:extLst>
              <a:ext uri="{FF2B5EF4-FFF2-40B4-BE49-F238E27FC236}">
                <a16:creationId xmlns:a16="http://schemas.microsoft.com/office/drawing/2014/main" id="{2BB46E4D-364F-4D68-A834-7669B80AB7D3}"/>
              </a:ext>
            </a:extLst>
          </p:cNvPr>
          <p:cNvSpPr txBox="1">
            <a:spLocks/>
          </p:cNvSpPr>
          <p:nvPr/>
        </p:nvSpPr>
        <p:spPr>
          <a:xfrm>
            <a:off x="329141" y="6189666"/>
            <a:ext cx="3355092" cy="431798"/>
          </a:xfrm>
          <a:prstGeom prst="rect">
            <a:avLst/>
          </a:prstGeom>
        </p:spPr>
        <p:txBody>
          <a:bodyPr vert="horz"/>
          <a:lstStyle>
            <a:lvl1pPr marL="0" indent="0" algn="l" defTabSz="457200" rtl="0" eaLnBrk="1" latinLnBrk="0" hangingPunct="1">
              <a:spcBef>
                <a:spcPct val="20000"/>
              </a:spcBef>
              <a:buFont typeface="Arial"/>
              <a:buNone/>
              <a:defRPr sz="1100" kern="1200" cap="all"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THE SURROUND SOUND OF CINEMA: PART I</a:t>
            </a:r>
          </a:p>
        </p:txBody>
      </p:sp>
    </p:spTree>
    <p:extLst>
      <p:ext uri="{BB962C8B-B14F-4D97-AF65-F5344CB8AC3E}">
        <p14:creationId xmlns:p14="http://schemas.microsoft.com/office/powerpoint/2010/main" val="2277174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636" y="460183"/>
            <a:ext cx="8805334" cy="442934"/>
          </a:xfrm>
        </p:spPr>
        <p:txBody>
          <a:bodyPr/>
          <a:lstStyle/>
          <a:p>
            <a:r>
              <a:rPr lang="en-US" dirty="0">
                <a:solidFill>
                  <a:schemeClr val="tx1"/>
                </a:solidFill>
              </a:rPr>
              <a:t>Opening Credits</a:t>
            </a:r>
          </a:p>
        </p:txBody>
      </p:sp>
      <p:sp>
        <p:nvSpPr>
          <p:cNvPr id="17" name="TextBox 16"/>
          <p:cNvSpPr txBox="1"/>
          <p:nvPr/>
        </p:nvSpPr>
        <p:spPr>
          <a:xfrm>
            <a:off x="1024921" y="1142654"/>
            <a:ext cx="7094159" cy="4401205"/>
          </a:xfrm>
          <a:prstGeom prst="rect">
            <a:avLst/>
          </a:prstGeom>
          <a:noFill/>
        </p:spPr>
        <p:txBody>
          <a:bodyPr wrap="square" rtlCol="0">
            <a:spAutoFit/>
          </a:bodyPr>
          <a:lstStyle/>
          <a:p>
            <a:pPr>
              <a:defRPr/>
            </a:pPr>
            <a:r>
              <a:rPr lang="en-US" sz="1400" b="1" i="1" kern="0" dirty="0">
                <a:latin typeface="Trebuchet MS" panose="020B0603020202020204" pitchFamily="34" charset="0"/>
              </a:rPr>
              <a:t>Pop Quiz</a:t>
            </a:r>
            <a:r>
              <a:rPr lang="en-US" sz="1400" b="1" kern="0" dirty="0">
                <a:latin typeface="Trebuchet MS" panose="020B0603020202020204" pitchFamily="34" charset="0"/>
              </a:rPr>
              <a:t>: The Questions	</a:t>
            </a:r>
            <a:r>
              <a:rPr lang="en-US" sz="1400" b="1" i="1" kern="0" dirty="0">
                <a:latin typeface="Trebuchet MS" panose="020B0603020202020204" pitchFamily="34" charset="0"/>
              </a:rPr>
              <a:t>		</a:t>
            </a:r>
            <a:r>
              <a:rPr lang="en-US" sz="1400" b="1" kern="0" dirty="0">
                <a:latin typeface="Trebuchet MS" panose="020B0603020202020204" pitchFamily="34" charset="0"/>
              </a:rPr>
              <a:t>		3</a:t>
            </a:r>
          </a:p>
          <a:p>
            <a:pPr>
              <a:defRPr/>
            </a:pPr>
            <a:endParaRPr lang="en-US" sz="2400" b="1" kern="0" dirty="0">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Trebuchet MS" panose="020B0603020202020204" pitchFamily="34" charset="0"/>
                <a:ea typeface="+mn-ea"/>
                <a:cs typeface="+mn-cs"/>
              </a:rPr>
              <a:t>Plot Summary: Movies Are Ubiquitous &amp; Audiences Are Passionate		4-7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FF0000"/>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effectLst/>
                <a:uLnTx/>
                <a:uFillTx/>
                <a:latin typeface="Trebuchet MS" panose="020B0603020202020204" pitchFamily="34" charset="0"/>
                <a:ea typeface="+mn-ea"/>
                <a:cs typeface="+mn-cs"/>
              </a:rPr>
              <a:t>Presence</a:t>
            </a:r>
            <a:r>
              <a:rPr kumimoji="0" lang="en-US" sz="1400" b="1" u="none" strike="noStrike" kern="0" cap="none" spc="0" normalizeH="0" baseline="0" noProof="0" dirty="0">
                <a:ln>
                  <a:noFill/>
                </a:ln>
                <a:effectLst/>
                <a:uLnTx/>
                <a:uFillTx/>
                <a:latin typeface="Trebuchet MS" panose="020B0603020202020204" pitchFamily="34" charset="0"/>
                <a:ea typeface="+mn-ea"/>
                <a:cs typeface="+mn-cs"/>
              </a:rPr>
              <a:t>: Cinema’s Reach &amp; Scale</a:t>
            </a:r>
            <a:r>
              <a:rPr kumimoji="0" lang="en-US" sz="1400" b="1" i="0" u="none" strike="noStrike" kern="0" cap="none" spc="0" normalizeH="0" baseline="0" noProof="0" dirty="0">
                <a:ln>
                  <a:noFill/>
                </a:ln>
                <a:solidFill>
                  <a:srgbClr val="FF0000"/>
                </a:solidFill>
                <a:effectLst/>
                <a:uLnTx/>
                <a:uFillTx/>
                <a:latin typeface="Trebuchet MS" panose="020B0603020202020204" pitchFamily="34" charset="0"/>
                <a:ea typeface="+mn-ea"/>
                <a:cs typeface="+mn-cs"/>
              </a:rPr>
              <a:t>				</a:t>
            </a:r>
            <a:r>
              <a:rPr kumimoji="0" lang="en-US" sz="1400" b="1" i="0" u="none" strike="noStrike" kern="0" cap="none" spc="0" normalizeH="0" baseline="0" noProof="0" dirty="0">
                <a:ln>
                  <a:noFill/>
                </a:ln>
                <a:effectLst/>
                <a:uLnTx/>
                <a:uFillTx/>
                <a:latin typeface="Trebuchet MS" panose="020B0603020202020204" pitchFamily="34" charset="0"/>
                <a:ea typeface="+mn-ea"/>
                <a:cs typeface="+mn-cs"/>
              </a:rPr>
              <a:t>8-15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FF0000"/>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effectLst/>
                <a:uLnTx/>
                <a:uFillTx/>
                <a:latin typeface="Trebuchet MS" panose="020B0603020202020204" pitchFamily="34" charset="0"/>
                <a:ea typeface="+mn-ea"/>
                <a:cs typeface="+mn-cs"/>
              </a:rPr>
              <a:t>Popularity</a:t>
            </a:r>
            <a:r>
              <a:rPr kumimoji="0" lang="en-US" sz="1400" b="1" u="none" strike="noStrike" kern="0" cap="none" spc="0" normalizeH="0" baseline="0" noProof="0" dirty="0">
                <a:ln>
                  <a:noFill/>
                </a:ln>
                <a:effectLst/>
                <a:uLnTx/>
                <a:uFillTx/>
                <a:latin typeface="Trebuchet MS" panose="020B0603020202020204" pitchFamily="34" charset="0"/>
                <a:ea typeface="+mn-ea"/>
                <a:cs typeface="+mn-cs"/>
              </a:rPr>
              <a:t>: Impacting Culture Beyond The Cineplex</a:t>
            </a:r>
            <a:r>
              <a:rPr kumimoji="0" lang="en-US" sz="1400" b="1" i="0" u="none" strike="noStrike" kern="0" cap="none" spc="0" normalizeH="0" baseline="0" noProof="0" dirty="0">
                <a:ln>
                  <a:noFill/>
                </a:ln>
                <a:effectLst/>
                <a:uLnTx/>
                <a:uFillTx/>
                <a:latin typeface="Trebuchet MS" panose="020B0603020202020204" pitchFamily="34" charset="0"/>
                <a:ea typeface="+mn-ea"/>
                <a:cs typeface="+mn-cs"/>
              </a:rPr>
              <a:t>			</a:t>
            </a:r>
            <a:r>
              <a:rPr lang="en-US" sz="1400" b="1" kern="0" dirty="0">
                <a:latin typeface="Trebuchet MS" panose="020B0603020202020204" pitchFamily="34" charset="0"/>
              </a:rPr>
              <a:t>16-22</a:t>
            </a:r>
            <a:endParaRPr kumimoji="0" lang="en-US" sz="1400" b="1" i="0" u="none" strike="noStrike" kern="0" cap="none" spc="0" normalizeH="0" baseline="0" noProof="0" dirty="0">
              <a:ln>
                <a:noFill/>
              </a:ln>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FF0000"/>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effectLst/>
                <a:uLnTx/>
                <a:uFillTx/>
                <a:latin typeface="Trebuchet MS" panose="020B0603020202020204" pitchFamily="34" charset="0"/>
                <a:ea typeface="+mn-ea"/>
                <a:cs typeface="+mn-cs"/>
              </a:rPr>
              <a:t>Properties</a:t>
            </a:r>
            <a:r>
              <a:rPr kumimoji="0" lang="en-US" sz="1400" b="1" u="none" strike="noStrike" kern="0" cap="none" spc="0" normalizeH="0" baseline="0" noProof="0" dirty="0">
                <a:ln>
                  <a:noFill/>
                </a:ln>
                <a:effectLst/>
                <a:uLnTx/>
                <a:uFillTx/>
                <a:latin typeface="Trebuchet MS" panose="020B0603020202020204" pitchFamily="34" charset="0"/>
                <a:ea typeface="+mn-ea"/>
                <a:cs typeface="+mn-cs"/>
              </a:rPr>
              <a:t>: From Mega Franchises To Independents</a:t>
            </a:r>
            <a:r>
              <a:rPr kumimoji="0" lang="en-US" sz="1400" b="1" i="1" u="none" strike="noStrike" kern="0" cap="none" spc="0" normalizeH="0" baseline="0" noProof="0" dirty="0">
                <a:ln>
                  <a:noFill/>
                </a:ln>
                <a:effectLst/>
                <a:uLnTx/>
                <a:uFillTx/>
                <a:latin typeface="Trebuchet MS" panose="020B0603020202020204" pitchFamily="34" charset="0"/>
                <a:ea typeface="+mn-ea"/>
                <a:cs typeface="+mn-cs"/>
              </a:rPr>
              <a:t>	</a:t>
            </a:r>
            <a:r>
              <a:rPr kumimoji="0" lang="en-US" sz="1400" b="1" i="0" u="none" strike="noStrike" kern="0" cap="none" spc="0" normalizeH="0" baseline="0" noProof="0" dirty="0">
                <a:ln>
                  <a:noFill/>
                </a:ln>
                <a:effectLst/>
                <a:uLnTx/>
                <a:uFillTx/>
                <a:latin typeface="Trebuchet MS" panose="020B0603020202020204" pitchFamily="34" charset="0"/>
                <a:ea typeface="+mn-ea"/>
                <a:cs typeface="+mn-cs"/>
              </a:rPr>
              <a:t>		23-28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FF0000"/>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effectLst/>
                <a:uLnTx/>
                <a:uFillTx/>
                <a:latin typeface="Trebuchet MS" panose="020B0603020202020204" pitchFamily="34" charset="0"/>
                <a:ea typeface="+mn-ea"/>
                <a:cs typeface="+mn-cs"/>
              </a:rPr>
              <a:t>People</a:t>
            </a:r>
            <a:r>
              <a:rPr kumimoji="0" lang="en-US" sz="1400" b="1" u="none" strike="noStrike" kern="0" cap="none" spc="0" normalizeH="0" baseline="0" noProof="0" dirty="0">
                <a:ln>
                  <a:noFill/>
                </a:ln>
                <a:effectLst/>
                <a:uLnTx/>
                <a:uFillTx/>
                <a:latin typeface="Trebuchet MS" panose="020B0603020202020204" pitchFamily="34" charset="0"/>
                <a:ea typeface="+mn-ea"/>
                <a:cs typeface="+mn-cs"/>
              </a:rPr>
              <a:t>: From Real-Life Actors To Fictional Characters</a:t>
            </a:r>
            <a:r>
              <a:rPr kumimoji="0" lang="en-US" sz="1400" b="1" i="1" u="none" strike="noStrike" kern="0" cap="none" spc="0" normalizeH="0" baseline="0" noProof="0" dirty="0">
                <a:ln>
                  <a:noFill/>
                </a:ln>
                <a:effectLst/>
                <a:uLnTx/>
                <a:uFillTx/>
                <a:latin typeface="Trebuchet MS" panose="020B0603020202020204" pitchFamily="34" charset="0"/>
                <a:ea typeface="+mn-ea"/>
                <a:cs typeface="+mn-cs"/>
              </a:rPr>
              <a:t>		</a:t>
            </a:r>
            <a:r>
              <a:rPr kumimoji="0" lang="en-US" sz="1400" b="1" i="0" u="none" strike="noStrike" kern="0" cap="none" spc="0" normalizeH="0" baseline="0" noProof="0" dirty="0">
                <a:ln>
                  <a:noFill/>
                </a:ln>
                <a:effectLst/>
                <a:uLnTx/>
                <a:uFillTx/>
                <a:latin typeface="Trebuchet MS" panose="020B0603020202020204" pitchFamily="34" charset="0"/>
                <a:ea typeface="+mn-ea"/>
                <a:cs typeface="+mn-cs"/>
              </a:rPr>
              <a:t>	29-34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FF0000"/>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Trebuchet MS" panose="020B0603020202020204" pitchFamily="34" charset="0"/>
                <a:ea typeface="+mn-ea"/>
                <a:cs typeface="+mn-cs"/>
              </a:rPr>
              <a:t>Plot Summary Reminder					35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Trebuchet MS" panose="020B0603020202020204" pitchFamily="34" charset="0"/>
                <a:ea typeface="+mn-ea"/>
                <a:cs typeface="+mn-cs"/>
              </a:rPr>
              <a:t>Points Of Contact						36</a:t>
            </a:r>
          </a:p>
        </p:txBody>
      </p:sp>
      <p:sp>
        <p:nvSpPr>
          <p:cNvPr id="5" name="Text Placeholder 4">
            <a:extLst>
              <a:ext uri="{FF2B5EF4-FFF2-40B4-BE49-F238E27FC236}">
                <a16:creationId xmlns:a16="http://schemas.microsoft.com/office/drawing/2014/main" id="{AD3553C9-9FC5-4117-96C5-1ADF5588FFA5}"/>
              </a:ext>
            </a:extLst>
          </p:cNvPr>
          <p:cNvSpPr txBox="1">
            <a:spLocks/>
          </p:cNvSpPr>
          <p:nvPr/>
        </p:nvSpPr>
        <p:spPr>
          <a:xfrm>
            <a:off x="329141" y="6189666"/>
            <a:ext cx="3355092" cy="431798"/>
          </a:xfrm>
          <a:prstGeom prst="rect">
            <a:avLst/>
          </a:prstGeom>
        </p:spPr>
        <p:txBody>
          <a:bodyPr vert="horz"/>
          <a:lstStyle>
            <a:lvl1pPr marL="0" indent="0" algn="l" defTabSz="457200" rtl="0" eaLnBrk="1" latinLnBrk="0" hangingPunct="1">
              <a:spcBef>
                <a:spcPct val="20000"/>
              </a:spcBef>
              <a:buFont typeface="Arial"/>
              <a:buNone/>
              <a:defRPr sz="1100" kern="1200" cap="all"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THE SURROUND SOUND OF CINEMA: PART </a:t>
            </a:r>
            <a:r>
              <a:rPr lang="en-US" dirty="0" err="1"/>
              <a:t>i</a:t>
            </a:r>
            <a:endParaRPr lang="en-US" dirty="0"/>
          </a:p>
        </p:txBody>
      </p:sp>
    </p:spTree>
    <p:extLst>
      <p:ext uri="{BB962C8B-B14F-4D97-AF65-F5344CB8AC3E}">
        <p14:creationId xmlns:p14="http://schemas.microsoft.com/office/powerpoint/2010/main" val="141366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2059">
            <a:extLst>
              <a:ext uri="{FF2B5EF4-FFF2-40B4-BE49-F238E27FC236}">
                <a16:creationId xmlns:a16="http://schemas.microsoft.com/office/drawing/2014/main" id="{CF7BA4D5-F237-4C43-B8D6-856EBFF093B3}"/>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440596" y="5137320"/>
            <a:ext cx="652337" cy="854252"/>
          </a:xfrm>
          <a:prstGeom prst="rect">
            <a:avLst/>
          </a:prstGeom>
          <a:ln>
            <a:solidFill>
              <a:schemeClr val="tx1"/>
            </a:solidFill>
          </a:ln>
        </p:spPr>
      </p:pic>
      <p:pic>
        <p:nvPicPr>
          <p:cNvPr id="21" name="Picture 20">
            <a:extLst>
              <a:ext uri="{FF2B5EF4-FFF2-40B4-BE49-F238E27FC236}">
                <a16:creationId xmlns:a16="http://schemas.microsoft.com/office/drawing/2014/main" id="{90B6F98C-0619-4486-B007-C9938AD0824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101073" y="1793743"/>
            <a:ext cx="785212" cy="1176205"/>
          </a:xfrm>
          <a:prstGeom prst="rect">
            <a:avLst/>
          </a:prstGeom>
          <a:ln>
            <a:solidFill>
              <a:schemeClr val="tx1"/>
            </a:solidFill>
          </a:ln>
        </p:spPr>
      </p:pic>
      <p:pic>
        <p:nvPicPr>
          <p:cNvPr id="24" name="Picture 23">
            <a:extLst>
              <a:ext uri="{FF2B5EF4-FFF2-40B4-BE49-F238E27FC236}">
                <a16:creationId xmlns:a16="http://schemas.microsoft.com/office/drawing/2014/main" id="{58F77455-6971-46DC-8F56-71876638E69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586401" y="1793743"/>
            <a:ext cx="794410" cy="1180962"/>
          </a:xfrm>
          <a:prstGeom prst="rect">
            <a:avLst/>
          </a:prstGeom>
          <a:ln>
            <a:solidFill>
              <a:schemeClr val="tx1"/>
            </a:solidFill>
          </a:ln>
        </p:spPr>
      </p:pic>
      <p:pic>
        <p:nvPicPr>
          <p:cNvPr id="22" name="Picture 21">
            <a:extLst>
              <a:ext uri="{FF2B5EF4-FFF2-40B4-BE49-F238E27FC236}">
                <a16:creationId xmlns:a16="http://schemas.microsoft.com/office/drawing/2014/main" id="{D73A4850-1180-400A-A331-21CDA612019C}"/>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827178" y="1812255"/>
            <a:ext cx="797418" cy="1157693"/>
          </a:xfrm>
          <a:prstGeom prst="rect">
            <a:avLst/>
          </a:prstGeom>
          <a:ln>
            <a:solidFill>
              <a:schemeClr val="tx1"/>
            </a:solidFill>
          </a:ln>
        </p:spPr>
      </p:pic>
      <p:sp>
        <p:nvSpPr>
          <p:cNvPr id="2" name="Title 1"/>
          <p:cNvSpPr>
            <a:spLocks noGrp="1"/>
          </p:cNvSpPr>
          <p:nvPr>
            <p:ph type="ctrTitle"/>
          </p:nvPr>
        </p:nvSpPr>
        <p:spPr>
          <a:xfrm>
            <a:off x="161636" y="281688"/>
            <a:ext cx="8805334" cy="753311"/>
          </a:xfrm>
        </p:spPr>
        <p:txBody>
          <a:bodyPr/>
          <a:lstStyle/>
          <a:p>
            <a:r>
              <a:rPr lang="en-US" dirty="0"/>
              <a:t>Film Adaptations Are Behind A Majority Of The Most Popular Shows Currently On Broadway</a:t>
            </a:r>
          </a:p>
        </p:txBody>
      </p:sp>
      <p:pic>
        <p:nvPicPr>
          <p:cNvPr id="1026" name="Picture 2" descr="https://images-na.ssl-images-amazon.com/images/M/MV5BMjE1MDQ4MjI1OV5BMl5BanBnXkFtZTcwNzcwODAzMw@@._V1_UY268_CR3,0,182,268_AL_.jp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1732884" y="5136958"/>
            <a:ext cx="583512" cy="8620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https://ewedit.files.wordpress.com/2017/09/mean-girls-key-art-billing-book-your-seats_captioned.jpg?w=1800&amp;h=2700"/>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2362639" y="5147279"/>
            <a:ext cx="573982" cy="8517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https://images-na.ssl-images-amazon.com/images/I/41kSXzSlnJL.jpg"/>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1977678" y="1802570"/>
            <a:ext cx="778683" cy="11673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4" descr="https://images-na.ssl-images-amazon.com/images/I/81nvdo8sThL.jpg"/>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283726" y="5141025"/>
            <a:ext cx="637942" cy="8580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40" name="Picture 16" descr="http://is5.mzstatic.com/image/thumb/Video62/v4/be/9b/c8/be9bc819-7dcf-007e-a99f-af9389533a62/source/1200x630bb.jpg"/>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3746564" y="1802569"/>
            <a:ext cx="785113" cy="116884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46589700-E913-4D51-867F-66A3116FEE88}"/>
              </a:ext>
            </a:extLst>
          </p:cNvPr>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1030661" y="3297393"/>
            <a:ext cx="782408" cy="1144865"/>
          </a:xfrm>
          <a:prstGeom prst="rect">
            <a:avLst/>
          </a:prstGeom>
          <a:ln>
            <a:solidFill>
              <a:schemeClr val="tx1"/>
            </a:solidFill>
          </a:ln>
        </p:spPr>
      </p:pic>
      <p:pic>
        <p:nvPicPr>
          <p:cNvPr id="26" name="Picture 25">
            <a:extLst>
              <a:ext uri="{FF2B5EF4-FFF2-40B4-BE49-F238E27FC236}">
                <a16:creationId xmlns:a16="http://schemas.microsoft.com/office/drawing/2014/main" id="{8E7D64F1-BCAD-4280-9FB1-6D073D7E4AEE}"/>
              </a:ext>
            </a:extLst>
          </p:cNvPr>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217591" y="1802570"/>
            <a:ext cx="831814" cy="1175259"/>
          </a:xfrm>
          <a:prstGeom prst="rect">
            <a:avLst/>
          </a:prstGeom>
          <a:ln>
            <a:solidFill>
              <a:schemeClr val="tx1"/>
            </a:solidFill>
          </a:ln>
        </p:spPr>
      </p:pic>
      <p:pic>
        <p:nvPicPr>
          <p:cNvPr id="27" name="Picture 26">
            <a:extLst>
              <a:ext uri="{FF2B5EF4-FFF2-40B4-BE49-F238E27FC236}">
                <a16:creationId xmlns:a16="http://schemas.microsoft.com/office/drawing/2014/main" id="{E00016C6-F875-47E8-8202-6AD90F6F0825}"/>
              </a:ext>
            </a:extLst>
          </p:cNvPr>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6341652" y="1774724"/>
            <a:ext cx="793312" cy="1203105"/>
          </a:xfrm>
          <a:prstGeom prst="rect">
            <a:avLst/>
          </a:prstGeom>
          <a:ln>
            <a:solidFill>
              <a:schemeClr val="tx1"/>
            </a:solidFill>
          </a:ln>
        </p:spPr>
      </p:pic>
      <p:pic>
        <p:nvPicPr>
          <p:cNvPr id="29" name="Picture 28">
            <a:extLst>
              <a:ext uri="{FF2B5EF4-FFF2-40B4-BE49-F238E27FC236}">
                <a16:creationId xmlns:a16="http://schemas.microsoft.com/office/drawing/2014/main" id="{0339CD25-D012-4684-A982-660B68AEAD23}"/>
              </a:ext>
            </a:extLst>
          </p:cNvPr>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5472590" y="1781688"/>
            <a:ext cx="794633" cy="1188260"/>
          </a:xfrm>
          <a:prstGeom prst="rect">
            <a:avLst/>
          </a:prstGeom>
          <a:ln>
            <a:solidFill>
              <a:schemeClr val="tx1"/>
            </a:solidFill>
          </a:ln>
        </p:spPr>
      </p:pic>
      <p:pic>
        <p:nvPicPr>
          <p:cNvPr id="30" name="Picture 29">
            <a:extLst>
              <a:ext uri="{FF2B5EF4-FFF2-40B4-BE49-F238E27FC236}">
                <a16:creationId xmlns:a16="http://schemas.microsoft.com/office/drawing/2014/main" id="{6329D491-B24E-4F5D-B34F-09DA3113BECC}"/>
              </a:ext>
            </a:extLst>
          </p:cNvPr>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8075511" y="1774724"/>
            <a:ext cx="794952" cy="1195225"/>
          </a:xfrm>
          <a:prstGeom prst="rect">
            <a:avLst/>
          </a:prstGeom>
          <a:ln>
            <a:solidFill>
              <a:schemeClr val="tx1"/>
            </a:solidFill>
          </a:ln>
        </p:spPr>
      </p:pic>
      <p:pic>
        <p:nvPicPr>
          <p:cNvPr id="31" name="Picture 30">
            <a:extLst>
              <a:ext uri="{FF2B5EF4-FFF2-40B4-BE49-F238E27FC236}">
                <a16:creationId xmlns:a16="http://schemas.microsoft.com/office/drawing/2014/main" id="{95B3E0AA-1DEF-40A8-9EB9-79A013F411DC}"/>
              </a:ext>
            </a:extLst>
          </p:cNvPr>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7213893" y="1781688"/>
            <a:ext cx="797416" cy="1173057"/>
          </a:xfrm>
          <a:prstGeom prst="rect">
            <a:avLst/>
          </a:prstGeom>
          <a:ln>
            <a:solidFill>
              <a:schemeClr val="tx1"/>
            </a:solidFill>
          </a:ln>
        </p:spPr>
      </p:pic>
      <p:pic>
        <p:nvPicPr>
          <p:cNvPr id="2048" name="Picture 2047">
            <a:extLst>
              <a:ext uri="{FF2B5EF4-FFF2-40B4-BE49-F238E27FC236}">
                <a16:creationId xmlns:a16="http://schemas.microsoft.com/office/drawing/2014/main" id="{355CCF51-0886-4474-B98C-00E384EFCA52}"/>
              </a:ext>
            </a:extLst>
          </p:cNvPr>
          <p:cNvPicPr>
            <a:picLocks noChangeAspect="1"/>
          </p:cNvPicPr>
          <p:nvPr/>
        </p:nvPicPr>
        <p:blipFill>
          <a:blip r:embed="rId17" cstate="screen">
            <a:extLst>
              <a:ext uri="{28A0092B-C50C-407E-A947-70E740481C1C}">
                <a14:useLocalDpi xmlns:a14="http://schemas.microsoft.com/office/drawing/2010/main" val="0"/>
              </a:ext>
            </a:extLst>
          </a:blip>
          <a:stretch>
            <a:fillRect/>
          </a:stretch>
        </p:blipFill>
        <p:spPr>
          <a:xfrm>
            <a:off x="177572" y="3297393"/>
            <a:ext cx="800554" cy="1144865"/>
          </a:xfrm>
          <a:prstGeom prst="rect">
            <a:avLst/>
          </a:prstGeom>
          <a:ln>
            <a:solidFill>
              <a:schemeClr val="tx1"/>
            </a:solidFill>
          </a:ln>
        </p:spPr>
      </p:pic>
      <p:pic>
        <p:nvPicPr>
          <p:cNvPr id="2049" name="Picture 2048">
            <a:extLst>
              <a:ext uri="{FF2B5EF4-FFF2-40B4-BE49-F238E27FC236}">
                <a16:creationId xmlns:a16="http://schemas.microsoft.com/office/drawing/2014/main" id="{DA5DC572-2FC7-4C6D-80DE-F162A7951ECB}"/>
              </a:ext>
            </a:extLst>
          </p:cNvPr>
          <p:cNvPicPr>
            <a:picLocks noChangeAspect="1"/>
          </p:cNvPicPr>
          <p:nvPr/>
        </p:nvPicPr>
        <p:blipFill>
          <a:blip r:embed="rId18" cstate="screen">
            <a:extLst>
              <a:ext uri="{28A0092B-C50C-407E-A947-70E740481C1C}">
                <a14:useLocalDpi xmlns:a14="http://schemas.microsoft.com/office/drawing/2010/main" val="0"/>
              </a:ext>
            </a:extLst>
          </a:blip>
          <a:stretch>
            <a:fillRect/>
          </a:stretch>
        </p:blipFill>
        <p:spPr>
          <a:xfrm>
            <a:off x="1950974" y="3281492"/>
            <a:ext cx="785826" cy="1144865"/>
          </a:xfrm>
          <a:prstGeom prst="rect">
            <a:avLst/>
          </a:prstGeom>
          <a:ln>
            <a:solidFill>
              <a:schemeClr val="tx1"/>
            </a:solidFill>
          </a:ln>
        </p:spPr>
      </p:pic>
      <p:pic>
        <p:nvPicPr>
          <p:cNvPr id="2051" name="Picture 2050">
            <a:extLst>
              <a:ext uri="{FF2B5EF4-FFF2-40B4-BE49-F238E27FC236}">
                <a16:creationId xmlns:a16="http://schemas.microsoft.com/office/drawing/2014/main" id="{09773034-04A4-4A63-8EA6-898045D6DB04}"/>
              </a:ext>
            </a:extLst>
          </p:cNvPr>
          <p:cNvPicPr>
            <a:picLocks noChangeAspect="1"/>
          </p:cNvPicPr>
          <p:nvPr/>
        </p:nvPicPr>
        <p:blipFill>
          <a:blip r:embed="rId19" cstate="screen">
            <a:extLst>
              <a:ext uri="{28A0092B-C50C-407E-A947-70E740481C1C}">
                <a14:useLocalDpi xmlns:a14="http://schemas.microsoft.com/office/drawing/2010/main" val="0"/>
              </a:ext>
            </a:extLst>
          </a:blip>
          <a:stretch>
            <a:fillRect/>
          </a:stretch>
        </p:blipFill>
        <p:spPr>
          <a:xfrm>
            <a:off x="2796262" y="3267921"/>
            <a:ext cx="789623" cy="1154196"/>
          </a:xfrm>
          <a:prstGeom prst="rect">
            <a:avLst/>
          </a:prstGeom>
        </p:spPr>
      </p:pic>
      <p:pic>
        <p:nvPicPr>
          <p:cNvPr id="1032" name="Picture 8" descr="https://images-na.ssl-images-amazon.com/images/I/51j7Oa5t4JL.jpg"/>
          <p:cNvPicPr>
            <a:picLocks noChangeAspect="1" noChangeArrowheads="1"/>
          </p:cNvPicPr>
          <p:nvPr/>
        </p:nvPicPr>
        <p:blipFill>
          <a:blip r:embed="rId20" cstate="screen">
            <a:extLst>
              <a:ext uri="{28A0092B-C50C-407E-A947-70E740481C1C}">
                <a14:useLocalDpi xmlns:a14="http://schemas.microsoft.com/office/drawing/2010/main" val="0"/>
              </a:ext>
            </a:extLst>
          </a:blip>
          <a:srcRect/>
          <a:stretch>
            <a:fillRect/>
          </a:stretch>
        </p:blipFill>
        <p:spPr bwMode="auto">
          <a:xfrm>
            <a:off x="3720176" y="3303037"/>
            <a:ext cx="772450" cy="11233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3" name="Picture 2052">
            <a:extLst>
              <a:ext uri="{FF2B5EF4-FFF2-40B4-BE49-F238E27FC236}">
                <a16:creationId xmlns:a16="http://schemas.microsoft.com/office/drawing/2014/main" id="{8F92FD3C-B773-40BF-8D42-EA547F42BB08}"/>
              </a:ext>
            </a:extLst>
          </p:cNvPr>
          <p:cNvPicPr>
            <a:picLocks noChangeAspect="1"/>
          </p:cNvPicPr>
          <p:nvPr/>
        </p:nvPicPr>
        <p:blipFill>
          <a:blip r:embed="rId21" cstate="screen">
            <a:extLst>
              <a:ext uri="{28A0092B-C50C-407E-A947-70E740481C1C}">
                <a14:useLocalDpi xmlns:a14="http://schemas.microsoft.com/office/drawing/2010/main" val="0"/>
              </a:ext>
            </a:extLst>
          </a:blip>
          <a:stretch>
            <a:fillRect/>
          </a:stretch>
        </p:blipFill>
        <p:spPr>
          <a:xfrm>
            <a:off x="4542467" y="3293440"/>
            <a:ext cx="788240" cy="1132918"/>
          </a:xfrm>
          <a:prstGeom prst="rect">
            <a:avLst/>
          </a:prstGeom>
        </p:spPr>
      </p:pic>
      <p:pic>
        <p:nvPicPr>
          <p:cNvPr id="2054" name="Picture 2053">
            <a:extLst>
              <a:ext uri="{FF2B5EF4-FFF2-40B4-BE49-F238E27FC236}">
                <a16:creationId xmlns:a16="http://schemas.microsoft.com/office/drawing/2014/main" id="{B1BC0714-DDAA-48A6-B033-3067C29B753E}"/>
              </a:ext>
            </a:extLst>
          </p:cNvPr>
          <p:cNvPicPr>
            <a:picLocks noChangeAspect="1"/>
          </p:cNvPicPr>
          <p:nvPr/>
        </p:nvPicPr>
        <p:blipFill>
          <a:blip r:embed="rId22" cstate="screen">
            <a:extLst>
              <a:ext uri="{28A0092B-C50C-407E-A947-70E740481C1C}">
                <a14:useLocalDpi xmlns:a14="http://schemas.microsoft.com/office/drawing/2010/main" val="0"/>
              </a:ext>
            </a:extLst>
          </a:blip>
          <a:stretch>
            <a:fillRect/>
          </a:stretch>
        </p:blipFill>
        <p:spPr>
          <a:xfrm>
            <a:off x="5466198" y="3288350"/>
            <a:ext cx="790986" cy="1115700"/>
          </a:xfrm>
          <a:prstGeom prst="rect">
            <a:avLst/>
          </a:prstGeom>
          <a:ln>
            <a:solidFill>
              <a:schemeClr val="tx1"/>
            </a:solidFill>
          </a:ln>
        </p:spPr>
      </p:pic>
      <p:pic>
        <p:nvPicPr>
          <p:cNvPr id="2055" name="Picture 2054">
            <a:extLst>
              <a:ext uri="{FF2B5EF4-FFF2-40B4-BE49-F238E27FC236}">
                <a16:creationId xmlns:a16="http://schemas.microsoft.com/office/drawing/2014/main" id="{19456883-AD75-4617-A58D-6AD6AAFE4F22}"/>
              </a:ext>
            </a:extLst>
          </p:cNvPr>
          <p:cNvPicPr>
            <a:picLocks noChangeAspect="1"/>
          </p:cNvPicPr>
          <p:nvPr/>
        </p:nvPicPr>
        <p:blipFill>
          <a:blip r:embed="rId23" cstate="screen">
            <a:extLst>
              <a:ext uri="{28A0092B-C50C-407E-A947-70E740481C1C}">
                <a14:useLocalDpi xmlns:a14="http://schemas.microsoft.com/office/drawing/2010/main" val="0"/>
              </a:ext>
            </a:extLst>
          </a:blip>
          <a:stretch>
            <a:fillRect/>
          </a:stretch>
        </p:blipFill>
        <p:spPr>
          <a:xfrm>
            <a:off x="6329958" y="3281492"/>
            <a:ext cx="871731" cy="1122557"/>
          </a:xfrm>
          <a:prstGeom prst="rect">
            <a:avLst/>
          </a:prstGeom>
          <a:ln>
            <a:solidFill>
              <a:schemeClr val="tx1"/>
            </a:solidFill>
          </a:ln>
        </p:spPr>
      </p:pic>
      <p:sp>
        <p:nvSpPr>
          <p:cNvPr id="55" name="TextBox 54">
            <a:extLst>
              <a:ext uri="{FF2B5EF4-FFF2-40B4-BE49-F238E27FC236}">
                <a16:creationId xmlns:a16="http://schemas.microsoft.com/office/drawing/2014/main" id="{B79B9DF2-1BD5-46A0-B09E-47DA5EEF5474}"/>
              </a:ext>
            </a:extLst>
          </p:cNvPr>
          <p:cNvSpPr txBox="1"/>
          <p:nvPr/>
        </p:nvSpPr>
        <p:spPr>
          <a:xfrm>
            <a:off x="218182" y="1128165"/>
            <a:ext cx="8805334" cy="307777"/>
          </a:xfrm>
          <a:prstGeom prst="rect">
            <a:avLst/>
          </a:prstGeom>
          <a:noFill/>
        </p:spPr>
        <p:txBody>
          <a:bodyPr wrap="square" rtlCol="0">
            <a:spAutoFit/>
          </a:bodyPr>
          <a:lstStyle/>
          <a:p>
            <a:pPr algn="ctr"/>
            <a:r>
              <a:rPr lang="en-US" sz="1400" b="1" u="sng" dirty="0"/>
              <a:t>8 out of the Top 15 (53%) Most Popular Current Broadway Shows Are Inspired By Movies</a:t>
            </a:r>
          </a:p>
        </p:txBody>
      </p:sp>
      <p:sp>
        <p:nvSpPr>
          <p:cNvPr id="56" name="Text Placeholder 2">
            <a:extLst>
              <a:ext uri="{FF2B5EF4-FFF2-40B4-BE49-F238E27FC236}">
                <a16:creationId xmlns:a16="http://schemas.microsoft.com/office/drawing/2014/main" id="{384EAC01-F192-4577-B17F-30838B1417BA}"/>
              </a:ext>
            </a:extLst>
          </p:cNvPr>
          <p:cNvSpPr txBox="1">
            <a:spLocks/>
          </p:cNvSpPr>
          <p:nvPr/>
        </p:nvSpPr>
        <p:spPr>
          <a:xfrm>
            <a:off x="213729" y="1523877"/>
            <a:ext cx="1672556" cy="241290"/>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50" b="1" u="sng" dirty="0"/>
              <a:t>The Wizard of Oz</a:t>
            </a:r>
          </a:p>
        </p:txBody>
      </p:sp>
      <p:sp>
        <p:nvSpPr>
          <p:cNvPr id="57" name="Text Placeholder 2">
            <a:extLst>
              <a:ext uri="{FF2B5EF4-FFF2-40B4-BE49-F238E27FC236}">
                <a16:creationId xmlns:a16="http://schemas.microsoft.com/office/drawing/2014/main" id="{94524C4E-E705-47A6-84CE-707B77A39F17}"/>
              </a:ext>
            </a:extLst>
          </p:cNvPr>
          <p:cNvSpPr txBox="1">
            <a:spLocks/>
          </p:cNvSpPr>
          <p:nvPr/>
        </p:nvSpPr>
        <p:spPr>
          <a:xfrm>
            <a:off x="1961664" y="1517650"/>
            <a:ext cx="1672556" cy="241290"/>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50" b="1" u="sng" dirty="0"/>
              <a:t>The Lion King</a:t>
            </a:r>
          </a:p>
        </p:txBody>
      </p:sp>
      <p:sp>
        <p:nvSpPr>
          <p:cNvPr id="58" name="Text Placeholder 2">
            <a:extLst>
              <a:ext uri="{FF2B5EF4-FFF2-40B4-BE49-F238E27FC236}">
                <a16:creationId xmlns:a16="http://schemas.microsoft.com/office/drawing/2014/main" id="{584737D8-4A02-44BC-BF64-ACF7CC91EB32}"/>
              </a:ext>
            </a:extLst>
          </p:cNvPr>
          <p:cNvSpPr txBox="1">
            <a:spLocks/>
          </p:cNvSpPr>
          <p:nvPr/>
        </p:nvSpPr>
        <p:spPr>
          <a:xfrm>
            <a:off x="3753144" y="1517654"/>
            <a:ext cx="1672556" cy="241290"/>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50" b="1" u="sng" dirty="0"/>
              <a:t>Aladdin</a:t>
            </a:r>
          </a:p>
        </p:txBody>
      </p:sp>
      <p:sp>
        <p:nvSpPr>
          <p:cNvPr id="59" name="Text Placeholder 2">
            <a:extLst>
              <a:ext uri="{FF2B5EF4-FFF2-40B4-BE49-F238E27FC236}">
                <a16:creationId xmlns:a16="http://schemas.microsoft.com/office/drawing/2014/main" id="{DD868BFC-6E16-456D-83F6-0F8DAB291230}"/>
              </a:ext>
            </a:extLst>
          </p:cNvPr>
          <p:cNvSpPr txBox="1">
            <a:spLocks/>
          </p:cNvSpPr>
          <p:nvPr/>
        </p:nvSpPr>
        <p:spPr>
          <a:xfrm>
            <a:off x="5479304" y="1517656"/>
            <a:ext cx="1672556" cy="241290"/>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50" b="1" u="sng" dirty="0"/>
              <a:t>School of Rock</a:t>
            </a:r>
          </a:p>
        </p:txBody>
      </p:sp>
      <p:sp>
        <p:nvSpPr>
          <p:cNvPr id="60" name="Text Placeholder 2">
            <a:extLst>
              <a:ext uri="{FF2B5EF4-FFF2-40B4-BE49-F238E27FC236}">
                <a16:creationId xmlns:a16="http://schemas.microsoft.com/office/drawing/2014/main" id="{423576CD-3C7A-45A1-AF00-0A2ECE98D538}"/>
              </a:ext>
            </a:extLst>
          </p:cNvPr>
          <p:cNvSpPr txBox="1">
            <a:spLocks/>
          </p:cNvSpPr>
          <p:nvPr/>
        </p:nvSpPr>
        <p:spPr>
          <a:xfrm>
            <a:off x="7205461" y="1517655"/>
            <a:ext cx="1672556" cy="241290"/>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50" b="1" u="sng" dirty="0"/>
              <a:t>Waitress</a:t>
            </a:r>
          </a:p>
        </p:txBody>
      </p:sp>
      <p:pic>
        <p:nvPicPr>
          <p:cNvPr id="2056" name="Picture 2055">
            <a:extLst>
              <a:ext uri="{FF2B5EF4-FFF2-40B4-BE49-F238E27FC236}">
                <a16:creationId xmlns:a16="http://schemas.microsoft.com/office/drawing/2014/main" id="{D38175C9-CC2F-4CC6-870A-C14549B74C1F}"/>
              </a:ext>
            </a:extLst>
          </p:cNvPr>
          <p:cNvPicPr>
            <a:picLocks noChangeAspect="1"/>
          </p:cNvPicPr>
          <p:nvPr/>
        </p:nvPicPr>
        <p:blipFill>
          <a:blip r:embed="rId24" cstate="screen">
            <a:extLst>
              <a:ext uri="{28A0092B-C50C-407E-A947-70E740481C1C}">
                <a14:useLocalDpi xmlns:a14="http://schemas.microsoft.com/office/drawing/2010/main" val="0"/>
              </a:ext>
            </a:extLst>
          </a:blip>
          <a:stretch>
            <a:fillRect/>
          </a:stretch>
        </p:blipFill>
        <p:spPr>
          <a:xfrm>
            <a:off x="7256915" y="3267921"/>
            <a:ext cx="796433" cy="1136128"/>
          </a:xfrm>
          <a:prstGeom prst="rect">
            <a:avLst/>
          </a:prstGeom>
          <a:ln>
            <a:solidFill>
              <a:schemeClr val="tx1"/>
            </a:solidFill>
          </a:ln>
        </p:spPr>
      </p:pic>
      <p:pic>
        <p:nvPicPr>
          <p:cNvPr id="2057" name="Picture 2056">
            <a:extLst>
              <a:ext uri="{FF2B5EF4-FFF2-40B4-BE49-F238E27FC236}">
                <a16:creationId xmlns:a16="http://schemas.microsoft.com/office/drawing/2014/main" id="{96E2452C-6C67-4812-A4E7-1A7D8E03011B}"/>
              </a:ext>
            </a:extLst>
          </p:cNvPr>
          <p:cNvPicPr>
            <a:picLocks noChangeAspect="1"/>
          </p:cNvPicPr>
          <p:nvPr/>
        </p:nvPicPr>
        <p:blipFill>
          <a:blip r:embed="rId25" cstate="screen">
            <a:extLst>
              <a:ext uri="{28A0092B-C50C-407E-A947-70E740481C1C}">
                <a14:useLocalDpi xmlns:a14="http://schemas.microsoft.com/office/drawing/2010/main" val="0"/>
              </a:ext>
            </a:extLst>
          </a:blip>
          <a:stretch>
            <a:fillRect/>
          </a:stretch>
        </p:blipFill>
        <p:spPr>
          <a:xfrm>
            <a:off x="8115334" y="3256385"/>
            <a:ext cx="796433" cy="1147664"/>
          </a:xfrm>
          <a:prstGeom prst="rect">
            <a:avLst/>
          </a:prstGeom>
        </p:spPr>
      </p:pic>
      <p:pic>
        <p:nvPicPr>
          <p:cNvPr id="2058" name="Picture 2057">
            <a:extLst>
              <a:ext uri="{FF2B5EF4-FFF2-40B4-BE49-F238E27FC236}">
                <a16:creationId xmlns:a16="http://schemas.microsoft.com/office/drawing/2014/main" id="{CC1FE963-6905-4391-810C-42B3C54850F2}"/>
              </a:ext>
            </a:extLst>
          </p:cNvPr>
          <p:cNvPicPr>
            <a:picLocks noChangeAspect="1"/>
          </p:cNvPicPr>
          <p:nvPr/>
        </p:nvPicPr>
        <p:blipFill>
          <a:blip r:embed="rId26" cstate="screen">
            <a:extLst>
              <a:ext uri="{28A0092B-C50C-407E-A947-70E740481C1C}">
                <a14:useLocalDpi xmlns:a14="http://schemas.microsoft.com/office/drawing/2010/main" val="0"/>
              </a:ext>
            </a:extLst>
          </a:blip>
          <a:stretch>
            <a:fillRect/>
          </a:stretch>
        </p:blipFill>
        <p:spPr>
          <a:xfrm>
            <a:off x="980965" y="5141026"/>
            <a:ext cx="580538" cy="860974"/>
          </a:xfrm>
          <a:prstGeom prst="rect">
            <a:avLst/>
          </a:prstGeom>
          <a:ln>
            <a:solidFill>
              <a:schemeClr val="tx1"/>
            </a:solidFill>
          </a:ln>
        </p:spPr>
      </p:pic>
      <p:pic>
        <p:nvPicPr>
          <p:cNvPr id="2059" name="Picture 2058">
            <a:extLst>
              <a:ext uri="{FF2B5EF4-FFF2-40B4-BE49-F238E27FC236}">
                <a16:creationId xmlns:a16="http://schemas.microsoft.com/office/drawing/2014/main" id="{76AE714C-CA3B-43F1-847F-293A21B34DAD}"/>
              </a:ext>
            </a:extLst>
          </p:cNvPr>
          <p:cNvPicPr>
            <a:picLocks noChangeAspect="1"/>
          </p:cNvPicPr>
          <p:nvPr/>
        </p:nvPicPr>
        <p:blipFill rotWithShape="1">
          <a:blip r:embed="rId27" cstate="screen">
            <a:extLst>
              <a:ext uri="{28A0092B-C50C-407E-A947-70E740481C1C}">
                <a14:useLocalDpi xmlns:a14="http://schemas.microsoft.com/office/drawing/2010/main" val="0"/>
              </a:ext>
            </a:extLst>
          </a:blip>
          <a:srcRect/>
          <a:stretch/>
        </p:blipFill>
        <p:spPr>
          <a:xfrm>
            <a:off x="5143411" y="5137318"/>
            <a:ext cx="645270" cy="861739"/>
          </a:xfrm>
          <a:prstGeom prst="rect">
            <a:avLst/>
          </a:prstGeom>
          <a:ln>
            <a:solidFill>
              <a:schemeClr val="tx1"/>
            </a:solidFill>
          </a:ln>
        </p:spPr>
      </p:pic>
      <p:pic>
        <p:nvPicPr>
          <p:cNvPr id="2061" name="Picture 2060">
            <a:extLst>
              <a:ext uri="{FF2B5EF4-FFF2-40B4-BE49-F238E27FC236}">
                <a16:creationId xmlns:a16="http://schemas.microsoft.com/office/drawing/2014/main" id="{1A6DCE54-FFB9-474E-B521-033C7EC5B74F}"/>
              </a:ext>
            </a:extLst>
          </p:cNvPr>
          <p:cNvPicPr>
            <a:picLocks noChangeAspect="1"/>
          </p:cNvPicPr>
          <p:nvPr/>
        </p:nvPicPr>
        <p:blipFill rotWithShape="1">
          <a:blip r:embed="rId28" cstate="screen">
            <a:extLst>
              <a:ext uri="{28A0092B-C50C-407E-A947-70E740481C1C}">
                <a14:useLocalDpi xmlns:a14="http://schemas.microsoft.com/office/drawing/2010/main" val="0"/>
              </a:ext>
            </a:extLst>
          </a:blip>
          <a:srcRect/>
          <a:stretch/>
        </p:blipFill>
        <p:spPr>
          <a:xfrm>
            <a:off x="3721524" y="5136956"/>
            <a:ext cx="587702" cy="862101"/>
          </a:xfrm>
          <a:prstGeom prst="rect">
            <a:avLst/>
          </a:prstGeom>
        </p:spPr>
      </p:pic>
      <p:pic>
        <p:nvPicPr>
          <p:cNvPr id="2062" name="Picture 2061">
            <a:extLst>
              <a:ext uri="{FF2B5EF4-FFF2-40B4-BE49-F238E27FC236}">
                <a16:creationId xmlns:a16="http://schemas.microsoft.com/office/drawing/2014/main" id="{6A83196E-8C45-41A4-824E-E728C710C04B}"/>
              </a:ext>
            </a:extLst>
          </p:cNvPr>
          <p:cNvPicPr>
            <a:picLocks noChangeAspect="1"/>
          </p:cNvPicPr>
          <p:nvPr/>
        </p:nvPicPr>
        <p:blipFill>
          <a:blip r:embed="rId29" cstate="screen">
            <a:extLst>
              <a:ext uri="{28A0092B-C50C-407E-A947-70E740481C1C}">
                <a14:useLocalDpi xmlns:a14="http://schemas.microsoft.com/office/drawing/2010/main" val="0"/>
              </a:ext>
            </a:extLst>
          </a:blip>
          <a:stretch>
            <a:fillRect/>
          </a:stretch>
        </p:blipFill>
        <p:spPr>
          <a:xfrm>
            <a:off x="3081301" y="5136958"/>
            <a:ext cx="602313" cy="862100"/>
          </a:xfrm>
          <a:prstGeom prst="rect">
            <a:avLst/>
          </a:prstGeom>
        </p:spPr>
      </p:pic>
      <p:pic>
        <p:nvPicPr>
          <p:cNvPr id="2067" name="Picture 2066">
            <a:extLst>
              <a:ext uri="{FF2B5EF4-FFF2-40B4-BE49-F238E27FC236}">
                <a16:creationId xmlns:a16="http://schemas.microsoft.com/office/drawing/2014/main" id="{16220C76-B172-48D5-BF77-19B831F3EE16}"/>
              </a:ext>
            </a:extLst>
          </p:cNvPr>
          <p:cNvPicPr>
            <a:picLocks noChangeAspect="1"/>
          </p:cNvPicPr>
          <p:nvPr/>
        </p:nvPicPr>
        <p:blipFill>
          <a:blip r:embed="rId30" cstate="screen">
            <a:extLst>
              <a:ext uri="{28A0092B-C50C-407E-A947-70E740481C1C}">
                <a14:useLocalDpi xmlns:a14="http://schemas.microsoft.com/office/drawing/2010/main" val="0"/>
              </a:ext>
            </a:extLst>
          </a:blip>
          <a:stretch>
            <a:fillRect/>
          </a:stretch>
        </p:blipFill>
        <p:spPr>
          <a:xfrm>
            <a:off x="5938141" y="5122586"/>
            <a:ext cx="651117" cy="872230"/>
          </a:xfrm>
          <a:prstGeom prst="rect">
            <a:avLst/>
          </a:prstGeom>
          <a:ln>
            <a:solidFill>
              <a:schemeClr val="tx1"/>
            </a:solidFill>
          </a:ln>
        </p:spPr>
      </p:pic>
      <p:cxnSp>
        <p:nvCxnSpPr>
          <p:cNvPr id="2069" name="Straight Connector 2068">
            <a:extLst>
              <a:ext uri="{FF2B5EF4-FFF2-40B4-BE49-F238E27FC236}">
                <a16:creationId xmlns:a16="http://schemas.microsoft.com/office/drawing/2014/main" id="{956208F0-EF26-4FC8-8316-D6A555F87EBA}"/>
              </a:ext>
            </a:extLst>
          </p:cNvPr>
          <p:cNvCxnSpPr>
            <a:cxnSpLocks/>
          </p:cNvCxnSpPr>
          <p:nvPr/>
        </p:nvCxnSpPr>
        <p:spPr>
          <a:xfrm>
            <a:off x="5380811" y="3058826"/>
            <a:ext cx="0" cy="1420756"/>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76" name="Text Placeholder 2">
            <a:extLst>
              <a:ext uri="{FF2B5EF4-FFF2-40B4-BE49-F238E27FC236}">
                <a16:creationId xmlns:a16="http://schemas.microsoft.com/office/drawing/2014/main" id="{CE21D76C-9D84-4F1F-8DB6-42ED8F0E8AA8}"/>
              </a:ext>
            </a:extLst>
          </p:cNvPr>
          <p:cNvSpPr txBox="1">
            <a:spLocks/>
          </p:cNvSpPr>
          <p:nvPr/>
        </p:nvSpPr>
        <p:spPr>
          <a:xfrm>
            <a:off x="160510" y="3023359"/>
            <a:ext cx="1672556" cy="241290"/>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50" b="1" u="sng" dirty="0"/>
              <a:t>A Bronx Tale</a:t>
            </a:r>
          </a:p>
        </p:txBody>
      </p:sp>
      <p:sp>
        <p:nvSpPr>
          <p:cNvPr id="77" name="Text Placeholder 2">
            <a:extLst>
              <a:ext uri="{FF2B5EF4-FFF2-40B4-BE49-F238E27FC236}">
                <a16:creationId xmlns:a16="http://schemas.microsoft.com/office/drawing/2014/main" id="{2865C2C7-AB3B-453F-8BDA-8BFB461ABE25}"/>
              </a:ext>
            </a:extLst>
          </p:cNvPr>
          <p:cNvSpPr txBox="1">
            <a:spLocks/>
          </p:cNvSpPr>
          <p:nvPr/>
        </p:nvSpPr>
        <p:spPr>
          <a:xfrm>
            <a:off x="1927106" y="3026469"/>
            <a:ext cx="1672556" cy="241290"/>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50" b="1" u="sng" dirty="0"/>
              <a:t>Anastasia</a:t>
            </a:r>
          </a:p>
        </p:txBody>
      </p:sp>
      <p:sp>
        <p:nvSpPr>
          <p:cNvPr id="78" name="Text Placeholder 2">
            <a:extLst>
              <a:ext uri="{FF2B5EF4-FFF2-40B4-BE49-F238E27FC236}">
                <a16:creationId xmlns:a16="http://schemas.microsoft.com/office/drawing/2014/main" id="{E8BD978F-6877-4681-9826-C3AE8DC1B9DA}"/>
              </a:ext>
            </a:extLst>
          </p:cNvPr>
          <p:cNvSpPr txBox="1">
            <a:spLocks/>
          </p:cNvSpPr>
          <p:nvPr/>
        </p:nvSpPr>
        <p:spPr>
          <a:xfrm>
            <a:off x="3681263" y="3026468"/>
            <a:ext cx="1672556" cy="241290"/>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50" b="1" u="sng" dirty="0"/>
              <a:t>Kinky Boots</a:t>
            </a:r>
          </a:p>
        </p:txBody>
      </p:sp>
      <p:sp>
        <p:nvSpPr>
          <p:cNvPr id="79" name="Text Placeholder 2">
            <a:extLst>
              <a:ext uri="{FF2B5EF4-FFF2-40B4-BE49-F238E27FC236}">
                <a16:creationId xmlns:a16="http://schemas.microsoft.com/office/drawing/2014/main" id="{15E6F553-4939-47F6-8B84-0B7D6A1F146E}"/>
              </a:ext>
            </a:extLst>
          </p:cNvPr>
          <p:cNvSpPr txBox="1">
            <a:spLocks/>
          </p:cNvSpPr>
          <p:nvPr/>
        </p:nvSpPr>
        <p:spPr>
          <a:xfrm>
            <a:off x="5457190" y="3020245"/>
            <a:ext cx="1672556" cy="241290"/>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50" b="1" u="sng" dirty="0"/>
              <a:t>Elf</a:t>
            </a:r>
          </a:p>
        </p:txBody>
      </p:sp>
      <p:sp>
        <p:nvSpPr>
          <p:cNvPr id="80" name="Text Placeholder 2">
            <a:extLst>
              <a:ext uri="{FF2B5EF4-FFF2-40B4-BE49-F238E27FC236}">
                <a16:creationId xmlns:a16="http://schemas.microsoft.com/office/drawing/2014/main" id="{A965B8CC-D46D-4C54-945E-9A5D46F0D7BE}"/>
              </a:ext>
            </a:extLst>
          </p:cNvPr>
          <p:cNvSpPr txBox="1">
            <a:spLocks/>
          </p:cNvSpPr>
          <p:nvPr/>
        </p:nvSpPr>
        <p:spPr>
          <a:xfrm>
            <a:off x="7239339" y="3020245"/>
            <a:ext cx="1672556" cy="241290"/>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50" b="1" u="sng" dirty="0"/>
              <a:t>A Clockwork Orange</a:t>
            </a:r>
          </a:p>
        </p:txBody>
      </p:sp>
      <p:sp>
        <p:nvSpPr>
          <p:cNvPr id="2072" name="Text Placeholder 2071">
            <a:extLst>
              <a:ext uri="{FF2B5EF4-FFF2-40B4-BE49-F238E27FC236}">
                <a16:creationId xmlns:a16="http://schemas.microsoft.com/office/drawing/2014/main" id="{CB4F038B-569A-4441-8BB6-7E1A1FD49685}"/>
              </a:ext>
            </a:extLst>
          </p:cNvPr>
          <p:cNvSpPr>
            <a:spLocks noGrp="1"/>
          </p:cNvSpPr>
          <p:nvPr>
            <p:ph type="body" sz="quarter" idx="14"/>
          </p:nvPr>
        </p:nvSpPr>
        <p:spPr/>
        <p:txBody>
          <a:bodyPr/>
          <a:lstStyle/>
          <a:p>
            <a:r>
              <a:rPr lang="en-US" sz="800" dirty="0"/>
              <a:t>Source: </a:t>
            </a:r>
            <a:r>
              <a:rPr lang="en-US" sz="800" dirty="0">
                <a:hlinkClick r:id="rId31"/>
              </a:rPr>
              <a:t>www.broadway.com</a:t>
            </a:r>
            <a:r>
              <a:rPr lang="en-US" sz="800" dirty="0"/>
              <a:t>, as on November 7, 2017</a:t>
            </a:r>
          </a:p>
        </p:txBody>
      </p:sp>
      <p:sp>
        <p:nvSpPr>
          <p:cNvPr id="83" name="TextBox 82">
            <a:extLst>
              <a:ext uri="{FF2B5EF4-FFF2-40B4-BE49-F238E27FC236}">
                <a16:creationId xmlns:a16="http://schemas.microsoft.com/office/drawing/2014/main" id="{BDACBD4E-C223-4F6A-87EC-10DF2DA492E0}"/>
              </a:ext>
            </a:extLst>
          </p:cNvPr>
          <p:cNvSpPr txBox="1"/>
          <p:nvPr/>
        </p:nvSpPr>
        <p:spPr>
          <a:xfrm>
            <a:off x="0" y="4582314"/>
            <a:ext cx="8805334" cy="307777"/>
          </a:xfrm>
          <a:prstGeom prst="rect">
            <a:avLst/>
          </a:prstGeom>
          <a:noFill/>
        </p:spPr>
        <p:txBody>
          <a:bodyPr wrap="square" rtlCol="0">
            <a:spAutoFit/>
          </a:bodyPr>
          <a:lstStyle/>
          <a:p>
            <a:pPr algn="ctr"/>
            <a:r>
              <a:rPr lang="en-US" sz="1400" b="1" u="sng" dirty="0"/>
              <a:t>Coming Soon in 2018!</a:t>
            </a:r>
          </a:p>
        </p:txBody>
      </p:sp>
      <p:cxnSp>
        <p:nvCxnSpPr>
          <p:cNvPr id="84" name="Straight Connector 83">
            <a:extLst>
              <a:ext uri="{FF2B5EF4-FFF2-40B4-BE49-F238E27FC236}">
                <a16:creationId xmlns:a16="http://schemas.microsoft.com/office/drawing/2014/main" id="{B5DE0299-427D-456C-8ECC-45A604D4C01F}"/>
              </a:ext>
            </a:extLst>
          </p:cNvPr>
          <p:cNvCxnSpPr>
            <a:cxnSpLocks/>
          </p:cNvCxnSpPr>
          <p:nvPr/>
        </p:nvCxnSpPr>
        <p:spPr>
          <a:xfrm>
            <a:off x="177572" y="4572007"/>
            <a:ext cx="8734195" cy="0"/>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2078" name="Rectangle 2077">
            <a:extLst>
              <a:ext uri="{FF2B5EF4-FFF2-40B4-BE49-F238E27FC236}">
                <a16:creationId xmlns:a16="http://schemas.microsoft.com/office/drawing/2014/main" id="{403370B8-3EA9-46B7-9380-FFD8F745D6A7}"/>
              </a:ext>
            </a:extLst>
          </p:cNvPr>
          <p:cNvSpPr/>
          <p:nvPr/>
        </p:nvSpPr>
        <p:spPr>
          <a:xfrm>
            <a:off x="6808792" y="3038905"/>
            <a:ext cx="401217" cy="264966"/>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tx1"/>
                </a:solidFill>
              </a:rPr>
              <a:t>n/a</a:t>
            </a:r>
          </a:p>
        </p:txBody>
      </p:sp>
      <p:sp>
        <p:nvSpPr>
          <p:cNvPr id="100" name="Rectangle 99">
            <a:extLst>
              <a:ext uri="{FF2B5EF4-FFF2-40B4-BE49-F238E27FC236}">
                <a16:creationId xmlns:a16="http://schemas.microsoft.com/office/drawing/2014/main" id="{A630C38E-7525-4D22-992A-0CCC266FF9F9}"/>
              </a:ext>
            </a:extLst>
          </p:cNvPr>
          <p:cNvSpPr/>
          <p:nvPr/>
        </p:nvSpPr>
        <p:spPr>
          <a:xfrm>
            <a:off x="8706018" y="3042015"/>
            <a:ext cx="401217" cy="264966"/>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tx1"/>
                </a:solidFill>
              </a:rPr>
              <a:t>n/a</a:t>
            </a:r>
          </a:p>
        </p:txBody>
      </p:sp>
      <p:pic>
        <p:nvPicPr>
          <p:cNvPr id="2066" name="Picture 2065">
            <a:extLst>
              <a:ext uri="{FF2B5EF4-FFF2-40B4-BE49-F238E27FC236}">
                <a16:creationId xmlns:a16="http://schemas.microsoft.com/office/drawing/2014/main" id="{58769F31-B66E-4BC4-9CEA-2652DC0D3673}"/>
              </a:ext>
            </a:extLst>
          </p:cNvPr>
          <p:cNvPicPr>
            <a:picLocks noChangeAspect="1"/>
          </p:cNvPicPr>
          <p:nvPr/>
        </p:nvPicPr>
        <p:blipFill rotWithShape="1">
          <a:blip r:embed="rId32" cstate="screen">
            <a:extLst>
              <a:ext uri="{28A0092B-C50C-407E-A947-70E740481C1C}">
                <a14:useLocalDpi xmlns:a14="http://schemas.microsoft.com/office/drawing/2010/main" val="0"/>
              </a:ext>
            </a:extLst>
          </a:blip>
          <a:srcRect/>
          <a:stretch/>
        </p:blipFill>
        <p:spPr>
          <a:xfrm>
            <a:off x="6642593" y="5122584"/>
            <a:ext cx="660345" cy="868987"/>
          </a:xfrm>
          <a:prstGeom prst="rect">
            <a:avLst/>
          </a:prstGeom>
          <a:ln>
            <a:solidFill>
              <a:schemeClr val="tx1"/>
            </a:solidFill>
          </a:ln>
        </p:spPr>
      </p:pic>
      <p:pic>
        <p:nvPicPr>
          <p:cNvPr id="2063" name="Picture 2062">
            <a:extLst>
              <a:ext uri="{FF2B5EF4-FFF2-40B4-BE49-F238E27FC236}">
                <a16:creationId xmlns:a16="http://schemas.microsoft.com/office/drawing/2014/main" id="{063AB7D1-3B58-4C6D-9666-AC0B6E6DD609}"/>
              </a:ext>
            </a:extLst>
          </p:cNvPr>
          <p:cNvPicPr>
            <a:picLocks noChangeAspect="1"/>
          </p:cNvPicPr>
          <p:nvPr/>
        </p:nvPicPr>
        <p:blipFill>
          <a:blip r:embed="rId33" cstate="screen">
            <a:extLst>
              <a:ext uri="{28A0092B-C50C-407E-A947-70E740481C1C}">
                <a14:useLocalDpi xmlns:a14="http://schemas.microsoft.com/office/drawing/2010/main" val="0"/>
              </a:ext>
            </a:extLst>
          </a:blip>
          <a:stretch>
            <a:fillRect/>
          </a:stretch>
        </p:blipFill>
        <p:spPr>
          <a:xfrm>
            <a:off x="7465536" y="5122585"/>
            <a:ext cx="656951" cy="872677"/>
          </a:xfrm>
          <a:prstGeom prst="rect">
            <a:avLst/>
          </a:prstGeom>
          <a:ln>
            <a:solidFill>
              <a:schemeClr val="tx1"/>
            </a:solidFill>
          </a:ln>
        </p:spPr>
      </p:pic>
      <p:pic>
        <p:nvPicPr>
          <p:cNvPr id="2065" name="Picture 2064">
            <a:extLst>
              <a:ext uri="{FF2B5EF4-FFF2-40B4-BE49-F238E27FC236}">
                <a16:creationId xmlns:a16="http://schemas.microsoft.com/office/drawing/2014/main" id="{211EDCED-1DB0-4FD0-BC3C-2D02A2B43B65}"/>
              </a:ext>
            </a:extLst>
          </p:cNvPr>
          <p:cNvPicPr>
            <a:picLocks noChangeAspect="1"/>
          </p:cNvPicPr>
          <p:nvPr/>
        </p:nvPicPr>
        <p:blipFill>
          <a:blip r:embed="rId34" cstate="screen">
            <a:extLst>
              <a:ext uri="{28A0092B-C50C-407E-A947-70E740481C1C}">
                <a14:useLocalDpi xmlns:a14="http://schemas.microsoft.com/office/drawing/2010/main" val="0"/>
              </a:ext>
            </a:extLst>
          </a:blip>
          <a:stretch>
            <a:fillRect/>
          </a:stretch>
        </p:blipFill>
        <p:spPr>
          <a:xfrm>
            <a:off x="8196357" y="5110027"/>
            <a:ext cx="646425" cy="892629"/>
          </a:xfrm>
          <a:prstGeom prst="rect">
            <a:avLst/>
          </a:prstGeom>
          <a:ln>
            <a:solidFill>
              <a:schemeClr val="tx1"/>
            </a:solidFill>
          </a:ln>
        </p:spPr>
      </p:pic>
      <p:sp>
        <p:nvSpPr>
          <p:cNvPr id="101" name="Text Placeholder 2">
            <a:extLst>
              <a:ext uri="{FF2B5EF4-FFF2-40B4-BE49-F238E27FC236}">
                <a16:creationId xmlns:a16="http://schemas.microsoft.com/office/drawing/2014/main" id="{D1463C86-C522-4F2E-96E3-73D7A911160D}"/>
              </a:ext>
            </a:extLst>
          </p:cNvPr>
          <p:cNvSpPr txBox="1">
            <a:spLocks/>
          </p:cNvSpPr>
          <p:nvPr/>
        </p:nvSpPr>
        <p:spPr>
          <a:xfrm>
            <a:off x="291482" y="4867352"/>
            <a:ext cx="1270021" cy="229471"/>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50" b="1" u="sng" dirty="0"/>
              <a:t>Frozen</a:t>
            </a:r>
          </a:p>
        </p:txBody>
      </p:sp>
      <p:sp>
        <p:nvSpPr>
          <p:cNvPr id="102" name="Text Placeholder 2">
            <a:extLst>
              <a:ext uri="{FF2B5EF4-FFF2-40B4-BE49-F238E27FC236}">
                <a16:creationId xmlns:a16="http://schemas.microsoft.com/office/drawing/2014/main" id="{1452CDB2-81FA-4503-BB6C-9C9E5BBEF73A}"/>
              </a:ext>
            </a:extLst>
          </p:cNvPr>
          <p:cNvSpPr txBox="1">
            <a:spLocks/>
          </p:cNvSpPr>
          <p:nvPr/>
        </p:nvSpPr>
        <p:spPr>
          <a:xfrm>
            <a:off x="1675521" y="4870462"/>
            <a:ext cx="1270021" cy="229471"/>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50" b="1" u="sng" dirty="0"/>
              <a:t>Mean Girls</a:t>
            </a:r>
          </a:p>
        </p:txBody>
      </p:sp>
      <p:sp>
        <p:nvSpPr>
          <p:cNvPr id="103" name="Text Placeholder 2">
            <a:extLst>
              <a:ext uri="{FF2B5EF4-FFF2-40B4-BE49-F238E27FC236}">
                <a16:creationId xmlns:a16="http://schemas.microsoft.com/office/drawing/2014/main" id="{C7C18F0C-7803-4934-A3F4-3B3F674C8C8F}"/>
              </a:ext>
            </a:extLst>
          </p:cNvPr>
          <p:cNvSpPr txBox="1">
            <a:spLocks/>
          </p:cNvSpPr>
          <p:nvPr/>
        </p:nvSpPr>
        <p:spPr>
          <a:xfrm>
            <a:off x="3059565" y="4873569"/>
            <a:ext cx="1270021" cy="229471"/>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50" b="1" u="sng" dirty="0"/>
              <a:t>Moulin Rouge!</a:t>
            </a:r>
          </a:p>
        </p:txBody>
      </p:sp>
      <p:sp>
        <p:nvSpPr>
          <p:cNvPr id="104" name="Text Placeholder 2">
            <a:extLst>
              <a:ext uri="{FF2B5EF4-FFF2-40B4-BE49-F238E27FC236}">
                <a16:creationId xmlns:a16="http://schemas.microsoft.com/office/drawing/2014/main" id="{67C246EE-C317-4521-B6CA-0AE6A5A99662}"/>
              </a:ext>
            </a:extLst>
          </p:cNvPr>
          <p:cNvSpPr txBox="1">
            <a:spLocks/>
          </p:cNvSpPr>
          <p:nvPr/>
        </p:nvSpPr>
        <p:spPr>
          <a:xfrm>
            <a:off x="4449825" y="4873569"/>
            <a:ext cx="1338856" cy="263388"/>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50" b="1" u="sng" dirty="0"/>
              <a:t>King Kong</a:t>
            </a:r>
          </a:p>
        </p:txBody>
      </p:sp>
      <p:sp>
        <p:nvSpPr>
          <p:cNvPr id="105" name="Text Placeholder 2">
            <a:extLst>
              <a:ext uri="{FF2B5EF4-FFF2-40B4-BE49-F238E27FC236}">
                <a16:creationId xmlns:a16="http://schemas.microsoft.com/office/drawing/2014/main" id="{4CEAB3D6-F67F-4FDF-8BF2-BE8E25CB4010}"/>
              </a:ext>
            </a:extLst>
          </p:cNvPr>
          <p:cNvSpPr txBox="1">
            <a:spLocks/>
          </p:cNvSpPr>
          <p:nvPr/>
        </p:nvSpPr>
        <p:spPr>
          <a:xfrm>
            <a:off x="5936686" y="4873572"/>
            <a:ext cx="1332042" cy="236455"/>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50" b="1" u="sng" dirty="0"/>
              <a:t>Pretty Woman</a:t>
            </a:r>
          </a:p>
        </p:txBody>
      </p:sp>
      <p:sp>
        <p:nvSpPr>
          <p:cNvPr id="106" name="Text Placeholder 2">
            <a:extLst>
              <a:ext uri="{FF2B5EF4-FFF2-40B4-BE49-F238E27FC236}">
                <a16:creationId xmlns:a16="http://schemas.microsoft.com/office/drawing/2014/main" id="{AFE3465A-1298-4DDF-81B7-59883F2516ED}"/>
              </a:ext>
            </a:extLst>
          </p:cNvPr>
          <p:cNvSpPr txBox="1">
            <a:spLocks/>
          </p:cNvSpPr>
          <p:nvPr/>
        </p:nvSpPr>
        <p:spPr>
          <a:xfrm>
            <a:off x="7323649" y="4873570"/>
            <a:ext cx="1642537" cy="236457"/>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50" b="1" u="sng" dirty="0"/>
              <a:t>The Devil Wears Prada</a:t>
            </a:r>
          </a:p>
        </p:txBody>
      </p:sp>
      <p:sp>
        <p:nvSpPr>
          <p:cNvPr id="2079" name="TextBox 2078">
            <a:extLst>
              <a:ext uri="{FF2B5EF4-FFF2-40B4-BE49-F238E27FC236}">
                <a16:creationId xmlns:a16="http://schemas.microsoft.com/office/drawing/2014/main" id="{72BBB1F3-21BC-4F76-A597-B71BD24F4331}"/>
              </a:ext>
            </a:extLst>
          </p:cNvPr>
          <p:cNvSpPr txBox="1"/>
          <p:nvPr/>
        </p:nvSpPr>
        <p:spPr>
          <a:xfrm>
            <a:off x="4189837" y="6177815"/>
            <a:ext cx="4243050" cy="246221"/>
          </a:xfrm>
          <a:prstGeom prst="rect">
            <a:avLst/>
          </a:prstGeom>
          <a:noFill/>
        </p:spPr>
        <p:txBody>
          <a:bodyPr wrap="square" rtlCol="0">
            <a:spAutoFit/>
          </a:bodyPr>
          <a:lstStyle/>
          <a:p>
            <a:r>
              <a:rPr lang="en-US" sz="1000" dirty="0"/>
              <a:t>= popularity ranking based on Broadway.com</a:t>
            </a:r>
          </a:p>
        </p:txBody>
      </p:sp>
      <p:sp>
        <p:nvSpPr>
          <p:cNvPr id="3" name="Rectangle 2">
            <a:extLst>
              <a:ext uri="{FF2B5EF4-FFF2-40B4-BE49-F238E27FC236}">
                <a16:creationId xmlns:a16="http://schemas.microsoft.com/office/drawing/2014/main" id="{3131EEEC-FCA7-4B3F-A0EF-8484079D084B}"/>
              </a:ext>
            </a:extLst>
          </p:cNvPr>
          <p:cNvSpPr/>
          <p:nvPr/>
        </p:nvSpPr>
        <p:spPr>
          <a:xfrm>
            <a:off x="1651757" y="1577895"/>
            <a:ext cx="270587" cy="26125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2</a:t>
            </a:r>
          </a:p>
        </p:txBody>
      </p:sp>
      <p:sp>
        <p:nvSpPr>
          <p:cNvPr id="70" name="Rectangle 69">
            <a:extLst>
              <a:ext uri="{FF2B5EF4-FFF2-40B4-BE49-F238E27FC236}">
                <a16:creationId xmlns:a16="http://schemas.microsoft.com/office/drawing/2014/main" id="{5F3381A9-F9E0-4954-B6E3-6E2BB332B2D4}"/>
              </a:ext>
            </a:extLst>
          </p:cNvPr>
          <p:cNvSpPr/>
          <p:nvPr/>
        </p:nvSpPr>
        <p:spPr>
          <a:xfrm>
            <a:off x="3419114" y="1581442"/>
            <a:ext cx="270587" cy="26125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3</a:t>
            </a:r>
          </a:p>
        </p:txBody>
      </p:sp>
      <p:sp>
        <p:nvSpPr>
          <p:cNvPr id="71" name="Rectangle 70">
            <a:extLst>
              <a:ext uri="{FF2B5EF4-FFF2-40B4-BE49-F238E27FC236}">
                <a16:creationId xmlns:a16="http://schemas.microsoft.com/office/drawing/2014/main" id="{DE254B1C-E683-44DD-A803-F602AC57B20B}"/>
              </a:ext>
            </a:extLst>
          </p:cNvPr>
          <p:cNvSpPr/>
          <p:nvPr/>
        </p:nvSpPr>
        <p:spPr>
          <a:xfrm>
            <a:off x="5159921" y="1569264"/>
            <a:ext cx="270587" cy="26125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6</a:t>
            </a:r>
          </a:p>
        </p:txBody>
      </p:sp>
      <p:sp>
        <p:nvSpPr>
          <p:cNvPr id="72" name="Rectangle 71">
            <a:extLst>
              <a:ext uri="{FF2B5EF4-FFF2-40B4-BE49-F238E27FC236}">
                <a16:creationId xmlns:a16="http://schemas.microsoft.com/office/drawing/2014/main" id="{C2B3822F-EBAC-487E-8A5F-466EC30CB7EB}"/>
              </a:ext>
            </a:extLst>
          </p:cNvPr>
          <p:cNvSpPr/>
          <p:nvPr/>
        </p:nvSpPr>
        <p:spPr>
          <a:xfrm>
            <a:off x="6895920" y="1553681"/>
            <a:ext cx="270587" cy="26125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8</a:t>
            </a:r>
          </a:p>
        </p:txBody>
      </p:sp>
      <p:sp>
        <p:nvSpPr>
          <p:cNvPr id="73" name="Rectangle 72">
            <a:extLst>
              <a:ext uri="{FF2B5EF4-FFF2-40B4-BE49-F238E27FC236}">
                <a16:creationId xmlns:a16="http://schemas.microsoft.com/office/drawing/2014/main" id="{DA870163-CEE7-43AC-9198-C4C2EFDF8263}"/>
              </a:ext>
            </a:extLst>
          </p:cNvPr>
          <p:cNvSpPr/>
          <p:nvPr/>
        </p:nvSpPr>
        <p:spPr>
          <a:xfrm>
            <a:off x="8653469" y="1552782"/>
            <a:ext cx="270587" cy="26125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9</a:t>
            </a:r>
          </a:p>
        </p:txBody>
      </p:sp>
      <p:sp>
        <p:nvSpPr>
          <p:cNvPr id="74" name="Rectangle 73">
            <a:extLst>
              <a:ext uri="{FF2B5EF4-FFF2-40B4-BE49-F238E27FC236}">
                <a16:creationId xmlns:a16="http://schemas.microsoft.com/office/drawing/2014/main" id="{EE1672C1-A7A6-449A-B2F3-2EC9CFC70845}"/>
              </a:ext>
            </a:extLst>
          </p:cNvPr>
          <p:cNvSpPr/>
          <p:nvPr/>
        </p:nvSpPr>
        <p:spPr>
          <a:xfrm>
            <a:off x="1505862" y="3082785"/>
            <a:ext cx="394252" cy="24231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10</a:t>
            </a:r>
          </a:p>
        </p:txBody>
      </p:sp>
      <p:sp>
        <p:nvSpPr>
          <p:cNvPr id="75" name="Rectangle 74">
            <a:extLst>
              <a:ext uri="{FF2B5EF4-FFF2-40B4-BE49-F238E27FC236}">
                <a16:creationId xmlns:a16="http://schemas.microsoft.com/office/drawing/2014/main" id="{38BFB11B-AA80-4B9B-BE1A-B2D395AE0716}"/>
              </a:ext>
            </a:extLst>
          </p:cNvPr>
          <p:cNvSpPr/>
          <p:nvPr/>
        </p:nvSpPr>
        <p:spPr>
          <a:xfrm>
            <a:off x="3263127" y="3057900"/>
            <a:ext cx="394252" cy="24231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12</a:t>
            </a:r>
          </a:p>
        </p:txBody>
      </p:sp>
      <p:sp>
        <p:nvSpPr>
          <p:cNvPr id="81" name="Rectangle 80">
            <a:extLst>
              <a:ext uri="{FF2B5EF4-FFF2-40B4-BE49-F238E27FC236}">
                <a16:creationId xmlns:a16="http://schemas.microsoft.com/office/drawing/2014/main" id="{32069675-B8AB-46F7-A9ED-EDBBACD0C81A}"/>
              </a:ext>
            </a:extLst>
          </p:cNvPr>
          <p:cNvSpPr/>
          <p:nvPr/>
        </p:nvSpPr>
        <p:spPr>
          <a:xfrm>
            <a:off x="4955075" y="3079671"/>
            <a:ext cx="394252" cy="24231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15</a:t>
            </a:r>
          </a:p>
        </p:txBody>
      </p:sp>
      <p:sp>
        <p:nvSpPr>
          <p:cNvPr id="69" name="Rectangle 68">
            <a:extLst>
              <a:ext uri="{FF2B5EF4-FFF2-40B4-BE49-F238E27FC236}">
                <a16:creationId xmlns:a16="http://schemas.microsoft.com/office/drawing/2014/main" id="{53B420D2-206A-4791-8C57-35F117191245}"/>
              </a:ext>
            </a:extLst>
          </p:cNvPr>
          <p:cNvSpPr/>
          <p:nvPr/>
        </p:nvSpPr>
        <p:spPr>
          <a:xfrm>
            <a:off x="3937272" y="6173835"/>
            <a:ext cx="270587" cy="26125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a:t>
            </a:r>
          </a:p>
        </p:txBody>
      </p:sp>
      <p:sp>
        <p:nvSpPr>
          <p:cNvPr id="68" name="Text Placeholder 4">
            <a:extLst>
              <a:ext uri="{FF2B5EF4-FFF2-40B4-BE49-F238E27FC236}">
                <a16:creationId xmlns:a16="http://schemas.microsoft.com/office/drawing/2014/main" id="{958A9027-3968-48E9-B904-C3B2936A54B9}"/>
              </a:ext>
            </a:extLst>
          </p:cNvPr>
          <p:cNvSpPr txBox="1">
            <a:spLocks/>
          </p:cNvSpPr>
          <p:nvPr/>
        </p:nvSpPr>
        <p:spPr>
          <a:xfrm>
            <a:off x="329141" y="6189666"/>
            <a:ext cx="3355092" cy="431798"/>
          </a:xfrm>
          <a:prstGeom prst="rect">
            <a:avLst/>
          </a:prstGeom>
        </p:spPr>
        <p:txBody>
          <a:bodyPr vert="horz"/>
          <a:lstStyle>
            <a:lvl1pPr marL="0" indent="0" algn="l" defTabSz="457200" rtl="0" eaLnBrk="1" latinLnBrk="0" hangingPunct="1">
              <a:spcBef>
                <a:spcPct val="20000"/>
              </a:spcBef>
              <a:buFont typeface="Arial"/>
              <a:buNone/>
              <a:defRPr sz="1100" kern="1200" cap="all"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THE SURROUND SOUND OF CINEMA: PART I</a:t>
            </a:r>
          </a:p>
        </p:txBody>
      </p:sp>
    </p:spTree>
    <p:extLst>
      <p:ext uri="{BB962C8B-B14F-4D97-AF65-F5344CB8AC3E}">
        <p14:creationId xmlns:p14="http://schemas.microsoft.com/office/powerpoint/2010/main" val="2822386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54" y="417865"/>
            <a:ext cx="8805334" cy="843112"/>
          </a:xfrm>
        </p:spPr>
        <p:txBody>
          <a:bodyPr/>
          <a:lstStyle/>
          <a:p>
            <a:r>
              <a:rPr lang="en-US" dirty="0"/>
              <a:t>Movies Inspire A Majority Of The Most Popular Halloween Costumes For Both Adults &amp; Kids</a:t>
            </a:r>
          </a:p>
        </p:txBody>
      </p:sp>
      <p:sp>
        <p:nvSpPr>
          <p:cNvPr id="4" name="Text Placeholder 3"/>
          <p:cNvSpPr>
            <a:spLocks noGrp="1"/>
          </p:cNvSpPr>
          <p:nvPr>
            <p:ph type="body" sz="quarter" idx="14"/>
          </p:nvPr>
        </p:nvSpPr>
        <p:spPr>
          <a:xfrm>
            <a:off x="321733" y="6621463"/>
            <a:ext cx="7348029" cy="236537"/>
          </a:xfrm>
        </p:spPr>
        <p:txBody>
          <a:bodyPr/>
          <a:lstStyle/>
          <a:p>
            <a:r>
              <a:rPr lang="en-US" sz="800" dirty="0"/>
              <a:t>Source: National Retail Federation, 2017 Annual Halloween Spending Survey, conducted by Prosper Insights &amp; Analytics</a:t>
            </a:r>
          </a:p>
        </p:txBody>
      </p:sp>
      <p:sp>
        <p:nvSpPr>
          <p:cNvPr id="33" name="Text Placeholder 2">
            <a:extLst>
              <a:ext uri="{FF2B5EF4-FFF2-40B4-BE49-F238E27FC236}">
                <a16:creationId xmlns:a16="http://schemas.microsoft.com/office/drawing/2014/main" id="{C9172196-D8EB-4E06-9D70-B644ACA46422}"/>
              </a:ext>
            </a:extLst>
          </p:cNvPr>
          <p:cNvSpPr>
            <a:spLocks noGrp="1"/>
          </p:cNvSpPr>
          <p:nvPr>
            <p:ph type="body" sz="quarter" idx="13"/>
          </p:nvPr>
        </p:nvSpPr>
        <p:spPr>
          <a:xfrm>
            <a:off x="74648" y="1344322"/>
            <a:ext cx="8965670" cy="344515"/>
          </a:xfrm>
        </p:spPr>
        <p:txBody>
          <a:bodyPr/>
          <a:lstStyle/>
          <a:p>
            <a:r>
              <a:rPr lang="en-US" sz="1600" dirty="0"/>
              <a:t>Halloween costume sales are a big business with an estimated </a:t>
            </a:r>
            <a:r>
              <a:rPr lang="en-US" sz="1600" b="1" u="sng" dirty="0"/>
              <a:t>$3.4 billion</a:t>
            </a:r>
            <a:r>
              <a:rPr lang="en-US" sz="1600" b="1" dirty="0"/>
              <a:t> </a:t>
            </a:r>
            <a:r>
              <a:rPr lang="en-US" sz="1600" dirty="0"/>
              <a:t>being spent in 2017</a:t>
            </a:r>
          </a:p>
        </p:txBody>
      </p:sp>
      <p:sp>
        <p:nvSpPr>
          <p:cNvPr id="34" name="Text Placeholder 2">
            <a:extLst>
              <a:ext uri="{FF2B5EF4-FFF2-40B4-BE49-F238E27FC236}">
                <a16:creationId xmlns:a16="http://schemas.microsoft.com/office/drawing/2014/main" id="{5157A2D7-4798-477F-B02F-682D0096F8B7}"/>
              </a:ext>
            </a:extLst>
          </p:cNvPr>
          <p:cNvSpPr txBox="1">
            <a:spLocks/>
          </p:cNvSpPr>
          <p:nvPr/>
        </p:nvSpPr>
        <p:spPr>
          <a:xfrm>
            <a:off x="202157" y="1748635"/>
            <a:ext cx="8718631" cy="344515"/>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u="sng" dirty="0"/>
              <a:t>Movie-Inspired Halloween Costumes In Top 10 Ranking</a:t>
            </a:r>
          </a:p>
        </p:txBody>
      </p:sp>
      <p:sp>
        <p:nvSpPr>
          <p:cNvPr id="35" name="Text Placeholder 2">
            <a:extLst>
              <a:ext uri="{FF2B5EF4-FFF2-40B4-BE49-F238E27FC236}">
                <a16:creationId xmlns:a16="http://schemas.microsoft.com/office/drawing/2014/main" id="{70232465-D403-47EA-B1F1-434F8B45C4BF}"/>
              </a:ext>
            </a:extLst>
          </p:cNvPr>
          <p:cNvSpPr txBox="1">
            <a:spLocks/>
          </p:cNvSpPr>
          <p:nvPr/>
        </p:nvSpPr>
        <p:spPr>
          <a:xfrm>
            <a:off x="202157" y="2068982"/>
            <a:ext cx="4267209" cy="344515"/>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i="1" dirty="0"/>
              <a:t>Children</a:t>
            </a:r>
          </a:p>
        </p:txBody>
      </p:sp>
      <p:sp>
        <p:nvSpPr>
          <p:cNvPr id="12" name="Rectangle: Rounded Corners 11">
            <a:extLst>
              <a:ext uri="{FF2B5EF4-FFF2-40B4-BE49-F238E27FC236}">
                <a16:creationId xmlns:a16="http://schemas.microsoft.com/office/drawing/2014/main" id="{346C6F6B-B021-4CFE-8D4B-8A636AD73C0B}"/>
              </a:ext>
            </a:extLst>
          </p:cNvPr>
          <p:cNvSpPr/>
          <p:nvPr/>
        </p:nvSpPr>
        <p:spPr>
          <a:xfrm>
            <a:off x="4469366" y="2093150"/>
            <a:ext cx="139950" cy="3757138"/>
          </a:xfrm>
          <a:prstGeom prst="round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 Placeholder 2">
            <a:extLst>
              <a:ext uri="{FF2B5EF4-FFF2-40B4-BE49-F238E27FC236}">
                <a16:creationId xmlns:a16="http://schemas.microsoft.com/office/drawing/2014/main" id="{8A85C9B2-93F3-492B-8179-9F24315F2B74}"/>
              </a:ext>
            </a:extLst>
          </p:cNvPr>
          <p:cNvSpPr txBox="1">
            <a:spLocks/>
          </p:cNvSpPr>
          <p:nvPr/>
        </p:nvSpPr>
        <p:spPr>
          <a:xfrm>
            <a:off x="4609316" y="2072090"/>
            <a:ext cx="4267209" cy="344515"/>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i="1" dirty="0"/>
              <a:t>Adults</a:t>
            </a:r>
          </a:p>
        </p:txBody>
      </p:sp>
      <p:sp>
        <p:nvSpPr>
          <p:cNvPr id="43" name="Text Placeholder 2">
            <a:extLst>
              <a:ext uri="{FF2B5EF4-FFF2-40B4-BE49-F238E27FC236}">
                <a16:creationId xmlns:a16="http://schemas.microsoft.com/office/drawing/2014/main" id="{C7E65408-7200-492D-AFBD-DED74B902DB3}"/>
              </a:ext>
            </a:extLst>
          </p:cNvPr>
          <p:cNvSpPr txBox="1">
            <a:spLocks/>
          </p:cNvSpPr>
          <p:nvPr/>
        </p:nvSpPr>
        <p:spPr>
          <a:xfrm>
            <a:off x="202158" y="2304927"/>
            <a:ext cx="1454146" cy="344515"/>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50" b="1" u="sng" dirty="0"/>
              <a:t>#1 – Action / Superhero</a:t>
            </a:r>
          </a:p>
        </p:txBody>
      </p:sp>
      <p:sp>
        <p:nvSpPr>
          <p:cNvPr id="44" name="Text Placeholder 2">
            <a:extLst>
              <a:ext uri="{FF2B5EF4-FFF2-40B4-BE49-F238E27FC236}">
                <a16:creationId xmlns:a16="http://schemas.microsoft.com/office/drawing/2014/main" id="{DA79A0BB-61DF-4BEC-94E4-CB1182146E56}"/>
              </a:ext>
            </a:extLst>
          </p:cNvPr>
          <p:cNvSpPr txBox="1">
            <a:spLocks/>
          </p:cNvSpPr>
          <p:nvPr/>
        </p:nvSpPr>
        <p:spPr>
          <a:xfrm>
            <a:off x="1686160" y="2321416"/>
            <a:ext cx="1390258" cy="344515"/>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50" b="1" u="sng" dirty="0"/>
              <a:t>#2 – Batman Character</a:t>
            </a:r>
          </a:p>
        </p:txBody>
      </p:sp>
      <p:sp>
        <p:nvSpPr>
          <p:cNvPr id="45" name="Text Placeholder 2">
            <a:extLst>
              <a:ext uri="{FF2B5EF4-FFF2-40B4-BE49-F238E27FC236}">
                <a16:creationId xmlns:a16="http://schemas.microsoft.com/office/drawing/2014/main" id="{1CB8E610-163B-47A2-B275-0973413D0381}"/>
              </a:ext>
            </a:extLst>
          </p:cNvPr>
          <p:cNvSpPr txBox="1">
            <a:spLocks/>
          </p:cNvSpPr>
          <p:nvPr/>
        </p:nvSpPr>
        <p:spPr>
          <a:xfrm>
            <a:off x="2860221" y="2481924"/>
            <a:ext cx="1483089" cy="344515"/>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50" b="1" u="sng" dirty="0"/>
              <a:t>#4 – Spider-Man</a:t>
            </a:r>
          </a:p>
        </p:txBody>
      </p:sp>
      <p:sp>
        <p:nvSpPr>
          <p:cNvPr id="46" name="Text Placeholder 2">
            <a:extLst>
              <a:ext uri="{FF2B5EF4-FFF2-40B4-BE49-F238E27FC236}">
                <a16:creationId xmlns:a16="http://schemas.microsoft.com/office/drawing/2014/main" id="{67A6C316-E488-4E02-AEAF-75C9CA9F8433}"/>
              </a:ext>
            </a:extLst>
          </p:cNvPr>
          <p:cNvSpPr txBox="1">
            <a:spLocks/>
          </p:cNvSpPr>
          <p:nvPr/>
        </p:nvSpPr>
        <p:spPr>
          <a:xfrm>
            <a:off x="273286" y="3624385"/>
            <a:ext cx="1311890" cy="344515"/>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50" b="1" u="sng" dirty="0"/>
              <a:t>#5 – Star Wars Character</a:t>
            </a:r>
          </a:p>
        </p:txBody>
      </p:sp>
      <p:sp>
        <p:nvSpPr>
          <p:cNvPr id="47" name="Text Placeholder 2">
            <a:extLst>
              <a:ext uri="{FF2B5EF4-FFF2-40B4-BE49-F238E27FC236}">
                <a16:creationId xmlns:a16="http://schemas.microsoft.com/office/drawing/2014/main" id="{0B772150-C381-47BA-92B2-CB3A82BEB97D}"/>
              </a:ext>
            </a:extLst>
          </p:cNvPr>
          <p:cNvSpPr txBox="1">
            <a:spLocks/>
          </p:cNvSpPr>
          <p:nvPr/>
        </p:nvSpPr>
        <p:spPr>
          <a:xfrm>
            <a:off x="1387231" y="3805689"/>
            <a:ext cx="1988117" cy="344515"/>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50" b="1" u="sng" dirty="0"/>
              <a:t>#7(t) – Pirate</a:t>
            </a:r>
          </a:p>
        </p:txBody>
      </p:sp>
      <p:sp>
        <p:nvSpPr>
          <p:cNvPr id="48" name="Text Placeholder 2">
            <a:extLst>
              <a:ext uri="{FF2B5EF4-FFF2-40B4-BE49-F238E27FC236}">
                <a16:creationId xmlns:a16="http://schemas.microsoft.com/office/drawing/2014/main" id="{BD0A81AD-F244-467A-B9B7-59CC2B2FFBDE}"/>
              </a:ext>
            </a:extLst>
          </p:cNvPr>
          <p:cNvSpPr txBox="1">
            <a:spLocks/>
          </p:cNvSpPr>
          <p:nvPr/>
        </p:nvSpPr>
        <p:spPr>
          <a:xfrm>
            <a:off x="2869420" y="3628591"/>
            <a:ext cx="1499859" cy="344515"/>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50" b="1" u="sng" dirty="0"/>
              <a:t>#7(t) – Marvel Superhero</a:t>
            </a:r>
          </a:p>
        </p:txBody>
      </p:sp>
      <p:sp>
        <p:nvSpPr>
          <p:cNvPr id="49" name="Text Placeholder 2">
            <a:extLst>
              <a:ext uri="{FF2B5EF4-FFF2-40B4-BE49-F238E27FC236}">
                <a16:creationId xmlns:a16="http://schemas.microsoft.com/office/drawing/2014/main" id="{FC846928-9F26-4E11-9CF6-8C5F081BFEAD}"/>
              </a:ext>
            </a:extLst>
          </p:cNvPr>
          <p:cNvSpPr txBox="1">
            <a:spLocks/>
          </p:cNvSpPr>
          <p:nvPr/>
        </p:nvSpPr>
        <p:spPr>
          <a:xfrm>
            <a:off x="348530" y="5058855"/>
            <a:ext cx="1988117" cy="344515"/>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50" b="1" u="sng" dirty="0"/>
              <a:t>#8 – Disney Princess</a:t>
            </a:r>
          </a:p>
        </p:txBody>
      </p:sp>
      <p:sp>
        <p:nvSpPr>
          <p:cNvPr id="50" name="Text Placeholder 2">
            <a:extLst>
              <a:ext uri="{FF2B5EF4-FFF2-40B4-BE49-F238E27FC236}">
                <a16:creationId xmlns:a16="http://schemas.microsoft.com/office/drawing/2014/main" id="{49DD7F02-1E69-42AE-A9DE-3634168140A0}"/>
              </a:ext>
            </a:extLst>
          </p:cNvPr>
          <p:cNvSpPr txBox="1">
            <a:spLocks/>
          </p:cNvSpPr>
          <p:nvPr/>
        </p:nvSpPr>
        <p:spPr>
          <a:xfrm>
            <a:off x="2162724" y="5057902"/>
            <a:ext cx="1988117" cy="344515"/>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50" b="1" u="sng" dirty="0"/>
              <a:t>#10 – Wonder Woman</a:t>
            </a:r>
          </a:p>
        </p:txBody>
      </p:sp>
      <p:sp>
        <p:nvSpPr>
          <p:cNvPr id="52" name="Text Placeholder 2">
            <a:extLst>
              <a:ext uri="{FF2B5EF4-FFF2-40B4-BE49-F238E27FC236}">
                <a16:creationId xmlns:a16="http://schemas.microsoft.com/office/drawing/2014/main" id="{189F293F-44FA-4CD7-A985-0AFDDD68C309}"/>
              </a:ext>
            </a:extLst>
          </p:cNvPr>
          <p:cNvSpPr txBox="1">
            <a:spLocks/>
          </p:cNvSpPr>
          <p:nvPr/>
        </p:nvSpPr>
        <p:spPr>
          <a:xfrm>
            <a:off x="4664883" y="2328505"/>
            <a:ext cx="1988117" cy="344515"/>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50" b="1" u="sng" dirty="0"/>
              <a:t>#2 – Batman Character</a:t>
            </a:r>
          </a:p>
        </p:txBody>
      </p:sp>
      <p:sp>
        <p:nvSpPr>
          <p:cNvPr id="53" name="Text Placeholder 2">
            <a:extLst>
              <a:ext uri="{FF2B5EF4-FFF2-40B4-BE49-F238E27FC236}">
                <a16:creationId xmlns:a16="http://schemas.microsoft.com/office/drawing/2014/main" id="{DFEECA17-0CF9-4B25-A30A-C6CB70726081}"/>
              </a:ext>
            </a:extLst>
          </p:cNvPr>
          <p:cNvSpPr txBox="1">
            <a:spLocks/>
          </p:cNvSpPr>
          <p:nvPr/>
        </p:nvSpPr>
        <p:spPr>
          <a:xfrm>
            <a:off x="6892602" y="2328965"/>
            <a:ext cx="1988117" cy="344515"/>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50" b="1" u="sng" dirty="0"/>
              <a:t>#4 – Pirate</a:t>
            </a:r>
          </a:p>
        </p:txBody>
      </p:sp>
      <p:sp>
        <p:nvSpPr>
          <p:cNvPr id="54" name="Text Placeholder 2">
            <a:extLst>
              <a:ext uri="{FF2B5EF4-FFF2-40B4-BE49-F238E27FC236}">
                <a16:creationId xmlns:a16="http://schemas.microsoft.com/office/drawing/2014/main" id="{CD11111D-83F2-49B8-8BD0-3B67B9E4CABE}"/>
              </a:ext>
            </a:extLst>
          </p:cNvPr>
          <p:cNvSpPr txBox="1">
            <a:spLocks/>
          </p:cNvSpPr>
          <p:nvPr/>
        </p:nvSpPr>
        <p:spPr>
          <a:xfrm>
            <a:off x="4682467" y="3534400"/>
            <a:ext cx="1988117" cy="344515"/>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50" b="1" u="sng" dirty="0"/>
              <a:t>#5 – Marvel Superhero</a:t>
            </a:r>
          </a:p>
        </p:txBody>
      </p:sp>
      <p:sp>
        <p:nvSpPr>
          <p:cNvPr id="55" name="Text Placeholder 2">
            <a:extLst>
              <a:ext uri="{FF2B5EF4-FFF2-40B4-BE49-F238E27FC236}">
                <a16:creationId xmlns:a16="http://schemas.microsoft.com/office/drawing/2014/main" id="{76B72B00-51FF-4EDD-9339-A54E8C19F3A3}"/>
              </a:ext>
            </a:extLst>
          </p:cNvPr>
          <p:cNvSpPr txBox="1">
            <a:spLocks/>
          </p:cNvSpPr>
          <p:nvPr/>
        </p:nvSpPr>
        <p:spPr>
          <a:xfrm>
            <a:off x="6892602" y="3513836"/>
            <a:ext cx="1988117" cy="344515"/>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50" b="1" u="sng" dirty="0"/>
              <a:t>#8 – DC Superhero</a:t>
            </a:r>
          </a:p>
        </p:txBody>
      </p:sp>
      <p:sp>
        <p:nvSpPr>
          <p:cNvPr id="56" name="Text Placeholder 2">
            <a:extLst>
              <a:ext uri="{FF2B5EF4-FFF2-40B4-BE49-F238E27FC236}">
                <a16:creationId xmlns:a16="http://schemas.microsoft.com/office/drawing/2014/main" id="{C8FC6AE0-2D06-4463-8327-3A31E6E1B6A4}"/>
              </a:ext>
            </a:extLst>
          </p:cNvPr>
          <p:cNvSpPr txBox="1">
            <a:spLocks/>
          </p:cNvSpPr>
          <p:nvPr/>
        </p:nvSpPr>
        <p:spPr>
          <a:xfrm>
            <a:off x="4682467" y="4766910"/>
            <a:ext cx="1988117" cy="344515"/>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50" b="1" u="sng" dirty="0"/>
              <a:t>#9 – Slasher Movie Villain</a:t>
            </a:r>
          </a:p>
        </p:txBody>
      </p:sp>
      <p:sp>
        <p:nvSpPr>
          <p:cNvPr id="58" name="Text Placeholder 2">
            <a:extLst>
              <a:ext uri="{FF2B5EF4-FFF2-40B4-BE49-F238E27FC236}">
                <a16:creationId xmlns:a16="http://schemas.microsoft.com/office/drawing/2014/main" id="{7C865913-CFDC-41C8-91F5-E92A095B9201}"/>
              </a:ext>
            </a:extLst>
          </p:cNvPr>
          <p:cNvSpPr txBox="1">
            <a:spLocks/>
          </p:cNvSpPr>
          <p:nvPr/>
        </p:nvSpPr>
        <p:spPr>
          <a:xfrm>
            <a:off x="6892602" y="4766365"/>
            <a:ext cx="1988117" cy="344515"/>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50" b="1" u="sng" dirty="0"/>
              <a:t>#10 – Wonder Woman</a:t>
            </a:r>
          </a:p>
        </p:txBody>
      </p:sp>
      <p:pic>
        <p:nvPicPr>
          <p:cNvPr id="21" name="Picture 20">
            <a:extLst>
              <a:ext uri="{FF2B5EF4-FFF2-40B4-BE49-F238E27FC236}">
                <a16:creationId xmlns:a16="http://schemas.microsoft.com/office/drawing/2014/main" id="{87965FF4-1B3A-44AD-B03A-30FCD0EE0C2C}"/>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984262" y="2562825"/>
            <a:ext cx="1316471" cy="921529"/>
          </a:xfrm>
          <a:prstGeom prst="rect">
            <a:avLst/>
          </a:prstGeom>
          <a:ln>
            <a:solidFill>
              <a:schemeClr val="tx1"/>
            </a:solidFill>
          </a:ln>
        </p:spPr>
      </p:pic>
      <p:pic>
        <p:nvPicPr>
          <p:cNvPr id="22" name="Picture 21">
            <a:extLst>
              <a:ext uri="{FF2B5EF4-FFF2-40B4-BE49-F238E27FC236}">
                <a16:creationId xmlns:a16="http://schemas.microsoft.com/office/drawing/2014/main" id="{D59DD62E-488E-4025-86E3-038A6D88FFE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232774" y="3747869"/>
            <a:ext cx="1332729" cy="965484"/>
          </a:xfrm>
          <a:prstGeom prst="rect">
            <a:avLst/>
          </a:prstGeom>
          <a:ln>
            <a:solidFill>
              <a:schemeClr val="tx1"/>
            </a:solidFill>
          </a:ln>
        </p:spPr>
      </p:pic>
      <p:pic>
        <p:nvPicPr>
          <p:cNvPr id="25" name="Picture 24">
            <a:extLst>
              <a:ext uri="{FF2B5EF4-FFF2-40B4-BE49-F238E27FC236}">
                <a16:creationId xmlns:a16="http://schemas.microsoft.com/office/drawing/2014/main" id="{224479A6-1975-4239-A34A-A7FAB93C8D18}"/>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7162995" y="2560961"/>
            <a:ext cx="1514752" cy="940760"/>
          </a:xfrm>
          <a:prstGeom prst="rect">
            <a:avLst/>
          </a:prstGeom>
          <a:ln>
            <a:solidFill>
              <a:schemeClr val="tx1"/>
            </a:solidFill>
          </a:ln>
        </p:spPr>
      </p:pic>
      <p:pic>
        <p:nvPicPr>
          <p:cNvPr id="26" name="Picture 25">
            <a:extLst>
              <a:ext uri="{FF2B5EF4-FFF2-40B4-BE49-F238E27FC236}">
                <a16:creationId xmlns:a16="http://schemas.microsoft.com/office/drawing/2014/main" id="{A68C69F9-5E23-4C7B-A7EA-1E786DB4DFE0}"/>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951368" y="5004796"/>
            <a:ext cx="1451760" cy="965420"/>
          </a:xfrm>
          <a:prstGeom prst="rect">
            <a:avLst/>
          </a:prstGeom>
          <a:ln>
            <a:solidFill>
              <a:schemeClr val="tx1"/>
            </a:solidFill>
          </a:ln>
        </p:spPr>
      </p:pic>
      <p:pic>
        <p:nvPicPr>
          <p:cNvPr id="27" name="Picture 26">
            <a:extLst>
              <a:ext uri="{FF2B5EF4-FFF2-40B4-BE49-F238E27FC236}">
                <a16:creationId xmlns:a16="http://schemas.microsoft.com/office/drawing/2014/main" id="{3BDD8A63-5B70-4239-9C17-3A6B21D9A144}"/>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7155820" y="5002379"/>
            <a:ext cx="1458664" cy="975212"/>
          </a:xfrm>
          <a:prstGeom prst="rect">
            <a:avLst/>
          </a:prstGeom>
          <a:ln>
            <a:solidFill>
              <a:schemeClr val="tx1"/>
            </a:solidFill>
          </a:ln>
        </p:spPr>
      </p:pic>
      <p:pic>
        <p:nvPicPr>
          <p:cNvPr id="28" name="Picture 27">
            <a:extLst>
              <a:ext uri="{FF2B5EF4-FFF2-40B4-BE49-F238E27FC236}">
                <a16:creationId xmlns:a16="http://schemas.microsoft.com/office/drawing/2014/main" id="{C15CB777-60EE-4B47-A115-301FE77B21DF}"/>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4947602" y="3774386"/>
            <a:ext cx="1408451" cy="938967"/>
          </a:xfrm>
          <a:prstGeom prst="rect">
            <a:avLst/>
          </a:prstGeom>
          <a:ln>
            <a:solidFill>
              <a:schemeClr val="tx1"/>
            </a:solidFill>
          </a:ln>
        </p:spPr>
      </p:pic>
      <p:pic>
        <p:nvPicPr>
          <p:cNvPr id="29" name="Picture 28">
            <a:extLst>
              <a:ext uri="{FF2B5EF4-FFF2-40B4-BE49-F238E27FC236}">
                <a16:creationId xmlns:a16="http://schemas.microsoft.com/office/drawing/2014/main" id="{C946EFC8-39FB-46A7-924A-80EB75F7199D}"/>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605149" y="2724923"/>
            <a:ext cx="609212" cy="911236"/>
          </a:xfrm>
          <a:prstGeom prst="rect">
            <a:avLst/>
          </a:prstGeom>
          <a:ln>
            <a:solidFill>
              <a:schemeClr val="tx1"/>
            </a:solidFill>
          </a:ln>
        </p:spPr>
      </p:pic>
      <p:pic>
        <p:nvPicPr>
          <p:cNvPr id="30" name="Picture 29">
            <a:extLst>
              <a:ext uri="{FF2B5EF4-FFF2-40B4-BE49-F238E27FC236}">
                <a16:creationId xmlns:a16="http://schemas.microsoft.com/office/drawing/2014/main" id="{8176F2E9-AB70-49AC-AD75-D92639D52192}"/>
              </a:ext>
            </a:extLst>
          </p:cNvPr>
          <p:cNvPicPr>
            <a:picLocks noChangeAspect="1"/>
          </p:cNvPicPr>
          <p:nvPr/>
        </p:nvPicPr>
        <p:blipFill rotWithShape="1">
          <a:blip r:embed="rId9" cstate="screen">
            <a:extLst>
              <a:ext uri="{28A0092B-C50C-407E-A947-70E740481C1C}">
                <a14:useLocalDpi xmlns:a14="http://schemas.microsoft.com/office/drawing/2010/main" val="0"/>
              </a:ext>
            </a:extLst>
          </a:blip>
          <a:srcRect/>
          <a:stretch/>
        </p:blipFill>
        <p:spPr>
          <a:xfrm>
            <a:off x="1970835" y="2707866"/>
            <a:ext cx="747228" cy="989669"/>
          </a:xfrm>
          <a:prstGeom prst="rect">
            <a:avLst/>
          </a:prstGeom>
          <a:ln>
            <a:solidFill>
              <a:schemeClr val="tx1"/>
            </a:solidFill>
          </a:ln>
        </p:spPr>
      </p:pic>
      <p:pic>
        <p:nvPicPr>
          <p:cNvPr id="36" name="Picture 35">
            <a:extLst>
              <a:ext uri="{FF2B5EF4-FFF2-40B4-BE49-F238E27FC236}">
                <a16:creationId xmlns:a16="http://schemas.microsoft.com/office/drawing/2014/main" id="{1CE66522-8576-40DF-8495-8449C78866D7}"/>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3164751" y="2702243"/>
            <a:ext cx="827362" cy="911133"/>
          </a:xfrm>
          <a:prstGeom prst="rect">
            <a:avLst/>
          </a:prstGeom>
          <a:ln>
            <a:solidFill>
              <a:schemeClr val="tx1"/>
            </a:solidFill>
          </a:ln>
        </p:spPr>
      </p:pic>
      <p:pic>
        <p:nvPicPr>
          <p:cNvPr id="38" name="Picture 37">
            <a:extLst>
              <a:ext uri="{FF2B5EF4-FFF2-40B4-BE49-F238E27FC236}">
                <a16:creationId xmlns:a16="http://schemas.microsoft.com/office/drawing/2014/main" id="{F82557DE-8968-4B75-8109-06F8FBF73E62}"/>
              </a:ext>
            </a:extLst>
          </p:cNvPr>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2031345" y="4027484"/>
            <a:ext cx="609773" cy="914203"/>
          </a:xfrm>
          <a:prstGeom prst="rect">
            <a:avLst/>
          </a:prstGeom>
          <a:ln>
            <a:solidFill>
              <a:schemeClr val="tx1"/>
            </a:solidFill>
          </a:ln>
        </p:spPr>
      </p:pic>
      <p:pic>
        <p:nvPicPr>
          <p:cNvPr id="59" name="Picture 58">
            <a:extLst>
              <a:ext uri="{FF2B5EF4-FFF2-40B4-BE49-F238E27FC236}">
                <a16:creationId xmlns:a16="http://schemas.microsoft.com/office/drawing/2014/main" id="{BB05AFEE-E7A9-4748-B2E0-755687F8C522}"/>
              </a:ext>
            </a:extLst>
          </p:cNvPr>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3146090" y="4040203"/>
            <a:ext cx="924798" cy="924798"/>
          </a:xfrm>
          <a:prstGeom prst="rect">
            <a:avLst/>
          </a:prstGeom>
          <a:ln>
            <a:solidFill>
              <a:schemeClr val="tx1"/>
            </a:solidFill>
          </a:ln>
        </p:spPr>
      </p:pic>
      <p:pic>
        <p:nvPicPr>
          <p:cNvPr id="61" name="Picture 60">
            <a:extLst>
              <a:ext uri="{FF2B5EF4-FFF2-40B4-BE49-F238E27FC236}">
                <a16:creationId xmlns:a16="http://schemas.microsoft.com/office/drawing/2014/main" id="{E871A5EB-F04A-44AD-9D29-84146ADCD8EA}"/>
              </a:ext>
            </a:extLst>
          </p:cNvPr>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2670284" y="5289807"/>
            <a:ext cx="938566" cy="703925"/>
          </a:xfrm>
          <a:prstGeom prst="rect">
            <a:avLst/>
          </a:prstGeom>
          <a:ln>
            <a:solidFill>
              <a:schemeClr val="tx1"/>
            </a:solidFill>
          </a:ln>
        </p:spPr>
      </p:pic>
      <p:sp>
        <p:nvSpPr>
          <p:cNvPr id="39" name="Text Placeholder 4">
            <a:extLst>
              <a:ext uri="{FF2B5EF4-FFF2-40B4-BE49-F238E27FC236}">
                <a16:creationId xmlns:a16="http://schemas.microsoft.com/office/drawing/2014/main" id="{4B21E3EE-A24D-4B93-B234-13D793D63941}"/>
              </a:ext>
            </a:extLst>
          </p:cNvPr>
          <p:cNvSpPr txBox="1">
            <a:spLocks/>
          </p:cNvSpPr>
          <p:nvPr/>
        </p:nvSpPr>
        <p:spPr>
          <a:xfrm>
            <a:off x="329141" y="6189666"/>
            <a:ext cx="3355092" cy="431798"/>
          </a:xfrm>
          <a:prstGeom prst="rect">
            <a:avLst/>
          </a:prstGeom>
        </p:spPr>
        <p:txBody>
          <a:bodyPr vert="horz"/>
          <a:lstStyle>
            <a:lvl1pPr marL="0" indent="0" algn="l" defTabSz="457200" rtl="0" eaLnBrk="1" latinLnBrk="0" hangingPunct="1">
              <a:spcBef>
                <a:spcPct val="20000"/>
              </a:spcBef>
              <a:buFont typeface="Arial"/>
              <a:buNone/>
              <a:defRPr sz="1100" kern="1200" cap="all"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THE SURROUND SOUND OF CINEMA: PART I</a:t>
            </a:r>
          </a:p>
        </p:txBody>
      </p:sp>
      <p:pic>
        <p:nvPicPr>
          <p:cNvPr id="40" name="Picture 2">
            <a:extLst>
              <a:ext uri="{FF2B5EF4-FFF2-40B4-BE49-F238E27FC236}">
                <a16:creationId xmlns:a16="http://schemas.microsoft.com/office/drawing/2014/main" id="{038E057D-FF13-4263-BC0B-4CCE8417992E}"/>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a:stretch/>
        </p:blipFill>
        <p:spPr bwMode="auto">
          <a:xfrm rot="5400000">
            <a:off x="415585" y="4216752"/>
            <a:ext cx="1026928" cy="647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3">
            <a:extLst>
              <a:ext uri="{FF2B5EF4-FFF2-40B4-BE49-F238E27FC236}">
                <a16:creationId xmlns:a16="http://schemas.microsoft.com/office/drawing/2014/main" id="{11FE0F4E-028D-4632-AE67-54FF582338EF}"/>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a:stretch/>
        </p:blipFill>
        <p:spPr bwMode="auto">
          <a:xfrm>
            <a:off x="899344" y="5289440"/>
            <a:ext cx="841785" cy="7133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9535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9DC0F151-3A15-4EC1-8790-08D6C46B39F7}"/>
              </a:ext>
            </a:extLst>
          </p:cNvPr>
          <p:cNvSpPr>
            <a:spLocks noGrp="1"/>
          </p:cNvSpPr>
          <p:nvPr>
            <p:ph type="ctrTitle"/>
          </p:nvPr>
        </p:nvSpPr>
        <p:spPr>
          <a:xfrm>
            <a:off x="115454" y="437924"/>
            <a:ext cx="8805334" cy="769441"/>
          </a:xfrm>
        </p:spPr>
        <p:txBody>
          <a:bodyPr/>
          <a:lstStyle/>
          <a:p>
            <a:pPr>
              <a:lnSpc>
                <a:spcPts val="2800"/>
              </a:lnSpc>
            </a:pPr>
            <a:r>
              <a:rPr lang="en-US" sz="2600" spc="-100" dirty="0">
                <a:solidFill>
                  <a:srgbClr val="000000"/>
                </a:solidFill>
                <a:latin typeface="Trebuchet MS"/>
              </a:rPr>
              <a:t>Movies Can Even Popularize Different Types Of Pets While Increasing Sales &amp; Adoption Rates</a:t>
            </a:r>
          </a:p>
        </p:txBody>
      </p:sp>
      <p:pic>
        <p:nvPicPr>
          <p:cNvPr id="21" name="Picture 20">
            <a:extLst>
              <a:ext uri="{FF2B5EF4-FFF2-40B4-BE49-F238E27FC236}">
                <a16:creationId xmlns:a16="http://schemas.microsoft.com/office/drawing/2014/main" id="{CE29FF3D-0BAC-4F4E-AC4F-DAB605D77D3B}"/>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702973" y="2545503"/>
            <a:ext cx="2024110" cy="3028852"/>
          </a:xfrm>
          <a:prstGeom prst="rect">
            <a:avLst/>
          </a:prstGeom>
          <a:ln>
            <a:solidFill>
              <a:schemeClr val="tx1"/>
            </a:solidFill>
          </a:ln>
        </p:spPr>
      </p:pic>
      <p:sp>
        <p:nvSpPr>
          <p:cNvPr id="22" name="TextBox 21">
            <a:extLst>
              <a:ext uri="{FF2B5EF4-FFF2-40B4-BE49-F238E27FC236}">
                <a16:creationId xmlns:a16="http://schemas.microsoft.com/office/drawing/2014/main" id="{51CAB3AF-E5A6-4E41-8226-5C8D0584DB66}"/>
              </a:ext>
            </a:extLst>
          </p:cNvPr>
          <p:cNvSpPr txBox="1"/>
          <p:nvPr/>
        </p:nvSpPr>
        <p:spPr>
          <a:xfrm>
            <a:off x="4716953" y="1621599"/>
            <a:ext cx="2010130" cy="769441"/>
          </a:xfrm>
          <a:prstGeom prst="rect">
            <a:avLst/>
          </a:prstGeom>
          <a:noFill/>
          <a:ln>
            <a:noFill/>
          </a:ln>
        </p:spPr>
        <p:txBody>
          <a:bodyPr wrap="square" rtlCol="0">
            <a:spAutoFit/>
          </a:bodyPr>
          <a:lstStyle/>
          <a:p>
            <a:pPr algn="ctr"/>
            <a:r>
              <a:rPr lang="en-US" sz="1400" u="sng" dirty="0"/>
              <a:t>Guinea Pigs</a:t>
            </a:r>
          </a:p>
          <a:p>
            <a:pPr algn="ctr"/>
            <a:r>
              <a:rPr lang="en-US" sz="1000" dirty="0"/>
              <a:t>In 2009, </a:t>
            </a:r>
            <a:r>
              <a:rPr lang="en-US" sz="1000" i="1" dirty="0"/>
              <a:t>Pets at Home</a:t>
            </a:r>
            <a:r>
              <a:rPr lang="en-US" sz="1000" dirty="0"/>
              <a:t> reported a </a:t>
            </a:r>
            <a:r>
              <a:rPr lang="en-US" sz="1000" b="1" u="sng" dirty="0"/>
              <a:t>15% rise</a:t>
            </a:r>
            <a:r>
              <a:rPr lang="en-US" sz="1000" dirty="0"/>
              <a:t> in sales after the film went into wide release</a:t>
            </a:r>
            <a:endParaRPr lang="en-US" sz="1000" i="1" dirty="0"/>
          </a:p>
        </p:txBody>
      </p:sp>
      <p:pic>
        <p:nvPicPr>
          <p:cNvPr id="23" name="Picture 22">
            <a:extLst>
              <a:ext uri="{FF2B5EF4-FFF2-40B4-BE49-F238E27FC236}">
                <a16:creationId xmlns:a16="http://schemas.microsoft.com/office/drawing/2014/main" id="{475AF72B-C0C1-4EBA-A912-6A7BD1EE6EC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863470" y="2552000"/>
            <a:ext cx="2032895" cy="3028854"/>
          </a:xfrm>
          <a:prstGeom prst="rect">
            <a:avLst/>
          </a:prstGeom>
          <a:ln>
            <a:solidFill>
              <a:schemeClr val="tx1"/>
            </a:solidFill>
          </a:ln>
        </p:spPr>
      </p:pic>
      <p:sp>
        <p:nvSpPr>
          <p:cNvPr id="24" name="TextBox 23">
            <a:extLst>
              <a:ext uri="{FF2B5EF4-FFF2-40B4-BE49-F238E27FC236}">
                <a16:creationId xmlns:a16="http://schemas.microsoft.com/office/drawing/2014/main" id="{6140FD63-EDAF-4BAF-88CF-C759264773B1}"/>
              </a:ext>
            </a:extLst>
          </p:cNvPr>
          <p:cNvSpPr txBox="1"/>
          <p:nvPr/>
        </p:nvSpPr>
        <p:spPr>
          <a:xfrm>
            <a:off x="6872035" y="1609761"/>
            <a:ext cx="2010129" cy="923330"/>
          </a:xfrm>
          <a:prstGeom prst="rect">
            <a:avLst/>
          </a:prstGeom>
          <a:noFill/>
          <a:ln>
            <a:noFill/>
          </a:ln>
        </p:spPr>
        <p:txBody>
          <a:bodyPr wrap="square" rtlCol="0">
            <a:spAutoFit/>
          </a:bodyPr>
          <a:lstStyle/>
          <a:p>
            <a:pPr algn="ctr"/>
            <a:r>
              <a:rPr lang="en-US" sz="1400" u="sng" dirty="0"/>
              <a:t>Rats</a:t>
            </a:r>
          </a:p>
          <a:p>
            <a:pPr algn="ctr"/>
            <a:r>
              <a:rPr lang="en-US" sz="1000" dirty="0"/>
              <a:t>In 2007, </a:t>
            </a:r>
            <a:r>
              <a:rPr lang="en-US" sz="1000" i="1" dirty="0"/>
              <a:t>Pets at Home</a:t>
            </a:r>
            <a:r>
              <a:rPr lang="en-US" sz="1000" dirty="0"/>
              <a:t> reported a </a:t>
            </a:r>
            <a:r>
              <a:rPr lang="en-US" sz="1000" b="1" u="sng" dirty="0"/>
              <a:t>50% surge</a:t>
            </a:r>
            <a:r>
              <a:rPr lang="en-US" sz="1000" dirty="0"/>
              <a:t> in sales in the first month following the film’s release</a:t>
            </a:r>
            <a:endParaRPr lang="en-US" sz="1000" i="1" dirty="0"/>
          </a:p>
        </p:txBody>
      </p:sp>
      <p:pic>
        <p:nvPicPr>
          <p:cNvPr id="25" name="Picture 24">
            <a:extLst>
              <a:ext uri="{FF2B5EF4-FFF2-40B4-BE49-F238E27FC236}">
                <a16:creationId xmlns:a16="http://schemas.microsoft.com/office/drawing/2014/main" id="{EC423014-442B-4042-BCA8-EAAB561F3FF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552994" y="2534078"/>
            <a:ext cx="2024110" cy="3054169"/>
          </a:xfrm>
          <a:prstGeom prst="rect">
            <a:avLst/>
          </a:prstGeom>
          <a:ln>
            <a:solidFill>
              <a:schemeClr val="tx1"/>
            </a:solidFill>
          </a:ln>
        </p:spPr>
      </p:pic>
      <p:sp>
        <p:nvSpPr>
          <p:cNvPr id="26" name="TextBox 25">
            <a:extLst>
              <a:ext uri="{FF2B5EF4-FFF2-40B4-BE49-F238E27FC236}">
                <a16:creationId xmlns:a16="http://schemas.microsoft.com/office/drawing/2014/main" id="{8ABE5A6E-FB02-4D84-9559-280BCC3BBFF5}"/>
              </a:ext>
            </a:extLst>
          </p:cNvPr>
          <p:cNvSpPr txBox="1"/>
          <p:nvPr/>
        </p:nvSpPr>
        <p:spPr>
          <a:xfrm>
            <a:off x="2552994" y="1601461"/>
            <a:ext cx="2019006" cy="923330"/>
          </a:xfrm>
          <a:prstGeom prst="rect">
            <a:avLst/>
          </a:prstGeom>
          <a:noFill/>
          <a:ln>
            <a:noFill/>
          </a:ln>
        </p:spPr>
        <p:txBody>
          <a:bodyPr wrap="square" rtlCol="0">
            <a:spAutoFit/>
          </a:bodyPr>
          <a:lstStyle/>
          <a:p>
            <a:pPr algn="ctr"/>
            <a:r>
              <a:rPr lang="en-US" sz="1400" u="sng" dirty="0"/>
              <a:t>Turtles</a:t>
            </a:r>
          </a:p>
          <a:p>
            <a:pPr algn="ctr"/>
            <a:r>
              <a:rPr lang="en-US" sz="1000" dirty="0"/>
              <a:t>In 2014, the CBC reported that sales of pet turtles </a:t>
            </a:r>
            <a:r>
              <a:rPr lang="en-US" sz="1000" b="1" u="sng" dirty="0"/>
              <a:t>rose 20%</a:t>
            </a:r>
            <a:r>
              <a:rPr lang="en-US" sz="1000" dirty="0"/>
              <a:t> in the month after the movie’s release</a:t>
            </a:r>
            <a:endParaRPr lang="en-US" sz="1000" i="1" dirty="0"/>
          </a:p>
        </p:txBody>
      </p:sp>
      <p:pic>
        <p:nvPicPr>
          <p:cNvPr id="27" name="Picture 26">
            <a:extLst>
              <a:ext uri="{FF2B5EF4-FFF2-40B4-BE49-F238E27FC236}">
                <a16:creationId xmlns:a16="http://schemas.microsoft.com/office/drawing/2014/main" id="{4F52AEBA-4934-4A36-98CB-8B1B3A2F7F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931" y="2539257"/>
            <a:ext cx="2024110" cy="3054169"/>
          </a:xfrm>
          <a:prstGeom prst="rect">
            <a:avLst/>
          </a:prstGeom>
          <a:ln>
            <a:solidFill>
              <a:schemeClr val="tx1"/>
            </a:solidFill>
          </a:ln>
        </p:spPr>
      </p:pic>
      <p:sp>
        <p:nvSpPr>
          <p:cNvPr id="28" name="TextBox 27">
            <a:extLst>
              <a:ext uri="{FF2B5EF4-FFF2-40B4-BE49-F238E27FC236}">
                <a16:creationId xmlns:a16="http://schemas.microsoft.com/office/drawing/2014/main" id="{EE3C3091-AC55-4565-BE80-5849D78FA8A7}"/>
              </a:ext>
            </a:extLst>
          </p:cNvPr>
          <p:cNvSpPr txBox="1"/>
          <p:nvPr/>
        </p:nvSpPr>
        <p:spPr>
          <a:xfrm>
            <a:off x="383931" y="1601461"/>
            <a:ext cx="2024110" cy="923330"/>
          </a:xfrm>
          <a:prstGeom prst="rect">
            <a:avLst/>
          </a:prstGeom>
          <a:noFill/>
          <a:ln>
            <a:noFill/>
          </a:ln>
        </p:spPr>
        <p:txBody>
          <a:bodyPr wrap="square" rtlCol="0">
            <a:spAutoFit/>
          </a:bodyPr>
          <a:lstStyle/>
          <a:p>
            <a:pPr algn="ctr"/>
            <a:r>
              <a:rPr lang="en-US" sz="1400" u="sng" dirty="0"/>
              <a:t>Blue Tang Fish</a:t>
            </a:r>
          </a:p>
          <a:p>
            <a:pPr algn="ctr"/>
            <a:r>
              <a:rPr lang="en-US" sz="1000" dirty="0"/>
              <a:t>In 2016, some retailers reported an increase in sales as high as a </a:t>
            </a:r>
            <a:r>
              <a:rPr lang="en-US" sz="1000" b="1" u="sng" dirty="0"/>
              <a:t>three-fold</a:t>
            </a:r>
            <a:r>
              <a:rPr lang="en-US" sz="1000" b="1" dirty="0"/>
              <a:t> </a:t>
            </a:r>
            <a:r>
              <a:rPr lang="en-US" sz="1000" dirty="0"/>
              <a:t>after the movie’s release</a:t>
            </a:r>
            <a:endParaRPr lang="en-US" sz="1000" i="1" dirty="0"/>
          </a:p>
        </p:txBody>
      </p:sp>
      <p:sp>
        <p:nvSpPr>
          <p:cNvPr id="11" name="Text Placeholder 3">
            <a:extLst>
              <a:ext uri="{FF2B5EF4-FFF2-40B4-BE49-F238E27FC236}">
                <a16:creationId xmlns:a16="http://schemas.microsoft.com/office/drawing/2014/main" id="{B7C00A42-16A7-4A88-8C5D-9F506CA11FD4}"/>
              </a:ext>
            </a:extLst>
          </p:cNvPr>
          <p:cNvSpPr txBox="1">
            <a:spLocks/>
          </p:cNvSpPr>
          <p:nvPr/>
        </p:nvSpPr>
        <p:spPr>
          <a:xfrm>
            <a:off x="268467" y="6621463"/>
            <a:ext cx="7348029" cy="23653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800" dirty="0"/>
              <a:t>Source: CBC, </a:t>
            </a:r>
            <a:r>
              <a:rPr lang="en-US" sz="800" i="1" dirty="0"/>
              <a:t>Pets at Home</a:t>
            </a:r>
            <a:r>
              <a:rPr lang="en-US" sz="800" dirty="0"/>
              <a:t> statements</a:t>
            </a:r>
          </a:p>
        </p:txBody>
      </p:sp>
      <p:sp>
        <p:nvSpPr>
          <p:cNvPr id="12" name="Text Placeholder 4">
            <a:extLst>
              <a:ext uri="{FF2B5EF4-FFF2-40B4-BE49-F238E27FC236}">
                <a16:creationId xmlns:a16="http://schemas.microsoft.com/office/drawing/2014/main" id="{10203ABE-2672-4770-A3DF-B7B7D38C97D5}"/>
              </a:ext>
            </a:extLst>
          </p:cNvPr>
          <p:cNvSpPr txBox="1">
            <a:spLocks/>
          </p:cNvSpPr>
          <p:nvPr/>
        </p:nvSpPr>
        <p:spPr>
          <a:xfrm>
            <a:off x="329141" y="6189666"/>
            <a:ext cx="3355092" cy="431798"/>
          </a:xfrm>
          <a:prstGeom prst="rect">
            <a:avLst/>
          </a:prstGeom>
        </p:spPr>
        <p:txBody>
          <a:bodyPr vert="horz"/>
          <a:lstStyle>
            <a:lvl1pPr marL="0" indent="0" algn="l" defTabSz="457200" rtl="0" eaLnBrk="1" latinLnBrk="0" hangingPunct="1">
              <a:spcBef>
                <a:spcPct val="20000"/>
              </a:spcBef>
              <a:buFont typeface="Arial"/>
              <a:buNone/>
              <a:defRPr sz="1100" kern="1200" cap="all"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THE SURROUND SOUND OF CINEMA: PART I</a:t>
            </a:r>
          </a:p>
        </p:txBody>
      </p:sp>
    </p:spTree>
    <p:extLst>
      <p:ext uri="{BB962C8B-B14F-4D97-AF65-F5344CB8AC3E}">
        <p14:creationId xmlns:p14="http://schemas.microsoft.com/office/powerpoint/2010/main" val="3268080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01C75D1-8B0B-41E7-8E92-6087C09A47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8" y="0"/>
            <a:ext cx="9152878" cy="6858000"/>
          </a:xfrm>
          <a:prstGeom prst="rect">
            <a:avLst/>
          </a:prstGeom>
        </p:spPr>
      </p:pic>
      <p:sp>
        <p:nvSpPr>
          <p:cNvPr id="6" name="Title 1">
            <a:extLst>
              <a:ext uri="{FF2B5EF4-FFF2-40B4-BE49-F238E27FC236}">
                <a16:creationId xmlns:a16="http://schemas.microsoft.com/office/drawing/2014/main" id="{18F1DEE1-C7C6-4A9A-9554-4E947911357F}"/>
              </a:ext>
            </a:extLst>
          </p:cNvPr>
          <p:cNvSpPr txBox="1">
            <a:spLocks/>
          </p:cNvSpPr>
          <p:nvPr/>
        </p:nvSpPr>
        <p:spPr>
          <a:xfrm>
            <a:off x="3024555" y="5002207"/>
            <a:ext cx="5353902" cy="1123385"/>
          </a:xfrm>
          <a:prstGeom prst="rect">
            <a:avLst/>
          </a:prstGeom>
        </p:spPr>
        <p:txBody>
          <a:bodyPr/>
          <a:lstStyle>
            <a:lvl1pPr algn="ctr" defTabSz="457200" rtl="0" eaLnBrk="1" latinLnBrk="0" hangingPunct="1">
              <a:lnSpc>
                <a:spcPts val="2800"/>
              </a:lnSpc>
              <a:spcBef>
                <a:spcPct val="0"/>
              </a:spcBef>
              <a:buNone/>
              <a:defRPr sz="2600" kern="1200" spc="-100" baseline="0">
                <a:solidFill>
                  <a:srgbClr val="000000"/>
                </a:solidFill>
                <a:latin typeface="Trebuchet MS"/>
                <a:ea typeface="+mj-ea"/>
                <a:cs typeface="Trebuchet MS"/>
              </a:defRPr>
            </a:lvl1pPr>
          </a:lstStyle>
          <a:p>
            <a:pPr algn="l">
              <a:lnSpc>
                <a:spcPts val="3800"/>
              </a:lnSpc>
            </a:pPr>
            <a:r>
              <a:rPr lang="en-US" sz="3600" b="1" i="1" dirty="0">
                <a:solidFill>
                  <a:schemeClr val="tx1"/>
                </a:solidFill>
                <a:latin typeface="+mj-lt"/>
                <a:cs typeface="+mj-cs"/>
              </a:rPr>
              <a:t>Properties</a:t>
            </a:r>
            <a:r>
              <a:rPr lang="en-US" sz="3600" b="1" dirty="0">
                <a:solidFill>
                  <a:schemeClr val="tx1"/>
                </a:solidFill>
                <a:latin typeface="+mj-lt"/>
                <a:cs typeface="+mj-cs"/>
              </a:rPr>
              <a:t>: </a:t>
            </a:r>
          </a:p>
          <a:p>
            <a:pPr algn="l">
              <a:lnSpc>
                <a:spcPts val="3800"/>
              </a:lnSpc>
            </a:pPr>
            <a:r>
              <a:rPr lang="en-US" sz="3200" b="1" dirty="0">
                <a:solidFill>
                  <a:schemeClr val="tx1"/>
                </a:solidFill>
                <a:latin typeface="+mj-lt"/>
                <a:cs typeface="+mj-cs"/>
              </a:rPr>
              <a:t>From Mega Franchises To Independents</a:t>
            </a:r>
            <a:endParaRPr lang="en-US" sz="3600" b="1" dirty="0">
              <a:solidFill>
                <a:schemeClr val="tx1"/>
              </a:solidFill>
              <a:latin typeface="+mj-lt"/>
              <a:cs typeface="+mj-cs"/>
            </a:endParaRPr>
          </a:p>
        </p:txBody>
      </p:sp>
    </p:spTree>
    <p:extLst>
      <p:ext uri="{BB962C8B-B14F-4D97-AF65-F5344CB8AC3E}">
        <p14:creationId xmlns:p14="http://schemas.microsoft.com/office/powerpoint/2010/main" val="2009867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16C30A-6AE9-482A-A67A-66EE8F84DC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4973" y="4419869"/>
            <a:ext cx="1342197" cy="1434976"/>
          </a:xfrm>
          <a:prstGeom prst="rect">
            <a:avLst/>
          </a:prstGeom>
          <a:ln>
            <a:solidFill>
              <a:schemeClr val="tx1"/>
            </a:solidFill>
          </a:ln>
        </p:spPr>
      </p:pic>
      <p:sp>
        <p:nvSpPr>
          <p:cNvPr id="8" name="Title 1">
            <a:extLst>
              <a:ext uri="{FF2B5EF4-FFF2-40B4-BE49-F238E27FC236}">
                <a16:creationId xmlns:a16="http://schemas.microsoft.com/office/drawing/2014/main" id="{62437A4D-32C4-42CE-AFAD-CF1D261E099D}"/>
              </a:ext>
            </a:extLst>
          </p:cNvPr>
          <p:cNvSpPr>
            <a:spLocks noGrp="1"/>
          </p:cNvSpPr>
          <p:nvPr>
            <p:ph type="ctrTitle"/>
          </p:nvPr>
        </p:nvSpPr>
        <p:spPr>
          <a:xfrm>
            <a:off x="161636" y="460182"/>
            <a:ext cx="8805334" cy="695706"/>
          </a:xfrm>
        </p:spPr>
        <p:txBody>
          <a:bodyPr/>
          <a:lstStyle/>
          <a:p>
            <a:r>
              <a:rPr lang="en-US" dirty="0"/>
              <a:t>Many Popular Franchises Have Lived In The Public Consciousness For Years, Often Stretching Across Generations </a:t>
            </a:r>
          </a:p>
        </p:txBody>
      </p:sp>
      <p:sp>
        <p:nvSpPr>
          <p:cNvPr id="9" name="Text Placeholder 3">
            <a:extLst>
              <a:ext uri="{FF2B5EF4-FFF2-40B4-BE49-F238E27FC236}">
                <a16:creationId xmlns:a16="http://schemas.microsoft.com/office/drawing/2014/main" id="{7A06ADCB-EAD4-4423-8B42-743D3FDB915E}"/>
              </a:ext>
            </a:extLst>
          </p:cNvPr>
          <p:cNvSpPr txBox="1">
            <a:spLocks/>
          </p:cNvSpPr>
          <p:nvPr/>
        </p:nvSpPr>
        <p:spPr>
          <a:xfrm>
            <a:off x="321733" y="6621463"/>
            <a:ext cx="7174441" cy="23653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800" dirty="0"/>
              <a:t>Source: </a:t>
            </a:r>
            <a:r>
              <a:rPr lang="en-US" sz="800" dirty="0">
                <a:hlinkClick r:id="rId3"/>
              </a:rPr>
              <a:t>www.boxofficemojo.com</a:t>
            </a:r>
            <a:r>
              <a:rPr lang="en-US" sz="800" dirty="0"/>
              <a:t>.  Lifetime domestic theatrical grosses, franchise category, as of 12/26/17.</a:t>
            </a:r>
          </a:p>
        </p:txBody>
      </p:sp>
      <p:pic>
        <p:nvPicPr>
          <p:cNvPr id="10" name="Picture 2" descr="Related image">
            <a:extLst>
              <a:ext uri="{FF2B5EF4-FFF2-40B4-BE49-F238E27FC236}">
                <a16:creationId xmlns:a16="http://schemas.microsoft.com/office/drawing/2014/main" id="{F2B79D1A-FDF3-4F47-BED7-DB1C1206C9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390" y="2210770"/>
            <a:ext cx="2990850"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Text Placeholder 2">
            <a:extLst>
              <a:ext uri="{FF2B5EF4-FFF2-40B4-BE49-F238E27FC236}">
                <a16:creationId xmlns:a16="http://schemas.microsoft.com/office/drawing/2014/main" id="{0CCA2E17-8F0A-461C-9162-458C2F8CA12C}"/>
              </a:ext>
            </a:extLst>
          </p:cNvPr>
          <p:cNvSpPr txBox="1">
            <a:spLocks/>
          </p:cNvSpPr>
          <p:nvPr/>
        </p:nvSpPr>
        <p:spPr>
          <a:xfrm>
            <a:off x="230734" y="1423527"/>
            <a:ext cx="3127571" cy="770128"/>
          </a:xfrm>
          <a:prstGeom prst="rect">
            <a:avLst/>
          </a:prstGeom>
          <a:ln>
            <a:noFill/>
          </a:ln>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u="sng" dirty="0"/>
              <a:t>Spider-Man / X-Men /  Marvel Cinematic Universe</a:t>
            </a:r>
          </a:p>
          <a:p>
            <a:r>
              <a:rPr lang="en-US" sz="1000" b="1" dirty="0"/>
              <a:t>32 Movies: 2000 - Present</a:t>
            </a:r>
          </a:p>
          <a:p>
            <a:r>
              <a:rPr lang="en-US" sz="1000" b="1" dirty="0"/>
              <a:t>Total U.S. Grosses: $6.8 Billion</a:t>
            </a:r>
          </a:p>
        </p:txBody>
      </p:sp>
      <p:pic>
        <p:nvPicPr>
          <p:cNvPr id="12" name="Picture 11">
            <a:extLst>
              <a:ext uri="{FF2B5EF4-FFF2-40B4-BE49-F238E27FC236}">
                <a16:creationId xmlns:a16="http://schemas.microsoft.com/office/drawing/2014/main" id="{94584876-5EEB-4CBD-B565-1F386CBABB39}"/>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487172" y="2196774"/>
            <a:ext cx="2391292" cy="1442746"/>
          </a:xfrm>
          <a:prstGeom prst="rect">
            <a:avLst/>
          </a:prstGeom>
        </p:spPr>
      </p:pic>
      <p:sp>
        <p:nvSpPr>
          <p:cNvPr id="13" name="Text Placeholder 2">
            <a:extLst>
              <a:ext uri="{FF2B5EF4-FFF2-40B4-BE49-F238E27FC236}">
                <a16:creationId xmlns:a16="http://schemas.microsoft.com/office/drawing/2014/main" id="{78CDB345-E1BA-4504-808D-78BCEBABD16E}"/>
              </a:ext>
            </a:extLst>
          </p:cNvPr>
          <p:cNvSpPr txBox="1">
            <a:spLocks/>
          </p:cNvSpPr>
          <p:nvPr/>
        </p:nvSpPr>
        <p:spPr>
          <a:xfrm>
            <a:off x="6487172" y="1585256"/>
            <a:ext cx="2391292" cy="619288"/>
          </a:xfrm>
          <a:prstGeom prst="rect">
            <a:avLst/>
          </a:prstGeom>
          <a:ln>
            <a:noFill/>
          </a:ln>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u="sng" dirty="0"/>
              <a:t>Star Wars</a:t>
            </a:r>
          </a:p>
          <a:p>
            <a:r>
              <a:rPr lang="en-US" sz="1000" b="1" dirty="0"/>
              <a:t>9 Movies: 1977 - Present</a:t>
            </a:r>
          </a:p>
          <a:p>
            <a:r>
              <a:rPr lang="en-US" sz="1000" b="1" dirty="0"/>
              <a:t>Total U.S. Grosses: $3.8 Billion</a:t>
            </a:r>
          </a:p>
        </p:txBody>
      </p:sp>
      <p:pic>
        <p:nvPicPr>
          <p:cNvPr id="14" name="Picture 13">
            <a:extLst>
              <a:ext uri="{FF2B5EF4-FFF2-40B4-BE49-F238E27FC236}">
                <a16:creationId xmlns:a16="http://schemas.microsoft.com/office/drawing/2014/main" id="{DEF5AE73-BFB6-470E-A5C4-317CA78924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958" y="4432623"/>
            <a:ext cx="1977078" cy="1434976"/>
          </a:xfrm>
          <a:prstGeom prst="rect">
            <a:avLst/>
          </a:prstGeom>
          <a:ln>
            <a:solidFill>
              <a:schemeClr val="tx1"/>
            </a:solidFill>
          </a:ln>
        </p:spPr>
      </p:pic>
      <p:sp>
        <p:nvSpPr>
          <p:cNvPr id="15" name="Text Placeholder 2">
            <a:extLst>
              <a:ext uri="{FF2B5EF4-FFF2-40B4-BE49-F238E27FC236}">
                <a16:creationId xmlns:a16="http://schemas.microsoft.com/office/drawing/2014/main" id="{59A4ED6C-DC70-4AF5-8921-6ADA5F5F1B29}"/>
              </a:ext>
            </a:extLst>
          </p:cNvPr>
          <p:cNvSpPr txBox="1">
            <a:spLocks/>
          </p:cNvSpPr>
          <p:nvPr/>
        </p:nvSpPr>
        <p:spPr>
          <a:xfrm>
            <a:off x="240065" y="3805552"/>
            <a:ext cx="2416675" cy="619288"/>
          </a:xfrm>
          <a:prstGeom prst="rect">
            <a:avLst/>
          </a:prstGeom>
          <a:ln>
            <a:noFill/>
          </a:ln>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u="sng" dirty="0"/>
              <a:t>J.K. Rowling’s Wizarding World</a:t>
            </a:r>
          </a:p>
          <a:p>
            <a:r>
              <a:rPr lang="en-US" sz="1000" b="1" dirty="0"/>
              <a:t>10 Movies: 2001 - Present</a:t>
            </a:r>
          </a:p>
          <a:p>
            <a:r>
              <a:rPr lang="en-US" sz="1000" b="1" dirty="0"/>
              <a:t>Total U.S. Grosses: $2.6 Billion</a:t>
            </a:r>
          </a:p>
        </p:txBody>
      </p:sp>
      <p:pic>
        <p:nvPicPr>
          <p:cNvPr id="16" name="Picture 15">
            <a:extLst>
              <a:ext uri="{FF2B5EF4-FFF2-40B4-BE49-F238E27FC236}">
                <a16:creationId xmlns:a16="http://schemas.microsoft.com/office/drawing/2014/main" id="{437A2C22-7D0B-47F9-819C-BFF46483D6A8}"/>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3356499" y="2201439"/>
            <a:ext cx="2990850" cy="1449332"/>
          </a:xfrm>
          <a:prstGeom prst="rect">
            <a:avLst/>
          </a:prstGeom>
        </p:spPr>
      </p:pic>
      <p:sp>
        <p:nvSpPr>
          <p:cNvPr id="17" name="Text Placeholder 2">
            <a:extLst>
              <a:ext uri="{FF2B5EF4-FFF2-40B4-BE49-F238E27FC236}">
                <a16:creationId xmlns:a16="http://schemas.microsoft.com/office/drawing/2014/main" id="{D091F61A-49F6-4BF3-A14F-585B4BD34D8D}"/>
              </a:ext>
            </a:extLst>
          </p:cNvPr>
          <p:cNvSpPr txBox="1">
            <a:spLocks/>
          </p:cNvSpPr>
          <p:nvPr/>
        </p:nvSpPr>
        <p:spPr>
          <a:xfrm>
            <a:off x="3359601" y="1585261"/>
            <a:ext cx="2990850" cy="619288"/>
          </a:xfrm>
          <a:prstGeom prst="rect">
            <a:avLst/>
          </a:prstGeom>
          <a:ln>
            <a:noFill/>
          </a:ln>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u="sng" dirty="0"/>
              <a:t>Batman &amp; DC Extended Universe</a:t>
            </a:r>
          </a:p>
          <a:p>
            <a:r>
              <a:rPr lang="en-US" sz="1000" b="1" dirty="0"/>
              <a:t>16 Movies: 1989 - Present</a:t>
            </a:r>
          </a:p>
          <a:p>
            <a:r>
              <a:rPr lang="en-US" sz="1000" b="1" dirty="0"/>
              <a:t>Total U.S. Grosses: $4.0 Billion</a:t>
            </a:r>
          </a:p>
        </p:txBody>
      </p:sp>
      <p:pic>
        <p:nvPicPr>
          <p:cNvPr id="18" name="Picture 17">
            <a:extLst>
              <a:ext uri="{FF2B5EF4-FFF2-40B4-BE49-F238E27FC236}">
                <a16:creationId xmlns:a16="http://schemas.microsoft.com/office/drawing/2014/main" id="{D23E39E7-7462-4E05-87ED-E3EBA3E8BC48}"/>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2633660" y="4432624"/>
            <a:ext cx="2411970" cy="1434976"/>
          </a:xfrm>
          <a:prstGeom prst="rect">
            <a:avLst/>
          </a:prstGeom>
          <a:ln>
            <a:solidFill>
              <a:schemeClr val="tx1"/>
            </a:solidFill>
          </a:ln>
        </p:spPr>
      </p:pic>
      <p:sp>
        <p:nvSpPr>
          <p:cNvPr id="19" name="Text Placeholder 2">
            <a:extLst>
              <a:ext uri="{FF2B5EF4-FFF2-40B4-BE49-F238E27FC236}">
                <a16:creationId xmlns:a16="http://schemas.microsoft.com/office/drawing/2014/main" id="{5797641A-47FC-4F93-8AD6-2B90A2FFD070}"/>
              </a:ext>
            </a:extLst>
          </p:cNvPr>
          <p:cNvSpPr txBox="1">
            <a:spLocks/>
          </p:cNvSpPr>
          <p:nvPr/>
        </p:nvSpPr>
        <p:spPr>
          <a:xfrm>
            <a:off x="2631814" y="3808661"/>
            <a:ext cx="2416675" cy="619288"/>
          </a:xfrm>
          <a:prstGeom prst="rect">
            <a:avLst/>
          </a:prstGeom>
          <a:ln>
            <a:noFill/>
          </a:ln>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u="sng" dirty="0"/>
              <a:t>James Bond</a:t>
            </a:r>
          </a:p>
          <a:p>
            <a:r>
              <a:rPr lang="en-US" sz="1000" b="1"/>
              <a:t>25 </a:t>
            </a:r>
            <a:r>
              <a:rPr lang="en-US" sz="1000" b="1" dirty="0"/>
              <a:t>Movies: 1963 - Present</a:t>
            </a:r>
          </a:p>
          <a:p>
            <a:r>
              <a:rPr lang="en-US" sz="1000" b="1" dirty="0"/>
              <a:t>Total U.S. Grosses: $2.1 Billion</a:t>
            </a:r>
          </a:p>
        </p:txBody>
      </p:sp>
      <p:sp>
        <p:nvSpPr>
          <p:cNvPr id="20" name="Text Placeholder 2">
            <a:extLst>
              <a:ext uri="{FF2B5EF4-FFF2-40B4-BE49-F238E27FC236}">
                <a16:creationId xmlns:a16="http://schemas.microsoft.com/office/drawing/2014/main" id="{83503F45-EBCD-4E56-8574-5A64D28BE4C4}"/>
              </a:ext>
            </a:extLst>
          </p:cNvPr>
          <p:cNvSpPr txBox="1">
            <a:spLocks/>
          </p:cNvSpPr>
          <p:nvPr/>
        </p:nvSpPr>
        <p:spPr>
          <a:xfrm>
            <a:off x="4780965" y="3811773"/>
            <a:ext cx="2416675" cy="619288"/>
          </a:xfrm>
          <a:prstGeom prst="rect">
            <a:avLst/>
          </a:prstGeom>
          <a:ln>
            <a:noFill/>
          </a:ln>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u="sng" dirty="0"/>
              <a:t>Middle Earth</a:t>
            </a:r>
          </a:p>
          <a:p>
            <a:r>
              <a:rPr lang="en-US" sz="1000" b="1" dirty="0"/>
              <a:t>6 Movies: 2001 - 2014</a:t>
            </a:r>
          </a:p>
          <a:p>
            <a:r>
              <a:rPr lang="en-US" sz="1000" b="1" dirty="0"/>
              <a:t>Total U.S. Grosses: $1.8 Billion</a:t>
            </a:r>
          </a:p>
        </p:txBody>
      </p:sp>
      <p:sp>
        <p:nvSpPr>
          <p:cNvPr id="21" name="Text Placeholder 2">
            <a:extLst>
              <a:ext uri="{FF2B5EF4-FFF2-40B4-BE49-F238E27FC236}">
                <a16:creationId xmlns:a16="http://schemas.microsoft.com/office/drawing/2014/main" id="{73050002-5F29-450F-ACC8-1D3070549B4D}"/>
              </a:ext>
            </a:extLst>
          </p:cNvPr>
          <p:cNvSpPr txBox="1">
            <a:spLocks/>
          </p:cNvSpPr>
          <p:nvPr/>
        </p:nvSpPr>
        <p:spPr>
          <a:xfrm>
            <a:off x="6743500" y="3805551"/>
            <a:ext cx="2416675" cy="619288"/>
          </a:xfrm>
          <a:prstGeom prst="rect">
            <a:avLst/>
          </a:prstGeom>
          <a:ln>
            <a:noFill/>
          </a:ln>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u="sng" dirty="0"/>
              <a:t>The Fast and the Furious</a:t>
            </a:r>
          </a:p>
          <a:p>
            <a:r>
              <a:rPr lang="en-US" sz="1000" b="1" dirty="0"/>
              <a:t>8 Movies: 2001 - Present</a:t>
            </a:r>
          </a:p>
          <a:p>
            <a:r>
              <a:rPr lang="en-US" sz="1000" b="1" dirty="0"/>
              <a:t>Total U.S. Grosses: $1.5 Billion</a:t>
            </a:r>
          </a:p>
        </p:txBody>
      </p:sp>
      <p:pic>
        <p:nvPicPr>
          <p:cNvPr id="22" name="Picture 21">
            <a:extLst>
              <a:ext uri="{FF2B5EF4-FFF2-40B4-BE49-F238E27FC236}">
                <a16:creationId xmlns:a16="http://schemas.microsoft.com/office/drawing/2014/main" id="{8DC60780-3A8D-472D-BC48-D474B783B25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72026" y="4458479"/>
            <a:ext cx="1906438" cy="1396366"/>
          </a:xfrm>
          <a:prstGeom prst="rect">
            <a:avLst/>
          </a:prstGeom>
          <a:ln>
            <a:solidFill>
              <a:schemeClr val="tx1"/>
            </a:solidFill>
          </a:ln>
        </p:spPr>
      </p:pic>
      <p:sp>
        <p:nvSpPr>
          <p:cNvPr id="23" name="Text Placeholder 4">
            <a:extLst>
              <a:ext uri="{FF2B5EF4-FFF2-40B4-BE49-F238E27FC236}">
                <a16:creationId xmlns:a16="http://schemas.microsoft.com/office/drawing/2014/main" id="{DB132AB2-67DA-4E7D-8F2E-56DDD52F236F}"/>
              </a:ext>
            </a:extLst>
          </p:cNvPr>
          <p:cNvSpPr txBox="1">
            <a:spLocks/>
          </p:cNvSpPr>
          <p:nvPr/>
        </p:nvSpPr>
        <p:spPr>
          <a:xfrm>
            <a:off x="329141" y="6189666"/>
            <a:ext cx="3355092" cy="431798"/>
          </a:xfrm>
          <a:prstGeom prst="rect">
            <a:avLst/>
          </a:prstGeom>
        </p:spPr>
        <p:txBody>
          <a:bodyPr vert="horz"/>
          <a:lstStyle>
            <a:lvl1pPr marL="0" indent="0" algn="l" defTabSz="457200" rtl="0" eaLnBrk="1" latinLnBrk="0" hangingPunct="1">
              <a:spcBef>
                <a:spcPct val="20000"/>
              </a:spcBef>
              <a:buFont typeface="Arial"/>
              <a:buNone/>
              <a:defRPr sz="1100" kern="1200" cap="all"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THE SURROUND SOUND OF CINEMA: PART I</a:t>
            </a:r>
          </a:p>
        </p:txBody>
      </p:sp>
    </p:spTree>
    <p:extLst>
      <p:ext uri="{BB962C8B-B14F-4D97-AF65-F5344CB8AC3E}">
        <p14:creationId xmlns:p14="http://schemas.microsoft.com/office/powerpoint/2010/main" val="371497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5D7C6-E75E-4EE1-85DE-64069AC2954D}"/>
              </a:ext>
            </a:extLst>
          </p:cNvPr>
          <p:cNvSpPr>
            <a:spLocks noGrp="1"/>
          </p:cNvSpPr>
          <p:nvPr>
            <p:ph type="ctrTitle"/>
          </p:nvPr>
        </p:nvSpPr>
        <p:spPr>
          <a:xfrm>
            <a:off x="180298" y="497506"/>
            <a:ext cx="8805334" cy="760584"/>
          </a:xfrm>
        </p:spPr>
        <p:txBody>
          <a:bodyPr/>
          <a:lstStyle/>
          <a:p>
            <a:r>
              <a:rPr lang="en-US" dirty="0"/>
              <a:t>Additionally, Each Year Countless Cinematic Films Contribute To Culture</a:t>
            </a:r>
          </a:p>
        </p:txBody>
      </p:sp>
      <p:pic>
        <p:nvPicPr>
          <p:cNvPr id="1026" name="Picture 2" descr="https://images-na.ssl-images-amazon.com/images/M/MV5BMTUwNjUxMTM4NV5BMl5BanBnXkFtZTgwODExMDQzMTI@._V1_UY1200_CR90,0,630,1200_AL_.jp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2257" y="1288571"/>
            <a:ext cx="714361" cy="113034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https://upload.wikimedia.org/wikipedia/en/e/ed/Wonder_Woman_%282017_film%29.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907064" y="1288571"/>
            <a:ext cx="721396" cy="11343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https://images-na.ssl-images-amazon.com/images/M/MV5BMTg2MzI1MTg3OF5BMl5BanBnXkFtZTgwNTU3NDA2MTI@._V1_UY1200_CR90,0,630,1200_AL_.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841641" y="1279222"/>
            <a:ext cx="699037" cy="11254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https://upload.wikimedia.org/wikipedia/en/f/f9/Spider-Man_Homecoming_poster.jp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2332249" y="1288571"/>
            <a:ext cx="763287" cy="113435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4" name="Picture 10" descr="https://upload.wikimedia.org/wikipedia/en/5/5a/It_%282017%29_poster.jp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171567" y="1290925"/>
            <a:ext cx="732178" cy="11320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6" name="Picture 12" descr="http://static.tvtropes.org/pmwiki/pub/images/dunkirk_5.jpg"/>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3845403" y="1288571"/>
            <a:ext cx="726459" cy="113897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8" name="Picture 14" descr="https://upload.wikimedia.org/wikipedia/en/e/eb/Teaser_poster_for_2017_film_Get_Out.png"/>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4594358" y="1288572"/>
            <a:ext cx="708281" cy="11271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40" name="Picture 16" descr="http://is2.mzstatic.com/image/thumb/Video111/v4/0f/18/46/0f18463c-5474-b785-5652-e2335c8daed8/source/227x227bb.jpg"/>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1644602" y="1288581"/>
            <a:ext cx="671107" cy="11320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42" name="Picture 18" descr="https://images-na.ssl-images-amazon.com/images/M/MV5BMjMwNTEzODUwMV5BMl5BanBnXkFtZTgwNjE5NjA5MjI@._V1_UX182_CR0,0,182,268_AL_.jpg"/>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5317582" y="1288572"/>
            <a:ext cx="742323" cy="11271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44" name="Picture 20" descr="https://images-na.ssl-images-amazon.com/images/M/MV5BMzg2Mzg4YmUtNDdkNy00NWY1LWE3NmEtZWMwNGNlMzE5YzU3XkEyXkFqcGdeQXVyMjA5MTIzMjQ@._V1_UX182_CR0,0,182,268_AL_.jpg"/>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a:off x="6073808" y="1288573"/>
            <a:ext cx="744977" cy="11271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46" name="Picture 22" descr="MV5BNzQxNTIyODAxMV5BMl5BanBnXkFtZTgwNzQyMDA3OTE@._V1_UX182_CR0,0,182,268_AL_.jpg (182×268)"/>
          <p:cNvPicPr>
            <a:picLocks noChangeAspect="1" noChangeArrowheads="1"/>
          </p:cNvPicPr>
          <p:nvPr/>
        </p:nvPicPr>
        <p:blipFill>
          <a:blip r:embed="rId12" cstate="screen">
            <a:extLst>
              <a:ext uri="{28A0092B-C50C-407E-A947-70E740481C1C}">
                <a14:useLocalDpi xmlns:a14="http://schemas.microsoft.com/office/drawing/2010/main" val="0"/>
              </a:ext>
            </a:extLst>
          </a:blip>
          <a:srcRect/>
          <a:stretch>
            <a:fillRect/>
          </a:stretch>
        </p:blipFill>
        <p:spPr bwMode="auto">
          <a:xfrm>
            <a:off x="7552421" y="1283261"/>
            <a:ext cx="720789" cy="11309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52" name="Picture 28" descr="https://lumiere-a.akamaihd.net/v1/images/product_findingdory_digitalhd_a7a8f35f.png"/>
          <p:cNvPicPr>
            <a:picLocks noChangeAspect="1" noChangeArrowheads="1"/>
          </p:cNvPicPr>
          <p:nvPr/>
        </p:nvPicPr>
        <p:blipFill rotWithShape="1">
          <a:blip r:embed="rId13" cstate="screen">
            <a:extLst>
              <a:ext uri="{28A0092B-C50C-407E-A947-70E740481C1C}">
                <a14:useLocalDpi xmlns:a14="http://schemas.microsoft.com/office/drawing/2010/main" val="0"/>
              </a:ext>
            </a:extLst>
          </a:blip>
          <a:srcRect/>
          <a:stretch/>
        </p:blipFill>
        <p:spPr bwMode="auto">
          <a:xfrm>
            <a:off x="195121" y="2433764"/>
            <a:ext cx="639683" cy="10529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54" name="Picture 30" descr="https://i.annihil.us/u/prod/marvel/i/mg/4/c0/569e62f835d97/portrait_incredible.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372802" y="2428760"/>
            <a:ext cx="741824" cy="10643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56" name="Picture 32" descr="https://upload.wikimedia.org/wikipedia/en/a/a2/Star_Wars_The_Force_Awakens_Theatrical_Poster.jpg"/>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5305498" y="2426608"/>
            <a:ext cx="719373" cy="107987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58" name="Picture 34" descr="http://is2.mzstatic.com/image/thumb/Video71/v4/65/61/f2/6561f2ff-2252-bde9-32d8-dfa501ba3c52/source/1200x630bb.jpg"/>
          <p:cNvPicPr>
            <a:picLocks noChangeAspect="1" noChangeArrowheads="1"/>
          </p:cNvPicPr>
          <p:nvPr/>
        </p:nvPicPr>
        <p:blipFill>
          <a:blip r:embed="rId16" cstate="screen">
            <a:extLst>
              <a:ext uri="{28A0092B-C50C-407E-A947-70E740481C1C}">
                <a14:useLocalDpi xmlns:a14="http://schemas.microsoft.com/office/drawing/2010/main" val="0"/>
              </a:ext>
            </a:extLst>
          </a:blip>
          <a:srcRect/>
          <a:stretch>
            <a:fillRect/>
          </a:stretch>
        </p:blipFill>
        <p:spPr bwMode="auto">
          <a:xfrm>
            <a:off x="3855725" y="2424743"/>
            <a:ext cx="744114" cy="10656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60" name="Picture 36" descr="https://upload.wikimedia.org/wikipedia/en/a/a4/The_Jungle_Book_%282016%29.jpg"/>
          <p:cNvPicPr>
            <a:picLocks noChangeAspect="1" noChangeArrowheads="1"/>
          </p:cNvPicPr>
          <p:nvPr/>
        </p:nvPicPr>
        <p:blipFill>
          <a:blip r:embed="rId17" cstate="screen">
            <a:extLst>
              <a:ext uri="{28A0092B-C50C-407E-A947-70E740481C1C}">
                <a14:useLocalDpi xmlns:a14="http://schemas.microsoft.com/office/drawing/2010/main" val="0"/>
              </a:ext>
            </a:extLst>
          </a:blip>
          <a:srcRect/>
          <a:stretch>
            <a:fillRect/>
          </a:stretch>
        </p:blipFill>
        <p:spPr bwMode="auto">
          <a:xfrm>
            <a:off x="845516" y="2438110"/>
            <a:ext cx="782943" cy="104872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62" name="Picture 38" descr="https://upload.wikimedia.org/wikipedia/en/thumb/4/46/Deadpool_poster.jpg/220px-Deadpool_poster.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631556" y="2433764"/>
            <a:ext cx="724706" cy="10574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64" name="Picture 40" descr="https://vignette.wikia.nocookie.net/shipping/images/e/e2/Fantastic.jpeg/revision/latest?cb=20170603002050"/>
          <p:cNvPicPr>
            <a:picLocks noChangeAspect="1" noChangeArrowheads="1"/>
          </p:cNvPicPr>
          <p:nvPr/>
        </p:nvPicPr>
        <p:blipFill>
          <a:blip r:embed="rId19" cstate="screen">
            <a:extLst>
              <a:ext uri="{28A0092B-C50C-407E-A947-70E740481C1C}">
                <a14:useLocalDpi xmlns:a14="http://schemas.microsoft.com/office/drawing/2010/main" val="0"/>
              </a:ext>
            </a:extLst>
          </a:blip>
          <a:srcRect/>
          <a:stretch>
            <a:fillRect/>
          </a:stretch>
        </p:blipFill>
        <p:spPr bwMode="auto">
          <a:xfrm>
            <a:off x="3132507" y="2426044"/>
            <a:ext cx="709577" cy="10643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66" name="Picture 42" descr="https://images-na.ssl-images-amazon.com/images/M/MV5BMjI4MzU5NTExNF5BMl5BanBnXkFtZTgwNzY1MTEwMDI@._V1_UY1200_CR90,0,630,1200_AL_.jpg"/>
          <p:cNvPicPr>
            <a:picLocks noChangeAspect="1" noChangeArrowheads="1"/>
          </p:cNvPicPr>
          <p:nvPr/>
        </p:nvPicPr>
        <p:blipFill>
          <a:blip r:embed="rId20" cstate="screen">
            <a:extLst>
              <a:ext uri="{28A0092B-C50C-407E-A947-70E740481C1C}">
                <a14:useLocalDpi xmlns:a14="http://schemas.microsoft.com/office/drawing/2010/main" val="0"/>
              </a:ext>
            </a:extLst>
          </a:blip>
          <a:srcRect/>
          <a:stretch>
            <a:fillRect/>
          </a:stretch>
        </p:blipFill>
        <p:spPr bwMode="auto">
          <a:xfrm>
            <a:off x="4620797" y="2426609"/>
            <a:ext cx="673221" cy="106005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68" name="Picture 44" descr="https://i.ytimg.com/vi/NyRD_8HKRMY/movieposter.jpg"/>
          <p:cNvPicPr>
            <a:picLocks noChangeAspect="1" noChangeArrowheads="1"/>
          </p:cNvPicPr>
          <p:nvPr/>
        </p:nvPicPr>
        <p:blipFill>
          <a:blip r:embed="rId21" cstate="screen">
            <a:extLst>
              <a:ext uri="{28A0092B-C50C-407E-A947-70E740481C1C}">
                <a14:useLocalDpi xmlns:a14="http://schemas.microsoft.com/office/drawing/2010/main" val="0"/>
              </a:ext>
            </a:extLst>
          </a:blip>
          <a:srcRect/>
          <a:stretch>
            <a:fillRect/>
          </a:stretch>
        </p:blipFill>
        <p:spPr bwMode="auto">
          <a:xfrm>
            <a:off x="6032956" y="2427740"/>
            <a:ext cx="736749" cy="107355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70" name="Picture 46" descr="https://images-na.ssl-images-amazon.com/images/M/MV5BMjIwNzE5MTgwNl5BMl5BanBnXkFtZTgwNjM4OTA0OTE@._V1_UY1200_CR90,0,630,1200_AL_.jpg"/>
          <p:cNvPicPr>
            <a:picLocks noChangeAspect="1" noChangeArrowheads="1"/>
          </p:cNvPicPr>
          <p:nvPr/>
        </p:nvPicPr>
        <p:blipFill>
          <a:blip r:embed="rId22" cstate="screen">
            <a:extLst>
              <a:ext uri="{28A0092B-C50C-407E-A947-70E740481C1C}">
                <a14:useLocalDpi xmlns:a14="http://schemas.microsoft.com/office/drawing/2010/main" val="0"/>
              </a:ext>
            </a:extLst>
          </a:blip>
          <a:srcRect/>
          <a:stretch>
            <a:fillRect/>
          </a:stretch>
        </p:blipFill>
        <p:spPr bwMode="auto">
          <a:xfrm>
            <a:off x="6795964" y="2409584"/>
            <a:ext cx="675573" cy="10747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72" name="Picture 48" descr="http://is5.mzstatic.com/image/thumb/Video49/v4/32/46/1f/32461f7b-1212-6d44-790f-f23d0a6046d1/source/1200x630bb.jpg"/>
          <p:cNvPicPr>
            <a:picLocks noChangeAspect="1" noChangeArrowheads="1"/>
          </p:cNvPicPr>
          <p:nvPr/>
        </p:nvPicPr>
        <p:blipFill>
          <a:blip r:embed="rId23" cstate="screen">
            <a:extLst>
              <a:ext uri="{28A0092B-C50C-407E-A947-70E740481C1C}">
                <a14:useLocalDpi xmlns:a14="http://schemas.microsoft.com/office/drawing/2010/main" val="0"/>
              </a:ext>
            </a:extLst>
          </a:blip>
          <a:srcRect/>
          <a:stretch>
            <a:fillRect/>
          </a:stretch>
        </p:blipFill>
        <p:spPr bwMode="auto">
          <a:xfrm>
            <a:off x="7484890" y="2409957"/>
            <a:ext cx="707702" cy="10887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https://upload.wikimedia.org/wikipedia/en/0/0d/Fences_%28film%29.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8273210" y="1280592"/>
            <a:ext cx="691580" cy="11204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4" descr="https://images-na.ssl-images-amazon.com/images/M/MV5BNWEyNTE0YTEtY2FkMi00MmY3LTg4MWMtODdjYjRkNGM4ZTZhXkEyXkFqcGdeQXVyMzI0NDc4ODY@._V1_UX182_CR0,0,182,268_AL_.jpg"/>
          <p:cNvPicPr>
            <a:picLocks noChangeAspect="1" noChangeArrowheads="1"/>
          </p:cNvPicPr>
          <p:nvPr/>
        </p:nvPicPr>
        <p:blipFill>
          <a:blip r:embed="rId25" cstate="screen">
            <a:extLst>
              <a:ext uri="{28A0092B-C50C-407E-A947-70E740481C1C}">
                <a14:useLocalDpi xmlns:a14="http://schemas.microsoft.com/office/drawing/2010/main" val="0"/>
              </a:ext>
            </a:extLst>
          </a:blip>
          <a:srcRect/>
          <a:stretch>
            <a:fillRect/>
          </a:stretch>
        </p:blipFill>
        <p:spPr bwMode="auto">
          <a:xfrm>
            <a:off x="195121" y="3507797"/>
            <a:ext cx="661986" cy="9601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6" descr="http://is2.mzstatic.com/image/thumb/Video60/v4/7d/ca/88/7dca8825-8dbf-9653-afdb-fe3753f7d91e/source/1200x630bb.jpg"/>
          <p:cNvPicPr>
            <a:picLocks noChangeAspect="1" noChangeArrowheads="1"/>
          </p:cNvPicPr>
          <p:nvPr/>
        </p:nvPicPr>
        <p:blipFill>
          <a:blip r:embed="rId26" cstate="screen">
            <a:extLst>
              <a:ext uri="{28A0092B-C50C-407E-A947-70E740481C1C}">
                <a14:useLocalDpi xmlns:a14="http://schemas.microsoft.com/office/drawing/2010/main" val="0"/>
              </a:ext>
            </a:extLst>
          </a:blip>
          <a:srcRect/>
          <a:stretch>
            <a:fillRect/>
          </a:stretch>
        </p:blipFill>
        <p:spPr bwMode="auto">
          <a:xfrm>
            <a:off x="867820" y="3490409"/>
            <a:ext cx="657494" cy="97750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8" descr="https://upload.wikimedia.org/wikipedia/en/e/e3/The_Big_Short_teaser_poster.jpg"/>
          <p:cNvPicPr>
            <a:picLocks noChangeAspect="1" noChangeArrowheads="1"/>
          </p:cNvPicPr>
          <p:nvPr/>
        </p:nvPicPr>
        <p:blipFill>
          <a:blip r:embed="rId27" cstate="screen">
            <a:extLst>
              <a:ext uri="{28A0092B-C50C-407E-A947-70E740481C1C}">
                <a14:useLocalDpi xmlns:a14="http://schemas.microsoft.com/office/drawing/2010/main" val="0"/>
              </a:ext>
            </a:extLst>
          </a:blip>
          <a:srcRect/>
          <a:stretch>
            <a:fillRect/>
          </a:stretch>
        </p:blipFill>
        <p:spPr bwMode="auto">
          <a:xfrm>
            <a:off x="1536026" y="3493125"/>
            <a:ext cx="728709" cy="9747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10" descr="https://upload.wikimedia.org/wikipedia/en/1/1b/Avengers_Age_of_Ultron.jpg"/>
          <p:cNvPicPr>
            <a:picLocks noChangeAspect="1" noChangeArrowheads="1"/>
          </p:cNvPicPr>
          <p:nvPr/>
        </p:nvPicPr>
        <p:blipFill>
          <a:blip r:embed="rId28" cstate="screen">
            <a:extLst>
              <a:ext uri="{28A0092B-C50C-407E-A947-70E740481C1C}">
                <a14:useLocalDpi xmlns:a14="http://schemas.microsoft.com/office/drawing/2010/main" val="0"/>
              </a:ext>
            </a:extLst>
          </a:blip>
          <a:srcRect/>
          <a:stretch>
            <a:fillRect/>
          </a:stretch>
        </p:blipFill>
        <p:spPr bwMode="auto">
          <a:xfrm>
            <a:off x="2277039" y="3490409"/>
            <a:ext cx="651963" cy="97750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12" descr="https://upload.wikimedia.org/wikipedia/en/0/0a/Inside_Out_%282015_film%29_poster.jpg"/>
          <p:cNvPicPr>
            <a:picLocks noChangeAspect="1" noChangeArrowheads="1"/>
          </p:cNvPicPr>
          <p:nvPr/>
        </p:nvPicPr>
        <p:blipFill>
          <a:blip r:embed="rId29" cstate="screen">
            <a:extLst>
              <a:ext uri="{28A0092B-C50C-407E-A947-70E740481C1C}">
                <a14:useLocalDpi xmlns:a14="http://schemas.microsoft.com/office/drawing/2010/main" val="0"/>
              </a:ext>
            </a:extLst>
          </a:blip>
          <a:srcRect/>
          <a:stretch>
            <a:fillRect/>
          </a:stretch>
        </p:blipFill>
        <p:spPr bwMode="auto">
          <a:xfrm>
            <a:off x="2947613" y="3484310"/>
            <a:ext cx="652318" cy="98360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 name="Picture 14" descr="https://i.ytimg.com/vi/hT5__aceDeA/movieposter.jpg"/>
          <p:cNvPicPr>
            <a:picLocks noChangeAspect="1" noChangeArrowheads="1"/>
          </p:cNvPicPr>
          <p:nvPr/>
        </p:nvPicPr>
        <p:blipFill>
          <a:blip r:embed="rId30" cstate="screen">
            <a:extLst>
              <a:ext uri="{28A0092B-C50C-407E-A947-70E740481C1C}">
                <a14:useLocalDpi xmlns:a14="http://schemas.microsoft.com/office/drawing/2010/main" val="0"/>
              </a:ext>
            </a:extLst>
          </a:blip>
          <a:srcRect/>
          <a:stretch>
            <a:fillRect/>
          </a:stretch>
        </p:blipFill>
        <p:spPr bwMode="auto">
          <a:xfrm>
            <a:off x="3612234" y="3481674"/>
            <a:ext cx="670861" cy="98624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4" name="Picture 16" descr="https://i.ytimg.com/vi/TeZDLAaDYos/movieposter.jpg"/>
          <p:cNvPicPr>
            <a:picLocks noChangeAspect="1" noChangeArrowheads="1"/>
          </p:cNvPicPr>
          <p:nvPr/>
        </p:nvPicPr>
        <p:blipFill>
          <a:blip r:embed="rId31" cstate="screen">
            <a:extLst>
              <a:ext uri="{28A0092B-C50C-407E-A947-70E740481C1C}">
                <a14:useLocalDpi xmlns:a14="http://schemas.microsoft.com/office/drawing/2010/main" val="0"/>
              </a:ext>
            </a:extLst>
          </a:blip>
          <a:srcRect/>
          <a:stretch>
            <a:fillRect/>
          </a:stretch>
        </p:blipFill>
        <p:spPr bwMode="auto">
          <a:xfrm>
            <a:off x="4286372" y="3481675"/>
            <a:ext cx="670862" cy="98624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6" name="Picture 20" descr="https://images-na.ssl-images-amazon.com/images/I/81xgKPiqFxL._RI_SX200_.jpg"/>
          <p:cNvPicPr>
            <a:picLocks noChangeAspect="1" noChangeArrowheads="1"/>
          </p:cNvPicPr>
          <p:nvPr/>
        </p:nvPicPr>
        <p:blipFill>
          <a:blip r:embed="rId32" cstate="screen">
            <a:extLst>
              <a:ext uri="{28A0092B-C50C-407E-A947-70E740481C1C}">
                <a14:useLocalDpi xmlns:a14="http://schemas.microsoft.com/office/drawing/2010/main" val="0"/>
              </a:ext>
            </a:extLst>
          </a:blip>
          <a:srcRect/>
          <a:stretch>
            <a:fillRect/>
          </a:stretch>
        </p:blipFill>
        <p:spPr bwMode="auto">
          <a:xfrm>
            <a:off x="6226998" y="3481675"/>
            <a:ext cx="715022" cy="9862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7" name="Picture 22" descr="https://images-na.ssl-images-amazon.com/images/M/MV5BMzk4OTM2NzMzNl5BMl5BanBnXkFtZTgwNTAzNDE0NDE@._V1_UX182_CR0,0,182,268_AL_.jpg"/>
          <p:cNvPicPr>
            <a:picLocks noChangeAspect="1" noChangeArrowheads="1"/>
          </p:cNvPicPr>
          <p:nvPr/>
        </p:nvPicPr>
        <p:blipFill>
          <a:blip r:embed="rId33" cstate="screen">
            <a:extLst>
              <a:ext uri="{28A0092B-C50C-407E-A947-70E740481C1C}">
                <a14:useLocalDpi xmlns:a14="http://schemas.microsoft.com/office/drawing/2010/main" val="0"/>
              </a:ext>
            </a:extLst>
          </a:blip>
          <a:srcRect/>
          <a:stretch>
            <a:fillRect/>
          </a:stretch>
        </p:blipFill>
        <p:spPr bwMode="auto">
          <a:xfrm>
            <a:off x="6953007" y="3481675"/>
            <a:ext cx="687519" cy="9862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48" name="Picture 24" descr="https://images-na.ssl-images-amazon.com/images/M/MV5BOWQ1MDE1NzgtNTQ4OC00ZjliLTllZDAtN2IyOTVmMTc5YjUxXkEyXkFqcGdeQXVyNzkwMjQ5NzM@._V1_UX182_CR0,0,182,268_AL_.jpg"/>
          <p:cNvPicPr>
            <a:picLocks noChangeAspect="1" noChangeArrowheads="1"/>
          </p:cNvPicPr>
          <p:nvPr/>
        </p:nvPicPr>
        <p:blipFill>
          <a:blip r:embed="rId34" cstate="screen">
            <a:extLst>
              <a:ext uri="{28A0092B-C50C-407E-A947-70E740481C1C}">
                <a14:useLocalDpi xmlns:a14="http://schemas.microsoft.com/office/drawing/2010/main" val="0"/>
              </a:ext>
            </a:extLst>
          </a:blip>
          <a:srcRect/>
          <a:stretch>
            <a:fillRect/>
          </a:stretch>
        </p:blipFill>
        <p:spPr bwMode="auto">
          <a:xfrm>
            <a:off x="7633753" y="3498709"/>
            <a:ext cx="658190" cy="96920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50" name="Picture 26" descr="https://i.ytimg.com/vi/a3m5lvdOTiQ/movieposter.jpg"/>
          <p:cNvPicPr>
            <a:picLocks noChangeAspect="1" noChangeArrowheads="1"/>
          </p:cNvPicPr>
          <p:nvPr/>
        </p:nvPicPr>
        <p:blipFill>
          <a:blip r:embed="rId35" cstate="screen">
            <a:extLst>
              <a:ext uri="{28A0092B-C50C-407E-A947-70E740481C1C}">
                <a14:useLocalDpi xmlns:a14="http://schemas.microsoft.com/office/drawing/2010/main" val="0"/>
              </a:ext>
            </a:extLst>
          </a:blip>
          <a:srcRect/>
          <a:stretch>
            <a:fillRect/>
          </a:stretch>
        </p:blipFill>
        <p:spPr bwMode="auto">
          <a:xfrm>
            <a:off x="8200492" y="2404711"/>
            <a:ext cx="764370" cy="109399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8" name="Picture 28" descr="http://barkerhost.com/wp-content/uploads/sites/4/2015/03/birdman-poster.jpg"/>
          <p:cNvPicPr>
            <a:picLocks noChangeAspect="1" noChangeArrowheads="1"/>
          </p:cNvPicPr>
          <p:nvPr/>
        </p:nvPicPr>
        <p:blipFill rotWithShape="1">
          <a:blip r:embed="rId36" cstate="screen">
            <a:extLst>
              <a:ext uri="{28A0092B-C50C-407E-A947-70E740481C1C}">
                <a14:useLocalDpi xmlns:a14="http://schemas.microsoft.com/office/drawing/2010/main" val="0"/>
              </a:ext>
            </a:extLst>
          </a:blip>
          <a:srcRect/>
          <a:stretch/>
        </p:blipFill>
        <p:spPr bwMode="auto">
          <a:xfrm>
            <a:off x="4967726" y="3473548"/>
            <a:ext cx="1259200" cy="10001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9" name="Picture 30" descr="https://i.ytimg.com/vi/uC4n3_EK_kA/movieposter.jpg"/>
          <p:cNvPicPr>
            <a:picLocks noChangeAspect="1" noChangeArrowheads="1"/>
          </p:cNvPicPr>
          <p:nvPr/>
        </p:nvPicPr>
        <p:blipFill>
          <a:blip r:embed="rId37" cstate="screen">
            <a:extLst>
              <a:ext uri="{28A0092B-C50C-407E-A947-70E740481C1C}">
                <a14:useLocalDpi xmlns:a14="http://schemas.microsoft.com/office/drawing/2010/main" val="0"/>
              </a:ext>
            </a:extLst>
          </a:blip>
          <a:srcRect/>
          <a:stretch>
            <a:fillRect/>
          </a:stretch>
        </p:blipFill>
        <p:spPr bwMode="auto">
          <a:xfrm>
            <a:off x="8284044" y="3487052"/>
            <a:ext cx="680746" cy="9808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 name="Picture 32" descr="https://qph.ec.quoracdn.net/main-qimg-f61e80771472e52d090674ce0a09a48e-c"/>
          <p:cNvPicPr>
            <a:picLocks noChangeAspect="1" noChangeArrowheads="1"/>
          </p:cNvPicPr>
          <p:nvPr/>
        </p:nvPicPr>
        <p:blipFill>
          <a:blip r:embed="rId38" cstate="screen">
            <a:extLst>
              <a:ext uri="{28A0092B-C50C-407E-A947-70E740481C1C}">
                <a14:useLocalDpi xmlns:a14="http://schemas.microsoft.com/office/drawing/2010/main" val="0"/>
              </a:ext>
            </a:extLst>
          </a:blip>
          <a:srcRect/>
          <a:stretch>
            <a:fillRect/>
          </a:stretch>
        </p:blipFill>
        <p:spPr bwMode="auto">
          <a:xfrm>
            <a:off x="191844" y="4467912"/>
            <a:ext cx="620764" cy="96011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1" name="Picture 34" descr="https://art-s.nflximg.net/8ad71/3a1b3f4c147851ae891477a82ee857606a58ad71.jpg"/>
          <p:cNvPicPr>
            <a:picLocks noChangeAspect="1" noChangeArrowheads="1"/>
          </p:cNvPicPr>
          <p:nvPr/>
        </p:nvPicPr>
        <p:blipFill>
          <a:blip r:embed="rId39" cstate="screen">
            <a:extLst>
              <a:ext uri="{28A0092B-C50C-407E-A947-70E740481C1C}">
                <a14:useLocalDpi xmlns:a14="http://schemas.microsoft.com/office/drawing/2010/main" val="0"/>
              </a:ext>
            </a:extLst>
          </a:blip>
          <a:srcRect/>
          <a:stretch>
            <a:fillRect/>
          </a:stretch>
        </p:blipFill>
        <p:spPr bwMode="auto">
          <a:xfrm>
            <a:off x="812608" y="4467912"/>
            <a:ext cx="685108" cy="9601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2" name="Picture 36" descr="https://vignette2.wikia.nocookie.net/marvelcinematicuniverse/images/2/26/Cap_2_poster.jpg/revision/latest?cb=20140131142227"/>
          <p:cNvPicPr>
            <a:picLocks noChangeAspect="1" noChangeArrowheads="1"/>
          </p:cNvPicPr>
          <p:nvPr/>
        </p:nvPicPr>
        <p:blipFill>
          <a:blip r:embed="rId40" cstate="screen">
            <a:extLst>
              <a:ext uri="{28A0092B-C50C-407E-A947-70E740481C1C}">
                <a14:useLocalDpi xmlns:a14="http://schemas.microsoft.com/office/drawing/2010/main" val="0"/>
              </a:ext>
            </a:extLst>
          </a:blip>
          <a:srcRect/>
          <a:stretch>
            <a:fillRect/>
          </a:stretch>
        </p:blipFill>
        <p:spPr bwMode="auto">
          <a:xfrm>
            <a:off x="1508322" y="4467911"/>
            <a:ext cx="672081" cy="96011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3" name="Picture 38" descr="https://i.ytimg.com/vi/lVl6UxiDQQs/movieposter.jpg"/>
          <p:cNvPicPr>
            <a:picLocks noChangeAspect="1" noChangeArrowheads="1"/>
          </p:cNvPicPr>
          <p:nvPr/>
        </p:nvPicPr>
        <p:blipFill>
          <a:blip r:embed="rId41" cstate="screen">
            <a:extLst>
              <a:ext uri="{28A0092B-C50C-407E-A947-70E740481C1C}">
                <a14:useLocalDpi xmlns:a14="http://schemas.microsoft.com/office/drawing/2010/main" val="0"/>
              </a:ext>
            </a:extLst>
          </a:blip>
          <a:srcRect/>
          <a:stretch>
            <a:fillRect/>
          </a:stretch>
        </p:blipFill>
        <p:spPr bwMode="auto">
          <a:xfrm>
            <a:off x="2191884" y="4465348"/>
            <a:ext cx="706900" cy="9566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4" name="Picture 40" descr="https://images.redbox.com/Images/EPC/boxartvertical/7080.jpg"/>
          <p:cNvPicPr>
            <a:picLocks noChangeAspect="1" noChangeArrowheads="1"/>
          </p:cNvPicPr>
          <p:nvPr/>
        </p:nvPicPr>
        <p:blipFill>
          <a:blip r:embed="rId42" cstate="screen">
            <a:extLst>
              <a:ext uri="{28A0092B-C50C-407E-A947-70E740481C1C}">
                <a14:useLocalDpi xmlns:a14="http://schemas.microsoft.com/office/drawing/2010/main" val="0"/>
              </a:ext>
            </a:extLst>
          </a:blip>
          <a:srcRect/>
          <a:stretch>
            <a:fillRect/>
          </a:stretch>
        </p:blipFill>
        <p:spPr bwMode="auto">
          <a:xfrm>
            <a:off x="2898784" y="4467911"/>
            <a:ext cx="640077" cy="96011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5" name="Picture 42" descr="https://art-s.nflximg.net/8d056/253fc71de6915dea5125be2016b2e565cf28d056.jpg"/>
          <p:cNvPicPr>
            <a:picLocks noChangeAspect="1" noChangeArrowheads="1"/>
          </p:cNvPicPr>
          <p:nvPr/>
        </p:nvPicPr>
        <p:blipFill>
          <a:blip r:embed="rId43" cstate="screen">
            <a:extLst>
              <a:ext uri="{28A0092B-C50C-407E-A947-70E740481C1C}">
                <a14:useLocalDpi xmlns:a14="http://schemas.microsoft.com/office/drawing/2010/main" val="0"/>
              </a:ext>
            </a:extLst>
          </a:blip>
          <a:srcRect/>
          <a:stretch>
            <a:fillRect/>
          </a:stretch>
        </p:blipFill>
        <p:spPr bwMode="auto">
          <a:xfrm>
            <a:off x="3549310" y="4467911"/>
            <a:ext cx="685107" cy="96011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6" name="Picture 44" descr="https://upload.wikimedia.org/wikipedia/en/b/bc/Interstellar_film_poster.jpg"/>
          <p:cNvPicPr>
            <a:picLocks noChangeAspect="1" noChangeArrowheads="1"/>
          </p:cNvPicPr>
          <p:nvPr/>
        </p:nvPicPr>
        <p:blipFill>
          <a:blip r:embed="rId44" cstate="screen">
            <a:extLst>
              <a:ext uri="{28A0092B-C50C-407E-A947-70E740481C1C}">
                <a14:useLocalDpi xmlns:a14="http://schemas.microsoft.com/office/drawing/2010/main" val="0"/>
              </a:ext>
            </a:extLst>
          </a:blip>
          <a:srcRect/>
          <a:stretch>
            <a:fillRect/>
          </a:stretch>
        </p:blipFill>
        <p:spPr bwMode="auto">
          <a:xfrm>
            <a:off x="4254659" y="4465348"/>
            <a:ext cx="716756" cy="9626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7" name="Picture 46" descr="https://images-na.ssl-images-amazon.com/images/M/MV5BYjgwY2E1N2QtNDJkMi00YzE4LThiYTItYWI5YmE4NWMzMGFhXkEyXkFqcGdeQXVyMjU3OTA4NzQ@._V1_UX182_CR0,0,182,268_AL_.jpg"/>
          <p:cNvPicPr>
            <a:picLocks noChangeAspect="1" noChangeArrowheads="1"/>
          </p:cNvPicPr>
          <p:nvPr/>
        </p:nvPicPr>
        <p:blipFill>
          <a:blip r:embed="rId45" cstate="screen">
            <a:extLst>
              <a:ext uri="{28A0092B-C50C-407E-A947-70E740481C1C}">
                <a14:useLocalDpi xmlns:a14="http://schemas.microsoft.com/office/drawing/2010/main" val="0"/>
              </a:ext>
            </a:extLst>
          </a:blip>
          <a:srcRect/>
          <a:stretch>
            <a:fillRect/>
          </a:stretch>
        </p:blipFill>
        <p:spPr bwMode="auto">
          <a:xfrm>
            <a:off x="4974383" y="4467911"/>
            <a:ext cx="698570" cy="9601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8" name="Picture 48" descr="https://upload.wikimedia.org/wikipedia/en/4/41/The_Fault_in_Our_Stars_%28Official_Film_Poster%29.png"/>
          <p:cNvPicPr>
            <a:picLocks noChangeAspect="1" noChangeArrowheads="1"/>
          </p:cNvPicPr>
          <p:nvPr/>
        </p:nvPicPr>
        <p:blipFill>
          <a:blip r:embed="rId46" cstate="screen">
            <a:extLst>
              <a:ext uri="{28A0092B-C50C-407E-A947-70E740481C1C}">
                <a14:useLocalDpi xmlns:a14="http://schemas.microsoft.com/office/drawing/2010/main" val="0"/>
              </a:ext>
            </a:extLst>
          </a:blip>
          <a:srcRect/>
          <a:stretch>
            <a:fillRect/>
          </a:stretch>
        </p:blipFill>
        <p:spPr bwMode="auto">
          <a:xfrm>
            <a:off x="5682328" y="4483153"/>
            <a:ext cx="637678" cy="94230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4" name="Picture 1023"/>
          <p:cNvPicPr>
            <a:picLocks noChangeAspect="1"/>
          </p:cNvPicPr>
          <p:nvPr/>
        </p:nvPicPr>
        <p:blipFill>
          <a:blip r:embed="rId47" cstate="screen">
            <a:extLst>
              <a:ext uri="{28A0092B-C50C-407E-A947-70E740481C1C}">
                <a14:useLocalDpi xmlns:a14="http://schemas.microsoft.com/office/drawing/2010/main" val="0"/>
              </a:ext>
            </a:extLst>
          </a:blip>
          <a:stretch>
            <a:fillRect/>
          </a:stretch>
        </p:blipFill>
        <p:spPr>
          <a:xfrm>
            <a:off x="6331008" y="4473675"/>
            <a:ext cx="1267596" cy="954350"/>
          </a:xfrm>
          <a:prstGeom prst="rect">
            <a:avLst/>
          </a:prstGeom>
          <a:ln>
            <a:solidFill>
              <a:schemeClr val="tx1"/>
            </a:solidFill>
          </a:ln>
        </p:spPr>
      </p:pic>
      <p:pic>
        <p:nvPicPr>
          <p:cNvPr id="1080" name="Picture 56" descr="https://dg7kra6zb39sn.cloudfront.net/media/spotlight/page/poster-50932b1e-abf0-4f17-8e1a-357fb191953f.jpg"/>
          <p:cNvPicPr>
            <a:picLocks noChangeAspect="1" noChangeArrowheads="1"/>
          </p:cNvPicPr>
          <p:nvPr/>
        </p:nvPicPr>
        <p:blipFill>
          <a:blip r:embed="rId48" cstate="screen">
            <a:extLst>
              <a:ext uri="{28A0092B-C50C-407E-A947-70E740481C1C}">
                <a14:useLocalDpi xmlns:a14="http://schemas.microsoft.com/office/drawing/2010/main" val="0"/>
              </a:ext>
            </a:extLst>
          </a:blip>
          <a:srcRect/>
          <a:stretch>
            <a:fillRect/>
          </a:stretch>
        </p:blipFill>
        <p:spPr bwMode="auto">
          <a:xfrm>
            <a:off x="7609349" y="4465349"/>
            <a:ext cx="657226" cy="9609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82" name="Picture 58" descr="https://i.ytimg.com/vi/PlSjPfpmhIU/movieposter.jpg"/>
          <p:cNvPicPr>
            <a:picLocks noChangeAspect="1" noChangeArrowheads="1"/>
          </p:cNvPicPr>
          <p:nvPr/>
        </p:nvPicPr>
        <p:blipFill>
          <a:blip r:embed="rId49" cstate="screen">
            <a:extLst>
              <a:ext uri="{28A0092B-C50C-407E-A947-70E740481C1C}">
                <a14:useLocalDpi xmlns:a14="http://schemas.microsoft.com/office/drawing/2010/main" val="0"/>
              </a:ext>
            </a:extLst>
          </a:blip>
          <a:srcRect/>
          <a:stretch>
            <a:fillRect/>
          </a:stretch>
        </p:blipFill>
        <p:spPr bwMode="auto">
          <a:xfrm>
            <a:off x="8273211" y="4483362"/>
            <a:ext cx="691580" cy="9446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86" name="Picture 62" descr="https://upload.wikimedia.org/wikipedia/en/d/d5/Iron_Man_3_theatrical_poster.jpg"/>
          <p:cNvPicPr>
            <a:picLocks noChangeAspect="1" noChangeArrowheads="1"/>
          </p:cNvPicPr>
          <p:nvPr/>
        </p:nvPicPr>
        <p:blipFill>
          <a:blip r:embed="rId50" cstate="screen">
            <a:extLst>
              <a:ext uri="{28A0092B-C50C-407E-A947-70E740481C1C}">
                <a14:useLocalDpi xmlns:a14="http://schemas.microsoft.com/office/drawing/2010/main" val="0"/>
              </a:ext>
            </a:extLst>
          </a:blip>
          <a:srcRect/>
          <a:stretch>
            <a:fillRect/>
          </a:stretch>
        </p:blipFill>
        <p:spPr bwMode="auto">
          <a:xfrm>
            <a:off x="191844" y="5445419"/>
            <a:ext cx="641041" cy="9504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88" name="Picture 64" descr="https://upload.wikimedia.org/wikipedia/en/1/12/Catching-Fire_poster.jpg"/>
          <p:cNvPicPr>
            <a:picLocks noChangeAspect="1" noChangeArrowheads="1"/>
          </p:cNvPicPr>
          <p:nvPr/>
        </p:nvPicPr>
        <p:blipFill>
          <a:blip r:embed="rId51" cstate="screen">
            <a:extLst>
              <a:ext uri="{28A0092B-C50C-407E-A947-70E740481C1C}">
                <a14:useLocalDpi xmlns:a14="http://schemas.microsoft.com/office/drawing/2010/main" val="0"/>
              </a:ext>
            </a:extLst>
          </a:blip>
          <a:srcRect/>
          <a:stretch>
            <a:fillRect/>
          </a:stretch>
        </p:blipFill>
        <p:spPr bwMode="auto">
          <a:xfrm>
            <a:off x="4254926" y="5426313"/>
            <a:ext cx="694089" cy="96313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90" name="Picture 66" descr="http://movieswithmae.com/wp-content/uploads/2015/05/kQrYyZQHkwkUg2KlUDyvymj9FAp.jpg"/>
          <p:cNvPicPr>
            <a:picLocks noChangeAspect="1" noChangeArrowheads="1"/>
          </p:cNvPicPr>
          <p:nvPr/>
        </p:nvPicPr>
        <p:blipFill>
          <a:blip r:embed="rId52" cstate="screen">
            <a:extLst>
              <a:ext uri="{28A0092B-C50C-407E-A947-70E740481C1C}">
                <a14:useLocalDpi xmlns:a14="http://schemas.microsoft.com/office/drawing/2010/main" val="0"/>
              </a:ext>
            </a:extLst>
          </a:blip>
          <a:srcRect/>
          <a:stretch>
            <a:fillRect/>
          </a:stretch>
        </p:blipFill>
        <p:spPr bwMode="auto">
          <a:xfrm>
            <a:off x="848359" y="5445519"/>
            <a:ext cx="633549" cy="9503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92" name="Picture 68" descr="https://i.ytimg.com/vi/ijFjjtpq-Yc/movieposter.jpg"/>
          <p:cNvPicPr>
            <a:picLocks noChangeAspect="1" noChangeArrowheads="1"/>
          </p:cNvPicPr>
          <p:nvPr/>
        </p:nvPicPr>
        <p:blipFill>
          <a:blip r:embed="rId53" cstate="screen">
            <a:extLst>
              <a:ext uri="{28A0092B-C50C-407E-A947-70E740481C1C}">
                <a14:useLocalDpi xmlns:a14="http://schemas.microsoft.com/office/drawing/2010/main" val="0"/>
              </a:ext>
            </a:extLst>
          </a:blip>
          <a:srcRect/>
          <a:stretch>
            <a:fillRect/>
          </a:stretch>
        </p:blipFill>
        <p:spPr bwMode="auto">
          <a:xfrm>
            <a:off x="1495252" y="5419893"/>
            <a:ext cx="678802" cy="9695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94" name="Picture 70" descr="https://upload.wikimedia.org/wikipedia/en/2/2a/Monsters_University_poster_3.jpg"/>
          <p:cNvPicPr>
            <a:picLocks noChangeAspect="1" noChangeArrowheads="1"/>
          </p:cNvPicPr>
          <p:nvPr/>
        </p:nvPicPr>
        <p:blipFill>
          <a:blip r:embed="rId54" cstate="screen">
            <a:extLst>
              <a:ext uri="{28A0092B-C50C-407E-A947-70E740481C1C}">
                <a14:useLocalDpi xmlns:a14="http://schemas.microsoft.com/office/drawing/2010/main" val="0"/>
              </a:ext>
            </a:extLst>
          </a:blip>
          <a:srcRect/>
          <a:stretch>
            <a:fillRect/>
          </a:stretch>
        </p:blipFill>
        <p:spPr bwMode="auto">
          <a:xfrm>
            <a:off x="2173793" y="5440139"/>
            <a:ext cx="674285" cy="9551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96" name="Picture 72" descr="http://www.mediacitygroove.com/wp-content/uploads/2014/07/Disney-Frozen-Movie-poster.jpg"/>
          <p:cNvPicPr>
            <a:picLocks noChangeAspect="1" noChangeArrowheads="1"/>
          </p:cNvPicPr>
          <p:nvPr/>
        </p:nvPicPr>
        <p:blipFill>
          <a:blip r:embed="rId55" cstate="screen">
            <a:extLst>
              <a:ext uri="{28A0092B-C50C-407E-A947-70E740481C1C}">
                <a14:useLocalDpi xmlns:a14="http://schemas.microsoft.com/office/drawing/2010/main" val="0"/>
              </a:ext>
            </a:extLst>
          </a:blip>
          <a:srcRect/>
          <a:stretch>
            <a:fillRect/>
          </a:stretch>
        </p:blipFill>
        <p:spPr bwMode="auto">
          <a:xfrm>
            <a:off x="2861148" y="5430589"/>
            <a:ext cx="653813" cy="9652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98" name="Picture 74" descr="https://vignette2.wikia.nocookie.net/memoryalpha/images/f/fd/Star_Trek_Into_Darkness_DVD_Region_1_cover.jpg/revision/latest?cb=20131015095824&amp;path-prefix=en"/>
          <p:cNvPicPr>
            <a:picLocks noChangeAspect="1" noChangeArrowheads="1"/>
          </p:cNvPicPr>
          <p:nvPr/>
        </p:nvPicPr>
        <p:blipFill>
          <a:blip r:embed="rId56" cstate="screen">
            <a:extLst>
              <a:ext uri="{28A0092B-C50C-407E-A947-70E740481C1C}">
                <a14:useLocalDpi xmlns:a14="http://schemas.microsoft.com/office/drawing/2010/main" val="0"/>
              </a:ext>
            </a:extLst>
          </a:blip>
          <a:srcRect/>
          <a:stretch>
            <a:fillRect/>
          </a:stretch>
        </p:blipFill>
        <p:spPr bwMode="auto">
          <a:xfrm>
            <a:off x="3535172" y="5440139"/>
            <a:ext cx="699295" cy="9557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00" name="Picture 76" descr="https://images-na.ssl-images-amazon.com/images/I/91Dhsbu6naL._SL1500_.jpg"/>
          <p:cNvPicPr>
            <a:picLocks noChangeAspect="1" noChangeArrowheads="1"/>
          </p:cNvPicPr>
          <p:nvPr/>
        </p:nvPicPr>
        <p:blipFill>
          <a:blip r:embed="rId57" cstate="screen">
            <a:extLst>
              <a:ext uri="{28A0092B-C50C-407E-A947-70E740481C1C}">
                <a14:useLocalDpi xmlns:a14="http://schemas.microsoft.com/office/drawing/2010/main" val="0"/>
              </a:ext>
            </a:extLst>
          </a:blip>
          <a:srcRect/>
          <a:stretch>
            <a:fillRect/>
          </a:stretch>
        </p:blipFill>
        <p:spPr bwMode="auto">
          <a:xfrm>
            <a:off x="4933945" y="5426313"/>
            <a:ext cx="683213" cy="96313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02" name="Picture 78" descr="http://wae.blogs.starnewsonline.com/files/2013/05/the_great_gatsby_movie-wide.jpg"/>
          <p:cNvPicPr>
            <a:picLocks noChangeAspect="1" noChangeArrowheads="1"/>
          </p:cNvPicPr>
          <p:nvPr/>
        </p:nvPicPr>
        <p:blipFill>
          <a:blip r:embed="rId58" cstate="screen">
            <a:extLst>
              <a:ext uri="{28A0092B-C50C-407E-A947-70E740481C1C}">
                <a14:useLocalDpi xmlns:a14="http://schemas.microsoft.com/office/drawing/2010/main" val="0"/>
              </a:ext>
            </a:extLst>
          </a:blip>
          <a:srcRect/>
          <a:stretch>
            <a:fillRect/>
          </a:stretch>
        </p:blipFill>
        <p:spPr bwMode="auto">
          <a:xfrm>
            <a:off x="5630196" y="5426313"/>
            <a:ext cx="1467338" cy="97021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04" name="Picture 80" descr="https://resizing.flixster.com/b2dz6-yGhZ-SAlNKWUimfY3fsr4=/206x305/v1.bTsxMTE3Mzk0NTtqOzE3NTg5OzEyMDA7ODAwOzEyMDA"/>
          <p:cNvPicPr>
            <a:picLocks noChangeAspect="1" noChangeArrowheads="1"/>
          </p:cNvPicPr>
          <p:nvPr/>
        </p:nvPicPr>
        <p:blipFill>
          <a:blip r:embed="rId59" cstate="screen">
            <a:extLst>
              <a:ext uri="{28A0092B-C50C-407E-A947-70E740481C1C}">
                <a14:useLocalDpi xmlns:a14="http://schemas.microsoft.com/office/drawing/2010/main" val="0"/>
              </a:ext>
            </a:extLst>
          </a:blip>
          <a:srcRect/>
          <a:stretch>
            <a:fillRect/>
          </a:stretch>
        </p:blipFill>
        <p:spPr bwMode="auto">
          <a:xfrm>
            <a:off x="7633844" y="5433786"/>
            <a:ext cx="656930" cy="9587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06" name="Picture 82" descr="https://www.warnerbros.com/sites/default/files/styles/key_art_270x400/public/movies/media/browser/argo_dd_keyart.jpg?itok=N5jTBAU3"/>
          <p:cNvPicPr>
            <a:picLocks noChangeAspect="1" noChangeArrowheads="1"/>
          </p:cNvPicPr>
          <p:nvPr/>
        </p:nvPicPr>
        <p:blipFill>
          <a:blip r:embed="rId60" cstate="screen">
            <a:extLst>
              <a:ext uri="{28A0092B-C50C-407E-A947-70E740481C1C}">
                <a14:useLocalDpi xmlns:a14="http://schemas.microsoft.com/office/drawing/2010/main" val="0"/>
              </a:ext>
            </a:extLst>
          </a:blip>
          <a:srcRect/>
          <a:stretch>
            <a:fillRect/>
          </a:stretch>
        </p:blipFill>
        <p:spPr bwMode="auto">
          <a:xfrm>
            <a:off x="8301419" y="5433786"/>
            <a:ext cx="662388" cy="95441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08" name="Picture 84" descr="https://images-na.ssl-images-amazon.com/images/M/MV5BMjIyNTQ5NjQ1OV5BMl5BanBnXkFtZTcwODg1MDU4OA@@._V1_UY1200_CR90,0,630,1200_AL_.jpg"/>
          <p:cNvPicPr>
            <a:picLocks noChangeAspect="1" noChangeArrowheads="1"/>
          </p:cNvPicPr>
          <p:nvPr/>
        </p:nvPicPr>
        <p:blipFill>
          <a:blip r:embed="rId61" cstate="screen">
            <a:extLst>
              <a:ext uri="{28A0092B-C50C-407E-A947-70E740481C1C}">
                <a14:useLocalDpi xmlns:a14="http://schemas.microsoft.com/office/drawing/2010/main" val="0"/>
              </a:ext>
            </a:extLst>
          </a:blip>
          <a:srcRect/>
          <a:stretch>
            <a:fillRect/>
          </a:stretch>
        </p:blipFill>
        <p:spPr bwMode="auto">
          <a:xfrm>
            <a:off x="6970208" y="5440910"/>
            <a:ext cx="645372" cy="95441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844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Rectangle 131">
            <a:extLst>
              <a:ext uri="{FF2B5EF4-FFF2-40B4-BE49-F238E27FC236}">
                <a16:creationId xmlns:a16="http://schemas.microsoft.com/office/drawing/2014/main" id="{F75F1DC1-0529-4430-8F30-320EA2A4ED06}"/>
              </a:ext>
            </a:extLst>
          </p:cNvPr>
          <p:cNvSpPr/>
          <p:nvPr/>
        </p:nvSpPr>
        <p:spPr>
          <a:xfrm>
            <a:off x="3437256" y="4043371"/>
            <a:ext cx="5378271" cy="178549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F3C6E44C-D112-41FF-9EB4-A5B7D8259B63}"/>
              </a:ext>
            </a:extLst>
          </p:cNvPr>
          <p:cNvSpPr/>
          <p:nvPr/>
        </p:nvSpPr>
        <p:spPr>
          <a:xfrm>
            <a:off x="7416835" y="2037612"/>
            <a:ext cx="1550135" cy="166667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8E97DB65-8E48-49D0-BFE2-BF2057419B22}"/>
              </a:ext>
            </a:extLst>
          </p:cNvPr>
          <p:cNvSpPr/>
          <p:nvPr/>
        </p:nvSpPr>
        <p:spPr>
          <a:xfrm>
            <a:off x="372976" y="4050768"/>
            <a:ext cx="2882107" cy="178549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EB2E4487-BA66-430B-83B9-1849BB314D11}"/>
              </a:ext>
            </a:extLst>
          </p:cNvPr>
          <p:cNvSpPr/>
          <p:nvPr/>
        </p:nvSpPr>
        <p:spPr>
          <a:xfrm>
            <a:off x="4270281" y="2037610"/>
            <a:ext cx="3088401" cy="166667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13BA694-47F7-44D8-8ADE-F90E48C50018}"/>
              </a:ext>
            </a:extLst>
          </p:cNvPr>
          <p:cNvSpPr/>
          <p:nvPr/>
        </p:nvSpPr>
        <p:spPr>
          <a:xfrm>
            <a:off x="159912" y="2036131"/>
            <a:ext cx="4057234" cy="166815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5D7C6-E75E-4EE1-85DE-64069AC2954D}"/>
              </a:ext>
            </a:extLst>
          </p:cNvPr>
          <p:cNvSpPr>
            <a:spLocks noGrp="1"/>
          </p:cNvSpPr>
          <p:nvPr>
            <p:ph type="ctrTitle"/>
          </p:nvPr>
        </p:nvSpPr>
        <p:spPr>
          <a:xfrm>
            <a:off x="161636" y="460182"/>
            <a:ext cx="8805334" cy="695706"/>
          </a:xfrm>
        </p:spPr>
        <p:txBody>
          <a:bodyPr/>
          <a:lstStyle/>
          <a:p>
            <a:r>
              <a:rPr lang="en-US" dirty="0"/>
              <a:t>Recent Movies Across Major Genres Have Become Hugely Popular &amp; Many Have Even Broken Box Office Records</a:t>
            </a:r>
          </a:p>
        </p:txBody>
      </p:sp>
      <p:sp>
        <p:nvSpPr>
          <p:cNvPr id="47" name="TextBox 46">
            <a:extLst>
              <a:ext uri="{FF2B5EF4-FFF2-40B4-BE49-F238E27FC236}">
                <a16:creationId xmlns:a16="http://schemas.microsoft.com/office/drawing/2014/main" id="{0572854E-6A59-42C3-A8E7-4691EA44DF6E}"/>
              </a:ext>
            </a:extLst>
          </p:cNvPr>
          <p:cNvSpPr txBox="1"/>
          <p:nvPr/>
        </p:nvSpPr>
        <p:spPr>
          <a:xfrm>
            <a:off x="159912" y="1765834"/>
            <a:ext cx="4305434" cy="276999"/>
          </a:xfrm>
          <a:prstGeom prst="rect">
            <a:avLst/>
          </a:prstGeom>
          <a:noFill/>
          <a:ln>
            <a:noFill/>
          </a:ln>
        </p:spPr>
        <p:txBody>
          <a:bodyPr wrap="square" rtlCol="0">
            <a:spAutoFit/>
          </a:bodyPr>
          <a:lstStyle/>
          <a:p>
            <a:pPr algn="ctr"/>
            <a:r>
              <a:rPr lang="en-US" sz="1200" b="1" u="sng" dirty="0"/>
              <a:t>Superhero / Comic Book Adaptation</a:t>
            </a:r>
          </a:p>
        </p:txBody>
      </p:sp>
      <p:pic>
        <p:nvPicPr>
          <p:cNvPr id="48" name="Picture 47">
            <a:extLst>
              <a:ext uri="{FF2B5EF4-FFF2-40B4-BE49-F238E27FC236}">
                <a16:creationId xmlns:a16="http://schemas.microsoft.com/office/drawing/2014/main" id="{20F70B28-6B37-4BF3-B5A2-6A18B70B0FBE}"/>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385259" y="2201776"/>
            <a:ext cx="736301" cy="1117397"/>
          </a:xfrm>
          <a:prstGeom prst="rect">
            <a:avLst/>
          </a:prstGeom>
          <a:ln>
            <a:solidFill>
              <a:schemeClr val="tx1"/>
            </a:solidFill>
          </a:ln>
        </p:spPr>
      </p:pic>
      <p:pic>
        <p:nvPicPr>
          <p:cNvPr id="49" name="Picture 48">
            <a:extLst>
              <a:ext uri="{FF2B5EF4-FFF2-40B4-BE49-F238E27FC236}">
                <a16:creationId xmlns:a16="http://schemas.microsoft.com/office/drawing/2014/main" id="{989EE494-60FD-4AA1-93D5-E89050629A6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598178" y="2194964"/>
            <a:ext cx="720631" cy="1124210"/>
          </a:xfrm>
          <a:prstGeom prst="rect">
            <a:avLst/>
          </a:prstGeom>
          <a:ln>
            <a:solidFill>
              <a:schemeClr val="tx1"/>
            </a:solidFill>
          </a:ln>
        </p:spPr>
      </p:pic>
      <p:pic>
        <p:nvPicPr>
          <p:cNvPr id="50" name="Picture 49">
            <a:extLst>
              <a:ext uri="{FF2B5EF4-FFF2-40B4-BE49-F238E27FC236}">
                <a16:creationId xmlns:a16="http://schemas.microsoft.com/office/drawing/2014/main" id="{31D2B106-E637-423B-A115-DABA0D38AF4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08825" y="2179876"/>
            <a:ext cx="727941" cy="1140139"/>
          </a:xfrm>
          <a:prstGeom prst="rect">
            <a:avLst/>
          </a:prstGeom>
          <a:ln>
            <a:solidFill>
              <a:schemeClr val="tx1"/>
            </a:solidFill>
          </a:ln>
        </p:spPr>
      </p:pic>
      <p:pic>
        <p:nvPicPr>
          <p:cNvPr id="51" name="Picture 50">
            <a:extLst>
              <a:ext uri="{FF2B5EF4-FFF2-40B4-BE49-F238E27FC236}">
                <a16:creationId xmlns:a16="http://schemas.microsoft.com/office/drawing/2014/main" id="{5C31E86E-05F1-4519-BFCA-09573C75E1E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32659" y="2165389"/>
            <a:ext cx="727942" cy="1154625"/>
          </a:xfrm>
          <a:prstGeom prst="rect">
            <a:avLst/>
          </a:prstGeom>
          <a:ln>
            <a:solidFill>
              <a:schemeClr val="tx1"/>
            </a:solidFill>
          </a:ln>
        </p:spPr>
      </p:pic>
      <p:pic>
        <p:nvPicPr>
          <p:cNvPr id="52" name="Picture 51">
            <a:extLst>
              <a:ext uri="{FF2B5EF4-FFF2-40B4-BE49-F238E27FC236}">
                <a16:creationId xmlns:a16="http://schemas.microsoft.com/office/drawing/2014/main" id="{B4F6D0EA-0A79-4CDB-9671-E53C00037157}"/>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32954" y="2172758"/>
            <a:ext cx="740492" cy="1140139"/>
          </a:xfrm>
          <a:prstGeom prst="rect">
            <a:avLst/>
          </a:prstGeom>
          <a:ln>
            <a:solidFill>
              <a:schemeClr val="tx1"/>
            </a:solidFill>
          </a:ln>
        </p:spPr>
      </p:pic>
      <p:sp>
        <p:nvSpPr>
          <p:cNvPr id="53" name="TextBox 52">
            <a:extLst>
              <a:ext uri="{FF2B5EF4-FFF2-40B4-BE49-F238E27FC236}">
                <a16:creationId xmlns:a16="http://schemas.microsoft.com/office/drawing/2014/main" id="{ED9CAE22-EEE1-432C-903A-62902A0335D5}"/>
              </a:ext>
            </a:extLst>
          </p:cNvPr>
          <p:cNvSpPr txBox="1"/>
          <p:nvPr/>
        </p:nvSpPr>
        <p:spPr>
          <a:xfrm>
            <a:off x="160241" y="3319179"/>
            <a:ext cx="781620" cy="369332"/>
          </a:xfrm>
          <a:prstGeom prst="rect">
            <a:avLst/>
          </a:prstGeom>
          <a:noFill/>
          <a:ln>
            <a:noFill/>
          </a:ln>
        </p:spPr>
        <p:txBody>
          <a:bodyPr wrap="square" rtlCol="0">
            <a:spAutoFit/>
          </a:bodyPr>
          <a:lstStyle/>
          <a:p>
            <a:pPr algn="ctr"/>
            <a:r>
              <a:rPr lang="en-US" sz="900" b="1" dirty="0"/>
              <a:t>(2015)</a:t>
            </a:r>
          </a:p>
          <a:p>
            <a:pPr algn="ctr"/>
            <a:r>
              <a:rPr lang="en-US" sz="900" b="1" dirty="0"/>
              <a:t>$459.0MM</a:t>
            </a:r>
          </a:p>
        </p:txBody>
      </p:sp>
      <p:sp>
        <p:nvSpPr>
          <p:cNvPr id="54" name="TextBox 53">
            <a:extLst>
              <a:ext uri="{FF2B5EF4-FFF2-40B4-BE49-F238E27FC236}">
                <a16:creationId xmlns:a16="http://schemas.microsoft.com/office/drawing/2014/main" id="{2B65EF09-69FF-4816-B1BC-1238BC62B47F}"/>
              </a:ext>
            </a:extLst>
          </p:cNvPr>
          <p:cNvSpPr txBox="1"/>
          <p:nvPr/>
        </p:nvSpPr>
        <p:spPr>
          <a:xfrm>
            <a:off x="1015549" y="3319179"/>
            <a:ext cx="781620" cy="369332"/>
          </a:xfrm>
          <a:prstGeom prst="rect">
            <a:avLst/>
          </a:prstGeom>
          <a:noFill/>
          <a:ln>
            <a:noFill/>
          </a:ln>
        </p:spPr>
        <p:txBody>
          <a:bodyPr wrap="square" rtlCol="0">
            <a:spAutoFit/>
          </a:bodyPr>
          <a:lstStyle/>
          <a:p>
            <a:pPr algn="ctr"/>
            <a:r>
              <a:rPr lang="en-US" sz="900" b="1" dirty="0"/>
              <a:t>(2017)</a:t>
            </a:r>
          </a:p>
          <a:p>
            <a:pPr algn="ctr"/>
            <a:r>
              <a:rPr lang="en-US" sz="900" b="1" dirty="0"/>
              <a:t>$412.6MM</a:t>
            </a:r>
          </a:p>
        </p:txBody>
      </p:sp>
      <p:sp>
        <p:nvSpPr>
          <p:cNvPr id="55" name="TextBox 54">
            <a:extLst>
              <a:ext uri="{FF2B5EF4-FFF2-40B4-BE49-F238E27FC236}">
                <a16:creationId xmlns:a16="http://schemas.microsoft.com/office/drawing/2014/main" id="{10D3EDA6-27F1-48EA-851F-C6F6CE902476}"/>
              </a:ext>
            </a:extLst>
          </p:cNvPr>
          <p:cNvSpPr txBox="1"/>
          <p:nvPr/>
        </p:nvSpPr>
        <p:spPr>
          <a:xfrm>
            <a:off x="1793544" y="3319179"/>
            <a:ext cx="781620" cy="369332"/>
          </a:xfrm>
          <a:prstGeom prst="rect">
            <a:avLst/>
          </a:prstGeom>
          <a:noFill/>
          <a:ln>
            <a:noFill/>
          </a:ln>
        </p:spPr>
        <p:txBody>
          <a:bodyPr wrap="square" rtlCol="0">
            <a:spAutoFit/>
          </a:bodyPr>
          <a:lstStyle/>
          <a:p>
            <a:pPr algn="ctr"/>
            <a:r>
              <a:rPr lang="en-US" sz="900" b="1" dirty="0"/>
              <a:t>(2013)</a:t>
            </a:r>
          </a:p>
          <a:p>
            <a:pPr algn="ctr"/>
            <a:r>
              <a:rPr lang="en-US" sz="900" b="1" dirty="0"/>
              <a:t>$409.0MM</a:t>
            </a:r>
          </a:p>
        </p:txBody>
      </p:sp>
      <p:sp>
        <p:nvSpPr>
          <p:cNvPr id="56" name="TextBox 55">
            <a:extLst>
              <a:ext uri="{FF2B5EF4-FFF2-40B4-BE49-F238E27FC236}">
                <a16:creationId xmlns:a16="http://schemas.microsoft.com/office/drawing/2014/main" id="{85E90A58-0E3A-41FC-BCAD-BE4627773399}"/>
              </a:ext>
            </a:extLst>
          </p:cNvPr>
          <p:cNvSpPr txBox="1"/>
          <p:nvPr/>
        </p:nvSpPr>
        <p:spPr>
          <a:xfrm>
            <a:off x="2572197" y="3319179"/>
            <a:ext cx="781620" cy="369332"/>
          </a:xfrm>
          <a:prstGeom prst="rect">
            <a:avLst/>
          </a:prstGeom>
          <a:noFill/>
          <a:ln>
            <a:noFill/>
          </a:ln>
        </p:spPr>
        <p:txBody>
          <a:bodyPr wrap="square" rtlCol="0">
            <a:spAutoFit/>
          </a:bodyPr>
          <a:lstStyle/>
          <a:p>
            <a:pPr algn="ctr"/>
            <a:r>
              <a:rPr lang="en-US" sz="900" b="1" dirty="0"/>
              <a:t>(2016)</a:t>
            </a:r>
          </a:p>
          <a:p>
            <a:pPr algn="ctr"/>
            <a:r>
              <a:rPr lang="en-US" sz="900" b="1" dirty="0"/>
              <a:t>$408.1MM</a:t>
            </a:r>
          </a:p>
        </p:txBody>
      </p:sp>
      <p:sp>
        <p:nvSpPr>
          <p:cNvPr id="57" name="TextBox 56">
            <a:extLst>
              <a:ext uri="{FF2B5EF4-FFF2-40B4-BE49-F238E27FC236}">
                <a16:creationId xmlns:a16="http://schemas.microsoft.com/office/drawing/2014/main" id="{2BB53256-6246-42E8-8903-ACABBF7E9126}"/>
              </a:ext>
            </a:extLst>
          </p:cNvPr>
          <p:cNvSpPr txBox="1"/>
          <p:nvPr/>
        </p:nvSpPr>
        <p:spPr>
          <a:xfrm>
            <a:off x="3364716" y="3319179"/>
            <a:ext cx="781620" cy="369332"/>
          </a:xfrm>
          <a:prstGeom prst="rect">
            <a:avLst/>
          </a:prstGeom>
          <a:noFill/>
          <a:ln>
            <a:noFill/>
          </a:ln>
        </p:spPr>
        <p:txBody>
          <a:bodyPr wrap="square" rtlCol="0">
            <a:spAutoFit/>
          </a:bodyPr>
          <a:lstStyle/>
          <a:p>
            <a:pPr algn="ctr"/>
            <a:r>
              <a:rPr lang="en-US" sz="900" b="1" dirty="0"/>
              <a:t>(2017)</a:t>
            </a:r>
          </a:p>
          <a:p>
            <a:pPr algn="ctr"/>
            <a:r>
              <a:rPr lang="en-US" sz="900" b="1" dirty="0"/>
              <a:t>$389.8MM</a:t>
            </a:r>
          </a:p>
        </p:txBody>
      </p:sp>
      <p:sp>
        <p:nvSpPr>
          <p:cNvPr id="58" name="Text Placeholder 3">
            <a:extLst>
              <a:ext uri="{FF2B5EF4-FFF2-40B4-BE49-F238E27FC236}">
                <a16:creationId xmlns:a16="http://schemas.microsoft.com/office/drawing/2014/main" id="{2A15C27A-4825-42E8-946F-1B734A2A963A}"/>
              </a:ext>
            </a:extLst>
          </p:cNvPr>
          <p:cNvSpPr txBox="1">
            <a:spLocks/>
          </p:cNvSpPr>
          <p:nvPr/>
        </p:nvSpPr>
        <p:spPr>
          <a:xfrm>
            <a:off x="321733" y="6390640"/>
            <a:ext cx="7217401" cy="36933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800" dirty="0"/>
              <a:t>Source: </a:t>
            </a:r>
            <a:r>
              <a:rPr lang="en-US" sz="800" dirty="0">
                <a:hlinkClick r:id="rId7"/>
              </a:rPr>
              <a:t>www.boxofficemojo.com</a:t>
            </a:r>
            <a:r>
              <a:rPr lang="en-US" sz="800" dirty="0"/>
              <a:t>.  Lifetime domestic theatrical grosses as of 12/26/17 (five years = 2013- YTD 2017); top 10 films; comic book adaptation, sci-fi – adventure films excluding “superhero” and “animated” movies, young-adult book adaptations (books aimed at 10-17 year old’s), horror films, animated films.</a:t>
            </a:r>
          </a:p>
        </p:txBody>
      </p:sp>
      <p:sp>
        <p:nvSpPr>
          <p:cNvPr id="59" name="Rectangle 58">
            <a:extLst>
              <a:ext uri="{FF2B5EF4-FFF2-40B4-BE49-F238E27FC236}">
                <a16:creationId xmlns:a16="http://schemas.microsoft.com/office/drawing/2014/main" id="{EC7E6C99-B5BB-420D-B5FC-6F029CC376F2}"/>
              </a:ext>
            </a:extLst>
          </p:cNvPr>
          <p:cNvSpPr/>
          <p:nvPr/>
        </p:nvSpPr>
        <p:spPr>
          <a:xfrm>
            <a:off x="159911" y="2099701"/>
            <a:ext cx="270587" cy="26125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3</a:t>
            </a:r>
          </a:p>
        </p:txBody>
      </p:sp>
      <p:sp>
        <p:nvSpPr>
          <p:cNvPr id="61" name="Rectangle 60">
            <a:extLst>
              <a:ext uri="{FF2B5EF4-FFF2-40B4-BE49-F238E27FC236}">
                <a16:creationId xmlns:a16="http://schemas.microsoft.com/office/drawing/2014/main" id="{A781479D-106D-4FA8-BD32-4BFF8144CF67}"/>
              </a:ext>
            </a:extLst>
          </p:cNvPr>
          <p:cNvSpPr/>
          <p:nvPr/>
        </p:nvSpPr>
        <p:spPr>
          <a:xfrm>
            <a:off x="960666" y="2099701"/>
            <a:ext cx="270587" cy="26125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5</a:t>
            </a:r>
          </a:p>
        </p:txBody>
      </p:sp>
      <p:sp>
        <p:nvSpPr>
          <p:cNvPr id="62" name="Rectangle 61">
            <a:extLst>
              <a:ext uri="{FF2B5EF4-FFF2-40B4-BE49-F238E27FC236}">
                <a16:creationId xmlns:a16="http://schemas.microsoft.com/office/drawing/2014/main" id="{32952D5E-DB24-4A38-8BBE-5B1C931ACFBC}"/>
              </a:ext>
            </a:extLst>
          </p:cNvPr>
          <p:cNvSpPr/>
          <p:nvPr/>
        </p:nvSpPr>
        <p:spPr>
          <a:xfrm>
            <a:off x="1706097" y="2099701"/>
            <a:ext cx="270587" cy="26125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6</a:t>
            </a:r>
          </a:p>
        </p:txBody>
      </p:sp>
      <p:sp>
        <p:nvSpPr>
          <p:cNvPr id="63" name="Rectangle 62">
            <a:extLst>
              <a:ext uri="{FF2B5EF4-FFF2-40B4-BE49-F238E27FC236}">
                <a16:creationId xmlns:a16="http://schemas.microsoft.com/office/drawing/2014/main" id="{38E23809-1347-4906-B5DC-D8BDD5A9551E}"/>
              </a:ext>
            </a:extLst>
          </p:cNvPr>
          <p:cNvSpPr/>
          <p:nvPr/>
        </p:nvSpPr>
        <p:spPr>
          <a:xfrm>
            <a:off x="2505095" y="2099701"/>
            <a:ext cx="270587" cy="26125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9</a:t>
            </a:r>
          </a:p>
        </p:txBody>
      </p:sp>
      <p:sp>
        <p:nvSpPr>
          <p:cNvPr id="64" name="Rectangle 63">
            <a:extLst>
              <a:ext uri="{FF2B5EF4-FFF2-40B4-BE49-F238E27FC236}">
                <a16:creationId xmlns:a16="http://schemas.microsoft.com/office/drawing/2014/main" id="{A9523AE2-43F0-437E-9206-E159920FEB56}"/>
              </a:ext>
            </a:extLst>
          </p:cNvPr>
          <p:cNvSpPr/>
          <p:nvPr/>
        </p:nvSpPr>
        <p:spPr>
          <a:xfrm>
            <a:off x="3160442" y="2100855"/>
            <a:ext cx="396476" cy="25895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10</a:t>
            </a:r>
          </a:p>
        </p:txBody>
      </p:sp>
      <p:pic>
        <p:nvPicPr>
          <p:cNvPr id="65" name="Picture 64">
            <a:extLst>
              <a:ext uri="{FF2B5EF4-FFF2-40B4-BE49-F238E27FC236}">
                <a16:creationId xmlns:a16="http://schemas.microsoft.com/office/drawing/2014/main" id="{85B526C6-C393-4920-835C-F987CB85013D}"/>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5895597" y="2201776"/>
            <a:ext cx="682076" cy="1142497"/>
          </a:xfrm>
          <a:prstGeom prst="rect">
            <a:avLst/>
          </a:prstGeom>
          <a:ln>
            <a:solidFill>
              <a:schemeClr val="tx1"/>
            </a:solidFill>
          </a:ln>
        </p:spPr>
      </p:pic>
      <p:pic>
        <p:nvPicPr>
          <p:cNvPr id="67" name="Picture 66">
            <a:extLst>
              <a:ext uri="{FF2B5EF4-FFF2-40B4-BE49-F238E27FC236}">
                <a16:creationId xmlns:a16="http://schemas.microsoft.com/office/drawing/2014/main" id="{82F7AAFC-DCAE-4CC0-A933-1485DC448C7A}"/>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5161214" y="2196444"/>
            <a:ext cx="682104" cy="1145632"/>
          </a:xfrm>
          <a:prstGeom prst="rect">
            <a:avLst/>
          </a:prstGeom>
          <a:ln>
            <a:solidFill>
              <a:schemeClr val="tx1"/>
            </a:solidFill>
          </a:ln>
        </p:spPr>
      </p:pic>
      <p:pic>
        <p:nvPicPr>
          <p:cNvPr id="68" name="Picture 67">
            <a:extLst>
              <a:ext uri="{FF2B5EF4-FFF2-40B4-BE49-F238E27FC236}">
                <a16:creationId xmlns:a16="http://schemas.microsoft.com/office/drawing/2014/main" id="{60A47DB7-0F4D-429D-9EA4-924C37971050}"/>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4380654" y="2194963"/>
            <a:ext cx="731649" cy="1138048"/>
          </a:xfrm>
          <a:prstGeom prst="rect">
            <a:avLst/>
          </a:prstGeom>
          <a:ln>
            <a:solidFill>
              <a:schemeClr val="tx1"/>
            </a:solidFill>
          </a:ln>
        </p:spPr>
      </p:pic>
      <p:sp>
        <p:nvSpPr>
          <p:cNvPr id="69" name="TextBox 68">
            <a:extLst>
              <a:ext uri="{FF2B5EF4-FFF2-40B4-BE49-F238E27FC236}">
                <a16:creationId xmlns:a16="http://schemas.microsoft.com/office/drawing/2014/main" id="{E278F247-242C-4ABC-8CA5-5BE90C66BB0C}"/>
              </a:ext>
            </a:extLst>
          </p:cNvPr>
          <p:cNvSpPr txBox="1"/>
          <p:nvPr/>
        </p:nvSpPr>
        <p:spPr>
          <a:xfrm>
            <a:off x="4341763" y="3336066"/>
            <a:ext cx="781620" cy="369332"/>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Trebuchet MS"/>
                <a:ea typeface="+mn-ea"/>
                <a:cs typeface="+mn-cs"/>
              </a:rPr>
              <a:t>(2015)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Trebuchet MS"/>
                <a:ea typeface="+mn-ea"/>
                <a:cs typeface="+mn-cs"/>
              </a:rPr>
              <a:t>$936.7MM</a:t>
            </a:r>
          </a:p>
        </p:txBody>
      </p:sp>
      <p:sp>
        <p:nvSpPr>
          <p:cNvPr id="70" name="TextBox 69">
            <a:extLst>
              <a:ext uri="{FF2B5EF4-FFF2-40B4-BE49-F238E27FC236}">
                <a16:creationId xmlns:a16="http://schemas.microsoft.com/office/drawing/2014/main" id="{89710DD6-ACDA-4193-B9A1-3D7A126DE9B3}"/>
              </a:ext>
            </a:extLst>
          </p:cNvPr>
          <p:cNvSpPr txBox="1"/>
          <p:nvPr/>
        </p:nvSpPr>
        <p:spPr>
          <a:xfrm>
            <a:off x="5126049" y="3344941"/>
            <a:ext cx="781620" cy="369332"/>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Trebuchet MS"/>
                <a:ea typeface="+mn-ea"/>
                <a:cs typeface="+mn-cs"/>
              </a:rPr>
              <a:t>(2015)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Trebuchet MS"/>
                <a:ea typeface="+mn-ea"/>
                <a:cs typeface="+mn-cs"/>
              </a:rPr>
              <a:t>$652.3MM</a:t>
            </a:r>
          </a:p>
        </p:txBody>
      </p:sp>
      <p:sp>
        <p:nvSpPr>
          <p:cNvPr id="71" name="TextBox 70">
            <a:extLst>
              <a:ext uri="{FF2B5EF4-FFF2-40B4-BE49-F238E27FC236}">
                <a16:creationId xmlns:a16="http://schemas.microsoft.com/office/drawing/2014/main" id="{98946E84-F1AB-4DCB-AFC4-DF2C63446E09}"/>
              </a:ext>
            </a:extLst>
          </p:cNvPr>
          <p:cNvSpPr txBox="1"/>
          <p:nvPr/>
        </p:nvSpPr>
        <p:spPr>
          <a:xfrm>
            <a:off x="5886289" y="3353820"/>
            <a:ext cx="781620" cy="369332"/>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Trebuchet MS"/>
                <a:ea typeface="+mn-ea"/>
                <a:cs typeface="+mn-cs"/>
              </a:rPr>
              <a:t>(2016)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Trebuchet MS"/>
                <a:ea typeface="+mn-ea"/>
                <a:cs typeface="+mn-cs"/>
              </a:rPr>
              <a:t>$532.3MM</a:t>
            </a:r>
          </a:p>
        </p:txBody>
      </p:sp>
      <p:sp>
        <p:nvSpPr>
          <p:cNvPr id="72" name="TextBox 71">
            <a:extLst>
              <a:ext uri="{FF2B5EF4-FFF2-40B4-BE49-F238E27FC236}">
                <a16:creationId xmlns:a16="http://schemas.microsoft.com/office/drawing/2014/main" id="{3912E51D-7607-4967-BCC2-C8443374A90F}"/>
              </a:ext>
            </a:extLst>
          </p:cNvPr>
          <p:cNvSpPr txBox="1"/>
          <p:nvPr/>
        </p:nvSpPr>
        <p:spPr>
          <a:xfrm>
            <a:off x="4290981" y="1767314"/>
            <a:ext cx="3067701" cy="276999"/>
          </a:xfrm>
          <a:prstGeom prst="rect">
            <a:avLst/>
          </a:prstGeom>
          <a:noFill/>
          <a:ln>
            <a:noFill/>
          </a:ln>
        </p:spPr>
        <p:txBody>
          <a:bodyPr wrap="square" rtlCol="0">
            <a:spAutoFit/>
          </a:bodyPr>
          <a:lstStyle/>
          <a:p>
            <a:pPr algn="ctr"/>
            <a:r>
              <a:rPr lang="en-US" sz="1200" b="1" u="sng" dirty="0"/>
              <a:t>Science Fiction</a:t>
            </a:r>
          </a:p>
        </p:txBody>
      </p:sp>
      <p:sp>
        <p:nvSpPr>
          <p:cNvPr id="73" name="Rectangle 72">
            <a:extLst>
              <a:ext uri="{FF2B5EF4-FFF2-40B4-BE49-F238E27FC236}">
                <a16:creationId xmlns:a16="http://schemas.microsoft.com/office/drawing/2014/main" id="{1650C418-65D2-48B8-8B55-940A89740B5E}"/>
              </a:ext>
            </a:extLst>
          </p:cNvPr>
          <p:cNvSpPr/>
          <p:nvPr/>
        </p:nvSpPr>
        <p:spPr>
          <a:xfrm>
            <a:off x="4298400" y="2104880"/>
            <a:ext cx="270587" cy="26125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1</a:t>
            </a:r>
          </a:p>
        </p:txBody>
      </p:sp>
      <p:sp>
        <p:nvSpPr>
          <p:cNvPr id="74" name="Rectangle 73">
            <a:extLst>
              <a:ext uri="{FF2B5EF4-FFF2-40B4-BE49-F238E27FC236}">
                <a16:creationId xmlns:a16="http://schemas.microsoft.com/office/drawing/2014/main" id="{90D7E858-00E0-47FA-A9F5-0D5446917D82}"/>
              </a:ext>
            </a:extLst>
          </p:cNvPr>
          <p:cNvSpPr/>
          <p:nvPr/>
        </p:nvSpPr>
        <p:spPr>
          <a:xfrm>
            <a:off x="5069941" y="2104880"/>
            <a:ext cx="270587" cy="26125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3</a:t>
            </a:r>
          </a:p>
        </p:txBody>
      </p:sp>
      <p:sp>
        <p:nvSpPr>
          <p:cNvPr id="75" name="Rectangle 74">
            <a:extLst>
              <a:ext uri="{FF2B5EF4-FFF2-40B4-BE49-F238E27FC236}">
                <a16:creationId xmlns:a16="http://schemas.microsoft.com/office/drawing/2014/main" id="{5F145AEA-49F1-4A97-AFB2-E4F52C229786}"/>
              </a:ext>
            </a:extLst>
          </p:cNvPr>
          <p:cNvSpPr/>
          <p:nvPr/>
        </p:nvSpPr>
        <p:spPr>
          <a:xfrm>
            <a:off x="5763218" y="2104880"/>
            <a:ext cx="270587" cy="26125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4</a:t>
            </a:r>
          </a:p>
        </p:txBody>
      </p:sp>
      <p:sp>
        <p:nvSpPr>
          <p:cNvPr id="78" name="TextBox 77">
            <a:extLst>
              <a:ext uri="{FF2B5EF4-FFF2-40B4-BE49-F238E27FC236}">
                <a16:creationId xmlns:a16="http://schemas.microsoft.com/office/drawing/2014/main" id="{110181B6-C6AC-496E-80B1-A2A0A603564A}"/>
              </a:ext>
            </a:extLst>
          </p:cNvPr>
          <p:cNvSpPr txBox="1"/>
          <p:nvPr/>
        </p:nvSpPr>
        <p:spPr>
          <a:xfrm>
            <a:off x="372976" y="3781811"/>
            <a:ext cx="2882106" cy="284832"/>
          </a:xfrm>
          <a:prstGeom prst="rect">
            <a:avLst/>
          </a:prstGeom>
          <a:noFill/>
          <a:ln>
            <a:noFill/>
          </a:ln>
        </p:spPr>
        <p:txBody>
          <a:bodyPr wrap="square" rtlCol="0">
            <a:spAutoFit/>
          </a:bodyPr>
          <a:lstStyle/>
          <a:p>
            <a:pPr algn="ctr"/>
            <a:r>
              <a:rPr lang="en-US" sz="1200" b="1" u="sng" dirty="0"/>
              <a:t>Horror / Thriller</a:t>
            </a:r>
          </a:p>
        </p:txBody>
      </p:sp>
      <p:pic>
        <p:nvPicPr>
          <p:cNvPr id="79" name="Picture 78">
            <a:extLst>
              <a:ext uri="{FF2B5EF4-FFF2-40B4-BE49-F238E27FC236}">
                <a16:creationId xmlns:a16="http://schemas.microsoft.com/office/drawing/2014/main" id="{F6019BEE-A647-4739-B01F-7ED550A7D71B}"/>
              </a:ext>
            </a:extLst>
          </p:cNvPr>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2326912" y="4204408"/>
            <a:ext cx="857080" cy="1235821"/>
          </a:xfrm>
          <a:prstGeom prst="rect">
            <a:avLst/>
          </a:prstGeom>
          <a:ln>
            <a:solidFill>
              <a:schemeClr val="tx1"/>
            </a:solidFill>
          </a:ln>
        </p:spPr>
      </p:pic>
      <p:pic>
        <p:nvPicPr>
          <p:cNvPr id="80" name="Picture 79">
            <a:extLst>
              <a:ext uri="{FF2B5EF4-FFF2-40B4-BE49-F238E27FC236}">
                <a16:creationId xmlns:a16="http://schemas.microsoft.com/office/drawing/2014/main" id="{4E1A70B3-B452-4CE7-878A-5D8440BAFE1B}"/>
              </a:ext>
            </a:extLst>
          </p:cNvPr>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1396925" y="4191679"/>
            <a:ext cx="819976" cy="1235955"/>
          </a:xfrm>
          <a:prstGeom prst="rect">
            <a:avLst/>
          </a:prstGeom>
          <a:ln>
            <a:solidFill>
              <a:schemeClr val="tx1"/>
            </a:solidFill>
          </a:ln>
        </p:spPr>
      </p:pic>
      <p:pic>
        <p:nvPicPr>
          <p:cNvPr id="81" name="Picture 80">
            <a:extLst>
              <a:ext uri="{FF2B5EF4-FFF2-40B4-BE49-F238E27FC236}">
                <a16:creationId xmlns:a16="http://schemas.microsoft.com/office/drawing/2014/main" id="{BE926BBC-5676-4A9A-A132-B80680BD23C8}"/>
              </a:ext>
            </a:extLst>
          </p:cNvPr>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527972" y="4191679"/>
            <a:ext cx="787807" cy="1223225"/>
          </a:xfrm>
          <a:prstGeom prst="rect">
            <a:avLst/>
          </a:prstGeom>
          <a:ln>
            <a:solidFill>
              <a:schemeClr val="tx1"/>
            </a:solidFill>
          </a:ln>
        </p:spPr>
      </p:pic>
      <p:sp>
        <p:nvSpPr>
          <p:cNvPr id="92" name="TextBox 91">
            <a:extLst>
              <a:ext uri="{FF2B5EF4-FFF2-40B4-BE49-F238E27FC236}">
                <a16:creationId xmlns:a16="http://schemas.microsoft.com/office/drawing/2014/main" id="{14DF8775-63D4-47FE-8F9C-E3AFEE6B6340}"/>
              </a:ext>
            </a:extLst>
          </p:cNvPr>
          <p:cNvSpPr txBox="1"/>
          <p:nvPr/>
        </p:nvSpPr>
        <p:spPr>
          <a:xfrm>
            <a:off x="559654" y="5445158"/>
            <a:ext cx="781620" cy="369332"/>
          </a:xfrm>
          <a:prstGeom prst="rect">
            <a:avLst/>
          </a:prstGeom>
          <a:noFill/>
          <a:ln>
            <a:noFill/>
          </a:ln>
        </p:spPr>
        <p:txBody>
          <a:bodyPr wrap="square" rtlCol="0">
            <a:spAutoFit/>
          </a:bodyPr>
          <a:lstStyle/>
          <a:p>
            <a:pPr algn="ctr"/>
            <a:r>
              <a:rPr lang="en-US" sz="900" b="1" dirty="0"/>
              <a:t>(2017)</a:t>
            </a:r>
          </a:p>
          <a:p>
            <a:pPr algn="ctr"/>
            <a:r>
              <a:rPr lang="en-US" sz="900" b="1" dirty="0"/>
              <a:t>$327.5MM</a:t>
            </a:r>
          </a:p>
        </p:txBody>
      </p:sp>
      <p:sp>
        <p:nvSpPr>
          <p:cNvPr id="93" name="TextBox 92">
            <a:extLst>
              <a:ext uri="{FF2B5EF4-FFF2-40B4-BE49-F238E27FC236}">
                <a16:creationId xmlns:a16="http://schemas.microsoft.com/office/drawing/2014/main" id="{7DC02C84-398C-40CE-B0F2-E48AFD44EE66}"/>
              </a:ext>
            </a:extLst>
          </p:cNvPr>
          <p:cNvSpPr txBox="1"/>
          <p:nvPr/>
        </p:nvSpPr>
        <p:spPr>
          <a:xfrm>
            <a:off x="1411725" y="5445158"/>
            <a:ext cx="781620" cy="369332"/>
          </a:xfrm>
          <a:prstGeom prst="rect">
            <a:avLst/>
          </a:prstGeom>
          <a:noFill/>
          <a:ln>
            <a:noFill/>
          </a:ln>
        </p:spPr>
        <p:txBody>
          <a:bodyPr wrap="square" rtlCol="0">
            <a:spAutoFit/>
          </a:bodyPr>
          <a:lstStyle/>
          <a:p>
            <a:pPr algn="ctr"/>
            <a:r>
              <a:rPr lang="en-US" sz="900" b="1" dirty="0"/>
              <a:t>(2017)</a:t>
            </a:r>
          </a:p>
          <a:p>
            <a:pPr algn="ctr"/>
            <a:r>
              <a:rPr lang="en-US" sz="900" b="1" dirty="0"/>
              <a:t>$175.5MM</a:t>
            </a:r>
          </a:p>
        </p:txBody>
      </p:sp>
      <p:sp>
        <p:nvSpPr>
          <p:cNvPr id="94" name="TextBox 93">
            <a:extLst>
              <a:ext uri="{FF2B5EF4-FFF2-40B4-BE49-F238E27FC236}">
                <a16:creationId xmlns:a16="http://schemas.microsoft.com/office/drawing/2014/main" id="{F4E1A684-3136-443E-9694-DD146063BCDA}"/>
              </a:ext>
            </a:extLst>
          </p:cNvPr>
          <p:cNvSpPr txBox="1"/>
          <p:nvPr/>
        </p:nvSpPr>
        <p:spPr>
          <a:xfrm>
            <a:off x="2366303" y="5445158"/>
            <a:ext cx="781620" cy="369332"/>
          </a:xfrm>
          <a:prstGeom prst="rect">
            <a:avLst/>
          </a:prstGeom>
          <a:noFill/>
          <a:ln>
            <a:noFill/>
          </a:ln>
        </p:spPr>
        <p:txBody>
          <a:bodyPr wrap="square" rtlCol="0">
            <a:spAutoFit/>
          </a:bodyPr>
          <a:lstStyle/>
          <a:p>
            <a:pPr algn="ctr"/>
            <a:r>
              <a:rPr lang="en-US" sz="900" b="1" dirty="0"/>
              <a:t>(2013)</a:t>
            </a:r>
          </a:p>
          <a:p>
            <a:pPr algn="ctr"/>
            <a:r>
              <a:rPr lang="en-US" sz="900" b="1" dirty="0"/>
              <a:t>$137.4MM</a:t>
            </a:r>
          </a:p>
        </p:txBody>
      </p:sp>
      <p:sp>
        <p:nvSpPr>
          <p:cNvPr id="95" name="Rectangle 94">
            <a:extLst>
              <a:ext uri="{FF2B5EF4-FFF2-40B4-BE49-F238E27FC236}">
                <a16:creationId xmlns:a16="http://schemas.microsoft.com/office/drawing/2014/main" id="{C76DA769-B73D-4647-AF0E-FB013F8F072E}"/>
              </a:ext>
            </a:extLst>
          </p:cNvPr>
          <p:cNvSpPr/>
          <p:nvPr/>
        </p:nvSpPr>
        <p:spPr>
          <a:xfrm>
            <a:off x="2077369" y="4122011"/>
            <a:ext cx="396476" cy="25895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10</a:t>
            </a:r>
          </a:p>
        </p:txBody>
      </p:sp>
      <p:sp>
        <p:nvSpPr>
          <p:cNvPr id="96" name="Rectangle 95">
            <a:extLst>
              <a:ext uri="{FF2B5EF4-FFF2-40B4-BE49-F238E27FC236}">
                <a16:creationId xmlns:a16="http://schemas.microsoft.com/office/drawing/2014/main" id="{CD3B4A10-146E-4051-AC8E-E3D8383913B4}"/>
              </a:ext>
            </a:extLst>
          </p:cNvPr>
          <p:cNvSpPr/>
          <p:nvPr/>
        </p:nvSpPr>
        <p:spPr>
          <a:xfrm>
            <a:off x="415900" y="4120857"/>
            <a:ext cx="270587" cy="26125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1</a:t>
            </a:r>
          </a:p>
        </p:txBody>
      </p:sp>
      <p:sp>
        <p:nvSpPr>
          <p:cNvPr id="97" name="Rectangle 96">
            <a:extLst>
              <a:ext uri="{FF2B5EF4-FFF2-40B4-BE49-F238E27FC236}">
                <a16:creationId xmlns:a16="http://schemas.microsoft.com/office/drawing/2014/main" id="{00E878CC-73FC-4395-BBF9-D08B906CFE91}"/>
              </a:ext>
            </a:extLst>
          </p:cNvPr>
          <p:cNvSpPr/>
          <p:nvPr/>
        </p:nvSpPr>
        <p:spPr>
          <a:xfrm>
            <a:off x="1282760" y="4120857"/>
            <a:ext cx="270587" cy="26125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4</a:t>
            </a:r>
          </a:p>
        </p:txBody>
      </p:sp>
      <p:pic>
        <p:nvPicPr>
          <p:cNvPr id="98" name="Picture 97">
            <a:extLst>
              <a:ext uri="{FF2B5EF4-FFF2-40B4-BE49-F238E27FC236}">
                <a16:creationId xmlns:a16="http://schemas.microsoft.com/office/drawing/2014/main" id="{5D89821C-EDEA-4843-BD8F-3A29783B9597}"/>
              </a:ext>
            </a:extLst>
          </p:cNvPr>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7929763" y="4204408"/>
            <a:ext cx="819557" cy="1226283"/>
          </a:xfrm>
          <a:prstGeom prst="rect">
            <a:avLst/>
          </a:prstGeom>
          <a:ln>
            <a:solidFill>
              <a:schemeClr val="tx1"/>
            </a:solidFill>
          </a:ln>
        </p:spPr>
      </p:pic>
      <p:pic>
        <p:nvPicPr>
          <p:cNvPr id="99" name="Picture 98">
            <a:extLst>
              <a:ext uri="{FF2B5EF4-FFF2-40B4-BE49-F238E27FC236}">
                <a16:creationId xmlns:a16="http://schemas.microsoft.com/office/drawing/2014/main" id="{AB70B2EB-E0F1-418F-9DCA-E5A921AFD8AF}"/>
              </a:ext>
            </a:extLst>
          </p:cNvPr>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7038103" y="4195501"/>
            <a:ext cx="835370" cy="1228522"/>
          </a:xfrm>
          <a:prstGeom prst="rect">
            <a:avLst/>
          </a:prstGeom>
          <a:ln>
            <a:solidFill>
              <a:schemeClr val="tx1"/>
            </a:solidFill>
          </a:ln>
        </p:spPr>
      </p:pic>
      <p:pic>
        <p:nvPicPr>
          <p:cNvPr id="100" name="Picture 99">
            <a:extLst>
              <a:ext uri="{FF2B5EF4-FFF2-40B4-BE49-F238E27FC236}">
                <a16:creationId xmlns:a16="http://schemas.microsoft.com/office/drawing/2014/main" id="{F0037199-BFE3-419D-B40B-0A0F906FBB9D}"/>
              </a:ext>
            </a:extLst>
          </p:cNvPr>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6159231" y="4196538"/>
            <a:ext cx="835384" cy="1230495"/>
          </a:xfrm>
          <a:prstGeom prst="rect">
            <a:avLst/>
          </a:prstGeom>
          <a:ln>
            <a:solidFill>
              <a:schemeClr val="tx1"/>
            </a:solidFill>
          </a:ln>
        </p:spPr>
      </p:pic>
      <p:pic>
        <p:nvPicPr>
          <p:cNvPr id="101" name="Picture 100">
            <a:extLst>
              <a:ext uri="{FF2B5EF4-FFF2-40B4-BE49-F238E27FC236}">
                <a16:creationId xmlns:a16="http://schemas.microsoft.com/office/drawing/2014/main" id="{34D1699D-CF19-4962-AB8E-AE5D06B46CF9}"/>
              </a:ext>
            </a:extLst>
          </p:cNvPr>
          <p:cNvPicPr>
            <a:picLocks noChangeAspect="1"/>
          </p:cNvPicPr>
          <p:nvPr/>
        </p:nvPicPr>
        <p:blipFill>
          <a:blip r:embed="rId17" cstate="screen">
            <a:extLst>
              <a:ext uri="{28A0092B-C50C-407E-A947-70E740481C1C}">
                <a14:useLocalDpi xmlns:a14="http://schemas.microsoft.com/office/drawing/2010/main" val="0"/>
              </a:ext>
            </a:extLst>
          </a:blip>
          <a:stretch>
            <a:fillRect/>
          </a:stretch>
        </p:blipFill>
        <p:spPr>
          <a:xfrm>
            <a:off x="5315003" y="4196537"/>
            <a:ext cx="779831" cy="1223225"/>
          </a:xfrm>
          <a:prstGeom prst="rect">
            <a:avLst/>
          </a:prstGeom>
          <a:ln>
            <a:solidFill>
              <a:schemeClr val="tx1"/>
            </a:solidFill>
          </a:ln>
        </p:spPr>
      </p:pic>
      <p:pic>
        <p:nvPicPr>
          <p:cNvPr id="102" name="Picture 101">
            <a:extLst>
              <a:ext uri="{FF2B5EF4-FFF2-40B4-BE49-F238E27FC236}">
                <a16:creationId xmlns:a16="http://schemas.microsoft.com/office/drawing/2014/main" id="{23888475-BC10-4B98-BAD0-D17EBBD5282F}"/>
              </a:ext>
            </a:extLst>
          </p:cNvPr>
          <p:cNvPicPr>
            <a:picLocks noChangeAspect="1"/>
          </p:cNvPicPr>
          <p:nvPr/>
        </p:nvPicPr>
        <p:blipFill>
          <a:blip r:embed="rId18" cstate="screen">
            <a:extLst>
              <a:ext uri="{28A0092B-C50C-407E-A947-70E740481C1C}">
                <a14:useLocalDpi xmlns:a14="http://schemas.microsoft.com/office/drawing/2010/main" val="0"/>
              </a:ext>
            </a:extLst>
          </a:blip>
          <a:stretch>
            <a:fillRect/>
          </a:stretch>
        </p:blipFill>
        <p:spPr>
          <a:xfrm>
            <a:off x="4433028" y="4195501"/>
            <a:ext cx="821971" cy="1219402"/>
          </a:xfrm>
          <a:prstGeom prst="rect">
            <a:avLst/>
          </a:prstGeom>
          <a:ln>
            <a:solidFill>
              <a:schemeClr val="tx1"/>
            </a:solidFill>
          </a:ln>
        </p:spPr>
      </p:pic>
      <p:pic>
        <p:nvPicPr>
          <p:cNvPr id="103" name="Picture 102">
            <a:extLst>
              <a:ext uri="{FF2B5EF4-FFF2-40B4-BE49-F238E27FC236}">
                <a16:creationId xmlns:a16="http://schemas.microsoft.com/office/drawing/2014/main" id="{BE8B0C4D-0049-451B-B0B4-075F3D47BBEA}"/>
              </a:ext>
            </a:extLst>
          </p:cNvPr>
          <p:cNvPicPr>
            <a:picLocks noChangeAspect="1"/>
          </p:cNvPicPr>
          <p:nvPr/>
        </p:nvPicPr>
        <p:blipFill rotWithShape="1">
          <a:blip r:embed="rId19" cstate="screen">
            <a:extLst>
              <a:ext uri="{28A0092B-C50C-407E-A947-70E740481C1C}">
                <a14:useLocalDpi xmlns:a14="http://schemas.microsoft.com/office/drawing/2010/main" val="0"/>
              </a:ext>
            </a:extLst>
          </a:blip>
          <a:srcRect/>
          <a:stretch/>
        </p:blipFill>
        <p:spPr>
          <a:xfrm>
            <a:off x="3565284" y="4196537"/>
            <a:ext cx="784437" cy="1207167"/>
          </a:xfrm>
          <a:prstGeom prst="rect">
            <a:avLst/>
          </a:prstGeom>
          <a:ln>
            <a:solidFill>
              <a:schemeClr val="tx1"/>
            </a:solidFill>
          </a:ln>
        </p:spPr>
      </p:pic>
      <p:sp>
        <p:nvSpPr>
          <p:cNvPr id="104" name="TextBox 103">
            <a:extLst>
              <a:ext uri="{FF2B5EF4-FFF2-40B4-BE49-F238E27FC236}">
                <a16:creationId xmlns:a16="http://schemas.microsoft.com/office/drawing/2014/main" id="{AC3A8232-6B56-4278-BC80-7FB53F202129}"/>
              </a:ext>
            </a:extLst>
          </p:cNvPr>
          <p:cNvSpPr txBox="1"/>
          <p:nvPr/>
        </p:nvSpPr>
        <p:spPr>
          <a:xfrm>
            <a:off x="3593596" y="5430691"/>
            <a:ext cx="781620" cy="369332"/>
          </a:xfrm>
          <a:prstGeom prst="rect">
            <a:avLst/>
          </a:prstGeom>
          <a:noFill/>
          <a:ln>
            <a:noFill/>
          </a:ln>
        </p:spPr>
        <p:txBody>
          <a:bodyPr wrap="square" rtlCol="0">
            <a:spAutoFit/>
          </a:bodyPr>
          <a:lstStyle/>
          <a:p>
            <a:pPr algn="ctr"/>
            <a:r>
              <a:rPr lang="en-US" sz="900" b="1" dirty="0"/>
              <a:t>(2016)</a:t>
            </a:r>
          </a:p>
          <a:p>
            <a:pPr algn="ctr"/>
            <a:r>
              <a:rPr lang="en-US" sz="900" b="1" dirty="0"/>
              <a:t>$486.3MM</a:t>
            </a:r>
          </a:p>
        </p:txBody>
      </p:sp>
      <p:sp>
        <p:nvSpPr>
          <p:cNvPr id="105" name="TextBox 104">
            <a:extLst>
              <a:ext uri="{FF2B5EF4-FFF2-40B4-BE49-F238E27FC236}">
                <a16:creationId xmlns:a16="http://schemas.microsoft.com/office/drawing/2014/main" id="{42E7715A-2897-4F08-B4A5-71B5A4B762E4}"/>
              </a:ext>
            </a:extLst>
          </p:cNvPr>
          <p:cNvSpPr txBox="1"/>
          <p:nvPr/>
        </p:nvSpPr>
        <p:spPr>
          <a:xfrm>
            <a:off x="4460826" y="5430691"/>
            <a:ext cx="781620" cy="369332"/>
          </a:xfrm>
          <a:prstGeom prst="rect">
            <a:avLst/>
          </a:prstGeom>
          <a:noFill/>
          <a:ln>
            <a:noFill/>
          </a:ln>
        </p:spPr>
        <p:txBody>
          <a:bodyPr wrap="square" rtlCol="0">
            <a:spAutoFit/>
          </a:bodyPr>
          <a:lstStyle/>
          <a:p>
            <a:pPr algn="ctr"/>
            <a:r>
              <a:rPr lang="en-US" sz="900" b="1" dirty="0"/>
              <a:t>(2013)</a:t>
            </a:r>
          </a:p>
          <a:p>
            <a:pPr algn="ctr"/>
            <a:r>
              <a:rPr lang="en-US" sz="900" b="1" dirty="0"/>
              <a:t>$400.7MM</a:t>
            </a:r>
          </a:p>
        </p:txBody>
      </p:sp>
      <p:sp>
        <p:nvSpPr>
          <p:cNvPr id="106" name="TextBox 105">
            <a:extLst>
              <a:ext uri="{FF2B5EF4-FFF2-40B4-BE49-F238E27FC236}">
                <a16:creationId xmlns:a16="http://schemas.microsoft.com/office/drawing/2014/main" id="{545F2AB0-E85A-4DD0-91D1-E8BA4501F16B}"/>
              </a:ext>
            </a:extLst>
          </p:cNvPr>
          <p:cNvSpPr txBox="1"/>
          <p:nvPr/>
        </p:nvSpPr>
        <p:spPr>
          <a:xfrm>
            <a:off x="5307256" y="5430691"/>
            <a:ext cx="781620" cy="369332"/>
          </a:xfrm>
          <a:prstGeom prst="rect">
            <a:avLst/>
          </a:prstGeom>
          <a:noFill/>
          <a:ln>
            <a:noFill/>
          </a:ln>
        </p:spPr>
        <p:txBody>
          <a:bodyPr wrap="square" rtlCol="0">
            <a:spAutoFit/>
          </a:bodyPr>
          <a:lstStyle/>
          <a:p>
            <a:pPr algn="ctr"/>
            <a:r>
              <a:rPr lang="en-US" sz="900" b="1" dirty="0"/>
              <a:t>(2016)</a:t>
            </a:r>
          </a:p>
          <a:p>
            <a:pPr algn="ctr"/>
            <a:r>
              <a:rPr lang="en-US" sz="900" b="1" dirty="0"/>
              <a:t>$368.4MM</a:t>
            </a:r>
          </a:p>
        </p:txBody>
      </p:sp>
      <p:sp>
        <p:nvSpPr>
          <p:cNvPr id="107" name="TextBox 106">
            <a:extLst>
              <a:ext uri="{FF2B5EF4-FFF2-40B4-BE49-F238E27FC236}">
                <a16:creationId xmlns:a16="http://schemas.microsoft.com/office/drawing/2014/main" id="{BF5A41BA-8912-4D1E-AE91-3422A07D974B}"/>
              </a:ext>
            </a:extLst>
          </p:cNvPr>
          <p:cNvSpPr txBox="1"/>
          <p:nvPr/>
        </p:nvSpPr>
        <p:spPr>
          <a:xfrm>
            <a:off x="6164506" y="5430691"/>
            <a:ext cx="781620" cy="369332"/>
          </a:xfrm>
          <a:prstGeom prst="rect">
            <a:avLst/>
          </a:prstGeom>
          <a:noFill/>
          <a:ln>
            <a:noFill/>
          </a:ln>
        </p:spPr>
        <p:txBody>
          <a:bodyPr wrap="square" rtlCol="0">
            <a:spAutoFit/>
          </a:bodyPr>
          <a:lstStyle/>
          <a:p>
            <a:pPr algn="ctr"/>
            <a:r>
              <a:rPr lang="en-US" sz="900" b="1" dirty="0"/>
              <a:t>(2013)</a:t>
            </a:r>
          </a:p>
          <a:p>
            <a:pPr algn="ctr"/>
            <a:r>
              <a:rPr lang="en-US" sz="900" b="1" dirty="0"/>
              <a:t>$368.1MM</a:t>
            </a:r>
          </a:p>
        </p:txBody>
      </p:sp>
      <p:sp>
        <p:nvSpPr>
          <p:cNvPr id="108" name="TextBox 107">
            <a:extLst>
              <a:ext uri="{FF2B5EF4-FFF2-40B4-BE49-F238E27FC236}">
                <a16:creationId xmlns:a16="http://schemas.microsoft.com/office/drawing/2014/main" id="{99F07B85-4FA9-41AE-B19F-27865BF61F7F}"/>
              </a:ext>
            </a:extLst>
          </p:cNvPr>
          <p:cNvSpPr txBox="1"/>
          <p:nvPr/>
        </p:nvSpPr>
        <p:spPr>
          <a:xfrm>
            <a:off x="7040806" y="5430691"/>
            <a:ext cx="781620" cy="369332"/>
          </a:xfrm>
          <a:prstGeom prst="rect">
            <a:avLst/>
          </a:prstGeom>
          <a:noFill/>
          <a:ln>
            <a:noFill/>
          </a:ln>
        </p:spPr>
        <p:txBody>
          <a:bodyPr wrap="square" rtlCol="0">
            <a:spAutoFit/>
          </a:bodyPr>
          <a:lstStyle/>
          <a:p>
            <a:pPr algn="ctr"/>
            <a:r>
              <a:rPr lang="en-US" sz="900" b="1" dirty="0"/>
              <a:t>(2015)</a:t>
            </a:r>
          </a:p>
          <a:p>
            <a:pPr algn="ctr"/>
            <a:r>
              <a:rPr lang="en-US" sz="900" b="1" dirty="0"/>
              <a:t>$356.5MM</a:t>
            </a:r>
          </a:p>
        </p:txBody>
      </p:sp>
      <p:sp>
        <p:nvSpPr>
          <p:cNvPr id="109" name="TextBox 108">
            <a:extLst>
              <a:ext uri="{FF2B5EF4-FFF2-40B4-BE49-F238E27FC236}">
                <a16:creationId xmlns:a16="http://schemas.microsoft.com/office/drawing/2014/main" id="{68E55498-F7D4-4BFD-8F85-40C96F8E9656}"/>
              </a:ext>
            </a:extLst>
          </p:cNvPr>
          <p:cNvSpPr txBox="1"/>
          <p:nvPr/>
        </p:nvSpPr>
        <p:spPr>
          <a:xfrm>
            <a:off x="7907581" y="5430691"/>
            <a:ext cx="781620" cy="369332"/>
          </a:xfrm>
          <a:prstGeom prst="rect">
            <a:avLst/>
          </a:prstGeom>
          <a:noFill/>
          <a:ln>
            <a:noFill/>
          </a:ln>
        </p:spPr>
        <p:txBody>
          <a:bodyPr wrap="square" rtlCol="0">
            <a:spAutoFit/>
          </a:bodyPr>
          <a:lstStyle/>
          <a:p>
            <a:pPr algn="ctr"/>
            <a:r>
              <a:rPr lang="en-US" sz="900" b="1" dirty="0"/>
              <a:t>(2016)</a:t>
            </a:r>
          </a:p>
          <a:p>
            <a:pPr algn="ctr"/>
            <a:r>
              <a:rPr lang="en-US" sz="900" b="1" dirty="0"/>
              <a:t>$341.3MM</a:t>
            </a:r>
          </a:p>
        </p:txBody>
      </p:sp>
      <p:sp>
        <p:nvSpPr>
          <p:cNvPr id="110" name="TextBox 109">
            <a:extLst>
              <a:ext uri="{FF2B5EF4-FFF2-40B4-BE49-F238E27FC236}">
                <a16:creationId xmlns:a16="http://schemas.microsoft.com/office/drawing/2014/main" id="{F9F538EE-3824-47EA-9AD4-35F92E769373}"/>
              </a:ext>
            </a:extLst>
          </p:cNvPr>
          <p:cNvSpPr txBox="1"/>
          <p:nvPr/>
        </p:nvSpPr>
        <p:spPr>
          <a:xfrm>
            <a:off x="3572449" y="3765534"/>
            <a:ext cx="5176871" cy="276999"/>
          </a:xfrm>
          <a:prstGeom prst="rect">
            <a:avLst/>
          </a:prstGeom>
          <a:noFill/>
          <a:ln>
            <a:noFill/>
          </a:ln>
        </p:spPr>
        <p:txBody>
          <a:bodyPr wrap="square" rtlCol="0">
            <a:spAutoFit/>
          </a:bodyPr>
          <a:lstStyle/>
          <a:p>
            <a:pPr algn="ctr"/>
            <a:r>
              <a:rPr lang="en-US" sz="1200" b="1" u="sng" dirty="0"/>
              <a:t>Animation</a:t>
            </a:r>
          </a:p>
        </p:txBody>
      </p:sp>
      <p:sp>
        <p:nvSpPr>
          <p:cNvPr id="112" name="Rectangle 111">
            <a:extLst>
              <a:ext uri="{FF2B5EF4-FFF2-40B4-BE49-F238E27FC236}">
                <a16:creationId xmlns:a16="http://schemas.microsoft.com/office/drawing/2014/main" id="{9254BA80-897F-4205-BCF0-2B7B9FC0E58E}"/>
              </a:ext>
            </a:extLst>
          </p:cNvPr>
          <p:cNvSpPr/>
          <p:nvPr/>
        </p:nvSpPr>
        <p:spPr>
          <a:xfrm>
            <a:off x="3468646" y="4138907"/>
            <a:ext cx="270587" cy="26125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1</a:t>
            </a:r>
          </a:p>
        </p:txBody>
      </p:sp>
      <p:sp>
        <p:nvSpPr>
          <p:cNvPr id="114" name="Rectangle 113">
            <a:extLst>
              <a:ext uri="{FF2B5EF4-FFF2-40B4-BE49-F238E27FC236}">
                <a16:creationId xmlns:a16="http://schemas.microsoft.com/office/drawing/2014/main" id="{7A719A57-5280-4D5E-9D5F-B780ED1C2828}"/>
              </a:ext>
            </a:extLst>
          </p:cNvPr>
          <p:cNvSpPr/>
          <p:nvPr/>
        </p:nvSpPr>
        <p:spPr>
          <a:xfrm>
            <a:off x="4313505" y="4138907"/>
            <a:ext cx="270587" cy="26125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5</a:t>
            </a:r>
          </a:p>
        </p:txBody>
      </p:sp>
      <p:sp>
        <p:nvSpPr>
          <p:cNvPr id="115" name="Rectangle 114">
            <a:extLst>
              <a:ext uri="{FF2B5EF4-FFF2-40B4-BE49-F238E27FC236}">
                <a16:creationId xmlns:a16="http://schemas.microsoft.com/office/drawing/2014/main" id="{39949209-6DF5-42DB-8E32-985F11C3D504}"/>
              </a:ext>
            </a:extLst>
          </p:cNvPr>
          <p:cNvSpPr/>
          <p:nvPr/>
        </p:nvSpPr>
        <p:spPr>
          <a:xfrm>
            <a:off x="5236785" y="4138907"/>
            <a:ext cx="270587" cy="26125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7</a:t>
            </a:r>
          </a:p>
        </p:txBody>
      </p:sp>
      <p:sp>
        <p:nvSpPr>
          <p:cNvPr id="116" name="Rectangle 115">
            <a:extLst>
              <a:ext uri="{FF2B5EF4-FFF2-40B4-BE49-F238E27FC236}">
                <a16:creationId xmlns:a16="http://schemas.microsoft.com/office/drawing/2014/main" id="{190FE5FE-CA6B-480A-A589-D944D1B49534}"/>
              </a:ext>
            </a:extLst>
          </p:cNvPr>
          <p:cNvSpPr/>
          <p:nvPr/>
        </p:nvSpPr>
        <p:spPr>
          <a:xfrm>
            <a:off x="6035774" y="4138907"/>
            <a:ext cx="270587" cy="26125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8</a:t>
            </a:r>
          </a:p>
        </p:txBody>
      </p:sp>
      <p:sp>
        <p:nvSpPr>
          <p:cNvPr id="117" name="Rectangle 116">
            <a:extLst>
              <a:ext uri="{FF2B5EF4-FFF2-40B4-BE49-F238E27FC236}">
                <a16:creationId xmlns:a16="http://schemas.microsoft.com/office/drawing/2014/main" id="{E4E5DA25-9DB5-45B2-86CB-025967CE8221}"/>
              </a:ext>
            </a:extLst>
          </p:cNvPr>
          <p:cNvSpPr/>
          <p:nvPr/>
        </p:nvSpPr>
        <p:spPr>
          <a:xfrm>
            <a:off x="6941301" y="4138907"/>
            <a:ext cx="270587" cy="26125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9</a:t>
            </a:r>
          </a:p>
        </p:txBody>
      </p:sp>
      <p:sp>
        <p:nvSpPr>
          <p:cNvPr id="119" name="Rectangle 118">
            <a:extLst>
              <a:ext uri="{FF2B5EF4-FFF2-40B4-BE49-F238E27FC236}">
                <a16:creationId xmlns:a16="http://schemas.microsoft.com/office/drawing/2014/main" id="{27877A6A-D77A-4F4A-9991-2F4A93E7C23D}"/>
              </a:ext>
            </a:extLst>
          </p:cNvPr>
          <p:cNvSpPr/>
          <p:nvPr/>
        </p:nvSpPr>
        <p:spPr>
          <a:xfrm>
            <a:off x="7716181" y="4140061"/>
            <a:ext cx="396476" cy="25895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10</a:t>
            </a:r>
          </a:p>
        </p:txBody>
      </p:sp>
      <p:pic>
        <p:nvPicPr>
          <p:cNvPr id="121" name="Picture 120">
            <a:extLst>
              <a:ext uri="{FF2B5EF4-FFF2-40B4-BE49-F238E27FC236}">
                <a16:creationId xmlns:a16="http://schemas.microsoft.com/office/drawing/2014/main" id="{684AE197-7DA1-4B9C-8FF4-73CA12839387}"/>
              </a:ext>
            </a:extLst>
          </p:cNvPr>
          <p:cNvPicPr>
            <a:picLocks noChangeAspect="1"/>
          </p:cNvPicPr>
          <p:nvPr/>
        </p:nvPicPr>
        <p:blipFill>
          <a:blip r:embed="rId20" cstate="screen">
            <a:extLst>
              <a:ext uri="{28A0092B-C50C-407E-A947-70E740481C1C}">
                <a14:useLocalDpi xmlns:a14="http://schemas.microsoft.com/office/drawing/2010/main" val="0"/>
              </a:ext>
            </a:extLst>
          </a:blip>
          <a:stretch>
            <a:fillRect/>
          </a:stretch>
        </p:blipFill>
        <p:spPr>
          <a:xfrm>
            <a:off x="7493786" y="2204658"/>
            <a:ext cx="690241" cy="1136271"/>
          </a:xfrm>
          <a:prstGeom prst="rect">
            <a:avLst/>
          </a:prstGeom>
          <a:ln>
            <a:solidFill>
              <a:schemeClr val="tx1"/>
            </a:solidFill>
          </a:ln>
        </p:spPr>
      </p:pic>
      <p:sp>
        <p:nvSpPr>
          <p:cNvPr id="122" name="TextBox 121">
            <a:extLst>
              <a:ext uri="{FF2B5EF4-FFF2-40B4-BE49-F238E27FC236}">
                <a16:creationId xmlns:a16="http://schemas.microsoft.com/office/drawing/2014/main" id="{1B9D4745-1D09-4BE0-A636-D796BBBA219B}"/>
              </a:ext>
            </a:extLst>
          </p:cNvPr>
          <p:cNvSpPr txBox="1"/>
          <p:nvPr/>
        </p:nvSpPr>
        <p:spPr>
          <a:xfrm>
            <a:off x="7421788" y="3344008"/>
            <a:ext cx="781620" cy="369332"/>
          </a:xfrm>
          <a:prstGeom prst="rect">
            <a:avLst/>
          </a:prstGeom>
          <a:noFill/>
          <a:ln>
            <a:noFill/>
          </a:ln>
        </p:spPr>
        <p:txBody>
          <a:bodyPr wrap="square" rtlCol="0">
            <a:spAutoFit/>
          </a:bodyPr>
          <a:lstStyle/>
          <a:p>
            <a:pPr algn="ctr"/>
            <a:r>
              <a:rPr lang="en-US" sz="900" b="1" dirty="0"/>
              <a:t>(2013)</a:t>
            </a:r>
          </a:p>
          <a:p>
            <a:pPr algn="ctr"/>
            <a:r>
              <a:rPr lang="en-US" sz="900" b="1" dirty="0"/>
              <a:t>$424.7MM</a:t>
            </a:r>
          </a:p>
        </p:txBody>
      </p:sp>
      <p:pic>
        <p:nvPicPr>
          <p:cNvPr id="123" name="Picture 122">
            <a:extLst>
              <a:ext uri="{FF2B5EF4-FFF2-40B4-BE49-F238E27FC236}">
                <a16:creationId xmlns:a16="http://schemas.microsoft.com/office/drawing/2014/main" id="{DA272176-110F-4909-A97C-F2E1472FA0E7}"/>
              </a:ext>
            </a:extLst>
          </p:cNvPr>
          <p:cNvPicPr>
            <a:picLocks noChangeAspect="1"/>
          </p:cNvPicPr>
          <p:nvPr/>
        </p:nvPicPr>
        <p:blipFill>
          <a:blip r:embed="rId21" cstate="screen">
            <a:extLst>
              <a:ext uri="{28A0092B-C50C-407E-A947-70E740481C1C}">
                <a14:useLocalDpi xmlns:a14="http://schemas.microsoft.com/office/drawing/2010/main" val="0"/>
              </a:ext>
            </a:extLst>
          </a:blip>
          <a:stretch>
            <a:fillRect/>
          </a:stretch>
        </p:blipFill>
        <p:spPr>
          <a:xfrm>
            <a:off x="8242180" y="2201776"/>
            <a:ext cx="690241" cy="1139153"/>
          </a:xfrm>
          <a:prstGeom prst="rect">
            <a:avLst/>
          </a:prstGeom>
          <a:ln>
            <a:solidFill>
              <a:schemeClr val="tx1"/>
            </a:solidFill>
          </a:ln>
        </p:spPr>
      </p:pic>
      <p:sp>
        <p:nvSpPr>
          <p:cNvPr id="124" name="TextBox 123">
            <a:extLst>
              <a:ext uri="{FF2B5EF4-FFF2-40B4-BE49-F238E27FC236}">
                <a16:creationId xmlns:a16="http://schemas.microsoft.com/office/drawing/2014/main" id="{F4FD8C8C-328D-477F-A1D7-C8EE7216D66B}"/>
              </a:ext>
            </a:extLst>
          </p:cNvPr>
          <p:cNvSpPr txBox="1"/>
          <p:nvPr/>
        </p:nvSpPr>
        <p:spPr>
          <a:xfrm>
            <a:off x="8203824" y="3344008"/>
            <a:ext cx="781620" cy="369332"/>
          </a:xfrm>
          <a:prstGeom prst="rect">
            <a:avLst/>
          </a:prstGeom>
          <a:noFill/>
          <a:ln>
            <a:noFill/>
          </a:ln>
        </p:spPr>
        <p:txBody>
          <a:bodyPr wrap="square" rtlCol="0">
            <a:spAutoFit/>
          </a:bodyPr>
          <a:lstStyle/>
          <a:p>
            <a:pPr algn="ctr"/>
            <a:r>
              <a:rPr lang="en-US" sz="900" b="1" dirty="0"/>
              <a:t>(2014)</a:t>
            </a:r>
          </a:p>
          <a:p>
            <a:pPr algn="ctr"/>
            <a:r>
              <a:rPr lang="en-US" sz="900" b="1" dirty="0"/>
              <a:t>$337.1MM</a:t>
            </a:r>
          </a:p>
        </p:txBody>
      </p:sp>
      <p:sp>
        <p:nvSpPr>
          <p:cNvPr id="128" name="TextBox 127">
            <a:extLst>
              <a:ext uri="{FF2B5EF4-FFF2-40B4-BE49-F238E27FC236}">
                <a16:creationId xmlns:a16="http://schemas.microsoft.com/office/drawing/2014/main" id="{B154C171-52EF-44D5-A600-965C74FA80E9}"/>
              </a:ext>
            </a:extLst>
          </p:cNvPr>
          <p:cNvSpPr txBox="1"/>
          <p:nvPr/>
        </p:nvSpPr>
        <p:spPr>
          <a:xfrm>
            <a:off x="7412395" y="1768796"/>
            <a:ext cx="1550135" cy="276999"/>
          </a:xfrm>
          <a:prstGeom prst="rect">
            <a:avLst/>
          </a:prstGeom>
          <a:noFill/>
          <a:ln>
            <a:noFill/>
          </a:ln>
        </p:spPr>
        <p:txBody>
          <a:bodyPr wrap="square" rtlCol="0">
            <a:spAutoFit/>
          </a:bodyPr>
          <a:lstStyle/>
          <a:p>
            <a:pPr algn="ctr"/>
            <a:r>
              <a:rPr lang="en-US" sz="1200" b="1" u="sng" dirty="0"/>
              <a:t>Young Adult</a:t>
            </a:r>
          </a:p>
        </p:txBody>
      </p:sp>
      <p:sp>
        <p:nvSpPr>
          <p:cNvPr id="130" name="Rectangle 129">
            <a:extLst>
              <a:ext uri="{FF2B5EF4-FFF2-40B4-BE49-F238E27FC236}">
                <a16:creationId xmlns:a16="http://schemas.microsoft.com/office/drawing/2014/main" id="{489DCAA8-B3B3-4513-95B4-1D5F2F99D347}"/>
              </a:ext>
            </a:extLst>
          </p:cNvPr>
          <p:cNvSpPr/>
          <p:nvPr/>
        </p:nvSpPr>
        <p:spPr>
          <a:xfrm>
            <a:off x="7469225" y="2104880"/>
            <a:ext cx="270587" cy="26125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1</a:t>
            </a:r>
          </a:p>
        </p:txBody>
      </p:sp>
      <p:sp>
        <p:nvSpPr>
          <p:cNvPr id="131" name="Rectangle 130">
            <a:extLst>
              <a:ext uri="{FF2B5EF4-FFF2-40B4-BE49-F238E27FC236}">
                <a16:creationId xmlns:a16="http://schemas.microsoft.com/office/drawing/2014/main" id="{1066E8FE-FD3E-422B-A053-8DF01FAB6A31}"/>
              </a:ext>
            </a:extLst>
          </p:cNvPr>
          <p:cNvSpPr/>
          <p:nvPr/>
        </p:nvSpPr>
        <p:spPr>
          <a:xfrm>
            <a:off x="8152801" y="2104880"/>
            <a:ext cx="270587" cy="26125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4</a:t>
            </a:r>
          </a:p>
        </p:txBody>
      </p:sp>
      <p:sp>
        <p:nvSpPr>
          <p:cNvPr id="135" name="Rectangle 134">
            <a:extLst>
              <a:ext uri="{FF2B5EF4-FFF2-40B4-BE49-F238E27FC236}">
                <a16:creationId xmlns:a16="http://schemas.microsoft.com/office/drawing/2014/main" id="{0C16DCD7-9C8A-4669-81DF-C8BB84EBDE63}"/>
              </a:ext>
            </a:extLst>
          </p:cNvPr>
          <p:cNvSpPr/>
          <p:nvPr/>
        </p:nvSpPr>
        <p:spPr>
          <a:xfrm>
            <a:off x="3662646" y="6084592"/>
            <a:ext cx="270587" cy="26125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a:t>
            </a:r>
          </a:p>
        </p:txBody>
      </p:sp>
      <p:sp>
        <p:nvSpPr>
          <p:cNvPr id="136" name="Text Placeholder 3">
            <a:extLst>
              <a:ext uri="{FF2B5EF4-FFF2-40B4-BE49-F238E27FC236}">
                <a16:creationId xmlns:a16="http://schemas.microsoft.com/office/drawing/2014/main" id="{DC026AF3-1853-474C-AEDF-94E8BA13E46C}"/>
              </a:ext>
            </a:extLst>
          </p:cNvPr>
          <p:cNvSpPr txBox="1">
            <a:spLocks/>
          </p:cNvSpPr>
          <p:nvPr/>
        </p:nvSpPr>
        <p:spPr>
          <a:xfrm>
            <a:off x="3911390" y="6118238"/>
            <a:ext cx="3967382" cy="18491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900" dirty="0"/>
              <a:t>= all-time genre ranking based on lifetime domestic theatrical gross </a:t>
            </a:r>
          </a:p>
        </p:txBody>
      </p:sp>
      <p:sp>
        <p:nvSpPr>
          <p:cNvPr id="137" name="TextBox 136">
            <a:extLst>
              <a:ext uri="{FF2B5EF4-FFF2-40B4-BE49-F238E27FC236}">
                <a16:creationId xmlns:a16="http://schemas.microsoft.com/office/drawing/2014/main" id="{C7ED085B-9B8C-47D4-B646-EBCAEA6B9350}"/>
              </a:ext>
            </a:extLst>
          </p:cNvPr>
          <p:cNvSpPr txBox="1"/>
          <p:nvPr/>
        </p:nvSpPr>
        <p:spPr>
          <a:xfrm>
            <a:off x="145769" y="1317722"/>
            <a:ext cx="8805334" cy="307777"/>
          </a:xfrm>
          <a:prstGeom prst="rect">
            <a:avLst/>
          </a:prstGeom>
          <a:noFill/>
        </p:spPr>
        <p:txBody>
          <a:bodyPr wrap="square" rtlCol="0">
            <a:spAutoFit/>
          </a:bodyPr>
          <a:lstStyle/>
          <a:p>
            <a:pPr algn="ctr"/>
            <a:r>
              <a:rPr lang="en-US" sz="1400" b="1" u="sng" dirty="0"/>
              <a:t>Movies Released In Last Five Years That Rank In The Top #10 For Domestic Box Office Gross By Genre </a:t>
            </a:r>
          </a:p>
        </p:txBody>
      </p:sp>
      <p:pic>
        <p:nvPicPr>
          <p:cNvPr id="3" name="Picture 2">
            <a:extLst>
              <a:ext uri="{FF2B5EF4-FFF2-40B4-BE49-F238E27FC236}">
                <a16:creationId xmlns:a16="http://schemas.microsoft.com/office/drawing/2014/main" id="{FB63806A-B304-4ABC-866B-BD035AEC7616}"/>
              </a:ext>
            </a:extLst>
          </p:cNvPr>
          <p:cNvPicPr>
            <a:picLocks noChangeAspect="1"/>
          </p:cNvPicPr>
          <p:nvPr/>
        </p:nvPicPr>
        <p:blipFill>
          <a:blip r:embed="rId22" cstate="screen">
            <a:extLst>
              <a:ext uri="{28A0092B-C50C-407E-A947-70E740481C1C}">
                <a14:useLocalDpi xmlns:a14="http://schemas.microsoft.com/office/drawing/2010/main" val="0"/>
              </a:ext>
            </a:extLst>
          </a:blip>
          <a:stretch>
            <a:fillRect/>
          </a:stretch>
        </p:blipFill>
        <p:spPr>
          <a:xfrm>
            <a:off x="6624394" y="2210925"/>
            <a:ext cx="707883" cy="1137275"/>
          </a:xfrm>
          <a:prstGeom prst="rect">
            <a:avLst/>
          </a:prstGeom>
          <a:ln>
            <a:solidFill>
              <a:schemeClr val="tx1"/>
            </a:solidFill>
          </a:ln>
        </p:spPr>
      </p:pic>
      <p:sp>
        <p:nvSpPr>
          <p:cNvPr id="77" name="Rectangle 76">
            <a:extLst>
              <a:ext uri="{FF2B5EF4-FFF2-40B4-BE49-F238E27FC236}">
                <a16:creationId xmlns:a16="http://schemas.microsoft.com/office/drawing/2014/main" id="{FA3658A6-251E-4DC3-8D70-05482CC2EE56}"/>
              </a:ext>
            </a:extLst>
          </p:cNvPr>
          <p:cNvSpPr/>
          <p:nvPr/>
        </p:nvSpPr>
        <p:spPr>
          <a:xfrm>
            <a:off x="6510419" y="2106359"/>
            <a:ext cx="270587" cy="26125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9</a:t>
            </a:r>
          </a:p>
        </p:txBody>
      </p:sp>
      <p:sp>
        <p:nvSpPr>
          <p:cNvPr id="82" name="TextBox 81">
            <a:extLst>
              <a:ext uri="{FF2B5EF4-FFF2-40B4-BE49-F238E27FC236}">
                <a16:creationId xmlns:a16="http://schemas.microsoft.com/office/drawing/2014/main" id="{C467421E-AE10-4D32-9B41-7DEF9877CB29}"/>
              </a:ext>
            </a:extLst>
          </p:cNvPr>
          <p:cNvSpPr txBox="1"/>
          <p:nvPr/>
        </p:nvSpPr>
        <p:spPr>
          <a:xfrm>
            <a:off x="6606863" y="3355299"/>
            <a:ext cx="781620" cy="369332"/>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Trebuchet MS"/>
                <a:ea typeface="+mn-ea"/>
                <a:cs typeface="+mn-cs"/>
              </a:rPr>
              <a:t>(2017)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Trebuchet MS"/>
                <a:ea typeface="+mn-ea"/>
                <a:cs typeface="+mn-cs"/>
              </a:rPr>
              <a:t>$397.3MM</a:t>
            </a:r>
          </a:p>
        </p:txBody>
      </p:sp>
      <p:sp>
        <p:nvSpPr>
          <p:cNvPr id="83" name="Text Placeholder 4">
            <a:extLst>
              <a:ext uri="{FF2B5EF4-FFF2-40B4-BE49-F238E27FC236}">
                <a16:creationId xmlns:a16="http://schemas.microsoft.com/office/drawing/2014/main" id="{64A093BF-2809-4580-9CB6-0479AE0378AB}"/>
              </a:ext>
            </a:extLst>
          </p:cNvPr>
          <p:cNvSpPr txBox="1">
            <a:spLocks/>
          </p:cNvSpPr>
          <p:nvPr/>
        </p:nvSpPr>
        <p:spPr>
          <a:xfrm>
            <a:off x="329141" y="6189666"/>
            <a:ext cx="3355092" cy="431798"/>
          </a:xfrm>
          <a:prstGeom prst="rect">
            <a:avLst/>
          </a:prstGeom>
        </p:spPr>
        <p:txBody>
          <a:bodyPr vert="horz"/>
          <a:lstStyle>
            <a:lvl1pPr marL="0" indent="0" algn="l" defTabSz="457200" rtl="0" eaLnBrk="1" latinLnBrk="0" hangingPunct="1">
              <a:spcBef>
                <a:spcPct val="20000"/>
              </a:spcBef>
              <a:buFont typeface="Arial"/>
              <a:buNone/>
              <a:defRPr sz="1100" kern="1200" cap="all"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THE SURROUND SOUND OF CINEMA: PART I</a:t>
            </a:r>
          </a:p>
        </p:txBody>
      </p:sp>
    </p:spTree>
    <p:extLst>
      <p:ext uri="{BB962C8B-B14F-4D97-AF65-F5344CB8AC3E}">
        <p14:creationId xmlns:p14="http://schemas.microsoft.com/office/powerpoint/2010/main" val="3167335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29C7C16F-4CAB-4C5F-AA63-DF7AE949824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325254" y="1823258"/>
            <a:ext cx="2684930" cy="1222950"/>
          </a:xfrm>
          <a:prstGeom prst="rect">
            <a:avLst/>
          </a:prstGeom>
          <a:ln>
            <a:solidFill>
              <a:schemeClr val="tx1"/>
            </a:solidFill>
          </a:ln>
        </p:spPr>
      </p:pic>
      <p:sp>
        <p:nvSpPr>
          <p:cNvPr id="2" name="Title 1">
            <a:extLst>
              <a:ext uri="{FF2B5EF4-FFF2-40B4-BE49-F238E27FC236}">
                <a16:creationId xmlns:a16="http://schemas.microsoft.com/office/drawing/2014/main" id="{3595D7C6-E75E-4EE1-85DE-64069AC2954D}"/>
              </a:ext>
            </a:extLst>
          </p:cNvPr>
          <p:cNvSpPr>
            <a:spLocks noGrp="1"/>
          </p:cNvSpPr>
          <p:nvPr>
            <p:ph type="ctrTitle"/>
          </p:nvPr>
        </p:nvSpPr>
        <p:spPr>
          <a:xfrm>
            <a:off x="161636" y="460182"/>
            <a:ext cx="8805334" cy="695706"/>
          </a:xfrm>
        </p:spPr>
        <p:txBody>
          <a:bodyPr/>
          <a:lstStyle/>
          <a:p>
            <a:r>
              <a:rPr lang="en-US" dirty="0"/>
              <a:t>In 2017, Movies Drove Many Pop Culture Moments While Several Individual Films Achieved “All-Time” Milestones </a:t>
            </a:r>
          </a:p>
        </p:txBody>
      </p:sp>
      <p:sp>
        <p:nvSpPr>
          <p:cNvPr id="13" name="TextBox 12">
            <a:extLst>
              <a:ext uri="{FF2B5EF4-FFF2-40B4-BE49-F238E27FC236}">
                <a16:creationId xmlns:a16="http://schemas.microsoft.com/office/drawing/2014/main" id="{D2EFD175-CF45-49B2-A9AD-7FB983CF39DC}"/>
              </a:ext>
            </a:extLst>
          </p:cNvPr>
          <p:cNvSpPr txBox="1"/>
          <p:nvPr/>
        </p:nvSpPr>
        <p:spPr>
          <a:xfrm>
            <a:off x="3339845" y="1340689"/>
            <a:ext cx="2670339" cy="507831"/>
          </a:xfrm>
          <a:prstGeom prst="rect">
            <a:avLst/>
          </a:prstGeom>
          <a:noFill/>
          <a:ln>
            <a:noFill/>
          </a:ln>
        </p:spPr>
        <p:txBody>
          <a:bodyPr wrap="square" rtlCol="0">
            <a:spAutoFit/>
          </a:bodyPr>
          <a:lstStyle/>
          <a:p>
            <a:pPr algn="ctr"/>
            <a:r>
              <a:rPr lang="en-US" sz="900" b="1" i="1" dirty="0"/>
              <a:t>Hidden Figures </a:t>
            </a:r>
            <a:r>
              <a:rPr lang="en-US" sz="900" dirty="0"/>
              <a:t>was the first movie with multiple female leads to be #1 at the box office in multiple weeks since 2011</a:t>
            </a:r>
            <a:endParaRPr lang="en-US" sz="900" b="1" dirty="0"/>
          </a:p>
        </p:txBody>
      </p:sp>
      <p:pic>
        <p:nvPicPr>
          <p:cNvPr id="15" name="Picture 14">
            <a:extLst>
              <a:ext uri="{FF2B5EF4-FFF2-40B4-BE49-F238E27FC236}">
                <a16:creationId xmlns:a16="http://schemas.microsoft.com/office/drawing/2014/main" id="{A5723857-2AD5-43E6-8748-EE1D44D626E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50352" y="4925201"/>
            <a:ext cx="807742" cy="1009676"/>
          </a:xfrm>
          <a:prstGeom prst="rect">
            <a:avLst/>
          </a:prstGeom>
          <a:ln>
            <a:solidFill>
              <a:schemeClr val="tx1"/>
            </a:solidFill>
          </a:ln>
        </p:spPr>
      </p:pic>
      <p:pic>
        <p:nvPicPr>
          <p:cNvPr id="16" name="Picture 15">
            <a:extLst>
              <a:ext uri="{FF2B5EF4-FFF2-40B4-BE49-F238E27FC236}">
                <a16:creationId xmlns:a16="http://schemas.microsoft.com/office/drawing/2014/main" id="{6E86CAA3-67C2-4CAF-8072-F73B48E2E418}"/>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81059" y="4925528"/>
            <a:ext cx="819888" cy="1014404"/>
          </a:xfrm>
          <a:prstGeom prst="rect">
            <a:avLst/>
          </a:prstGeom>
          <a:ln>
            <a:solidFill>
              <a:schemeClr val="tx1"/>
            </a:solidFill>
          </a:ln>
        </p:spPr>
      </p:pic>
      <p:pic>
        <p:nvPicPr>
          <p:cNvPr id="14" name="Picture 2" descr="Related image">
            <a:extLst>
              <a:ext uri="{FF2B5EF4-FFF2-40B4-BE49-F238E27FC236}">
                <a16:creationId xmlns:a16="http://schemas.microsoft.com/office/drawing/2014/main" id="{314D1E9E-DCBE-45D5-B917-A83AE193093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258501" y="4314990"/>
            <a:ext cx="2507334" cy="6013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67837A90-3F35-4F2B-89FE-264C8C6803E8}"/>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900947" y="4927892"/>
            <a:ext cx="860802" cy="1009676"/>
          </a:xfrm>
          <a:prstGeom prst="rect">
            <a:avLst/>
          </a:prstGeom>
          <a:ln>
            <a:solidFill>
              <a:schemeClr val="tx1"/>
            </a:solidFill>
          </a:ln>
        </p:spPr>
      </p:pic>
      <p:sp>
        <p:nvSpPr>
          <p:cNvPr id="18" name="TextBox 17">
            <a:extLst>
              <a:ext uri="{FF2B5EF4-FFF2-40B4-BE49-F238E27FC236}">
                <a16:creationId xmlns:a16="http://schemas.microsoft.com/office/drawing/2014/main" id="{FCA3D4A2-90AA-42B5-B3CD-ECABFB44BAEA}"/>
              </a:ext>
            </a:extLst>
          </p:cNvPr>
          <p:cNvSpPr txBox="1"/>
          <p:nvPr/>
        </p:nvSpPr>
        <p:spPr>
          <a:xfrm>
            <a:off x="161636" y="3678504"/>
            <a:ext cx="2724325" cy="646331"/>
          </a:xfrm>
          <a:prstGeom prst="rect">
            <a:avLst/>
          </a:prstGeom>
          <a:noFill/>
          <a:ln>
            <a:noFill/>
          </a:ln>
        </p:spPr>
        <p:txBody>
          <a:bodyPr wrap="square" rtlCol="0">
            <a:spAutoFit/>
          </a:bodyPr>
          <a:lstStyle/>
          <a:p>
            <a:pPr algn="ctr"/>
            <a:r>
              <a:rPr lang="en-US" sz="900" dirty="0"/>
              <a:t>The </a:t>
            </a:r>
            <a:r>
              <a:rPr lang="en-US" sz="900" b="1" i="1" dirty="0"/>
              <a:t>Marvel Cinematic Universe </a:t>
            </a:r>
            <a:r>
              <a:rPr lang="en-US" sz="900" dirty="0"/>
              <a:t>became the first film franchise to gross more than $11 billion worldwide, by the end of the year it had grossed over $13 billion</a:t>
            </a:r>
          </a:p>
        </p:txBody>
      </p:sp>
      <p:pic>
        <p:nvPicPr>
          <p:cNvPr id="20" name="Picture 19">
            <a:extLst>
              <a:ext uri="{FF2B5EF4-FFF2-40B4-BE49-F238E27FC236}">
                <a16:creationId xmlns:a16="http://schemas.microsoft.com/office/drawing/2014/main" id="{71FABE20-46B6-4DE6-B783-FC23E8AEBFF6}"/>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6378899" y="1838919"/>
            <a:ext cx="2402940" cy="1303952"/>
          </a:xfrm>
          <a:prstGeom prst="rect">
            <a:avLst/>
          </a:prstGeom>
          <a:ln>
            <a:solidFill>
              <a:schemeClr val="tx1"/>
            </a:solidFill>
          </a:ln>
        </p:spPr>
      </p:pic>
      <p:sp>
        <p:nvSpPr>
          <p:cNvPr id="21" name="TextBox 20">
            <a:extLst>
              <a:ext uri="{FF2B5EF4-FFF2-40B4-BE49-F238E27FC236}">
                <a16:creationId xmlns:a16="http://schemas.microsoft.com/office/drawing/2014/main" id="{532CE0C7-8660-48A3-86AB-D69D9B48FAD8}"/>
              </a:ext>
            </a:extLst>
          </p:cNvPr>
          <p:cNvSpPr txBox="1"/>
          <p:nvPr/>
        </p:nvSpPr>
        <p:spPr>
          <a:xfrm>
            <a:off x="6378899" y="1313635"/>
            <a:ext cx="2402940" cy="507831"/>
          </a:xfrm>
          <a:prstGeom prst="rect">
            <a:avLst/>
          </a:prstGeom>
          <a:noFill/>
          <a:ln>
            <a:noFill/>
          </a:ln>
        </p:spPr>
        <p:txBody>
          <a:bodyPr wrap="square" rtlCol="0">
            <a:spAutoFit/>
          </a:bodyPr>
          <a:lstStyle/>
          <a:p>
            <a:pPr algn="ctr"/>
            <a:r>
              <a:rPr lang="en-US" sz="900" dirty="0"/>
              <a:t>The </a:t>
            </a:r>
            <a:r>
              <a:rPr lang="en-US" sz="900" b="1" i="1" dirty="0"/>
              <a:t>Despicable Me </a:t>
            </a:r>
            <a:r>
              <a:rPr lang="en-US" sz="900" dirty="0"/>
              <a:t>franchise became the highest grossing animated franchise ever with a $3.6 billion worldwide gross </a:t>
            </a:r>
            <a:endParaRPr lang="en-US" sz="900" b="1" dirty="0"/>
          </a:p>
        </p:txBody>
      </p:sp>
      <p:sp>
        <p:nvSpPr>
          <p:cNvPr id="23" name="TextBox 22">
            <a:extLst>
              <a:ext uri="{FF2B5EF4-FFF2-40B4-BE49-F238E27FC236}">
                <a16:creationId xmlns:a16="http://schemas.microsoft.com/office/drawing/2014/main" id="{39A94777-A608-48AE-A1F3-8BB33FFEB5B8}"/>
              </a:ext>
            </a:extLst>
          </p:cNvPr>
          <p:cNvSpPr txBox="1"/>
          <p:nvPr/>
        </p:nvSpPr>
        <p:spPr>
          <a:xfrm>
            <a:off x="7227677" y="3246378"/>
            <a:ext cx="1703655" cy="507831"/>
          </a:xfrm>
          <a:prstGeom prst="rect">
            <a:avLst/>
          </a:prstGeom>
          <a:noFill/>
          <a:ln>
            <a:noFill/>
          </a:ln>
        </p:spPr>
        <p:txBody>
          <a:bodyPr wrap="square" rtlCol="0">
            <a:spAutoFit/>
          </a:bodyPr>
          <a:lstStyle/>
          <a:p>
            <a:pPr algn="ctr"/>
            <a:r>
              <a:rPr lang="en-US" sz="900" b="1" i="1" dirty="0"/>
              <a:t>Wonder Woman</a:t>
            </a:r>
            <a:r>
              <a:rPr lang="en-US" sz="900" dirty="0"/>
              <a:t> became the highest grossing female-directed movie of all time</a:t>
            </a:r>
            <a:endParaRPr lang="en-US" sz="900" b="1" dirty="0"/>
          </a:p>
        </p:txBody>
      </p:sp>
      <p:pic>
        <p:nvPicPr>
          <p:cNvPr id="24" name="Picture 23">
            <a:extLst>
              <a:ext uri="{FF2B5EF4-FFF2-40B4-BE49-F238E27FC236}">
                <a16:creationId xmlns:a16="http://schemas.microsoft.com/office/drawing/2014/main" id="{C32752EB-7AE7-4786-B704-94C3F9A12BF7}"/>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5094262" y="4935773"/>
            <a:ext cx="2005909" cy="1043184"/>
          </a:xfrm>
          <a:prstGeom prst="rect">
            <a:avLst/>
          </a:prstGeom>
          <a:ln>
            <a:solidFill>
              <a:schemeClr val="tx1"/>
            </a:solidFill>
          </a:ln>
        </p:spPr>
      </p:pic>
      <p:sp>
        <p:nvSpPr>
          <p:cNvPr id="25" name="TextBox 24">
            <a:extLst>
              <a:ext uri="{FF2B5EF4-FFF2-40B4-BE49-F238E27FC236}">
                <a16:creationId xmlns:a16="http://schemas.microsoft.com/office/drawing/2014/main" id="{8BEABD87-EA78-4846-AB57-3CC19CDAF67D}"/>
              </a:ext>
            </a:extLst>
          </p:cNvPr>
          <p:cNvSpPr txBox="1"/>
          <p:nvPr/>
        </p:nvSpPr>
        <p:spPr>
          <a:xfrm>
            <a:off x="4952220" y="4601133"/>
            <a:ext cx="2290833" cy="369332"/>
          </a:xfrm>
          <a:prstGeom prst="rect">
            <a:avLst/>
          </a:prstGeom>
          <a:noFill/>
          <a:ln>
            <a:noFill/>
          </a:ln>
        </p:spPr>
        <p:txBody>
          <a:bodyPr wrap="square" rtlCol="0">
            <a:spAutoFit/>
          </a:bodyPr>
          <a:lstStyle/>
          <a:p>
            <a:pPr algn="ctr"/>
            <a:r>
              <a:rPr lang="en-US" sz="900" b="1" i="1" dirty="0"/>
              <a:t>Get Out</a:t>
            </a:r>
            <a:r>
              <a:rPr lang="en-US" sz="900" dirty="0"/>
              <a:t>’s Jordan Peele is the first black writer-director with a $100MM+ debut</a:t>
            </a:r>
          </a:p>
        </p:txBody>
      </p:sp>
      <p:pic>
        <p:nvPicPr>
          <p:cNvPr id="26" name="Picture 25">
            <a:extLst>
              <a:ext uri="{FF2B5EF4-FFF2-40B4-BE49-F238E27FC236}">
                <a16:creationId xmlns:a16="http://schemas.microsoft.com/office/drawing/2014/main" id="{FD6CDBB0-1DA2-468D-AD3C-5BA188C70DC5}"/>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3045888" y="3427243"/>
            <a:ext cx="2005910" cy="1034649"/>
          </a:xfrm>
          <a:prstGeom prst="rect">
            <a:avLst/>
          </a:prstGeom>
          <a:ln>
            <a:solidFill>
              <a:schemeClr val="tx1"/>
            </a:solidFill>
          </a:ln>
        </p:spPr>
      </p:pic>
      <p:sp>
        <p:nvSpPr>
          <p:cNvPr id="27" name="TextBox 26">
            <a:extLst>
              <a:ext uri="{FF2B5EF4-FFF2-40B4-BE49-F238E27FC236}">
                <a16:creationId xmlns:a16="http://schemas.microsoft.com/office/drawing/2014/main" id="{95041C1D-BA3F-4C2F-A451-78049C229B9A}"/>
              </a:ext>
            </a:extLst>
          </p:cNvPr>
          <p:cNvSpPr txBox="1"/>
          <p:nvPr/>
        </p:nvSpPr>
        <p:spPr>
          <a:xfrm>
            <a:off x="3037010" y="3091887"/>
            <a:ext cx="2005911" cy="369332"/>
          </a:xfrm>
          <a:prstGeom prst="rect">
            <a:avLst/>
          </a:prstGeom>
          <a:noFill/>
          <a:ln>
            <a:noFill/>
          </a:ln>
        </p:spPr>
        <p:txBody>
          <a:bodyPr wrap="square" rtlCol="0">
            <a:spAutoFit/>
          </a:bodyPr>
          <a:lstStyle/>
          <a:p>
            <a:pPr algn="ctr"/>
            <a:r>
              <a:rPr lang="en-US" sz="900" b="1" i="1" dirty="0"/>
              <a:t>It</a:t>
            </a:r>
            <a:r>
              <a:rPr lang="en-US" sz="900" dirty="0"/>
              <a:t> became the highest grossing horror movie of all time</a:t>
            </a:r>
            <a:endParaRPr lang="en-US" sz="900" b="1" dirty="0"/>
          </a:p>
        </p:txBody>
      </p:sp>
      <p:pic>
        <p:nvPicPr>
          <p:cNvPr id="28" name="Picture 27">
            <a:extLst>
              <a:ext uri="{FF2B5EF4-FFF2-40B4-BE49-F238E27FC236}">
                <a16:creationId xmlns:a16="http://schemas.microsoft.com/office/drawing/2014/main" id="{9DCCFB31-B4C0-44CE-9F2B-CCF968079DD5}"/>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531702" y="1849591"/>
            <a:ext cx="2326545" cy="1744909"/>
          </a:xfrm>
          <a:prstGeom prst="rect">
            <a:avLst/>
          </a:prstGeom>
        </p:spPr>
      </p:pic>
      <p:sp>
        <p:nvSpPr>
          <p:cNvPr id="29" name="TextBox 28">
            <a:extLst>
              <a:ext uri="{FF2B5EF4-FFF2-40B4-BE49-F238E27FC236}">
                <a16:creationId xmlns:a16="http://schemas.microsoft.com/office/drawing/2014/main" id="{8A6C9E3A-6CF4-4423-A96A-7BF85967AD1B}"/>
              </a:ext>
            </a:extLst>
          </p:cNvPr>
          <p:cNvSpPr txBox="1"/>
          <p:nvPr/>
        </p:nvSpPr>
        <p:spPr>
          <a:xfrm>
            <a:off x="529607" y="1328376"/>
            <a:ext cx="2349642" cy="507831"/>
          </a:xfrm>
          <a:prstGeom prst="rect">
            <a:avLst/>
          </a:prstGeom>
          <a:noFill/>
          <a:ln>
            <a:noFill/>
          </a:ln>
        </p:spPr>
        <p:txBody>
          <a:bodyPr wrap="square" rtlCol="0">
            <a:spAutoFit/>
          </a:bodyPr>
          <a:lstStyle/>
          <a:p>
            <a:pPr algn="ctr"/>
            <a:r>
              <a:rPr lang="en-US" sz="900" dirty="0"/>
              <a:t>The infamous Oscar night best picture announcement flub sparked multiple top #5 trending topics on Twitter that night</a:t>
            </a:r>
          </a:p>
        </p:txBody>
      </p:sp>
      <p:pic>
        <p:nvPicPr>
          <p:cNvPr id="30" name="Picture 29">
            <a:extLst>
              <a:ext uri="{FF2B5EF4-FFF2-40B4-BE49-F238E27FC236}">
                <a16:creationId xmlns:a16="http://schemas.microsoft.com/office/drawing/2014/main" id="{A06F802B-B758-4ECF-8265-DFB7E94D675F}"/>
              </a:ext>
            </a:extLst>
          </p:cNvPr>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2902637" y="4904020"/>
            <a:ext cx="2055856" cy="1074937"/>
          </a:xfrm>
          <a:prstGeom prst="rect">
            <a:avLst/>
          </a:prstGeom>
          <a:ln>
            <a:solidFill>
              <a:schemeClr val="tx1"/>
            </a:solidFill>
          </a:ln>
        </p:spPr>
      </p:pic>
      <p:pic>
        <p:nvPicPr>
          <p:cNvPr id="31" name="Picture 30">
            <a:extLst>
              <a:ext uri="{FF2B5EF4-FFF2-40B4-BE49-F238E27FC236}">
                <a16:creationId xmlns:a16="http://schemas.microsoft.com/office/drawing/2014/main" id="{83AC4317-F671-4A00-9064-5B3DD251039A}"/>
              </a:ext>
            </a:extLst>
          </p:cNvPr>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5211725" y="3491297"/>
            <a:ext cx="1837742" cy="1034649"/>
          </a:xfrm>
          <a:prstGeom prst="rect">
            <a:avLst/>
          </a:prstGeom>
          <a:ln>
            <a:solidFill>
              <a:schemeClr val="tx1"/>
            </a:solidFill>
          </a:ln>
        </p:spPr>
      </p:pic>
      <p:sp>
        <p:nvSpPr>
          <p:cNvPr id="32" name="TextBox 31">
            <a:extLst>
              <a:ext uri="{FF2B5EF4-FFF2-40B4-BE49-F238E27FC236}">
                <a16:creationId xmlns:a16="http://schemas.microsoft.com/office/drawing/2014/main" id="{022957BA-DEEE-458F-80F8-E9DADFBCF763}"/>
              </a:ext>
            </a:extLst>
          </p:cNvPr>
          <p:cNvSpPr txBox="1"/>
          <p:nvPr/>
        </p:nvSpPr>
        <p:spPr>
          <a:xfrm>
            <a:off x="2876003" y="4554490"/>
            <a:ext cx="2082490" cy="369332"/>
          </a:xfrm>
          <a:prstGeom prst="rect">
            <a:avLst/>
          </a:prstGeom>
          <a:noFill/>
          <a:ln>
            <a:noFill/>
          </a:ln>
        </p:spPr>
        <p:txBody>
          <a:bodyPr wrap="square" rtlCol="0">
            <a:spAutoFit/>
          </a:bodyPr>
          <a:lstStyle/>
          <a:p>
            <a:pPr algn="ctr"/>
            <a:r>
              <a:rPr lang="en-US" sz="900" b="1" i="1" dirty="0"/>
              <a:t>Dunkirk </a:t>
            </a:r>
            <a:r>
              <a:rPr lang="en-US" sz="900" dirty="0"/>
              <a:t>became the highest-grossing World War II film of all time</a:t>
            </a:r>
          </a:p>
        </p:txBody>
      </p:sp>
      <p:sp>
        <p:nvSpPr>
          <p:cNvPr id="33" name="TextBox 32">
            <a:extLst>
              <a:ext uri="{FF2B5EF4-FFF2-40B4-BE49-F238E27FC236}">
                <a16:creationId xmlns:a16="http://schemas.microsoft.com/office/drawing/2014/main" id="{62A2DA78-E35A-43EB-9EDE-59295B3CCB25}"/>
              </a:ext>
            </a:extLst>
          </p:cNvPr>
          <p:cNvSpPr txBox="1"/>
          <p:nvPr/>
        </p:nvSpPr>
        <p:spPr>
          <a:xfrm>
            <a:off x="5084994" y="3139267"/>
            <a:ext cx="2060341" cy="369332"/>
          </a:xfrm>
          <a:prstGeom prst="rect">
            <a:avLst/>
          </a:prstGeom>
          <a:noFill/>
          <a:ln>
            <a:noFill/>
          </a:ln>
        </p:spPr>
        <p:txBody>
          <a:bodyPr wrap="square" rtlCol="0">
            <a:spAutoFit/>
          </a:bodyPr>
          <a:lstStyle/>
          <a:p>
            <a:pPr algn="ctr"/>
            <a:r>
              <a:rPr lang="en-US" sz="900" b="1" i="1" dirty="0"/>
              <a:t>Beauty and the Beast </a:t>
            </a:r>
            <a:r>
              <a:rPr lang="en-US" sz="900" dirty="0"/>
              <a:t>became the highest grossing musical of all time</a:t>
            </a:r>
          </a:p>
        </p:txBody>
      </p:sp>
      <p:pic>
        <p:nvPicPr>
          <p:cNvPr id="34" name="Picture 33">
            <a:extLst>
              <a:ext uri="{FF2B5EF4-FFF2-40B4-BE49-F238E27FC236}">
                <a16:creationId xmlns:a16="http://schemas.microsoft.com/office/drawing/2014/main" id="{4AABFCB2-CF77-40DF-9580-4B25A8D21D75}"/>
              </a:ext>
            </a:extLst>
          </p:cNvPr>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7367259" y="3749067"/>
            <a:ext cx="1414580" cy="2185810"/>
          </a:xfrm>
          <a:prstGeom prst="rect">
            <a:avLst/>
          </a:prstGeom>
          <a:ln>
            <a:solidFill>
              <a:schemeClr val="tx1"/>
            </a:solidFill>
          </a:ln>
        </p:spPr>
      </p:pic>
      <p:sp>
        <p:nvSpPr>
          <p:cNvPr id="35" name="Text Placeholder 3">
            <a:extLst>
              <a:ext uri="{FF2B5EF4-FFF2-40B4-BE49-F238E27FC236}">
                <a16:creationId xmlns:a16="http://schemas.microsoft.com/office/drawing/2014/main" id="{22E5397F-4E51-43BD-9DD3-240B9C1F4816}"/>
              </a:ext>
            </a:extLst>
          </p:cNvPr>
          <p:cNvSpPr txBox="1">
            <a:spLocks/>
          </p:cNvSpPr>
          <p:nvPr/>
        </p:nvSpPr>
        <p:spPr>
          <a:xfrm>
            <a:off x="321734" y="6535242"/>
            <a:ext cx="2199524" cy="22472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800" dirty="0"/>
              <a:t>Source: </a:t>
            </a:r>
            <a:r>
              <a:rPr lang="en-US" sz="800" dirty="0">
                <a:hlinkClick r:id="rId14"/>
              </a:rPr>
              <a:t>www.boxofficemojo.com</a:t>
            </a:r>
            <a:r>
              <a:rPr lang="en-US" sz="800" dirty="0"/>
              <a:t>.</a:t>
            </a:r>
          </a:p>
        </p:txBody>
      </p:sp>
      <p:sp>
        <p:nvSpPr>
          <p:cNvPr id="37" name="Text Placeholder 4">
            <a:extLst>
              <a:ext uri="{FF2B5EF4-FFF2-40B4-BE49-F238E27FC236}">
                <a16:creationId xmlns:a16="http://schemas.microsoft.com/office/drawing/2014/main" id="{BA6126E0-8AF3-4C30-9EA5-7C0751DE71D1}"/>
              </a:ext>
            </a:extLst>
          </p:cNvPr>
          <p:cNvSpPr txBox="1">
            <a:spLocks/>
          </p:cNvSpPr>
          <p:nvPr/>
        </p:nvSpPr>
        <p:spPr>
          <a:xfrm>
            <a:off x="329141" y="6189666"/>
            <a:ext cx="3355092" cy="431798"/>
          </a:xfrm>
          <a:prstGeom prst="rect">
            <a:avLst/>
          </a:prstGeom>
        </p:spPr>
        <p:txBody>
          <a:bodyPr vert="horz"/>
          <a:lstStyle>
            <a:lvl1pPr marL="0" indent="0" algn="l" defTabSz="457200" rtl="0" eaLnBrk="1" latinLnBrk="0" hangingPunct="1">
              <a:spcBef>
                <a:spcPct val="20000"/>
              </a:spcBef>
              <a:buFont typeface="Arial"/>
              <a:buNone/>
              <a:defRPr sz="1100" kern="1200" cap="all"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THE SURROUND SOUND OF CINEMA: PART I</a:t>
            </a:r>
          </a:p>
        </p:txBody>
      </p:sp>
    </p:spTree>
    <p:extLst>
      <p:ext uri="{BB962C8B-B14F-4D97-AF65-F5344CB8AC3E}">
        <p14:creationId xmlns:p14="http://schemas.microsoft.com/office/powerpoint/2010/main" val="309198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75FC68BC-DF10-4CE2-91C3-2BD32E208E2F}"/>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6026843" y="4296794"/>
            <a:ext cx="919289" cy="1409235"/>
          </a:xfrm>
          <a:prstGeom prst="rect">
            <a:avLst/>
          </a:prstGeom>
        </p:spPr>
      </p:pic>
      <p:sp>
        <p:nvSpPr>
          <p:cNvPr id="76" name="Title 1">
            <a:extLst>
              <a:ext uri="{FF2B5EF4-FFF2-40B4-BE49-F238E27FC236}">
                <a16:creationId xmlns:a16="http://schemas.microsoft.com/office/drawing/2014/main" id="{72C5CF99-6438-4821-8E1A-455AE3F29829}"/>
              </a:ext>
            </a:extLst>
          </p:cNvPr>
          <p:cNvSpPr>
            <a:spLocks noGrp="1"/>
          </p:cNvSpPr>
          <p:nvPr>
            <p:ph type="ctrTitle"/>
          </p:nvPr>
        </p:nvSpPr>
        <p:spPr>
          <a:xfrm>
            <a:off x="161636" y="460182"/>
            <a:ext cx="8805334" cy="695706"/>
          </a:xfrm>
        </p:spPr>
        <p:txBody>
          <a:bodyPr/>
          <a:lstStyle/>
          <a:p>
            <a:r>
              <a:rPr lang="en-US" dirty="0"/>
              <a:t>The Future Continues To Be Bright With These </a:t>
            </a:r>
            <a:br>
              <a:rPr lang="en-US" dirty="0"/>
            </a:br>
            <a:r>
              <a:rPr lang="en-US" dirty="0"/>
              <a:t>“Culture Driving” Movies Coming Soon To A Cineplex Near You</a:t>
            </a:r>
          </a:p>
        </p:txBody>
      </p:sp>
      <p:sp>
        <p:nvSpPr>
          <p:cNvPr id="77" name="TextBox 76">
            <a:extLst>
              <a:ext uri="{FF2B5EF4-FFF2-40B4-BE49-F238E27FC236}">
                <a16:creationId xmlns:a16="http://schemas.microsoft.com/office/drawing/2014/main" id="{97968E9F-4F52-4C22-A01A-E6D859EF7EFB}"/>
              </a:ext>
            </a:extLst>
          </p:cNvPr>
          <p:cNvSpPr txBox="1"/>
          <p:nvPr/>
        </p:nvSpPr>
        <p:spPr>
          <a:xfrm>
            <a:off x="161636" y="1363274"/>
            <a:ext cx="8805334" cy="523220"/>
          </a:xfrm>
          <a:prstGeom prst="rect">
            <a:avLst/>
          </a:prstGeom>
          <a:noFill/>
        </p:spPr>
        <p:txBody>
          <a:bodyPr wrap="square" rtlCol="0">
            <a:spAutoFit/>
          </a:bodyPr>
          <a:lstStyle/>
          <a:p>
            <a:pPr algn="ctr"/>
            <a:r>
              <a:rPr lang="en-US" sz="1400" dirty="0"/>
              <a:t>Cinema as the surround sound of popular culture will only continue with soon-to-be released franchise sequels, re-makes and long-awaited films from major directors and producers </a:t>
            </a:r>
          </a:p>
        </p:txBody>
      </p:sp>
      <p:pic>
        <p:nvPicPr>
          <p:cNvPr id="78" name="Picture 6" descr="Avengers: Infinity War Poster">
            <a:extLst>
              <a:ext uri="{FF2B5EF4-FFF2-40B4-BE49-F238E27FC236}">
                <a16:creationId xmlns:a16="http://schemas.microsoft.com/office/drawing/2014/main" id="{C1DABD81-5A81-4807-A747-E81565A537AD}"/>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50775" y="2365978"/>
            <a:ext cx="885098" cy="139579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9" name="TextBox 78">
            <a:extLst>
              <a:ext uri="{FF2B5EF4-FFF2-40B4-BE49-F238E27FC236}">
                <a16:creationId xmlns:a16="http://schemas.microsoft.com/office/drawing/2014/main" id="{B327FA6B-897C-4498-8CBC-6D4736D71703}"/>
              </a:ext>
            </a:extLst>
          </p:cNvPr>
          <p:cNvSpPr txBox="1"/>
          <p:nvPr/>
        </p:nvSpPr>
        <p:spPr>
          <a:xfrm>
            <a:off x="285461" y="2004239"/>
            <a:ext cx="977612" cy="338554"/>
          </a:xfrm>
          <a:prstGeom prst="rect">
            <a:avLst/>
          </a:prstGeom>
          <a:noFill/>
          <a:ln>
            <a:noFill/>
          </a:ln>
        </p:spPr>
        <p:txBody>
          <a:bodyPr wrap="square" rtlCol="0">
            <a:spAutoFit/>
          </a:bodyPr>
          <a:lstStyle/>
          <a:p>
            <a:pPr algn="ctr"/>
            <a:r>
              <a:rPr lang="en-US" sz="800" b="1" i="1" dirty="0"/>
              <a:t>Avengers: Infinity War</a:t>
            </a:r>
            <a:endParaRPr lang="en-US" sz="800" b="1" dirty="0"/>
          </a:p>
        </p:txBody>
      </p:sp>
      <p:pic>
        <p:nvPicPr>
          <p:cNvPr id="80" name="Picture 8" descr="Jurassic World: Fallen Kingdom Poster">
            <a:extLst>
              <a:ext uri="{FF2B5EF4-FFF2-40B4-BE49-F238E27FC236}">
                <a16:creationId xmlns:a16="http://schemas.microsoft.com/office/drawing/2014/main" id="{D24121BC-D38B-4907-92B7-7A8D80A70706}"/>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301187" y="2367540"/>
            <a:ext cx="884037" cy="13941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1" name="TextBox 80">
            <a:extLst>
              <a:ext uri="{FF2B5EF4-FFF2-40B4-BE49-F238E27FC236}">
                <a16:creationId xmlns:a16="http://schemas.microsoft.com/office/drawing/2014/main" id="{C6EC08E2-DF9F-4C98-BC96-F972642746A3}"/>
              </a:ext>
            </a:extLst>
          </p:cNvPr>
          <p:cNvSpPr txBox="1"/>
          <p:nvPr/>
        </p:nvSpPr>
        <p:spPr>
          <a:xfrm>
            <a:off x="1313072" y="1920825"/>
            <a:ext cx="884037" cy="461665"/>
          </a:xfrm>
          <a:prstGeom prst="rect">
            <a:avLst/>
          </a:prstGeom>
          <a:noFill/>
          <a:ln>
            <a:noFill/>
          </a:ln>
        </p:spPr>
        <p:txBody>
          <a:bodyPr wrap="square" rtlCol="0">
            <a:spAutoFit/>
          </a:bodyPr>
          <a:lstStyle/>
          <a:p>
            <a:pPr algn="ctr"/>
            <a:r>
              <a:rPr lang="en-US" sz="800" b="1" i="1" dirty="0"/>
              <a:t>Jurassic World: Fallen Kingdom</a:t>
            </a:r>
            <a:endParaRPr lang="en-US" sz="800" b="1" dirty="0"/>
          </a:p>
        </p:txBody>
      </p:sp>
      <p:pic>
        <p:nvPicPr>
          <p:cNvPr id="82" name="Picture 10" descr="Solo: A Star Wars Story Poster">
            <a:extLst>
              <a:ext uri="{FF2B5EF4-FFF2-40B4-BE49-F238E27FC236}">
                <a16:creationId xmlns:a16="http://schemas.microsoft.com/office/drawing/2014/main" id="{A62020ED-FC16-4493-80E0-3986888F5324}"/>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2247108" y="2359990"/>
            <a:ext cx="884037" cy="14016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3" name="TextBox 82">
            <a:extLst>
              <a:ext uri="{FF2B5EF4-FFF2-40B4-BE49-F238E27FC236}">
                <a16:creationId xmlns:a16="http://schemas.microsoft.com/office/drawing/2014/main" id="{2B570647-14E0-464A-9EBB-618E3990790F}"/>
              </a:ext>
            </a:extLst>
          </p:cNvPr>
          <p:cNvSpPr txBox="1"/>
          <p:nvPr/>
        </p:nvSpPr>
        <p:spPr>
          <a:xfrm>
            <a:off x="2247108" y="2004239"/>
            <a:ext cx="884037" cy="338554"/>
          </a:xfrm>
          <a:prstGeom prst="rect">
            <a:avLst/>
          </a:prstGeom>
          <a:noFill/>
          <a:ln>
            <a:noFill/>
          </a:ln>
        </p:spPr>
        <p:txBody>
          <a:bodyPr wrap="square" rtlCol="0">
            <a:spAutoFit/>
          </a:bodyPr>
          <a:lstStyle/>
          <a:p>
            <a:pPr algn="ctr"/>
            <a:r>
              <a:rPr lang="en-US" sz="800" b="1" i="1" dirty="0"/>
              <a:t>Solo: A Star Wars Story</a:t>
            </a:r>
            <a:endParaRPr lang="en-US" sz="800" b="1" dirty="0"/>
          </a:p>
        </p:txBody>
      </p:sp>
      <p:pic>
        <p:nvPicPr>
          <p:cNvPr id="84" name="Picture 14" descr="https://images-na.ssl-images-amazon.com/images/M/MV5BZjExNWYyNTYtMWU1ZC00ZTZjLWE2NTEtNGRhNWQ2ZWY2ODcwXkEyXkFqcGdeQXVyNDg2MjUxNjM@._V1_UY268_CR121,0,182,268_AL_.jpg">
            <a:extLst>
              <a:ext uri="{FF2B5EF4-FFF2-40B4-BE49-F238E27FC236}">
                <a16:creationId xmlns:a16="http://schemas.microsoft.com/office/drawing/2014/main" id="{9C3BADFC-ACC0-4F0D-BED2-DF0843FA4737}"/>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5107936" y="2359991"/>
            <a:ext cx="883661" cy="13935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5" name="TextBox 84">
            <a:extLst>
              <a:ext uri="{FF2B5EF4-FFF2-40B4-BE49-F238E27FC236}">
                <a16:creationId xmlns:a16="http://schemas.microsoft.com/office/drawing/2014/main" id="{57079779-43EB-4CEA-B0B2-9C8A4F96E275}"/>
              </a:ext>
            </a:extLst>
          </p:cNvPr>
          <p:cNvSpPr txBox="1"/>
          <p:nvPr/>
        </p:nvSpPr>
        <p:spPr>
          <a:xfrm>
            <a:off x="5107405" y="2004239"/>
            <a:ext cx="884037" cy="338554"/>
          </a:xfrm>
          <a:prstGeom prst="rect">
            <a:avLst/>
          </a:prstGeom>
          <a:noFill/>
          <a:ln>
            <a:noFill/>
          </a:ln>
        </p:spPr>
        <p:txBody>
          <a:bodyPr wrap="square" rtlCol="0">
            <a:spAutoFit/>
          </a:bodyPr>
          <a:lstStyle/>
          <a:p>
            <a:pPr algn="ctr"/>
            <a:r>
              <a:rPr lang="en-US" sz="800" b="1" i="1" dirty="0"/>
              <a:t>Bohemian Rhapsody</a:t>
            </a:r>
            <a:endParaRPr lang="en-US" sz="800" b="1" dirty="0"/>
          </a:p>
        </p:txBody>
      </p:sp>
      <p:pic>
        <p:nvPicPr>
          <p:cNvPr id="86" name="Picture 16" descr="Black Panther Poster">
            <a:extLst>
              <a:ext uri="{FF2B5EF4-FFF2-40B4-BE49-F238E27FC236}">
                <a16:creationId xmlns:a16="http://schemas.microsoft.com/office/drawing/2014/main" id="{31AA1FD8-DCB4-4876-9F9D-A96DECC978E4}"/>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3194661" y="2359991"/>
            <a:ext cx="883661" cy="14016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7" name="TextBox 86">
            <a:extLst>
              <a:ext uri="{FF2B5EF4-FFF2-40B4-BE49-F238E27FC236}">
                <a16:creationId xmlns:a16="http://schemas.microsoft.com/office/drawing/2014/main" id="{18299191-5254-41B3-894E-0D6D52B4DEAF}"/>
              </a:ext>
            </a:extLst>
          </p:cNvPr>
          <p:cNvSpPr txBox="1"/>
          <p:nvPr/>
        </p:nvSpPr>
        <p:spPr>
          <a:xfrm>
            <a:off x="3219917" y="2124380"/>
            <a:ext cx="884038" cy="215444"/>
          </a:xfrm>
          <a:prstGeom prst="rect">
            <a:avLst/>
          </a:prstGeom>
          <a:noFill/>
          <a:ln>
            <a:noFill/>
          </a:ln>
        </p:spPr>
        <p:txBody>
          <a:bodyPr wrap="square" rtlCol="0">
            <a:spAutoFit/>
          </a:bodyPr>
          <a:lstStyle/>
          <a:p>
            <a:pPr algn="ctr"/>
            <a:r>
              <a:rPr lang="en-US" sz="800" b="1" i="1" dirty="0"/>
              <a:t>Black Panther</a:t>
            </a:r>
            <a:endParaRPr lang="en-US" sz="800" b="1" dirty="0"/>
          </a:p>
        </p:txBody>
      </p:sp>
      <p:sp>
        <p:nvSpPr>
          <p:cNvPr id="88" name="TextBox 87">
            <a:extLst>
              <a:ext uri="{FF2B5EF4-FFF2-40B4-BE49-F238E27FC236}">
                <a16:creationId xmlns:a16="http://schemas.microsoft.com/office/drawing/2014/main" id="{9D5B9C85-6276-4914-88D0-7CD133C1867E}"/>
              </a:ext>
            </a:extLst>
          </p:cNvPr>
          <p:cNvSpPr txBox="1"/>
          <p:nvPr/>
        </p:nvSpPr>
        <p:spPr>
          <a:xfrm>
            <a:off x="6041024" y="4074546"/>
            <a:ext cx="885098" cy="215444"/>
          </a:xfrm>
          <a:prstGeom prst="rect">
            <a:avLst/>
          </a:prstGeom>
          <a:noFill/>
          <a:ln>
            <a:noFill/>
          </a:ln>
        </p:spPr>
        <p:txBody>
          <a:bodyPr wrap="square" rtlCol="0">
            <a:spAutoFit/>
          </a:bodyPr>
          <a:lstStyle/>
          <a:p>
            <a:pPr algn="ctr"/>
            <a:r>
              <a:rPr lang="en-US" sz="800" b="1" i="1" dirty="0"/>
              <a:t>The Irishman</a:t>
            </a:r>
            <a:endParaRPr lang="en-US" sz="800" b="1" dirty="0"/>
          </a:p>
        </p:txBody>
      </p:sp>
      <p:pic>
        <p:nvPicPr>
          <p:cNvPr id="89" name="Picture 20" descr="X-Men: Dark Phoenix Poster">
            <a:extLst>
              <a:ext uri="{FF2B5EF4-FFF2-40B4-BE49-F238E27FC236}">
                <a16:creationId xmlns:a16="http://schemas.microsoft.com/office/drawing/2014/main" id="{569A3D60-8800-4FCE-9290-4B2E91931D0C}"/>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7963262" y="2344917"/>
            <a:ext cx="884037" cy="14086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0" name="TextBox 89">
            <a:extLst>
              <a:ext uri="{FF2B5EF4-FFF2-40B4-BE49-F238E27FC236}">
                <a16:creationId xmlns:a16="http://schemas.microsoft.com/office/drawing/2014/main" id="{94084732-B8E6-4A07-A7AE-0341DBFBF637}"/>
              </a:ext>
            </a:extLst>
          </p:cNvPr>
          <p:cNvSpPr txBox="1"/>
          <p:nvPr/>
        </p:nvSpPr>
        <p:spPr>
          <a:xfrm>
            <a:off x="7863887" y="1993276"/>
            <a:ext cx="977612" cy="338554"/>
          </a:xfrm>
          <a:prstGeom prst="rect">
            <a:avLst/>
          </a:prstGeom>
          <a:noFill/>
          <a:ln>
            <a:noFill/>
          </a:ln>
        </p:spPr>
        <p:txBody>
          <a:bodyPr wrap="square" rtlCol="0">
            <a:spAutoFit/>
          </a:bodyPr>
          <a:lstStyle/>
          <a:p>
            <a:pPr algn="ctr"/>
            <a:r>
              <a:rPr lang="en-US" sz="800" b="1" i="1" dirty="0"/>
              <a:t>X-Men: Dark Phoenix</a:t>
            </a:r>
            <a:endParaRPr lang="en-US" sz="800" b="1" dirty="0"/>
          </a:p>
        </p:txBody>
      </p:sp>
      <p:pic>
        <p:nvPicPr>
          <p:cNvPr id="91" name="Picture 22" descr="http://internationalartistsmanagement.co.uk/wp-content/uploads/2017/04/MI6.jpg">
            <a:extLst>
              <a:ext uri="{FF2B5EF4-FFF2-40B4-BE49-F238E27FC236}">
                <a16:creationId xmlns:a16="http://schemas.microsoft.com/office/drawing/2014/main" id="{A715F822-33A0-490D-8BAB-247DAF5AD72B}"/>
              </a:ext>
            </a:extLst>
          </p:cNvPr>
          <p:cNvPicPr>
            <a:picLocks noChangeAspect="1" noChangeArrowheads="1"/>
          </p:cNvPicPr>
          <p:nvPr/>
        </p:nvPicPr>
        <p:blipFill rotWithShape="1">
          <a:blip r:embed="rId9" cstate="screen">
            <a:extLst>
              <a:ext uri="{28A0092B-C50C-407E-A947-70E740481C1C}">
                <a14:useLocalDpi xmlns:a14="http://schemas.microsoft.com/office/drawing/2010/main" val="0"/>
              </a:ext>
            </a:extLst>
          </a:blip>
          <a:srcRect/>
          <a:stretch/>
        </p:blipFill>
        <p:spPr bwMode="auto">
          <a:xfrm>
            <a:off x="7003318" y="4299678"/>
            <a:ext cx="884039" cy="139601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2" name="TextBox 91">
            <a:extLst>
              <a:ext uri="{FF2B5EF4-FFF2-40B4-BE49-F238E27FC236}">
                <a16:creationId xmlns:a16="http://schemas.microsoft.com/office/drawing/2014/main" id="{AE0456A7-B1B2-4AFB-AD82-82BB39EF8D96}"/>
              </a:ext>
            </a:extLst>
          </p:cNvPr>
          <p:cNvSpPr txBox="1"/>
          <p:nvPr/>
        </p:nvSpPr>
        <p:spPr>
          <a:xfrm>
            <a:off x="6992880" y="3964327"/>
            <a:ext cx="889382" cy="338554"/>
          </a:xfrm>
          <a:prstGeom prst="rect">
            <a:avLst/>
          </a:prstGeom>
          <a:noFill/>
          <a:ln>
            <a:noFill/>
          </a:ln>
        </p:spPr>
        <p:txBody>
          <a:bodyPr wrap="square" rtlCol="0">
            <a:spAutoFit/>
          </a:bodyPr>
          <a:lstStyle/>
          <a:p>
            <a:pPr algn="ctr"/>
            <a:r>
              <a:rPr lang="en-US" sz="800" b="1" i="1" dirty="0"/>
              <a:t>MI 6 – Mission Impossible</a:t>
            </a:r>
            <a:endParaRPr lang="en-US" sz="800" b="1" dirty="0"/>
          </a:p>
        </p:txBody>
      </p:sp>
      <p:pic>
        <p:nvPicPr>
          <p:cNvPr id="93" name="Picture 24" descr="Untitled Deadpool Sequel Poster">
            <a:extLst>
              <a:ext uri="{FF2B5EF4-FFF2-40B4-BE49-F238E27FC236}">
                <a16:creationId xmlns:a16="http://schemas.microsoft.com/office/drawing/2014/main" id="{02F8C937-E860-43B9-89BB-43EA53AB836A}"/>
              </a:ext>
            </a:extLst>
          </p:cNvPr>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7964552" y="4309460"/>
            <a:ext cx="883850" cy="13843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4" name="TextBox 93">
            <a:extLst>
              <a:ext uri="{FF2B5EF4-FFF2-40B4-BE49-F238E27FC236}">
                <a16:creationId xmlns:a16="http://schemas.microsoft.com/office/drawing/2014/main" id="{0C66D16A-CC18-477A-9170-E87D559CE657}"/>
              </a:ext>
            </a:extLst>
          </p:cNvPr>
          <p:cNvSpPr txBox="1"/>
          <p:nvPr/>
        </p:nvSpPr>
        <p:spPr>
          <a:xfrm>
            <a:off x="7955174" y="4080000"/>
            <a:ext cx="910727" cy="215444"/>
          </a:xfrm>
          <a:prstGeom prst="rect">
            <a:avLst/>
          </a:prstGeom>
          <a:noFill/>
          <a:ln>
            <a:noFill/>
          </a:ln>
        </p:spPr>
        <p:txBody>
          <a:bodyPr wrap="square" rtlCol="0">
            <a:spAutoFit/>
          </a:bodyPr>
          <a:lstStyle/>
          <a:p>
            <a:pPr algn="ctr"/>
            <a:r>
              <a:rPr lang="en-US" sz="800" b="1" i="1" dirty="0" err="1"/>
              <a:t>Deadpool</a:t>
            </a:r>
            <a:r>
              <a:rPr lang="en-US" sz="800" b="1" i="1" dirty="0"/>
              <a:t> 2</a:t>
            </a:r>
            <a:endParaRPr lang="en-US" sz="800" b="1" dirty="0"/>
          </a:p>
        </p:txBody>
      </p:sp>
      <p:pic>
        <p:nvPicPr>
          <p:cNvPr id="95" name="Picture 28" descr="Ant-Man and the Wasp Poster">
            <a:extLst>
              <a:ext uri="{FF2B5EF4-FFF2-40B4-BE49-F238E27FC236}">
                <a16:creationId xmlns:a16="http://schemas.microsoft.com/office/drawing/2014/main" id="{1F6D6862-C913-4B19-B8D8-F613D930E849}"/>
              </a:ext>
            </a:extLst>
          </p:cNvPr>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a:off x="4141685" y="2359990"/>
            <a:ext cx="875919" cy="140220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6" name="TextBox 95">
            <a:extLst>
              <a:ext uri="{FF2B5EF4-FFF2-40B4-BE49-F238E27FC236}">
                <a16:creationId xmlns:a16="http://schemas.microsoft.com/office/drawing/2014/main" id="{724DD790-B533-490A-B9B4-3721E0793A5C}"/>
              </a:ext>
            </a:extLst>
          </p:cNvPr>
          <p:cNvSpPr txBox="1"/>
          <p:nvPr/>
        </p:nvSpPr>
        <p:spPr>
          <a:xfrm>
            <a:off x="4144051" y="2004239"/>
            <a:ext cx="883660" cy="338554"/>
          </a:xfrm>
          <a:prstGeom prst="rect">
            <a:avLst/>
          </a:prstGeom>
          <a:noFill/>
          <a:ln>
            <a:noFill/>
          </a:ln>
        </p:spPr>
        <p:txBody>
          <a:bodyPr wrap="square" rtlCol="0">
            <a:spAutoFit/>
          </a:bodyPr>
          <a:lstStyle/>
          <a:p>
            <a:pPr algn="ctr"/>
            <a:r>
              <a:rPr lang="en-US" sz="800" b="1" i="1" dirty="0"/>
              <a:t>Ant-Man and the Wasp</a:t>
            </a:r>
            <a:endParaRPr lang="en-US" sz="800" b="1" dirty="0"/>
          </a:p>
        </p:txBody>
      </p:sp>
      <p:pic>
        <p:nvPicPr>
          <p:cNvPr id="97" name="Picture 30" descr="Hellboy Poster">
            <a:extLst>
              <a:ext uri="{FF2B5EF4-FFF2-40B4-BE49-F238E27FC236}">
                <a16:creationId xmlns:a16="http://schemas.microsoft.com/office/drawing/2014/main" id="{CE3763C7-11B1-401E-A0E9-F9CBB2BBFC4E}"/>
              </a:ext>
            </a:extLst>
          </p:cNvPr>
          <p:cNvPicPr>
            <a:picLocks noChangeAspect="1" noChangeArrowheads="1"/>
          </p:cNvPicPr>
          <p:nvPr/>
        </p:nvPicPr>
        <p:blipFill>
          <a:blip r:embed="rId12" cstate="screen">
            <a:extLst>
              <a:ext uri="{28A0092B-C50C-407E-A947-70E740481C1C}">
                <a14:useLocalDpi xmlns:a14="http://schemas.microsoft.com/office/drawing/2010/main" val="0"/>
              </a:ext>
            </a:extLst>
          </a:blip>
          <a:srcRect/>
          <a:stretch>
            <a:fillRect/>
          </a:stretch>
        </p:blipFill>
        <p:spPr bwMode="auto">
          <a:xfrm>
            <a:off x="7017723" y="2348037"/>
            <a:ext cx="875919" cy="14063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8" name="TextBox 97">
            <a:extLst>
              <a:ext uri="{FF2B5EF4-FFF2-40B4-BE49-F238E27FC236}">
                <a16:creationId xmlns:a16="http://schemas.microsoft.com/office/drawing/2014/main" id="{FB77E2C8-E861-4E73-8DC8-C56052462A60}"/>
              </a:ext>
            </a:extLst>
          </p:cNvPr>
          <p:cNvSpPr txBox="1"/>
          <p:nvPr/>
        </p:nvSpPr>
        <p:spPr>
          <a:xfrm>
            <a:off x="7042861" y="2122435"/>
            <a:ext cx="821026" cy="215444"/>
          </a:xfrm>
          <a:prstGeom prst="rect">
            <a:avLst/>
          </a:prstGeom>
          <a:noFill/>
          <a:ln>
            <a:noFill/>
          </a:ln>
        </p:spPr>
        <p:txBody>
          <a:bodyPr wrap="square" rtlCol="0">
            <a:spAutoFit/>
          </a:bodyPr>
          <a:lstStyle/>
          <a:p>
            <a:pPr algn="ctr"/>
            <a:r>
              <a:rPr lang="en-US" sz="800" b="1" i="1" dirty="0" err="1"/>
              <a:t>Hellboy</a:t>
            </a:r>
            <a:endParaRPr lang="en-US" sz="800" b="1" dirty="0"/>
          </a:p>
        </p:txBody>
      </p:sp>
      <p:pic>
        <p:nvPicPr>
          <p:cNvPr id="99" name="Picture 32" descr="Ready Player One Poster">
            <a:extLst>
              <a:ext uri="{FF2B5EF4-FFF2-40B4-BE49-F238E27FC236}">
                <a16:creationId xmlns:a16="http://schemas.microsoft.com/office/drawing/2014/main" id="{6A38676A-FBD3-4161-B6D1-876015399542}"/>
              </a:ext>
            </a:extLst>
          </p:cNvPr>
          <p:cNvPicPr>
            <a:picLocks noChangeAspect="1" noChangeArrowheads="1"/>
          </p:cNvPicPr>
          <p:nvPr/>
        </p:nvPicPr>
        <p:blipFill>
          <a:blip r:embed="rId13" cstate="screen">
            <a:extLst>
              <a:ext uri="{28A0092B-C50C-407E-A947-70E740481C1C}">
                <a14:useLocalDpi xmlns:a14="http://schemas.microsoft.com/office/drawing/2010/main" val="0"/>
              </a:ext>
            </a:extLst>
          </a:blip>
          <a:srcRect/>
          <a:stretch>
            <a:fillRect/>
          </a:stretch>
        </p:blipFill>
        <p:spPr bwMode="auto">
          <a:xfrm>
            <a:off x="6064066" y="2348036"/>
            <a:ext cx="884037" cy="140548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0" name="TextBox 99">
            <a:extLst>
              <a:ext uri="{FF2B5EF4-FFF2-40B4-BE49-F238E27FC236}">
                <a16:creationId xmlns:a16="http://schemas.microsoft.com/office/drawing/2014/main" id="{7B18FBEE-1E6A-4261-A832-B5313707ABF9}"/>
              </a:ext>
            </a:extLst>
          </p:cNvPr>
          <p:cNvSpPr txBox="1"/>
          <p:nvPr/>
        </p:nvSpPr>
        <p:spPr>
          <a:xfrm>
            <a:off x="5977229" y="2121839"/>
            <a:ext cx="1077585" cy="215444"/>
          </a:xfrm>
          <a:prstGeom prst="rect">
            <a:avLst/>
          </a:prstGeom>
          <a:noFill/>
          <a:ln>
            <a:noFill/>
          </a:ln>
        </p:spPr>
        <p:txBody>
          <a:bodyPr wrap="square" rtlCol="0">
            <a:spAutoFit/>
          </a:bodyPr>
          <a:lstStyle/>
          <a:p>
            <a:pPr algn="ctr"/>
            <a:r>
              <a:rPr lang="en-US" sz="800" b="1" i="1" dirty="0"/>
              <a:t>Ready Player One</a:t>
            </a:r>
            <a:endParaRPr lang="en-US" sz="800" b="1" dirty="0"/>
          </a:p>
        </p:txBody>
      </p:sp>
      <p:pic>
        <p:nvPicPr>
          <p:cNvPr id="101" name="Picture 34" descr="Incredibles 2 Poster">
            <a:extLst>
              <a:ext uri="{FF2B5EF4-FFF2-40B4-BE49-F238E27FC236}">
                <a16:creationId xmlns:a16="http://schemas.microsoft.com/office/drawing/2014/main" id="{1BF4BDBD-45CF-4DD6-B4D9-BB6DAF7908A0}"/>
              </a:ext>
            </a:extLst>
          </p:cNvPr>
          <p:cNvPicPr>
            <a:picLocks noChangeAspect="1" noChangeArrowheads="1"/>
          </p:cNvPicPr>
          <p:nvPr/>
        </p:nvPicPr>
        <p:blipFill>
          <a:blip r:embed="rId14" cstate="screen">
            <a:extLst>
              <a:ext uri="{28A0092B-C50C-407E-A947-70E740481C1C}">
                <a14:useLocalDpi xmlns:a14="http://schemas.microsoft.com/office/drawing/2010/main" val="0"/>
              </a:ext>
            </a:extLst>
          </a:blip>
          <a:srcRect/>
          <a:stretch>
            <a:fillRect/>
          </a:stretch>
        </p:blipFill>
        <p:spPr bwMode="auto">
          <a:xfrm>
            <a:off x="353605" y="4296794"/>
            <a:ext cx="905476" cy="139704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2" name="TextBox 101">
            <a:extLst>
              <a:ext uri="{FF2B5EF4-FFF2-40B4-BE49-F238E27FC236}">
                <a16:creationId xmlns:a16="http://schemas.microsoft.com/office/drawing/2014/main" id="{293B529B-450A-4042-BC3E-B61C6C0917B0}"/>
              </a:ext>
            </a:extLst>
          </p:cNvPr>
          <p:cNvSpPr txBox="1"/>
          <p:nvPr/>
        </p:nvSpPr>
        <p:spPr>
          <a:xfrm>
            <a:off x="268018" y="4071846"/>
            <a:ext cx="1046479" cy="215444"/>
          </a:xfrm>
          <a:prstGeom prst="rect">
            <a:avLst/>
          </a:prstGeom>
          <a:noFill/>
          <a:ln>
            <a:noFill/>
          </a:ln>
        </p:spPr>
        <p:txBody>
          <a:bodyPr wrap="square" rtlCol="0">
            <a:spAutoFit/>
          </a:bodyPr>
          <a:lstStyle/>
          <a:p>
            <a:pPr algn="ctr"/>
            <a:r>
              <a:rPr lang="en-US" sz="800" b="1" i="1" dirty="0"/>
              <a:t>The Incredibles 2</a:t>
            </a:r>
            <a:endParaRPr lang="en-US" sz="800" b="1" dirty="0"/>
          </a:p>
        </p:txBody>
      </p:sp>
      <p:pic>
        <p:nvPicPr>
          <p:cNvPr id="103" name="Picture 36" descr="Tomb Raider Poster">
            <a:extLst>
              <a:ext uri="{FF2B5EF4-FFF2-40B4-BE49-F238E27FC236}">
                <a16:creationId xmlns:a16="http://schemas.microsoft.com/office/drawing/2014/main" id="{406A925D-5190-4A66-9551-6F28ECAE9894}"/>
              </a:ext>
            </a:extLst>
          </p:cNvPr>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1317580" y="4299679"/>
            <a:ext cx="889054" cy="139415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4" name="TextBox 103">
            <a:extLst>
              <a:ext uri="{FF2B5EF4-FFF2-40B4-BE49-F238E27FC236}">
                <a16:creationId xmlns:a16="http://schemas.microsoft.com/office/drawing/2014/main" id="{1A3E2495-4955-4489-AA63-D15E849F8D10}"/>
              </a:ext>
            </a:extLst>
          </p:cNvPr>
          <p:cNvSpPr txBox="1"/>
          <p:nvPr/>
        </p:nvSpPr>
        <p:spPr>
          <a:xfrm>
            <a:off x="1309155" y="4068521"/>
            <a:ext cx="897479" cy="215444"/>
          </a:xfrm>
          <a:prstGeom prst="rect">
            <a:avLst/>
          </a:prstGeom>
          <a:noFill/>
          <a:ln>
            <a:noFill/>
          </a:ln>
        </p:spPr>
        <p:txBody>
          <a:bodyPr wrap="square" rtlCol="0">
            <a:spAutoFit/>
          </a:bodyPr>
          <a:lstStyle/>
          <a:p>
            <a:pPr algn="ctr"/>
            <a:r>
              <a:rPr lang="en-US" sz="800" b="1" i="1" dirty="0"/>
              <a:t>Tomb Raider</a:t>
            </a:r>
            <a:endParaRPr lang="en-US" sz="800" b="1" dirty="0"/>
          </a:p>
        </p:txBody>
      </p:sp>
      <p:pic>
        <p:nvPicPr>
          <p:cNvPr id="105" name="Picture 38" descr="Fifty Shades Freed Poster">
            <a:extLst>
              <a:ext uri="{FF2B5EF4-FFF2-40B4-BE49-F238E27FC236}">
                <a16:creationId xmlns:a16="http://schemas.microsoft.com/office/drawing/2014/main" id="{461FB786-C60C-4D5B-90C9-8E3AFB4C02D9}"/>
              </a:ext>
            </a:extLst>
          </p:cNvPr>
          <p:cNvPicPr>
            <a:picLocks noChangeAspect="1" noChangeArrowheads="1"/>
          </p:cNvPicPr>
          <p:nvPr/>
        </p:nvPicPr>
        <p:blipFill>
          <a:blip r:embed="rId16" cstate="screen">
            <a:extLst>
              <a:ext uri="{28A0092B-C50C-407E-A947-70E740481C1C}">
                <a14:useLocalDpi xmlns:a14="http://schemas.microsoft.com/office/drawing/2010/main" val="0"/>
              </a:ext>
            </a:extLst>
          </a:blip>
          <a:srcRect/>
          <a:stretch>
            <a:fillRect/>
          </a:stretch>
        </p:blipFill>
        <p:spPr bwMode="auto">
          <a:xfrm>
            <a:off x="2260063" y="4309460"/>
            <a:ext cx="880607" cy="13843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6" name="TextBox 105">
            <a:extLst>
              <a:ext uri="{FF2B5EF4-FFF2-40B4-BE49-F238E27FC236}">
                <a16:creationId xmlns:a16="http://schemas.microsoft.com/office/drawing/2014/main" id="{13D9F0E7-1F7C-4E22-A276-652E870A73DC}"/>
              </a:ext>
            </a:extLst>
          </p:cNvPr>
          <p:cNvSpPr txBox="1"/>
          <p:nvPr/>
        </p:nvSpPr>
        <p:spPr>
          <a:xfrm>
            <a:off x="2283829" y="3964327"/>
            <a:ext cx="919289" cy="338554"/>
          </a:xfrm>
          <a:prstGeom prst="rect">
            <a:avLst/>
          </a:prstGeom>
          <a:noFill/>
          <a:ln>
            <a:noFill/>
          </a:ln>
        </p:spPr>
        <p:txBody>
          <a:bodyPr wrap="square" rtlCol="0">
            <a:spAutoFit/>
          </a:bodyPr>
          <a:lstStyle/>
          <a:p>
            <a:pPr algn="ctr"/>
            <a:r>
              <a:rPr lang="en-US" sz="800" b="1" i="1" dirty="0"/>
              <a:t>Fifty Shades Freed</a:t>
            </a:r>
            <a:endParaRPr lang="en-US" sz="800" b="1" dirty="0"/>
          </a:p>
        </p:txBody>
      </p:sp>
      <p:pic>
        <p:nvPicPr>
          <p:cNvPr id="107" name="Picture 40" descr="Pacific Rim Uprising Poster">
            <a:extLst>
              <a:ext uri="{FF2B5EF4-FFF2-40B4-BE49-F238E27FC236}">
                <a16:creationId xmlns:a16="http://schemas.microsoft.com/office/drawing/2014/main" id="{885AE18C-94F3-475F-8439-DC629C3A44F2}"/>
              </a:ext>
            </a:extLst>
          </p:cNvPr>
          <p:cNvPicPr>
            <a:picLocks noChangeAspect="1" noChangeArrowheads="1"/>
          </p:cNvPicPr>
          <p:nvPr/>
        </p:nvPicPr>
        <p:blipFill>
          <a:blip r:embed="rId17" cstate="screen">
            <a:extLst>
              <a:ext uri="{28A0092B-C50C-407E-A947-70E740481C1C}">
                <a14:useLocalDpi xmlns:a14="http://schemas.microsoft.com/office/drawing/2010/main" val="0"/>
              </a:ext>
            </a:extLst>
          </a:blip>
          <a:srcRect/>
          <a:stretch>
            <a:fillRect/>
          </a:stretch>
        </p:blipFill>
        <p:spPr bwMode="auto">
          <a:xfrm>
            <a:off x="3188166" y="4299681"/>
            <a:ext cx="878472" cy="14063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8" name="TextBox 107">
            <a:extLst>
              <a:ext uri="{FF2B5EF4-FFF2-40B4-BE49-F238E27FC236}">
                <a16:creationId xmlns:a16="http://schemas.microsoft.com/office/drawing/2014/main" id="{13D19667-BE64-4079-890E-3EFDDDBC8F65}"/>
              </a:ext>
            </a:extLst>
          </p:cNvPr>
          <p:cNvSpPr txBox="1"/>
          <p:nvPr/>
        </p:nvSpPr>
        <p:spPr>
          <a:xfrm>
            <a:off x="3179147" y="3964327"/>
            <a:ext cx="919289" cy="338554"/>
          </a:xfrm>
          <a:prstGeom prst="rect">
            <a:avLst/>
          </a:prstGeom>
          <a:noFill/>
          <a:ln>
            <a:noFill/>
          </a:ln>
        </p:spPr>
        <p:txBody>
          <a:bodyPr wrap="square" rtlCol="0">
            <a:spAutoFit/>
          </a:bodyPr>
          <a:lstStyle/>
          <a:p>
            <a:pPr algn="ctr"/>
            <a:r>
              <a:rPr lang="en-US" sz="800" b="1" i="1" dirty="0"/>
              <a:t>Pacific Rim: Uprising</a:t>
            </a:r>
            <a:endParaRPr lang="en-US" sz="800" b="1" dirty="0"/>
          </a:p>
        </p:txBody>
      </p:sp>
      <p:pic>
        <p:nvPicPr>
          <p:cNvPr id="109" name="Picture 42" descr="Maze Runner: The Death Cure Poster">
            <a:extLst>
              <a:ext uri="{FF2B5EF4-FFF2-40B4-BE49-F238E27FC236}">
                <a16:creationId xmlns:a16="http://schemas.microsoft.com/office/drawing/2014/main" id="{017B1762-B746-48B7-959B-B5F597DD6AFE}"/>
              </a:ext>
            </a:extLst>
          </p:cNvPr>
          <p:cNvPicPr>
            <a:picLocks noChangeAspect="1" noChangeArrowheads="1"/>
          </p:cNvPicPr>
          <p:nvPr/>
        </p:nvPicPr>
        <p:blipFill>
          <a:blip r:embed="rId18" cstate="screen">
            <a:extLst>
              <a:ext uri="{28A0092B-C50C-407E-A947-70E740481C1C}">
                <a14:useLocalDpi xmlns:a14="http://schemas.microsoft.com/office/drawing/2010/main" val="0"/>
              </a:ext>
            </a:extLst>
          </a:blip>
          <a:srcRect/>
          <a:stretch>
            <a:fillRect/>
          </a:stretch>
        </p:blipFill>
        <p:spPr bwMode="auto">
          <a:xfrm>
            <a:off x="4115700" y="4299680"/>
            <a:ext cx="872712" cy="13941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0" name="TextBox 109">
            <a:extLst>
              <a:ext uri="{FF2B5EF4-FFF2-40B4-BE49-F238E27FC236}">
                <a16:creationId xmlns:a16="http://schemas.microsoft.com/office/drawing/2014/main" id="{F136EA96-ACE6-4227-B6B2-3218907C5B92}"/>
              </a:ext>
            </a:extLst>
          </p:cNvPr>
          <p:cNvSpPr txBox="1"/>
          <p:nvPr/>
        </p:nvSpPr>
        <p:spPr>
          <a:xfrm>
            <a:off x="4056200" y="3941568"/>
            <a:ext cx="1016910" cy="338554"/>
          </a:xfrm>
          <a:prstGeom prst="rect">
            <a:avLst/>
          </a:prstGeom>
          <a:noFill/>
          <a:ln>
            <a:noFill/>
          </a:ln>
        </p:spPr>
        <p:txBody>
          <a:bodyPr wrap="square" rtlCol="0">
            <a:spAutoFit/>
          </a:bodyPr>
          <a:lstStyle/>
          <a:p>
            <a:pPr algn="ctr"/>
            <a:r>
              <a:rPr lang="en-US" sz="800" b="1" i="1" dirty="0"/>
              <a:t>Maze Runner: The Death Cure</a:t>
            </a:r>
            <a:endParaRPr lang="en-US" sz="800" b="1" dirty="0"/>
          </a:p>
        </p:txBody>
      </p:sp>
      <p:pic>
        <p:nvPicPr>
          <p:cNvPr id="111" name="Picture 44" descr="Isle of Dogs Poster">
            <a:extLst>
              <a:ext uri="{FF2B5EF4-FFF2-40B4-BE49-F238E27FC236}">
                <a16:creationId xmlns:a16="http://schemas.microsoft.com/office/drawing/2014/main" id="{76BE189E-D956-4664-BE99-6657AFACDCC8}"/>
              </a:ext>
            </a:extLst>
          </p:cNvPr>
          <p:cNvPicPr>
            <a:picLocks noChangeAspect="1" noChangeArrowheads="1"/>
          </p:cNvPicPr>
          <p:nvPr/>
        </p:nvPicPr>
        <p:blipFill>
          <a:blip r:embed="rId19" cstate="screen">
            <a:extLst>
              <a:ext uri="{28A0092B-C50C-407E-A947-70E740481C1C}">
                <a14:useLocalDpi xmlns:a14="http://schemas.microsoft.com/office/drawing/2010/main" val="0"/>
              </a:ext>
            </a:extLst>
          </a:blip>
          <a:srcRect/>
          <a:stretch>
            <a:fillRect/>
          </a:stretch>
        </p:blipFill>
        <p:spPr bwMode="auto">
          <a:xfrm>
            <a:off x="5084429" y="4287290"/>
            <a:ext cx="879398" cy="14065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2" name="TextBox 111">
            <a:extLst>
              <a:ext uri="{FF2B5EF4-FFF2-40B4-BE49-F238E27FC236}">
                <a16:creationId xmlns:a16="http://schemas.microsoft.com/office/drawing/2014/main" id="{EC3EDD59-CBDD-4A96-A7D1-B8C31CD58ED5}"/>
              </a:ext>
            </a:extLst>
          </p:cNvPr>
          <p:cNvSpPr txBox="1"/>
          <p:nvPr/>
        </p:nvSpPr>
        <p:spPr>
          <a:xfrm>
            <a:off x="5048941" y="4056791"/>
            <a:ext cx="919289" cy="215444"/>
          </a:xfrm>
          <a:prstGeom prst="rect">
            <a:avLst/>
          </a:prstGeom>
          <a:noFill/>
          <a:ln>
            <a:noFill/>
          </a:ln>
        </p:spPr>
        <p:txBody>
          <a:bodyPr wrap="square" rtlCol="0">
            <a:spAutoFit/>
          </a:bodyPr>
          <a:lstStyle/>
          <a:p>
            <a:pPr algn="ctr"/>
            <a:r>
              <a:rPr lang="en-US" sz="800" b="1" i="1" dirty="0"/>
              <a:t>Isle of Dogs</a:t>
            </a:r>
            <a:endParaRPr lang="en-US" sz="800" b="1" dirty="0"/>
          </a:p>
        </p:txBody>
      </p:sp>
      <p:sp>
        <p:nvSpPr>
          <p:cNvPr id="40" name="Text Placeholder 4">
            <a:extLst>
              <a:ext uri="{FF2B5EF4-FFF2-40B4-BE49-F238E27FC236}">
                <a16:creationId xmlns:a16="http://schemas.microsoft.com/office/drawing/2014/main" id="{E021ADA6-3621-48FD-AD4F-029272F1B120}"/>
              </a:ext>
            </a:extLst>
          </p:cNvPr>
          <p:cNvSpPr txBox="1">
            <a:spLocks/>
          </p:cNvSpPr>
          <p:nvPr/>
        </p:nvSpPr>
        <p:spPr>
          <a:xfrm>
            <a:off x="329141" y="6189666"/>
            <a:ext cx="3355092" cy="431798"/>
          </a:xfrm>
          <a:prstGeom prst="rect">
            <a:avLst/>
          </a:prstGeom>
        </p:spPr>
        <p:txBody>
          <a:bodyPr vert="horz"/>
          <a:lstStyle>
            <a:lvl1pPr marL="0" indent="0" algn="l" defTabSz="457200" rtl="0" eaLnBrk="1" latinLnBrk="0" hangingPunct="1">
              <a:spcBef>
                <a:spcPct val="20000"/>
              </a:spcBef>
              <a:buFont typeface="Arial"/>
              <a:buNone/>
              <a:defRPr sz="1100" kern="1200" cap="all"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THE SURROUND SOUND OF CINEMA: PART I</a:t>
            </a:r>
          </a:p>
        </p:txBody>
      </p:sp>
    </p:spTree>
    <p:extLst>
      <p:ext uri="{BB962C8B-B14F-4D97-AF65-F5344CB8AC3E}">
        <p14:creationId xmlns:p14="http://schemas.microsoft.com/office/powerpoint/2010/main" val="663512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68C792-3BAB-4EEC-BE62-CFCBE53A8B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121" cy="6858000"/>
          </a:xfrm>
          <a:prstGeom prst="rect">
            <a:avLst/>
          </a:prstGeom>
        </p:spPr>
      </p:pic>
      <p:sp>
        <p:nvSpPr>
          <p:cNvPr id="5" name="Title 1">
            <a:extLst>
              <a:ext uri="{FF2B5EF4-FFF2-40B4-BE49-F238E27FC236}">
                <a16:creationId xmlns:a16="http://schemas.microsoft.com/office/drawing/2014/main" id="{9F12960B-6026-4DE4-B93A-C832F8D7920B}"/>
              </a:ext>
            </a:extLst>
          </p:cNvPr>
          <p:cNvSpPr txBox="1">
            <a:spLocks/>
          </p:cNvSpPr>
          <p:nvPr/>
        </p:nvSpPr>
        <p:spPr>
          <a:xfrm>
            <a:off x="3024554" y="5002207"/>
            <a:ext cx="5721513" cy="1123385"/>
          </a:xfrm>
          <a:prstGeom prst="rect">
            <a:avLst/>
          </a:prstGeom>
        </p:spPr>
        <p:txBody>
          <a:bodyPr/>
          <a:lstStyle>
            <a:lvl1pPr algn="ctr" defTabSz="457200" rtl="0" eaLnBrk="1" latinLnBrk="0" hangingPunct="1">
              <a:lnSpc>
                <a:spcPts val="2800"/>
              </a:lnSpc>
              <a:spcBef>
                <a:spcPct val="0"/>
              </a:spcBef>
              <a:buNone/>
              <a:defRPr sz="2600" kern="1200" spc="-100" baseline="0">
                <a:solidFill>
                  <a:srgbClr val="000000"/>
                </a:solidFill>
                <a:latin typeface="Trebuchet MS"/>
                <a:ea typeface="+mj-ea"/>
                <a:cs typeface="Trebuchet MS"/>
              </a:defRPr>
            </a:lvl1pPr>
          </a:lstStyle>
          <a:p>
            <a:pPr algn="l">
              <a:lnSpc>
                <a:spcPts val="3800"/>
              </a:lnSpc>
            </a:pPr>
            <a:r>
              <a:rPr lang="en-US" sz="3600" b="1" i="1" dirty="0">
                <a:solidFill>
                  <a:schemeClr val="tx1"/>
                </a:solidFill>
                <a:latin typeface="+mj-lt"/>
                <a:cs typeface="+mj-cs"/>
              </a:rPr>
              <a:t>People</a:t>
            </a:r>
            <a:r>
              <a:rPr lang="en-US" sz="3600" b="1" dirty="0">
                <a:solidFill>
                  <a:schemeClr val="tx1"/>
                </a:solidFill>
                <a:latin typeface="+mj-lt"/>
                <a:cs typeface="+mj-cs"/>
              </a:rPr>
              <a:t>: </a:t>
            </a:r>
          </a:p>
          <a:p>
            <a:pPr algn="l">
              <a:lnSpc>
                <a:spcPts val="3800"/>
              </a:lnSpc>
            </a:pPr>
            <a:r>
              <a:rPr lang="en-US" sz="3200" b="1" dirty="0">
                <a:solidFill>
                  <a:schemeClr val="tx1"/>
                </a:solidFill>
                <a:latin typeface="+mj-lt"/>
                <a:cs typeface="+mj-cs"/>
              </a:rPr>
              <a:t>From Real-Life Actors To Fictional Characters</a:t>
            </a:r>
            <a:endParaRPr lang="en-US" sz="3600" b="1" dirty="0">
              <a:solidFill>
                <a:schemeClr val="tx1"/>
              </a:solidFill>
              <a:latin typeface="+mj-lt"/>
              <a:cs typeface="+mj-cs"/>
            </a:endParaRPr>
          </a:p>
        </p:txBody>
      </p:sp>
    </p:spTree>
    <p:extLst>
      <p:ext uri="{BB962C8B-B14F-4D97-AF65-F5344CB8AC3E}">
        <p14:creationId xmlns:p14="http://schemas.microsoft.com/office/powerpoint/2010/main" val="486048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CCC4C-F427-4704-852A-F8B77C2E333A}"/>
              </a:ext>
            </a:extLst>
          </p:cNvPr>
          <p:cNvSpPr>
            <a:spLocks noGrp="1"/>
          </p:cNvSpPr>
          <p:nvPr>
            <p:ph type="ctrTitle"/>
          </p:nvPr>
        </p:nvSpPr>
        <p:spPr>
          <a:xfrm>
            <a:off x="161636" y="448783"/>
            <a:ext cx="8805334" cy="501131"/>
          </a:xfrm>
        </p:spPr>
        <p:txBody>
          <a:bodyPr/>
          <a:lstStyle/>
          <a:p>
            <a:r>
              <a:rPr lang="en-US" dirty="0">
                <a:solidFill>
                  <a:schemeClr val="tx1"/>
                </a:solidFill>
              </a:rPr>
              <a:t>Before We Dive Into The Report, It’s Pop Quiz Time!</a:t>
            </a:r>
            <a:endParaRPr lang="en-US" i="1" dirty="0">
              <a:solidFill>
                <a:schemeClr val="tx1"/>
              </a:solidFill>
            </a:endParaRPr>
          </a:p>
        </p:txBody>
      </p:sp>
      <p:sp>
        <p:nvSpPr>
          <p:cNvPr id="4" name="Text Placeholder 2">
            <a:extLst>
              <a:ext uri="{FF2B5EF4-FFF2-40B4-BE49-F238E27FC236}">
                <a16:creationId xmlns:a16="http://schemas.microsoft.com/office/drawing/2014/main" id="{6BFEB0E8-3E99-4026-BA1A-426B22551DAB}"/>
              </a:ext>
            </a:extLst>
          </p:cNvPr>
          <p:cNvSpPr>
            <a:spLocks noGrp="1"/>
          </p:cNvSpPr>
          <p:nvPr>
            <p:ph type="body" sz="quarter" idx="13"/>
          </p:nvPr>
        </p:nvSpPr>
        <p:spPr>
          <a:xfrm>
            <a:off x="152305" y="1170062"/>
            <a:ext cx="8851733" cy="427922"/>
          </a:xfrm>
        </p:spPr>
        <p:txBody>
          <a:bodyPr/>
          <a:lstStyle/>
          <a:p>
            <a:r>
              <a:rPr lang="en-US" sz="1400" b="1" dirty="0"/>
              <a:t>Do you think you can answer these questions correctly?  Don’t worry, all the information you need is provided in the following pages of Part I &amp; Part II of this report series.</a:t>
            </a:r>
          </a:p>
        </p:txBody>
      </p:sp>
      <p:sp>
        <p:nvSpPr>
          <p:cNvPr id="5" name="Text Placeholder 2">
            <a:extLst>
              <a:ext uri="{FF2B5EF4-FFF2-40B4-BE49-F238E27FC236}">
                <a16:creationId xmlns:a16="http://schemas.microsoft.com/office/drawing/2014/main" id="{A3FBBF64-2ED4-41DE-9148-F3583DC704EF}"/>
              </a:ext>
            </a:extLst>
          </p:cNvPr>
          <p:cNvSpPr txBox="1">
            <a:spLocks/>
          </p:cNvSpPr>
          <p:nvPr/>
        </p:nvSpPr>
        <p:spPr>
          <a:xfrm>
            <a:off x="514904" y="1838719"/>
            <a:ext cx="8490609" cy="42792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mj-lt"/>
              <a:buAutoNum type="arabicParenR"/>
              <a:tabLst/>
              <a:defRPr/>
            </a:pPr>
            <a:r>
              <a:rPr kumimoji="0" lang="en-US" sz="1200" b="1" i="0" u="none" strike="noStrike" kern="1200" cap="none" spc="0" normalizeH="0" baseline="0" noProof="0" dirty="0">
                <a:ln>
                  <a:noFill/>
                </a:ln>
                <a:effectLst/>
                <a:uLnTx/>
                <a:uFillTx/>
                <a:latin typeface="Trebuchet MS"/>
                <a:ea typeface="+mn-ea"/>
              </a:rPr>
              <a:t>What % of people visit a dining venue before or after going to the movies?__________</a:t>
            </a:r>
          </a:p>
          <a:p>
            <a:pPr marL="342900" marR="0" lvl="0" indent="-342900" algn="l" defTabSz="457200" rtl="0" eaLnBrk="1" fontAlgn="auto" latinLnBrk="0" hangingPunct="1">
              <a:lnSpc>
                <a:spcPct val="100000"/>
              </a:lnSpc>
              <a:spcBef>
                <a:spcPct val="20000"/>
              </a:spcBef>
              <a:spcAft>
                <a:spcPts val="0"/>
              </a:spcAft>
              <a:buClrTx/>
              <a:buSzTx/>
              <a:buFont typeface="+mj-lt"/>
              <a:buAutoNum type="arabicParenR"/>
              <a:tabLst/>
              <a:defRPr/>
            </a:pPr>
            <a:endParaRPr kumimoji="0" lang="en-US" sz="700" b="1" i="0" u="none" strike="noStrike" kern="1200" cap="none" spc="0" normalizeH="0" baseline="0" noProof="0" dirty="0">
              <a:ln>
                <a:noFill/>
              </a:ln>
              <a:effectLst/>
              <a:uLnTx/>
              <a:uFillTx/>
              <a:latin typeface="Trebuchet MS"/>
              <a:ea typeface="+mn-ea"/>
            </a:endParaRPr>
          </a:p>
          <a:p>
            <a:pPr marL="342900" marR="0" lvl="0" indent="-342900" algn="l" defTabSz="457200" rtl="0" eaLnBrk="1" fontAlgn="auto" latinLnBrk="0" hangingPunct="1">
              <a:lnSpc>
                <a:spcPct val="100000"/>
              </a:lnSpc>
              <a:spcBef>
                <a:spcPct val="20000"/>
              </a:spcBef>
              <a:spcAft>
                <a:spcPts val="0"/>
              </a:spcAft>
              <a:buClrTx/>
              <a:buSzTx/>
              <a:buFont typeface="+mj-lt"/>
              <a:buAutoNum type="arabicParenR"/>
              <a:tabLst/>
              <a:defRPr/>
            </a:pPr>
            <a:r>
              <a:rPr kumimoji="0" lang="en-US" sz="1200" b="1" i="0" u="none" strike="noStrike" kern="1200" cap="none" spc="0" normalizeH="0" baseline="0" noProof="0" dirty="0">
                <a:ln>
                  <a:noFill/>
                </a:ln>
                <a:effectLst/>
                <a:uLnTx/>
                <a:uFillTx/>
                <a:latin typeface="Trebuchet MS"/>
                <a:ea typeface="+mn-ea"/>
              </a:rPr>
              <a:t>How many people in the U.S. visit a movie-focused website or app each month?__________________</a:t>
            </a:r>
          </a:p>
          <a:p>
            <a:pPr marL="342900" marR="0" lvl="0" indent="-342900" algn="l" defTabSz="457200" rtl="0" eaLnBrk="1" fontAlgn="auto" latinLnBrk="0" hangingPunct="1">
              <a:lnSpc>
                <a:spcPct val="100000"/>
              </a:lnSpc>
              <a:spcBef>
                <a:spcPct val="20000"/>
              </a:spcBef>
              <a:spcAft>
                <a:spcPts val="0"/>
              </a:spcAft>
              <a:buClrTx/>
              <a:buSzTx/>
              <a:buFont typeface="+mj-lt"/>
              <a:buAutoNum type="arabicParenR"/>
              <a:tabLst/>
              <a:defRPr/>
            </a:pPr>
            <a:endParaRPr kumimoji="0" lang="en-US" sz="700" b="1" i="0" u="none" strike="noStrike" kern="1200" cap="none" spc="0" normalizeH="0" baseline="0" noProof="0" dirty="0">
              <a:ln>
                <a:noFill/>
              </a:ln>
              <a:effectLst/>
              <a:uLnTx/>
              <a:uFillTx/>
              <a:latin typeface="Trebuchet MS"/>
              <a:ea typeface="+mn-ea"/>
            </a:endParaRPr>
          </a:p>
          <a:p>
            <a:pPr marL="342900" marR="0" lvl="0" indent="-342900" algn="l" defTabSz="457200" rtl="0" eaLnBrk="1" fontAlgn="auto" latinLnBrk="0" hangingPunct="1">
              <a:lnSpc>
                <a:spcPct val="100000"/>
              </a:lnSpc>
              <a:spcBef>
                <a:spcPct val="20000"/>
              </a:spcBef>
              <a:spcAft>
                <a:spcPts val="0"/>
              </a:spcAft>
              <a:buClrTx/>
              <a:buSzTx/>
              <a:buFont typeface="+mj-lt"/>
              <a:buAutoNum type="arabicParenR"/>
              <a:tabLst/>
              <a:defRPr/>
            </a:pPr>
            <a:r>
              <a:rPr kumimoji="0" lang="en-US" sz="1200" b="1" i="0" u="none" strike="noStrike" kern="1200" cap="none" spc="0" normalizeH="0" baseline="0" noProof="0" dirty="0">
                <a:ln>
                  <a:noFill/>
                </a:ln>
                <a:effectLst/>
                <a:uLnTx/>
                <a:uFillTx/>
                <a:latin typeface="Trebuchet MS"/>
                <a:ea typeface="+mn-ea"/>
              </a:rPr>
              <a:t>How many film soundtracks have reached the top five on the Billboard 200 chart over the last five years?_______</a:t>
            </a:r>
          </a:p>
          <a:p>
            <a:pPr marL="342900" marR="0" lvl="0" indent="-342900" algn="l" defTabSz="457200" rtl="0" eaLnBrk="1" fontAlgn="auto" latinLnBrk="0" hangingPunct="1">
              <a:lnSpc>
                <a:spcPct val="100000"/>
              </a:lnSpc>
              <a:spcBef>
                <a:spcPct val="20000"/>
              </a:spcBef>
              <a:spcAft>
                <a:spcPts val="0"/>
              </a:spcAft>
              <a:buClrTx/>
              <a:buSzTx/>
              <a:buFont typeface="+mj-lt"/>
              <a:buAutoNum type="arabicParenR"/>
              <a:tabLst/>
              <a:defRPr/>
            </a:pPr>
            <a:endParaRPr kumimoji="0" lang="en-US" sz="700" b="1" i="0" u="none" strike="noStrike" kern="1200" cap="none" spc="0" normalizeH="0" baseline="0" noProof="0" dirty="0">
              <a:ln>
                <a:noFill/>
              </a:ln>
              <a:effectLst/>
              <a:uLnTx/>
              <a:uFillTx/>
              <a:latin typeface="Trebuchet MS"/>
              <a:ea typeface="+mn-ea"/>
            </a:endParaRPr>
          </a:p>
          <a:p>
            <a:pPr marL="342900" marR="0" lvl="0" indent="-342900" algn="l" defTabSz="457200" rtl="0" eaLnBrk="1" fontAlgn="auto" latinLnBrk="0" hangingPunct="1">
              <a:lnSpc>
                <a:spcPct val="100000"/>
              </a:lnSpc>
              <a:spcBef>
                <a:spcPct val="20000"/>
              </a:spcBef>
              <a:spcAft>
                <a:spcPts val="0"/>
              </a:spcAft>
              <a:buClrTx/>
              <a:buSzTx/>
              <a:buFont typeface="+mj-lt"/>
              <a:buAutoNum type="arabicParenR"/>
              <a:tabLst/>
              <a:defRPr/>
            </a:pPr>
            <a:r>
              <a:rPr kumimoji="0" lang="en-US" sz="1200" b="1" i="0" u="none" strike="noStrike" kern="1200" cap="none" spc="0" normalizeH="0" baseline="0" noProof="0" dirty="0">
                <a:ln>
                  <a:noFill/>
                </a:ln>
                <a:effectLst/>
                <a:uLnTx/>
                <a:uFillTx/>
                <a:latin typeface="Trebuchet MS"/>
                <a:ea typeface="+mn-ea"/>
              </a:rPr>
              <a:t>What movie became the highest-grossing horror</a:t>
            </a:r>
            <a:r>
              <a:rPr lang="en-US" sz="1200" b="1" dirty="0"/>
              <a:t> movie of all time in 2017</a:t>
            </a:r>
            <a:r>
              <a:rPr kumimoji="0" lang="en-US" sz="1200" b="1" i="0" u="none" strike="noStrike" kern="1200" cap="none" spc="0" normalizeH="0" baseline="0" noProof="0" dirty="0">
                <a:ln>
                  <a:noFill/>
                </a:ln>
                <a:effectLst/>
                <a:uLnTx/>
                <a:uFillTx/>
                <a:latin typeface="Trebuchet MS"/>
                <a:ea typeface="+mn-ea"/>
              </a:rPr>
              <a:t>?______________</a:t>
            </a:r>
          </a:p>
          <a:p>
            <a:pPr marL="342900" marR="0" lvl="0" indent="-342900" algn="l" defTabSz="457200" rtl="0" eaLnBrk="1" fontAlgn="auto" latinLnBrk="0" hangingPunct="1">
              <a:lnSpc>
                <a:spcPct val="100000"/>
              </a:lnSpc>
              <a:spcBef>
                <a:spcPct val="20000"/>
              </a:spcBef>
              <a:spcAft>
                <a:spcPts val="0"/>
              </a:spcAft>
              <a:buClrTx/>
              <a:buSzTx/>
              <a:buFont typeface="+mj-lt"/>
              <a:buAutoNum type="arabicParenR"/>
              <a:tabLst/>
              <a:defRPr/>
            </a:pPr>
            <a:endParaRPr kumimoji="0" lang="en-US" sz="700" b="1" i="0" u="none" strike="noStrike" kern="1200" cap="none" spc="0" normalizeH="0" baseline="0" noProof="0" dirty="0">
              <a:ln>
                <a:noFill/>
              </a:ln>
              <a:effectLst/>
              <a:uLnTx/>
              <a:uFillTx/>
              <a:latin typeface="Trebuchet MS"/>
              <a:ea typeface="+mn-ea"/>
            </a:endParaRPr>
          </a:p>
          <a:p>
            <a:pPr marL="342900" marR="0" lvl="0" indent="-342900" algn="l" defTabSz="457200" rtl="0" eaLnBrk="1" fontAlgn="auto" latinLnBrk="0" hangingPunct="1">
              <a:lnSpc>
                <a:spcPct val="100000"/>
              </a:lnSpc>
              <a:spcBef>
                <a:spcPct val="20000"/>
              </a:spcBef>
              <a:spcAft>
                <a:spcPts val="0"/>
              </a:spcAft>
              <a:buClrTx/>
              <a:buSzTx/>
              <a:buFont typeface="+mj-lt"/>
              <a:buAutoNum type="arabicParenR"/>
              <a:tabLst/>
              <a:defRPr/>
            </a:pPr>
            <a:r>
              <a:rPr kumimoji="0" lang="en-US" sz="1200" b="1" i="0" u="none" strike="noStrike" kern="1200" cap="none" spc="0" normalizeH="0" baseline="0" noProof="0" dirty="0">
                <a:ln>
                  <a:noFill/>
                </a:ln>
                <a:effectLst/>
                <a:uLnTx/>
                <a:uFillTx/>
                <a:latin typeface="Trebuchet MS"/>
                <a:ea typeface="+mn-ea"/>
              </a:rPr>
              <a:t>In 2016, what baby name, inspired by a movie villain, saw the largest spike in popularity from the previous year?________________</a:t>
            </a:r>
          </a:p>
          <a:p>
            <a:pPr marL="342900" marR="0" lvl="0" indent="-342900" algn="l" defTabSz="457200" rtl="0" eaLnBrk="1" fontAlgn="auto" latinLnBrk="0" hangingPunct="1">
              <a:lnSpc>
                <a:spcPct val="100000"/>
              </a:lnSpc>
              <a:spcBef>
                <a:spcPct val="20000"/>
              </a:spcBef>
              <a:spcAft>
                <a:spcPts val="0"/>
              </a:spcAft>
              <a:buClrTx/>
              <a:buSzTx/>
              <a:buFont typeface="+mj-lt"/>
              <a:buAutoNum type="arabicParenR"/>
              <a:tabLst/>
              <a:defRPr/>
            </a:pPr>
            <a:endParaRPr kumimoji="0" lang="en-US" sz="700" b="1" i="0" u="none" strike="noStrike" kern="1200" cap="none" spc="0" normalizeH="0" baseline="0" noProof="0" dirty="0">
              <a:ln>
                <a:noFill/>
              </a:ln>
              <a:effectLst/>
              <a:uLnTx/>
              <a:uFillTx/>
              <a:latin typeface="Trebuchet MS"/>
              <a:ea typeface="+mn-ea"/>
            </a:endParaRPr>
          </a:p>
          <a:p>
            <a:pPr marL="342900" marR="0" lvl="0" indent="-342900" algn="l" defTabSz="457200" rtl="0" eaLnBrk="1" fontAlgn="auto" latinLnBrk="0" hangingPunct="1">
              <a:lnSpc>
                <a:spcPct val="100000"/>
              </a:lnSpc>
              <a:spcBef>
                <a:spcPct val="20000"/>
              </a:spcBef>
              <a:spcAft>
                <a:spcPts val="0"/>
              </a:spcAft>
              <a:buClrTx/>
              <a:buSzTx/>
              <a:buFont typeface="+mj-lt"/>
              <a:buAutoNum type="arabicParenR"/>
              <a:tabLst/>
              <a:defRPr/>
            </a:pPr>
            <a:r>
              <a:rPr kumimoji="0" lang="en-US" sz="1200" b="1" i="0" u="none" strike="noStrike" kern="1200" cap="none" spc="0" normalizeH="0" baseline="0" noProof="0" dirty="0">
                <a:ln>
                  <a:noFill/>
                </a:ln>
                <a:effectLst/>
                <a:uLnTx/>
                <a:uFillTx/>
                <a:latin typeface="Trebuchet MS"/>
                <a:ea typeface="+mn-ea"/>
              </a:rPr>
              <a:t>By what percentage did tourism to Norway increase after the theatrical release of </a:t>
            </a:r>
            <a:r>
              <a:rPr kumimoji="0" lang="en-US" sz="1200" b="1" i="1" u="none" strike="noStrike" kern="1200" cap="none" spc="0" normalizeH="0" baseline="0" noProof="0" dirty="0">
                <a:ln>
                  <a:noFill/>
                </a:ln>
                <a:effectLst/>
                <a:uLnTx/>
                <a:uFillTx/>
                <a:latin typeface="Trebuchet MS"/>
                <a:ea typeface="+mn-ea"/>
              </a:rPr>
              <a:t>Frozen</a:t>
            </a:r>
            <a:r>
              <a:rPr kumimoji="0" lang="en-US" sz="1200" b="1" i="0" u="none" strike="noStrike" kern="1200" cap="none" spc="0" normalizeH="0" baseline="0" noProof="0" dirty="0">
                <a:ln>
                  <a:noFill/>
                </a:ln>
                <a:effectLst/>
                <a:uLnTx/>
                <a:uFillTx/>
                <a:latin typeface="Trebuchet MS"/>
                <a:ea typeface="+mn-ea"/>
              </a:rPr>
              <a:t>?____________ </a:t>
            </a:r>
          </a:p>
          <a:p>
            <a:pPr marL="342900" marR="0" lvl="0" indent="-342900" algn="l" defTabSz="457200" rtl="0" eaLnBrk="1" fontAlgn="auto" latinLnBrk="0" hangingPunct="1">
              <a:lnSpc>
                <a:spcPct val="100000"/>
              </a:lnSpc>
              <a:spcBef>
                <a:spcPct val="20000"/>
              </a:spcBef>
              <a:spcAft>
                <a:spcPts val="0"/>
              </a:spcAft>
              <a:buClrTx/>
              <a:buSzTx/>
              <a:buFont typeface="+mj-lt"/>
              <a:buAutoNum type="arabicParenR"/>
              <a:tabLst/>
              <a:defRPr/>
            </a:pPr>
            <a:endParaRPr kumimoji="0" lang="en-US" sz="700" b="1" i="0" u="none" strike="noStrike" kern="1200" cap="none" spc="0" normalizeH="0" baseline="0" noProof="0" dirty="0">
              <a:ln>
                <a:noFill/>
              </a:ln>
              <a:effectLst/>
              <a:uLnTx/>
              <a:uFillTx/>
              <a:latin typeface="Trebuchet MS"/>
              <a:ea typeface="+mn-ea"/>
            </a:endParaRPr>
          </a:p>
          <a:p>
            <a:pPr marL="342900" marR="0" lvl="0" indent="-342900" algn="l" defTabSz="457200" rtl="0" eaLnBrk="1" fontAlgn="auto" latinLnBrk="0" hangingPunct="1">
              <a:lnSpc>
                <a:spcPct val="100000"/>
              </a:lnSpc>
              <a:spcBef>
                <a:spcPct val="20000"/>
              </a:spcBef>
              <a:spcAft>
                <a:spcPts val="0"/>
              </a:spcAft>
              <a:buClrTx/>
              <a:buSzTx/>
              <a:buFont typeface="+mj-lt"/>
              <a:buAutoNum type="arabicParenR"/>
              <a:tabLst/>
              <a:defRPr/>
            </a:pPr>
            <a:r>
              <a:rPr kumimoji="0" lang="en-US" sz="1200" b="1" i="0" u="none" strike="noStrike" kern="1200" cap="none" spc="0" normalizeH="0" baseline="0" noProof="0" dirty="0">
                <a:ln>
                  <a:noFill/>
                </a:ln>
                <a:effectLst/>
                <a:uLnTx/>
                <a:uFillTx/>
                <a:latin typeface="Trebuchet MS"/>
                <a:ea typeface="+mn-ea"/>
              </a:rPr>
              <a:t>Between 2015-2016, how many U.S. states hosted a movie production shoot?_________</a:t>
            </a:r>
          </a:p>
          <a:p>
            <a:pPr marL="342900" marR="0" lvl="0" indent="-342900" algn="l" defTabSz="457200" rtl="0" eaLnBrk="1" fontAlgn="auto" latinLnBrk="0" hangingPunct="1">
              <a:lnSpc>
                <a:spcPct val="100000"/>
              </a:lnSpc>
              <a:spcBef>
                <a:spcPct val="20000"/>
              </a:spcBef>
              <a:spcAft>
                <a:spcPts val="0"/>
              </a:spcAft>
              <a:buClrTx/>
              <a:buSzTx/>
              <a:buFont typeface="+mj-lt"/>
              <a:buAutoNum type="arabicParenR"/>
              <a:tabLst/>
              <a:defRPr/>
            </a:pPr>
            <a:endParaRPr kumimoji="0" lang="en-US" sz="700" b="1" i="0" u="none" strike="noStrike" kern="1200" cap="none" spc="0" normalizeH="0" baseline="0" noProof="0" dirty="0">
              <a:ln>
                <a:noFill/>
              </a:ln>
              <a:effectLst/>
              <a:uLnTx/>
              <a:uFillTx/>
              <a:latin typeface="Trebuchet MS"/>
              <a:ea typeface="+mn-ea"/>
            </a:endParaRPr>
          </a:p>
          <a:p>
            <a:pPr marL="342900" marR="0" lvl="0" indent="-342900" algn="l" defTabSz="457200" rtl="0" eaLnBrk="1" fontAlgn="auto" latinLnBrk="0" hangingPunct="1">
              <a:lnSpc>
                <a:spcPct val="100000"/>
              </a:lnSpc>
              <a:spcBef>
                <a:spcPct val="20000"/>
              </a:spcBef>
              <a:spcAft>
                <a:spcPts val="0"/>
              </a:spcAft>
              <a:buClrTx/>
              <a:buSzTx/>
              <a:buFont typeface="+mj-lt"/>
              <a:buAutoNum type="arabicParenR"/>
              <a:tabLst/>
              <a:defRPr/>
            </a:pPr>
            <a:r>
              <a:rPr kumimoji="0" lang="en-US" sz="1200" b="1" i="0" u="none" strike="noStrike" kern="1200" cap="none" spc="0" normalizeH="0" baseline="0" noProof="0" dirty="0">
                <a:ln>
                  <a:noFill/>
                </a:ln>
                <a:effectLst/>
                <a:uLnTx/>
                <a:uFillTx/>
                <a:latin typeface="Trebuchet MS"/>
                <a:ea typeface="+mn-ea"/>
              </a:rPr>
              <a:t>How much did someone pay at an auction in 2017 for Star Lord’s “hero” helmet from</a:t>
            </a:r>
            <a:r>
              <a:rPr lang="en-US" sz="1200" b="1" dirty="0"/>
              <a:t> </a:t>
            </a:r>
            <a:r>
              <a:rPr lang="en-US" sz="1200" b="1" i="1" dirty="0"/>
              <a:t>Guardians of the Galaxy</a:t>
            </a:r>
            <a:r>
              <a:rPr kumimoji="0" lang="en-US" sz="1200" b="1" i="0" u="none" strike="noStrike" kern="1200" cap="none" spc="0" normalizeH="0" baseline="0" noProof="0" dirty="0">
                <a:ln>
                  <a:noFill/>
                </a:ln>
                <a:effectLst/>
                <a:uLnTx/>
                <a:uFillTx/>
                <a:latin typeface="Trebuchet MS"/>
                <a:ea typeface="+mn-ea"/>
              </a:rPr>
              <a:t>?___________</a:t>
            </a:r>
          </a:p>
          <a:p>
            <a:pPr marL="342900" marR="0" lvl="0" indent="-342900" algn="l" defTabSz="457200" rtl="0" eaLnBrk="1" fontAlgn="auto" latinLnBrk="0" hangingPunct="1">
              <a:lnSpc>
                <a:spcPct val="100000"/>
              </a:lnSpc>
              <a:spcBef>
                <a:spcPct val="20000"/>
              </a:spcBef>
              <a:spcAft>
                <a:spcPts val="0"/>
              </a:spcAft>
              <a:buClrTx/>
              <a:buSzTx/>
              <a:buFont typeface="+mj-lt"/>
              <a:buAutoNum type="arabicParenR"/>
              <a:tabLst/>
              <a:defRPr/>
            </a:pPr>
            <a:endParaRPr kumimoji="0" lang="en-US" sz="700" b="1" i="0" u="none" strike="noStrike" kern="1200" cap="none" spc="0" normalizeH="0" baseline="0" noProof="0" dirty="0">
              <a:ln>
                <a:noFill/>
              </a:ln>
              <a:effectLst/>
              <a:uLnTx/>
              <a:uFillTx/>
              <a:latin typeface="Trebuchet MS"/>
              <a:ea typeface="+mn-ea"/>
            </a:endParaRPr>
          </a:p>
          <a:p>
            <a:pPr marL="342900" marR="0" lvl="0" indent="-342900" algn="l" defTabSz="457200" rtl="0" eaLnBrk="1" fontAlgn="auto" latinLnBrk="0" hangingPunct="1">
              <a:lnSpc>
                <a:spcPct val="100000"/>
              </a:lnSpc>
              <a:spcBef>
                <a:spcPct val="20000"/>
              </a:spcBef>
              <a:spcAft>
                <a:spcPts val="0"/>
              </a:spcAft>
              <a:buClrTx/>
              <a:buSzTx/>
              <a:buFont typeface="+mj-lt"/>
              <a:buAutoNum type="arabicParenR"/>
              <a:tabLst/>
              <a:defRPr/>
            </a:pPr>
            <a:r>
              <a:rPr kumimoji="0" lang="en-US" sz="1200" b="1" i="0" u="none" strike="noStrike" kern="1200" cap="none" spc="0" normalizeH="0" baseline="0" noProof="0" dirty="0">
                <a:ln>
                  <a:noFill/>
                </a:ln>
                <a:effectLst/>
                <a:uLnTx/>
                <a:uFillTx/>
                <a:latin typeface="Trebuchet MS"/>
                <a:ea typeface="+mn-ea"/>
              </a:rPr>
              <a:t>How many fan fiction stories based on movies are currently posted on fanfiction.net website?______________</a:t>
            </a:r>
          </a:p>
          <a:p>
            <a:pPr marL="342900" marR="0" lvl="0" indent="-342900" algn="l" defTabSz="457200" rtl="0" eaLnBrk="1" fontAlgn="auto" latinLnBrk="0" hangingPunct="1">
              <a:lnSpc>
                <a:spcPct val="100000"/>
              </a:lnSpc>
              <a:spcBef>
                <a:spcPct val="20000"/>
              </a:spcBef>
              <a:spcAft>
                <a:spcPts val="0"/>
              </a:spcAft>
              <a:buClrTx/>
              <a:buSzTx/>
              <a:buFont typeface="+mj-lt"/>
              <a:buAutoNum type="arabicParenR"/>
              <a:tabLst/>
              <a:defRPr/>
            </a:pPr>
            <a:endParaRPr kumimoji="0" lang="en-US" sz="700" b="1" i="0" u="none" strike="noStrike" kern="1200" cap="none" spc="0" normalizeH="0" baseline="0" noProof="0" dirty="0">
              <a:ln>
                <a:noFill/>
              </a:ln>
              <a:effectLst/>
              <a:uLnTx/>
              <a:uFillTx/>
              <a:latin typeface="Trebuchet MS"/>
              <a:ea typeface="+mn-ea"/>
            </a:endParaRPr>
          </a:p>
          <a:p>
            <a:pPr marL="342900" marR="0" lvl="0" indent="-342900" algn="l" defTabSz="457200" rtl="0" eaLnBrk="1" fontAlgn="auto" latinLnBrk="0" hangingPunct="1">
              <a:lnSpc>
                <a:spcPct val="100000"/>
              </a:lnSpc>
              <a:spcBef>
                <a:spcPct val="20000"/>
              </a:spcBef>
              <a:spcAft>
                <a:spcPts val="0"/>
              </a:spcAft>
              <a:buClrTx/>
              <a:buSzTx/>
              <a:buFont typeface="+mj-lt"/>
              <a:buAutoNum type="arabicParenR"/>
              <a:tabLst/>
              <a:defRPr/>
            </a:pPr>
            <a:r>
              <a:rPr kumimoji="0" lang="en-US" sz="1200" b="1" i="0" u="none" strike="noStrike" kern="1200" cap="none" spc="0" normalizeH="0" baseline="0" noProof="0" dirty="0">
                <a:ln>
                  <a:noFill/>
                </a:ln>
                <a:effectLst/>
                <a:uLnTx/>
                <a:uFillTx/>
              </a:rPr>
              <a:t>To the closest billion, how much money did licensed goods based on movies and other entertainment properties generate in 2016 global retail sales?______________</a:t>
            </a:r>
            <a:endParaRPr lang="en-US" sz="700" b="1" dirty="0"/>
          </a:p>
          <a:p>
            <a:pPr marL="342900" marR="0" lvl="0" indent="-342900" algn="l" defTabSz="457200" rtl="0" eaLnBrk="1" fontAlgn="auto" latinLnBrk="0" hangingPunct="1">
              <a:lnSpc>
                <a:spcPct val="100000"/>
              </a:lnSpc>
              <a:spcBef>
                <a:spcPct val="20000"/>
              </a:spcBef>
              <a:spcAft>
                <a:spcPts val="0"/>
              </a:spcAft>
              <a:buClrTx/>
              <a:buSzTx/>
              <a:buFont typeface="+mj-lt"/>
              <a:buAutoNum type="arabicParenR"/>
              <a:tabLst/>
              <a:defRPr/>
            </a:pPr>
            <a:endParaRPr kumimoji="0" lang="en-US" sz="1200" b="1" i="0" u="none" strike="noStrike" kern="1200" cap="none" spc="0" normalizeH="0" baseline="0" noProof="0" dirty="0">
              <a:ln>
                <a:noFill/>
              </a:ln>
              <a:effectLst/>
              <a:uLnTx/>
              <a:uFillTx/>
              <a:latin typeface="Trebuchet MS"/>
              <a:ea typeface="+mn-ea"/>
            </a:endParaRPr>
          </a:p>
        </p:txBody>
      </p:sp>
      <p:sp>
        <p:nvSpPr>
          <p:cNvPr id="6" name="Text Placeholder 4">
            <a:extLst>
              <a:ext uri="{FF2B5EF4-FFF2-40B4-BE49-F238E27FC236}">
                <a16:creationId xmlns:a16="http://schemas.microsoft.com/office/drawing/2014/main" id="{A55F1D84-BF84-4D7D-A5A0-B898BA26A61E}"/>
              </a:ext>
            </a:extLst>
          </p:cNvPr>
          <p:cNvSpPr txBox="1">
            <a:spLocks/>
          </p:cNvSpPr>
          <p:nvPr/>
        </p:nvSpPr>
        <p:spPr>
          <a:xfrm>
            <a:off x="329141" y="6189666"/>
            <a:ext cx="3355092" cy="431798"/>
          </a:xfrm>
          <a:prstGeom prst="rect">
            <a:avLst/>
          </a:prstGeom>
        </p:spPr>
        <p:txBody>
          <a:bodyPr vert="horz"/>
          <a:lstStyle>
            <a:lvl1pPr marL="0" indent="0" algn="l" defTabSz="457200" rtl="0" eaLnBrk="1" latinLnBrk="0" hangingPunct="1">
              <a:spcBef>
                <a:spcPct val="20000"/>
              </a:spcBef>
              <a:buFont typeface="Arial"/>
              <a:buNone/>
              <a:defRPr sz="1100" kern="1200" cap="all"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THE SURROUND SOUND OF CINEMA: PART I</a:t>
            </a:r>
          </a:p>
        </p:txBody>
      </p:sp>
    </p:spTree>
    <p:extLst>
      <p:ext uri="{BB962C8B-B14F-4D97-AF65-F5344CB8AC3E}">
        <p14:creationId xmlns:p14="http://schemas.microsoft.com/office/powerpoint/2010/main" val="1171755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5D7C6-E75E-4EE1-85DE-64069AC2954D}"/>
              </a:ext>
            </a:extLst>
          </p:cNvPr>
          <p:cNvSpPr>
            <a:spLocks noGrp="1"/>
          </p:cNvSpPr>
          <p:nvPr>
            <p:ph type="ctrTitle"/>
          </p:nvPr>
        </p:nvSpPr>
        <p:spPr>
          <a:xfrm>
            <a:off x="161636" y="460182"/>
            <a:ext cx="8805334" cy="695706"/>
          </a:xfrm>
        </p:spPr>
        <p:txBody>
          <a:bodyPr/>
          <a:lstStyle/>
          <a:p>
            <a:r>
              <a:rPr lang="en-US" dirty="0"/>
              <a:t>Several Of Today’s Most Powerful Celebrities Are Entrenched Movie Stars Or Up-And-Coming Film Actors</a:t>
            </a:r>
          </a:p>
        </p:txBody>
      </p:sp>
      <p:grpSp>
        <p:nvGrpSpPr>
          <p:cNvPr id="5" name="Group 4">
            <a:extLst>
              <a:ext uri="{FF2B5EF4-FFF2-40B4-BE49-F238E27FC236}">
                <a16:creationId xmlns:a16="http://schemas.microsoft.com/office/drawing/2014/main" id="{A78276F9-3493-4555-AC24-AAB691503DF9}"/>
              </a:ext>
            </a:extLst>
          </p:cNvPr>
          <p:cNvGrpSpPr/>
          <p:nvPr/>
        </p:nvGrpSpPr>
        <p:grpSpPr>
          <a:xfrm>
            <a:off x="263768" y="2119063"/>
            <a:ext cx="2055938" cy="1501807"/>
            <a:chOff x="413238" y="1597386"/>
            <a:chExt cx="2470640" cy="1670788"/>
          </a:xfrm>
        </p:grpSpPr>
        <p:pic>
          <p:nvPicPr>
            <p:cNvPr id="3" name="Picture 2">
              <a:extLst>
                <a:ext uri="{FF2B5EF4-FFF2-40B4-BE49-F238E27FC236}">
                  <a16:creationId xmlns:a16="http://schemas.microsoft.com/office/drawing/2014/main" id="{589D3BFE-B939-4465-8966-5E30D9FD6E2C}"/>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13238" y="1602172"/>
              <a:ext cx="1124683" cy="1666002"/>
            </a:xfrm>
            <a:prstGeom prst="rect">
              <a:avLst/>
            </a:prstGeom>
          </p:spPr>
        </p:pic>
        <p:pic>
          <p:nvPicPr>
            <p:cNvPr id="4" name="Picture 3">
              <a:extLst>
                <a:ext uri="{FF2B5EF4-FFF2-40B4-BE49-F238E27FC236}">
                  <a16:creationId xmlns:a16="http://schemas.microsoft.com/office/drawing/2014/main" id="{1FCF99C4-D11E-4FD8-A42D-7219181B5140}"/>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537922" y="1597386"/>
              <a:ext cx="1345956" cy="1666002"/>
            </a:xfrm>
            <a:prstGeom prst="rect">
              <a:avLst/>
            </a:prstGeom>
          </p:spPr>
        </p:pic>
      </p:grpSp>
      <p:sp>
        <p:nvSpPr>
          <p:cNvPr id="6" name="Text Placeholder 2">
            <a:extLst>
              <a:ext uri="{FF2B5EF4-FFF2-40B4-BE49-F238E27FC236}">
                <a16:creationId xmlns:a16="http://schemas.microsoft.com/office/drawing/2014/main" id="{41746043-804F-4375-B888-046F4A65DDE4}"/>
              </a:ext>
            </a:extLst>
          </p:cNvPr>
          <p:cNvSpPr txBox="1">
            <a:spLocks/>
          </p:cNvSpPr>
          <p:nvPr/>
        </p:nvSpPr>
        <p:spPr>
          <a:xfrm>
            <a:off x="280984" y="1884485"/>
            <a:ext cx="2011354" cy="30198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b="1" u="sng" dirty="0"/>
              <a:t>Dwayne “The Rock” Johnson</a:t>
            </a:r>
            <a:endParaRPr lang="en-US" sz="1000" b="1" i="1" dirty="0"/>
          </a:p>
        </p:txBody>
      </p:sp>
      <p:grpSp>
        <p:nvGrpSpPr>
          <p:cNvPr id="9" name="Group 8">
            <a:extLst>
              <a:ext uri="{FF2B5EF4-FFF2-40B4-BE49-F238E27FC236}">
                <a16:creationId xmlns:a16="http://schemas.microsoft.com/office/drawing/2014/main" id="{34EAFBD6-3E0F-4000-82F3-D7929699D431}"/>
              </a:ext>
            </a:extLst>
          </p:cNvPr>
          <p:cNvGrpSpPr/>
          <p:nvPr/>
        </p:nvGrpSpPr>
        <p:grpSpPr>
          <a:xfrm>
            <a:off x="2479426" y="2119066"/>
            <a:ext cx="2190864" cy="1497505"/>
            <a:chOff x="3217983" y="1852364"/>
            <a:chExt cx="2632782" cy="1666002"/>
          </a:xfrm>
        </p:grpSpPr>
        <p:pic>
          <p:nvPicPr>
            <p:cNvPr id="7" name="Picture 6">
              <a:extLst>
                <a:ext uri="{FF2B5EF4-FFF2-40B4-BE49-F238E27FC236}">
                  <a16:creationId xmlns:a16="http://schemas.microsoft.com/office/drawing/2014/main" id="{45A561AC-AAEB-41F6-A2F8-3500564E099B}"/>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217983" y="1852364"/>
              <a:ext cx="1124683" cy="1666002"/>
            </a:xfrm>
            <a:prstGeom prst="rect">
              <a:avLst/>
            </a:prstGeom>
          </p:spPr>
        </p:pic>
        <p:pic>
          <p:nvPicPr>
            <p:cNvPr id="8" name="Picture 7">
              <a:extLst>
                <a:ext uri="{FF2B5EF4-FFF2-40B4-BE49-F238E27FC236}">
                  <a16:creationId xmlns:a16="http://schemas.microsoft.com/office/drawing/2014/main" id="{9A4F5F1E-135D-49E9-9FCE-019B25693FDF}"/>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4342666" y="1875181"/>
              <a:ext cx="1508099" cy="1643184"/>
            </a:xfrm>
            <a:prstGeom prst="rect">
              <a:avLst/>
            </a:prstGeom>
          </p:spPr>
        </p:pic>
      </p:grpSp>
      <p:sp>
        <p:nvSpPr>
          <p:cNvPr id="10" name="Text Placeholder 2">
            <a:extLst>
              <a:ext uri="{FF2B5EF4-FFF2-40B4-BE49-F238E27FC236}">
                <a16:creationId xmlns:a16="http://schemas.microsoft.com/office/drawing/2014/main" id="{B2A943CF-5503-4C98-95C4-A4D46700FFB1}"/>
              </a:ext>
            </a:extLst>
          </p:cNvPr>
          <p:cNvSpPr txBox="1">
            <a:spLocks/>
          </p:cNvSpPr>
          <p:nvPr/>
        </p:nvSpPr>
        <p:spPr>
          <a:xfrm>
            <a:off x="2490779" y="1878624"/>
            <a:ext cx="2179511" cy="30198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b="1" u="sng" dirty="0"/>
              <a:t>Jennifer Lawrence</a:t>
            </a:r>
            <a:endParaRPr lang="en-US" sz="1000" b="1" i="1" dirty="0"/>
          </a:p>
        </p:txBody>
      </p:sp>
      <p:grpSp>
        <p:nvGrpSpPr>
          <p:cNvPr id="13" name="Group 12">
            <a:extLst>
              <a:ext uri="{FF2B5EF4-FFF2-40B4-BE49-F238E27FC236}">
                <a16:creationId xmlns:a16="http://schemas.microsoft.com/office/drawing/2014/main" id="{307C6F9D-8F12-4CDF-8DCC-C9FF62ED7CA6}"/>
              </a:ext>
            </a:extLst>
          </p:cNvPr>
          <p:cNvGrpSpPr/>
          <p:nvPr/>
        </p:nvGrpSpPr>
        <p:grpSpPr>
          <a:xfrm>
            <a:off x="4800237" y="2130785"/>
            <a:ext cx="2034805" cy="1497504"/>
            <a:chOff x="5899274" y="1843571"/>
            <a:chExt cx="2445244" cy="1666002"/>
          </a:xfrm>
        </p:grpSpPr>
        <p:pic>
          <p:nvPicPr>
            <p:cNvPr id="11" name="Picture 10">
              <a:extLst>
                <a:ext uri="{FF2B5EF4-FFF2-40B4-BE49-F238E27FC236}">
                  <a16:creationId xmlns:a16="http://schemas.microsoft.com/office/drawing/2014/main" id="{18D75BE3-50C6-4635-B904-489BA37120CA}"/>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899274" y="1843571"/>
              <a:ext cx="1124683" cy="1666002"/>
            </a:xfrm>
            <a:prstGeom prst="rect">
              <a:avLst/>
            </a:prstGeom>
          </p:spPr>
        </p:pic>
        <p:pic>
          <p:nvPicPr>
            <p:cNvPr id="12" name="Picture 11">
              <a:extLst>
                <a:ext uri="{FF2B5EF4-FFF2-40B4-BE49-F238E27FC236}">
                  <a16:creationId xmlns:a16="http://schemas.microsoft.com/office/drawing/2014/main" id="{DBC03998-1D7E-4EA1-A9BE-B4501A84B967}"/>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7024692" y="1843571"/>
              <a:ext cx="1319826" cy="1666002"/>
            </a:xfrm>
            <a:prstGeom prst="rect">
              <a:avLst/>
            </a:prstGeom>
          </p:spPr>
        </p:pic>
      </p:grpSp>
      <p:sp>
        <p:nvSpPr>
          <p:cNvPr id="14" name="Text Placeholder 2">
            <a:extLst>
              <a:ext uri="{FF2B5EF4-FFF2-40B4-BE49-F238E27FC236}">
                <a16:creationId xmlns:a16="http://schemas.microsoft.com/office/drawing/2014/main" id="{6B26844C-AB44-45A3-B0A1-4B143592BB57}"/>
              </a:ext>
            </a:extLst>
          </p:cNvPr>
          <p:cNvSpPr txBox="1">
            <a:spLocks/>
          </p:cNvSpPr>
          <p:nvPr/>
        </p:nvSpPr>
        <p:spPr>
          <a:xfrm>
            <a:off x="4814883" y="1881557"/>
            <a:ext cx="2020160" cy="30198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b="1" u="sng" dirty="0"/>
              <a:t>Chris Pratt</a:t>
            </a:r>
            <a:endParaRPr lang="en-US" sz="1000" b="1" i="1" dirty="0"/>
          </a:p>
        </p:txBody>
      </p:sp>
      <p:grpSp>
        <p:nvGrpSpPr>
          <p:cNvPr id="17" name="Group 16">
            <a:extLst>
              <a:ext uri="{FF2B5EF4-FFF2-40B4-BE49-F238E27FC236}">
                <a16:creationId xmlns:a16="http://schemas.microsoft.com/office/drawing/2014/main" id="{DA059E6A-EA28-45B4-B8CC-FF684B5A6EA9}"/>
              </a:ext>
            </a:extLst>
          </p:cNvPr>
          <p:cNvGrpSpPr/>
          <p:nvPr/>
        </p:nvGrpSpPr>
        <p:grpSpPr>
          <a:xfrm>
            <a:off x="7024689" y="2130784"/>
            <a:ext cx="1793994" cy="1497504"/>
            <a:chOff x="7350006" y="1843572"/>
            <a:chExt cx="1899506" cy="1497506"/>
          </a:xfrm>
        </p:grpSpPr>
        <p:pic>
          <p:nvPicPr>
            <p:cNvPr id="15" name="Picture 14">
              <a:extLst>
                <a:ext uri="{FF2B5EF4-FFF2-40B4-BE49-F238E27FC236}">
                  <a16:creationId xmlns:a16="http://schemas.microsoft.com/office/drawing/2014/main" id="{54061913-22A1-415B-8759-06FD05A88137}"/>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7350006" y="1843572"/>
              <a:ext cx="1010934" cy="1497506"/>
            </a:xfrm>
            <a:prstGeom prst="rect">
              <a:avLst/>
            </a:prstGeom>
          </p:spPr>
        </p:pic>
        <p:pic>
          <p:nvPicPr>
            <p:cNvPr id="16" name="Picture 15">
              <a:extLst>
                <a:ext uri="{FF2B5EF4-FFF2-40B4-BE49-F238E27FC236}">
                  <a16:creationId xmlns:a16="http://schemas.microsoft.com/office/drawing/2014/main" id="{51AA64CB-4A5E-4FFD-AD08-92D403AC19CC}"/>
                </a:ext>
              </a:extLst>
            </p:cNvPr>
            <p:cNvPicPr>
              <a:picLocks noChangeAspect="1"/>
            </p:cNvPicPr>
            <p:nvPr/>
          </p:nvPicPr>
          <p:blipFill rotWithShape="1">
            <a:blip r:embed="rId9" cstate="screen">
              <a:extLst>
                <a:ext uri="{28A0092B-C50C-407E-A947-70E740481C1C}">
                  <a14:useLocalDpi xmlns:a14="http://schemas.microsoft.com/office/drawing/2010/main" val="0"/>
                </a:ext>
              </a:extLst>
            </a:blip>
            <a:srcRect/>
            <a:stretch/>
          </p:blipFill>
          <p:spPr>
            <a:xfrm>
              <a:off x="8369918" y="1852363"/>
              <a:ext cx="879594" cy="1480570"/>
            </a:xfrm>
            <a:prstGeom prst="rect">
              <a:avLst/>
            </a:prstGeom>
          </p:spPr>
        </p:pic>
      </p:grpSp>
      <p:sp>
        <p:nvSpPr>
          <p:cNvPr id="18" name="Text Placeholder 2">
            <a:extLst>
              <a:ext uri="{FF2B5EF4-FFF2-40B4-BE49-F238E27FC236}">
                <a16:creationId xmlns:a16="http://schemas.microsoft.com/office/drawing/2014/main" id="{B0D39A03-9F69-466E-9AB2-219BC0F00723}"/>
              </a:ext>
            </a:extLst>
          </p:cNvPr>
          <p:cNvSpPr txBox="1">
            <a:spLocks/>
          </p:cNvSpPr>
          <p:nvPr/>
        </p:nvSpPr>
        <p:spPr>
          <a:xfrm>
            <a:off x="7042268" y="1884487"/>
            <a:ext cx="1776415" cy="30198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b="1" u="sng" dirty="0"/>
              <a:t>Ryan Reynolds</a:t>
            </a:r>
            <a:endParaRPr lang="en-US" sz="1000" b="1" i="1" dirty="0"/>
          </a:p>
        </p:txBody>
      </p:sp>
      <p:sp>
        <p:nvSpPr>
          <p:cNvPr id="19" name="Rectangle 18">
            <a:extLst>
              <a:ext uri="{FF2B5EF4-FFF2-40B4-BE49-F238E27FC236}">
                <a16:creationId xmlns:a16="http://schemas.microsoft.com/office/drawing/2014/main" id="{F47A2E52-9D0C-426E-BF81-E381133261AB}"/>
              </a:ext>
            </a:extLst>
          </p:cNvPr>
          <p:cNvSpPr/>
          <p:nvPr/>
        </p:nvSpPr>
        <p:spPr>
          <a:xfrm>
            <a:off x="272504" y="2119063"/>
            <a:ext cx="2047201" cy="148871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C10FD37-DBCA-4A16-B1F9-F0E3A50D6603}"/>
              </a:ext>
            </a:extLst>
          </p:cNvPr>
          <p:cNvSpPr/>
          <p:nvPr/>
        </p:nvSpPr>
        <p:spPr>
          <a:xfrm>
            <a:off x="2473513" y="2130786"/>
            <a:ext cx="2196777" cy="148871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CFCF133-0126-474C-B2D9-A9C5C1CD28A5}"/>
              </a:ext>
            </a:extLst>
          </p:cNvPr>
          <p:cNvSpPr/>
          <p:nvPr/>
        </p:nvSpPr>
        <p:spPr>
          <a:xfrm>
            <a:off x="4794681" y="2130784"/>
            <a:ext cx="2040361" cy="149750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7CB5CFC-EBE7-42D5-8CAF-651329702481}"/>
              </a:ext>
            </a:extLst>
          </p:cNvPr>
          <p:cNvSpPr/>
          <p:nvPr/>
        </p:nvSpPr>
        <p:spPr>
          <a:xfrm>
            <a:off x="7019126" y="2130786"/>
            <a:ext cx="1799557" cy="148871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A09FCBFE-0AEE-4DED-A256-FCE8EF2DBB7E}"/>
              </a:ext>
            </a:extLst>
          </p:cNvPr>
          <p:cNvGrpSpPr/>
          <p:nvPr/>
        </p:nvGrpSpPr>
        <p:grpSpPr>
          <a:xfrm>
            <a:off x="219440" y="4088542"/>
            <a:ext cx="2076835" cy="1468203"/>
            <a:chOff x="280984" y="4194046"/>
            <a:chExt cx="2076835" cy="1468203"/>
          </a:xfrm>
        </p:grpSpPr>
        <p:pic>
          <p:nvPicPr>
            <p:cNvPr id="23" name="Picture 22">
              <a:extLst>
                <a:ext uri="{FF2B5EF4-FFF2-40B4-BE49-F238E27FC236}">
                  <a16:creationId xmlns:a16="http://schemas.microsoft.com/office/drawing/2014/main" id="{8DA64EB6-3876-46E0-8956-8F96DD0F47B0}"/>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280984" y="4194046"/>
              <a:ext cx="991152" cy="1468202"/>
            </a:xfrm>
            <a:prstGeom prst="rect">
              <a:avLst/>
            </a:prstGeom>
          </p:spPr>
        </p:pic>
        <p:pic>
          <p:nvPicPr>
            <p:cNvPr id="24" name="Picture 23">
              <a:extLst>
                <a:ext uri="{FF2B5EF4-FFF2-40B4-BE49-F238E27FC236}">
                  <a16:creationId xmlns:a16="http://schemas.microsoft.com/office/drawing/2014/main" id="{E56D7DE6-AC9A-43F1-97EC-B2F14164E095}"/>
                </a:ext>
              </a:extLst>
            </p:cNvPr>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1272137" y="4194047"/>
              <a:ext cx="1085682" cy="1468202"/>
            </a:xfrm>
            <a:prstGeom prst="rect">
              <a:avLst/>
            </a:prstGeom>
          </p:spPr>
        </p:pic>
      </p:grpSp>
      <p:sp>
        <p:nvSpPr>
          <p:cNvPr id="26" name="Text Placeholder 2">
            <a:extLst>
              <a:ext uri="{FF2B5EF4-FFF2-40B4-BE49-F238E27FC236}">
                <a16:creationId xmlns:a16="http://schemas.microsoft.com/office/drawing/2014/main" id="{DD61F2B2-2A98-4EA3-9EDE-697350C52C65}"/>
              </a:ext>
            </a:extLst>
          </p:cNvPr>
          <p:cNvSpPr txBox="1">
            <a:spLocks/>
          </p:cNvSpPr>
          <p:nvPr/>
        </p:nvSpPr>
        <p:spPr>
          <a:xfrm>
            <a:off x="222371" y="3836377"/>
            <a:ext cx="2073904" cy="30198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b="1" u="sng" dirty="0"/>
              <a:t>Donald Glover</a:t>
            </a:r>
            <a:endParaRPr lang="en-US" sz="1000" b="1" i="1" dirty="0"/>
          </a:p>
        </p:txBody>
      </p:sp>
      <p:grpSp>
        <p:nvGrpSpPr>
          <p:cNvPr id="39" name="Group 38">
            <a:extLst>
              <a:ext uri="{FF2B5EF4-FFF2-40B4-BE49-F238E27FC236}">
                <a16:creationId xmlns:a16="http://schemas.microsoft.com/office/drawing/2014/main" id="{6F1980B0-3F5E-498E-938D-7C57094D192A}"/>
              </a:ext>
            </a:extLst>
          </p:cNvPr>
          <p:cNvGrpSpPr/>
          <p:nvPr/>
        </p:nvGrpSpPr>
        <p:grpSpPr>
          <a:xfrm>
            <a:off x="4583051" y="4088542"/>
            <a:ext cx="2087642" cy="1471124"/>
            <a:chOff x="4503923" y="4123710"/>
            <a:chExt cx="2087642" cy="1471124"/>
          </a:xfrm>
        </p:grpSpPr>
        <p:pic>
          <p:nvPicPr>
            <p:cNvPr id="27" name="Picture 26">
              <a:extLst>
                <a:ext uri="{FF2B5EF4-FFF2-40B4-BE49-F238E27FC236}">
                  <a16:creationId xmlns:a16="http://schemas.microsoft.com/office/drawing/2014/main" id="{CDEB4E46-D740-4E22-B99A-2555F327EF94}"/>
                </a:ext>
              </a:extLst>
            </p:cNvPr>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4503923" y="4123710"/>
              <a:ext cx="993124" cy="1471124"/>
            </a:xfrm>
            <a:prstGeom prst="rect">
              <a:avLst/>
            </a:prstGeom>
          </p:spPr>
        </p:pic>
        <p:pic>
          <p:nvPicPr>
            <p:cNvPr id="28" name="Picture 27">
              <a:extLst>
                <a:ext uri="{FF2B5EF4-FFF2-40B4-BE49-F238E27FC236}">
                  <a16:creationId xmlns:a16="http://schemas.microsoft.com/office/drawing/2014/main" id="{C7E7A4DA-A2BB-4042-987D-47890F123505}"/>
                </a:ext>
              </a:extLst>
            </p:cNvPr>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5492696" y="4126754"/>
              <a:ext cx="1098869" cy="1465158"/>
            </a:xfrm>
            <a:prstGeom prst="rect">
              <a:avLst/>
            </a:prstGeom>
          </p:spPr>
        </p:pic>
      </p:grpSp>
      <p:sp>
        <p:nvSpPr>
          <p:cNvPr id="29" name="Text Placeholder 2">
            <a:extLst>
              <a:ext uri="{FF2B5EF4-FFF2-40B4-BE49-F238E27FC236}">
                <a16:creationId xmlns:a16="http://schemas.microsoft.com/office/drawing/2014/main" id="{796F6D10-B224-4DB6-B493-8EE90C8F55C0}"/>
              </a:ext>
            </a:extLst>
          </p:cNvPr>
          <p:cNvSpPr txBox="1">
            <a:spLocks/>
          </p:cNvSpPr>
          <p:nvPr/>
        </p:nvSpPr>
        <p:spPr>
          <a:xfrm>
            <a:off x="4595074" y="3839308"/>
            <a:ext cx="2073904" cy="30198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b="1" u="sng" dirty="0"/>
              <a:t>Adam Driver</a:t>
            </a:r>
            <a:endParaRPr lang="en-US" sz="1000" b="1" i="1" dirty="0"/>
          </a:p>
        </p:txBody>
      </p:sp>
      <p:grpSp>
        <p:nvGrpSpPr>
          <p:cNvPr id="38" name="Group 37">
            <a:extLst>
              <a:ext uri="{FF2B5EF4-FFF2-40B4-BE49-F238E27FC236}">
                <a16:creationId xmlns:a16="http://schemas.microsoft.com/office/drawing/2014/main" id="{B927FC05-94C3-4157-BA3B-5647167B6231}"/>
              </a:ext>
            </a:extLst>
          </p:cNvPr>
          <p:cNvGrpSpPr/>
          <p:nvPr/>
        </p:nvGrpSpPr>
        <p:grpSpPr>
          <a:xfrm>
            <a:off x="6885951" y="4089529"/>
            <a:ext cx="2099784" cy="1465158"/>
            <a:chOff x="6754071" y="4124697"/>
            <a:chExt cx="2099784" cy="1465158"/>
          </a:xfrm>
        </p:grpSpPr>
        <p:pic>
          <p:nvPicPr>
            <p:cNvPr id="30" name="Picture 29">
              <a:extLst>
                <a:ext uri="{FF2B5EF4-FFF2-40B4-BE49-F238E27FC236}">
                  <a16:creationId xmlns:a16="http://schemas.microsoft.com/office/drawing/2014/main" id="{B886AF64-BBCC-4A7F-ACBC-B894EDC5AA92}"/>
                </a:ext>
              </a:extLst>
            </p:cNvPr>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6754071" y="4124697"/>
              <a:ext cx="989097" cy="1465158"/>
            </a:xfrm>
            <a:prstGeom prst="rect">
              <a:avLst/>
            </a:prstGeom>
          </p:spPr>
        </p:pic>
        <p:pic>
          <p:nvPicPr>
            <p:cNvPr id="31" name="Picture 30">
              <a:extLst>
                <a:ext uri="{FF2B5EF4-FFF2-40B4-BE49-F238E27FC236}">
                  <a16:creationId xmlns:a16="http://schemas.microsoft.com/office/drawing/2014/main" id="{52385B8D-25F2-43E1-BFA4-DB85C6C62707}"/>
                </a:ext>
              </a:extLst>
            </p:cNvPr>
            <p:cNvPicPr>
              <a:picLocks noChangeAspect="1"/>
            </p:cNvPicPr>
            <p:nvPr/>
          </p:nvPicPr>
          <p:blipFill rotWithShape="1">
            <a:blip r:embed="rId15" cstate="screen">
              <a:extLst>
                <a:ext uri="{28A0092B-C50C-407E-A947-70E740481C1C}">
                  <a14:useLocalDpi xmlns:a14="http://schemas.microsoft.com/office/drawing/2010/main" val="0"/>
                </a:ext>
              </a:extLst>
            </a:blip>
            <a:srcRect/>
            <a:stretch/>
          </p:blipFill>
          <p:spPr>
            <a:xfrm>
              <a:off x="7748485" y="4124697"/>
              <a:ext cx="1105370" cy="1465158"/>
            </a:xfrm>
            <a:prstGeom prst="rect">
              <a:avLst/>
            </a:prstGeom>
          </p:spPr>
        </p:pic>
      </p:grpSp>
      <p:sp>
        <p:nvSpPr>
          <p:cNvPr id="32" name="Text Placeholder 2">
            <a:extLst>
              <a:ext uri="{FF2B5EF4-FFF2-40B4-BE49-F238E27FC236}">
                <a16:creationId xmlns:a16="http://schemas.microsoft.com/office/drawing/2014/main" id="{588A6689-C8AC-4D92-BDDF-18753712D50D}"/>
              </a:ext>
            </a:extLst>
          </p:cNvPr>
          <p:cNvSpPr txBox="1">
            <a:spLocks/>
          </p:cNvSpPr>
          <p:nvPr/>
        </p:nvSpPr>
        <p:spPr>
          <a:xfrm>
            <a:off x="6884001" y="3842237"/>
            <a:ext cx="2107963" cy="30198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b="1" u="sng" dirty="0"/>
              <a:t>Margot Robbie</a:t>
            </a:r>
            <a:endParaRPr lang="en-US" sz="1000" b="1" i="1" dirty="0"/>
          </a:p>
        </p:txBody>
      </p:sp>
      <p:sp>
        <p:nvSpPr>
          <p:cNvPr id="33" name="Rectangle 32">
            <a:extLst>
              <a:ext uri="{FF2B5EF4-FFF2-40B4-BE49-F238E27FC236}">
                <a16:creationId xmlns:a16="http://schemas.microsoft.com/office/drawing/2014/main" id="{06E7F8FC-6CF3-4D5D-9051-B5B8CAB91A74}"/>
              </a:ext>
            </a:extLst>
          </p:cNvPr>
          <p:cNvSpPr/>
          <p:nvPr/>
        </p:nvSpPr>
        <p:spPr>
          <a:xfrm>
            <a:off x="210960" y="4085611"/>
            <a:ext cx="2085315" cy="146820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7B7E1D2-B96C-4383-B52B-E3CAC3811486}"/>
              </a:ext>
            </a:extLst>
          </p:cNvPr>
          <p:cNvSpPr/>
          <p:nvPr/>
        </p:nvSpPr>
        <p:spPr>
          <a:xfrm>
            <a:off x="4574871" y="4079867"/>
            <a:ext cx="2085315" cy="146820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02D1218-A7FD-428D-A36A-C3049357FDDF}"/>
              </a:ext>
            </a:extLst>
          </p:cNvPr>
          <p:cNvSpPr/>
          <p:nvPr/>
        </p:nvSpPr>
        <p:spPr>
          <a:xfrm>
            <a:off x="6749558" y="4088542"/>
            <a:ext cx="2085315" cy="146820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279EA0F4-C9B4-4E77-89A0-5BC32E7F173A}"/>
              </a:ext>
            </a:extLst>
          </p:cNvPr>
          <p:cNvGrpSpPr/>
          <p:nvPr/>
        </p:nvGrpSpPr>
        <p:grpSpPr>
          <a:xfrm>
            <a:off x="2375093" y="4088543"/>
            <a:ext cx="2076097" cy="1480794"/>
            <a:chOff x="2515772" y="4138359"/>
            <a:chExt cx="2076097" cy="1466145"/>
          </a:xfrm>
        </p:grpSpPr>
        <p:pic>
          <p:nvPicPr>
            <p:cNvPr id="36" name="Picture 35">
              <a:extLst>
                <a:ext uri="{FF2B5EF4-FFF2-40B4-BE49-F238E27FC236}">
                  <a16:creationId xmlns:a16="http://schemas.microsoft.com/office/drawing/2014/main" id="{FE76B3C1-DC7E-4B56-B03D-9783B9478B76}"/>
                </a:ext>
              </a:extLst>
            </p:cNvPr>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2515772" y="4138359"/>
              <a:ext cx="989764" cy="1466145"/>
            </a:xfrm>
            <a:prstGeom prst="rect">
              <a:avLst/>
            </a:prstGeom>
          </p:spPr>
        </p:pic>
        <p:pic>
          <p:nvPicPr>
            <p:cNvPr id="37" name="Picture 36">
              <a:extLst>
                <a:ext uri="{FF2B5EF4-FFF2-40B4-BE49-F238E27FC236}">
                  <a16:creationId xmlns:a16="http://schemas.microsoft.com/office/drawing/2014/main" id="{4FCF12E6-0BE8-4BA5-BFA5-9F959EB49A97}"/>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3511960" y="4144977"/>
              <a:ext cx="1079909" cy="1444878"/>
            </a:xfrm>
            <a:prstGeom prst="rect">
              <a:avLst/>
            </a:prstGeom>
          </p:spPr>
        </p:pic>
      </p:grpSp>
      <p:sp>
        <p:nvSpPr>
          <p:cNvPr id="41" name="Text Placeholder 2">
            <a:extLst>
              <a:ext uri="{FF2B5EF4-FFF2-40B4-BE49-F238E27FC236}">
                <a16:creationId xmlns:a16="http://schemas.microsoft.com/office/drawing/2014/main" id="{C571F7BD-6B98-401E-A828-63B5EC32B7EA}"/>
              </a:ext>
            </a:extLst>
          </p:cNvPr>
          <p:cNvSpPr txBox="1">
            <a:spLocks/>
          </p:cNvSpPr>
          <p:nvPr/>
        </p:nvSpPr>
        <p:spPr>
          <a:xfrm>
            <a:off x="2364761" y="3842239"/>
            <a:ext cx="2073904" cy="30198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b="1" u="sng" dirty="0"/>
              <a:t>Kate McKinnon</a:t>
            </a:r>
            <a:endParaRPr lang="en-US" sz="1000" b="1" i="1" dirty="0"/>
          </a:p>
        </p:txBody>
      </p:sp>
      <p:sp>
        <p:nvSpPr>
          <p:cNvPr id="42" name="Rectangle 41">
            <a:extLst>
              <a:ext uri="{FF2B5EF4-FFF2-40B4-BE49-F238E27FC236}">
                <a16:creationId xmlns:a16="http://schemas.microsoft.com/office/drawing/2014/main" id="{3B503F55-ABEE-43A0-A967-240BEC6E6837}"/>
              </a:ext>
            </a:extLst>
          </p:cNvPr>
          <p:cNvSpPr/>
          <p:nvPr/>
        </p:nvSpPr>
        <p:spPr>
          <a:xfrm>
            <a:off x="2362142" y="4091590"/>
            <a:ext cx="2085315" cy="146820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112ECAB-EBC3-485B-BDBA-5C1E60D28BD5}"/>
              </a:ext>
            </a:extLst>
          </p:cNvPr>
          <p:cNvSpPr/>
          <p:nvPr/>
        </p:nvSpPr>
        <p:spPr>
          <a:xfrm>
            <a:off x="192159" y="6614179"/>
            <a:ext cx="5941004" cy="215444"/>
          </a:xfrm>
          <a:prstGeom prst="rect">
            <a:avLst/>
          </a:prstGeom>
        </p:spPr>
        <p:txBody>
          <a:bodyPr wrap="square">
            <a:spAutoFit/>
          </a:bodyPr>
          <a:lstStyle/>
          <a:p>
            <a:r>
              <a:rPr lang="en-US" sz="800" dirty="0"/>
              <a:t>Source: Business Insider; Dec 28, 2016 – “The A-List: The 20 Most Powerful Entertainment Stars”</a:t>
            </a:r>
          </a:p>
        </p:txBody>
      </p:sp>
      <p:sp>
        <p:nvSpPr>
          <p:cNvPr id="44" name="Text Placeholder 4">
            <a:extLst>
              <a:ext uri="{FF2B5EF4-FFF2-40B4-BE49-F238E27FC236}">
                <a16:creationId xmlns:a16="http://schemas.microsoft.com/office/drawing/2014/main" id="{F1608F68-994E-40D8-9C96-258A462B22FD}"/>
              </a:ext>
            </a:extLst>
          </p:cNvPr>
          <p:cNvSpPr txBox="1">
            <a:spLocks/>
          </p:cNvSpPr>
          <p:nvPr/>
        </p:nvSpPr>
        <p:spPr>
          <a:xfrm>
            <a:off x="329141" y="6189666"/>
            <a:ext cx="3355092" cy="431798"/>
          </a:xfrm>
          <a:prstGeom prst="rect">
            <a:avLst/>
          </a:prstGeom>
        </p:spPr>
        <p:txBody>
          <a:bodyPr vert="horz"/>
          <a:lstStyle>
            <a:lvl1pPr marL="0" indent="0" algn="l" defTabSz="457200" rtl="0" eaLnBrk="1" latinLnBrk="0" hangingPunct="1">
              <a:spcBef>
                <a:spcPct val="20000"/>
              </a:spcBef>
              <a:buFont typeface="Arial"/>
              <a:buNone/>
              <a:defRPr sz="1100" kern="1200" cap="all"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THE SURROUND SOUND OF CINEMA: PART I</a:t>
            </a:r>
          </a:p>
        </p:txBody>
      </p:sp>
      <p:sp>
        <p:nvSpPr>
          <p:cNvPr id="45" name="TextBox 44">
            <a:extLst>
              <a:ext uri="{FF2B5EF4-FFF2-40B4-BE49-F238E27FC236}">
                <a16:creationId xmlns:a16="http://schemas.microsoft.com/office/drawing/2014/main" id="{7DFBFB75-AA87-4CA0-BD54-90BC39465A28}"/>
              </a:ext>
            </a:extLst>
          </p:cNvPr>
          <p:cNvSpPr txBox="1"/>
          <p:nvPr/>
        </p:nvSpPr>
        <p:spPr>
          <a:xfrm>
            <a:off x="172302" y="1422476"/>
            <a:ext cx="8805334" cy="276999"/>
          </a:xfrm>
          <a:prstGeom prst="rect">
            <a:avLst/>
          </a:prstGeom>
          <a:noFill/>
        </p:spPr>
        <p:txBody>
          <a:bodyPr wrap="square" rtlCol="0">
            <a:spAutoFit/>
          </a:bodyPr>
          <a:lstStyle/>
          <a:p>
            <a:pPr algn="ctr"/>
            <a:r>
              <a:rPr lang="en-US" sz="1200" b="1" u="sng" dirty="0"/>
              <a:t>8 of the top 20</a:t>
            </a:r>
            <a:r>
              <a:rPr lang="en-US" sz="1200" b="1" dirty="0"/>
              <a:t> most powerful celebrities across entertainment (music, film, theater, TV, comedy, </a:t>
            </a:r>
            <a:r>
              <a:rPr lang="en-US" sz="1200" b="1" dirty="0" err="1"/>
              <a:t>etc</a:t>
            </a:r>
            <a:r>
              <a:rPr lang="en-US" sz="1200" b="1" dirty="0"/>
              <a:t>) are movie stars</a:t>
            </a:r>
          </a:p>
        </p:txBody>
      </p:sp>
    </p:spTree>
    <p:extLst>
      <p:ext uri="{BB962C8B-B14F-4D97-AF65-F5344CB8AC3E}">
        <p14:creationId xmlns:p14="http://schemas.microsoft.com/office/powerpoint/2010/main" val="3471273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7172">
            <a:extLst>
              <a:ext uri="{FF2B5EF4-FFF2-40B4-BE49-F238E27FC236}">
                <a16:creationId xmlns:a16="http://schemas.microsoft.com/office/drawing/2014/main" id="{7ED2E82E-B1B4-4856-AEBE-692D5FD75693}"/>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559701" y="5105057"/>
            <a:ext cx="1782147" cy="1183776"/>
          </a:xfrm>
          <a:prstGeom prst="rect">
            <a:avLst/>
          </a:prstGeom>
          <a:ln>
            <a:solidFill>
              <a:schemeClr val="tx1"/>
            </a:solidFill>
          </a:ln>
        </p:spPr>
      </p:pic>
      <p:pic>
        <p:nvPicPr>
          <p:cNvPr id="7171" name="Picture 7170">
            <a:extLst>
              <a:ext uri="{FF2B5EF4-FFF2-40B4-BE49-F238E27FC236}">
                <a16:creationId xmlns:a16="http://schemas.microsoft.com/office/drawing/2014/main" id="{AC9BDF20-689C-4D4F-9A06-E141FE2208CD}"/>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63902" y="5105057"/>
            <a:ext cx="1794588" cy="1188099"/>
          </a:xfrm>
          <a:prstGeom prst="rect">
            <a:avLst/>
          </a:prstGeom>
          <a:ln>
            <a:solidFill>
              <a:schemeClr val="tx1"/>
            </a:solidFill>
          </a:ln>
        </p:spPr>
      </p:pic>
      <p:pic>
        <p:nvPicPr>
          <p:cNvPr id="7169" name="Picture 7168">
            <a:extLst>
              <a:ext uri="{FF2B5EF4-FFF2-40B4-BE49-F238E27FC236}">
                <a16:creationId xmlns:a16="http://schemas.microsoft.com/office/drawing/2014/main" id="{64B6C64E-5975-4B01-B112-510F1BB39FB2}"/>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7027358" y="5095131"/>
            <a:ext cx="1802519" cy="1224102"/>
          </a:xfrm>
          <a:prstGeom prst="rect">
            <a:avLst/>
          </a:prstGeom>
          <a:ln>
            <a:solidFill>
              <a:schemeClr val="tx1"/>
            </a:solidFill>
          </a:ln>
        </p:spPr>
      </p:pic>
      <p:pic>
        <p:nvPicPr>
          <p:cNvPr id="7168" name="Picture 7167">
            <a:extLst>
              <a:ext uri="{FF2B5EF4-FFF2-40B4-BE49-F238E27FC236}">
                <a16:creationId xmlns:a16="http://schemas.microsoft.com/office/drawing/2014/main" id="{BB32B949-5733-4C77-97A3-6A0AFBFA572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722601" y="5096934"/>
            <a:ext cx="1830605" cy="1224102"/>
          </a:xfrm>
          <a:prstGeom prst="rect">
            <a:avLst/>
          </a:prstGeom>
          <a:ln>
            <a:solidFill>
              <a:schemeClr val="tx1"/>
            </a:solidFill>
          </a:ln>
        </p:spPr>
      </p:pic>
      <p:pic>
        <p:nvPicPr>
          <p:cNvPr id="23" name="Picture 22">
            <a:extLst>
              <a:ext uri="{FF2B5EF4-FFF2-40B4-BE49-F238E27FC236}">
                <a16:creationId xmlns:a16="http://schemas.microsoft.com/office/drawing/2014/main" id="{462C6FE8-BB02-4447-B91A-7C8FA7010457}"/>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2597025" y="3394353"/>
            <a:ext cx="1807023" cy="1211111"/>
          </a:xfrm>
          <a:prstGeom prst="rect">
            <a:avLst/>
          </a:prstGeom>
          <a:ln>
            <a:solidFill>
              <a:schemeClr val="tx1"/>
            </a:solidFill>
          </a:ln>
        </p:spPr>
      </p:pic>
      <p:pic>
        <p:nvPicPr>
          <p:cNvPr id="22" name="Picture 21">
            <a:extLst>
              <a:ext uri="{FF2B5EF4-FFF2-40B4-BE49-F238E27FC236}">
                <a16:creationId xmlns:a16="http://schemas.microsoft.com/office/drawing/2014/main" id="{D6D3B34E-2977-43F2-9CFA-626AF0992DF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48351" y="3378508"/>
            <a:ext cx="1810138" cy="1229485"/>
          </a:xfrm>
          <a:prstGeom prst="rect">
            <a:avLst/>
          </a:prstGeom>
          <a:ln>
            <a:solidFill>
              <a:schemeClr val="tx1"/>
            </a:solidFill>
          </a:ln>
        </p:spPr>
      </p:pic>
      <p:pic>
        <p:nvPicPr>
          <p:cNvPr id="19" name="Picture 18">
            <a:extLst>
              <a:ext uri="{FF2B5EF4-FFF2-40B4-BE49-F238E27FC236}">
                <a16:creationId xmlns:a16="http://schemas.microsoft.com/office/drawing/2014/main" id="{D4037BA4-155D-45A6-9C2E-E123464AA632}"/>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7047721" y="3387683"/>
            <a:ext cx="1782147" cy="1196960"/>
          </a:xfrm>
          <a:prstGeom prst="rect">
            <a:avLst/>
          </a:prstGeom>
          <a:ln>
            <a:solidFill>
              <a:schemeClr val="tx1"/>
            </a:solidFill>
          </a:ln>
        </p:spPr>
      </p:pic>
      <p:pic>
        <p:nvPicPr>
          <p:cNvPr id="18" name="Picture 17">
            <a:extLst>
              <a:ext uri="{FF2B5EF4-FFF2-40B4-BE49-F238E27FC236}">
                <a16:creationId xmlns:a16="http://schemas.microsoft.com/office/drawing/2014/main" id="{D2497DE8-D2C1-4C10-80B9-38E50953176A}"/>
              </a:ext>
            </a:extLst>
          </p:cNvPr>
          <p:cNvPicPr>
            <a:picLocks noChangeAspect="1"/>
          </p:cNvPicPr>
          <p:nvPr/>
        </p:nvPicPr>
        <p:blipFill rotWithShape="1">
          <a:blip r:embed="rId9" cstate="screen">
            <a:extLst>
              <a:ext uri="{28A0092B-C50C-407E-A947-70E740481C1C}">
                <a14:useLocalDpi xmlns:a14="http://schemas.microsoft.com/office/drawing/2010/main" val="0"/>
              </a:ext>
            </a:extLst>
          </a:blip>
          <a:srcRect/>
          <a:stretch/>
        </p:blipFill>
        <p:spPr>
          <a:xfrm>
            <a:off x="4736739" y="3396545"/>
            <a:ext cx="1772819" cy="1188098"/>
          </a:xfrm>
          <a:prstGeom prst="rect">
            <a:avLst/>
          </a:prstGeom>
          <a:ln>
            <a:solidFill>
              <a:schemeClr val="tx1"/>
            </a:solidFill>
          </a:ln>
        </p:spPr>
      </p:pic>
      <p:sp>
        <p:nvSpPr>
          <p:cNvPr id="2" name="Title 1"/>
          <p:cNvSpPr>
            <a:spLocks noGrp="1"/>
          </p:cNvSpPr>
          <p:nvPr>
            <p:ph type="ctrTitle"/>
          </p:nvPr>
        </p:nvSpPr>
        <p:spPr>
          <a:xfrm>
            <a:off x="230057" y="385534"/>
            <a:ext cx="8764657" cy="741919"/>
          </a:xfrm>
        </p:spPr>
        <p:txBody>
          <a:bodyPr/>
          <a:lstStyle/>
          <a:p>
            <a:r>
              <a:rPr lang="en-US" sz="2500" dirty="0"/>
              <a:t>Film Characters Have Lived For Decades, With Some People Knowing Their Stories Better Than Their Own Family Members</a:t>
            </a:r>
          </a:p>
        </p:txBody>
      </p:sp>
      <p:sp>
        <p:nvSpPr>
          <p:cNvPr id="11" name="Text Placeholder 10">
            <a:extLst>
              <a:ext uri="{FF2B5EF4-FFF2-40B4-BE49-F238E27FC236}">
                <a16:creationId xmlns:a16="http://schemas.microsoft.com/office/drawing/2014/main" id="{1DE5D454-34E0-4846-B81D-A32A46CC6DF7}"/>
              </a:ext>
            </a:extLst>
          </p:cNvPr>
          <p:cNvSpPr>
            <a:spLocks noGrp="1"/>
          </p:cNvSpPr>
          <p:nvPr>
            <p:ph type="body" sz="quarter" idx="14"/>
          </p:nvPr>
        </p:nvSpPr>
        <p:spPr>
          <a:xfrm>
            <a:off x="321734" y="6584145"/>
            <a:ext cx="5562600" cy="236537"/>
          </a:xfrm>
        </p:spPr>
        <p:txBody>
          <a:bodyPr/>
          <a:lstStyle/>
          <a:p>
            <a:r>
              <a:rPr lang="en-US" sz="800" dirty="0"/>
              <a:t>Source: www.boxofficemojo.com</a:t>
            </a:r>
          </a:p>
        </p:txBody>
      </p:sp>
      <p:pic>
        <p:nvPicPr>
          <p:cNvPr id="13" name="Picture 12">
            <a:extLst>
              <a:ext uri="{FF2B5EF4-FFF2-40B4-BE49-F238E27FC236}">
                <a16:creationId xmlns:a16="http://schemas.microsoft.com/office/drawing/2014/main" id="{436C28CC-729C-4B7C-9E44-4D57E503AFBB}"/>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7053952" y="1668414"/>
            <a:ext cx="1782147" cy="1188098"/>
          </a:xfrm>
          <a:prstGeom prst="rect">
            <a:avLst/>
          </a:prstGeom>
          <a:ln>
            <a:solidFill>
              <a:schemeClr val="tx1"/>
            </a:solidFill>
          </a:ln>
        </p:spPr>
      </p:pic>
      <p:pic>
        <p:nvPicPr>
          <p:cNvPr id="14" name="Picture 13">
            <a:extLst>
              <a:ext uri="{FF2B5EF4-FFF2-40B4-BE49-F238E27FC236}">
                <a16:creationId xmlns:a16="http://schemas.microsoft.com/office/drawing/2014/main" id="{35A9B052-BC35-4F8C-A483-0896E87FECEE}"/>
              </a:ext>
            </a:extLst>
          </p:cNvPr>
          <p:cNvPicPr>
            <a:picLocks noChangeAspect="1"/>
          </p:cNvPicPr>
          <p:nvPr/>
        </p:nvPicPr>
        <p:blipFill rotWithShape="1">
          <a:blip r:embed="rId11" cstate="screen">
            <a:extLst>
              <a:ext uri="{28A0092B-C50C-407E-A947-70E740481C1C}">
                <a14:useLocalDpi xmlns:a14="http://schemas.microsoft.com/office/drawing/2010/main" val="0"/>
              </a:ext>
            </a:extLst>
          </a:blip>
          <a:srcRect/>
          <a:stretch/>
        </p:blipFill>
        <p:spPr>
          <a:xfrm>
            <a:off x="4733637" y="1668414"/>
            <a:ext cx="1782147" cy="1188098"/>
          </a:xfrm>
          <a:prstGeom prst="rect">
            <a:avLst/>
          </a:prstGeom>
          <a:ln>
            <a:solidFill>
              <a:schemeClr val="tx1"/>
            </a:solidFill>
          </a:ln>
        </p:spPr>
      </p:pic>
      <p:sp>
        <p:nvSpPr>
          <p:cNvPr id="15" name="Arrow: Right 14">
            <a:extLst>
              <a:ext uri="{FF2B5EF4-FFF2-40B4-BE49-F238E27FC236}">
                <a16:creationId xmlns:a16="http://schemas.microsoft.com/office/drawing/2014/main" id="{21EA158C-9F26-45F5-8AB3-1C86372D56E2}"/>
              </a:ext>
            </a:extLst>
          </p:cNvPr>
          <p:cNvSpPr/>
          <p:nvPr/>
        </p:nvSpPr>
        <p:spPr>
          <a:xfrm>
            <a:off x="6615405" y="2117838"/>
            <a:ext cx="335906" cy="236537"/>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 Placeholder 2">
            <a:extLst>
              <a:ext uri="{FF2B5EF4-FFF2-40B4-BE49-F238E27FC236}">
                <a16:creationId xmlns:a16="http://schemas.microsoft.com/office/drawing/2014/main" id="{A01E759C-4559-4DDD-8743-0AA52B197F65}"/>
              </a:ext>
            </a:extLst>
          </p:cNvPr>
          <p:cNvSpPr txBox="1">
            <a:spLocks/>
          </p:cNvSpPr>
          <p:nvPr/>
        </p:nvSpPr>
        <p:spPr>
          <a:xfrm>
            <a:off x="4733637" y="1180721"/>
            <a:ext cx="3981160" cy="461257"/>
          </a:xfrm>
          <a:prstGeom prst="rect">
            <a:avLst/>
          </a:prstGeom>
          <a:ln>
            <a:noFill/>
          </a:ln>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i="1" dirty="0"/>
              <a:t>40+ Years of </a:t>
            </a:r>
            <a:r>
              <a:rPr lang="en-US" sz="1200" b="1" u="sng" dirty="0"/>
              <a:t>Luke Skywalker</a:t>
            </a:r>
          </a:p>
          <a:p>
            <a:r>
              <a:rPr lang="en-US" sz="1000" b="1" dirty="0"/>
              <a:t>From </a:t>
            </a:r>
            <a:r>
              <a:rPr lang="en-US" sz="1000" b="1" i="1" dirty="0"/>
              <a:t>Star Wars: A New Hope</a:t>
            </a:r>
            <a:r>
              <a:rPr lang="en-US" sz="1000" b="1" dirty="0"/>
              <a:t> (1977) to </a:t>
            </a:r>
            <a:r>
              <a:rPr lang="en-US" sz="1000" b="1" i="1" dirty="0"/>
              <a:t>The Last Jedi </a:t>
            </a:r>
            <a:r>
              <a:rPr lang="en-US" sz="1000" b="1" dirty="0"/>
              <a:t>(2017)</a:t>
            </a:r>
          </a:p>
        </p:txBody>
      </p:sp>
      <p:sp>
        <p:nvSpPr>
          <p:cNvPr id="21" name="Text Placeholder 2">
            <a:extLst>
              <a:ext uri="{FF2B5EF4-FFF2-40B4-BE49-F238E27FC236}">
                <a16:creationId xmlns:a16="http://schemas.microsoft.com/office/drawing/2014/main" id="{B3D8FD6D-04BD-496F-A7D4-6EB1E63FFF31}"/>
              </a:ext>
            </a:extLst>
          </p:cNvPr>
          <p:cNvSpPr txBox="1">
            <a:spLocks/>
          </p:cNvSpPr>
          <p:nvPr/>
        </p:nvSpPr>
        <p:spPr>
          <a:xfrm>
            <a:off x="307917" y="1162667"/>
            <a:ext cx="4086809" cy="461257"/>
          </a:xfrm>
          <a:prstGeom prst="rect">
            <a:avLst/>
          </a:prstGeom>
          <a:ln>
            <a:noFill/>
          </a:ln>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i="1" dirty="0"/>
              <a:t>52+ Years of </a:t>
            </a:r>
            <a:r>
              <a:rPr lang="en-US" sz="1200" b="1" u="sng" dirty="0"/>
              <a:t>James Bond</a:t>
            </a:r>
          </a:p>
          <a:p>
            <a:r>
              <a:rPr lang="en-US" sz="1000" b="1" dirty="0"/>
              <a:t>From </a:t>
            </a:r>
            <a:r>
              <a:rPr lang="en-US" sz="1000" b="1" i="1" dirty="0"/>
              <a:t>Dr. No</a:t>
            </a:r>
            <a:r>
              <a:rPr lang="en-US" sz="1000" b="1" dirty="0"/>
              <a:t> (1963) to </a:t>
            </a:r>
            <a:r>
              <a:rPr lang="en-US" sz="1000" b="1" i="1" dirty="0" err="1"/>
              <a:t>Spectre</a:t>
            </a:r>
            <a:r>
              <a:rPr lang="en-US" sz="1000" b="1" i="1" dirty="0"/>
              <a:t> </a:t>
            </a:r>
            <a:r>
              <a:rPr lang="en-US" sz="1000" b="1" dirty="0"/>
              <a:t>(2015)</a:t>
            </a:r>
          </a:p>
        </p:txBody>
      </p:sp>
      <p:pic>
        <p:nvPicPr>
          <p:cNvPr id="16" name="Picture 15">
            <a:extLst>
              <a:ext uri="{FF2B5EF4-FFF2-40B4-BE49-F238E27FC236}">
                <a16:creationId xmlns:a16="http://schemas.microsoft.com/office/drawing/2014/main" id="{A343B92F-424E-4A19-84CC-0780C4A01E01}"/>
              </a:ext>
            </a:extLst>
          </p:cNvPr>
          <p:cNvPicPr>
            <a:picLocks noChangeAspect="1"/>
          </p:cNvPicPr>
          <p:nvPr/>
        </p:nvPicPr>
        <p:blipFill rotWithShape="1">
          <a:blip r:embed="rId12" cstate="screen">
            <a:extLst>
              <a:ext uri="{28A0092B-C50C-407E-A947-70E740481C1C}">
                <a14:useLocalDpi xmlns:a14="http://schemas.microsoft.com/office/drawing/2010/main" val="0"/>
              </a:ext>
            </a:extLst>
          </a:blip>
          <a:srcRect/>
          <a:stretch/>
        </p:blipFill>
        <p:spPr>
          <a:xfrm>
            <a:off x="345242" y="1656582"/>
            <a:ext cx="1800809" cy="1188098"/>
          </a:xfrm>
          <a:prstGeom prst="rect">
            <a:avLst/>
          </a:prstGeom>
          <a:ln>
            <a:solidFill>
              <a:schemeClr val="tx1"/>
            </a:solidFill>
          </a:ln>
        </p:spPr>
      </p:pic>
      <p:pic>
        <p:nvPicPr>
          <p:cNvPr id="17" name="Picture 16">
            <a:extLst>
              <a:ext uri="{FF2B5EF4-FFF2-40B4-BE49-F238E27FC236}">
                <a16:creationId xmlns:a16="http://schemas.microsoft.com/office/drawing/2014/main" id="{B897FA8F-90B5-46A4-8B7E-2E3CA08A265E}"/>
              </a:ext>
            </a:extLst>
          </p:cNvPr>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2603249" y="1656581"/>
            <a:ext cx="1782147" cy="1188098"/>
          </a:xfrm>
          <a:prstGeom prst="rect">
            <a:avLst/>
          </a:prstGeom>
          <a:ln>
            <a:solidFill>
              <a:schemeClr val="tx1"/>
            </a:solidFill>
          </a:ln>
        </p:spPr>
      </p:pic>
      <p:sp>
        <p:nvSpPr>
          <p:cNvPr id="24" name="Arrow: Right 23">
            <a:extLst>
              <a:ext uri="{FF2B5EF4-FFF2-40B4-BE49-F238E27FC236}">
                <a16:creationId xmlns:a16="http://schemas.microsoft.com/office/drawing/2014/main" id="{B575F5C9-19F7-4C0C-B103-F639068B6987}"/>
              </a:ext>
            </a:extLst>
          </p:cNvPr>
          <p:cNvSpPr/>
          <p:nvPr/>
        </p:nvSpPr>
        <p:spPr>
          <a:xfrm>
            <a:off x="2223798" y="2099784"/>
            <a:ext cx="335906" cy="236537"/>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0EAB279A-5A9B-4404-8413-50D97CD98429}"/>
              </a:ext>
            </a:extLst>
          </p:cNvPr>
          <p:cNvSpPr/>
          <p:nvPr/>
        </p:nvSpPr>
        <p:spPr>
          <a:xfrm>
            <a:off x="6599846" y="3845970"/>
            <a:ext cx="335906" cy="236537"/>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 Placeholder 2">
            <a:extLst>
              <a:ext uri="{FF2B5EF4-FFF2-40B4-BE49-F238E27FC236}">
                <a16:creationId xmlns:a16="http://schemas.microsoft.com/office/drawing/2014/main" id="{15B5F2F4-C74A-4ABB-9A7C-5E623878B7EE}"/>
              </a:ext>
            </a:extLst>
          </p:cNvPr>
          <p:cNvSpPr txBox="1">
            <a:spLocks/>
          </p:cNvSpPr>
          <p:nvPr/>
        </p:nvSpPr>
        <p:spPr>
          <a:xfrm>
            <a:off x="4736740" y="2908853"/>
            <a:ext cx="3981160" cy="461257"/>
          </a:xfrm>
          <a:prstGeom prst="rect">
            <a:avLst/>
          </a:prstGeom>
          <a:ln>
            <a:noFill/>
          </a:ln>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i="1" dirty="0"/>
              <a:t>37+ Years of </a:t>
            </a:r>
            <a:r>
              <a:rPr lang="en-US" sz="1200" b="1" u="sng" dirty="0"/>
              <a:t>Captain Kirk</a:t>
            </a:r>
          </a:p>
          <a:p>
            <a:r>
              <a:rPr lang="en-US" sz="1000" b="1" dirty="0"/>
              <a:t>From </a:t>
            </a:r>
            <a:r>
              <a:rPr lang="en-US" sz="1000" b="1" i="1" dirty="0"/>
              <a:t>Star Trek </a:t>
            </a:r>
            <a:r>
              <a:rPr lang="en-US" sz="1000" b="1" dirty="0"/>
              <a:t>(1979) to </a:t>
            </a:r>
            <a:r>
              <a:rPr lang="en-US" sz="1000" b="1" i="1" dirty="0"/>
              <a:t>Star Trek Beyond </a:t>
            </a:r>
            <a:r>
              <a:rPr lang="en-US" sz="1000" b="1" dirty="0"/>
              <a:t>(2015)</a:t>
            </a:r>
          </a:p>
        </p:txBody>
      </p:sp>
      <p:sp>
        <p:nvSpPr>
          <p:cNvPr id="29" name="Text Placeholder 2">
            <a:extLst>
              <a:ext uri="{FF2B5EF4-FFF2-40B4-BE49-F238E27FC236}">
                <a16:creationId xmlns:a16="http://schemas.microsoft.com/office/drawing/2014/main" id="{2A3E5BD1-3C27-4E29-85D8-B7E4AA279651}"/>
              </a:ext>
            </a:extLst>
          </p:cNvPr>
          <p:cNvSpPr txBox="1">
            <a:spLocks/>
          </p:cNvSpPr>
          <p:nvPr/>
        </p:nvSpPr>
        <p:spPr>
          <a:xfrm>
            <a:off x="327884" y="2902632"/>
            <a:ext cx="4122828" cy="461257"/>
          </a:xfrm>
          <a:prstGeom prst="rect">
            <a:avLst/>
          </a:prstGeom>
          <a:ln>
            <a:noFill/>
          </a:ln>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i="1" dirty="0"/>
              <a:t>40+ Years of </a:t>
            </a:r>
            <a:r>
              <a:rPr lang="en-US" sz="1200" b="1" u="sng" dirty="0"/>
              <a:t>Rocky Balboa</a:t>
            </a:r>
          </a:p>
          <a:p>
            <a:r>
              <a:rPr lang="en-US" sz="1000" b="1" dirty="0"/>
              <a:t>From </a:t>
            </a:r>
            <a:r>
              <a:rPr lang="en-US" sz="1000" b="1" i="1" dirty="0"/>
              <a:t>Rocky </a:t>
            </a:r>
            <a:r>
              <a:rPr lang="en-US" sz="1000" b="1" dirty="0"/>
              <a:t>(1976) to </a:t>
            </a:r>
            <a:r>
              <a:rPr lang="en-US" sz="1000" b="1" i="1" dirty="0"/>
              <a:t>Creed </a:t>
            </a:r>
            <a:r>
              <a:rPr lang="en-US" sz="1000" b="1" dirty="0"/>
              <a:t>(2015)</a:t>
            </a:r>
          </a:p>
        </p:txBody>
      </p:sp>
      <p:sp>
        <p:nvSpPr>
          <p:cNvPr id="32" name="Arrow: Right 31">
            <a:extLst>
              <a:ext uri="{FF2B5EF4-FFF2-40B4-BE49-F238E27FC236}">
                <a16:creationId xmlns:a16="http://schemas.microsoft.com/office/drawing/2014/main" id="{B28C20BD-AAEC-4358-A38D-5A41722C2019}"/>
              </a:ext>
            </a:extLst>
          </p:cNvPr>
          <p:cNvSpPr/>
          <p:nvPr/>
        </p:nvSpPr>
        <p:spPr>
          <a:xfrm>
            <a:off x="2208243" y="3839749"/>
            <a:ext cx="335906" cy="236537"/>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Arrow: Right 34">
            <a:extLst>
              <a:ext uri="{FF2B5EF4-FFF2-40B4-BE49-F238E27FC236}">
                <a16:creationId xmlns:a16="http://schemas.microsoft.com/office/drawing/2014/main" id="{95A34D9A-155F-4DAE-B36E-6808E7282061}"/>
              </a:ext>
            </a:extLst>
          </p:cNvPr>
          <p:cNvSpPr/>
          <p:nvPr/>
        </p:nvSpPr>
        <p:spPr>
          <a:xfrm>
            <a:off x="2195802" y="5554827"/>
            <a:ext cx="335906" cy="236537"/>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 Placeholder 2">
            <a:extLst>
              <a:ext uri="{FF2B5EF4-FFF2-40B4-BE49-F238E27FC236}">
                <a16:creationId xmlns:a16="http://schemas.microsoft.com/office/drawing/2014/main" id="{74248CBE-7D62-4FF4-9AD1-360B8D17C437}"/>
              </a:ext>
            </a:extLst>
          </p:cNvPr>
          <p:cNvSpPr txBox="1">
            <a:spLocks/>
          </p:cNvSpPr>
          <p:nvPr/>
        </p:nvSpPr>
        <p:spPr>
          <a:xfrm>
            <a:off x="230057" y="4617710"/>
            <a:ext cx="4361912" cy="461257"/>
          </a:xfrm>
          <a:prstGeom prst="rect">
            <a:avLst/>
          </a:prstGeom>
          <a:ln>
            <a:noFill/>
          </a:ln>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i="1" dirty="0"/>
              <a:t>28+ Years of </a:t>
            </a:r>
            <a:r>
              <a:rPr lang="en-US" sz="1200" b="1" u="sng" dirty="0"/>
              <a:t>Bruce Wayne</a:t>
            </a:r>
          </a:p>
          <a:p>
            <a:r>
              <a:rPr lang="en-US" sz="1000" b="1" dirty="0"/>
              <a:t>From </a:t>
            </a:r>
            <a:r>
              <a:rPr lang="en-US" sz="1000" b="1" i="1" dirty="0"/>
              <a:t>Batman</a:t>
            </a:r>
            <a:r>
              <a:rPr lang="en-US" sz="1000" b="1" dirty="0"/>
              <a:t> (1989) to </a:t>
            </a:r>
            <a:r>
              <a:rPr lang="en-US" sz="1000" b="1" i="1" dirty="0"/>
              <a:t>Batman v Superman: Dawn of Justice </a:t>
            </a:r>
            <a:r>
              <a:rPr lang="en-US" sz="1000" b="1" dirty="0"/>
              <a:t>(2016)</a:t>
            </a:r>
          </a:p>
        </p:txBody>
      </p:sp>
      <p:sp>
        <p:nvSpPr>
          <p:cNvPr id="37" name="Text Placeholder 2">
            <a:extLst>
              <a:ext uri="{FF2B5EF4-FFF2-40B4-BE49-F238E27FC236}">
                <a16:creationId xmlns:a16="http://schemas.microsoft.com/office/drawing/2014/main" id="{6605D1E2-9445-4822-BE60-5048D5A08F29}"/>
              </a:ext>
            </a:extLst>
          </p:cNvPr>
          <p:cNvSpPr txBox="1">
            <a:spLocks/>
          </p:cNvSpPr>
          <p:nvPr/>
        </p:nvSpPr>
        <p:spPr>
          <a:xfrm>
            <a:off x="4470677" y="4611489"/>
            <a:ext cx="4524037" cy="461257"/>
          </a:xfrm>
          <a:prstGeom prst="rect">
            <a:avLst/>
          </a:prstGeom>
          <a:ln>
            <a:noFill/>
          </a:ln>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i="1" dirty="0"/>
              <a:t>16+ Years of </a:t>
            </a:r>
            <a:r>
              <a:rPr lang="en-US" sz="1200" b="1" i="1" u="sng" dirty="0"/>
              <a:t>Dominic Toretto</a:t>
            </a:r>
            <a:endParaRPr lang="en-US" sz="1200" b="1" u="sng" dirty="0"/>
          </a:p>
          <a:p>
            <a:r>
              <a:rPr lang="en-US" sz="1000" b="1" dirty="0"/>
              <a:t>From </a:t>
            </a:r>
            <a:r>
              <a:rPr lang="en-US" sz="1000" b="1" i="1" dirty="0"/>
              <a:t>The Fast and the Furious</a:t>
            </a:r>
            <a:r>
              <a:rPr lang="en-US" sz="1000" b="1" dirty="0"/>
              <a:t> (2001) to The Fate of the Furious</a:t>
            </a:r>
            <a:r>
              <a:rPr lang="en-US" sz="1000" b="1" i="1" dirty="0"/>
              <a:t> </a:t>
            </a:r>
            <a:r>
              <a:rPr lang="en-US" sz="1000" b="1" dirty="0"/>
              <a:t>(2017)</a:t>
            </a:r>
          </a:p>
        </p:txBody>
      </p:sp>
      <p:sp>
        <p:nvSpPr>
          <p:cNvPr id="40" name="Arrow: Right 39">
            <a:extLst>
              <a:ext uri="{FF2B5EF4-FFF2-40B4-BE49-F238E27FC236}">
                <a16:creationId xmlns:a16="http://schemas.microsoft.com/office/drawing/2014/main" id="{99ED547D-2BEA-4AD3-AEBE-AA878032BF40}"/>
              </a:ext>
            </a:extLst>
          </p:cNvPr>
          <p:cNvSpPr/>
          <p:nvPr/>
        </p:nvSpPr>
        <p:spPr>
          <a:xfrm>
            <a:off x="6630955" y="5548606"/>
            <a:ext cx="335906" cy="236537"/>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 Placeholder 4">
            <a:extLst>
              <a:ext uri="{FF2B5EF4-FFF2-40B4-BE49-F238E27FC236}">
                <a16:creationId xmlns:a16="http://schemas.microsoft.com/office/drawing/2014/main" id="{7FB59CD9-55D8-43F1-89A4-DDEEADECD747}"/>
              </a:ext>
            </a:extLst>
          </p:cNvPr>
          <p:cNvSpPr txBox="1">
            <a:spLocks/>
          </p:cNvSpPr>
          <p:nvPr/>
        </p:nvSpPr>
        <p:spPr>
          <a:xfrm>
            <a:off x="329141" y="6338524"/>
            <a:ext cx="3355092" cy="431798"/>
          </a:xfrm>
          <a:prstGeom prst="rect">
            <a:avLst/>
          </a:prstGeom>
        </p:spPr>
        <p:txBody>
          <a:bodyPr vert="horz"/>
          <a:lstStyle>
            <a:lvl1pPr marL="0" indent="0" algn="l" defTabSz="457200" rtl="0" eaLnBrk="1" latinLnBrk="0" hangingPunct="1">
              <a:spcBef>
                <a:spcPct val="20000"/>
              </a:spcBef>
              <a:buFont typeface="Arial"/>
              <a:buNone/>
              <a:defRPr sz="1100" kern="1200" cap="all"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THE SURROUND SOUND OF CINEMA: PART I</a:t>
            </a:r>
          </a:p>
        </p:txBody>
      </p:sp>
    </p:spTree>
    <p:extLst>
      <p:ext uri="{BB962C8B-B14F-4D97-AF65-F5344CB8AC3E}">
        <p14:creationId xmlns:p14="http://schemas.microsoft.com/office/powerpoint/2010/main" val="4107587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5D7C6-E75E-4EE1-85DE-64069AC2954D}"/>
              </a:ext>
            </a:extLst>
          </p:cNvPr>
          <p:cNvSpPr>
            <a:spLocks noGrp="1"/>
          </p:cNvSpPr>
          <p:nvPr>
            <p:ph type="ctrTitle"/>
          </p:nvPr>
        </p:nvSpPr>
        <p:spPr>
          <a:xfrm>
            <a:off x="161636" y="357541"/>
            <a:ext cx="8805334" cy="695706"/>
          </a:xfrm>
        </p:spPr>
        <p:txBody>
          <a:bodyPr/>
          <a:lstStyle/>
          <a:p>
            <a:r>
              <a:rPr lang="en-US" dirty="0"/>
              <a:t>People Are So Passionate Over The Characters They Feel Bonded To That They Rigorously Debate New Casting Choices</a:t>
            </a:r>
          </a:p>
        </p:txBody>
      </p:sp>
      <p:grpSp>
        <p:nvGrpSpPr>
          <p:cNvPr id="11" name="Group 10">
            <a:extLst>
              <a:ext uri="{FF2B5EF4-FFF2-40B4-BE49-F238E27FC236}">
                <a16:creationId xmlns:a16="http://schemas.microsoft.com/office/drawing/2014/main" id="{16BA3894-7A67-4A42-A397-92BAEA7542E1}"/>
              </a:ext>
            </a:extLst>
          </p:cNvPr>
          <p:cNvGrpSpPr/>
          <p:nvPr/>
        </p:nvGrpSpPr>
        <p:grpSpPr>
          <a:xfrm>
            <a:off x="250710" y="1742232"/>
            <a:ext cx="2913056" cy="857339"/>
            <a:chOff x="408148" y="1784412"/>
            <a:chExt cx="2913056" cy="975216"/>
          </a:xfrm>
        </p:grpSpPr>
        <p:sp>
          <p:nvSpPr>
            <p:cNvPr id="10" name="Rectangle 9">
              <a:extLst>
                <a:ext uri="{FF2B5EF4-FFF2-40B4-BE49-F238E27FC236}">
                  <a16:creationId xmlns:a16="http://schemas.microsoft.com/office/drawing/2014/main" id="{F2F8AE54-BA94-4341-9136-863FE5279789}"/>
                </a:ext>
              </a:extLst>
            </p:cNvPr>
            <p:cNvSpPr/>
            <p:nvPr/>
          </p:nvSpPr>
          <p:spPr>
            <a:xfrm>
              <a:off x="408148" y="1784412"/>
              <a:ext cx="2913056" cy="975216"/>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02E8476-0E19-4CE3-90E3-8002733F6AF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408148" y="1784412"/>
              <a:ext cx="1527625" cy="244853"/>
            </a:xfrm>
            <a:prstGeom prst="rect">
              <a:avLst/>
            </a:prstGeom>
          </p:spPr>
        </p:pic>
        <p:pic>
          <p:nvPicPr>
            <p:cNvPr id="7" name="Picture 6">
              <a:extLst>
                <a:ext uri="{FF2B5EF4-FFF2-40B4-BE49-F238E27FC236}">
                  <a16:creationId xmlns:a16="http://schemas.microsoft.com/office/drawing/2014/main" id="{134613F2-5178-458B-9C9A-B8755A27F48F}"/>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514680" y="2029265"/>
              <a:ext cx="2806524" cy="730363"/>
            </a:xfrm>
            <a:prstGeom prst="rect">
              <a:avLst/>
            </a:prstGeom>
          </p:spPr>
        </p:pic>
      </p:grpSp>
      <p:grpSp>
        <p:nvGrpSpPr>
          <p:cNvPr id="15" name="Group 14">
            <a:extLst>
              <a:ext uri="{FF2B5EF4-FFF2-40B4-BE49-F238E27FC236}">
                <a16:creationId xmlns:a16="http://schemas.microsoft.com/office/drawing/2014/main" id="{D12883B6-B3DF-4909-AE63-1C3224199A03}"/>
              </a:ext>
            </a:extLst>
          </p:cNvPr>
          <p:cNvGrpSpPr/>
          <p:nvPr/>
        </p:nvGrpSpPr>
        <p:grpSpPr>
          <a:xfrm>
            <a:off x="239698" y="2707913"/>
            <a:ext cx="3105047" cy="418882"/>
            <a:chOff x="-674262" y="3173990"/>
            <a:chExt cx="4438394" cy="521497"/>
          </a:xfrm>
        </p:grpSpPr>
        <p:sp>
          <p:nvSpPr>
            <p:cNvPr id="14" name="Rectangle 13">
              <a:extLst>
                <a:ext uri="{FF2B5EF4-FFF2-40B4-BE49-F238E27FC236}">
                  <a16:creationId xmlns:a16="http://schemas.microsoft.com/office/drawing/2014/main" id="{02B433AD-7B9A-4858-A799-9E915033677C}"/>
                </a:ext>
              </a:extLst>
            </p:cNvPr>
            <p:cNvSpPr/>
            <p:nvPr/>
          </p:nvSpPr>
          <p:spPr>
            <a:xfrm>
              <a:off x="-674262" y="3173990"/>
              <a:ext cx="4438394" cy="521497"/>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D4A3D45-A322-41ED-8EA7-A2FD8EEE4F7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59294" y="3408163"/>
              <a:ext cx="4323425" cy="287324"/>
            </a:xfrm>
            <a:prstGeom prst="rect">
              <a:avLst/>
            </a:prstGeom>
          </p:spPr>
        </p:pic>
        <p:pic>
          <p:nvPicPr>
            <p:cNvPr id="13" name="Picture 12">
              <a:extLst>
                <a:ext uri="{FF2B5EF4-FFF2-40B4-BE49-F238E27FC236}">
                  <a16:creationId xmlns:a16="http://schemas.microsoft.com/office/drawing/2014/main" id="{201243E7-C3D2-44B9-B9F9-D8BA7DBFCAF0}"/>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674262" y="3173990"/>
              <a:ext cx="861134" cy="255010"/>
            </a:xfrm>
            <a:prstGeom prst="rect">
              <a:avLst/>
            </a:prstGeom>
          </p:spPr>
        </p:pic>
      </p:grpSp>
      <p:pic>
        <p:nvPicPr>
          <p:cNvPr id="16" name="Picture 15">
            <a:extLst>
              <a:ext uri="{FF2B5EF4-FFF2-40B4-BE49-F238E27FC236}">
                <a16:creationId xmlns:a16="http://schemas.microsoft.com/office/drawing/2014/main" id="{D0335AAA-7591-46D9-992A-E6F3E26A4146}"/>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239698" y="3267514"/>
            <a:ext cx="2979379" cy="517387"/>
          </a:xfrm>
          <a:prstGeom prst="rect">
            <a:avLst/>
          </a:prstGeom>
          <a:ln>
            <a:solidFill>
              <a:schemeClr val="tx1"/>
            </a:solidFill>
          </a:ln>
        </p:spPr>
      </p:pic>
      <p:pic>
        <p:nvPicPr>
          <p:cNvPr id="17" name="Picture 16">
            <a:extLst>
              <a:ext uri="{FF2B5EF4-FFF2-40B4-BE49-F238E27FC236}">
                <a16:creationId xmlns:a16="http://schemas.microsoft.com/office/drawing/2014/main" id="{1F33CD5B-111D-4485-9F46-57226861EB2A}"/>
              </a:ext>
            </a:extLst>
          </p:cNvPr>
          <p:cNvPicPr>
            <a:picLocks noChangeAspect="1"/>
          </p:cNvPicPr>
          <p:nvPr/>
        </p:nvPicPr>
        <p:blipFill rotWithShape="1">
          <a:blip r:embed="rId8" cstate="screen">
            <a:extLst>
              <a:ext uri="{28A0092B-C50C-407E-A947-70E740481C1C}">
                <a14:useLocalDpi xmlns:a14="http://schemas.microsoft.com/office/drawing/2010/main" val="0"/>
              </a:ext>
            </a:extLst>
          </a:blip>
          <a:srcRect/>
          <a:stretch/>
        </p:blipFill>
        <p:spPr>
          <a:xfrm>
            <a:off x="320128" y="3924402"/>
            <a:ext cx="2618913" cy="418882"/>
          </a:xfrm>
          <a:prstGeom prst="rect">
            <a:avLst/>
          </a:prstGeom>
          <a:ln>
            <a:solidFill>
              <a:schemeClr val="tx1"/>
            </a:solidFill>
          </a:ln>
        </p:spPr>
      </p:pic>
      <p:pic>
        <p:nvPicPr>
          <p:cNvPr id="18" name="Picture 17">
            <a:extLst>
              <a:ext uri="{FF2B5EF4-FFF2-40B4-BE49-F238E27FC236}">
                <a16:creationId xmlns:a16="http://schemas.microsoft.com/office/drawing/2014/main" id="{02B97FF1-A36F-471C-8191-10954BD70C80}"/>
              </a:ext>
            </a:extLst>
          </p:cNvPr>
          <p:cNvPicPr>
            <a:picLocks noChangeAspect="1"/>
          </p:cNvPicPr>
          <p:nvPr/>
        </p:nvPicPr>
        <p:blipFill rotWithShape="1">
          <a:blip r:embed="rId9" cstate="screen">
            <a:extLst>
              <a:ext uri="{28A0092B-C50C-407E-A947-70E740481C1C}">
                <a14:useLocalDpi xmlns:a14="http://schemas.microsoft.com/office/drawing/2010/main" val="0"/>
              </a:ext>
            </a:extLst>
          </a:blip>
          <a:srcRect/>
          <a:stretch/>
        </p:blipFill>
        <p:spPr>
          <a:xfrm>
            <a:off x="266027" y="4473712"/>
            <a:ext cx="3024616" cy="533767"/>
          </a:xfrm>
          <a:prstGeom prst="rect">
            <a:avLst/>
          </a:prstGeom>
          <a:ln>
            <a:solidFill>
              <a:schemeClr val="tx1"/>
            </a:solidFill>
          </a:ln>
        </p:spPr>
      </p:pic>
      <p:pic>
        <p:nvPicPr>
          <p:cNvPr id="19" name="Picture 18">
            <a:extLst>
              <a:ext uri="{FF2B5EF4-FFF2-40B4-BE49-F238E27FC236}">
                <a16:creationId xmlns:a16="http://schemas.microsoft.com/office/drawing/2014/main" id="{96E11E1C-AFCC-4720-B158-FF2F955EEA35}"/>
              </a:ext>
            </a:extLst>
          </p:cNvPr>
          <p:cNvPicPr>
            <a:picLocks noChangeAspect="1"/>
          </p:cNvPicPr>
          <p:nvPr/>
        </p:nvPicPr>
        <p:blipFill rotWithShape="1">
          <a:blip r:embed="rId10" cstate="screen">
            <a:extLst>
              <a:ext uri="{28A0092B-C50C-407E-A947-70E740481C1C}">
                <a14:useLocalDpi xmlns:a14="http://schemas.microsoft.com/office/drawing/2010/main" val="0"/>
              </a:ext>
            </a:extLst>
          </a:blip>
          <a:srcRect/>
          <a:stretch/>
        </p:blipFill>
        <p:spPr>
          <a:xfrm>
            <a:off x="250711" y="5133368"/>
            <a:ext cx="3105046" cy="573448"/>
          </a:xfrm>
          <a:prstGeom prst="rect">
            <a:avLst/>
          </a:prstGeom>
          <a:ln>
            <a:solidFill>
              <a:schemeClr val="tx1"/>
            </a:solidFill>
          </a:ln>
        </p:spPr>
      </p:pic>
      <p:cxnSp>
        <p:nvCxnSpPr>
          <p:cNvPr id="21" name="Straight Connector 20">
            <a:extLst>
              <a:ext uri="{FF2B5EF4-FFF2-40B4-BE49-F238E27FC236}">
                <a16:creationId xmlns:a16="http://schemas.microsoft.com/office/drawing/2014/main" id="{C5779703-DD9F-42D2-90FA-8C0A9E57FBEA}"/>
              </a:ext>
            </a:extLst>
          </p:cNvPr>
          <p:cNvCxnSpPr>
            <a:cxnSpLocks/>
          </p:cNvCxnSpPr>
          <p:nvPr/>
        </p:nvCxnSpPr>
        <p:spPr>
          <a:xfrm>
            <a:off x="3462296" y="1573558"/>
            <a:ext cx="0" cy="4188044"/>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26" name="Group 25">
            <a:extLst>
              <a:ext uri="{FF2B5EF4-FFF2-40B4-BE49-F238E27FC236}">
                <a16:creationId xmlns:a16="http://schemas.microsoft.com/office/drawing/2014/main" id="{47C2B77E-8147-49F4-8737-D646555AFEAB}"/>
              </a:ext>
            </a:extLst>
          </p:cNvPr>
          <p:cNvGrpSpPr/>
          <p:nvPr/>
        </p:nvGrpSpPr>
        <p:grpSpPr>
          <a:xfrm>
            <a:off x="3615969" y="2364219"/>
            <a:ext cx="2726960" cy="489100"/>
            <a:chOff x="3902864" y="2893346"/>
            <a:chExt cx="5782668" cy="904634"/>
          </a:xfrm>
        </p:grpSpPr>
        <p:sp>
          <p:nvSpPr>
            <p:cNvPr id="25" name="Rectangle 24">
              <a:extLst>
                <a:ext uri="{FF2B5EF4-FFF2-40B4-BE49-F238E27FC236}">
                  <a16:creationId xmlns:a16="http://schemas.microsoft.com/office/drawing/2014/main" id="{BDBA2F73-D2DE-4DDA-A2F8-CC7207D00901}"/>
                </a:ext>
              </a:extLst>
            </p:cNvPr>
            <p:cNvSpPr/>
            <p:nvPr/>
          </p:nvSpPr>
          <p:spPr>
            <a:xfrm>
              <a:off x="3902864" y="2893346"/>
              <a:ext cx="5782659" cy="90419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DA6BAA9B-5DB4-4F34-B41A-FAE032408B66}"/>
                </a:ext>
              </a:extLst>
            </p:cNvPr>
            <p:cNvPicPr>
              <a:picLocks noChangeAspect="1"/>
            </p:cNvPicPr>
            <p:nvPr/>
          </p:nvPicPr>
          <p:blipFill rotWithShape="1">
            <a:blip r:embed="rId11" cstate="screen">
              <a:extLst>
                <a:ext uri="{28A0092B-C50C-407E-A947-70E740481C1C}">
                  <a14:useLocalDpi xmlns:a14="http://schemas.microsoft.com/office/drawing/2010/main" val="0"/>
                </a:ext>
              </a:extLst>
            </a:blip>
            <a:srcRect/>
            <a:stretch/>
          </p:blipFill>
          <p:spPr>
            <a:xfrm>
              <a:off x="3947254" y="2930520"/>
              <a:ext cx="2608100" cy="275050"/>
            </a:xfrm>
            <a:prstGeom prst="rect">
              <a:avLst/>
            </a:prstGeom>
          </p:spPr>
        </p:pic>
        <p:pic>
          <p:nvPicPr>
            <p:cNvPr id="24" name="Picture 23">
              <a:extLst>
                <a:ext uri="{FF2B5EF4-FFF2-40B4-BE49-F238E27FC236}">
                  <a16:creationId xmlns:a16="http://schemas.microsoft.com/office/drawing/2014/main" id="{0B1AB8A4-DE2E-46FF-BC38-4F7FB608D8B6}"/>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994968" y="3225138"/>
              <a:ext cx="5690564" cy="572842"/>
            </a:xfrm>
            <a:prstGeom prst="rect">
              <a:avLst/>
            </a:prstGeom>
          </p:spPr>
        </p:pic>
      </p:grpSp>
      <p:grpSp>
        <p:nvGrpSpPr>
          <p:cNvPr id="30" name="Group 29">
            <a:extLst>
              <a:ext uri="{FF2B5EF4-FFF2-40B4-BE49-F238E27FC236}">
                <a16:creationId xmlns:a16="http://schemas.microsoft.com/office/drawing/2014/main" id="{74FEF25A-7413-4E59-AF78-68CEB1E43DE1}"/>
              </a:ext>
            </a:extLst>
          </p:cNvPr>
          <p:cNvGrpSpPr/>
          <p:nvPr/>
        </p:nvGrpSpPr>
        <p:grpSpPr>
          <a:xfrm>
            <a:off x="3571103" y="1729051"/>
            <a:ext cx="2816692" cy="500346"/>
            <a:chOff x="3992478" y="1699811"/>
            <a:chExt cx="3560284" cy="745274"/>
          </a:xfrm>
        </p:grpSpPr>
        <p:sp>
          <p:nvSpPr>
            <p:cNvPr id="29" name="Rectangle 28">
              <a:extLst>
                <a:ext uri="{FF2B5EF4-FFF2-40B4-BE49-F238E27FC236}">
                  <a16:creationId xmlns:a16="http://schemas.microsoft.com/office/drawing/2014/main" id="{F8FC7320-A3AD-446E-BDB6-8065AF071418}"/>
                </a:ext>
              </a:extLst>
            </p:cNvPr>
            <p:cNvSpPr/>
            <p:nvPr/>
          </p:nvSpPr>
          <p:spPr>
            <a:xfrm>
              <a:off x="3992478" y="1700036"/>
              <a:ext cx="3560284" cy="745049"/>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7630E57C-1EA8-405B-92A6-AA74EC4526CB}"/>
                </a:ext>
              </a:extLst>
            </p:cNvPr>
            <p:cNvPicPr>
              <a:picLocks noChangeAspect="1"/>
            </p:cNvPicPr>
            <p:nvPr/>
          </p:nvPicPr>
          <p:blipFill rotWithShape="1">
            <a:blip r:embed="rId13" cstate="screen">
              <a:extLst>
                <a:ext uri="{28A0092B-C50C-407E-A947-70E740481C1C}">
                  <a14:useLocalDpi xmlns:a14="http://schemas.microsoft.com/office/drawing/2010/main" val="0"/>
                </a:ext>
              </a:extLst>
            </a:blip>
            <a:srcRect/>
            <a:stretch/>
          </p:blipFill>
          <p:spPr>
            <a:xfrm>
              <a:off x="4075398" y="2003608"/>
              <a:ext cx="3431900" cy="441477"/>
            </a:xfrm>
            <a:prstGeom prst="rect">
              <a:avLst/>
            </a:prstGeom>
          </p:spPr>
        </p:pic>
        <p:pic>
          <p:nvPicPr>
            <p:cNvPr id="28" name="Picture 27">
              <a:extLst>
                <a:ext uri="{FF2B5EF4-FFF2-40B4-BE49-F238E27FC236}">
                  <a16:creationId xmlns:a16="http://schemas.microsoft.com/office/drawing/2014/main" id="{0B71F4D5-209B-4EDA-AE30-8C96428F508F}"/>
                </a:ext>
              </a:extLst>
            </p:cNvPr>
            <p:cNvPicPr>
              <a:picLocks noChangeAspect="1"/>
            </p:cNvPicPr>
            <p:nvPr/>
          </p:nvPicPr>
          <p:blipFill rotWithShape="1">
            <a:blip r:embed="rId14" cstate="screen">
              <a:extLst>
                <a:ext uri="{28A0092B-C50C-407E-A947-70E740481C1C}">
                  <a14:useLocalDpi xmlns:a14="http://schemas.microsoft.com/office/drawing/2010/main" val="0"/>
                </a:ext>
              </a:extLst>
            </a:blip>
            <a:srcRect/>
            <a:stretch/>
          </p:blipFill>
          <p:spPr>
            <a:xfrm>
              <a:off x="4003532" y="1699811"/>
              <a:ext cx="1029810" cy="294431"/>
            </a:xfrm>
            <a:prstGeom prst="rect">
              <a:avLst/>
            </a:prstGeom>
          </p:spPr>
        </p:pic>
      </p:grpSp>
      <p:cxnSp>
        <p:nvCxnSpPr>
          <p:cNvPr id="31" name="Straight Connector 30">
            <a:extLst>
              <a:ext uri="{FF2B5EF4-FFF2-40B4-BE49-F238E27FC236}">
                <a16:creationId xmlns:a16="http://schemas.microsoft.com/office/drawing/2014/main" id="{117D068C-5CFE-41AF-941F-A8942437CC3B}"/>
              </a:ext>
            </a:extLst>
          </p:cNvPr>
          <p:cNvCxnSpPr>
            <a:cxnSpLocks/>
          </p:cNvCxnSpPr>
          <p:nvPr/>
        </p:nvCxnSpPr>
        <p:spPr>
          <a:xfrm>
            <a:off x="6499941" y="1575036"/>
            <a:ext cx="0" cy="4188044"/>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pic>
        <p:nvPicPr>
          <p:cNvPr id="32" name="Picture 31">
            <a:extLst>
              <a:ext uri="{FF2B5EF4-FFF2-40B4-BE49-F238E27FC236}">
                <a16:creationId xmlns:a16="http://schemas.microsoft.com/office/drawing/2014/main" id="{45F36B10-2773-48B2-A902-E02B1BEFAF25}"/>
              </a:ext>
            </a:extLst>
          </p:cNvPr>
          <p:cNvPicPr>
            <a:picLocks noChangeAspect="1"/>
          </p:cNvPicPr>
          <p:nvPr/>
        </p:nvPicPr>
        <p:blipFill rotWithShape="1">
          <a:blip r:embed="rId15" cstate="screen">
            <a:extLst>
              <a:ext uri="{28A0092B-C50C-407E-A947-70E740481C1C}">
                <a14:useLocalDpi xmlns:a14="http://schemas.microsoft.com/office/drawing/2010/main" val="0"/>
              </a:ext>
            </a:extLst>
          </a:blip>
          <a:srcRect/>
          <a:stretch/>
        </p:blipFill>
        <p:spPr>
          <a:xfrm>
            <a:off x="3603156" y="3048909"/>
            <a:ext cx="2607883" cy="726369"/>
          </a:xfrm>
          <a:prstGeom prst="rect">
            <a:avLst/>
          </a:prstGeom>
          <a:ln>
            <a:solidFill>
              <a:schemeClr val="tx1"/>
            </a:solidFill>
          </a:ln>
        </p:spPr>
      </p:pic>
      <p:pic>
        <p:nvPicPr>
          <p:cNvPr id="33" name="Picture 32">
            <a:extLst>
              <a:ext uri="{FF2B5EF4-FFF2-40B4-BE49-F238E27FC236}">
                <a16:creationId xmlns:a16="http://schemas.microsoft.com/office/drawing/2014/main" id="{3415C58C-81F6-4BA4-A068-C31499FE44D2}"/>
              </a:ext>
            </a:extLst>
          </p:cNvPr>
          <p:cNvPicPr>
            <a:picLocks noChangeAspect="1"/>
          </p:cNvPicPr>
          <p:nvPr/>
        </p:nvPicPr>
        <p:blipFill rotWithShape="1">
          <a:blip r:embed="rId16" cstate="screen">
            <a:extLst>
              <a:ext uri="{28A0092B-C50C-407E-A947-70E740481C1C}">
                <a14:useLocalDpi xmlns:a14="http://schemas.microsoft.com/office/drawing/2010/main" val="0"/>
              </a:ext>
            </a:extLst>
          </a:blip>
          <a:srcRect/>
          <a:stretch/>
        </p:blipFill>
        <p:spPr>
          <a:xfrm>
            <a:off x="3603156" y="3837700"/>
            <a:ext cx="2816691" cy="365310"/>
          </a:xfrm>
          <a:prstGeom prst="rect">
            <a:avLst/>
          </a:prstGeom>
          <a:ln>
            <a:solidFill>
              <a:schemeClr val="tx1"/>
            </a:solidFill>
          </a:ln>
        </p:spPr>
      </p:pic>
      <p:pic>
        <p:nvPicPr>
          <p:cNvPr id="41" name="Picture 40">
            <a:extLst>
              <a:ext uri="{FF2B5EF4-FFF2-40B4-BE49-F238E27FC236}">
                <a16:creationId xmlns:a16="http://schemas.microsoft.com/office/drawing/2014/main" id="{DF2A8912-B4B9-49BE-9B29-1EA3A984B070}"/>
              </a:ext>
            </a:extLst>
          </p:cNvPr>
          <p:cNvPicPr>
            <a:picLocks noChangeAspect="1"/>
          </p:cNvPicPr>
          <p:nvPr/>
        </p:nvPicPr>
        <p:blipFill rotWithShape="1">
          <a:blip r:embed="rId17" cstate="screen">
            <a:extLst>
              <a:ext uri="{28A0092B-C50C-407E-A947-70E740481C1C}">
                <a14:useLocalDpi xmlns:a14="http://schemas.microsoft.com/office/drawing/2010/main" val="0"/>
              </a:ext>
            </a:extLst>
          </a:blip>
          <a:srcRect/>
          <a:stretch/>
        </p:blipFill>
        <p:spPr>
          <a:xfrm>
            <a:off x="3599021" y="4265852"/>
            <a:ext cx="2816689" cy="678034"/>
          </a:xfrm>
          <a:prstGeom prst="rect">
            <a:avLst/>
          </a:prstGeom>
          <a:ln>
            <a:solidFill>
              <a:schemeClr val="tx1"/>
            </a:solidFill>
          </a:ln>
        </p:spPr>
      </p:pic>
      <p:pic>
        <p:nvPicPr>
          <p:cNvPr id="42" name="Picture 41">
            <a:extLst>
              <a:ext uri="{FF2B5EF4-FFF2-40B4-BE49-F238E27FC236}">
                <a16:creationId xmlns:a16="http://schemas.microsoft.com/office/drawing/2014/main" id="{27BCB41A-6382-4F79-8F1E-13DBA82D915C}"/>
              </a:ext>
            </a:extLst>
          </p:cNvPr>
          <p:cNvPicPr>
            <a:picLocks noChangeAspect="1"/>
          </p:cNvPicPr>
          <p:nvPr/>
        </p:nvPicPr>
        <p:blipFill rotWithShape="1">
          <a:blip r:embed="rId18" cstate="screen">
            <a:extLst>
              <a:ext uri="{28A0092B-C50C-407E-A947-70E740481C1C}">
                <a14:useLocalDpi xmlns:a14="http://schemas.microsoft.com/office/drawing/2010/main" val="0"/>
              </a:ext>
            </a:extLst>
          </a:blip>
          <a:srcRect/>
          <a:stretch/>
        </p:blipFill>
        <p:spPr>
          <a:xfrm>
            <a:off x="3596483" y="5007479"/>
            <a:ext cx="2607881" cy="731415"/>
          </a:xfrm>
          <a:prstGeom prst="rect">
            <a:avLst/>
          </a:prstGeom>
          <a:ln>
            <a:solidFill>
              <a:schemeClr val="tx1"/>
            </a:solidFill>
          </a:ln>
        </p:spPr>
      </p:pic>
      <p:sp>
        <p:nvSpPr>
          <p:cNvPr id="43" name="Text Placeholder 2">
            <a:extLst>
              <a:ext uri="{FF2B5EF4-FFF2-40B4-BE49-F238E27FC236}">
                <a16:creationId xmlns:a16="http://schemas.microsoft.com/office/drawing/2014/main" id="{01BB5E1D-1A29-4473-9C29-02475199AC46}"/>
              </a:ext>
            </a:extLst>
          </p:cNvPr>
          <p:cNvSpPr txBox="1">
            <a:spLocks/>
          </p:cNvSpPr>
          <p:nvPr/>
        </p:nvSpPr>
        <p:spPr>
          <a:xfrm>
            <a:off x="161637" y="1373633"/>
            <a:ext cx="3300660" cy="251791"/>
          </a:xfrm>
          <a:prstGeom prst="rect">
            <a:avLst/>
          </a:prstGeom>
          <a:ln>
            <a:noFill/>
          </a:ln>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u="sng" dirty="0"/>
              <a:t>Ben Affleck cast as Batman</a:t>
            </a:r>
            <a:endParaRPr lang="en-US" sz="1000" b="1" u="sng" dirty="0"/>
          </a:p>
        </p:txBody>
      </p:sp>
      <p:sp>
        <p:nvSpPr>
          <p:cNvPr id="44" name="Text Placeholder 2">
            <a:extLst>
              <a:ext uri="{FF2B5EF4-FFF2-40B4-BE49-F238E27FC236}">
                <a16:creationId xmlns:a16="http://schemas.microsoft.com/office/drawing/2014/main" id="{C38E5BB9-E5F1-40DB-B381-22F674190E17}"/>
              </a:ext>
            </a:extLst>
          </p:cNvPr>
          <p:cNvSpPr txBox="1">
            <a:spLocks/>
          </p:cNvSpPr>
          <p:nvPr/>
        </p:nvSpPr>
        <p:spPr>
          <a:xfrm>
            <a:off x="3332452" y="1375110"/>
            <a:ext cx="3300660" cy="251791"/>
          </a:xfrm>
          <a:prstGeom prst="rect">
            <a:avLst/>
          </a:prstGeom>
          <a:ln>
            <a:noFill/>
          </a:ln>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u="sng" dirty="0"/>
              <a:t>Who will be cast as Young Han Solo?</a:t>
            </a:r>
            <a:endParaRPr lang="en-US" sz="1000" b="1" u="sng" dirty="0"/>
          </a:p>
        </p:txBody>
      </p:sp>
      <p:sp>
        <p:nvSpPr>
          <p:cNvPr id="45" name="Text Placeholder 2">
            <a:extLst>
              <a:ext uri="{FF2B5EF4-FFF2-40B4-BE49-F238E27FC236}">
                <a16:creationId xmlns:a16="http://schemas.microsoft.com/office/drawing/2014/main" id="{8D72CB0B-BA8C-4291-8B8C-8702190D8A47}"/>
              </a:ext>
            </a:extLst>
          </p:cNvPr>
          <p:cNvSpPr txBox="1">
            <a:spLocks/>
          </p:cNvSpPr>
          <p:nvPr/>
        </p:nvSpPr>
        <p:spPr>
          <a:xfrm>
            <a:off x="6423363" y="1376590"/>
            <a:ext cx="2640733" cy="262409"/>
          </a:xfrm>
          <a:prstGeom prst="rect">
            <a:avLst/>
          </a:prstGeom>
          <a:ln>
            <a:noFill/>
          </a:ln>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u="sng" dirty="0"/>
              <a:t>Gal </a:t>
            </a:r>
            <a:r>
              <a:rPr lang="en-US" sz="1200" b="1" u="sng" dirty="0" err="1"/>
              <a:t>Gadot</a:t>
            </a:r>
            <a:r>
              <a:rPr lang="en-US" sz="1200" b="1" u="sng" dirty="0"/>
              <a:t> cast as Wonder Woman</a:t>
            </a:r>
            <a:endParaRPr lang="en-US" sz="1000" b="1" u="sng" dirty="0"/>
          </a:p>
        </p:txBody>
      </p:sp>
      <p:pic>
        <p:nvPicPr>
          <p:cNvPr id="46" name="Picture 45">
            <a:extLst>
              <a:ext uri="{FF2B5EF4-FFF2-40B4-BE49-F238E27FC236}">
                <a16:creationId xmlns:a16="http://schemas.microsoft.com/office/drawing/2014/main" id="{5840856D-C070-428A-9F52-3034CA2360AC}"/>
              </a:ext>
            </a:extLst>
          </p:cNvPr>
          <p:cNvPicPr>
            <a:picLocks noChangeAspect="1"/>
          </p:cNvPicPr>
          <p:nvPr/>
        </p:nvPicPr>
        <p:blipFill rotWithShape="1">
          <a:blip r:embed="rId19" cstate="screen">
            <a:extLst>
              <a:ext uri="{28A0092B-C50C-407E-A947-70E740481C1C}">
                <a14:useLocalDpi xmlns:a14="http://schemas.microsoft.com/office/drawing/2010/main" val="0"/>
              </a:ext>
            </a:extLst>
          </a:blip>
          <a:srcRect/>
          <a:stretch/>
        </p:blipFill>
        <p:spPr>
          <a:xfrm>
            <a:off x="6684382" y="3091987"/>
            <a:ext cx="2154705" cy="575593"/>
          </a:xfrm>
          <a:prstGeom prst="rect">
            <a:avLst/>
          </a:prstGeom>
          <a:ln>
            <a:solidFill>
              <a:schemeClr val="tx1"/>
            </a:solidFill>
          </a:ln>
        </p:spPr>
      </p:pic>
      <p:pic>
        <p:nvPicPr>
          <p:cNvPr id="47" name="Picture 46">
            <a:extLst>
              <a:ext uri="{FF2B5EF4-FFF2-40B4-BE49-F238E27FC236}">
                <a16:creationId xmlns:a16="http://schemas.microsoft.com/office/drawing/2014/main" id="{F6ACDC04-2C5D-446E-B0A3-1DCF746BF6E1}"/>
              </a:ext>
            </a:extLst>
          </p:cNvPr>
          <p:cNvPicPr>
            <a:picLocks noChangeAspect="1"/>
          </p:cNvPicPr>
          <p:nvPr/>
        </p:nvPicPr>
        <p:blipFill rotWithShape="1">
          <a:blip r:embed="rId20" cstate="screen">
            <a:extLst>
              <a:ext uri="{28A0092B-C50C-407E-A947-70E740481C1C}">
                <a14:useLocalDpi xmlns:a14="http://schemas.microsoft.com/office/drawing/2010/main" val="0"/>
              </a:ext>
            </a:extLst>
          </a:blip>
          <a:srcRect/>
          <a:stretch/>
        </p:blipFill>
        <p:spPr>
          <a:xfrm>
            <a:off x="6647946" y="3788623"/>
            <a:ext cx="2154704" cy="594177"/>
          </a:xfrm>
          <a:prstGeom prst="rect">
            <a:avLst/>
          </a:prstGeom>
          <a:ln>
            <a:solidFill>
              <a:schemeClr val="tx1"/>
            </a:solidFill>
          </a:ln>
        </p:spPr>
      </p:pic>
      <p:pic>
        <p:nvPicPr>
          <p:cNvPr id="48" name="Picture 47">
            <a:extLst>
              <a:ext uri="{FF2B5EF4-FFF2-40B4-BE49-F238E27FC236}">
                <a16:creationId xmlns:a16="http://schemas.microsoft.com/office/drawing/2014/main" id="{41385F79-3C64-47D1-A8FC-DC7FB25EE628}"/>
              </a:ext>
            </a:extLst>
          </p:cNvPr>
          <p:cNvPicPr>
            <a:picLocks noChangeAspect="1"/>
          </p:cNvPicPr>
          <p:nvPr/>
        </p:nvPicPr>
        <p:blipFill rotWithShape="1">
          <a:blip r:embed="rId21" cstate="screen">
            <a:extLst>
              <a:ext uri="{28A0092B-C50C-407E-A947-70E740481C1C}">
                <a14:useLocalDpi xmlns:a14="http://schemas.microsoft.com/office/drawing/2010/main" val="0"/>
              </a:ext>
            </a:extLst>
          </a:blip>
          <a:srcRect/>
          <a:stretch/>
        </p:blipFill>
        <p:spPr>
          <a:xfrm>
            <a:off x="6664886" y="4476691"/>
            <a:ext cx="2137764" cy="619673"/>
          </a:xfrm>
          <a:prstGeom prst="rect">
            <a:avLst/>
          </a:prstGeom>
          <a:ln>
            <a:solidFill>
              <a:schemeClr val="tx1"/>
            </a:solidFill>
          </a:ln>
        </p:spPr>
      </p:pic>
      <p:pic>
        <p:nvPicPr>
          <p:cNvPr id="49" name="Picture 48">
            <a:extLst>
              <a:ext uri="{FF2B5EF4-FFF2-40B4-BE49-F238E27FC236}">
                <a16:creationId xmlns:a16="http://schemas.microsoft.com/office/drawing/2014/main" id="{4EB713E4-2429-4D0C-BB75-0D80808A3D28}"/>
              </a:ext>
            </a:extLst>
          </p:cNvPr>
          <p:cNvPicPr>
            <a:picLocks noChangeAspect="1"/>
          </p:cNvPicPr>
          <p:nvPr/>
        </p:nvPicPr>
        <p:blipFill rotWithShape="1">
          <a:blip r:embed="rId22" cstate="screen">
            <a:extLst>
              <a:ext uri="{28A0092B-C50C-407E-A947-70E740481C1C}">
                <a14:useLocalDpi xmlns:a14="http://schemas.microsoft.com/office/drawing/2010/main" val="0"/>
              </a:ext>
            </a:extLst>
          </a:blip>
          <a:srcRect/>
          <a:stretch/>
        </p:blipFill>
        <p:spPr>
          <a:xfrm>
            <a:off x="6652908" y="5171196"/>
            <a:ext cx="2137764" cy="614508"/>
          </a:xfrm>
          <a:prstGeom prst="rect">
            <a:avLst/>
          </a:prstGeom>
          <a:ln>
            <a:solidFill>
              <a:schemeClr val="tx1"/>
            </a:solidFill>
          </a:ln>
        </p:spPr>
      </p:pic>
      <p:grpSp>
        <p:nvGrpSpPr>
          <p:cNvPr id="53" name="Group 52">
            <a:extLst>
              <a:ext uri="{FF2B5EF4-FFF2-40B4-BE49-F238E27FC236}">
                <a16:creationId xmlns:a16="http://schemas.microsoft.com/office/drawing/2014/main" id="{987DA4A9-3E75-4A8F-99AC-B1AF9DC589D4}"/>
              </a:ext>
            </a:extLst>
          </p:cNvPr>
          <p:cNvGrpSpPr/>
          <p:nvPr/>
        </p:nvGrpSpPr>
        <p:grpSpPr>
          <a:xfrm>
            <a:off x="6595944" y="1733534"/>
            <a:ext cx="2297343" cy="473749"/>
            <a:chOff x="-2052657" y="2214012"/>
            <a:chExt cx="4118803" cy="859308"/>
          </a:xfrm>
        </p:grpSpPr>
        <p:sp>
          <p:nvSpPr>
            <p:cNvPr id="52" name="Rectangle 51">
              <a:extLst>
                <a:ext uri="{FF2B5EF4-FFF2-40B4-BE49-F238E27FC236}">
                  <a16:creationId xmlns:a16="http://schemas.microsoft.com/office/drawing/2014/main" id="{0119EAD2-F14A-4C61-BAEE-6D04A8D091AF}"/>
                </a:ext>
              </a:extLst>
            </p:cNvPr>
            <p:cNvSpPr/>
            <p:nvPr/>
          </p:nvSpPr>
          <p:spPr>
            <a:xfrm>
              <a:off x="-2052657" y="2214012"/>
              <a:ext cx="4118803" cy="85930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0" name="Picture 49">
              <a:extLst>
                <a:ext uri="{FF2B5EF4-FFF2-40B4-BE49-F238E27FC236}">
                  <a16:creationId xmlns:a16="http://schemas.microsoft.com/office/drawing/2014/main" id="{8718A67A-2B58-4C6F-8740-0F02EEB8357D}"/>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a:stretch/>
          </p:blipFill>
          <p:spPr>
            <a:xfrm>
              <a:off x="-1997476" y="2492904"/>
              <a:ext cx="3975277" cy="556005"/>
            </a:xfrm>
            <a:prstGeom prst="rect">
              <a:avLst/>
            </a:prstGeom>
          </p:spPr>
        </p:pic>
        <p:pic>
          <p:nvPicPr>
            <p:cNvPr id="51" name="Picture 50">
              <a:extLst>
                <a:ext uri="{FF2B5EF4-FFF2-40B4-BE49-F238E27FC236}">
                  <a16:creationId xmlns:a16="http://schemas.microsoft.com/office/drawing/2014/main" id="{AA78F21A-8BCF-4108-ABF2-1BD0A2B82236}"/>
                </a:ext>
              </a:extLst>
            </p:cNvPr>
            <p:cNvPicPr>
              <a:picLocks noChangeAspect="1"/>
            </p:cNvPicPr>
            <p:nvPr/>
          </p:nvPicPr>
          <p:blipFill rotWithShape="1">
            <a:blip r:embed="rId24" cstate="screen">
              <a:extLst>
                <a:ext uri="{28A0092B-C50C-407E-A947-70E740481C1C}">
                  <a14:useLocalDpi xmlns:a14="http://schemas.microsoft.com/office/drawing/2010/main" val="0"/>
                </a:ext>
              </a:extLst>
            </a:blip>
            <a:srcRect/>
            <a:stretch/>
          </p:blipFill>
          <p:spPr>
            <a:xfrm>
              <a:off x="-2017145" y="2234796"/>
              <a:ext cx="1091158" cy="262755"/>
            </a:xfrm>
            <a:prstGeom prst="rect">
              <a:avLst/>
            </a:prstGeom>
          </p:spPr>
        </p:pic>
      </p:grpSp>
      <p:grpSp>
        <p:nvGrpSpPr>
          <p:cNvPr id="57" name="Group 56">
            <a:extLst>
              <a:ext uri="{FF2B5EF4-FFF2-40B4-BE49-F238E27FC236}">
                <a16:creationId xmlns:a16="http://schemas.microsoft.com/office/drawing/2014/main" id="{89BA65CF-F047-400B-9AF8-82F02E793E5B}"/>
              </a:ext>
            </a:extLst>
          </p:cNvPr>
          <p:cNvGrpSpPr/>
          <p:nvPr/>
        </p:nvGrpSpPr>
        <p:grpSpPr>
          <a:xfrm>
            <a:off x="6583133" y="2358872"/>
            <a:ext cx="2357204" cy="605843"/>
            <a:chOff x="-2734321" y="1170055"/>
            <a:chExt cx="3378332" cy="817030"/>
          </a:xfrm>
        </p:grpSpPr>
        <p:sp>
          <p:nvSpPr>
            <p:cNvPr id="56" name="Rectangle 55">
              <a:extLst>
                <a:ext uri="{FF2B5EF4-FFF2-40B4-BE49-F238E27FC236}">
                  <a16:creationId xmlns:a16="http://schemas.microsoft.com/office/drawing/2014/main" id="{20833D8D-B5FF-4611-AA6F-86F20BDF7B56}"/>
                </a:ext>
              </a:extLst>
            </p:cNvPr>
            <p:cNvSpPr/>
            <p:nvPr/>
          </p:nvSpPr>
          <p:spPr>
            <a:xfrm>
              <a:off x="-2734321" y="1170055"/>
              <a:ext cx="3378332" cy="81703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4" name="Picture 53">
              <a:extLst>
                <a:ext uri="{FF2B5EF4-FFF2-40B4-BE49-F238E27FC236}">
                  <a16:creationId xmlns:a16="http://schemas.microsoft.com/office/drawing/2014/main" id="{95BC6B0B-7B93-43C6-B18C-6189979CB9AA}"/>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a:stretch/>
          </p:blipFill>
          <p:spPr>
            <a:xfrm>
              <a:off x="-2656650" y="1494917"/>
              <a:ext cx="3300660" cy="474243"/>
            </a:xfrm>
            <a:prstGeom prst="rect">
              <a:avLst/>
            </a:prstGeom>
          </p:spPr>
        </p:pic>
        <p:pic>
          <p:nvPicPr>
            <p:cNvPr id="55" name="Picture 54">
              <a:extLst>
                <a:ext uri="{FF2B5EF4-FFF2-40B4-BE49-F238E27FC236}">
                  <a16:creationId xmlns:a16="http://schemas.microsoft.com/office/drawing/2014/main" id="{73B736EC-1A14-421F-81A9-D1862D95E262}"/>
                </a:ext>
              </a:extLst>
            </p:cNvPr>
            <p:cNvPicPr>
              <a:picLocks noChangeAspect="1"/>
            </p:cNvPicPr>
            <p:nvPr/>
          </p:nvPicPr>
          <p:blipFill rotWithShape="1">
            <a:blip r:embed="rId26" cstate="screen">
              <a:extLst>
                <a:ext uri="{28A0092B-C50C-407E-A947-70E740481C1C}">
                  <a14:useLocalDpi xmlns:a14="http://schemas.microsoft.com/office/drawing/2010/main" val="0"/>
                </a:ext>
              </a:extLst>
            </a:blip>
            <a:srcRect/>
            <a:stretch/>
          </p:blipFill>
          <p:spPr>
            <a:xfrm>
              <a:off x="-2706124" y="1182483"/>
              <a:ext cx="3350134" cy="289156"/>
            </a:xfrm>
            <a:prstGeom prst="rect">
              <a:avLst/>
            </a:prstGeom>
          </p:spPr>
        </p:pic>
      </p:grpSp>
      <p:sp>
        <p:nvSpPr>
          <p:cNvPr id="58" name="Text Placeholder 4">
            <a:extLst>
              <a:ext uri="{FF2B5EF4-FFF2-40B4-BE49-F238E27FC236}">
                <a16:creationId xmlns:a16="http://schemas.microsoft.com/office/drawing/2014/main" id="{62126E9B-B47B-48E9-AA77-7C494B27E85B}"/>
              </a:ext>
            </a:extLst>
          </p:cNvPr>
          <p:cNvSpPr txBox="1">
            <a:spLocks/>
          </p:cNvSpPr>
          <p:nvPr/>
        </p:nvSpPr>
        <p:spPr>
          <a:xfrm>
            <a:off x="329141" y="6189666"/>
            <a:ext cx="3355092" cy="431798"/>
          </a:xfrm>
          <a:prstGeom prst="rect">
            <a:avLst/>
          </a:prstGeom>
        </p:spPr>
        <p:txBody>
          <a:bodyPr vert="horz"/>
          <a:lstStyle>
            <a:lvl1pPr marL="0" indent="0" algn="l" defTabSz="457200" rtl="0" eaLnBrk="1" latinLnBrk="0" hangingPunct="1">
              <a:spcBef>
                <a:spcPct val="20000"/>
              </a:spcBef>
              <a:buFont typeface="Arial"/>
              <a:buNone/>
              <a:defRPr sz="1100" kern="1200" cap="all"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THE SURROUND SOUND OF CINEMA: PART I</a:t>
            </a:r>
          </a:p>
        </p:txBody>
      </p:sp>
    </p:spTree>
    <p:extLst>
      <p:ext uri="{BB962C8B-B14F-4D97-AF65-F5344CB8AC3E}">
        <p14:creationId xmlns:p14="http://schemas.microsoft.com/office/powerpoint/2010/main" val="703960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C5ADBE-A7BD-4824-B7FF-AF134BA30A6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666103" y="1443350"/>
            <a:ext cx="2151983" cy="1329449"/>
          </a:xfrm>
          <a:prstGeom prst="rect">
            <a:avLst/>
          </a:prstGeom>
          <a:ln>
            <a:solidFill>
              <a:schemeClr val="tx1"/>
            </a:solidFill>
          </a:ln>
        </p:spPr>
      </p:pic>
      <p:pic>
        <p:nvPicPr>
          <p:cNvPr id="4" name="Picture 3">
            <a:extLst>
              <a:ext uri="{FF2B5EF4-FFF2-40B4-BE49-F238E27FC236}">
                <a16:creationId xmlns:a16="http://schemas.microsoft.com/office/drawing/2014/main" id="{1620844A-5D95-469D-AF92-7EED7E96D665}"/>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492328" y="4585274"/>
            <a:ext cx="1726335" cy="1223264"/>
          </a:xfrm>
          <a:prstGeom prst="rect">
            <a:avLst/>
          </a:prstGeom>
          <a:ln>
            <a:solidFill>
              <a:schemeClr val="tx1"/>
            </a:solidFill>
          </a:ln>
        </p:spPr>
      </p:pic>
      <p:pic>
        <p:nvPicPr>
          <p:cNvPr id="3" name="Picture 2">
            <a:extLst>
              <a:ext uri="{FF2B5EF4-FFF2-40B4-BE49-F238E27FC236}">
                <a16:creationId xmlns:a16="http://schemas.microsoft.com/office/drawing/2014/main" id="{385D789A-1FD6-4315-B322-02900718EB7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509687" y="4695451"/>
            <a:ext cx="1968952" cy="1154327"/>
          </a:xfrm>
          <a:prstGeom prst="rect">
            <a:avLst/>
          </a:prstGeom>
          <a:ln>
            <a:solidFill>
              <a:schemeClr val="tx1"/>
            </a:solidFill>
          </a:ln>
        </p:spPr>
      </p:pic>
      <p:sp>
        <p:nvSpPr>
          <p:cNvPr id="2" name="Title 1"/>
          <p:cNvSpPr>
            <a:spLocks noGrp="1"/>
          </p:cNvSpPr>
          <p:nvPr>
            <p:ph type="ctrTitle"/>
          </p:nvPr>
        </p:nvSpPr>
        <p:spPr>
          <a:xfrm>
            <a:off x="90612" y="460182"/>
            <a:ext cx="8982364" cy="761685"/>
          </a:xfrm>
        </p:spPr>
        <p:txBody>
          <a:bodyPr/>
          <a:lstStyle/>
          <a:p>
            <a:r>
              <a:rPr lang="en-US" dirty="0"/>
              <a:t>But There’s No Debate That If You’re Looking For Strong Female Characters, You Can #</a:t>
            </a:r>
            <a:r>
              <a:rPr lang="en-US" dirty="0" err="1"/>
              <a:t>SeeHer</a:t>
            </a:r>
            <a:r>
              <a:rPr lang="en-US" dirty="0"/>
              <a:t> Everywhere At The Cinema</a:t>
            </a:r>
          </a:p>
        </p:txBody>
      </p:sp>
      <p:sp>
        <p:nvSpPr>
          <p:cNvPr id="31" name="TextBox 30">
            <a:extLst>
              <a:ext uri="{FF2B5EF4-FFF2-40B4-BE49-F238E27FC236}">
                <a16:creationId xmlns:a16="http://schemas.microsoft.com/office/drawing/2014/main" id="{F356FB15-F1A7-4934-AA92-3E8925B97B73}"/>
              </a:ext>
            </a:extLst>
          </p:cNvPr>
          <p:cNvSpPr txBox="1"/>
          <p:nvPr/>
        </p:nvSpPr>
        <p:spPr>
          <a:xfrm>
            <a:off x="4466608" y="2780446"/>
            <a:ext cx="2543383" cy="230832"/>
          </a:xfrm>
          <a:prstGeom prst="rect">
            <a:avLst/>
          </a:prstGeom>
          <a:noFill/>
          <a:ln>
            <a:noFill/>
          </a:ln>
        </p:spPr>
        <p:txBody>
          <a:bodyPr wrap="square" rtlCol="0">
            <a:spAutoFit/>
          </a:bodyPr>
          <a:lstStyle/>
          <a:p>
            <a:pPr algn="ctr"/>
            <a:r>
              <a:rPr lang="en-US" sz="900" b="1" dirty="0"/>
              <a:t>Rey from </a:t>
            </a:r>
            <a:r>
              <a:rPr lang="en-US" sz="900" b="1" i="1" dirty="0"/>
              <a:t>Star Wars: The Last Jedi</a:t>
            </a:r>
            <a:endParaRPr lang="en-US" sz="700" b="1" i="1" dirty="0"/>
          </a:p>
        </p:txBody>
      </p:sp>
      <p:pic>
        <p:nvPicPr>
          <p:cNvPr id="13" name="Picture 12">
            <a:extLst>
              <a:ext uri="{FF2B5EF4-FFF2-40B4-BE49-F238E27FC236}">
                <a16:creationId xmlns:a16="http://schemas.microsoft.com/office/drawing/2014/main" id="{1D53FEC1-FEFF-4CFC-9F55-D11F7D281523}"/>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63895" y="1441093"/>
            <a:ext cx="2048009" cy="1235205"/>
          </a:xfrm>
          <a:prstGeom prst="rect">
            <a:avLst/>
          </a:prstGeom>
          <a:ln>
            <a:solidFill>
              <a:schemeClr val="tx1"/>
            </a:solidFill>
          </a:ln>
        </p:spPr>
      </p:pic>
      <p:sp>
        <p:nvSpPr>
          <p:cNvPr id="40" name="TextBox 39">
            <a:extLst>
              <a:ext uri="{FF2B5EF4-FFF2-40B4-BE49-F238E27FC236}">
                <a16:creationId xmlns:a16="http://schemas.microsoft.com/office/drawing/2014/main" id="{4DBB6812-F051-4D4F-94C6-1B1DB7BB5741}"/>
              </a:ext>
            </a:extLst>
          </p:cNvPr>
          <p:cNvSpPr txBox="1"/>
          <p:nvPr/>
        </p:nvSpPr>
        <p:spPr>
          <a:xfrm>
            <a:off x="368389" y="2676298"/>
            <a:ext cx="2043515" cy="236536"/>
          </a:xfrm>
          <a:prstGeom prst="rect">
            <a:avLst/>
          </a:prstGeom>
          <a:noFill/>
          <a:ln>
            <a:noFill/>
          </a:ln>
        </p:spPr>
        <p:txBody>
          <a:bodyPr wrap="square" rtlCol="0">
            <a:spAutoFit/>
          </a:bodyPr>
          <a:lstStyle/>
          <a:p>
            <a:pPr algn="ctr"/>
            <a:r>
              <a:rPr lang="en-US" sz="900" b="1" i="1" dirty="0"/>
              <a:t>Moana</a:t>
            </a:r>
          </a:p>
        </p:txBody>
      </p:sp>
      <p:pic>
        <p:nvPicPr>
          <p:cNvPr id="16" name="Picture 15">
            <a:extLst>
              <a:ext uri="{FF2B5EF4-FFF2-40B4-BE49-F238E27FC236}">
                <a16:creationId xmlns:a16="http://schemas.microsoft.com/office/drawing/2014/main" id="{AE55F63B-B7D2-4646-A07D-43C3A1E9E459}"/>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572203" y="3028832"/>
            <a:ext cx="1937458" cy="1394970"/>
          </a:xfrm>
          <a:prstGeom prst="rect">
            <a:avLst/>
          </a:prstGeom>
          <a:ln>
            <a:solidFill>
              <a:schemeClr val="tx1"/>
            </a:solidFill>
          </a:ln>
        </p:spPr>
      </p:pic>
      <p:sp>
        <p:nvSpPr>
          <p:cNvPr id="41" name="TextBox 40">
            <a:extLst>
              <a:ext uri="{FF2B5EF4-FFF2-40B4-BE49-F238E27FC236}">
                <a16:creationId xmlns:a16="http://schemas.microsoft.com/office/drawing/2014/main" id="{1B91A545-6FF7-4BE4-B85F-38E77B6E8321}"/>
              </a:ext>
            </a:extLst>
          </p:cNvPr>
          <p:cNvSpPr txBox="1"/>
          <p:nvPr/>
        </p:nvSpPr>
        <p:spPr>
          <a:xfrm>
            <a:off x="2485005" y="4417484"/>
            <a:ext cx="2148076" cy="236536"/>
          </a:xfrm>
          <a:prstGeom prst="rect">
            <a:avLst/>
          </a:prstGeom>
          <a:noFill/>
          <a:ln>
            <a:noFill/>
          </a:ln>
        </p:spPr>
        <p:txBody>
          <a:bodyPr wrap="square" rtlCol="0">
            <a:spAutoFit/>
          </a:bodyPr>
          <a:lstStyle/>
          <a:p>
            <a:pPr algn="ctr"/>
            <a:r>
              <a:rPr lang="en-US" sz="900" b="1" dirty="0"/>
              <a:t>Diana Prince aka </a:t>
            </a:r>
            <a:r>
              <a:rPr lang="en-US" sz="900" b="1" i="1" dirty="0"/>
              <a:t>Wonder Woman</a:t>
            </a:r>
          </a:p>
        </p:txBody>
      </p:sp>
      <p:sp>
        <p:nvSpPr>
          <p:cNvPr id="14" name="TextBox 13">
            <a:extLst>
              <a:ext uri="{FF2B5EF4-FFF2-40B4-BE49-F238E27FC236}">
                <a16:creationId xmlns:a16="http://schemas.microsoft.com/office/drawing/2014/main" id="{1B91A545-6FF7-4BE4-B85F-38E77B6E8321}"/>
              </a:ext>
            </a:extLst>
          </p:cNvPr>
          <p:cNvSpPr txBox="1"/>
          <p:nvPr/>
        </p:nvSpPr>
        <p:spPr>
          <a:xfrm>
            <a:off x="286275" y="5814969"/>
            <a:ext cx="2148076" cy="236536"/>
          </a:xfrm>
          <a:prstGeom prst="rect">
            <a:avLst/>
          </a:prstGeom>
          <a:noFill/>
          <a:ln>
            <a:noFill/>
          </a:ln>
        </p:spPr>
        <p:txBody>
          <a:bodyPr wrap="square" rtlCol="0">
            <a:spAutoFit/>
          </a:bodyPr>
          <a:lstStyle/>
          <a:p>
            <a:pPr algn="ctr"/>
            <a:r>
              <a:rPr lang="en-US" sz="900" b="1" dirty="0"/>
              <a:t>Belle From </a:t>
            </a:r>
            <a:r>
              <a:rPr lang="en-US" sz="900" b="1" i="1" dirty="0"/>
              <a:t>Beauty and the Beast</a:t>
            </a:r>
          </a:p>
        </p:txBody>
      </p:sp>
      <p:sp>
        <p:nvSpPr>
          <p:cNvPr id="17" name="TextBox 16">
            <a:extLst>
              <a:ext uri="{FF2B5EF4-FFF2-40B4-BE49-F238E27FC236}">
                <a16:creationId xmlns:a16="http://schemas.microsoft.com/office/drawing/2014/main" id="{4DBB6812-F051-4D4F-94C6-1B1DB7BB5741}"/>
              </a:ext>
            </a:extLst>
          </p:cNvPr>
          <p:cNvSpPr txBox="1"/>
          <p:nvPr/>
        </p:nvSpPr>
        <p:spPr>
          <a:xfrm>
            <a:off x="491206" y="4191850"/>
            <a:ext cx="1727199" cy="369332"/>
          </a:xfrm>
          <a:prstGeom prst="rect">
            <a:avLst/>
          </a:prstGeom>
          <a:noFill/>
          <a:ln>
            <a:noFill/>
          </a:ln>
        </p:spPr>
        <p:txBody>
          <a:bodyPr wrap="square" rtlCol="0">
            <a:spAutoFit/>
          </a:bodyPr>
          <a:lstStyle/>
          <a:p>
            <a:pPr algn="ctr"/>
            <a:r>
              <a:rPr lang="en-US" sz="900" b="1" dirty="0"/>
              <a:t>Katherine, Dorothy &amp; Mary from </a:t>
            </a:r>
            <a:r>
              <a:rPr lang="en-US" sz="900" b="1" i="1" dirty="0"/>
              <a:t>Hidden Figures</a:t>
            </a:r>
          </a:p>
        </p:txBody>
      </p:sp>
      <p:sp>
        <p:nvSpPr>
          <p:cNvPr id="19" name="TextBox 18">
            <a:extLst>
              <a:ext uri="{FF2B5EF4-FFF2-40B4-BE49-F238E27FC236}">
                <a16:creationId xmlns:a16="http://schemas.microsoft.com/office/drawing/2014/main" id="{F356FB15-F1A7-4934-AA92-3E8925B97B73}"/>
              </a:ext>
            </a:extLst>
          </p:cNvPr>
          <p:cNvSpPr txBox="1"/>
          <p:nvPr/>
        </p:nvSpPr>
        <p:spPr>
          <a:xfrm>
            <a:off x="2485005" y="5840133"/>
            <a:ext cx="2015271" cy="215444"/>
          </a:xfrm>
          <a:prstGeom prst="rect">
            <a:avLst/>
          </a:prstGeom>
          <a:noFill/>
          <a:ln>
            <a:noFill/>
          </a:ln>
        </p:spPr>
        <p:txBody>
          <a:bodyPr wrap="square" rtlCol="0">
            <a:spAutoFit/>
          </a:bodyPr>
          <a:lstStyle/>
          <a:p>
            <a:pPr algn="ctr"/>
            <a:r>
              <a:rPr lang="en-US" sz="800" b="1" dirty="0" err="1"/>
              <a:t>Jyn</a:t>
            </a:r>
            <a:r>
              <a:rPr lang="en-US" sz="800" b="1" dirty="0"/>
              <a:t> from </a:t>
            </a:r>
            <a:r>
              <a:rPr lang="en-US" sz="800" b="1" i="1" dirty="0"/>
              <a:t>Rogue One</a:t>
            </a:r>
            <a:endParaRPr lang="en-US" sz="600" b="1" i="1" dirty="0"/>
          </a:p>
        </p:txBody>
      </p:sp>
      <p:pic>
        <p:nvPicPr>
          <p:cNvPr id="12" name="Picture 11"/>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4754518" y="3144529"/>
            <a:ext cx="2064144" cy="1182411"/>
          </a:xfrm>
          <a:prstGeom prst="rect">
            <a:avLst/>
          </a:prstGeom>
          <a:ln>
            <a:solidFill>
              <a:schemeClr val="tx1"/>
            </a:solidFill>
          </a:ln>
        </p:spPr>
      </p:pic>
      <p:sp>
        <p:nvSpPr>
          <p:cNvPr id="23" name="TextBox 22">
            <a:extLst>
              <a:ext uri="{FF2B5EF4-FFF2-40B4-BE49-F238E27FC236}">
                <a16:creationId xmlns:a16="http://schemas.microsoft.com/office/drawing/2014/main" id="{1B91A545-6FF7-4BE4-B85F-38E77B6E8321}"/>
              </a:ext>
            </a:extLst>
          </p:cNvPr>
          <p:cNvSpPr txBox="1"/>
          <p:nvPr/>
        </p:nvSpPr>
        <p:spPr>
          <a:xfrm>
            <a:off x="4564387" y="4338549"/>
            <a:ext cx="2369123" cy="230832"/>
          </a:xfrm>
          <a:prstGeom prst="rect">
            <a:avLst/>
          </a:prstGeom>
          <a:noFill/>
          <a:ln>
            <a:noFill/>
          </a:ln>
        </p:spPr>
        <p:txBody>
          <a:bodyPr wrap="square" rtlCol="0">
            <a:spAutoFit/>
          </a:bodyPr>
          <a:lstStyle/>
          <a:p>
            <a:pPr algn="ctr"/>
            <a:r>
              <a:rPr lang="en-US" sz="900" b="1" dirty="0"/>
              <a:t>Beatrice Prior From </a:t>
            </a:r>
            <a:r>
              <a:rPr lang="en-US" sz="900" b="1" i="1" dirty="0"/>
              <a:t>Divergent</a:t>
            </a:r>
          </a:p>
        </p:txBody>
      </p:sp>
      <p:pic>
        <p:nvPicPr>
          <p:cNvPr id="20" name="Picture 19"/>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891214" y="4692667"/>
            <a:ext cx="1865226" cy="1140879"/>
          </a:xfrm>
          <a:prstGeom prst="rect">
            <a:avLst/>
          </a:prstGeom>
          <a:ln>
            <a:solidFill>
              <a:schemeClr val="tx1"/>
            </a:solidFill>
          </a:ln>
        </p:spPr>
      </p:pic>
      <p:sp>
        <p:nvSpPr>
          <p:cNvPr id="25" name="TextBox 24">
            <a:extLst>
              <a:ext uri="{FF2B5EF4-FFF2-40B4-BE49-F238E27FC236}">
                <a16:creationId xmlns:a16="http://schemas.microsoft.com/office/drawing/2014/main" id="{1B91A545-6FF7-4BE4-B85F-38E77B6E8321}"/>
              </a:ext>
            </a:extLst>
          </p:cNvPr>
          <p:cNvSpPr txBox="1"/>
          <p:nvPr/>
        </p:nvSpPr>
        <p:spPr>
          <a:xfrm>
            <a:off x="4686415" y="5833346"/>
            <a:ext cx="2308269" cy="215444"/>
          </a:xfrm>
          <a:prstGeom prst="rect">
            <a:avLst/>
          </a:prstGeom>
          <a:noFill/>
          <a:ln>
            <a:noFill/>
          </a:ln>
        </p:spPr>
        <p:txBody>
          <a:bodyPr wrap="square" rtlCol="0">
            <a:spAutoFit/>
          </a:bodyPr>
          <a:lstStyle/>
          <a:p>
            <a:pPr algn="ctr"/>
            <a:r>
              <a:rPr lang="en-US" sz="800" b="1" dirty="0"/>
              <a:t>Katniss Everdeen From </a:t>
            </a:r>
            <a:r>
              <a:rPr lang="en-US" sz="800" b="1" i="1" dirty="0"/>
              <a:t>The Hunger Games</a:t>
            </a:r>
          </a:p>
        </p:txBody>
      </p:sp>
      <p:pic>
        <p:nvPicPr>
          <p:cNvPr id="21" name="Picture 20"/>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6933510" y="1452086"/>
            <a:ext cx="2058919" cy="1235351"/>
          </a:xfrm>
          <a:prstGeom prst="rect">
            <a:avLst/>
          </a:prstGeom>
          <a:ln>
            <a:solidFill>
              <a:schemeClr val="tx1"/>
            </a:solidFill>
          </a:ln>
        </p:spPr>
      </p:pic>
      <p:sp>
        <p:nvSpPr>
          <p:cNvPr id="27" name="TextBox 26">
            <a:extLst>
              <a:ext uri="{FF2B5EF4-FFF2-40B4-BE49-F238E27FC236}">
                <a16:creationId xmlns:a16="http://schemas.microsoft.com/office/drawing/2014/main" id="{F356FB15-F1A7-4934-AA92-3E8925B97B73}"/>
              </a:ext>
            </a:extLst>
          </p:cNvPr>
          <p:cNvSpPr txBox="1"/>
          <p:nvPr/>
        </p:nvSpPr>
        <p:spPr>
          <a:xfrm>
            <a:off x="6818086" y="2703850"/>
            <a:ext cx="2358184" cy="215444"/>
          </a:xfrm>
          <a:prstGeom prst="rect">
            <a:avLst/>
          </a:prstGeom>
          <a:noFill/>
          <a:ln>
            <a:noFill/>
          </a:ln>
        </p:spPr>
        <p:txBody>
          <a:bodyPr wrap="square" rtlCol="0">
            <a:spAutoFit/>
          </a:bodyPr>
          <a:lstStyle/>
          <a:p>
            <a:pPr algn="ctr"/>
            <a:r>
              <a:rPr lang="en-US" sz="800" b="1" dirty="0"/>
              <a:t>Imperator </a:t>
            </a:r>
            <a:r>
              <a:rPr lang="en-US" sz="800" b="1" dirty="0" err="1"/>
              <a:t>Furiosa</a:t>
            </a:r>
            <a:r>
              <a:rPr lang="en-US" sz="800" b="1" dirty="0"/>
              <a:t> from </a:t>
            </a:r>
            <a:r>
              <a:rPr lang="en-US" sz="800" b="1" i="1" dirty="0"/>
              <a:t>Mad Max: Fury Road</a:t>
            </a:r>
          </a:p>
        </p:txBody>
      </p:sp>
      <p:pic>
        <p:nvPicPr>
          <p:cNvPr id="1026" name="Picture 2" descr="https://storybookstorage.s3.amazonaws.com/items/images/000/366/958/original/20160501-9-edyuzl.jpg?1462136301"/>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7208763" y="4630133"/>
            <a:ext cx="1540907" cy="121731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1B91A545-6FF7-4BE4-B85F-38E77B6E8321}"/>
              </a:ext>
            </a:extLst>
          </p:cNvPr>
          <p:cNvSpPr txBox="1"/>
          <p:nvPr/>
        </p:nvSpPr>
        <p:spPr>
          <a:xfrm>
            <a:off x="7263896" y="5808538"/>
            <a:ext cx="1327192" cy="230832"/>
          </a:xfrm>
          <a:prstGeom prst="rect">
            <a:avLst/>
          </a:prstGeom>
          <a:noFill/>
          <a:ln>
            <a:noFill/>
          </a:ln>
        </p:spPr>
        <p:txBody>
          <a:bodyPr wrap="square" rtlCol="0">
            <a:spAutoFit/>
          </a:bodyPr>
          <a:lstStyle/>
          <a:p>
            <a:pPr algn="ctr"/>
            <a:r>
              <a:rPr lang="en-US" sz="900" b="1" dirty="0"/>
              <a:t>Elsa from </a:t>
            </a:r>
            <a:r>
              <a:rPr lang="en-US" sz="900" b="1" i="1" dirty="0"/>
              <a:t>Frozen</a:t>
            </a:r>
          </a:p>
        </p:txBody>
      </p:sp>
      <p:pic>
        <p:nvPicPr>
          <p:cNvPr id="5" name="Picture 4">
            <a:extLst>
              <a:ext uri="{FF2B5EF4-FFF2-40B4-BE49-F238E27FC236}">
                <a16:creationId xmlns:a16="http://schemas.microsoft.com/office/drawing/2014/main" id="{F27F003F-2F20-431D-BF6E-4E5563D932D2}"/>
              </a:ext>
            </a:extLst>
          </p:cNvPr>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286275" y="2983580"/>
            <a:ext cx="2184737" cy="1229695"/>
          </a:xfrm>
          <a:prstGeom prst="rect">
            <a:avLst/>
          </a:prstGeom>
          <a:ln>
            <a:solidFill>
              <a:schemeClr val="tx1"/>
            </a:solidFill>
          </a:ln>
        </p:spPr>
      </p:pic>
      <p:pic>
        <p:nvPicPr>
          <p:cNvPr id="18" name="Picture 17">
            <a:extLst>
              <a:ext uri="{FF2B5EF4-FFF2-40B4-BE49-F238E27FC236}">
                <a16:creationId xmlns:a16="http://schemas.microsoft.com/office/drawing/2014/main" id="{AC3456BF-0430-4729-8134-FFB34E2513FC}"/>
              </a:ext>
            </a:extLst>
          </p:cNvPr>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7009991" y="2996946"/>
            <a:ext cx="1937458" cy="1322921"/>
          </a:xfrm>
          <a:prstGeom prst="rect">
            <a:avLst/>
          </a:prstGeom>
          <a:ln>
            <a:solidFill>
              <a:schemeClr val="tx1"/>
            </a:solidFill>
          </a:ln>
        </p:spPr>
      </p:pic>
      <p:sp>
        <p:nvSpPr>
          <p:cNvPr id="33" name="TextBox 32">
            <a:extLst>
              <a:ext uri="{FF2B5EF4-FFF2-40B4-BE49-F238E27FC236}">
                <a16:creationId xmlns:a16="http://schemas.microsoft.com/office/drawing/2014/main" id="{B4134121-6E7E-4B11-8D1E-1C636F8A548A}"/>
              </a:ext>
            </a:extLst>
          </p:cNvPr>
          <p:cNvSpPr txBox="1"/>
          <p:nvPr/>
        </p:nvSpPr>
        <p:spPr>
          <a:xfrm>
            <a:off x="7009989" y="4328280"/>
            <a:ext cx="1937459" cy="230832"/>
          </a:xfrm>
          <a:prstGeom prst="rect">
            <a:avLst/>
          </a:prstGeom>
          <a:noFill/>
          <a:ln>
            <a:noFill/>
          </a:ln>
        </p:spPr>
        <p:txBody>
          <a:bodyPr wrap="square" rtlCol="0">
            <a:spAutoFit/>
          </a:bodyPr>
          <a:lstStyle/>
          <a:p>
            <a:pPr algn="ctr"/>
            <a:r>
              <a:rPr lang="en-US" sz="900" b="1" dirty="0"/>
              <a:t>Black Widow from </a:t>
            </a:r>
            <a:r>
              <a:rPr lang="en-US" sz="900" b="1" i="1" dirty="0"/>
              <a:t>The Avengers</a:t>
            </a:r>
          </a:p>
        </p:txBody>
      </p:sp>
      <p:pic>
        <p:nvPicPr>
          <p:cNvPr id="24" name="Picture 23">
            <a:extLst>
              <a:ext uri="{FF2B5EF4-FFF2-40B4-BE49-F238E27FC236}">
                <a16:creationId xmlns:a16="http://schemas.microsoft.com/office/drawing/2014/main" id="{481F8EE7-C2EA-40AE-AB55-3E4BDF958CAF}"/>
              </a:ext>
            </a:extLst>
          </p:cNvPr>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2548741" y="1432700"/>
            <a:ext cx="1984382" cy="1322921"/>
          </a:xfrm>
          <a:prstGeom prst="rect">
            <a:avLst/>
          </a:prstGeom>
          <a:ln>
            <a:solidFill>
              <a:schemeClr val="tx1"/>
            </a:solidFill>
          </a:ln>
        </p:spPr>
      </p:pic>
      <p:sp>
        <p:nvSpPr>
          <p:cNvPr id="34" name="TextBox 33">
            <a:extLst>
              <a:ext uri="{FF2B5EF4-FFF2-40B4-BE49-F238E27FC236}">
                <a16:creationId xmlns:a16="http://schemas.microsoft.com/office/drawing/2014/main" id="{DC63DFF8-8EBC-458C-B195-ECB3DA086A48}"/>
              </a:ext>
            </a:extLst>
          </p:cNvPr>
          <p:cNvSpPr txBox="1"/>
          <p:nvPr/>
        </p:nvSpPr>
        <p:spPr>
          <a:xfrm>
            <a:off x="2450793" y="2741083"/>
            <a:ext cx="2148076" cy="236536"/>
          </a:xfrm>
          <a:prstGeom prst="rect">
            <a:avLst/>
          </a:prstGeom>
          <a:noFill/>
          <a:ln>
            <a:noFill/>
          </a:ln>
        </p:spPr>
        <p:txBody>
          <a:bodyPr wrap="square" rtlCol="0">
            <a:spAutoFit/>
          </a:bodyPr>
          <a:lstStyle/>
          <a:p>
            <a:pPr algn="ctr"/>
            <a:r>
              <a:rPr lang="en-US" sz="900" b="1" dirty="0"/>
              <a:t>Letty from </a:t>
            </a:r>
            <a:r>
              <a:rPr lang="en-US" sz="900" b="1" i="1" dirty="0"/>
              <a:t>The Fate of the Furious</a:t>
            </a:r>
          </a:p>
        </p:txBody>
      </p:sp>
      <p:sp>
        <p:nvSpPr>
          <p:cNvPr id="28" name="Text Placeholder 4">
            <a:extLst>
              <a:ext uri="{FF2B5EF4-FFF2-40B4-BE49-F238E27FC236}">
                <a16:creationId xmlns:a16="http://schemas.microsoft.com/office/drawing/2014/main" id="{148BF7D1-5DC2-40EA-9138-B592C175DC23}"/>
              </a:ext>
            </a:extLst>
          </p:cNvPr>
          <p:cNvSpPr txBox="1">
            <a:spLocks/>
          </p:cNvSpPr>
          <p:nvPr/>
        </p:nvSpPr>
        <p:spPr>
          <a:xfrm>
            <a:off x="329141" y="6189666"/>
            <a:ext cx="3355092" cy="431798"/>
          </a:xfrm>
          <a:prstGeom prst="rect">
            <a:avLst/>
          </a:prstGeom>
        </p:spPr>
        <p:txBody>
          <a:bodyPr vert="horz"/>
          <a:lstStyle>
            <a:lvl1pPr marL="0" indent="0" algn="l" defTabSz="457200" rtl="0" eaLnBrk="1" latinLnBrk="0" hangingPunct="1">
              <a:spcBef>
                <a:spcPct val="20000"/>
              </a:spcBef>
              <a:buFont typeface="Arial"/>
              <a:buNone/>
              <a:defRPr sz="1100" kern="1200" cap="all"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THE SURROUND SOUND OF CINEMA: PART I</a:t>
            </a:r>
          </a:p>
        </p:txBody>
      </p:sp>
    </p:spTree>
    <p:extLst>
      <p:ext uri="{BB962C8B-B14F-4D97-AF65-F5344CB8AC3E}">
        <p14:creationId xmlns:p14="http://schemas.microsoft.com/office/powerpoint/2010/main" val="857821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C57261C-A61D-4274-96A5-AED175B6FB1E}"/>
              </a:ext>
            </a:extLst>
          </p:cNvPr>
          <p:cNvSpPr txBox="1"/>
          <p:nvPr/>
        </p:nvSpPr>
        <p:spPr>
          <a:xfrm>
            <a:off x="644493" y="2851190"/>
            <a:ext cx="1707851"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strike="noStrike" kern="1200" cap="none" spc="0" normalizeH="0" baseline="0" noProof="0" dirty="0">
                <a:ln>
                  <a:noFill/>
                </a:ln>
                <a:solidFill>
                  <a:prstClr val="black"/>
                </a:solidFill>
                <a:effectLst/>
                <a:uLnTx/>
                <a:uFillTx/>
                <a:latin typeface="Trebuchet MS"/>
                <a:ea typeface="+mn-ea"/>
                <a:cs typeface="+mn-cs"/>
              </a:rPr>
              <a:t>“</a:t>
            </a:r>
            <a:r>
              <a:rPr kumimoji="0" lang="en-US" sz="1400" b="1" i="0" u="sng" strike="noStrike" kern="1200" cap="none" spc="0" normalizeH="0" baseline="0" noProof="0" dirty="0">
                <a:ln>
                  <a:noFill/>
                </a:ln>
                <a:solidFill>
                  <a:prstClr val="black"/>
                </a:solidFill>
                <a:effectLst/>
                <a:uLnTx/>
                <a:uFillTx/>
                <a:latin typeface="Trebuchet MS"/>
                <a:ea typeface="+mn-ea"/>
                <a:cs typeface="+mn-cs"/>
              </a:rPr>
              <a:t>Creed</a:t>
            </a:r>
            <a:r>
              <a:rPr kumimoji="0" lang="en-US" sz="1400" b="1" i="0" strike="noStrike" kern="1200" cap="none" spc="0" normalizeH="0" baseline="0" noProof="0" dirty="0">
                <a:ln>
                  <a:noFill/>
                </a:ln>
                <a:solidFill>
                  <a:prstClr val="black"/>
                </a:solidFill>
                <a:effectLst/>
                <a:uLnTx/>
                <a:uFillTx/>
                <a:latin typeface="Trebuchet MS"/>
                <a:ea typeface="+mn-ea"/>
                <a:cs typeface="+mn-cs"/>
              </a:rPr>
              <a:t>”</a:t>
            </a:r>
          </a:p>
        </p:txBody>
      </p:sp>
      <p:sp>
        <p:nvSpPr>
          <p:cNvPr id="7" name="TextBox 6">
            <a:extLst>
              <a:ext uri="{FF2B5EF4-FFF2-40B4-BE49-F238E27FC236}">
                <a16:creationId xmlns:a16="http://schemas.microsoft.com/office/drawing/2014/main" id="{43CEEF4F-7DF8-4216-B18B-4C464B2D911C}"/>
              </a:ext>
            </a:extLst>
          </p:cNvPr>
          <p:cNvSpPr txBox="1"/>
          <p:nvPr/>
        </p:nvSpPr>
        <p:spPr>
          <a:xfrm>
            <a:off x="1986896" y="1671030"/>
            <a:ext cx="1221880"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Trebuchet MS"/>
                <a:ea typeface="+mn-ea"/>
                <a:cs typeface="+mn-cs"/>
              </a:rPr>
              <a:t>2016</a:t>
            </a:r>
            <a:endParaRPr kumimoji="0" lang="en-US" sz="1400" b="0" i="1" u="none" strike="noStrike" kern="1200" cap="none" spc="0" normalizeH="0" baseline="0" noProof="0" dirty="0">
              <a:ln>
                <a:noFill/>
              </a:ln>
              <a:solidFill>
                <a:prstClr val="black"/>
              </a:solidFill>
              <a:effectLst/>
              <a:uLnTx/>
              <a:uFillTx/>
              <a:latin typeface="Trebuchet MS"/>
              <a:ea typeface="+mn-ea"/>
              <a:cs typeface="+mn-cs"/>
            </a:endParaRPr>
          </a:p>
        </p:txBody>
      </p:sp>
      <p:sp>
        <p:nvSpPr>
          <p:cNvPr id="8" name="TextBox 7">
            <a:extLst>
              <a:ext uri="{FF2B5EF4-FFF2-40B4-BE49-F238E27FC236}">
                <a16:creationId xmlns:a16="http://schemas.microsoft.com/office/drawing/2014/main" id="{6A510B21-4C0C-4CA1-A065-6ED3E85D0849}"/>
              </a:ext>
            </a:extLst>
          </p:cNvPr>
          <p:cNvSpPr txBox="1"/>
          <p:nvPr/>
        </p:nvSpPr>
        <p:spPr>
          <a:xfrm>
            <a:off x="2820432" y="1664808"/>
            <a:ext cx="1221880"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Trebuchet MS"/>
                <a:ea typeface="+mn-ea"/>
                <a:cs typeface="+mn-cs"/>
              </a:rPr>
              <a:t>2015</a:t>
            </a:r>
            <a:endParaRPr kumimoji="0" lang="en-US" sz="1400" b="0" i="1" u="none" strike="noStrike" kern="1200" cap="none" spc="0" normalizeH="0" baseline="0" noProof="0" dirty="0">
              <a:ln>
                <a:noFill/>
              </a:ln>
              <a:solidFill>
                <a:prstClr val="black"/>
              </a:solidFill>
              <a:effectLst/>
              <a:uLnTx/>
              <a:uFillTx/>
              <a:latin typeface="Trebuchet MS"/>
              <a:ea typeface="+mn-ea"/>
              <a:cs typeface="+mn-cs"/>
            </a:endParaRPr>
          </a:p>
        </p:txBody>
      </p:sp>
      <p:sp>
        <p:nvSpPr>
          <p:cNvPr id="9" name="TextBox 8">
            <a:extLst>
              <a:ext uri="{FF2B5EF4-FFF2-40B4-BE49-F238E27FC236}">
                <a16:creationId xmlns:a16="http://schemas.microsoft.com/office/drawing/2014/main" id="{90E843AE-2191-4969-8E29-BB134507020F}"/>
              </a:ext>
            </a:extLst>
          </p:cNvPr>
          <p:cNvSpPr txBox="1"/>
          <p:nvPr/>
        </p:nvSpPr>
        <p:spPr>
          <a:xfrm>
            <a:off x="2053434" y="2855368"/>
            <a:ext cx="809754"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rebuchet MS"/>
                <a:ea typeface="+mn-ea"/>
                <a:cs typeface="+mn-cs"/>
              </a:rPr>
              <a:t>#982</a:t>
            </a:r>
            <a:endParaRPr kumimoji="0" lang="en-US" sz="1400" b="1" i="1" u="none" strike="noStrike" kern="1200" cap="none" spc="0" normalizeH="0" baseline="0" noProof="0" dirty="0">
              <a:ln>
                <a:noFill/>
              </a:ln>
              <a:solidFill>
                <a:prstClr val="black"/>
              </a:solidFill>
              <a:effectLst/>
              <a:uLnTx/>
              <a:uFillTx/>
              <a:latin typeface="Trebuchet MS"/>
              <a:ea typeface="+mn-ea"/>
              <a:cs typeface="+mn-cs"/>
            </a:endParaRPr>
          </a:p>
        </p:txBody>
      </p:sp>
      <p:sp>
        <p:nvSpPr>
          <p:cNvPr id="10" name="TextBox 9">
            <a:extLst>
              <a:ext uri="{FF2B5EF4-FFF2-40B4-BE49-F238E27FC236}">
                <a16:creationId xmlns:a16="http://schemas.microsoft.com/office/drawing/2014/main" id="{2A49F579-75C0-4141-90F3-7EF2E417E763}"/>
              </a:ext>
            </a:extLst>
          </p:cNvPr>
          <p:cNvSpPr txBox="1"/>
          <p:nvPr/>
        </p:nvSpPr>
        <p:spPr>
          <a:xfrm>
            <a:off x="2853730" y="2855368"/>
            <a:ext cx="85060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rebuchet MS"/>
                <a:ea typeface="+mn-ea"/>
                <a:cs typeface="+mn-cs"/>
              </a:rPr>
              <a:t>#1,352</a:t>
            </a:r>
            <a:endParaRPr kumimoji="0" lang="en-US" sz="1400" b="1" i="1" u="none" strike="noStrike" kern="1200" cap="none" spc="0" normalizeH="0" baseline="0" noProof="0" dirty="0">
              <a:ln>
                <a:noFill/>
              </a:ln>
              <a:solidFill>
                <a:prstClr val="black"/>
              </a:solidFill>
              <a:effectLst/>
              <a:uLnTx/>
              <a:uFillTx/>
              <a:latin typeface="Trebuchet MS"/>
              <a:ea typeface="+mn-ea"/>
              <a:cs typeface="+mn-cs"/>
            </a:endParaRPr>
          </a:p>
        </p:txBody>
      </p:sp>
      <p:sp>
        <p:nvSpPr>
          <p:cNvPr id="23" name="TextBox 22">
            <a:extLst>
              <a:ext uri="{FF2B5EF4-FFF2-40B4-BE49-F238E27FC236}">
                <a16:creationId xmlns:a16="http://schemas.microsoft.com/office/drawing/2014/main" id="{81ED25B8-F790-4C40-AC6F-BC4D5F3EAA74}"/>
              </a:ext>
            </a:extLst>
          </p:cNvPr>
          <p:cNvSpPr txBox="1"/>
          <p:nvPr/>
        </p:nvSpPr>
        <p:spPr>
          <a:xfrm>
            <a:off x="644493" y="4170622"/>
            <a:ext cx="1707851"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strike="noStrike" kern="1200" cap="none" spc="0" normalizeH="0" baseline="0" noProof="0" dirty="0">
                <a:ln>
                  <a:noFill/>
                </a:ln>
                <a:solidFill>
                  <a:prstClr val="black"/>
                </a:solidFill>
                <a:effectLst/>
                <a:uLnTx/>
                <a:uFillTx/>
                <a:latin typeface="Trebuchet MS"/>
                <a:ea typeface="+mn-ea"/>
                <a:cs typeface="+mn-cs"/>
              </a:rPr>
              <a:t>“</a:t>
            </a:r>
            <a:r>
              <a:rPr kumimoji="0" lang="en-US" sz="1400" b="1" i="0" u="sng" strike="noStrike" kern="1200" cap="none" spc="0" normalizeH="0" baseline="0" noProof="0" dirty="0">
                <a:ln>
                  <a:noFill/>
                </a:ln>
                <a:solidFill>
                  <a:prstClr val="black"/>
                </a:solidFill>
                <a:effectLst/>
                <a:uLnTx/>
                <a:uFillTx/>
                <a:latin typeface="Trebuchet MS"/>
                <a:ea typeface="+mn-ea"/>
                <a:cs typeface="+mn-cs"/>
              </a:rPr>
              <a:t>Adonis</a:t>
            </a:r>
            <a:r>
              <a:rPr kumimoji="0" lang="en-US" sz="1400" b="1" i="0" strike="noStrike" kern="1200" cap="none" spc="0" normalizeH="0" baseline="0" noProof="0" dirty="0">
                <a:ln>
                  <a:noFill/>
                </a:ln>
                <a:solidFill>
                  <a:prstClr val="black"/>
                </a:solidFill>
                <a:effectLst/>
                <a:uLnTx/>
                <a:uFillTx/>
                <a:latin typeface="Trebuchet MS"/>
                <a:ea typeface="+mn-ea"/>
                <a:cs typeface="+mn-cs"/>
              </a:rPr>
              <a:t>”</a:t>
            </a:r>
          </a:p>
        </p:txBody>
      </p:sp>
      <p:sp>
        <p:nvSpPr>
          <p:cNvPr id="24" name="TextBox 23">
            <a:extLst>
              <a:ext uri="{FF2B5EF4-FFF2-40B4-BE49-F238E27FC236}">
                <a16:creationId xmlns:a16="http://schemas.microsoft.com/office/drawing/2014/main" id="{490121CE-5658-40EC-8407-E3AF7E96BDBA}"/>
              </a:ext>
            </a:extLst>
          </p:cNvPr>
          <p:cNvSpPr txBox="1"/>
          <p:nvPr/>
        </p:nvSpPr>
        <p:spPr>
          <a:xfrm>
            <a:off x="2053434" y="4174800"/>
            <a:ext cx="809754"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rebuchet MS"/>
                <a:ea typeface="+mn-ea"/>
                <a:cs typeface="+mn-cs"/>
              </a:rPr>
              <a:t>#394</a:t>
            </a:r>
            <a:endParaRPr kumimoji="0" lang="en-US" sz="1400" b="1" i="1" u="none" strike="noStrike" kern="1200" cap="none" spc="0" normalizeH="0" baseline="0" noProof="0" dirty="0">
              <a:ln>
                <a:noFill/>
              </a:ln>
              <a:solidFill>
                <a:prstClr val="black"/>
              </a:solidFill>
              <a:effectLst/>
              <a:uLnTx/>
              <a:uFillTx/>
              <a:latin typeface="Trebuchet MS"/>
              <a:ea typeface="+mn-ea"/>
              <a:cs typeface="+mn-cs"/>
            </a:endParaRPr>
          </a:p>
        </p:txBody>
      </p:sp>
      <p:sp>
        <p:nvSpPr>
          <p:cNvPr id="25" name="TextBox 24">
            <a:extLst>
              <a:ext uri="{FF2B5EF4-FFF2-40B4-BE49-F238E27FC236}">
                <a16:creationId xmlns:a16="http://schemas.microsoft.com/office/drawing/2014/main" id="{A322552D-C845-470C-8375-B60863DECDA9}"/>
              </a:ext>
            </a:extLst>
          </p:cNvPr>
          <p:cNvSpPr txBox="1"/>
          <p:nvPr/>
        </p:nvSpPr>
        <p:spPr>
          <a:xfrm>
            <a:off x="2853730" y="4174800"/>
            <a:ext cx="85060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rebuchet MS"/>
                <a:ea typeface="+mn-ea"/>
                <a:cs typeface="+mn-cs"/>
              </a:rPr>
              <a:t>#701</a:t>
            </a:r>
            <a:endParaRPr kumimoji="0" lang="en-US" sz="1400" b="1" i="1" u="none" strike="noStrike" kern="1200" cap="none" spc="0" normalizeH="0" baseline="0" noProof="0" dirty="0">
              <a:ln>
                <a:noFill/>
              </a:ln>
              <a:solidFill>
                <a:prstClr val="black"/>
              </a:solidFill>
              <a:effectLst/>
              <a:uLnTx/>
              <a:uFillTx/>
              <a:latin typeface="Trebuchet MS"/>
              <a:ea typeface="+mn-ea"/>
              <a:cs typeface="+mn-cs"/>
            </a:endParaRPr>
          </a:p>
        </p:txBody>
      </p:sp>
      <p:sp>
        <p:nvSpPr>
          <p:cNvPr id="29" name="TextBox 28">
            <a:extLst>
              <a:ext uri="{FF2B5EF4-FFF2-40B4-BE49-F238E27FC236}">
                <a16:creationId xmlns:a16="http://schemas.microsoft.com/office/drawing/2014/main" id="{6DF8F13C-1863-4208-8BB3-7232EADDC482}"/>
              </a:ext>
            </a:extLst>
          </p:cNvPr>
          <p:cNvSpPr txBox="1"/>
          <p:nvPr/>
        </p:nvSpPr>
        <p:spPr>
          <a:xfrm>
            <a:off x="644493" y="2200638"/>
            <a:ext cx="1707851"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strike="noStrike" kern="1200" cap="none" spc="0" normalizeH="0" baseline="0" noProof="0" dirty="0">
                <a:ln>
                  <a:noFill/>
                </a:ln>
                <a:solidFill>
                  <a:prstClr val="black"/>
                </a:solidFill>
                <a:effectLst/>
                <a:uLnTx/>
                <a:uFillTx/>
                <a:latin typeface="Trebuchet MS"/>
                <a:ea typeface="+mn-ea"/>
                <a:cs typeface="+mn-cs"/>
              </a:rPr>
              <a:t>“</a:t>
            </a:r>
            <a:r>
              <a:rPr kumimoji="0" lang="en-US" sz="1400" b="1" i="0" u="sng" strike="noStrike" kern="1200" cap="none" spc="0" normalizeH="0" baseline="0" noProof="0" dirty="0" err="1">
                <a:ln>
                  <a:noFill/>
                </a:ln>
                <a:solidFill>
                  <a:prstClr val="black"/>
                </a:solidFill>
                <a:effectLst/>
                <a:uLnTx/>
                <a:uFillTx/>
                <a:latin typeface="Trebuchet MS"/>
                <a:ea typeface="+mn-ea"/>
                <a:cs typeface="+mn-cs"/>
              </a:rPr>
              <a:t>Kylo</a:t>
            </a:r>
            <a:r>
              <a:rPr kumimoji="0" lang="en-US" sz="1400" b="1" i="0" strike="noStrike" kern="1200" cap="none" spc="0" normalizeH="0" baseline="0" noProof="0" dirty="0">
                <a:ln>
                  <a:noFill/>
                </a:ln>
                <a:solidFill>
                  <a:prstClr val="black"/>
                </a:solidFill>
                <a:effectLst/>
                <a:uLnTx/>
                <a:uFillTx/>
                <a:latin typeface="Trebuchet MS"/>
                <a:ea typeface="+mn-ea"/>
                <a:cs typeface="+mn-cs"/>
              </a:rPr>
              <a:t>”</a:t>
            </a:r>
          </a:p>
        </p:txBody>
      </p:sp>
      <p:sp>
        <p:nvSpPr>
          <p:cNvPr id="30" name="TextBox 29">
            <a:extLst>
              <a:ext uri="{FF2B5EF4-FFF2-40B4-BE49-F238E27FC236}">
                <a16:creationId xmlns:a16="http://schemas.microsoft.com/office/drawing/2014/main" id="{92125974-0D64-4ED8-92D6-0AE08FEB270D}"/>
              </a:ext>
            </a:extLst>
          </p:cNvPr>
          <p:cNvSpPr txBox="1"/>
          <p:nvPr/>
        </p:nvSpPr>
        <p:spPr>
          <a:xfrm>
            <a:off x="2053434" y="2204816"/>
            <a:ext cx="809754"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rebuchet MS"/>
                <a:ea typeface="+mn-ea"/>
                <a:cs typeface="+mn-cs"/>
              </a:rPr>
              <a:t>#901</a:t>
            </a:r>
            <a:endParaRPr kumimoji="0" lang="en-US" sz="1400" b="1" i="1" u="none" strike="noStrike" kern="1200" cap="none" spc="0" normalizeH="0" baseline="0" noProof="0" dirty="0">
              <a:ln>
                <a:noFill/>
              </a:ln>
              <a:solidFill>
                <a:prstClr val="black"/>
              </a:solidFill>
              <a:effectLst/>
              <a:uLnTx/>
              <a:uFillTx/>
              <a:latin typeface="Trebuchet MS"/>
              <a:ea typeface="+mn-ea"/>
              <a:cs typeface="+mn-cs"/>
            </a:endParaRPr>
          </a:p>
        </p:txBody>
      </p:sp>
      <p:sp>
        <p:nvSpPr>
          <p:cNvPr id="31" name="TextBox 30">
            <a:extLst>
              <a:ext uri="{FF2B5EF4-FFF2-40B4-BE49-F238E27FC236}">
                <a16:creationId xmlns:a16="http://schemas.microsoft.com/office/drawing/2014/main" id="{5D8DDD7C-1813-4F11-BA09-37FC9F29E87B}"/>
              </a:ext>
            </a:extLst>
          </p:cNvPr>
          <p:cNvSpPr txBox="1"/>
          <p:nvPr/>
        </p:nvSpPr>
        <p:spPr>
          <a:xfrm>
            <a:off x="2853730" y="2204816"/>
            <a:ext cx="85060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rebuchet MS"/>
                <a:ea typeface="+mn-ea"/>
                <a:cs typeface="+mn-cs"/>
              </a:rPr>
              <a:t>#3,269</a:t>
            </a:r>
            <a:endParaRPr kumimoji="0" lang="en-US" sz="1400" b="1" i="1" u="none" strike="noStrike" kern="1200" cap="none" spc="0" normalizeH="0" baseline="0" noProof="0" dirty="0">
              <a:ln>
                <a:noFill/>
              </a:ln>
              <a:solidFill>
                <a:prstClr val="black"/>
              </a:solidFill>
              <a:effectLst/>
              <a:uLnTx/>
              <a:uFillTx/>
              <a:latin typeface="Trebuchet MS"/>
              <a:ea typeface="+mn-ea"/>
              <a:cs typeface="+mn-cs"/>
            </a:endParaRPr>
          </a:p>
        </p:txBody>
      </p:sp>
      <p:sp>
        <p:nvSpPr>
          <p:cNvPr id="33" name="TextBox 32">
            <a:extLst>
              <a:ext uri="{FF2B5EF4-FFF2-40B4-BE49-F238E27FC236}">
                <a16:creationId xmlns:a16="http://schemas.microsoft.com/office/drawing/2014/main" id="{74B0CFB6-3432-4F5F-928C-7358E65A84B1}"/>
              </a:ext>
            </a:extLst>
          </p:cNvPr>
          <p:cNvSpPr txBox="1"/>
          <p:nvPr/>
        </p:nvSpPr>
        <p:spPr>
          <a:xfrm>
            <a:off x="644493" y="3453146"/>
            <a:ext cx="1707851"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strike="noStrike" kern="1200" cap="none" spc="0" normalizeH="0" baseline="0" noProof="0" dirty="0">
                <a:ln>
                  <a:noFill/>
                </a:ln>
                <a:solidFill>
                  <a:prstClr val="black"/>
                </a:solidFill>
                <a:effectLst/>
                <a:uLnTx/>
                <a:uFillTx/>
                <a:latin typeface="Trebuchet MS"/>
                <a:ea typeface="+mn-ea"/>
                <a:cs typeface="+mn-cs"/>
              </a:rPr>
              <a:t>“</a:t>
            </a:r>
            <a:r>
              <a:rPr kumimoji="0" lang="en-US" sz="1400" b="1" i="0" u="sng" strike="noStrike" kern="1200" cap="none" spc="0" normalizeH="0" baseline="0" noProof="0" dirty="0" err="1">
                <a:ln>
                  <a:noFill/>
                </a:ln>
                <a:solidFill>
                  <a:prstClr val="black"/>
                </a:solidFill>
                <a:effectLst/>
                <a:uLnTx/>
                <a:uFillTx/>
                <a:latin typeface="Trebuchet MS"/>
                <a:ea typeface="+mn-ea"/>
                <a:cs typeface="+mn-cs"/>
              </a:rPr>
              <a:t>Benicio</a:t>
            </a:r>
            <a:r>
              <a:rPr kumimoji="0" lang="en-US" sz="1400" b="1" i="0" strike="noStrike" kern="1200" cap="none" spc="0" normalizeH="0" baseline="0" noProof="0" dirty="0">
                <a:ln>
                  <a:noFill/>
                </a:ln>
                <a:solidFill>
                  <a:prstClr val="black"/>
                </a:solidFill>
                <a:effectLst/>
                <a:uLnTx/>
                <a:uFillTx/>
                <a:latin typeface="Trebuchet MS"/>
                <a:ea typeface="+mn-ea"/>
                <a:cs typeface="+mn-cs"/>
              </a:rPr>
              <a:t>”</a:t>
            </a:r>
          </a:p>
        </p:txBody>
      </p:sp>
      <p:sp>
        <p:nvSpPr>
          <p:cNvPr id="34" name="TextBox 33">
            <a:extLst>
              <a:ext uri="{FF2B5EF4-FFF2-40B4-BE49-F238E27FC236}">
                <a16:creationId xmlns:a16="http://schemas.microsoft.com/office/drawing/2014/main" id="{87E5792C-E989-4B99-BA98-7E4101692950}"/>
              </a:ext>
            </a:extLst>
          </p:cNvPr>
          <p:cNvSpPr txBox="1"/>
          <p:nvPr/>
        </p:nvSpPr>
        <p:spPr>
          <a:xfrm>
            <a:off x="2053434" y="3457324"/>
            <a:ext cx="809754"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rebuchet MS"/>
                <a:ea typeface="+mn-ea"/>
                <a:cs typeface="+mn-cs"/>
              </a:rPr>
              <a:t>#975</a:t>
            </a:r>
            <a:endParaRPr kumimoji="0" lang="en-US" sz="1400" b="1" i="1" u="none" strike="noStrike" kern="1200" cap="none" spc="0" normalizeH="0" baseline="0" noProof="0" dirty="0">
              <a:ln>
                <a:noFill/>
              </a:ln>
              <a:solidFill>
                <a:prstClr val="black"/>
              </a:solidFill>
              <a:effectLst/>
              <a:uLnTx/>
              <a:uFillTx/>
              <a:latin typeface="Trebuchet MS"/>
              <a:ea typeface="+mn-ea"/>
              <a:cs typeface="+mn-cs"/>
            </a:endParaRPr>
          </a:p>
        </p:txBody>
      </p:sp>
      <p:sp>
        <p:nvSpPr>
          <p:cNvPr id="35" name="TextBox 34">
            <a:extLst>
              <a:ext uri="{FF2B5EF4-FFF2-40B4-BE49-F238E27FC236}">
                <a16:creationId xmlns:a16="http://schemas.microsoft.com/office/drawing/2014/main" id="{2A24BD1B-B7A2-4843-9339-4A251C14D43F}"/>
              </a:ext>
            </a:extLst>
          </p:cNvPr>
          <p:cNvSpPr txBox="1"/>
          <p:nvPr/>
        </p:nvSpPr>
        <p:spPr>
          <a:xfrm>
            <a:off x="2853730" y="3457324"/>
            <a:ext cx="85060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rebuchet MS"/>
                <a:ea typeface="+mn-ea"/>
                <a:cs typeface="+mn-cs"/>
              </a:rPr>
              <a:t>#1,331</a:t>
            </a:r>
            <a:endParaRPr kumimoji="0" lang="en-US" sz="1400" b="1" i="1" u="none" strike="noStrike" kern="1200" cap="none" spc="0" normalizeH="0" baseline="0" noProof="0" dirty="0">
              <a:ln>
                <a:noFill/>
              </a:ln>
              <a:solidFill>
                <a:prstClr val="black"/>
              </a:solidFill>
              <a:effectLst/>
              <a:uLnTx/>
              <a:uFillTx/>
              <a:latin typeface="Trebuchet MS"/>
              <a:ea typeface="+mn-ea"/>
              <a:cs typeface="+mn-cs"/>
            </a:endParaRPr>
          </a:p>
        </p:txBody>
      </p:sp>
      <p:sp>
        <p:nvSpPr>
          <p:cNvPr id="53" name="TextBox 52">
            <a:extLst>
              <a:ext uri="{FF2B5EF4-FFF2-40B4-BE49-F238E27FC236}">
                <a16:creationId xmlns:a16="http://schemas.microsoft.com/office/drawing/2014/main" id="{DE609337-B7E7-41FA-BFB7-C3430E172E6C}"/>
              </a:ext>
            </a:extLst>
          </p:cNvPr>
          <p:cNvSpPr txBox="1"/>
          <p:nvPr/>
        </p:nvSpPr>
        <p:spPr>
          <a:xfrm>
            <a:off x="644493" y="5475613"/>
            <a:ext cx="1707851"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strike="noStrike" kern="1200" cap="none" spc="0" normalizeH="0" baseline="0" noProof="0" dirty="0">
                <a:ln>
                  <a:noFill/>
                </a:ln>
                <a:solidFill>
                  <a:prstClr val="black"/>
                </a:solidFill>
                <a:effectLst/>
                <a:uLnTx/>
                <a:uFillTx/>
                <a:latin typeface="Trebuchet MS"/>
                <a:ea typeface="+mn-ea"/>
                <a:cs typeface="+mn-cs"/>
              </a:rPr>
              <a:t>“</a:t>
            </a:r>
            <a:r>
              <a:rPr kumimoji="0" lang="en-US" sz="1400" b="1" i="0" u="sng" strike="noStrike" kern="1200" cap="none" spc="0" normalizeH="0" baseline="0" noProof="0" dirty="0">
                <a:ln>
                  <a:noFill/>
                </a:ln>
                <a:solidFill>
                  <a:prstClr val="black"/>
                </a:solidFill>
                <a:effectLst/>
                <a:uLnTx/>
                <a:uFillTx/>
                <a:latin typeface="Trebuchet MS"/>
                <a:ea typeface="+mn-ea"/>
                <a:cs typeface="+mn-cs"/>
              </a:rPr>
              <a:t>Alessia</a:t>
            </a:r>
            <a:r>
              <a:rPr kumimoji="0" lang="en-US" sz="1400" b="1" i="0" strike="noStrike" kern="1200" cap="none" spc="0" normalizeH="0" baseline="0" noProof="0" dirty="0">
                <a:ln>
                  <a:noFill/>
                </a:ln>
                <a:solidFill>
                  <a:prstClr val="black"/>
                </a:solidFill>
                <a:effectLst/>
                <a:uLnTx/>
                <a:uFillTx/>
                <a:latin typeface="Trebuchet MS"/>
                <a:ea typeface="+mn-ea"/>
                <a:cs typeface="+mn-cs"/>
              </a:rPr>
              <a:t>”</a:t>
            </a:r>
          </a:p>
        </p:txBody>
      </p:sp>
      <p:sp>
        <p:nvSpPr>
          <p:cNvPr id="54" name="TextBox 53">
            <a:extLst>
              <a:ext uri="{FF2B5EF4-FFF2-40B4-BE49-F238E27FC236}">
                <a16:creationId xmlns:a16="http://schemas.microsoft.com/office/drawing/2014/main" id="{CA5C6417-18BB-4582-9345-2A5B10333D8A}"/>
              </a:ext>
            </a:extLst>
          </p:cNvPr>
          <p:cNvSpPr txBox="1"/>
          <p:nvPr/>
        </p:nvSpPr>
        <p:spPr>
          <a:xfrm>
            <a:off x="2053434" y="5479791"/>
            <a:ext cx="809754"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rebuchet MS"/>
                <a:ea typeface="+mn-ea"/>
                <a:cs typeface="+mn-cs"/>
              </a:rPr>
              <a:t>#827</a:t>
            </a:r>
            <a:endParaRPr kumimoji="0" lang="en-US" sz="1400" b="1" i="1" u="none" strike="noStrike" kern="1200" cap="none" spc="0" normalizeH="0" baseline="0" noProof="0" dirty="0">
              <a:ln>
                <a:noFill/>
              </a:ln>
              <a:solidFill>
                <a:prstClr val="black"/>
              </a:solidFill>
              <a:effectLst/>
              <a:uLnTx/>
              <a:uFillTx/>
              <a:latin typeface="Trebuchet MS"/>
              <a:ea typeface="+mn-ea"/>
              <a:cs typeface="+mn-cs"/>
            </a:endParaRPr>
          </a:p>
        </p:txBody>
      </p:sp>
      <p:sp>
        <p:nvSpPr>
          <p:cNvPr id="55" name="TextBox 54">
            <a:extLst>
              <a:ext uri="{FF2B5EF4-FFF2-40B4-BE49-F238E27FC236}">
                <a16:creationId xmlns:a16="http://schemas.microsoft.com/office/drawing/2014/main" id="{977DDC13-949B-4AEA-B13A-FC6263ACFEB1}"/>
              </a:ext>
            </a:extLst>
          </p:cNvPr>
          <p:cNvSpPr txBox="1"/>
          <p:nvPr/>
        </p:nvSpPr>
        <p:spPr>
          <a:xfrm>
            <a:off x="2853730" y="5479791"/>
            <a:ext cx="85060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rebuchet MS"/>
                <a:ea typeface="+mn-ea"/>
                <a:cs typeface="+mn-cs"/>
              </a:rPr>
              <a:t>#1,175</a:t>
            </a:r>
            <a:endParaRPr kumimoji="0" lang="en-US" sz="1400" b="1" i="1" u="none" strike="noStrike" kern="1200" cap="none" spc="0" normalizeH="0" baseline="0" noProof="0" dirty="0">
              <a:ln>
                <a:noFill/>
              </a:ln>
              <a:solidFill>
                <a:prstClr val="black"/>
              </a:solidFill>
              <a:effectLst/>
              <a:uLnTx/>
              <a:uFillTx/>
              <a:latin typeface="Trebuchet MS"/>
              <a:ea typeface="+mn-ea"/>
              <a:cs typeface="+mn-cs"/>
            </a:endParaRPr>
          </a:p>
        </p:txBody>
      </p:sp>
      <p:sp>
        <p:nvSpPr>
          <p:cNvPr id="56" name="TextBox 55">
            <a:extLst>
              <a:ext uri="{FF2B5EF4-FFF2-40B4-BE49-F238E27FC236}">
                <a16:creationId xmlns:a16="http://schemas.microsoft.com/office/drawing/2014/main" id="{0A311B99-BFC9-45F2-BD9A-A2D08D2212A9}"/>
              </a:ext>
            </a:extLst>
          </p:cNvPr>
          <p:cNvSpPr txBox="1"/>
          <p:nvPr/>
        </p:nvSpPr>
        <p:spPr>
          <a:xfrm>
            <a:off x="3515757" y="1664808"/>
            <a:ext cx="1221880"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Trebuchet MS"/>
                <a:ea typeface="+mn-ea"/>
                <a:cs typeface="+mn-cs"/>
              </a:rPr>
              <a:t>Diff</a:t>
            </a:r>
            <a:endParaRPr kumimoji="0" lang="en-US" sz="1400" b="0" i="1" u="none" strike="noStrike" kern="1200" cap="none" spc="0" normalizeH="0" baseline="0" noProof="0" dirty="0">
              <a:ln>
                <a:noFill/>
              </a:ln>
              <a:solidFill>
                <a:prstClr val="black"/>
              </a:solidFill>
              <a:effectLst/>
              <a:uLnTx/>
              <a:uFillTx/>
              <a:latin typeface="Trebuchet MS"/>
              <a:ea typeface="+mn-ea"/>
              <a:cs typeface="+mn-cs"/>
            </a:endParaRPr>
          </a:p>
        </p:txBody>
      </p:sp>
      <p:sp>
        <p:nvSpPr>
          <p:cNvPr id="57" name="TextBox 56">
            <a:extLst>
              <a:ext uri="{FF2B5EF4-FFF2-40B4-BE49-F238E27FC236}">
                <a16:creationId xmlns:a16="http://schemas.microsoft.com/office/drawing/2014/main" id="{017CC2EF-0F3A-4F0C-A2A0-EC844A519700}"/>
              </a:ext>
            </a:extLst>
          </p:cNvPr>
          <p:cNvSpPr txBox="1"/>
          <p:nvPr/>
        </p:nvSpPr>
        <p:spPr>
          <a:xfrm>
            <a:off x="3651890" y="2855368"/>
            <a:ext cx="85060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rebuchet MS"/>
                <a:ea typeface="+mn-ea"/>
                <a:cs typeface="+mn-cs"/>
              </a:rPr>
              <a:t>+370</a:t>
            </a:r>
          </a:p>
        </p:txBody>
      </p:sp>
      <p:sp>
        <p:nvSpPr>
          <p:cNvPr id="58" name="TextBox 57">
            <a:extLst>
              <a:ext uri="{FF2B5EF4-FFF2-40B4-BE49-F238E27FC236}">
                <a16:creationId xmlns:a16="http://schemas.microsoft.com/office/drawing/2014/main" id="{F25B096B-A8A0-414E-98B4-0B5644E15086}"/>
              </a:ext>
            </a:extLst>
          </p:cNvPr>
          <p:cNvSpPr txBox="1"/>
          <p:nvPr/>
        </p:nvSpPr>
        <p:spPr>
          <a:xfrm>
            <a:off x="3651890" y="4174800"/>
            <a:ext cx="85060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rebuchet MS"/>
                <a:ea typeface="+mn-ea"/>
                <a:cs typeface="+mn-cs"/>
              </a:rPr>
              <a:t>+307</a:t>
            </a:r>
            <a:endParaRPr kumimoji="0" lang="en-US" sz="1400" b="1" i="1" u="none" strike="noStrike" kern="1200" cap="none" spc="0" normalizeH="0" baseline="0" noProof="0" dirty="0">
              <a:ln>
                <a:noFill/>
              </a:ln>
              <a:solidFill>
                <a:prstClr val="black"/>
              </a:solidFill>
              <a:effectLst/>
              <a:uLnTx/>
              <a:uFillTx/>
              <a:latin typeface="Trebuchet MS"/>
              <a:ea typeface="+mn-ea"/>
              <a:cs typeface="+mn-cs"/>
            </a:endParaRPr>
          </a:p>
        </p:txBody>
      </p:sp>
      <p:sp>
        <p:nvSpPr>
          <p:cNvPr id="59" name="TextBox 58">
            <a:extLst>
              <a:ext uri="{FF2B5EF4-FFF2-40B4-BE49-F238E27FC236}">
                <a16:creationId xmlns:a16="http://schemas.microsoft.com/office/drawing/2014/main" id="{A9534F9F-0AAB-49C9-B639-6D6B280494E3}"/>
              </a:ext>
            </a:extLst>
          </p:cNvPr>
          <p:cNvSpPr txBox="1"/>
          <p:nvPr/>
        </p:nvSpPr>
        <p:spPr>
          <a:xfrm>
            <a:off x="3651890" y="2204816"/>
            <a:ext cx="85060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rebuchet MS"/>
                <a:ea typeface="+mn-ea"/>
                <a:cs typeface="+mn-cs"/>
              </a:rPr>
              <a:t>+2,368</a:t>
            </a:r>
            <a:endParaRPr kumimoji="0" lang="en-US" sz="1400" b="1" i="1" u="none" strike="noStrike" kern="1200" cap="none" spc="0" normalizeH="0" baseline="0" noProof="0" dirty="0">
              <a:ln>
                <a:noFill/>
              </a:ln>
              <a:solidFill>
                <a:prstClr val="black"/>
              </a:solidFill>
              <a:effectLst/>
              <a:uLnTx/>
              <a:uFillTx/>
              <a:latin typeface="Trebuchet MS"/>
              <a:ea typeface="+mn-ea"/>
              <a:cs typeface="+mn-cs"/>
            </a:endParaRPr>
          </a:p>
        </p:txBody>
      </p:sp>
      <p:sp>
        <p:nvSpPr>
          <p:cNvPr id="60" name="TextBox 59">
            <a:extLst>
              <a:ext uri="{FF2B5EF4-FFF2-40B4-BE49-F238E27FC236}">
                <a16:creationId xmlns:a16="http://schemas.microsoft.com/office/drawing/2014/main" id="{6C3BEA2C-C29D-4B6D-95D2-AF43A612F638}"/>
              </a:ext>
            </a:extLst>
          </p:cNvPr>
          <p:cNvSpPr txBox="1"/>
          <p:nvPr/>
        </p:nvSpPr>
        <p:spPr>
          <a:xfrm>
            <a:off x="3651890" y="3457324"/>
            <a:ext cx="85060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rebuchet MS"/>
                <a:ea typeface="+mn-ea"/>
                <a:cs typeface="+mn-cs"/>
              </a:rPr>
              <a:t>+356</a:t>
            </a:r>
            <a:endParaRPr kumimoji="0" lang="en-US" sz="1400" b="1" i="1" u="none" strike="noStrike" kern="1200" cap="none" spc="0" normalizeH="0" baseline="0" noProof="0" dirty="0">
              <a:ln>
                <a:noFill/>
              </a:ln>
              <a:solidFill>
                <a:prstClr val="black"/>
              </a:solidFill>
              <a:effectLst/>
              <a:uLnTx/>
              <a:uFillTx/>
              <a:latin typeface="Trebuchet MS"/>
              <a:ea typeface="+mn-ea"/>
              <a:cs typeface="+mn-cs"/>
            </a:endParaRPr>
          </a:p>
        </p:txBody>
      </p:sp>
      <p:sp>
        <p:nvSpPr>
          <p:cNvPr id="61" name="TextBox 60">
            <a:extLst>
              <a:ext uri="{FF2B5EF4-FFF2-40B4-BE49-F238E27FC236}">
                <a16:creationId xmlns:a16="http://schemas.microsoft.com/office/drawing/2014/main" id="{6D75B8E1-654B-46D7-B155-FF31E399339C}"/>
              </a:ext>
            </a:extLst>
          </p:cNvPr>
          <p:cNvSpPr txBox="1"/>
          <p:nvPr/>
        </p:nvSpPr>
        <p:spPr>
          <a:xfrm>
            <a:off x="3651890" y="5479791"/>
            <a:ext cx="85060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rebuchet MS"/>
                <a:ea typeface="+mn-ea"/>
                <a:cs typeface="+mn-cs"/>
              </a:rPr>
              <a:t>+348</a:t>
            </a:r>
            <a:endParaRPr kumimoji="0" lang="en-US" sz="1400" b="1" i="1" u="none" strike="noStrike" kern="1200" cap="none" spc="0" normalizeH="0" baseline="0" noProof="0" dirty="0">
              <a:ln>
                <a:noFill/>
              </a:ln>
              <a:solidFill>
                <a:prstClr val="black"/>
              </a:solidFill>
              <a:effectLst/>
              <a:uLnTx/>
              <a:uFillTx/>
              <a:latin typeface="Trebuchet MS"/>
              <a:ea typeface="+mn-ea"/>
              <a:cs typeface="+mn-cs"/>
            </a:endParaRPr>
          </a:p>
        </p:txBody>
      </p:sp>
      <p:cxnSp>
        <p:nvCxnSpPr>
          <p:cNvPr id="63" name="Straight Connector 62">
            <a:extLst>
              <a:ext uri="{FF2B5EF4-FFF2-40B4-BE49-F238E27FC236}">
                <a16:creationId xmlns:a16="http://schemas.microsoft.com/office/drawing/2014/main" id="{3FEF16E9-2BDD-4E69-8A29-5E29572F8909}"/>
              </a:ext>
            </a:extLst>
          </p:cNvPr>
          <p:cNvCxnSpPr>
            <a:cxnSpLocks/>
          </p:cNvCxnSpPr>
          <p:nvPr/>
        </p:nvCxnSpPr>
        <p:spPr>
          <a:xfrm>
            <a:off x="3772954" y="1657348"/>
            <a:ext cx="0" cy="4342234"/>
          </a:xfrm>
          <a:prstGeom prst="line">
            <a:avLst/>
          </a:prstGeom>
          <a:ln w="9525">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73" name="Text Placeholder 3">
            <a:extLst>
              <a:ext uri="{FF2B5EF4-FFF2-40B4-BE49-F238E27FC236}">
                <a16:creationId xmlns:a16="http://schemas.microsoft.com/office/drawing/2014/main" id="{3B1BDF67-FC0A-4958-93FA-38C998F6AAFA}"/>
              </a:ext>
            </a:extLst>
          </p:cNvPr>
          <p:cNvSpPr txBox="1">
            <a:spLocks/>
          </p:cNvSpPr>
          <p:nvPr/>
        </p:nvSpPr>
        <p:spPr>
          <a:xfrm>
            <a:off x="321734" y="6621463"/>
            <a:ext cx="5562600" cy="23653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800" dirty="0"/>
              <a:t>Source: Social Security Administration, baby names list ranked by largest YOY popularity increase </a:t>
            </a:r>
          </a:p>
        </p:txBody>
      </p:sp>
      <p:sp>
        <p:nvSpPr>
          <p:cNvPr id="74" name="TextBox 73">
            <a:extLst>
              <a:ext uri="{FF2B5EF4-FFF2-40B4-BE49-F238E27FC236}">
                <a16:creationId xmlns:a16="http://schemas.microsoft.com/office/drawing/2014/main" id="{974D1E10-3A34-4964-A8A7-F17774A87463}"/>
              </a:ext>
            </a:extLst>
          </p:cNvPr>
          <p:cNvSpPr txBox="1"/>
          <p:nvPr/>
        </p:nvSpPr>
        <p:spPr>
          <a:xfrm>
            <a:off x="4321294" y="1658585"/>
            <a:ext cx="1221880"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Trebuchet MS"/>
                <a:ea typeface="+mn-ea"/>
                <a:cs typeface="+mn-cs"/>
              </a:rPr>
              <a:t>Rank*</a:t>
            </a:r>
            <a:endParaRPr kumimoji="0" lang="en-US" sz="1400" b="0" i="1" u="none" strike="noStrike" kern="1200" cap="none" spc="0" normalizeH="0" baseline="0" noProof="0" dirty="0">
              <a:ln>
                <a:noFill/>
              </a:ln>
              <a:solidFill>
                <a:prstClr val="black"/>
              </a:solidFill>
              <a:effectLst/>
              <a:uLnTx/>
              <a:uFillTx/>
              <a:latin typeface="Trebuchet MS"/>
              <a:ea typeface="+mn-ea"/>
              <a:cs typeface="+mn-cs"/>
            </a:endParaRPr>
          </a:p>
        </p:txBody>
      </p:sp>
      <p:sp>
        <p:nvSpPr>
          <p:cNvPr id="75" name="TextBox 74">
            <a:extLst>
              <a:ext uri="{FF2B5EF4-FFF2-40B4-BE49-F238E27FC236}">
                <a16:creationId xmlns:a16="http://schemas.microsoft.com/office/drawing/2014/main" id="{64D6D16F-86F2-4A5F-9B7C-E63C7F0301FB}"/>
              </a:ext>
            </a:extLst>
          </p:cNvPr>
          <p:cNvSpPr txBox="1"/>
          <p:nvPr/>
        </p:nvSpPr>
        <p:spPr>
          <a:xfrm>
            <a:off x="4476089" y="2849145"/>
            <a:ext cx="850601"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rebuchet MS"/>
                <a:ea typeface="+mn-ea"/>
                <a:cs typeface="+mn-cs"/>
              </a:rPr>
              <a:t>2</a:t>
            </a:r>
          </a:p>
        </p:txBody>
      </p:sp>
      <p:sp>
        <p:nvSpPr>
          <p:cNvPr id="76" name="TextBox 75">
            <a:extLst>
              <a:ext uri="{FF2B5EF4-FFF2-40B4-BE49-F238E27FC236}">
                <a16:creationId xmlns:a16="http://schemas.microsoft.com/office/drawing/2014/main" id="{3CA56081-8364-4E9D-B18C-B27052B22F1E}"/>
              </a:ext>
            </a:extLst>
          </p:cNvPr>
          <p:cNvSpPr txBox="1"/>
          <p:nvPr/>
        </p:nvSpPr>
        <p:spPr>
          <a:xfrm>
            <a:off x="4476089" y="4168577"/>
            <a:ext cx="850601"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rebuchet MS"/>
                <a:ea typeface="+mn-ea"/>
                <a:cs typeface="+mn-cs"/>
              </a:rPr>
              <a:t>4</a:t>
            </a:r>
            <a:endParaRPr kumimoji="0" lang="en-US" sz="1400" b="1" i="1" u="none" strike="noStrike" kern="1200" cap="none" spc="0" normalizeH="0" baseline="0" noProof="0" dirty="0">
              <a:ln>
                <a:noFill/>
              </a:ln>
              <a:solidFill>
                <a:prstClr val="black"/>
              </a:solidFill>
              <a:effectLst/>
              <a:uLnTx/>
              <a:uFillTx/>
              <a:latin typeface="Trebuchet MS"/>
              <a:ea typeface="+mn-ea"/>
              <a:cs typeface="+mn-cs"/>
            </a:endParaRPr>
          </a:p>
        </p:txBody>
      </p:sp>
      <p:sp>
        <p:nvSpPr>
          <p:cNvPr id="77" name="TextBox 76">
            <a:extLst>
              <a:ext uri="{FF2B5EF4-FFF2-40B4-BE49-F238E27FC236}">
                <a16:creationId xmlns:a16="http://schemas.microsoft.com/office/drawing/2014/main" id="{468FA0F2-57C6-4660-9644-B9C9DFD7CAEC}"/>
              </a:ext>
            </a:extLst>
          </p:cNvPr>
          <p:cNvSpPr txBox="1"/>
          <p:nvPr/>
        </p:nvSpPr>
        <p:spPr>
          <a:xfrm>
            <a:off x="4476089" y="2198593"/>
            <a:ext cx="850601"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rebuchet MS"/>
                <a:ea typeface="+mn-ea"/>
                <a:cs typeface="+mn-cs"/>
              </a:rPr>
              <a:t>1</a:t>
            </a:r>
            <a:endParaRPr kumimoji="0" lang="en-US" sz="1400" b="1" i="1" u="none" strike="noStrike" kern="1200" cap="none" spc="0" normalizeH="0" baseline="0" noProof="0" dirty="0">
              <a:ln>
                <a:noFill/>
              </a:ln>
              <a:solidFill>
                <a:prstClr val="black"/>
              </a:solidFill>
              <a:effectLst/>
              <a:uLnTx/>
              <a:uFillTx/>
              <a:latin typeface="Trebuchet MS"/>
              <a:ea typeface="+mn-ea"/>
              <a:cs typeface="+mn-cs"/>
            </a:endParaRPr>
          </a:p>
        </p:txBody>
      </p:sp>
      <p:sp>
        <p:nvSpPr>
          <p:cNvPr id="78" name="TextBox 77">
            <a:extLst>
              <a:ext uri="{FF2B5EF4-FFF2-40B4-BE49-F238E27FC236}">
                <a16:creationId xmlns:a16="http://schemas.microsoft.com/office/drawing/2014/main" id="{05E84267-5772-4A6B-BE74-234632561AAD}"/>
              </a:ext>
            </a:extLst>
          </p:cNvPr>
          <p:cNvSpPr txBox="1"/>
          <p:nvPr/>
        </p:nvSpPr>
        <p:spPr>
          <a:xfrm>
            <a:off x="4476089" y="3451101"/>
            <a:ext cx="850601"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rebuchet MS"/>
                <a:ea typeface="+mn-ea"/>
                <a:cs typeface="+mn-cs"/>
              </a:rPr>
              <a:t>3</a:t>
            </a:r>
            <a:endParaRPr kumimoji="0" lang="en-US" sz="1400" b="1" i="1" u="none" strike="noStrike" kern="1200" cap="none" spc="0" normalizeH="0" baseline="0" noProof="0" dirty="0">
              <a:ln>
                <a:noFill/>
              </a:ln>
              <a:solidFill>
                <a:prstClr val="black"/>
              </a:solidFill>
              <a:effectLst/>
              <a:uLnTx/>
              <a:uFillTx/>
              <a:latin typeface="Trebuchet MS"/>
              <a:ea typeface="+mn-ea"/>
              <a:cs typeface="+mn-cs"/>
            </a:endParaRPr>
          </a:p>
        </p:txBody>
      </p:sp>
      <p:sp>
        <p:nvSpPr>
          <p:cNvPr id="79" name="TextBox 78">
            <a:extLst>
              <a:ext uri="{FF2B5EF4-FFF2-40B4-BE49-F238E27FC236}">
                <a16:creationId xmlns:a16="http://schemas.microsoft.com/office/drawing/2014/main" id="{08CC306A-95F1-441D-8707-F1CD13A898C1}"/>
              </a:ext>
            </a:extLst>
          </p:cNvPr>
          <p:cNvSpPr txBox="1"/>
          <p:nvPr/>
        </p:nvSpPr>
        <p:spPr>
          <a:xfrm>
            <a:off x="4476089" y="5473568"/>
            <a:ext cx="850601"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rebuchet MS"/>
                <a:ea typeface="+mn-ea"/>
                <a:cs typeface="+mn-cs"/>
              </a:rPr>
              <a:t>7</a:t>
            </a:r>
            <a:endParaRPr kumimoji="0" lang="en-US" sz="1400" b="1" i="1" u="none" strike="noStrike" kern="1200" cap="none" spc="0" normalizeH="0" baseline="0" noProof="0" dirty="0">
              <a:ln>
                <a:noFill/>
              </a:ln>
              <a:solidFill>
                <a:prstClr val="black"/>
              </a:solidFill>
              <a:effectLst/>
              <a:uLnTx/>
              <a:uFillTx/>
              <a:latin typeface="Trebuchet MS"/>
              <a:ea typeface="+mn-ea"/>
              <a:cs typeface="+mn-cs"/>
            </a:endParaRPr>
          </a:p>
        </p:txBody>
      </p:sp>
      <p:cxnSp>
        <p:nvCxnSpPr>
          <p:cNvPr id="80" name="Straight Connector 79">
            <a:extLst>
              <a:ext uri="{FF2B5EF4-FFF2-40B4-BE49-F238E27FC236}">
                <a16:creationId xmlns:a16="http://schemas.microsoft.com/office/drawing/2014/main" id="{19FE416B-1907-439D-9489-4BF7D5548F89}"/>
              </a:ext>
            </a:extLst>
          </p:cNvPr>
          <p:cNvCxnSpPr>
            <a:cxnSpLocks/>
          </p:cNvCxnSpPr>
          <p:nvPr/>
        </p:nvCxnSpPr>
        <p:spPr>
          <a:xfrm>
            <a:off x="4522505" y="1651125"/>
            <a:ext cx="0" cy="4348457"/>
          </a:xfrm>
          <a:prstGeom prst="line">
            <a:avLst/>
          </a:prstGeom>
          <a:ln w="9525">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1" name="Title 1">
            <a:extLst>
              <a:ext uri="{FF2B5EF4-FFF2-40B4-BE49-F238E27FC236}">
                <a16:creationId xmlns:a16="http://schemas.microsoft.com/office/drawing/2014/main" id="{185B3F89-5F85-4B13-970A-F8C8EC6AB447}"/>
              </a:ext>
            </a:extLst>
          </p:cNvPr>
          <p:cNvSpPr>
            <a:spLocks noGrp="1"/>
          </p:cNvSpPr>
          <p:nvPr>
            <p:ph type="ctrTitle"/>
          </p:nvPr>
        </p:nvSpPr>
        <p:spPr>
          <a:xfrm>
            <a:off x="169333" y="296088"/>
            <a:ext cx="8805334" cy="873304"/>
          </a:xfrm>
        </p:spPr>
        <p:txBody>
          <a:bodyPr/>
          <a:lstStyle/>
          <a:p>
            <a:pPr>
              <a:lnSpc>
                <a:spcPts val="2800"/>
              </a:lnSpc>
            </a:pPr>
            <a:r>
              <a:rPr lang="en-US" sz="2600" spc="-100" dirty="0">
                <a:solidFill>
                  <a:srgbClr val="000000"/>
                </a:solidFill>
                <a:latin typeface="Trebuchet MS"/>
              </a:rPr>
              <a:t>Interestingly, The Largest Spikes In Baby Name Popularity Are Primarily Due To Film Characters &amp; Actors</a:t>
            </a:r>
          </a:p>
        </p:txBody>
      </p:sp>
      <p:sp>
        <p:nvSpPr>
          <p:cNvPr id="82" name="TextBox 81">
            <a:extLst>
              <a:ext uri="{FF2B5EF4-FFF2-40B4-BE49-F238E27FC236}">
                <a16:creationId xmlns:a16="http://schemas.microsoft.com/office/drawing/2014/main" id="{E4FE2DE5-11DE-4A72-9F6E-8016F945C748}"/>
              </a:ext>
            </a:extLst>
          </p:cNvPr>
          <p:cNvSpPr txBox="1"/>
          <p:nvPr/>
        </p:nvSpPr>
        <p:spPr>
          <a:xfrm>
            <a:off x="161636" y="1175615"/>
            <a:ext cx="8805334" cy="338554"/>
          </a:xfrm>
          <a:prstGeom prst="rect">
            <a:avLst/>
          </a:prstGeom>
          <a:noFill/>
        </p:spPr>
        <p:txBody>
          <a:bodyPr wrap="square" rtlCol="0">
            <a:spAutoFit/>
          </a:bodyPr>
          <a:lstStyle/>
          <a:p>
            <a:pPr algn="ctr"/>
            <a:r>
              <a:rPr lang="en-US" sz="1600" b="1" u="sng" dirty="0"/>
              <a:t>Movie-Inspired Baby Names: 2016 vs. 2015 Ranking</a:t>
            </a:r>
          </a:p>
        </p:txBody>
      </p:sp>
      <p:sp>
        <p:nvSpPr>
          <p:cNvPr id="83" name="TextBox 82">
            <a:extLst>
              <a:ext uri="{FF2B5EF4-FFF2-40B4-BE49-F238E27FC236}">
                <a16:creationId xmlns:a16="http://schemas.microsoft.com/office/drawing/2014/main" id="{75F2770B-980F-4C30-ABF1-C155D0CF218B}"/>
              </a:ext>
            </a:extLst>
          </p:cNvPr>
          <p:cNvSpPr txBox="1"/>
          <p:nvPr/>
        </p:nvSpPr>
        <p:spPr>
          <a:xfrm>
            <a:off x="638272" y="4808215"/>
            <a:ext cx="1707851"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strike="noStrike" kern="1200" cap="none" spc="0" normalizeH="0" baseline="0" noProof="0" dirty="0">
                <a:ln>
                  <a:noFill/>
                </a:ln>
                <a:solidFill>
                  <a:prstClr val="black"/>
                </a:solidFill>
                <a:effectLst/>
                <a:uLnTx/>
                <a:uFillTx/>
                <a:latin typeface="Trebuchet MS"/>
                <a:ea typeface="+mn-ea"/>
                <a:cs typeface="+mn-cs"/>
              </a:rPr>
              <a:t>“</a:t>
            </a:r>
            <a:r>
              <a:rPr kumimoji="0" lang="en-US" sz="1400" b="1" i="0" u="sng" strike="noStrike" kern="1200" cap="none" spc="0" normalizeH="0" baseline="0" noProof="0" dirty="0">
                <a:ln>
                  <a:noFill/>
                </a:ln>
                <a:solidFill>
                  <a:prstClr val="black"/>
                </a:solidFill>
                <a:effectLst/>
                <a:uLnTx/>
                <a:uFillTx/>
                <a:latin typeface="Trebuchet MS"/>
                <a:ea typeface="+mn-ea"/>
                <a:cs typeface="+mn-cs"/>
              </a:rPr>
              <a:t>Saoirse</a:t>
            </a:r>
            <a:r>
              <a:rPr kumimoji="0" lang="en-US" sz="1400" b="1" i="0" strike="noStrike" kern="1200" cap="none" spc="0" normalizeH="0" baseline="0" noProof="0" dirty="0">
                <a:ln>
                  <a:noFill/>
                </a:ln>
                <a:solidFill>
                  <a:prstClr val="black"/>
                </a:solidFill>
                <a:effectLst/>
                <a:uLnTx/>
                <a:uFillTx/>
                <a:latin typeface="Trebuchet MS"/>
                <a:ea typeface="+mn-ea"/>
                <a:cs typeface="+mn-cs"/>
              </a:rPr>
              <a:t>”</a:t>
            </a:r>
          </a:p>
        </p:txBody>
      </p:sp>
      <p:sp>
        <p:nvSpPr>
          <p:cNvPr id="84" name="TextBox 83">
            <a:extLst>
              <a:ext uri="{FF2B5EF4-FFF2-40B4-BE49-F238E27FC236}">
                <a16:creationId xmlns:a16="http://schemas.microsoft.com/office/drawing/2014/main" id="{B81A8CCF-A856-417E-9CD9-D229D98148BD}"/>
              </a:ext>
            </a:extLst>
          </p:cNvPr>
          <p:cNvSpPr txBox="1"/>
          <p:nvPr/>
        </p:nvSpPr>
        <p:spPr>
          <a:xfrm>
            <a:off x="2053434" y="4812393"/>
            <a:ext cx="809754"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rebuchet MS"/>
                <a:ea typeface="+mn-ea"/>
                <a:cs typeface="+mn-cs"/>
              </a:rPr>
              <a:t>#983</a:t>
            </a:r>
            <a:endParaRPr kumimoji="0" lang="en-US" sz="1400" b="1" i="1" u="none" strike="noStrike" kern="1200" cap="none" spc="0" normalizeH="0" baseline="0" noProof="0" dirty="0">
              <a:ln>
                <a:noFill/>
              </a:ln>
              <a:solidFill>
                <a:prstClr val="black"/>
              </a:solidFill>
              <a:effectLst/>
              <a:uLnTx/>
              <a:uFillTx/>
              <a:latin typeface="Trebuchet MS"/>
              <a:ea typeface="+mn-ea"/>
              <a:cs typeface="+mn-cs"/>
            </a:endParaRPr>
          </a:p>
        </p:txBody>
      </p:sp>
      <p:sp>
        <p:nvSpPr>
          <p:cNvPr id="85" name="TextBox 84">
            <a:extLst>
              <a:ext uri="{FF2B5EF4-FFF2-40B4-BE49-F238E27FC236}">
                <a16:creationId xmlns:a16="http://schemas.microsoft.com/office/drawing/2014/main" id="{A172A391-795E-45BE-AA50-3A7ADDD1A16C}"/>
              </a:ext>
            </a:extLst>
          </p:cNvPr>
          <p:cNvSpPr txBox="1"/>
          <p:nvPr/>
        </p:nvSpPr>
        <p:spPr>
          <a:xfrm>
            <a:off x="2853730" y="4812393"/>
            <a:ext cx="85060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rebuchet MS"/>
                <a:ea typeface="+mn-ea"/>
                <a:cs typeface="+mn-cs"/>
              </a:rPr>
              <a:t>#1,448</a:t>
            </a:r>
            <a:endParaRPr kumimoji="0" lang="en-US" sz="1400" b="1" i="1" u="none" strike="noStrike" kern="1200" cap="none" spc="0" normalizeH="0" baseline="0" noProof="0" dirty="0">
              <a:ln>
                <a:noFill/>
              </a:ln>
              <a:solidFill>
                <a:prstClr val="black"/>
              </a:solidFill>
              <a:effectLst/>
              <a:uLnTx/>
              <a:uFillTx/>
              <a:latin typeface="Trebuchet MS"/>
              <a:ea typeface="+mn-ea"/>
              <a:cs typeface="+mn-cs"/>
            </a:endParaRPr>
          </a:p>
        </p:txBody>
      </p:sp>
      <p:sp>
        <p:nvSpPr>
          <p:cNvPr id="86" name="TextBox 85">
            <a:extLst>
              <a:ext uri="{FF2B5EF4-FFF2-40B4-BE49-F238E27FC236}">
                <a16:creationId xmlns:a16="http://schemas.microsoft.com/office/drawing/2014/main" id="{8A33C272-A14A-4F9C-891F-93CA289C17D4}"/>
              </a:ext>
            </a:extLst>
          </p:cNvPr>
          <p:cNvSpPr txBox="1"/>
          <p:nvPr/>
        </p:nvSpPr>
        <p:spPr>
          <a:xfrm>
            <a:off x="3651890" y="4812393"/>
            <a:ext cx="85060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rebuchet MS"/>
                <a:ea typeface="+mn-ea"/>
                <a:cs typeface="+mn-cs"/>
              </a:rPr>
              <a:t>+465</a:t>
            </a:r>
            <a:endParaRPr kumimoji="0" lang="en-US" sz="1400" b="1" i="1" u="none" strike="noStrike" kern="1200" cap="none" spc="0" normalizeH="0" baseline="0" noProof="0" dirty="0">
              <a:ln>
                <a:noFill/>
              </a:ln>
              <a:solidFill>
                <a:prstClr val="black"/>
              </a:solidFill>
              <a:effectLst/>
              <a:uLnTx/>
              <a:uFillTx/>
              <a:latin typeface="Trebuchet MS"/>
              <a:ea typeface="+mn-ea"/>
              <a:cs typeface="+mn-cs"/>
            </a:endParaRPr>
          </a:p>
        </p:txBody>
      </p:sp>
      <p:sp>
        <p:nvSpPr>
          <p:cNvPr id="87" name="TextBox 86">
            <a:extLst>
              <a:ext uri="{FF2B5EF4-FFF2-40B4-BE49-F238E27FC236}">
                <a16:creationId xmlns:a16="http://schemas.microsoft.com/office/drawing/2014/main" id="{456F4203-2D3B-485F-A234-D4BC31F8B380}"/>
              </a:ext>
            </a:extLst>
          </p:cNvPr>
          <p:cNvSpPr txBox="1"/>
          <p:nvPr/>
        </p:nvSpPr>
        <p:spPr>
          <a:xfrm>
            <a:off x="4469868" y="4806170"/>
            <a:ext cx="850601"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rebuchet MS"/>
                <a:ea typeface="+mn-ea"/>
                <a:cs typeface="+mn-cs"/>
              </a:rPr>
              <a:t>3</a:t>
            </a:r>
            <a:endParaRPr kumimoji="0" lang="en-US" sz="1400" b="1" i="1" u="none" strike="noStrike" kern="1200" cap="none" spc="0" normalizeH="0" baseline="0" noProof="0" dirty="0">
              <a:ln>
                <a:noFill/>
              </a:ln>
              <a:solidFill>
                <a:prstClr val="black"/>
              </a:solidFill>
              <a:effectLst/>
              <a:uLnTx/>
              <a:uFillTx/>
              <a:latin typeface="Trebuchet MS"/>
              <a:ea typeface="+mn-ea"/>
              <a:cs typeface="+mn-cs"/>
            </a:endParaRPr>
          </a:p>
        </p:txBody>
      </p:sp>
      <p:sp>
        <p:nvSpPr>
          <p:cNvPr id="88" name="TextBox 87">
            <a:extLst>
              <a:ext uri="{FF2B5EF4-FFF2-40B4-BE49-F238E27FC236}">
                <a16:creationId xmlns:a16="http://schemas.microsoft.com/office/drawing/2014/main" id="{191BEFA1-204C-40AC-A334-84CA156CA903}"/>
              </a:ext>
            </a:extLst>
          </p:cNvPr>
          <p:cNvSpPr txBox="1"/>
          <p:nvPr/>
        </p:nvSpPr>
        <p:spPr>
          <a:xfrm>
            <a:off x="3991903" y="6100344"/>
            <a:ext cx="3466442" cy="24622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US" sz="1000" dirty="0">
                <a:solidFill>
                  <a:prstClr val="black"/>
                </a:solidFill>
                <a:latin typeface="Trebuchet MS"/>
              </a:rPr>
              <a:t>*Rank based on popularity(#) increase</a:t>
            </a:r>
            <a:endParaRPr kumimoji="0" lang="en-US" sz="1000" i="0" strike="noStrike" kern="1200" cap="none" spc="0" normalizeH="0" baseline="0" noProof="0" dirty="0">
              <a:ln>
                <a:noFill/>
              </a:ln>
              <a:solidFill>
                <a:prstClr val="black"/>
              </a:solidFill>
              <a:effectLst/>
              <a:uLnTx/>
              <a:uFillTx/>
              <a:latin typeface="Trebuchet MS"/>
              <a:ea typeface="+mn-ea"/>
              <a:cs typeface="+mn-cs"/>
            </a:endParaRPr>
          </a:p>
        </p:txBody>
      </p:sp>
      <p:cxnSp>
        <p:nvCxnSpPr>
          <p:cNvPr id="90" name="Straight Connector 89">
            <a:extLst>
              <a:ext uri="{FF2B5EF4-FFF2-40B4-BE49-F238E27FC236}">
                <a16:creationId xmlns:a16="http://schemas.microsoft.com/office/drawing/2014/main" id="{CF1968E4-DA7E-48C8-BA8E-DD09528EB707}"/>
              </a:ext>
            </a:extLst>
          </p:cNvPr>
          <p:cNvCxnSpPr>
            <a:cxnSpLocks/>
          </p:cNvCxnSpPr>
          <p:nvPr/>
        </p:nvCxnSpPr>
        <p:spPr>
          <a:xfrm>
            <a:off x="234650" y="4640424"/>
            <a:ext cx="8573448" cy="0"/>
          </a:xfrm>
          <a:prstGeom prst="line">
            <a:avLst/>
          </a:prstGeom>
          <a:ln w="9525">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93" name="TextBox 92">
            <a:extLst>
              <a:ext uri="{FF2B5EF4-FFF2-40B4-BE49-F238E27FC236}">
                <a16:creationId xmlns:a16="http://schemas.microsoft.com/office/drawing/2014/main" id="{6548A9F2-0862-45B3-B0BD-37B118E21BDC}"/>
              </a:ext>
            </a:extLst>
          </p:cNvPr>
          <p:cNvSpPr txBox="1"/>
          <p:nvPr/>
        </p:nvSpPr>
        <p:spPr>
          <a:xfrm>
            <a:off x="5574693" y="1661694"/>
            <a:ext cx="2393650"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Trebuchet MS"/>
                <a:ea typeface="+mn-ea"/>
                <a:cs typeface="+mn-cs"/>
              </a:rPr>
              <a:t>Popularity Inspired By…</a:t>
            </a:r>
            <a:endParaRPr kumimoji="0" lang="en-US" sz="1400" b="0" i="1" u="none" strike="noStrike" kern="1200" cap="none" spc="0" normalizeH="0" baseline="0" noProof="0" dirty="0">
              <a:ln>
                <a:noFill/>
              </a:ln>
              <a:solidFill>
                <a:prstClr val="black"/>
              </a:solidFill>
              <a:effectLst/>
              <a:uLnTx/>
              <a:uFillTx/>
              <a:latin typeface="Trebuchet MS"/>
              <a:ea typeface="+mn-ea"/>
              <a:cs typeface="+mn-cs"/>
            </a:endParaRPr>
          </a:p>
        </p:txBody>
      </p:sp>
      <p:pic>
        <p:nvPicPr>
          <p:cNvPr id="94" name="Picture 93">
            <a:extLst>
              <a:ext uri="{FF2B5EF4-FFF2-40B4-BE49-F238E27FC236}">
                <a16:creationId xmlns:a16="http://schemas.microsoft.com/office/drawing/2014/main" id="{470BA57A-8986-4619-B0C1-1421886BD597}"/>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47035" y="1966362"/>
            <a:ext cx="538285" cy="672856"/>
          </a:xfrm>
          <a:prstGeom prst="rect">
            <a:avLst/>
          </a:prstGeom>
        </p:spPr>
      </p:pic>
      <p:pic>
        <p:nvPicPr>
          <p:cNvPr id="95" name="Picture 94">
            <a:extLst>
              <a:ext uri="{FF2B5EF4-FFF2-40B4-BE49-F238E27FC236}">
                <a16:creationId xmlns:a16="http://schemas.microsoft.com/office/drawing/2014/main" id="{DA039CDF-33C9-4E4F-A09E-BB86C3314329}"/>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36501" y="2693270"/>
            <a:ext cx="648819" cy="607328"/>
          </a:xfrm>
          <a:prstGeom prst="rect">
            <a:avLst/>
          </a:prstGeom>
          <a:ln>
            <a:solidFill>
              <a:schemeClr val="tx1"/>
            </a:solidFill>
          </a:ln>
        </p:spPr>
      </p:pic>
      <p:pic>
        <p:nvPicPr>
          <p:cNvPr id="96" name="Picture 95">
            <a:extLst>
              <a:ext uri="{FF2B5EF4-FFF2-40B4-BE49-F238E27FC236}">
                <a16:creationId xmlns:a16="http://schemas.microsoft.com/office/drawing/2014/main" id="{67D14449-A6EF-460B-9B14-C8AB6E905B62}"/>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516551" y="3336702"/>
            <a:ext cx="468769" cy="594735"/>
          </a:xfrm>
          <a:prstGeom prst="rect">
            <a:avLst/>
          </a:prstGeom>
          <a:ln>
            <a:solidFill>
              <a:schemeClr val="tx1"/>
            </a:solidFill>
          </a:ln>
        </p:spPr>
      </p:pic>
      <p:pic>
        <p:nvPicPr>
          <p:cNvPr id="97" name="Picture 96">
            <a:extLst>
              <a:ext uri="{FF2B5EF4-FFF2-40B4-BE49-F238E27FC236}">
                <a16:creationId xmlns:a16="http://schemas.microsoft.com/office/drawing/2014/main" id="{60FBE6DA-E290-40FD-9F72-2E8847E0600F}"/>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16551" y="4685573"/>
            <a:ext cx="468769" cy="587554"/>
          </a:xfrm>
          <a:prstGeom prst="rect">
            <a:avLst/>
          </a:prstGeom>
          <a:ln>
            <a:solidFill>
              <a:schemeClr val="tx1"/>
            </a:solidFill>
          </a:ln>
        </p:spPr>
      </p:pic>
      <p:pic>
        <p:nvPicPr>
          <p:cNvPr id="98" name="Picture 97">
            <a:extLst>
              <a:ext uri="{FF2B5EF4-FFF2-40B4-BE49-F238E27FC236}">
                <a16:creationId xmlns:a16="http://schemas.microsoft.com/office/drawing/2014/main" id="{9258D9A7-5FC2-456A-BBB5-F1FFC339CF2A}"/>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516551" y="5315686"/>
            <a:ext cx="468769" cy="658059"/>
          </a:xfrm>
          <a:prstGeom prst="rect">
            <a:avLst/>
          </a:prstGeom>
          <a:ln>
            <a:solidFill>
              <a:schemeClr val="tx1"/>
            </a:solidFill>
          </a:ln>
        </p:spPr>
      </p:pic>
      <p:pic>
        <p:nvPicPr>
          <p:cNvPr id="99" name="Picture 98">
            <a:extLst>
              <a:ext uri="{FF2B5EF4-FFF2-40B4-BE49-F238E27FC236}">
                <a16:creationId xmlns:a16="http://schemas.microsoft.com/office/drawing/2014/main" id="{1442ED96-9D09-4349-9E59-6B9D53125DB6}"/>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36501" y="3965027"/>
            <a:ext cx="648819" cy="607328"/>
          </a:xfrm>
          <a:prstGeom prst="rect">
            <a:avLst/>
          </a:prstGeom>
          <a:ln>
            <a:solidFill>
              <a:schemeClr val="tx1"/>
            </a:solidFill>
          </a:ln>
        </p:spPr>
      </p:pic>
      <p:sp>
        <p:nvSpPr>
          <p:cNvPr id="100" name="Rectangle: Rounded Corners 99">
            <a:extLst>
              <a:ext uri="{FF2B5EF4-FFF2-40B4-BE49-F238E27FC236}">
                <a16:creationId xmlns:a16="http://schemas.microsoft.com/office/drawing/2014/main" id="{B8C080CA-E4E6-45B0-BF12-081CA72F1975}"/>
              </a:ext>
            </a:extLst>
          </p:cNvPr>
          <p:cNvSpPr/>
          <p:nvPr/>
        </p:nvSpPr>
        <p:spPr>
          <a:xfrm>
            <a:off x="5327812" y="1657349"/>
            <a:ext cx="107878" cy="4333875"/>
          </a:xfrm>
          <a:prstGeom prst="round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03C86254-4E04-4DEA-AF3C-B2C3EF65DBEF}"/>
              </a:ext>
            </a:extLst>
          </p:cNvPr>
          <p:cNvSpPr txBox="1"/>
          <p:nvPr/>
        </p:nvSpPr>
        <p:spPr>
          <a:xfrm>
            <a:off x="5518180" y="2159786"/>
            <a:ext cx="3456487" cy="43088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dirty="0" err="1">
                <a:ln>
                  <a:noFill/>
                </a:ln>
                <a:solidFill>
                  <a:prstClr val="black"/>
                </a:solidFill>
                <a:effectLst/>
                <a:uLnTx/>
                <a:uFillTx/>
                <a:latin typeface="Trebuchet MS"/>
                <a:ea typeface="+mn-ea"/>
                <a:cs typeface="+mn-cs"/>
              </a:rPr>
              <a:t>Kylo</a:t>
            </a:r>
            <a:r>
              <a:rPr kumimoji="0" lang="en-US" sz="1050" b="1" i="0" u="sng" strike="noStrike" kern="1200" cap="none" spc="0" normalizeH="0" baseline="0" noProof="0" dirty="0">
                <a:ln>
                  <a:noFill/>
                </a:ln>
                <a:solidFill>
                  <a:prstClr val="black"/>
                </a:solidFill>
                <a:effectLst/>
                <a:uLnTx/>
                <a:uFillTx/>
                <a:latin typeface="Trebuchet MS"/>
                <a:ea typeface="+mn-ea"/>
                <a:cs typeface="+mn-cs"/>
              </a:rPr>
              <a:t> Ren</a:t>
            </a:r>
            <a:r>
              <a:rPr kumimoji="0" lang="en-US" sz="1050" b="1" i="0" strike="noStrike" kern="1200" cap="none" spc="0" normalizeH="0" baseline="0" noProof="0" dirty="0">
                <a:ln>
                  <a:noFill/>
                </a:ln>
                <a:solidFill>
                  <a:prstClr val="black"/>
                </a:solidFill>
                <a:effectLst/>
                <a:uLnTx/>
                <a:uFillTx/>
                <a:latin typeface="Trebuchet MS"/>
                <a:ea typeface="+mn-ea"/>
                <a:cs typeface="+mn-cs"/>
              </a:rPr>
              <a:t> from the new </a:t>
            </a:r>
            <a:r>
              <a:rPr kumimoji="0" lang="en-US" sz="1050" b="1" i="1" strike="noStrike" kern="1200" cap="none" spc="0" normalizeH="0" baseline="0" noProof="0" dirty="0">
                <a:ln>
                  <a:noFill/>
                </a:ln>
                <a:solidFill>
                  <a:prstClr val="black"/>
                </a:solidFill>
                <a:effectLst/>
                <a:uLnTx/>
                <a:uFillTx/>
                <a:latin typeface="Trebuchet MS"/>
                <a:ea typeface="+mn-ea"/>
                <a:cs typeface="+mn-cs"/>
              </a:rPr>
              <a:t>Star Wars </a:t>
            </a:r>
            <a:r>
              <a:rPr kumimoji="0" lang="en-US" sz="1050" b="1" i="0" strike="noStrike" kern="1200" cap="none" spc="0" normalizeH="0" baseline="0" noProof="0" dirty="0">
                <a:ln>
                  <a:noFill/>
                </a:ln>
                <a:solidFill>
                  <a:prstClr val="black"/>
                </a:solidFill>
                <a:effectLst/>
                <a:uLnTx/>
                <a:uFillTx/>
                <a:latin typeface="Trebuchet MS"/>
                <a:ea typeface="+mn-ea"/>
                <a:cs typeface="+mn-cs"/>
              </a:rPr>
              <a:t>trilogy, introduced in the 2015 film, </a:t>
            </a:r>
            <a:r>
              <a:rPr kumimoji="0" lang="en-US" sz="1050" b="1" i="1" strike="noStrike" kern="1200" cap="none" spc="0" normalizeH="0" baseline="0" noProof="0" dirty="0">
                <a:ln>
                  <a:noFill/>
                </a:ln>
                <a:solidFill>
                  <a:prstClr val="black"/>
                </a:solidFill>
                <a:effectLst/>
                <a:uLnTx/>
                <a:uFillTx/>
                <a:latin typeface="Trebuchet MS"/>
                <a:ea typeface="+mn-ea"/>
                <a:cs typeface="+mn-cs"/>
              </a:rPr>
              <a:t>Force Awakens</a:t>
            </a:r>
          </a:p>
        </p:txBody>
      </p:sp>
      <p:sp>
        <p:nvSpPr>
          <p:cNvPr id="102" name="TextBox 101">
            <a:extLst>
              <a:ext uri="{FF2B5EF4-FFF2-40B4-BE49-F238E27FC236}">
                <a16:creationId xmlns:a16="http://schemas.microsoft.com/office/drawing/2014/main" id="{59364D59-DD80-46DB-AEC4-726979AD4D7E}"/>
              </a:ext>
            </a:extLst>
          </p:cNvPr>
          <p:cNvSpPr txBox="1"/>
          <p:nvPr/>
        </p:nvSpPr>
        <p:spPr>
          <a:xfrm>
            <a:off x="888995" y="1674138"/>
            <a:ext cx="1221880"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Trebuchet MS"/>
                <a:ea typeface="+mn-ea"/>
                <a:cs typeface="+mn-cs"/>
              </a:rPr>
              <a:t>Name</a:t>
            </a:r>
            <a:endParaRPr kumimoji="0" lang="en-US" sz="1400" b="0" i="1" u="none" strike="noStrike" kern="1200" cap="none" spc="0" normalizeH="0" baseline="0" noProof="0" dirty="0">
              <a:ln>
                <a:noFill/>
              </a:ln>
              <a:solidFill>
                <a:prstClr val="black"/>
              </a:solidFill>
              <a:effectLst/>
              <a:uLnTx/>
              <a:uFillTx/>
              <a:latin typeface="Trebuchet MS"/>
              <a:ea typeface="+mn-ea"/>
              <a:cs typeface="+mn-cs"/>
            </a:endParaRPr>
          </a:p>
        </p:txBody>
      </p:sp>
      <p:sp>
        <p:nvSpPr>
          <p:cNvPr id="103" name="TextBox 102">
            <a:extLst>
              <a:ext uri="{FF2B5EF4-FFF2-40B4-BE49-F238E27FC236}">
                <a16:creationId xmlns:a16="http://schemas.microsoft.com/office/drawing/2014/main" id="{EFB0A678-CA2A-4EFC-B861-4259539D98D3}"/>
              </a:ext>
            </a:extLst>
          </p:cNvPr>
          <p:cNvSpPr txBox="1"/>
          <p:nvPr/>
        </p:nvSpPr>
        <p:spPr>
          <a:xfrm>
            <a:off x="5521290" y="2785357"/>
            <a:ext cx="3456487" cy="415498"/>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dirty="0">
                <a:ln>
                  <a:noFill/>
                </a:ln>
                <a:solidFill>
                  <a:prstClr val="black"/>
                </a:solidFill>
                <a:effectLst/>
                <a:uLnTx/>
                <a:uFillTx/>
                <a:latin typeface="Trebuchet MS"/>
                <a:ea typeface="+mn-ea"/>
                <a:cs typeface="+mn-cs"/>
              </a:rPr>
              <a:t>Creed</a:t>
            </a:r>
            <a:r>
              <a:rPr kumimoji="0" lang="en-US" sz="1050" b="1" i="0" strike="noStrike" kern="1200" cap="none" spc="0" normalizeH="0" baseline="0" noProof="0" dirty="0">
                <a:ln>
                  <a:noFill/>
                </a:ln>
                <a:solidFill>
                  <a:prstClr val="black"/>
                </a:solidFill>
                <a:effectLst/>
                <a:uLnTx/>
                <a:uFillTx/>
                <a:latin typeface="Trebuchet MS"/>
                <a:ea typeface="+mn-ea"/>
                <a:cs typeface="+mn-cs"/>
              </a:rPr>
              <a:t> was a 2015 spin-off and sequel to the popular </a:t>
            </a:r>
            <a:r>
              <a:rPr kumimoji="0" lang="en-US" sz="1050" b="1" i="1" strike="noStrike" kern="1200" cap="none" spc="0" normalizeH="0" baseline="0" noProof="0" dirty="0">
                <a:ln>
                  <a:noFill/>
                </a:ln>
                <a:solidFill>
                  <a:prstClr val="black"/>
                </a:solidFill>
                <a:effectLst/>
                <a:uLnTx/>
                <a:uFillTx/>
                <a:latin typeface="Trebuchet MS"/>
                <a:ea typeface="+mn-ea"/>
                <a:cs typeface="+mn-cs"/>
              </a:rPr>
              <a:t>Rocky</a:t>
            </a:r>
            <a:r>
              <a:rPr kumimoji="0" lang="en-US" sz="1050" b="1" i="0" strike="noStrike" kern="1200" cap="none" spc="0" normalizeH="0" baseline="0" noProof="0" dirty="0">
                <a:ln>
                  <a:noFill/>
                </a:ln>
                <a:solidFill>
                  <a:prstClr val="black"/>
                </a:solidFill>
                <a:effectLst/>
                <a:uLnTx/>
                <a:uFillTx/>
                <a:latin typeface="Trebuchet MS"/>
                <a:ea typeface="+mn-ea"/>
                <a:cs typeface="+mn-cs"/>
              </a:rPr>
              <a:t> film series</a:t>
            </a:r>
            <a:endParaRPr kumimoji="0" lang="en-US" sz="1050" b="1" i="1" strike="noStrike" kern="1200" cap="none" spc="0" normalizeH="0" baseline="0" noProof="0" dirty="0">
              <a:ln>
                <a:noFill/>
              </a:ln>
              <a:solidFill>
                <a:prstClr val="black"/>
              </a:solidFill>
              <a:effectLst/>
              <a:uLnTx/>
              <a:uFillTx/>
              <a:latin typeface="Trebuchet MS"/>
              <a:ea typeface="+mn-ea"/>
              <a:cs typeface="+mn-cs"/>
            </a:endParaRPr>
          </a:p>
        </p:txBody>
      </p:sp>
      <p:sp>
        <p:nvSpPr>
          <p:cNvPr id="104" name="TextBox 103">
            <a:extLst>
              <a:ext uri="{FF2B5EF4-FFF2-40B4-BE49-F238E27FC236}">
                <a16:creationId xmlns:a16="http://schemas.microsoft.com/office/drawing/2014/main" id="{CB64CDE5-6C11-4108-BE75-67EC4BB548A4}"/>
              </a:ext>
            </a:extLst>
          </p:cNvPr>
          <p:cNvSpPr txBox="1"/>
          <p:nvPr/>
        </p:nvSpPr>
        <p:spPr>
          <a:xfrm>
            <a:off x="5524400" y="3390477"/>
            <a:ext cx="3456487" cy="415498"/>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050" b="1" i="0" strike="noStrike" kern="1200" cap="none" spc="0" normalizeH="0" baseline="0" noProof="0" dirty="0">
                <a:ln>
                  <a:noFill/>
                </a:ln>
                <a:solidFill>
                  <a:prstClr val="black"/>
                </a:solidFill>
                <a:effectLst/>
                <a:uLnTx/>
                <a:uFillTx/>
                <a:latin typeface="Trebuchet MS"/>
                <a:ea typeface="+mn-ea"/>
                <a:cs typeface="+mn-cs"/>
              </a:rPr>
              <a:t>A popular actor, </a:t>
            </a:r>
            <a:r>
              <a:rPr kumimoji="0" lang="en-US" sz="1050" b="1" u="sng" strike="noStrike" kern="1200" cap="none" spc="0" normalizeH="0" baseline="0" noProof="0" dirty="0" err="1">
                <a:ln>
                  <a:noFill/>
                </a:ln>
                <a:solidFill>
                  <a:prstClr val="black"/>
                </a:solidFill>
                <a:effectLst/>
                <a:uLnTx/>
                <a:uFillTx/>
                <a:latin typeface="Trebuchet MS"/>
                <a:ea typeface="+mn-ea"/>
                <a:cs typeface="+mn-cs"/>
              </a:rPr>
              <a:t>Benicio</a:t>
            </a:r>
            <a:r>
              <a:rPr kumimoji="0" lang="en-US" sz="1050" b="1" u="sng" strike="noStrike" kern="1200" cap="none" spc="0" normalizeH="0" baseline="0" noProof="0" dirty="0">
                <a:ln>
                  <a:noFill/>
                </a:ln>
                <a:solidFill>
                  <a:prstClr val="black"/>
                </a:solidFill>
                <a:effectLst/>
                <a:uLnTx/>
                <a:uFillTx/>
                <a:latin typeface="Trebuchet MS"/>
                <a:ea typeface="+mn-ea"/>
                <a:cs typeface="+mn-cs"/>
              </a:rPr>
              <a:t> Del Toro</a:t>
            </a:r>
            <a:r>
              <a:rPr kumimoji="0" lang="en-US" sz="1050" b="1" i="0" strike="noStrike" kern="1200" cap="none" spc="0" normalizeH="0" baseline="0" noProof="0" dirty="0">
                <a:ln>
                  <a:noFill/>
                </a:ln>
                <a:solidFill>
                  <a:prstClr val="black"/>
                </a:solidFill>
                <a:effectLst/>
                <a:uLnTx/>
                <a:uFillTx/>
                <a:latin typeface="Trebuchet MS"/>
                <a:ea typeface="+mn-ea"/>
                <a:cs typeface="+mn-cs"/>
              </a:rPr>
              <a:t> was confirmed to have joined the cast of </a:t>
            </a:r>
            <a:r>
              <a:rPr kumimoji="0" lang="en-US" sz="1050" b="1" i="1" strike="noStrike" kern="1200" cap="none" spc="0" normalizeH="0" baseline="0" noProof="0" dirty="0">
                <a:ln>
                  <a:noFill/>
                </a:ln>
                <a:solidFill>
                  <a:prstClr val="black"/>
                </a:solidFill>
                <a:effectLst/>
                <a:uLnTx/>
                <a:uFillTx/>
                <a:latin typeface="Trebuchet MS"/>
                <a:ea typeface="+mn-ea"/>
                <a:cs typeface="+mn-cs"/>
              </a:rPr>
              <a:t>The Last Jedi </a:t>
            </a:r>
            <a:r>
              <a:rPr kumimoji="0" lang="en-US" sz="1050" b="1" i="0" strike="noStrike" kern="1200" cap="none" spc="0" normalizeH="0" baseline="0" noProof="0" dirty="0">
                <a:ln>
                  <a:noFill/>
                </a:ln>
                <a:solidFill>
                  <a:prstClr val="black"/>
                </a:solidFill>
                <a:effectLst/>
                <a:uLnTx/>
                <a:uFillTx/>
                <a:latin typeface="Trebuchet MS"/>
                <a:ea typeface="+mn-ea"/>
                <a:cs typeface="+mn-cs"/>
              </a:rPr>
              <a:t>in early 2016</a:t>
            </a:r>
            <a:endParaRPr kumimoji="0" lang="en-US" sz="1050" b="1" i="1" strike="noStrike" kern="1200" cap="none" spc="0" normalizeH="0" baseline="0" noProof="0" dirty="0">
              <a:ln>
                <a:noFill/>
              </a:ln>
              <a:solidFill>
                <a:prstClr val="black"/>
              </a:solidFill>
              <a:effectLst/>
              <a:uLnTx/>
              <a:uFillTx/>
              <a:latin typeface="Trebuchet MS"/>
              <a:ea typeface="+mn-ea"/>
              <a:cs typeface="+mn-cs"/>
            </a:endParaRPr>
          </a:p>
        </p:txBody>
      </p:sp>
      <p:sp>
        <p:nvSpPr>
          <p:cNvPr id="105" name="TextBox 104">
            <a:extLst>
              <a:ext uri="{FF2B5EF4-FFF2-40B4-BE49-F238E27FC236}">
                <a16:creationId xmlns:a16="http://schemas.microsoft.com/office/drawing/2014/main" id="{F16B0E61-49F3-4BCD-AF62-FEE61B0621CF}"/>
              </a:ext>
            </a:extLst>
          </p:cNvPr>
          <p:cNvSpPr txBox="1"/>
          <p:nvPr/>
        </p:nvSpPr>
        <p:spPr>
          <a:xfrm>
            <a:off x="5527509" y="4107197"/>
            <a:ext cx="3456487" cy="415498"/>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050" b="1" i="0" strike="noStrike" kern="1200" cap="none" spc="0" normalizeH="0" baseline="0" noProof="0" dirty="0">
                <a:ln>
                  <a:noFill/>
                </a:ln>
                <a:solidFill>
                  <a:prstClr val="black"/>
                </a:solidFill>
                <a:effectLst/>
                <a:uLnTx/>
                <a:uFillTx/>
                <a:latin typeface="Trebuchet MS"/>
                <a:ea typeface="+mn-ea"/>
                <a:cs typeface="+mn-cs"/>
              </a:rPr>
              <a:t>The star of the movie </a:t>
            </a:r>
            <a:r>
              <a:rPr kumimoji="0" lang="en-US" sz="1050" b="1" i="1" strike="noStrike" kern="1200" cap="none" spc="0" normalizeH="0" baseline="0" noProof="0" dirty="0">
                <a:ln>
                  <a:noFill/>
                </a:ln>
                <a:solidFill>
                  <a:prstClr val="black"/>
                </a:solidFill>
                <a:effectLst/>
                <a:uLnTx/>
                <a:uFillTx/>
                <a:latin typeface="Trebuchet MS"/>
                <a:ea typeface="+mn-ea"/>
                <a:cs typeface="+mn-cs"/>
              </a:rPr>
              <a:t>Creed</a:t>
            </a:r>
            <a:r>
              <a:rPr kumimoji="0" lang="en-US" sz="1050" b="1" i="0" strike="noStrike" kern="1200" cap="none" spc="0" normalizeH="0" baseline="0" noProof="0" dirty="0">
                <a:ln>
                  <a:noFill/>
                </a:ln>
                <a:solidFill>
                  <a:prstClr val="black"/>
                </a:solidFill>
                <a:effectLst/>
                <a:uLnTx/>
                <a:uFillTx/>
                <a:latin typeface="Trebuchet MS"/>
                <a:ea typeface="+mn-ea"/>
                <a:cs typeface="+mn-cs"/>
              </a:rPr>
              <a:t>, played by Michael B. Jordan, was named </a:t>
            </a:r>
            <a:r>
              <a:rPr kumimoji="0" lang="en-US" sz="1050" b="1" i="0" u="sng" strike="noStrike" kern="1200" cap="none" spc="0" normalizeH="0" baseline="0" noProof="0" dirty="0">
                <a:ln>
                  <a:noFill/>
                </a:ln>
                <a:solidFill>
                  <a:prstClr val="black"/>
                </a:solidFill>
                <a:effectLst/>
                <a:uLnTx/>
                <a:uFillTx/>
                <a:latin typeface="Trebuchet MS"/>
                <a:ea typeface="+mn-ea"/>
                <a:cs typeface="+mn-cs"/>
              </a:rPr>
              <a:t>Adonis Johnson Creed</a:t>
            </a:r>
            <a:endParaRPr kumimoji="0" lang="en-US" sz="1050" b="1" i="1" u="sng" strike="noStrike" kern="1200" cap="none" spc="0" normalizeH="0" baseline="0" noProof="0" dirty="0">
              <a:ln>
                <a:noFill/>
              </a:ln>
              <a:solidFill>
                <a:prstClr val="black"/>
              </a:solidFill>
              <a:effectLst/>
              <a:uLnTx/>
              <a:uFillTx/>
              <a:latin typeface="Trebuchet MS"/>
              <a:ea typeface="+mn-ea"/>
              <a:cs typeface="+mn-cs"/>
            </a:endParaRPr>
          </a:p>
        </p:txBody>
      </p:sp>
      <p:sp>
        <p:nvSpPr>
          <p:cNvPr id="106" name="TextBox 105">
            <a:extLst>
              <a:ext uri="{FF2B5EF4-FFF2-40B4-BE49-F238E27FC236}">
                <a16:creationId xmlns:a16="http://schemas.microsoft.com/office/drawing/2014/main" id="{1CDE7549-F2EA-460B-BA42-C7CE280A59E0}"/>
              </a:ext>
            </a:extLst>
          </p:cNvPr>
          <p:cNvSpPr txBox="1"/>
          <p:nvPr/>
        </p:nvSpPr>
        <p:spPr>
          <a:xfrm>
            <a:off x="5530617" y="4707469"/>
            <a:ext cx="3456487" cy="57708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dirty="0">
                <a:ln>
                  <a:noFill/>
                </a:ln>
                <a:solidFill>
                  <a:prstClr val="black"/>
                </a:solidFill>
                <a:effectLst/>
                <a:uLnTx/>
                <a:uFillTx/>
                <a:latin typeface="Trebuchet MS"/>
                <a:ea typeface="+mn-ea"/>
                <a:cs typeface="+mn-cs"/>
              </a:rPr>
              <a:t>Saoirse Ronan</a:t>
            </a:r>
            <a:r>
              <a:rPr kumimoji="0" lang="en-US" sz="1050" b="1" i="0" strike="noStrike" kern="1200" cap="none" spc="0" normalizeH="0" baseline="0" noProof="0" dirty="0">
                <a:ln>
                  <a:noFill/>
                </a:ln>
                <a:solidFill>
                  <a:prstClr val="black"/>
                </a:solidFill>
                <a:effectLst/>
                <a:uLnTx/>
                <a:uFillTx/>
                <a:latin typeface="Trebuchet MS"/>
                <a:ea typeface="+mn-ea"/>
                <a:cs typeface="+mn-cs"/>
              </a:rPr>
              <a:t> is a young Irish-American actress who was nominated for a Best Actress Oscar in 2016 for the movie </a:t>
            </a:r>
            <a:r>
              <a:rPr kumimoji="0" lang="en-US" sz="1050" b="1" i="1" strike="noStrike" kern="1200" cap="none" spc="0" normalizeH="0" baseline="0" noProof="0" dirty="0">
                <a:ln>
                  <a:noFill/>
                </a:ln>
                <a:solidFill>
                  <a:prstClr val="black"/>
                </a:solidFill>
                <a:effectLst/>
                <a:uLnTx/>
                <a:uFillTx/>
                <a:latin typeface="Trebuchet MS"/>
                <a:ea typeface="+mn-ea"/>
                <a:cs typeface="+mn-cs"/>
              </a:rPr>
              <a:t>Brooklyn</a:t>
            </a:r>
            <a:endParaRPr kumimoji="0" lang="en-US" sz="1050" b="1" i="1" u="sng" strike="noStrike" kern="1200" cap="none" spc="0" normalizeH="0" baseline="0" noProof="0" dirty="0">
              <a:ln>
                <a:noFill/>
              </a:ln>
              <a:solidFill>
                <a:prstClr val="black"/>
              </a:solidFill>
              <a:effectLst/>
              <a:uLnTx/>
              <a:uFillTx/>
              <a:latin typeface="Trebuchet MS"/>
              <a:ea typeface="+mn-ea"/>
              <a:cs typeface="+mn-cs"/>
            </a:endParaRPr>
          </a:p>
        </p:txBody>
      </p:sp>
      <p:sp>
        <p:nvSpPr>
          <p:cNvPr id="107" name="TextBox 106">
            <a:extLst>
              <a:ext uri="{FF2B5EF4-FFF2-40B4-BE49-F238E27FC236}">
                <a16:creationId xmlns:a16="http://schemas.microsoft.com/office/drawing/2014/main" id="{6703AA54-3092-40A5-B6D1-D0F749FBEEE3}"/>
              </a:ext>
            </a:extLst>
          </p:cNvPr>
          <p:cNvSpPr txBox="1"/>
          <p:nvPr/>
        </p:nvSpPr>
        <p:spPr>
          <a:xfrm>
            <a:off x="5524395" y="5410380"/>
            <a:ext cx="3456487" cy="415498"/>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US" sz="1050" b="1" dirty="0">
                <a:solidFill>
                  <a:prstClr val="black"/>
                </a:solidFill>
                <a:latin typeface="Trebuchet MS"/>
              </a:rPr>
              <a:t>In 2016, </a:t>
            </a:r>
            <a:r>
              <a:rPr kumimoji="0" lang="en-US" sz="1050" b="1" i="0" u="sng" strike="noStrike" kern="1200" cap="none" spc="0" normalizeH="0" baseline="0" noProof="0" dirty="0">
                <a:ln>
                  <a:noFill/>
                </a:ln>
                <a:solidFill>
                  <a:prstClr val="black"/>
                </a:solidFill>
                <a:effectLst/>
                <a:uLnTx/>
                <a:uFillTx/>
                <a:latin typeface="Trebuchet MS"/>
                <a:ea typeface="+mn-ea"/>
                <a:cs typeface="+mn-cs"/>
              </a:rPr>
              <a:t>Alessia Cara</a:t>
            </a:r>
            <a:r>
              <a:rPr kumimoji="0" lang="en-US" sz="1050" b="1" i="0" strike="noStrike" kern="1200" cap="none" spc="0" normalizeH="0" baseline="0" noProof="0" dirty="0">
                <a:ln>
                  <a:noFill/>
                </a:ln>
                <a:solidFill>
                  <a:prstClr val="black"/>
                </a:solidFill>
                <a:effectLst/>
                <a:uLnTx/>
                <a:uFillTx/>
                <a:latin typeface="Trebuchet MS"/>
                <a:ea typeface="+mn-ea"/>
                <a:cs typeface="+mn-cs"/>
              </a:rPr>
              <a:t> recorded the hit song “How Far I’ll Go” for the </a:t>
            </a:r>
            <a:r>
              <a:rPr kumimoji="0" lang="en-US" sz="1050" b="1" i="1" strike="noStrike" kern="1200" cap="none" spc="0" normalizeH="0" baseline="0" noProof="0" dirty="0">
                <a:ln>
                  <a:noFill/>
                </a:ln>
                <a:solidFill>
                  <a:prstClr val="black"/>
                </a:solidFill>
                <a:effectLst/>
                <a:uLnTx/>
                <a:uFillTx/>
                <a:latin typeface="Trebuchet MS"/>
                <a:ea typeface="+mn-ea"/>
                <a:cs typeface="+mn-cs"/>
              </a:rPr>
              <a:t>Moana</a:t>
            </a:r>
            <a:r>
              <a:rPr kumimoji="0" lang="en-US" sz="1050" b="1" i="0" strike="noStrike" kern="1200" cap="none" spc="0" normalizeH="0" baseline="0" noProof="0" dirty="0">
                <a:ln>
                  <a:noFill/>
                </a:ln>
                <a:solidFill>
                  <a:prstClr val="black"/>
                </a:solidFill>
                <a:effectLst/>
                <a:uLnTx/>
                <a:uFillTx/>
                <a:latin typeface="Trebuchet MS"/>
                <a:ea typeface="+mn-ea"/>
                <a:cs typeface="+mn-cs"/>
              </a:rPr>
              <a:t> movie soundtrack</a:t>
            </a:r>
            <a:endParaRPr kumimoji="0" lang="en-US" sz="1050" b="1" i="1" strike="noStrike" kern="1200" cap="none" spc="0" normalizeH="0" baseline="0" noProof="0" dirty="0">
              <a:ln>
                <a:noFill/>
              </a:ln>
              <a:solidFill>
                <a:prstClr val="black"/>
              </a:solidFill>
              <a:effectLst/>
              <a:uLnTx/>
              <a:uFillTx/>
              <a:latin typeface="Trebuchet MS"/>
              <a:ea typeface="+mn-ea"/>
              <a:cs typeface="+mn-cs"/>
            </a:endParaRPr>
          </a:p>
        </p:txBody>
      </p:sp>
      <p:sp>
        <p:nvSpPr>
          <p:cNvPr id="62" name="Text Placeholder 4">
            <a:extLst>
              <a:ext uri="{FF2B5EF4-FFF2-40B4-BE49-F238E27FC236}">
                <a16:creationId xmlns:a16="http://schemas.microsoft.com/office/drawing/2014/main" id="{FC34F34B-8388-42FF-A47C-DEB4E9B8688B}"/>
              </a:ext>
            </a:extLst>
          </p:cNvPr>
          <p:cNvSpPr txBox="1">
            <a:spLocks/>
          </p:cNvSpPr>
          <p:nvPr/>
        </p:nvSpPr>
        <p:spPr>
          <a:xfrm>
            <a:off x="329141" y="6189666"/>
            <a:ext cx="3355092" cy="431798"/>
          </a:xfrm>
          <a:prstGeom prst="rect">
            <a:avLst/>
          </a:prstGeom>
        </p:spPr>
        <p:txBody>
          <a:bodyPr vert="horz"/>
          <a:lstStyle>
            <a:lvl1pPr marL="0" indent="0" algn="l" defTabSz="457200" rtl="0" eaLnBrk="1" latinLnBrk="0" hangingPunct="1">
              <a:spcBef>
                <a:spcPct val="20000"/>
              </a:spcBef>
              <a:buFont typeface="Arial"/>
              <a:buNone/>
              <a:defRPr sz="1100" kern="1200" cap="all"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THE SURROUND SOUND OF CINEMA: PART I</a:t>
            </a:r>
          </a:p>
        </p:txBody>
      </p:sp>
    </p:spTree>
    <p:extLst>
      <p:ext uri="{BB962C8B-B14F-4D97-AF65-F5344CB8AC3E}">
        <p14:creationId xmlns:p14="http://schemas.microsoft.com/office/powerpoint/2010/main" val="38320091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DC670F96-1128-402E-9750-AF455CF6D90B}"/>
              </a:ext>
            </a:extLst>
          </p:cNvPr>
          <p:cNvSpPr/>
          <p:nvPr/>
        </p:nvSpPr>
        <p:spPr>
          <a:xfrm>
            <a:off x="5395690" y="4460730"/>
            <a:ext cx="2603708" cy="1179717"/>
          </a:xfrm>
          <a:prstGeom prst="roundRect">
            <a:avLst/>
          </a:prstGeom>
          <a:solidFill>
            <a:schemeClr val="bg1"/>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Rounded Corners 25">
            <a:extLst>
              <a:ext uri="{FF2B5EF4-FFF2-40B4-BE49-F238E27FC236}">
                <a16:creationId xmlns:a16="http://schemas.microsoft.com/office/drawing/2014/main" id="{E6DAE7F8-C269-4FCE-B678-B371775AD372}"/>
              </a:ext>
            </a:extLst>
          </p:cNvPr>
          <p:cNvSpPr/>
          <p:nvPr/>
        </p:nvSpPr>
        <p:spPr>
          <a:xfrm>
            <a:off x="1299932" y="4461050"/>
            <a:ext cx="2603708" cy="1179717"/>
          </a:xfrm>
          <a:prstGeom prst="roundRect">
            <a:avLst/>
          </a:prstGeom>
          <a:solidFill>
            <a:schemeClr val="bg1"/>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40200D25-BC2D-4FC0-A455-4663B23EC99D}"/>
              </a:ext>
            </a:extLst>
          </p:cNvPr>
          <p:cNvSpPr/>
          <p:nvPr/>
        </p:nvSpPr>
        <p:spPr>
          <a:xfrm>
            <a:off x="5361812" y="2243104"/>
            <a:ext cx="2603708" cy="1179717"/>
          </a:xfrm>
          <a:prstGeom prst="roundRect">
            <a:avLst/>
          </a:prstGeom>
          <a:solidFill>
            <a:schemeClr val="bg1"/>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Rounded Corners 2">
            <a:extLst>
              <a:ext uri="{FF2B5EF4-FFF2-40B4-BE49-F238E27FC236}">
                <a16:creationId xmlns:a16="http://schemas.microsoft.com/office/drawing/2014/main" id="{A6E96095-AF0E-4D6D-8ACE-8E8ECDF59BCE}"/>
              </a:ext>
            </a:extLst>
          </p:cNvPr>
          <p:cNvSpPr/>
          <p:nvPr/>
        </p:nvSpPr>
        <p:spPr>
          <a:xfrm>
            <a:off x="1314990" y="2241706"/>
            <a:ext cx="2603708" cy="1179717"/>
          </a:xfrm>
          <a:prstGeom prst="roundRect">
            <a:avLst/>
          </a:prstGeom>
          <a:solidFill>
            <a:schemeClr val="bg1"/>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2D92B6B7-697D-4E1A-A836-F93DEB18610B}"/>
              </a:ext>
            </a:extLst>
          </p:cNvPr>
          <p:cNvSpPr txBox="1">
            <a:spLocks/>
          </p:cNvSpPr>
          <p:nvPr/>
        </p:nvSpPr>
        <p:spPr>
          <a:xfrm>
            <a:off x="156754" y="484757"/>
            <a:ext cx="8847909" cy="813376"/>
          </a:xfrm>
          <a:prstGeom prst="rect">
            <a:avLst/>
          </a:prstGeom>
        </p:spPr>
        <p:txBody>
          <a:bodyPr/>
          <a:lstStyle>
            <a:lvl1pPr algn="ctr" defTabSz="457200" rtl="0" eaLnBrk="1" latinLnBrk="0" hangingPunct="1">
              <a:lnSpc>
                <a:spcPts val="2800"/>
              </a:lnSpc>
              <a:spcBef>
                <a:spcPct val="0"/>
              </a:spcBef>
              <a:buNone/>
              <a:defRPr sz="2600" kern="1200" spc="-100" baseline="0">
                <a:solidFill>
                  <a:srgbClr val="000000"/>
                </a:solidFill>
                <a:latin typeface="Trebuchet MS"/>
                <a:ea typeface="+mj-ea"/>
                <a:cs typeface="Trebuchet MS"/>
              </a:defRPr>
            </a:lvl1pPr>
          </a:lstStyle>
          <a:p>
            <a:pPr marL="0" marR="0" lvl="0" indent="0" algn="ctr" defTabSz="457200" rtl="0" eaLnBrk="1" fontAlgn="auto" latinLnBrk="0" hangingPunct="1">
              <a:lnSpc>
                <a:spcPts val="2800"/>
              </a:lnSpc>
              <a:spcBef>
                <a:spcPct val="0"/>
              </a:spcBef>
              <a:spcAft>
                <a:spcPts val="0"/>
              </a:spcAft>
              <a:buClrTx/>
              <a:buSzTx/>
              <a:buFontTx/>
              <a:buNone/>
              <a:tabLst/>
              <a:defRPr/>
            </a:pPr>
            <a:r>
              <a:rPr kumimoji="0" lang="en-US" b="0" i="1" u="none" strike="noStrike" kern="1200" cap="none" spc="-100" normalizeH="0" baseline="0" noProof="0" dirty="0">
                <a:ln>
                  <a:noFill/>
                </a:ln>
                <a:solidFill>
                  <a:schemeClr val="tx1"/>
                </a:solidFill>
                <a:effectLst/>
                <a:uLnTx/>
                <a:uFillTx/>
                <a:latin typeface="Trebuchet MS"/>
                <a:ea typeface="+mj-ea"/>
              </a:rPr>
              <a:t>Reminder</a:t>
            </a:r>
            <a:r>
              <a:rPr kumimoji="0" lang="en-US" b="0" i="0" u="none" strike="noStrike" kern="1200" cap="none" spc="-100" normalizeH="0" baseline="0" noProof="0" dirty="0">
                <a:ln>
                  <a:noFill/>
                </a:ln>
                <a:solidFill>
                  <a:schemeClr val="tx1"/>
                </a:solidFill>
                <a:effectLst/>
                <a:uLnTx/>
                <a:uFillTx/>
                <a:latin typeface="Trebuchet MS"/>
                <a:ea typeface="+mj-ea"/>
              </a:rPr>
              <a:t>: Cinema Delivers A Mass Audience Of The Most Passionate, Engaged, Rabid Fans Anywhere</a:t>
            </a:r>
            <a:endParaRPr kumimoji="0" lang="en-US" b="0" i="0" u="none" strike="noStrike" kern="1200" cap="none" spc="-100" normalizeH="0" baseline="0" noProof="0" dirty="0">
              <a:ln>
                <a:noFill/>
              </a:ln>
              <a:solidFill>
                <a:schemeClr val="tx1"/>
              </a:solidFill>
              <a:effectLst/>
              <a:uLnTx/>
              <a:uFillTx/>
            </a:endParaRPr>
          </a:p>
        </p:txBody>
      </p:sp>
      <p:sp>
        <p:nvSpPr>
          <p:cNvPr id="14" name="Text Placeholder 4">
            <a:extLst>
              <a:ext uri="{FF2B5EF4-FFF2-40B4-BE49-F238E27FC236}">
                <a16:creationId xmlns:a16="http://schemas.microsoft.com/office/drawing/2014/main" id="{7303745B-A303-4F3A-B924-F0076F412C1B}"/>
              </a:ext>
            </a:extLst>
          </p:cNvPr>
          <p:cNvSpPr txBox="1">
            <a:spLocks/>
          </p:cNvSpPr>
          <p:nvPr/>
        </p:nvSpPr>
        <p:spPr>
          <a:xfrm>
            <a:off x="329141" y="6189666"/>
            <a:ext cx="3355092" cy="431798"/>
          </a:xfrm>
          <a:prstGeom prst="rect">
            <a:avLst/>
          </a:prstGeom>
        </p:spPr>
        <p:txBody>
          <a:bodyPr vert="horz"/>
          <a:lstStyle>
            <a:lvl1pPr marL="0" indent="0" algn="l" defTabSz="457200" rtl="0" eaLnBrk="1" latinLnBrk="0" hangingPunct="1">
              <a:spcBef>
                <a:spcPct val="20000"/>
              </a:spcBef>
              <a:buFont typeface="Arial"/>
              <a:buNone/>
              <a:defRPr sz="1100" kern="1200" cap="all"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THE SURROUND SOUND OF CINEMA: PART I</a:t>
            </a:r>
          </a:p>
        </p:txBody>
      </p:sp>
      <p:sp>
        <p:nvSpPr>
          <p:cNvPr id="16" name="Rectangle: Rounded Corners 15">
            <a:extLst>
              <a:ext uri="{FF2B5EF4-FFF2-40B4-BE49-F238E27FC236}">
                <a16:creationId xmlns:a16="http://schemas.microsoft.com/office/drawing/2014/main" id="{D4050AEA-1804-45AF-932F-A15AD53FC93F}"/>
              </a:ext>
            </a:extLst>
          </p:cNvPr>
          <p:cNvSpPr/>
          <p:nvPr/>
        </p:nvSpPr>
        <p:spPr>
          <a:xfrm>
            <a:off x="5359016" y="1944369"/>
            <a:ext cx="2603708" cy="410693"/>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rPr>
              <a:t>Popularity</a:t>
            </a:r>
          </a:p>
        </p:txBody>
      </p:sp>
      <p:sp>
        <p:nvSpPr>
          <p:cNvPr id="17" name="Rectangle: Rounded Corners 16">
            <a:extLst>
              <a:ext uri="{FF2B5EF4-FFF2-40B4-BE49-F238E27FC236}">
                <a16:creationId xmlns:a16="http://schemas.microsoft.com/office/drawing/2014/main" id="{F5C28130-FE8A-442B-90A0-697A3AEA38B6}"/>
              </a:ext>
            </a:extLst>
          </p:cNvPr>
          <p:cNvSpPr/>
          <p:nvPr/>
        </p:nvSpPr>
        <p:spPr>
          <a:xfrm>
            <a:off x="1306601" y="1945767"/>
            <a:ext cx="2603708" cy="410693"/>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rPr>
              <a:t>Presence</a:t>
            </a:r>
          </a:p>
        </p:txBody>
      </p:sp>
      <p:sp>
        <p:nvSpPr>
          <p:cNvPr id="18" name="Rectangle: Rounded Corners 17">
            <a:extLst>
              <a:ext uri="{FF2B5EF4-FFF2-40B4-BE49-F238E27FC236}">
                <a16:creationId xmlns:a16="http://schemas.microsoft.com/office/drawing/2014/main" id="{D38C4FB6-430F-435A-9B3F-3063761F9B2C}"/>
              </a:ext>
            </a:extLst>
          </p:cNvPr>
          <p:cNvSpPr/>
          <p:nvPr/>
        </p:nvSpPr>
        <p:spPr>
          <a:xfrm>
            <a:off x="1298534" y="4162315"/>
            <a:ext cx="2603708" cy="410693"/>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rPr>
              <a:t>Properties</a:t>
            </a:r>
          </a:p>
        </p:txBody>
      </p:sp>
      <p:sp>
        <p:nvSpPr>
          <p:cNvPr id="19" name="Rectangle: Rounded Corners 18">
            <a:extLst>
              <a:ext uri="{FF2B5EF4-FFF2-40B4-BE49-F238E27FC236}">
                <a16:creationId xmlns:a16="http://schemas.microsoft.com/office/drawing/2014/main" id="{463A1D91-459E-4759-8926-0FF5FC6B6AF8}"/>
              </a:ext>
            </a:extLst>
          </p:cNvPr>
          <p:cNvSpPr/>
          <p:nvPr/>
        </p:nvSpPr>
        <p:spPr>
          <a:xfrm>
            <a:off x="5394292" y="4163393"/>
            <a:ext cx="2603708" cy="410693"/>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rPr>
              <a:t>People</a:t>
            </a:r>
          </a:p>
        </p:txBody>
      </p:sp>
      <p:sp>
        <p:nvSpPr>
          <p:cNvPr id="48" name="TextBox 47">
            <a:extLst>
              <a:ext uri="{FF2B5EF4-FFF2-40B4-BE49-F238E27FC236}">
                <a16:creationId xmlns:a16="http://schemas.microsoft.com/office/drawing/2014/main" id="{13A6EE51-EF04-49CF-8235-254025E50E7B}"/>
              </a:ext>
            </a:extLst>
          </p:cNvPr>
          <p:cNvSpPr txBox="1"/>
          <p:nvPr/>
        </p:nvSpPr>
        <p:spPr>
          <a:xfrm>
            <a:off x="1336617" y="2372402"/>
            <a:ext cx="2578141" cy="430887"/>
          </a:xfrm>
          <a:prstGeom prst="rect">
            <a:avLst/>
          </a:prstGeom>
          <a:noFill/>
        </p:spPr>
        <p:txBody>
          <a:bodyPr wrap="square" rtlCol="0">
            <a:spAutoFit/>
          </a:bodyPr>
          <a:lstStyle/>
          <a:p>
            <a:pPr algn="ctr"/>
            <a:r>
              <a:rPr lang="en-US" sz="1100" b="1" u="sng" dirty="0"/>
              <a:t>86%</a:t>
            </a:r>
            <a:r>
              <a:rPr lang="en-US" sz="1100" dirty="0"/>
              <a:t> of adults 18-49 go to the movies each year</a:t>
            </a:r>
          </a:p>
        </p:txBody>
      </p:sp>
      <p:sp>
        <p:nvSpPr>
          <p:cNvPr id="49" name="TextBox 48">
            <a:extLst>
              <a:ext uri="{FF2B5EF4-FFF2-40B4-BE49-F238E27FC236}">
                <a16:creationId xmlns:a16="http://schemas.microsoft.com/office/drawing/2014/main" id="{40B3BD16-8B2F-4169-86BD-79947A5B0D7F}"/>
              </a:ext>
            </a:extLst>
          </p:cNvPr>
          <p:cNvSpPr txBox="1"/>
          <p:nvPr/>
        </p:nvSpPr>
        <p:spPr>
          <a:xfrm>
            <a:off x="5391828" y="2365091"/>
            <a:ext cx="2578141" cy="600164"/>
          </a:xfrm>
          <a:prstGeom prst="rect">
            <a:avLst/>
          </a:prstGeom>
          <a:noFill/>
        </p:spPr>
        <p:txBody>
          <a:bodyPr wrap="square" rtlCol="0">
            <a:spAutoFit/>
          </a:bodyPr>
          <a:lstStyle/>
          <a:p>
            <a:pPr algn="ctr"/>
            <a:r>
              <a:rPr lang="en-US" sz="1100" dirty="0"/>
              <a:t>Movie trailers can garner </a:t>
            </a:r>
            <a:r>
              <a:rPr lang="en-US" sz="1100" b="1" u="sng" dirty="0"/>
              <a:t>millions of online views</a:t>
            </a:r>
            <a:r>
              <a:rPr lang="en-US" sz="1100" dirty="0"/>
              <a:t> in their first 24 hours after release</a:t>
            </a:r>
          </a:p>
        </p:txBody>
      </p:sp>
      <p:sp>
        <p:nvSpPr>
          <p:cNvPr id="53" name="TextBox 52">
            <a:extLst>
              <a:ext uri="{FF2B5EF4-FFF2-40B4-BE49-F238E27FC236}">
                <a16:creationId xmlns:a16="http://schemas.microsoft.com/office/drawing/2014/main" id="{AB9A3187-3321-461F-BA80-0773C764F934}"/>
              </a:ext>
            </a:extLst>
          </p:cNvPr>
          <p:cNvSpPr txBox="1"/>
          <p:nvPr/>
        </p:nvSpPr>
        <p:spPr>
          <a:xfrm>
            <a:off x="1322236" y="4587389"/>
            <a:ext cx="2578141" cy="769441"/>
          </a:xfrm>
          <a:prstGeom prst="rect">
            <a:avLst/>
          </a:prstGeom>
          <a:noFill/>
        </p:spPr>
        <p:txBody>
          <a:bodyPr wrap="square" rtlCol="0">
            <a:spAutoFit/>
          </a:bodyPr>
          <a:lstStyle/>
          <a:p>
            <a:pPr algn="ctr"/>
            <a:r>
              <a:rPr lang="en-US" sz="1100" dirty="0"/>
              <a:t>The </a:t>
            </a:r>
            <a:r>
              <a:rPr lang="en-US" sz="1100" b="1" u="sng" dirty="0"/>
              <a:t>top-grossing movies</a:t>
            </a:r>
            <a:r>
              <a:rPr lang="en-US" sz="1100" dirty="0"/>
              <a:t> in Sci-Fi, Young Adult, Horror, Animation &amp; Musical genres have all been released within the last 5 years</a:t>
            </a:r>
            <a:endParaRPr lang="en-US" sz="1100" b="1" u="sng" dirty="0"/>
          </a:p>
        </p:txBody>
      </p:sp>
      <p:sp>
        <p:nvSpPr>
          <p:cNvPr id="55" name="TextBox 54">
            <a:extLst>
              <a:ext uri="{FF2B5EF4-FFF2-40B4-BE49-F238E27FC236}">
                <a16:creationId xmlns:a16="http://schemas.microsoft.com/office/drawing/2014/main" id="{6B0AF8B8-3FF0-44A2-BF44-C4599FB8981C}"/>
              </a:ext>
            </a:extLst>
          </p:cNvPr>
          <p:cNvSpPr txBox="1"/>
          <p:nvPr/>
        </p:nvSpPr>
        <p:spPr>
          <a:xfrm>
            <a:off x="5418285" y="4585992"/>
            <a:ext cx="2578141" cy="938719"/>
          </a:xfrm>
          <a:prstGeom prst="rect">
            <a:avLst/>
          </a:prstGeom>
          <a:noFill/>
        </p:spPr>
        <p:txBody>
          <a:bodyPr wrap="square" rtlCol="0">
            <a:spAutoFit/>
          </a:bodyPr>
          <a:lstStyle/>
          <a:p>
            <a:pPr algn="ctr"/>
            <a:r>
              <a:rPr lang="en-US" sz="1100" dirty="0"/>
              <a:t>Movie characters are like family, and many have even been around for much longer (52+ years of James Bond, 40+ years of Luke Skywalker, 40+ years of Rocky)</a:t>
            </a:r>
          </a:p>
        </p:txBody>
      </p:sp>
      <p:sp>
        <p:nvSpPr>
          <p:cNvPr id="56" name="Text Placeholder 2">
            <a:extLst>
              <a:ext uri="{FF2B5EF4-FFF2-40B4-BE49-F238E27FC236}">
                <a16:creationId xmlns:a16="http://schemas.microsoft.com/office/drawing/2014/main" id="{01F8674B-81E3-407D-9F4B-08FAFECD4930}"/>
              </a:ext>
            </a:extLst>
          </p:cNvPr>
          <p:cNvSpPr txBox="1">
            <a:spLocks/>
          </p:cNvSpPr>
          <p:nvPr/>
        </p:nvSpPr>
        <p:spPr>
          <a:xfrm>
            <a:off x="1097278" y="1615413"/>
            <a:ext cx="3011491" cy="37582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b="1" i="1" dirty="0"/>
              <a:t>Almost everyone goes to the movies…</a:t>
            </a:r>
          </a:p>
        </p:txBody>
      </p:sp>
      <p:sp>
        <p:nvSpPr>
          <p:cNvPr id="57" name="Text Placeholder 2">
            <a:extLst>
              <a:ext uri="{FF2B5EF4-FFF2-40B4-BE49-F238E27FC236}">
                <a16:creationId xmlns:a16="http://schemas.microsoft.com/office/drawing/2014/main" id="{4A8993A7-3C9B-4552-94AA-10F2EA393DBB}"/>
              </a:ext>
            </a:extLst>
          </p:cNvPr>
          <p:cNvSpPr txBox="1">
            <a:spLocks/>
          </p:cNvSpPr>
          <p:nvPr/>
        </p:nvSpPr>
        <p:spPr>
          <a:xfrm>
            <a:off x="4676502" y="1619764"/>
            <a:ext cx="3712545" cy="37582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b="1" i="1" dirty="0"/>
              <a:t>…They rush to watch newly-released trailers online…</a:t>
            </a:r>
          </a:p>
        </p:txBody>
      </p:sp>
      <p:sp>
        <p:nvSpPr>
          <p:cNvPr id="59" name="Text Placeholder 2">
            <a:extLst>
              <a:ext uri="{FF2B5EF4-FFF2-40B4-BE49-F238E27FC236}">
                <a16:creationId xmlns:a16="http://schemas.microsoft.com/office/drawing/2014/main" id="{3951D375-B5F0-4429-81B7-99212834F30F}"/>
              </a:ext>
            </a:extLst>
          </p:cNvPr>
          <p:cNvSpPr txBox="1">
            <a:spLocks/>
          </p:cNvSpPr>
          <p:nvPr/>
        </p:nvSpPr>
        <p:spPr>
          <a:xfrm>
            <a:off x="329141" y="3842063"/>
            <a:ext cx="4208021" cy="37582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b="1" i="1" dirty="0"/>
              <a:t>…Then they go to see recent theatrical releases in droves…</a:t>
            </a:r>
          </a:p>
        </p:txBody>
      </p:sp>
      <p:sp>
        <p:nvSpPr>
          <p:cNvPr id="60" name="Text Placeholder 2">
            <a:extLst>
              <a:ext uri="{FF2B5EF4-FFF2-40B4-BE49-F238E27FC236}">
                <a16:creationId xmlns:a16="http://schemas.microsoft.com/office/drawing/2014/main" id="{46F335BC-15F0-4F3D-B079-D29EC765CC6D}"/>
              </a:ext>
            </a:extLst>
          </p:cNvPr>
          <p:cNvSpPr txBox="1">
            <a:spLocks/>
          </p:cNvSpPr>
          <p:nvPr/>
        </p:nvSpPr>
        <p:spPr>
          <a:xfrm>
            <a:off x="4521263" y="3837705"/>
            <a:ext cx="4208021" cy="37582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50" b="1" i="1" dirty="0"/>
              <a:t>…And they look at their favorite characters almost like family</a:t>
            </a:r>
          </a:p>
        </p:txBody>
      </p:sp>
    </p:spTree>
    <p:extLst>
      <p:ext uri="{BB962C8B-B14F-4D97-AF65-F5344CB8AC3E}">
        <p14:creationId xmlns:p14="http://schemas.microsoft.com/office/powerpoint/2010/main" val="1436004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422478" y="2268299"/>
            <a:ext cx="6135490" cy="964043"/>
          </a:xfrm>
        </p:spPr>
        <p:txBody>
          <a:bodyPr/>
          <a:lstStyle/>
          <a:p>
            <a:pPr>
              <a:lnSpc>
                <a:spcPts val="2000"/>
              </a:lnSpc>
            </a:pPr>
            <a:r>
              <a:rPr lang="en-US" sz="1500" b="0" dirty="0">
                <a:solidFill>
                  <a:schemeClr val="tx1"/>
                </a:solidFill>
                <a:cs typeface="Trebuchet MS"/>
              </a:rPr>
              <a:t>For More Information Visit Us Online</a:t>
            </a:r>
          </a:p>
          <a:p>
            <a:pPr>
              <a:lnSpc>
                <a:spcPts val="2000"/>
              </a:lnSpc>
            </a:pPr>
            <a:r>
              <a:rPr lang="en-US" sz="1800" dirty="0" err="1">
                <a:solidFill>
                  <a:srgbClr val="3682B4"/>
                </a:solidFill>
                <a:cs typeface="Trebuchet MS"/>
              </a:rPr>
              <a:t>TheVAB.com</a:t>
            </a:r>
            <a:endParaRPr lang="en-US" sz="1800" dirty="0">
              <a:solidFill>
                <a:srgbClr val="3682B4"/>
              </a:solidFill>
              <a:cs typeface="Trebuchet MS"/>
            </a:endParaRPr>
          </a:p>
          <a:p>
            <a:pPr>
              <a:lnSpc>
                <a:spcPts val="2000"/>
              </a:lnSpc>
            </a:pPr>
            <a:endParaRPr lang="en-US" sz="2500" dirty="0">
              <a:solidFill>
                <a:srgbClr val="3682B4"/>
              </a:solidFill>
            </a:endParaRPr>
          </a:p>
          <a:p>
            <a:pPr>
              <a:lnSpc>
                <a:spcPts val="2000"/>
              </a:lnSpc>
            </a:pPr>
            <a:endParaRPr lang="en-US" sz="2500" dirty="0">
              <a:solidFill>
                <a:srgbClr val="3682B4"/>
              </a:solidFill>
            </a:endParaRPr>
          </a:p>
        </p:txBody>
      </p:sp>
      <p:sp>
        <p:nvSpPr>
          <p:cNvPr id="4" name="Text Placeholder 2"/>
          <p:cNvSpPr>
            <a:spLocks noGrp="1"/>
          </p:cNvSpPr>
          <p:nvPr>
            <p:ph type="body" sz="quarter" idx="11"/>
          </p:nvPr>
        </p:nvSpPr>
        <p:spPr>
          <a:xfrm>
            <a:off x="4422478" y="3530596"/>
            <a:ext cx="6135490" cy="964043"/>
          </a:xfrm>
        </p:spPr>
        <p:txBody>
          <a:bodyPr/>
          <a:lstStyle/>
          <a:p>
            <a:pPr>
              <a:lnSpc>
                <a:spcPts val="2000"/>
              </a:lnSpc>
            </a:pPr>
            <a:r>
              <a:rPr lang="en-US" sz="1500" b="0" dirty="0">
                <a:solidFill>
                  <a:srgbClr val="000000"/>
                </a:solidFill>
                <a:cs typeface="Trebuchet MS"/>
              </a:rPr>
              <a:t>Follow us: </a:t>
            </a:r>
            <a:r>
              <a:rPr lang="en-US" sz="1500" b="0" dirty="0">
                <a:solidFill>
                  <a:schemeClr val="tx1"/>
                </a:solidFill>
                <a:cs typeface="Trebuchet MS"/>
              </a:rPr>
              <a:t> </a:t>
            </a:r>
          </a:p>
          <a:p>
            <a:pPr>
              <a:lnSpc>
                <a:spcPts val="2000"/>
              </a:lnSpc>
            </a:pPr>
            <a:r>
              <a:rPr lang="en-US" sz="1800" dirty="0">
                <a:solidFill>
                  <a:srgbClr val="3682B4"/>
                </a:solidFill>
                <a:cs typeface="Trebuchet MS"/>
              </a:rPr>
              <a:t>@</a:t>
            </a:r>
            <a:r>
              <a:rPr lang="en-US" sz="1800" dirty="0" err="1">
                <a:solidFill>
                  <a:srgbClr val="3682B4"/>
                </a:solidFill>
                <a:cs typeface="Trebuchet MS"/>
              </a:rPr>
              <a:t>VideoAdBureau</a:t>
            </a:r>
            <a:endParaRPr lang="en-US" sz="1800" dirty="0">
              <a:solidFill>
                <a:srgbClr val="3682B4"/>
              </a:solidFill>
            </a:endParaRPr>
          </a:p>
          <a:p>
            <a:pPr>
              <a:lnSpc>
                <a:spcPts val="2000"/>
              </a:lnSpc>
            </a:pPr>
            <a:endParaRPr lang="en-US" sz="2500" dirty="0">
              <a:solidFill>
                <a:srgbClr val="3682B4"/>
              </a:solidFill>
            </a:endParaRPr>
          </a:p>
        </p:txBody>
      </p:sp>
      <p:sp>
        <p:nvSpPr>
          <p:cNvPr id="5" name="Text Placeholder 2"/>
          <p:cNvSpPr>
            <a:spLocks noGrp="1"/>
          </p:cNvSpPr>
          <p:nvPr>
            <p:ph type="body" sz="quarter" idx="11"/>
          </p:nvPr>
        </p:nvSpPr>
        <p:spPr>
          <a:xfrm>
            <a:off x="4422476" y="4800605"/>
            <a:ext cx="6135490" cy="964043"/>
          </a:xfrm>
        </p:spPr>
        <p:txBody>
          <a:bodyPr/>
          <a:lstStyle/>
          <a:p>
            <a:pPr>
              <a:lnSpc>
                <a:spcPts val="2000"/>
              </a:lnSpc>
            </a:pPr>
            <a:r>
              <a:rPr lang="en-US" sz="1500" b="0" dirty="0">
                <a:solidFill>
                  <a:schemeClr val="tx1"/>
                </a:solidFill>
                <a:cs typeface="Trebuchet MS"/>
              </a:rPr>
              <a:t>Like us: </a:t>
            </a:r>
            <a:br>
              <a:rPr lang="en-US" sz="2200" dirty="0">
                <a:cs typeface="Trebuchet MS"/>
              </a:rPr>
            </a:br>
            <a:r>
              <a:rPr lang="en-US" sz="1800" dirty="0" err="1">
                <a:solidFill>
                  <a:srgbClr val="3682B4"/>
                </a:solidFill>
                <a:cs typeface="Trebuchet MS"/>
              </a:rPr>
              <a:t>facebook.com</a:t>
            </a:r>
            <a:r>
              <a:rPr lang="en-US" sz="1800" dirty="0">
                <a:solidFill>
                  <a:srgbClr val="3682B4"/>
                </a:solidFill>
                <a:cs typeface="Trebuchet MS"/>
              </a:rPr>
              <a:t>/</a:t>
            </a:r>
            <a:r>
              <a:rPr lang="en-US" sz="1800" dirty="0" err="1">
                <a:solidFill>
                  <a:srgbClr val="3682B4"/>
                </a:solidFill>
                <a:cs typeface="Trebuchet MS"/>
              </a:rPr>
              <a:t>VideoAdvertisingBureau</a:t>
            </a:r>
            <a:endParaRPr lang="en-US" sz="1800" dirty="0">
              <a:solidFill>
                <a:srgbClr val="3682B4"/>
              </a:solidFill>
            </a:endParaRPr>
          </a:p>
        </p:txBody>
      </p:sp>
      <p:pic>
        <p:nvPicPr>
          <p:cNvPr id="6" name="Picture 5" descr="face-ic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0719" y="4470173"/>
            <a:ext cx="330432" cy="330432"/>
          </a:xfrm>
          <a:prstGeom prst="rect">
            <a:avLst/>
          </a:prstGeom>
        </p:spPr>
      </p:pic>
      <p:pic>
        <p:nvPicPr>
          <p:cNvPr id="7" name="Picture 6" descr="Twitter-ic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2091" y="3163448"/>
            <a:ext cx="341752" cy="341752"/>
          </a:xfrm>
          <a:prstGeom prst="rect">
            <a:avLst/>
          </a:prstGeom>
        </p:spPr>
      </p:pic>
    </p:spTree>
    <p:extLst>
      <p:ext uri="{BB962C8B-B14F-4D97-AF65-F5344CB8AC3E}">
        <p14:creationId xmlns:p14="http://schemas.microsoft.com/office/powerpoint/2010/main" val="3268501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92B6B7-697D-4E1A-A836-F93DEB18610B}"/>
              </a:ext>
            </a:extLst>
          </p:cNvPr>
          <p:cNvSpPr txBox="1">
            <a:spLocks/>
          </p:cNvSpPr>
          <p:nvPr/>
        </p:nvSpPr>
        <p:spPr>
          <a:xfrm>
            <a:off x="161636" y="484757"/>
            <a:ext cx="8805334" cy="442934"/>
          </a:xfrm>
          <a:prstGeom prst="rect">
            <a:avLst/>
          </a:prstGeom>
        </p:spPr>
        <p:txBody>
          <a:bodyPr/>
          <a:lstStyle>
            <a:lvl1pPr algn="ctr" defTabSz="457200" rtl="0" eaLnBrk="1" latinLnBrk="0" hangingPunct="1">
              <a:lnSpc>
                <a:spcPts val="2800"/>
              </a:lnSpc>
              <a:spcBef>
                <a:spcPct val="0"/>
              </a:spcBef>
              <a:buNone/>
              <a:defRPr sz="2600" kern="1200" spc="-100" baseline="0">
                <a:solidFill>
                  <a:srgbClr val="000000"/>
                </a:solidFill>
                <a:latin typeface="Trebuchet MS"/>
                <a:ea typeface="+mj-ea"/>
                <a:cs typeface="Trebuchet MS"/>
              </a:defRPr>
            </a:lvl1pPr>
          </a:lstStyle>
          <a:p>
            <a:pPr marL="0" marR="0" lvl="0" indent="0" algn="ctr"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100" normalizeH="0" baseline="0" noProof="0" dirty="0">
                <a:ln>
                  <a:noFill/>
                </a:ln>
                <a:solidFill>
                  <a:schemeClr val="tx1"/>
                </a:solidFill>
                <a:effectLst/>
                <a:uLnTx/>
                <a:uFillTx/>
                <a:latin typeface="Trebuchet MS"/>
                <a:ea typeface="+mj-ea"/>
              </a:rPr>
              <a:t>The Surround Sound Of Cinema: Movies Are Ubiquitous </a:t>
            </a:r>
          </a:p>
        </p:txBody>
      </p:sp>
      <p:sp>
        <p:nvSpPr>
          <p:cNvPr id="9" name="Text Placeholder 2">
            <a:extLst>
              <a:ext uri="{FF2B5EF4-FFF2-40B4-BE49-F238E27FC236}">
                <a16:creationId xmlns:a16="http://schemas.microsoft.com/office/drawing/2014/main" id="{79086D53-B0CA-46B9-8CD8-36F11ECCF086}"/>
              </a:ext>
            </a:extLst>
          </p:cNvPr>
          <p:cNvSpPr>
            <a:spLocks noGrp="1"/>
          </p:cNvSpPr>
          <p:nvPr>
            <p:ph type="body" sz="quarter" idx="13"/>
          </p:nvPr>
        </p:nvSpPr>
        <p:spPr>
          <a:xfrm>
            <a:off x="152305" y="1019980"/>
            <a:ext cx="8851733" cy="4911147"/>
          </a:xfrm>
        </p:spPr>
        <p:txBody>
          <a:bodyPr/>
          <a:lstStyle/>
          <a:p>
            <a:r>
              <a:rPr lang="en-US" sz="1200" b="1" dirty="0"/>
              <a:t>Movies are ubiquitous and thus they have the power to shape culture and influence society as a whole.  Almost all adults go to a local cineplex at least once a year as cinema continues to outdraw other major entertainment options by a wide margin.  </a:t>
            </a:r>
          </a:p>
          <a:p>
            <a:endParaRPr lang="en-US" sz="900" b="1" dirty="0"/>
          </a:p>
          <a:p>
            <a:r>
              <a:rPr lang="en-US" sz="1200" b="1" dirty="0"/>
              <a:t>The popularity of movies can be seen throughout the cultural landscape; they are responsible for some of the most viral content online, they are a popular genre of music and they are the source material for many ultra-successful Broadway shows…even pet ownership is influenced by movies.</a:t>
            </a:r>
          </a:p>
          <a:p>
            <a:endParaRPr lang="en-US" sz="900" b="1" dirty="0"/>
          </a:p>
          <a:p>
            <a:r>
              <a:rPr lang="en-US" sz="1200" b="1" dirty="0"/>
              <a:t>From popular franchises like </a:t>
            </a:r>
            <a:r>
              <a:rPr lang="en-US" sz="1200" b="1" i="1" dirty="0"/>
              <a:t>Despicable Me</a:t>
            </a:r>
            <a:r>
              <a:rPr lang="en-US" sz="1200" b="1" dirty="0"/>
              <a:t> to thought-provoking, award-winning films like </a:t>
            </a:r>
            <a:r>
              <a:rPr lang="en-US" sz="1200" b="1" i="1" dirty="0"/>
              <a:t>Hidden Figures</a:t>
            </a:r>
            <a:r>
              <a:rPr lang="en-US" sz="1200" b="1" dirty="0"/>
              <a:t>, 2017 saw films across genres achieve record-setting milestones while actors and characters drove many pop culture moments.</a:t>
            </a:r>
          </a:p>
          <a:p>
            <a:endParaRPr lang="en-US" sz="900" b="1" dirty="0"/>
          </a:p>
          <a:p>
            <a:r>
              <a:rPr lang="en-US" sz="1200" b="1" dirty="0"/>
              <a:t>The impact of movies isn’t just confined to the cineplex either, in addition to gathering around the TV in record numbers to watch movie-based award shows, they also spark people’s interest in traveling to locations inspired by settings from their favorite films.  </a:t>
            </a:r>
          </a:p>
          <a:p>
            <a:endParaRPr lang="en-US" sz="900" b="1" dirty="0"/>
          </a:p>
          <a:p>
            <a:r>
              <a:rPr lang="en-US" sz="1200" b="1" dirty="0"/>
              <a:t>This passion also manifests into immersive experiences for many as they actively engage in fan communities, dress up as their favorite characters, design their own fan art, write their own fictional stories inspired by movies and even form their own theories about the future of their favorite franchises. </a:t>
            </a:r>
          </a:p>
          <a:p>
            <a:endParaRPr lang="en-US" sz="900" b="1" dirty="0"/>
          </a:p>
          <a:p>
            <a:r>
              <a:rPr lang="en-US" sz="1200" b="1" dirty="0"/>
              <a:t>Cinema also has the power to create halo effects, positively affecting countless other industries such as restaurants, consumer products, theater &amp; music, literature, tourism and related websites, just to name a few.  Beyond commerce, films also serve a greater purpose as they influence science, social causes and public opinion while serving as an inspiration for people throughout society.  </a:t>
            </a:r>
          </a:p>
          <a:p>
            <a:endParaRPr lang="en-US" sz="1100" b="1" dirty="0"/>
          </a:p>
          <a:p>
            <a:r>
              <a:rPr lang="en-US" sz="1200" b="1" i="1" dirty="0"/>
              <a:t>Keep reading to see how movies permeate culture and </a:t>
            </a:r>
            <a:r>
              <a:rPr lang="en-US" sz="1200" b="1" i="1" u="sng" dirty="0"/>
              <a:t>be on the lookout for the release of Part II</a:t>
            </a:r>
            <a:r>
              <a:rPr lang="en-US" sz="1200" b="1" i="1" dirty="0"/>
              <a:t> which will take a further dive into places, passions, products &amp; purpose.</a:t>
            </a:r>
          </a:p>
        </p:txBody>
      </p:sp>
      <p:sp>
        <p:nvSpPr>
          <p:cNvPr id="5" name="Text Placeholder 4">
            <a:extLst>
              <a:ext uri="{FF2B5EF4-FFF2-40B4-BE49-F238E27FC236}">
                <a16:creationId xmlns:a16="http://schemas.microsoft.com/office/drawing/2014/main" id="{E315C868-C143-479F-BB3A-3AB30795F2BF}"/>
              </a:ext>
            </a:extLst>
          </p:cNvPr>
          <p:cNvSpPr txBox="1">
            <a:spLocks/>
          </p:cNvSpPr>
          <p:nvPr/>
        </p:nvSpPr>
        <p:spPr>
          <a:xfrm>
            <a:off x="329141" y="6189666"/>
            <a:ext cx="3355092" cy="431798"/>
          </a:xfrm>
          <a:prstGeom prst="rect">
            <a:avLst/>
          </a:prstGeom>
        </p:spPr>
        <p:txBody>
          <a:bodyPr vert="horz"/>
          <a:lstStyle>
            <a:lvl1pPr marL="0" indent="0" algn="l" defTabSz="457200" rtl="0" eaLnBrk="1" latinLnBrk="0" hangingPunct="1">
              <a:spcBef>
                <a:spcPct val="20000"/>
              </a:spcBef>
              <a:buFont typeface="Arial"/>
              <a:buNone/>
              <a:defRPr sz="1100" kern="1200" cap="all"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100" b="0" i="0" u="none" strike="noStrike" kern="1200" cap="all" spc="0" normalizeH="0" baseline="0" noProof="0" dirty="0">
                <a:ln>
                  <a:noFill/>
                </a:ln>
                <a:solidFill>
                  <a:prstClr val="black"/>
                </a:solidFill>
                <a:effectLst/>
                <a:uLnTx/>
                <a:uFillTx/>
                <a:latin typeface="Trebuchet MS"/>
                <a:ea typeface="+mn-ea"/>
                <a:cs typeface="+mn-cs"/>
              </a:rPr>
              <a:t>THE SURROUND SOUND OF CINEMA: PART I</a:t>
            </a:r>
          </a:p>
        </p:txBody>
      </p:sp>
    </p:spTree>
    <p:extLst>
      <p:ext uri="{BB962C8B-B14F-4D97-AF65-F5344CB8AC3E}">
        <p14:creationId xmlns:p14="http://schemas.microsoft.com/office/powerpoint/2010/main" val="360560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92B6B7-697D-4E1A-A836-F93DEB18610B}"/>
              </a:ext>
            </a:extLst>
          </p:cNvPr>
          <p:cNvSpPr txBox="1">
            <a:spLocks/>
          </p:cNvSpPr>
          <p:nvPr/>
        </p:nvSpPr>
        <p:spPr>
          <a:xfrm>
            <a:off x="55102" y="484757"/>
            <a:ext cx="9097774" cy="533575"/>
          </a:xfrm>
          <a:prstGeom prst="rect">
            <a:avLst/>
          </a:prstGeom>
        </p:spPr>
        <p:txBody>
          <a:bodyPr/>
          <a:lstStyle>
            <a:lvl1pPr algn="ctr" defTabSz="457200" rtl="0" eaLnBrk="1" latinLnBrk="0" hangingPunct="1">
              <a:lnSpc>
                <a:spcPts val="2800"/>
              </a:lnSpc>
              <a:spcBef>
                <a:spcPct val="0"/>
              </a:spcBef>
              <a:buNone/>
              <a:defRPr sz="2600" kern="1200" spc="-100" baseline="0">
                <a:solidFill>
                  <a:srgbClr val="000000"/>
                </a:solidFill>
                <a:latin typeface="Trebuchet MS"/>
                <a:ea typeface="+mj-ea"/>
                <a:cs typeface="Trebuchet MS"/>
              </a:defRPr>
            </a:lvl1pPr>
          </a:lstStyle>
          <a:p>
            <a:pPr marL="0" marR="0" lvl="0" indent="0" algn="ctr" defTabSz="457200" rtl="0" eaLnBrk="1" fontAlgn="auto" latinLnBrk="0" hangingPunct="1">
              <a:lnSpc>
                <a:spcPts val="2800"/>
              </a:lnSpc>
              <a:spcBef>
                <a:spcPct val="0"/>
              </a:spcBef>
              <a:spcAft>
                <a:spcPts val="0"/>
              </a:spcAft>
              <a:buClrTx/>
              <a:buSzTx/>
              <a:buFontTx/>
              <a:buNone/>
              <a:tabLst/>
              <a:defRPr/>
            </a:pPr>
            <a:r>
              <a:rPr kumimoji="0" lang="en-US" b="0" i="0" u="none" strike="noStrike" kern="1200" cap="none" spc="-100" normalizeH="0" baseline="0" noProof="0" dirty="0">
                <a:ln>
                  <a:noFill/>
                </a:ln>
                <a:solidFill>
                  <a:schemeClr val="tx1"/>
                </a:solidFill>
                <a:effectLst/>
                <a:uLnTx/>
                <a:uFillTx/>
                <a:latin typeface="Trebuchet MS"/>
                <a:ea typeface="+mj-ea"/>
              </a:rPr>
              <a:t>The Surround Sound Of </a:t>
            </a:r>
            <a:r>
              <a:rPr kumimoji="0" lang="en-US" b="0" i="0" u="none" strike="noStrike" kern="1200" cap="none" spc="-100" normalizeH="0" baseline="0" noProof="0" dirty="0">
                <a:ln>
                  <a:noFill/>
                </a:ln>
                <a:solidFill>
                  <a:schemeClr val="tx1"/>
                </a:solidFill>
                <a:effectLst/>
                <a:uLnTx/>
                <a:uFillTx/>
              </a:rPr>
              <a:t>Cinema: Permeating Culture With 8 “P’s”</a:t>
            </a:r>
          </a:p>
        </p:txBody>
      </p:sp>
      <p:graphicFrame>
        <p:nvGraphicFramePr>
          <p:cNvPr id="4" name="Diagram 3">
            <a:extLst>
              <a:ext uri="{FF2B5EF4-FFF2-40B4-BE49-F238E27FC236}">
                <a16:creationId xmlns:a16="http://schemas.microsoft.com/office/drawing/2014/main" id="{4F0AC3AD-A05B-41EE-B745-B22BA779E920}"/>
              </a:ext>
            </a:extLst>
          </p:cNvPr>
          <p:cNvGraphicFramePr/>
          <p:nvPr>
            <p:extLst>
              <p:ext uri="{D42A27DB-BD31-4B8C-83A1-F6EECF244321}">
                <p14:modId xmlns:p14="http://schemas.microsoft.com/office/powerpoint/2010/main" val="1451729384"/>
              </p:ext>
            </p:extLst>
          </p:nvPr>
        </p:nvGraphicFramePr>
        <p:xfrm>
          <a:off x="161636" y="1261730"/>
          <a:ext cx="8805334" cy="4519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421652F4-FAAC-4298-88A5-9EBFF54C5546}"/>
              </a:ext>
            </a:extLst>
          </p:cNvPr>
          <p:cNvSpPr txBox="1"/>
          <p:nvPr/>
        </p:nvSpPr>
        <p:spPr>
          <a:xfrm>
            <a:off x="5192622" y="1330068"/>
            <a:ext cx="358295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u="none" strike="noStrike" kern="1200" cap="none" spc="0" normalizeH="0" baseline="0" noProof="0" dirty="0">
                <a:ln>
                  <a:noFill/>
                </a:ln>
                <a:effectLst/>
                <a:uLnTx/>
                <a:uFillTx/>
                <a:latin typeface="Trebuchet MS"/>
                <a:ea typeface="+mn-ea"/>
                <a:cs typeface="+mn-cs"/>
              </a:rPr>
              <a:t>-Cinema’s reach &amp; scale makes it the most popular “away from home” entertainment choice in America</a:t>
            </a:r>
          </a:p>
        </p:txBody>
      </p:sp>
      <p:pic>
        <p:nvPicPr>
          <p:cNvPr id="6" name="Picture 5">
            <a:extLst>
              <a:ext uri="{FF2B5EF4-FFF2-40B4-BE49-F238E27FC236}">
                <a16:creationId xmlns:a16="http://schemas.microsoft.com/office/drawing/2014/main" id="{61DD6A50-C4B5-4FC5-9702-3B1B77A7F795}"/>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275552" y="2534728"/>
            <a:ext cx="2582159" cy="1915845"/>
          </a:xfrm>
          <a:prstGeom prst="ellipse">
            <a:avLst/>
          </a:prstGeom>
          <a:ln w="12700" cap="rnd">
            <a:solidFill>
              <a:schemeClr val="tx1"/>
            </a:solidFill>
          </a:ln>
          <a:effectLst/>
        </p:spPr>
      </p:pic>
      <p:sp>
        <p:nvSpPr>
          <p:cNvPr id="25" name="TextBox 24">
            <a:extLst>
              <a:ext uri="{FF2B5EF4-FFF2-40B4-BE49-F238E27FC236}">
                <a16:creationId xmlns:a16="http://schemas.microsoft.com/office/drawing/2014/main" id="{ED717FBA-644E-428D-9BCA-AE4CFB1B8663}"/>
              </a:ext>
            </a:extLst>
          </p:cNvPr>
          <p:cNvSpPr txBox="1"/>
          <p:nvPr/>
        </p:nvSpPr>
        <p:spPr>
          <a:xfrm>
            <a:off x="6538240" y="1869040"/>
            <a:ext cx="2428729"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u="none" strike="noStrike" kern="1200" cap="none" spc="0" normalizeH="0" baseline="0" noProof="0" dirty="0">
                <a:ln>
                  <a:noFill/>
                </a:ln>
                <a:effectLst/>
                <a:uLnTx/>
                <a:uFillTx/>
                <a:latin typeface="Trebuchet MS"/>
                <a:ea typeface="+mn-ea"/>
                <a:cs typeface="+mn-cs"/>
              </a:rPr>
              <a:t>-From music to theatre</a:t>
            </a:r>
            <a:r>
              <a:rPr lang="en-US" sz="900" b="1" dirty="0">
                <a:latin typeface="Trebuchet MS"/>
              </a:rPr>
              <a:t> and from costumes to pets, movies have a cultural impact far beyond the cineplex</a:t>
            </a:r>
            <a:r>
              <a:rPr kumimoji="0" lang="en-US" sz="900" b="1" u="none" strike="noStrike" kern="1200" cap="none" spc="0" normalizeH="0" baseline="0" noProof="0" dirty="0">
                <a:ln>
                  <a:noFill/>
                </a:ln>
                <a:effectLst/>
                <a:uLnTx/>
                <a:uFillTx/>
                <a:latin typeface="Trebuchet MS"/>
                <a:ea typeface="+mn-ea"/>
                <a:cs typeface="+mn-cs"/>
              </a:rPr>
              <a:t> </a:t>
            </a:r>
          </a:p>
        </p:txBody>
      </p:sp>
      <p:sp>
        <p:nvSpPr>
          <p:cNvPr id="28" name="TextBox 27">
            <a:extLst>
              <a:ext uri="{FF2B5EF4-FFF2-40B4-BE49-F238E27FC236}">
                <a16:creationId xmlns:a16="http://schemas.microsoft.com/office/drawing/2014/main" id="{C1ADBBC0-3052-4C82-9558-5A16A5D09991}"/>
              </a:ext>
            </a:extLst>
          </p:cNvPr>
          <p:cNvSpPr txBox="1"/>
          <p:nvPr/>
        </p:nvSpPr>
        <p:spPr>
          <a:xfrm>
            <a:off x="7155709" y="3079414"/>
            <a:ext cx="1876877"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u="none" strike="noStrike" kern="1200" cap="none" spc="0" normalizeH="0" baseline="0" noProof="0" dirty="0">
                <a:ln>
                  <a:noFill/>
                </a:ln>
                <a:effectLst/>
                <a:uLnTx/>
                <a:uFillTx/>
                <a:latin typeface="Trebuchet MS"/>
                <a:ea typeface="+mn-ea"/>
                <a:cs typeface="+mn-cs"/>
              </a:rPr>
              <a:t>-Mega franchises have lived in the public consciousness for generations while many thought-provoking “smaller” films have managed to make a lasting impact on society</a:t>
            </a:r>
          </a:p>
        </p:txBody>
      </p:sp>
      <p:sp>
        <p:nvSpPr>
          <p:cNvPr id="29" name="TextBox 28">
            <a:extLst>
              <a:ext uri="{FF2B5EF4-FFF2-40B4-BE49-F238E27FC236}">
                <a16:creationId xmlns:a16="http://schemas.microsoft.com/office/drawing/2014/main" id="{86C2FD3A-6752-4C72-AF9A-C7F1BC1F0B89}"/>
              </a:ext>
            </a:extLst>
          </p:cNvPr>
          <p:cNvSpPr txBox="1"/>
          <p:nvPr/>
        </p:nvSpPr>
        <p:spPr>
          <a:xfrm>
            <a:off x="6570140" y="4615101"/>
            <a:ext cx="239683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u="none" strike="noStrike" kern="1200" cap="none" spc="0" normalizeH="0" baseline="0" noProof="0" dirty="0">
                <a:ln>
                  <a:noFill/>
                </a:ln>
                <a:effectLst/>
                <a:uLnTx/>
                <a:uFillTx/>
                <a:latin typeface="Trebuchet MS"/>
                <a:ea typeface="+mn-ea"/>
                <a:cs typeface="+mn-cs"/>
              </a:rPr>
              <a:t>-Special bonds develop with real-life actors and fictional characters to the point that many people consider them almost like family</a:t>
            </a:r>
          </a:p>
        </p:txBody>
      </p:sp>
      <p:sp>
        <p:nvSpPr>
          <p:cNvPr id="30" name="TextBox 29">
            <a:extLst>
              <a:ext uri="{FF2B5EF4-FFF2-40B4-BE49-F238E27FC236}">
                <a16:creationId xmlns:a16="http://schemas.microsoft.com/office/drawing/2014/main" id="{6F0C2931-E508-4D1A-9A64-A6E70780A919}"/>
              </a:ext>
            </a:extLst>
          </p:cNvPr>
          <p:cNvSpPr txBox="1"/>
          <p:nvPr/>
        </p:nvSpPr>
        <p:spPr>
          <a:xfrm>
            <a:off x="5192621" y="5277286"/>
            <a:ext cx="3774348"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u="none" strike="noStrike" kern="1200" cap="none" spc="0" normalizeH="0" baseline="0" noProof="0" dirty="0">
                <a:ln>
                  <a:noFill/>
                </a:ln>
                <a:effectLst/>
                <a:uLnTx/>
                <a:uFillTx/>
                <a:latin typeface="Trebuchet MS"/>
                <a:ea typeface="+mn-ea"/>
                <a:cs typeface="+mn-cs"/>
              </a:rPr>
              <a:t>-Movies create overwhelming consumer </a:t>
            </a:r>
            <a:r>
              <a:rPr lang="en-US" sz="900" b="1" dirty="0">
                <a:latin typeface="Trebuchet MS"/>
              </a:rPr>
              <a:t>interest &amp; visitation for </a:t>
            </a:r>
            <a:r>
              <a:rPr kumimoji="0" lang="en-US" sz="900" b="1" u="none" strike="noStrike" kern="1200" cap="none" spc="0" normalizeH="0" baseline="0" noProof="0" dirty="0">
                <a:ln>
                  <a:noFill/>
                </a:ln>
                <a:effectLst/>
                <a:uLnTx/>
                <a:uFillTx/>
                <a:latin typeface="Trebuchet MS"/>
                <a:ea typeface="+mn-ea"/>
                <a:cs typeface="+mn-cs"/>
              </a:rPr>
              <a:t>locations both near and far, even for places as far away as Kazakhstan</a:t>
            </a:r>
          </a:p>
        </p:txBody>
      </p:sp>
      <p:sp>
        <p:nvSpPr>
          <p:cNvPr id="31" name="TextBox 30">
            <a:extLst>
              <a:ext uri="{FF2B5EF4-FFF2-40B4-BE49-F238E27FC236}">
                <a16:creationId xmlns:a16="http://schemas.microsoft.com/office/drawing/2014/main" id="{AD5558D0-EF25-4712-BCDA-E71BD572FB9E}"/>
              </a:ext>
            </a:extLst>
          </p:cNvPr>
          <p:cNvSpPr txBox="1"/>
          <p:nvPr/>
        </p:nvSpPr>
        <p:spPr>
          <a:xfrm>
            <a:off x="111374" y="4511216"/>
            <a:ext cx="2481109" cy="78483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1" u="none" strike="noStrike" kern="1200" cap="none" spc="0" normalizeH="0" baseline="0" noProof="0" dirty="0">
                <a:ln>
                  <a:noFill/>
                </a:ln>
                <a:effectLst/>
                <a:uLnTx/>
                <a:uFillTx/>
                <a:latin typeface="Trebuchet MS"/>
                <a:ea typeface="+mn-ea"/>
                <a:cs typeface="+mn-cs"/>
              </a:rPr>
              <a:t>-Movies are truly an immersive experience that extends outside the theater as fans embrace their passions through the consumption and creation of more content within devoted communities</a:t>
            </a:r>
          </a:p>
        </p:txBody>
      </p:sp>
      <p:sp>
        <p:nvSpPr>
          <p:cNvPr id="33" name="TextBox 32">
            <a:extLst>
              <a:ext uri="{FF2B5EF4-FFF2-40B4-BE49-F238E27FC236}">
                <a16:creationId xmlns:a16="http://schemas.microsoft.com/office/drawing/2014/main" id="{9BB214C3-F03D-4E52-879A-A5AE96389882}"/>
              </a:ext>
            </a:extLst>
          </p:cNvPr>
          <p:cNvSpPr txBox="1"/>
          <p:nvPr/>
        </p:nvSpPr>
        <p:spPr>
          <a:xfrm>
            <a:off x="100781" y="3198994"/>
            <a:ext cx="1903323" cy="64633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1" u="none" strike="noStrike" kern="1200" cap="none" spc="0" normalizeH="0" baseline="0" noProof="0" dirty="0">
                <a:ln>
                  <a:noFill/>
                </a:ln>
                <a:effectLst/>
                <a:uLnTx/>
                <a:uFillTx/>
                <a:latin typeface="Trebuchet MS"/>
                <a:ea typeface="+mn-ea"/>
                <a:cs typeface="+mn-cs"/>
              </a:rPr>
              <a:t>-Licensed products from movies targeting babies through boomers generate billions of dollars in sales annually</a:t>
            </a:r>
          </a:p>
        </p:txBody>
      </p:sp>
      <p:sp>
        <p:nvSpPr>
          <p:cNvPr id="34" name="TextBox 33">
            <a:extLst>
              <a:ext uri="{FF2B5EF4-FFF2-40B4-BE49-F238E27FC236}">
                <a16:creationId xmlns:a16="http://schemas.microsoft.com/office/drawing/2014/main" id="{C5E2F7BF-6395-45E0-8F33-BFEB44CB3889}"/>
              </a:ext>
            </a:extLst>
          </p:cNvPr>
          <p:cNvSpPr txBox="1"/>
          <p:nvPr/>
        </p:nvSpPr>
        <p:spPr>
          <a:xfrm>
            <a:off x="506027" y="1877496"/>
            <a:ext cx="2062573" cy="50783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1" u="none" strike="noStrike" kern="1200" cap="none" spc="0" normalizeH="0" baseline="0" noProof="0" dirty="0">
                <a:ln>
                  <a:noFill/>
                </a:ln>
                <a:effectLst/>
                <a:uLnTx/>
                <a:uFillTx/>
                <a:latin typeface="Trebuchet MS"/>
                <a:ea typeface="+mn-ea"/>
                <a:cs typeface="+mn-cs"/>
              </a:rPr>
              <a:t>-Whether through science </a:t>
            </a:r>
            <a:r>
              <a:rPr lang="en-US" sz="900" b="1" dirty="0">
                <a:latin typeface="Trebuchet MS"/>
              </a:rPr>
              <a:t>or social causes, </a:t>
            </a:r>
            <a:r>
              <a:rPr kumimoji="0" lang="en-US" sz="900" b="1" u="none" strike="noStrike" kern="1200" cap="none" spc="0" normalizeH="0" baseline="0" noProof="0" dirty="0">
                <a:ln>
                  <a:noFill/>
                </a:ln>
                <a:effectLst/>
                <a:uLnTx/>
                <a:uFillTx/>
                <a:latin typeface="Trebuchet MS"/>
                <a:ea typeface="+mn-ea"/>
                <a:cs typeface="+mn-cs"/>
              </a:rPr>
              <a:t>cinema has the power to influence and inspire society</a:t>
            </a:r>
          </a:p>
        </p:txBody>
      </p:sp>
      <p:sp>
        <p:nvSpPr>
          <p:cNvPr id="14" name="Text Placeholder 4">
            <a:extLst>
              <a:ext uri="{FF2B5EF4-FFF2-40B4-BE49-F238E27FC236}">
                <a16:creationId xmlns:a16="http://schemas.microsoft.com/office/drawing/2014/main" id="{7303745B-A303-4F3A-B924-F0076F412C1B}"/>
              </a:ext>
            </a:extLst>
          </p:cNvPr>
          <p:cNvSpPr txBox="1">
            <a:spLocks/>
          </p:cNvSpPr>
          <p:nvPr/>
        </p:nvSpPr>
        <p:spPr>
          <a:xfrm>
            <a:off x="329141" y="6189666"/>
            <a:ext cx="3355092" cy="431798"/>
          </a:xfrm>
          <a:prstGeom prst="rect">
            <a:avLst/>
          </a:prstGeom>
        </p:spPr>
        <p:txBody>
          <a:bodyPr vert="horz"/>
          <a:lstStyle>
            <a:lvl1pPr marL="0" indent="0" algn="l" defTabSz="457200" rtl="0" eaLnBrk="1" latinLnBrk="0" hangingPunct="1">
              <a:spcBef>
                <a:spcPct val="20000"/>
              </a:spcBef>
              <a:buFont typeface="Arial"/>
              <a:buNone/>
              <a:defRPr sz="1100" kern="1200" cap="all"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THE SURROUND SOUND OF CINEMA: PART I</a:t>
            </a:r>
          </a:p>
        </p:txBody>
      </p:sp>
    </p:spTree>
    <p:extLst>
      <p:ext uri="{BB962C8B-B14F-4D97-AF65-F5344CB8AC3E}">
        <p14:creationId xmlns:p14="http://schemas.microsoft.com/office/powerpoint/2010/main" val="3141747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4F0AC3AD-A05B-41EE-B745-B22BA779E920}"/>
              </a:ext>
            </a:extLst>
          </p:cNvPr>
          <p:cNvGraphicFramePr/>
          <p:nvPr>
            <p:extLst>
              <p:ext uri="{D42A27DB-BD31-4B8C-83A1-F6EECF244321}">
                <p14:modId xmlns:p14="http://schemas.microsoft.com/office/powerpoint/2010/main" val="3123728241"/>
              </p:ext>
            </p:extLst>
          </p:nvPr>
        </p:nvGraphicFramePr>
        <p:xfrm>
          <a:off x="161636" y="1261730"/>
          <a:ext cx="8805334" cy="4519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421652F4-FAAC-4298-88A5-9EBFF54C5546}"/>
              </a:ext>
            </a:extLst>
          </p:cNvPr>
          <p:cNvSpPr txBox="1"/>
          <p:nvPr/>
        </p:nvSpPr>
        <p:spPr>
          <a:xfrm>
            <a:off x="5192622" y="1330068"/>
            <a:ext cx="358295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Trebuchet MS"/>
                <a:ea typeface="+mn-ea"/>
                <a:cs typeface="+mn-cs"/>
              </a:rPr>
              <a:t>-Cinema’s reach &amp; scale makes it the most popular “away from home” entertainment choice in America</a:t>
            </a:r>
          </a:p>
        </p:txBody>
      </p:sp>
      <p:pic>
        <p:nvPicPr>
          <p:cNvPr id="6" name="Picture 5">
            <a:extLst>
              <a:ext uri="{FF2B5EF4-FFF2-40B4-BE49-F238E27FC236}">
                <a16:creationId xmlns:a16="http://schemas.microsoft.com/office/drawing/2014/main" id="{61DD6A50-C4B5-4FC5-9702-3B1B77A7F795}"/>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275552" y="2534728"/>
            <a:ext cx="2582159" cy="1915845"/>
          </a:xfrm>
          <a:prstGeom prst="ellipse">
            <a:avLst/>
          </a:prstGeom>
          <a:ln w="12700" cap="rnd">
            <a:solidFill>
              <a:schemeClr val="tx1"/>
            </a:solidFill>
          </a:ln>
          <a:effectLst/>
        </p:spPr>
      </p:pic>
      <p:sp>
        <p:nvSpPr>
          <p:cNvPr id="25" name="TextBox 24">
            <a:extLst>
              <a:ext uri="{FF2B5EF4-FFF2-40B4-BE49-F238E27FC236}">
                <a16:creationId xmlns:a16="http://schemas.microsoft.com/office/drawing/2014/main" id="{ED717FBA-644E-428D-9BCA-AE4CFB1B8663}"/>
              </a:ext>
            </a:extLst>
          </p:cNvPr>
          <p:cNvSpPr txBox="1"/>
          <p:nvPr/>
        </p:nvSpPr>
        <p:spPr>
          <a:xfrm>
            <a:off x="6538240" y="1869040"/>
            <a:ext cx="2428729"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Trebuchet MS"/>
                <a:ea typeface="+mn-ea"/>
                <a:cs typeface="+mn-cs"/>
              </a:rPr>
              <a:t>-From music to theatre and from costumes to pets, movies have a cultural impact far beyond the cineplex </a:t>
            </a:r>
          </a:p>
        </p:txBody>
      </p:sp>
      <p:sp>
        <p:nvSpPr>
          <p:cNvPr id="28" name="TextBox 27">
            <a:extLst>
              <a:ext uri="{FF2B5EF4-FFF2-40B4-BE49-F238E27FC236}">
                <a16:creationId xmlns:a16="http://schemas.microsoft.com/office/drawing/2014/main" id="{C1ADBBC0-3052-4C82-9558-5A16A5D09991}"/>
              </a:ext>
            </a:extLst>
          </p:cNvPr>
          <p:cNvSpPr txBox="1"/>
          <p:nvPr/>
        </p:nvSpPr>
        <p:spPr>
          <a:xfrm>
            <a:off x="7155709" y="3079414"/>
            <a:ext cx="1876877"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Trebuchet MS"/>
                <a:ea typeface="+mn-ea"/>
                <a:cs typeface="+mn-cs"/>
              </a:rPr>
              <a:t>-Mega franchises have lived in the public consciousness for generations while many thought-provoking “smaller” films have managed to make a lasting impact on society</a:t>
            </a:r>
          </a:p>
        </p:txBody>
      </p:sp>
      <p:sp>
        <p:nvSpPr>
          <p:cNvPr id="29" name="TextBox 28">
            <a:extLst>
              <a:ext uri="{FF2B5EF4-FFF2-40B4-BE49-F238E27FC236}">
                <a16:creationId xmlns:a16="http://schemas.microsoft.com/office/drawing/2014/main" id="{86C2FD3A-6752-4C72-AF9A-C7F1BC1F0B89}"/>
              </a:ext>
            </a:extLst>
          </p:cNvPr>
          <p:cNvSpPr txBox="1"/>
          <p:nvPr/>
        </p:nvSpPr>
        <p:spPr>
          <a:xfrm>
            <a:off x="6570140" y="4615101"/>
            <a:ext cx="239683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Trebuchet MS"/>
                <a:ea typeface="+mn-ea"/>
                <a:cs typeface="+mn-cs"/>
              </a:rPr>
              <a:t>-Special bonds develop with real-life actors and fictional characters to the point that many people consider them almost like family</a:t>
            </a:r>
          </a:p>
        </p:txBody>
      </p:sp>
      <p:sp>
        <p:nvSpPr>
          <p:cNvPr id="30" name="TextBox 29">
            <a:extLst>
              <a:ext uri="{FF2B5EF4-FFF2-40B4-BE49-F238E27FC236}">
                <a16:creationId xmlns:a16="http://schemas.microsoft.com/office/drawing/2014/main" id="{6F0C2931-E508-4D1A-9A64-A6E70780A919}"/>
              </a:ext>
            </a:extLst>
          </p:cNvPr>
          <p:cNvSpPr txBox="1"/>
          <p:nvPr/>
        </p:nvSpPr>
        <p:spPr>
          <a:xfrm>
            <a:off x="5192621" y="5277286"/>
            <a:ext cx="3774348"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bg1">
                    <a:lumMod val="85000"/>
                  </a:schemeClr>
                </a:solidFill>
                <a:effectLst/>
                <a:uLnTx/>
                <a:uFillTx/>
                <a:latin typeface="Trebuchet MS"/>
                <a:ea typeface="+mn-ea"/>
                <a:cs typeface="+mn-cs"/>
              </a:rPr>
              <a:t>-Movies create overwhelming consumer interest &amp; visitation for locations both near and far, even for places as far away as Kazakhstan</a:t>
            </a:r>
          </a:p>
        </p:txBody>
      </p:sp>
      <p:sp>
        <p:nvSpPr>
          <p:cNvPr id="31" name="TextBox 30">
            <a:extLst>
              <a:ext uri="{FF2B5EF4-FFF2-40B4-BE49-F238E27FC236}">
                <a16:creationId xmlns:a16="http://schemas.microsoft.com/office/drawing/2014/main" id="{AD5558D0-EF25-4712-BCDA-E71BD572FB9E}"/>
              </a:ext>
            </a:extLst>
          </p:cNvPr>
          <p:cNvSpPr txBox="1"/>
          <p:nvPr/>
        </p:nvSpPr>
        <p:spPr>
          <a:xfrm>
            <a:off x="111374" y="4511216"/>
            <a:ext cx="2481109" cy="78483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bg1">
                    <a:lumMod val="85000"/>
                  </a:schemeClr>
                </a:solidFill>
                <a:effectLst/>
                <a:uLnTx/>
                <a:uFillTx/>
                <a:latin typeface="Trebuchet MS"/>
                <a:ea typeface="+mn-ea"/>
                <a:cs typeface="+mn-cs"/>
              </a:rPr>
              <a:t>-Movies are truly an immersive experience that extends outside the theater as fans embrace their passions through the consumption and creation of more content within devoted communities</a:t>
            </a:r>
          </a:p>
        </p:txBody>
      </p:sp>
      <p:sp>
        <p:nvSpPr>
          <p:cNvPr id="33" name="TextBox 32">
            <a:extLst>
              <a:ext uri="{FF2B5EF4-FFF2-40B4-BE49-F238E27FC236}">
                <a16:creationId xmlns:a16="http://schemas.microsoft.com/office/drawing/2014/main" id="{9BB214C3-F03D-4E52-879A-A5AE96389882}"/>
              </a:ext>
            </a:extLst>
          </p:cNvPr>
          <p:cNvSpPr txBox="1"/>
          <p:nvPr/>
        </p:nvSpPr>
        <p:spPr>
          <a:xfrm>
            <a:off x="100781" y="3198994"/>
            <a:ext cx="1903323" cy="64633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bg1">
                    <a:lumMod val="85000"/>
                  </a:schemeClr>
                </a:solidFill>
                <a:effectLst/>
                <a:uLnTx/>
                <a:uFillTx/>
                <a:latin typeface="Trebuchet MS"/>
                <a:ea typeface="+mn-ea"/>
                <a:cs typeface="+mn-cs"/>
              </a:rPr>
              <a:t>-Licensed products from movies targeting babies through boomers generate billions of dollars in sales annually</a:t>
            </a:r>
          </a:p>
        </p:txBody>
      </p:sp>
      <p:sp>
        <p:nvSpPr>
          <p:cNvPr id="34" name="TextBox 33">
            <a:extLst>
              <a:ext uri="{FF2B5EF4-FFF2-40B4-BE49-F238E27FC236}">
                <a16:creationId xmlns:a16="http://schemas.microsoft.com/office/drawing/2014/main" id="{C5E2F7BF-6395-45E0-8F33-BFEB44CB3889}"/>
              </a:ext>
            </a:extLst>
          </p:cNvPr>
          <p:cNvSpPr txBox="1"/>
          <p:nvPr/>
        </p:nvSpPr>
        <p:spPr>
          <a:xfrm>
            <a:off x="506027" y="1877496"/>
            <a:ext cx="2062573" cy="50783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bg1">
                    <a:lumMod val="85000"/>
                  </a:schemeClr>
                </a:solidFill>
                <a:effectLst/>
                <a:uLnTx/>
                <a:uFillTx/>
                <a:latin typeface="Trebuchet MS"/>
                <a:ea typeface="+mn-ea"/>
                <a:cs typeface="+mn-cs"/>
              </a:rPr>
              <a:t>-Whether through science or social causes, cinema has the power to influence and inspire society</a:t>
            </a:r>
          </a:p>
        </p:txBody>
      </p:sp>
      <p:sp>
        <p:nvSpPr>
          <p:cNvPr id="14" name="Text Placeholder 4">
            <a:extLst>
              <a:ext uri="{FF2B5EF4-FFF2-40B4-BE49-F238E27FC236}">
                <a16:creationId xmlns:a16="http://schemas.microsoft.com/office/drawing/2014/main" id="{7303745B-A303-4F3A-B924-F0076F412C1B}"/>
              </a:ext>
            </a:extLst>
          </p:cNvPr>
          <p:cNvSpPr txBox="1">
            <a:spLocks/>
          </p:cNvSpPr>
          <p:nvPr/>
        </p:nvSpPr>
        <p:spPr>
          <a:xfrm>
            <a:off x="329141" y="6189666"/>
            <a:ext cx="3355092" cy="431798"/>
          </a:xfrm>
          <a:prstGeom prst="rect">
            <a:avLst/>
          </a:prstGeom>
        </p:spPr>
        <p:txBody>
          <a:bodyPr vert="horz"/>
          <a:lstStyle>
            <a:lvl1pPr marL="0" indent="0" algn="l" defTabSz="457200" rtl="0" eaLnBrk="1" latinLnBrk="0" hangingPunct="1">
              <a:spcBef>
                <a:spcPct val="20000"/>
              </a:spcBef>
              <a:buFont typeface="Arial"/>
              <a:buNone/>
              <a:defRPr sz="1100" kern="1200" cap="all"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100" b="0" i="0" u="none" strike="noStrike" kern="1200" cap="all" spc="0" normalizeH="0" baseline="0" noProof="0" dirty="0">
                <a:ln>
                  <a:noFill/>
                </a:ln>
                <a:solidFill>
                  <a:prstClr val="black"/>
                </a:solidFill>
                <a:effectLst/>
                <a:uLnTx/>
                <a:uFillTx/>
                <a:latin typeface="Trebuchet MS"/>
                <a:ea typeface="+mn-ea"/>
                <a:cs typeface="+mn-cs"/>
              </a:rPr>
              <a:t>THE SURROUND SOUND OF CINEMA: PART I</a:t>
            </a:r>
          </a:p>
        </p:txBody>
      </p:sp>
      <p:sp>
        <p:nvSpPr>
          <p:cNvPr id="15" name="Title 1">
            <a:extLst>
              <a:ext uri="{FF2B5EF4-FFF2-40B4-BE49-F238E27FC236}">
                <a16:creationId xmlns:a16="http://schemas.microsoft.com/office/drawing/2014/main" id="{F4989AC2-9DA2-4A40-9BF5-DA60DD61A26B}"/>
              </a:ext>
            </a:extLst>
          </p:cNvPr>
          <p:cNvSpPr txBox="1">
            <a:spLocks/>
          </p:cNvSpPr>
          <p:nvPr/>
        </p:nvSpPr>
        <p:spPr>
          <a:xfrm>
            <a:off x="135002" y="484757"/>
            <a:ext cx="8884710" cy="744984"/>
          </a:xfrm>
          <a:prstGeom prst="rect">
            <a:avLst/>
          </a:prstGeom>
        </p:spPr>
        <p:txBody>
          <a:bodyPr/>
          <a:lstStyle>
            <a:lvl1pPr algn="ctr" defTabSz="457200" rtl="0" eaLnBrk="1" latinLnBrk="0" hangingPunct="1">
              <a:lnSpc>
                <a:spcPts val="2800"/>
              </a:lnSpc>
              <a:spcBef>
                <a:spcPct val="0"/>
              </a:spcBef>
              <a:buNone/>
              <a:defRPr sz="2600" kern="1200" spc="-100" baseline="0">
                <a:solidFill>
                  <a:srgbClr val="000000"/>
                </a:solidFill>
                <a:latin typeface="Trebuchet MS"/>
                <a:ea typeface="+mj-ea"/>
                <a:cs typeface="Trebuchet MS"/>
              </a:defRPr>
            </a:lvl1pPr>
          </a:lstStyle>
          <a:p>
            <a:pPr marL="0" marR="0" lvl="0" indent="0" algn="ctr"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100" normalizeH="0" baseline="0" noProof="0" dirty="0">
                <a:ln>
                  <a:noFill/>
                </a:ln>
                <a:solidFill>
                  <a:prstClr val="black"/>
                </a:solidFill>
                <a:effectLst/>
                <a:uLnTx/>
                <a:uFillTx/>
                <a:latin typeface="Trebuchet MS"/>
                <a:ea typeface="+mj-ea"/>
              </a:rPr>
              <a:t>In This First Report Of Our Two-</a:t>
            </a:r>
            <a:r>
              <a:rPr lang="en-US" dirty="0">
                <a:solidFill>
                  <a:prstClr val="black"/>
                </a:solidFill>
              </a:rPr>
              <a:t>Part Series, We Focus On The First Four “P’s”</a:t>
            </a:r>
            <a:endParaRPr kumimoji="0" lang="en-US" sz="2600" b="0" i="0" u="none" strike="noStrike" kern="1200" cap="none" spc="-100" normalizeH="0" baseline="0" noProof="0" dirty="0">
              <a:ln>
                <a:noFill/>
              </a:ln>
              <a:solidFill>
                <a:prstClr val="black"/>
              </a:solidFill>
              <a:effectLst/>
              <a:uLnTx/>
              <a:uFillTx/>
              <a:latin typeface="Trebuchet MS"/>
              <a:ea typeface="+mj-ea"/>
            </a:endParaRPr>
          </a:p>
        </p:txBody>
      </p:sp>
    </p:spTree>
    <p:extLst>
      <p:ext uri="{BB962C8B-B14F-4D97-AF65-F5344CB8AC3E}">
        <p14:creationId xmlns:p14="http://schemas.microsoft.com/office/powerpoint/2010/main" val="893651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DC670F96-1128-402E-9750-AF455CF6D90B}"/>
              </a:ext>
            </a:extLst>
          </p:cNvPr>
          <p:cNvSpPr/>
          <p:nvPr/>
        </p:nvSpPr>
        <p:spPr>
          <a:xfrm>
            <a:off x="5395690" y="4460730"/>
            <a:ext cx="2603708" cy="1179717"/>
          </a:xfrm>
          <a:prstGeom prst="roundRect">
            <a:avLst/>
          </a:prstGeom>
          <a:solidFill>
            <a:schemeClr val="bg1"/>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Rounded Corners 25">
            <a:extLst>
              <a:ext uri="{FF2B5EF4-FFF2-40B4-BE49-F238E27FC236}">
                <a16:creationId xmlns:a16="http://schemas.microsoft.com/office/drawing/2014/main" id="{E6DAE7F8-C269-4FCE-B678-B371775AD372}"/>
              </a:ext>
            </a:extLst>
          </p:cNvPr>
          <p:cNvSpPr/>
          <p:nvPr/>
        </p:nvSpPr>
        <p:spPr>
          <a:xfrm>
            <a:off x="1299932" y="4461050"/>
            <a:ext cx="2603708" cy="1179717"/>
          </a:xfrm>
          <a:prstGeom prst="roundRect">
            <a:avLst/>
          </a:prstGeom>
          <a:solidFill>
            <a:schemeClr val="bg1"/>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40200D25-BC2D-4FC0-A455-4663B23EC99D}"/>
              </a:ext>
            </a:extLst>
          </p:cNvPr>
          <p:cNvSpPr/>
          <p:nvPr/>
        </p:nvSpPr>
        <p:spPr>
          <a:xfrm>
            <a:off x="5361812" y="2243104"/>
            <a:ext cx="2603708" cy="1179717"/>
          </a:xfrm>
          <a:prstGeom prst="roundRect">
            <a:avLst/>
          </a:prstGeom>
          <a:solidFill>
            <a:schemeClr val="bg1"/>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Rounded Corners 2">
            <a:extLst>
              <a:ext uri="{FF2B5EF4-FFF2-40B4-BE49-F238E27FC236}">
                <a16:creationId xmlns:a16="http://schemas.microsoft.com/office/drawing/2014/main" id="{A6E96095-AF0E-4D6D-8ACE-8E8ECDF59BCE}"/>
              </a:ext>
            </a:extLst>
          </p:cNvPr>
          <p:cNvSpPr/>
          <p:nvPr/>
        </p:nvSpPr>
        <p:spPr>
          <a:xfrm>
            <a:off x="1314990" y="2241706"/>
            <a:ext cx="2603708" cy="1179717"/>
          </a:xfrm>
          <a:prstGeom prst="roundRect">
            <a:avLst/>
          </a:prstGeom>
          <a:solidFill>
            <a:schemeClr val="bg1"/>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2D92B6B7-697D-4E1A-A836-F93DEB18610B}"/>
              </a:ext>
            </a:extLst>
          </p:cNvPr>
          <p:cNvSpPr txBox="1">
            <a:spLocks/>
          </p:cNvSpPr>
          <p:nvPr/>
        </p:nvSpPr>
        <p:spPr>
          <a:xfrm>
            <a:off x="156754" y="484757"/>
            <a:ext cx="8847909" cy="813376"/>
          </a:xfrm>
          <a:prstGeom prst="rect">
            <a:avLst/>
          </a:prstGeom>
        </p:spPr>
        <p:txBody>
          <a:bodyPr/>
          <a:lstStyle>
            <a:lvl1pPr algn="ctr" defTabSz="457200" rtl="0" eaLnBrk="1" latinLnBrk="0" hangingPunct="1">
              <a:lnSpc>
                <a:spcPts val="2800"/>
              </a:lnSpc>
              <a:spcBef>
                <a:spcPct val="0"/>
              </a:spcBef>
              <a:buNone/>
              <a:defRPr sz="2600" kern="1200" spc="-100" baseline="0">
                <a:solidFill>
                  <a:srgbClr val="000000"/>
                </a:solidFill>
                <a:latin typeface="Trebuchet MS"/>
                <a:ea typeface="+mj-ea"/>
                <a:cs typeface="Trebuchet MS"/>
              </a:defRPr>
            </a:lvl1pPr>
          </a:lstStyle>
          <a:p>
            <a:pPr marL="0" marR="0" lvl="0" indent="0" algn="ctr" defTabSz="457200" rtl="0" eaLnBrk="1" fontAlgn="auto" latinLnBrk="0" hangingPunct="1">
              <a:lnSpc>
                <a:spcPts val="2800"/>
              </a:lnSpc>
              <a:spcBef>
                <a:spcPct val="0"/>
              </a:spcBef>
              <a:spcAft>
                <a:spcPts val="0"/>
              </a:spcAft>
              <a:buClrTx/>
              <a:buSzTx/>
              <a:buFontTx/>
              <a:buNone/>
              <a:tabLst/>
              <a:defRPr/>
            </a:pPr>
            <a:r>
              <a:rPr kumimoji="0" lang="en-US" b="0" i="0" u="none" strike="noStrike" kern="1200" cap="none" spc="-100" normalizeH="0" baseline="0" noProof="0" dirty="0">
                <a:ln>
                  <a:noFill/>
                </a:ln>
                <a:solidFill>
                  <a:schemeClr val="tx1"/>
                </a:solidFill>
                <a:effectLst/>
                <a:uLnTx/>
                <a:uFillTx/>
                <a:latin typeface="Trebuchet MS"/>
                <a:ea typeface="+mj-ea"/>
              </a:rPr>
              <a:t>In Summary, Cinema Delivers A Mass Audience Of The Most Passionate, Engaged, Rabid Fans Anywhere</a:t>
            </a:r>
            <a:endParaRPr kumimoji="0" lang="en-US" b="0" i="0" u="none" strike="noStrike" kern="1200" cap="none" spc="-100" normalizeH="0" baseline="0" noProof="0" dirty="0">
              <a:ln>
                <a:noFill/>
              </a:ln>
              <a:solidFill>
                <a:schemeClr val="tx1"/>
              </a:solidFill>
              <a:effectLst/>
              <a:uLnTx/>
              <a:uFillTx/>
            </a:endParaRPr>
          </a:p>
        </p:txBody>
      </p:sp>
      <p:sp>
        <p:nvSpPr>
          <p:cNvPr id="14" name="Text Placeholder 4">
            <a:extLst>
              <a:ext uri="{FF2B5EF4-FFF2-40B4-BE49-F238E27FC236}">
                <a16:creationId xmlns:a16="http://schemas.microsoft.com/office/drawing/2014/main" id="{7303745B-A303-4F3A-B924-F0076F412C1B}"/>
              </a:ext>
            </a:extLst>
          </p:cNvPr>
          <p:cNvSpPr txBox="1">
            <a:spLocks/>
          </p:cNvSpPr>
          <p:nvPr/>
        </p:nvSpPr>
        <p:spPr>
          <a:xfrm>
            <a:off x="329141" y="6189666"/>
            <a:ext cx="3355092" cy="431798"/>
          </a:xfrm>
          <a:prstGeom prst="rect">
            <a:avLst/>
          </a:prstGeom>
        </p:spPr>
        <p:txBody>
          <a:bodyPr vert="horz"/>
          <a:lstStyle>
            <a:lvl1pPr marL="0" indent="0" algn="l" defTabSz="457200" rtl="0" eaLnBrk="1" latinLnBrk="0" hangingPunct="1">
              <a:spcBef>
                <a:spcPct val="20000"/>
              </a:spcBef>
              <a:buFont typeface="Arial"/>
              <a:buNone/>
              <a:defRPr sz="1100" kern="1200" cap="all"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THE SURROUND SOUND OF CINEMA: PART I</a:t>
            </a:r>
          </a:p>
        </p:txBody>
      </p:sp>
      <p:sp>
        <p:nvSpPr>
          <p:cNvPr id="16" name="Rectangle: Rounded Corners 15">
            <a:extLst>
              <a:ext uri="{FF2B5EF4-FFF2-40B4-BE49-F238E27FC236}">
                <a16:creationId xmlns:a16="http://schemas.microsoft.com/office/drawing/2014/main" id="{D4050AEA-1804-45AF-932F-A15AD53FC93F}"/>
              </a:ext>
            </a:extLst>
          </p:cNvPr>
          <p:cNvSpPr/>
          <p:nvPr/>
        </p:nvSpPr>
        <p:spPr>
          <a:xfrm>
            <a:off x="5359016" y="1944369"/>
            <a:ext cx="2603708" cy="410693"/>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rPr>
              <a:t>Popularity</a:t>
            </a:r>
          </a:p>
        </p:txBody>
      </p:sp>
      <p:sp>
        <p:nvSpPr>
          <p:cNvPr id="17" name="Rectangle: Rounded Corners 16">
            <a:extLst>
              <a:ext uri="{FF2B5EF4-FFF2-40B4-BE49-F238E27FC236}">
                <a16:creationId xmlns:a16="http://schemas.microsoft.com/office/drawing/2014/main" id="{F5C28130-FE8A-442B-90A0-697A3AEA38B6}"/>
              </a:ext>
            </a:extLst>
          </p:cNvPr>
          <p:cNvSpPr/>
          <p:nvPr/>
        </p:nvSpPr>
        <p:spPr>
          <a:xfrm>
            <a:off x="1306601" y="1945767"/>
            <a:ext cx="2603708" cy="410693"/>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rPr>
              <a:t>Presence</a:t>
            </a:r>
          </a:p>
        </p:txBody>
      </p:sp>
      <p:sp>
        <p:nvSpPr>
          <p:cNvPr id="18" name="Rectangle: Rounded Corners 17">
            <a:extLst>
              <a:ext uri="{FF2B5EF4-FFF2-40B4-BE49-F238E27FC236}">
                <a16:creationId xmlns:a16="http://schemas.microsoft.com/office/drawing/2014/main" id="{D38C4FB6-430F-435A-9B3F-3063761F9B2C}"/>
              </a:ext>
            </a:extLst>
          </p:cNvPr>
          <p:cNvSpPr/>
          <p:nvPr/>
        </p:nvSpPr>
        <p:spPr>
          <a:xfrm>
            <a:off x="1298534" y="4162315"/>
            <a:ext cx="2603708" cy="410693"/>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rPr>
              <a:t>Properties</a:t>
            </a:r>
          </a:p>
        </p:txBody>
      </p:sp>
      <p:sp>
        <p:nvSpPr>
          <p:cNvPr id="19" name="Rectangle: Rounded Corners 18">
            <a:extLst>
              <a:ext uri="{FF2B5EF4-FFF2-40B4-BE49-F238E27FC236}">
                <a16:creationId xmlns:a16="http://schemas.microsoft.com/office/drawing/2014/main" id="{463A1D91-459E-4759-8926-0FF5FC6B6AF8}"/>
              </a:ext>
            </a:extLst>
          </p:cNvPr>
          <p:cNvSpPr/>
          <p:nvPr/>
        </p:nvSpPr>
        <p:spPr>
          <a:xfrm>
            <a:off x="5394292" y="4163393"/>
            <a:ext cx="2603708" cy="410693"/>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rPr>
              <a:t>People</a:t>
            </a:r>
          </a:p>
        </p:txBody>
      </p:sp>
      <p:sp>
        <p:nvSpPr>
          <p:cNvPr id="48" name="TextBox 47">
            <a:extLst>
              <a:ext uri="{FF2B5EF4-FFF2-40B4-BE49-F238E27FC236}">
                <a16:creationId xmlns:a16="http://schemas.microsoft.com/office/drawing/2014/main" id="{13A6EE51-EF04-49CF-8235-254025E50E7B}"/>
              </a:ext>
            </a:extLst>
          </p:cNvPr>
          <p:cNvSpPr txBox="1"/>
          <p:nvPr/>
        </p:nvSpPr>
        <p:spPr>
          <a:xfrm>
            <a:off x="1336617" y="2372402"/>
            <a:ext cx="2578141" cy="430887"/>
          </a:xfrm>
          <a:prstGeom prst="rect">
            <a:avLst/>
          </a:prstGeom>
          <a:noFill/>
        </p:spPr>
        <p:txBody>
          <a:bodyPr wrap="square" rtlCol="0">
            <a:spAutoFit/>
          </a:bodyPr>
          <a:lstStyle/>
          <a:p>
            <a:pPr algn="ctr"/>
            <a:r>
              <a:rPr lang="en-US" sz="1100" b="1" u="sng" dirty="0"/>
              <a:t>86%</a:t>
            </a:r>
            <a:r>
              <a:rPr lang="en-US" sz="1100" dirty="0"/>
              <a:t> of adults 18-49 go to the movies each year</a:t>
            </a:r>
          </a:p>
        </p:txBody>
      </p:sp>
      <p:sp>
        <p:nvSpPr>
          <p:cNvPr id="49" name="TextBox 48">
            <a:extLst>
              <a:ext uri="{FF2B5EF4-FFF2-40B4-BE49-F238E27FC236}">
                <a16:creationId xmlns:a16="http://schemas.microsoft.com/office/drawing/2014/main" id="{40B3BD16-8B2F-4169-86BD-79947A5B0D7F}"/>
              </a:ext>
            </a:extLst>
          </p:cNvPr>
          <p:cNvSpPr txBox="1"/>
          <p:nvPr/>
        </p:nvSpPr>
        <p:spPr>
          <a:xfrm>
            <a:off x="5391828" y="2365091"/>
            <a:ext cx="2578141" cy="600164"/>
          </a:xfrm>
          <a:prstGeom prst="rect">
            <a:avLst/>
          </a:prstGeom>
          <a:noFill/>
        </p:spPr>
        <p:txBody>
          <a:bodyPr wrap="square" rtlCol="0">
            <a:spAutoFit/>
          </a:bodyPr>
          <a:lstStyle/>
          <a:p>
            <a:pPr algn="ctr"/>
            <a:r>
              <a:rPr lang="en-US" sz="1100" dirty="0"/>
              <a:t>Movie trailers can garner </a:t>
            </a:r>
            <a:r>
              <a:rPr lang="en-US" sz="1100" b="1" u="sng" dirty="0"/>
              <a:t>millions of online views</a:t>
            </a:r>
            <a:r>
              <a:rPr lang="en-US" sz="1100" dirty="0"/>
              <a:t> in their first 24 hours after release</a:t>
            </a:r>
          </a:p>
        </p:txBody>
      </p:sp>
      <p:sp>
        <p:nvSpPr>
          <p:cNvPr id="53" name="TextBox 52">
            <a:extLst>
              <a:ext uri="{FF2B5EF4-FFF2-40B4-BE49-F238E27FC236}">
                <a16:creationId xmlns:a16="http://schemas.microsoft.com/office/drawing/2014/main" id="{AB9A3187-3321-461F-BA80-0773C764F934}"/>
              </a:ext>
            </a:extLst>
          </p:cNvPr>
          <p:cNvSpPr txBox="1"/>
          <p:nvPr/>
        </p:nvSpPr>
        <p:spPr>
          <a:xfrm>
            <a:off x="1322236" y="4587389"/>
            <a:ext cx="2578141" cy="769441"/>
          </a:xfrm>
          <a:prstGeom prst="rect">
            <a:avLst/>
          </a:prstGeom>
          <a:noFill/>
        </p:spPr>
        <p:txBody>
          <a:bodyPr wrap="square" rtlCol="0">
            <a:spAutoFit/>
          </a:bodyPr>
          <a:lstStyle/>
          <a:p>
            <a:pPr algn="ctr"/>
            <a:r>
              <a:rPr lang="en-US" sz="1100" dirty="0"/>
              <a:t>The </a:t>
            </a:r>
            <a:r>
              <a:rPr lang="en-US" sz="1100" b="1" u="sng" dirty="0"/>
              <a:t>top-grossing movies</a:t>
            </a:r>
            <a:r>
              <a:rPr lang="en-US" sz="1100" dirty="0"/>
              <a:t> in Sci-Fi, Young Adult, Horror, Animation &amp; Musical genres have all been released within the last 5 years</a:t>
            </a:r>
            <a:endParaRPr lang="en-US" sz="1100" b="1" u="sng" dirty="0"/>
          </a:p>
        </p:txBody>
      </p:sp>
      <p:sp>
        <p:nvSpPr>
          <p:cNvPr id="55" name="TextBox 54">
            <a:extLst>
              <a:ext uri="{FF2B5EF4-FFF2-40B4-BE49-F238E27FC236}">
                <a16:creationId xmlns:a16="http://schemas.microsoft.com/office/drawing/2014/main" id="{6B0AF8B8-3FF0-44A2-BF44-C4599FB8981C}"/>
              </a:ext>
            </a:extLst>
          </p:cNvPr>
          <p:cNvSpPr txBox="1"/>
          <p:nvPr/>
        </p:nvSpPr>
        <p:spPr>
          <a:xfrm>
            <a:off x="5418285" y="4585992"/>
            <a:ext cx="2578141" cy="938719"/>
          </a:xfrm>
          <a:prstGeom prst="rect">
            <a:avLst/>
          </a:prstGeom>
          <a:noFill/>
        </p:spPr>
        <p:txBody>
          <a:bodyPr wrap="square" rtlCol="0">
            <a:spAutoFit/>
          </a:bodyPr>
          <a:lstStyle/>
          <a:p>
            <a:pPr algn="ctr"/>
            <a:r>
              <a:rPr lang="en-US" sz="1100" dirty="0"/>
              <a:t>Movie characters are like family, and many have even been around for much longer (52+ years of James Bond, 40+ years of Luke Skywalker, 40+ years of Rocky)</a:t>
            </a:r>
          </a:p>
        </p:txBody>
      </p:sp>
      <p:sp>
        <p:nvSpPr>
          <p:cNvPr id="56" name="Text Placeholder 2">
            <a:extLst>
              <a:ext uri="{FF2B5EF4-FFF2-40B4-BE49-F238E27FC236}">
                <a16:creationId xmlns:a16="http://schemas.microsoft.com/office/drawing/2014/main" id="{01F8674B-81E3-407D-9F4B-08FAFECD4930}"/>
              </a:ext>
            </a:extLst>
          </p:cNvPr>
          <p:cNvSpPr txBox="1">
            <a:spLocks/>
          </p:cNvSpPr>
          <p:nvPr/>
        </p:nvSpPr>
        <p:spPr>
          <a:xfrm>
            <a:off x="1097278" y="1615413"/>
            <a:ext cx="3011491" cy="37582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b="1" i="1" dirty="0"/>
              <a:t>Almost everyone goes to the movies…</a:t>
            </a:r>
          </a:p>
        </p:txBody>
      </p:sp>
      <p:sp>
        <p:nvSpPr>
          <p:cNvPr id="57" name="Text Placeholder 2">
            <a:extLst>
              <a:ext uri="{FF2B5EF4-FFF2-40B4-BE49-F238E27FC236}">
                <a16:creationId xmlns:a16="http://schemas.microsoft.com/office/drawing/2014/main" id="{4A8993A7-3C9B-4552-94AA-10F2EA393DBB}"/>
              </a:ext>
            </a:extLst>
          </p:cNvPr>
          <p:cNvSpPr txBox="1">
            <a:spLocks/>
          </p:cNvSpPr>
          <p:nvPr/>
        </p:nvSpPr>
        <p:spPr>
          <a:xfrm>
            <a:off x="4676502" y="1619764"/>
            <a:ext cx="3712545" cy="37582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b="1" i="1" dirty="0"/>
              <a:t>…They rush to watch newly-released trailers online…</a:t>
            </a:r>
          </a:p>
        </p:txBody>
      </p:sp>
      <p:sp>
        <p:nvSpPr>
          <p:cNvPr id="59" name="Text Placeholder 2">
            <a:extLst>
              <a:ext uri="{FF2B5EF4-FFF2-40B4-BE49-F238E27FC236}">
                <a16:creationId xmlns:a16="http://schemas.microsoft.com/office/drawing/2014/main" id="{3951D375-B5F0-4429-81B7-99212834F30F}"/>
              </a:ext>
            </a:extLst>
          </p:cNvPr>
          <p:cNvSpPr txBox="1">
            <a:spLocks/>
          </p:cNvSpPr>
          <p:nvPr/>
        </p:nvSpPr>
        <p:spPr>
          <a:xfrm>
            <a:off x="329141" y="3842063"/>
            <a:ext cx="4208021" cy="37582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b="1" i="1" dirty="0"/>
              <a:t>…Then they go to see recent theatrical releases in droves…</a:t>
            </a:r>
          </a:p>
        </p:txBody>
      </p:sp>
      <p:sp>
        <p:nvSpPr>
          <p:cNvPr id="60" name="Text Placeholder 2">
            <a:extLst>
              <a:ext uri="{FF2B5EF4-FFF2-40B4-BE49-F238E27FC236}">
                <a16:creationId xmlns:a16="http://schemas.microsoft.com/office/drawing/2014/main" id="{46F335BC-15F0-4F3D-B079-D29EC765CC6D}"/>
              </a:ext>
            </a:extLst>
          </p:cNvPr>
          <p:cNvSpPr txBox="1">
            <a:spLocks/>
          </p:cNvSpPr>
          <p:nvPr/>
        </p:nvSpPr>
        <p:spPr>
          <a:xfrm>
            <a:off x="4545878" y="3837705"/>
            <a:ext cx="4208021" cy="375822"/>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50" b="1" i="1" dirty="0"/>
              <a:t>…And they look at their favorite characters almost like family</a:t>
            </a:r>
          </a:p>
        </p:txBody>
      </p:sp>
    </p:spTree>
    <p:extLst>
      <p:ext uri="{BB962C8B-B14F-4D97-AF65-F5344CB8AC3E}">
        <p14:creationId xmlns:p14="http://schemas.microsoft.com/office/powerpoint/2010/main" val="3020015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01C75D1-8B0B-41E7-8E92-6087C09A47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a:extLst>
              <a:ext uri="{FF2B5EF4-FFF2-40B4-BE49-F238E27FC236}">
                <a16:creationId xmlns:a16="http://schemas.microsoft.com/office/drawing/2014/main" id="{928F0EEF-DFD7-4139-B9A9-71CED0791EE2}"/>
              </a:ext>
            </a:extLst>
          </p:cNvPr>
          <p:cNvSpPr txBox="1">
            <a:spLocks/>
          </p:cNvSpPr>
          <p:nvPr/>
        </p:nvSpPr>
        <p:spPr>
          <a:xfrm>
            <a:off x="3024554" y="5002207"/>
            <a:ext cx="5721513" cy="1123385"/>
          </a:xfrm>
          <a:prstGeom prst="rect">
            <a:avLst/>
          </a:prstGeom>
        </p:spPr>
        <p:txBody>
          <a:bodyPr/>
          <a:lstStyle>
            <a:lvl1pPr algn="ctr" defTabSz="457200" rtl="0" eaLnBrk="1" latinLnBrk="0" hangingPunct="1">
              <a:lnSpc>
                <a:spcPts val="2800"/>
              </a:lnSpc>
              <a:spcBef>
                <a:spcPct val="0"/>
              </a:spcBef>
              <a:buNone/>
              <a:defRPr sz="2600" kern="1200" spc="-100" baseline="0">
                <a:solidFill>
                  <a:srgbClr val="000000"/>
                </a:solidFill>
                <a:latin typeface="Trebuchet MS"/>
                <a:ea typeface="+mj-ea"/>
                <a:cs typeface="Trebuchet MS"/>
              </a:defRPr>
            </a:lvl1pPr>
          </a:lstStyle>
          <a:p>
            <a:pPr algn="l">
              <a:lnSpc>
                <a:spcPts val="3800"/>
              </a:lnSpc>
            </a:pPr>
            <a:r>
              <a:rPr lang="en-US" sz="3600" b="1" i="1" dirty="0">
                <a:solidFill>
                  <a:schemeClr val="tx1"/>
                </a:solidFill>
                <a:latin typeface="+mj-lt"/>
                <a:cs typeface="+mj-cs"/>
              </a:rPr>
              <a:t>Presence</a:t>
            </a:r>
            <a:r>
              <a:rPr lang="en-US" sz="3600" b="1" dirty="0">
                <a:solidFill>
                  <a:schemeClr val="tx1"/>
                </a:solidFill>
                <a:latin typeface="+mj-lt"/>
                <a:cs typeface="+mj-cs"/>
              </a:rPr>
              <a:t>: </a:t>
            </a:r>
          </a:p>
          <a:p>
            <a:pPr algn="l">
              <a:lnSpc>
                <a:spcPts val="3800"/>
              </a:lnSpc>
            </a:pPr>
            <a:r>
              <a:rPr lang="en-US" sz="3200" b="1" dirty="0">
                <a:solidFill>
                  <a:schemeClr val="tx1"/>
                </a:solidFill>
                <a:latin typeface="+mj-lt"/>
                <a:cs typeface="+mj-cs"/>
              </a:rPr>
              <a:t>Cinema’s Reach &amp; Scale</a:t>
            </a:r>
            <a:endParaRPr lang="en-US" sz="3600" b="1" dirty="0">
              <a:solidFill>
                <a:schemeClr val="tx1"/>
              </a:solidFill>
              <a:latin typeface="+mj-lt"/>
              <a:cs typeface="+mj-cs"/>
            </a:endParaRPr>
          </a:p>
        </p:txBody>
      </p:sp>
    </p:spTree>
    <p:extLst>
      <p:ext uri="{BB962C8B-B14F-4D97-AF65-F5344CB8AC3E}">
        <p14:creationId xmlns:p14="http://schemas.microsoft.com/office/powerpoint/2010/main" val="135025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 Box 211">
            <a:extLst>
              <a:ext uri="{FF2B5EF4-FFF2-40B4-BE49-F238E27FC236}">
                <a16:creationId xmlns:a16="http://schemas.microsoft.com/office/drawing/2014/main" id="{C8E0B955-797A-469A-8703-A623A09EC700}"/>
              </a:ext>
            </a:extLst>
          </p:cNvPr>
          <p:cNvSpPr txBox="1">
            <a:spLocks noChangeArrowheads="1"/>
          </p:cNvSpPr>
          <p:nvPr/>
        </p:nvSpPr>
        <p:spPr bwMode="auto">
          <a:xfrm>
            <a:off x="7729004" y="2413030"/>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auto" latinLnBrk="0" hangingPunct="1">
              <a:lnSpc>
                <a:spcPct val="100000"/>
              </a:lnSpc>
              <a:spcBef>
                <a:spcPts val="800"/>
              </a:spcBef>
              <a:spcAft>
                <a:spcPts val="0"/>
              </a:spcAft>
              <a:buClrTx/>
              <a:buSzTx/>
              <a:buFontTx/>
              <a:buNone/>
              <a:tabLst/>
              <a:defRPr/>
            </a:pPr>
            <a:r>
              <a:rPr kumimoji="0" lang="en-US" altLang="en-US" sz="1000" b="1" i="0" u="none" strike="noStrike" kern="1200" cap="none" spc="0" normalizeH="0" baseline="0" noProof="0" dirty="0">
                <a:ln>
                  <a:noFill/>
                </a:ln>
                <a:solidFill>
                  <a:prstClr val="white"/>
                </a:solidFill>
                <a:effectLst/>
                <a:uLnTx/>
                <a:uFillTx/>
                <a:latin typeface="Trebuchet MS"/>
                <a:ea typeface="MS PGothic" panose="020B0600070205080204" pitchFamily="34" charset="-128"/>
                <a:cs typeface="+mn-cs"/>
              </a:rPr>
              <a:t>RI</a:t>
            </a:r>
          </a:p>
        </p:txBody>
      </p:sp>
      <p:sp>
        <p:nvSpPr>
          <p:cNvPr id="2" name="Title 1">
            <a:extLst>
              <a:ext uri="{FF2B5EF4-FFF2-40B4-BE49-F238E27FC236}">
                <a16:creationId xmlns:a16="http://schemas.microsoft.com/office/drawing/2014/main" id="{3595D7C6-E75E-4EE1-85DE-64069AC2954D}"/>
              </a:ext>
            </a:extLst>
          </p:cNvPr>
          <p:cNvSpPr>
            <a:spLocks noGrp="1"/>
          </p:cNvSpPr>
          <p:nvPr>
            <p:ph type="ctrTitle"/>
          </p:nvPr>
        </p:nvSpPr>
        <p:spPr>
          <a:xfrm>
            <a:off x="161636" y="460182"/>
            <a:ext cx="8805334" cy="695706"/>
          </a:xfrm>
        </p:spPr>
        <p:txBody>
          <a:bodyPr/>
          <a:lstStyle/>
          <a:p>
            <a:r>
              <a:rPr lang="en-US" sz="2400" dirty="0"/>
              <a:t>The Film &amp; Television Industry Is Not Just New York &amp; Los Angeles, It’s An Industry That Employs </a:t>
            </a:r>
            <a:r>
              <a:rPr lang="en-US" sz="2400" b="1" i="1" dirty="0"/>
              <a:t>Millions</a:t>
            </a:r>
            <a:r>
              <a:rPr lang="en-US" sz="2400" dirty="0"/>
              <a:t> Across All 50 States</a:t>
            </a:r>
          </a:p>
        </p:txBody>
      </p:sp>
      <p:sp>
        <p:nvSpPr>
          <p:cNvPr id="7" name="Text Box 229">
            <a:extLst>
              <a:ext uri="{FF2B5EF4-FFF2-40B4-BE49-F238E27FC236}">
                <a16:creationId xmlns:a16="http://schemas.microsoft.com/office/drawing/2014/main" id="{B6CD2BF6-217B-4373-AB94-3E4D852646D6}"/>
              </a:ext>
            </a:extLst>
          </p:cNvPr>
          <p:cNvSpPr txBox="1">
            <a:spLocks noChangeArrowheads="1"/>
          </p:cNvSpPr>
          <p:nvPr/>
        </p:nvSpPr>
        <p:spPr bwMode="auto">
          <a:xfrm>
            <a:off x="7521760" y="325038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auto" latinLnBrk="0" hangingPunct="1">
              <a:lnSpc>
                <a:spcPct val="100000"/>
              </a:lnSpc>
              <a:spcBef>
                <a:spcPts val="800"/>
              </a:spcBef>
              <a:spcAft>
                <a:spcPts val="0"/>
              </a:spcAft>
              <a:buClrTx/>
              <a:buSzTx/>
              <a:buFontTx/>
              <a:buNone/>
              <a:tabLst/>
              <a:defRPr/>
            </a:pPr>
            <a:r>
              <a:rPr kumimoji="0" lang="en-US" altLang="en-US" sz="1000" b="1" i="0" u="none" strike="noStrike" kern="1200" cap="none" spc="0" normalizeH="0" baseline="0" noProof="0" dirty="0">
                <a:ln>
                  <a:noFill/>
                </a:ln>
                <a:solidFill>
                  <a:prstClr val="white"/>
                </a:solidFill>
                <a:effectLst/>
                <a:uLnTx/>
                <a:uFillTx/>
                <a:latin typeface="Trebuchet MS"/>
                <a:ea typeface="MS PGothic" panose="020B0600070205080204" pitchFamily="34" charset="-128"/>
                <a:cs typeface="+mn-cs"/>
              </a:rPr>
              <a:t>DE</a:t>
            </a:r>
          </a:p>
        </p:txBody>
      </p:sp>
      <p:sp>
        <p:nvSpPr>
          <p:cNvPr id="9" name="Freeform 52">
            <a:extLst>
              <a:ext uri="{FF2B5EF4-FFF2-40B4-BE49-F238E27FC236}">
                <a16:creationId xmlns:a16="http://schemas.microsoft.com/office/drawing/2014/main" id="{54E910CB-0000-4F19-8E42-A64B7E4088EE}"/>
              </a:ext>
            </a:extLst>
          </p:cNvPr>
          <p:cNvSpPr>
            <a:spLocks/>
          </p:cNvSpPr>
          <p:nvPr/>
        </p:nvSpPr>
        <p:spPr bwMode="auto">
          <a:xfrm>
            <a:off x="6441484" y="3191063"/>
            <a:ext cx="1146175" cy="765175"/>
          </a:xfrm>
          <a:custGeom>
            <a:avLst/>
            <a:gdLst>
              <a:gd name="T0" fmla="*/ 2147483647 w 601"/>
              <a:gd name="T1" fmla="*/ 0 h 374"/>
              <a:gd name="T2" fmla="*/ 2147483647 w 601"/>
              <a:gd name="T3" fmla="*/ 2147483647 h 374"/>
              <a:gd name="T4" fmla="*/ 2147483647 w 601"/>
              <a:gd name="T5" fmla="*/ 2147483647 h 374"/>
              <a:gd name="T6" fmla="*/ 0 w 601"/>
              <a:gd name="T7" fmla="*/ 2147483647 h 374"/>
              <a:gd name="T8" fmla="*/ 2147483647 w 601"/>
              <a:gd name="T9" fmla="*/ 2147483647 h 374"/>
              <a:gd name="T10" fmla="*/ 2147483647 w 601"/>
              <a:gd name="T11" fmla="*/ 2147483647 h 374"/>
              <a:gd name="T12" fmla="*/ 2147483647 w 601"/>
              <a:gd name="T13" fmla="*/ 2147483647 h 374"/>
              <a:gd name="T14" fmla="*/ 2147483647 w 601"/>
              <a:gd name="T15" fmla="*/ 2147483647 h 374"/>
              <a:gd name="T16" fmla="*/ 2147483647 w 601"/>
              <a:gd name="T17" fmla="*/ 2147483647 h 374"/>
              <a:gd name="T18" fmla="*/ 0 w 601"/>
              <a:gd name="T19" fmla="*/ 2147483647 h 374"/>
              <a:gd name="T20" fmla="*/ 2147483647 w 601"/>
              <a:gd name="T21" fmla="*/ 2147483647 h 374"/>
              <a:gd name="T22" fmla="*/ 2147483647 w 601"/>
              <a:gd name="T23" fmla="*/ 2147483647 h 374"/>
              <a:gd name="T24" fmla="*/ 2147483647 w 601"/>
              <a:gd name="T25" fmla="*/ 2147483647 h 374"/>
              <a:gd name="T26" fmla="*/ 2147483647 w 601"/>
              <a:gd name="T27" fmla="*/ 2147483647 h 374"/>
              <a:gd name="T28" fmla="*/ 2147483647 w 601"/>
              <a:gd name="T29" fmla="*/ 2147483647 h 374"/>
              <a:gd name="T30" fmla="*/ 2147483647 w 601"/>
              <a:gd name="T31" fmla="*/ 2147483647 h 374"/>
              <a:gd name="T32" fmla="*/ 2147483647 w 601"/>
              <a:gd name="T33" fmla="*/ 2147483647 h 374"/>
              <a:gd name="T34" fmla="*/ 2147483647 w 601"/>
              <a:gd name="T35" fmla="*/ 2147483647 h 374"/>
              <a:gd name="T36" fmla="*/ 2147483647 w 601"/>
              <a:gd name="T37" fmla="*/ 2147483647 h 374"/>
              <a:gd name="T38" fmla="*/ 2147483647 w 601"/>
              <a:gd name="T39" fmla="*/ 2147483647 h 374"/>
              <a:gd name="T40" fmla="*/ 2147483647 w 601"/>
              <a:gd name="T41" fmla="*/ 2147483647 h 374"/>
              <a:gd name="T42" fmla="*/ 2147483647 w 601"/>
              <a:gd name="T43" fmla="*/ 0 h 374"/>
              <a:gd name="T44" fmla="*/ 2147483647 w 601"/>
              <a:gd name="T45" fmla="*/ 2147483647 h 374"/>
              <a:gd name="T46" fmla="*/ 2147483647 w 601"/>
              <a:gd name="T47" fmla="*/ 2147483647 h 374"/>
              <a:gd name="T48" fmla="*/ 2147483647 w 601"/>
              <a:gd name="T49" fmla="*/ 2147483647 h 374"/>
              <a:gd name="T50" fmla="*/ 2147483647 w 601"/>
              <a:gd name="T51" fmla="*/ 2147483647 h 374"/>
              <a:gd name="T52" fmla="*/ 2147483647 w 601"/>
              <a:gd name="T53" fmla="*/ 2147483647 h 374"/>
              <a:gd name="T54" fmla="*/ 2147483647 w 601"/>
              <a:gd name="T55" fmla="*/ 2147483647 h 374"/>
              <a:gd name="T56" fmla="*/ 2147483647 w 601"/>
              <a:gd name="T57" fmla="*/ 2147483647 h 37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1"/>
              <a:gd name="T88" fmla="*/ 0 h 374"/>
              <a:gd name="T89" fmla="*/ 601 w 601"/>
              <a:gd name="T90" fmla="*/ 374 h 37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1" h="374">
                <a:moveTo>
                  <a:pt x="99" y="262"/>
                </a:moveTo>
                <a:lnTo>
                  <a:pt x="82" y="300"/>
                </a:lnTo>
                <a:lnTo>
                  <a:pt x="57" y="310"/>
                </a:lnTo>
                <a:lnTo>
                  <a:pt x="56" y="335"/>
                </a:lnTo>
                <a:lnTo>
                  <a:pt x="3" y="354"/>
                </a:lnTo>
                <a:lnTo>
                  <a:pt x="0" y="374"/>
                </a:lnTo>
                <a:lnTo>
                  <a:pt x="143" y="349"/>
                </a:lnTo>
                <a:lnTo>
                  <a:pt x="401" y="295"/>
                </a:lnTo>
                <a:lnTo>
                  <a:pt x="601" y="247"/>
                </a:lnTo>
                <a:lnTo>
                  <a:pt x="601" y="210"/>
                </a:lnTo>
                <a:lnTo>
                  <a:pt x="579" y="198"/>
                </a:lnTo>
                <a:lnTo>
                  <a:pt x="561" y="217"/>
                </a:lnTo>
                <a:lnTo>
                  <a:pt x="551" y="166"/>
                </a:lnTo>
                <a:lnTo>
                  <a:pt x="561" y="121"/>
                </a:lnTo>
                <a:lnTo>
                  <a:pt x="487" y="88"/>
                </a:lnTo>
                <a:lnTo>
                  <a:pt x="436" y="96"/>
                </a:lnTo>
                <a:lnTo>
                  <a:pt x="435" y="26"/>
                </a:lnTo>
                <a:lnTo>
                  <a:pt x="383" y="0"/>
                </a:lnTo>
                <a:lnTo>
                  <a:pt x="343" y="16"/>
                </a:lnTo>
                <a:lnTo>
                  <a:pt x="317" y="82"/>
                </a:lnTo>
                <a:lnTo>
                  <a:pt x="271" y="108"/>
                </a:lnTo>
                <a:lnTo>
                  <a:pt x="252" y="211"/>
                </a:lnTo>
                <a:lnTo>
                  <a:pt x="176" y="262"/>
                </a:lnTo>
                <a:lnTo>
                  <a:pt x="115" y="282"/>
                </a:lnTo>
                <a:lnTo>
                  <a:pt x="99" y="262"/>
                </a:lnTo>
                <a:close/>
              </a:path>
            </a:pathLst>
          </a:custGeom>
          <a:solidFill>
            <a:srgbClr val="5383B7"/>
          </a:solidFill>
          <a:ln w="12701">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ＭＳ Ｐゴシック" pitchFamily="34" charset="-128"/>
              <a:cs typeface="Arial" pitchFamily="34" charset="0"/>
            </a:endParaRPr>
          </a:p>
        </p:txBody>
      </p:sp>
      <p:sp>
        <p:nvSpPr>
          <p:cNvPr id="10" name="Freeform 15">
            <a:extLst>
              <a:ext uri="{FF2B5EF4-FFF2-40B4-BE49-F238E27FC236}">
                <a16:creationId xmlns:a16="http://schemas.microsoft.com/office/drawing/2014/main" id="{1A937D64-8CC8-40D9-9E32-A2AEAF0BE75D}"/>
              </a:ext>
            </a:extLst>
          </p:cNvPr>
          <p:cNvSpPr>
            <a:spLocks/>
          </p:cNvSpPr>
          <p:nvPr/>
        </p:nvSpPr>
        <p:spPr bwMode="auto">
          <a:xfrm>
            <a:off x="6881222" y="3067238"/>
            <a:ext cx="750887" cy="330200"/>
          </a:xfrm>
          <a:custGeom>
            <a:avLst/>
            <a:gdLst>
              <a:gd name="T0" fmla="*/ 2147483647 w 393"/>
              <a:gd name="T1" fmla="*/ 0 h 162"/>
              <a:gd name="T2" fmla="*/ 2147483647 w 393"/>
              <a:gd name="T3" fmla="*/ 2147483647 h 162"/>
              <a:gd name="T4" fmla="*/ 2147483647 w 393"/>
              <a:gd name="T5" fmla="*/ 2147483647 h 162"/>
              <a:gd name="T6" fmla="*/ 0 w 393"/>
              <a:gd name="T7" fmla="*/ 2147483647 h 162"/>
              <a:gd name="T8" fmla="*/ 0 w 393"/>
              <a:gd name="T9" fmla="*/ 2147483647 h 162"/>
              <a:gd name="T10" fmla="*/ 2147483647 w 393"/>
              <a:gd name="T11" fmla="*/ 0 h 162"/>
              <a:gd name="T12" fmla="*/ 2147483647 w 393"/>
              <a:gd name="T13" fmla="*/ 2147483647 h 162"/>
              <a:gd name="T14" fmla="*/ 2147483647 w 393"/>
              <a:gd name="T15" fmla="*/ 2147483647 h 162"/>
              <a:gd name="T16" fmla="*/ 2147483647 w 393"/>
              <a:gd name="T17" fmla="*/ 2147483647 h 162"/>
              <a:gd name="T18" fmla="*/ 2147483647 w 393"/>
              <a:gd name="T19" fmla="*/ 2147483647 h 162"/>
              <a:gd name="T20" fmla="*/ 2147483647 w 393"/>
              <a:gd name="T21" fmla="*/ 2147483647 h 162"/>
              <a:gd name="T22" fmla="*/ 2147483647 w 393"/>
              <a:gd name="T23" fmla="*/ 2147483647 h 162"/>
              <a:gd name="T24" fmla="*/ 2147483647 w 393"/>
              <a:gd name="T25" fmla="*/ 2147483647 h 162"/>
              <a:gd name="T26" fmla="*/ 2147483647 w 393"/>
              <a:gd name="T27" fmla="*/ 2147483647 h 162"/>
              <a:gd name="T28" fmla="*/ 2147483647 w 393"/>
              <a:gd name="T29" fmla="*/ 2147483647 h 162"/>
              <a:gd name="T30" fmla="*/ 2147483647 w 393"/>
              <a:gd name="T31" fmla="*/ 2147483647 h 162"/>
              <a:gd name="T32" fmla="*/ 2147483647 w 393"/>
              <a:gd name="T33" fmla="*/ 2147483647 h 162"/>
              <a:gd name="T34" fmla="*/ 2147483647 w 393"/>
              <a:gd name="T35" fmla="*/ 2147483647 h 162"/>
              <a:gd name="T36" fmla="*/ 2147483647 w 393"/>
              <a:gd name="T37" fmla="*/ 2147483647 h 162"/>
              <a:gd name="T38" fmla="*/ 2147483647 w 393"/>
              <a:gd name="T39" fmla="*/ 2147483647 h 162"/>
              <a:gd name="T40" fmla="*/ 0 w 393"/>
              <a:gd name="T41" fmla="*/ 2147483647 h 1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3"/>
              <a:gd name="T64" fmla="*/ 0 h 162"/>
              <a:gd name="T65" fmla="*/ 393 w 393"/>
              <a:gd name="T66" fmla="*/ 162 h 1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3" h="162">
                <a:moveTo>
                  <a:pt x="0" y="56"/>
                </a:moveTo>
                <a:lnTo>
                  <a:pt x="293" y="0"/>
                </a:lnTo>
                <a:lnTo>
                  <a:pt x="341" y="111"/>
                </a:lnTo>
                <a:lnTo>
                  <a:pt x="391" y="99"/>
                </a:lnTo>
                <a:lnTo>
                  <a:pt x="393" y="154"/>
                </a:lnTo>
                <a:lnTo>
                  <a:pt x="352" y="162"/>
                </a:lnTo>
                <a:lnTo>
                  <a:pt x="316" y="125"/>
                </a:lnTo>
                <a:lnTo>
                  <a:pt x="293" y="82"/>
                </a:lnTo>
                <a:lnTo>
                  <a:pt x="288" y="21"/>
                </a:lnTo>
                <a:lnTo>
                  <a:pt x="271" y="51"/>
                </a:lnTo>
                <a:lnTo>
                  <a:pt x="291" y="143"/>
                </a:lnTo>
                <a:lnTo>
                  <a:pt x="205" y="156"/>
                </a:lnTo>
                <a:lnTo>
                  <a:pt x="202" y="89"/>
                </a:lnTo>
                <a:lnTo>
                  <a:pt x="150" y="60"/>
                </a:lnTo>
                <a:lnTo>
                  <a:pt x="105" y="53"/>
                </a:lnTo>
                <a:lnTo>
                  <a:pt x="12" y="99"/>
                </a:lnTo>
                <a:lnTo>
                  <a:pt x="0" y="56"/>
                </a:lnTo>
                <a:close/>
              </a:path>
            </a:pathLst>
          </a:custGeom>
          <a:solidFill>
            <a:srgbClr val="5383B7"/>
          </a:solidFill>
          <a:ln w="12701">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mn-ea"/>
              <a:cs typeface="+mn-cs"/>
            </a:endParaRPr>
          </a:p>
        </p:txBody>
      </p:sp>
      <p:sp>
        <p:nvSpPr>
          <p:cNvPr id="11" name="Freeform 58">
            <a:extLst>
              <a:ext uri="{FF2B5EF4-FFF2-40B4-BE49-F238E27FC236}">
                <a16:creationId xmlns:a16="http://schemas.microsoft.com/office/drawing/2014/main" id="{24065967-7112-4FD2-9E40-12E694275500}"/>
              </a:ext>
            </a:extLst>
          </p:cNvPr>
          <p:cNvSpPr>
            <a:spLocks/>
          </p:cNvSpPr>
          <p:nvPr/>
        </p:nvSpPr>
        <p:spPr bwMode="auto">
          <a:xfrm>
            <a:off x="7497172" y="1830576"/>
            <a:ext cx="290512" cy="588962"/>
          </a:xfrm>
          <a:custGeom>
            <a:avLst/>
            <a:gdLst>
              <a:gd name="T0" fmla="*/ 2147483647 w 135"/>
              <a:gd name="T1" fmla="*/ 0 h 250"/>
              <a:gd name="T2" fmla="*/ 2147483647 w 135"/>
              <a:gd name="T3" fmla="*/ 2147483647 h 250"/>
              <a:gd name="T4" fmla="*/ 2147483647 w 135"/>
              <a:gd name="T5" fmla="*/ 2147483647 h 250"/>
              <a:gd name="T6" fmla="*/ 0 w 135"/>
              <a:gd name="T7" fmla="*/ 2147483647 h 250"/>
              <a:gd name="T8" fmla="*/ 0 w 135"/>
              <a:gd name="T9" fmla="*/ 2147483647 h 250"/>
              <a:gd name="T10" fmla="*/ 2147483647 w 135"/>
              <a:gd name="T11" fmla="*/ 0 h 250"/>
              <a:gd name="T12" fmla="*/ 2147483647 w 135"/>
              <a:gd name="T13" fmla="*/ 2147483647 h 250"/>
              <a:gd name="T14" fmla="*/ 2147483647 w 135"/>
              <a:gd name="T15" fmla="*/ 2147483647 h 250"/>
              <a:gd name="T16" fmla="*/ 2147483647 w 135"/>
              <a:gd name="T17" fmla="*/ 2147483647 h 250"/>
              <a:gd name="T18" fmla="*/ 2147483647 w 135"/>
              <a:gd name="T19" fmla="*/ 2147483647 h 250"/>
              <a:gd name="T20" fmla="*/ 2147483647 w 135"/>
              <a:gd name="T21" fmla="*/ 2147483647 h 250"/>
              <a:gd name="T22" fmla="*/ 2147483647 w 135"/>
              <a:gd name="T23" fmla="*/ 2147483647 h 250"/>
              <a:gd name="T24" fmla="*/ 2147483647 w 135"/>
              <a:gd name="T25" fmla="*/ 2147483647 h 250"/>
              <a:gd name="T26" fmla="*/ 0 w 135"/>
              <a:gd name="T27" fmla="*/ 2147483647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5"/>
              <a:gd name="T43" fmla="*/ 0 h 250"/>
              <a:gd name="T44" fmla="*/ 135 w 135"/>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5" h="250">
                <a:moveTo>
                  <a:pt x="0" y="26"/>
                </a:moveTo>
                <a:lnTo>
                  <a:pt x="99" y="0"/>
                </a:lnTo>
                <a:lnTo>
                  <a:pt x="135" y="68"/>
                </a:lnTo>
                <a:lnTo>
                  <a:pt x="116" y="86"/>
                </a:lnTo>
                <a:lnTo>
                  <a:pt x="124" y="237"/>
                </a:lnTo>
                <a:lnTo>
                  <a:pt x="67" y="250"/>
                </a:lnTo>
                <a:lnTo>
                  <a:pt x="39" y="188"/>
                </a:lnTo>
                <a:lnTo>
                  <a:pt x="38" y="114"/>
                </a:lnTo>
                <a:lnTo>
                  <a:pt x="13" y="92"/>
                </a:lnTo>
                <a:lnTo>
                  <a:pt x="0" y="26"/>
                </a:lnTo>
                <a:close/>
              </a:path>
            </a:pathLst>
          </a:custGeom>
          <a:solidFill>
            <a:srgbClr val="5383B7"/>
          </a:solidFill>
          <a:ln w="12701">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ＭＳ Ｐゴシック" pitchFamily="34" charset="-128"/>
              <a:cs typeface="Arial" pitchFamily="34" charset="0"/>
            </a:endParaRPr>
          </a:p>
        </p:txBody>
      </p:sp>
      <p:sp>
        <p:nvSpPr>
          <p:cNvPr id="12" name="Freeform 14">
            <a:extLst>
              <a:ext uri="{FF2B5EF4-FFF2-40B4-BE49-F238E27FC236}">
                <a16:creationId xmlns:a16="http://schemas.microsoft.com/office/drawing/2014/main" id="{74459D1A-015F-4209-B8EE-7CE2FC4242FD}"/>
              </a:ext>
            </a:extLst>
          </p:cNvPr>
          <p:cNvSpPr>
            <a:spLocks/>
          </p:cNvSpPr>
          <p:nvPr/>
        </p:nvSpPr>
        <p:spPr bwMode="auto">
          <a:xfrm>
            <a:off x="7749584" y="1187638"/>
            <a:ext cx="584200" cy="950913"/>
          </a:xfrm>
          <a:custGeom>
            <a:avLst/>
            <a:gdLst>
              <a:gd name="T0" fmla="*/ 2147483647 w 306"/>
              <a:gd name="T1" fmla="*/ 0 h 466"/>
              <a:gd name="T2" fmla="*/ 2147483647 w 306"/>
              <a:gd name="T3" fmla="*/ 2147483647 h 466"/>
              <a:gd name="T4" fmla="*/ 2147483647 w 306"/>
              <a:gd name="T5" fmla="*/ 2147483647 h 466"/>
              <a:gd name="T6" fmla="*/ 0 w 306"/>
              <a:gd name="T7" fmla="*/ 2147483647 h 466"/>
              <a:gd name="T8" fmla="*/ 2147483647 w 306"/>
              <a:gd name="T9" fmla="*/ 2147483647 h 466"/>
              <a:gd name="T10" fmla="*/ 2147483647 w 306"/>
              <a:gd name="T11" fmla="*/ 2147483647 h 466"/>
              <a:gd name="T12" fmla="*/ 2147483647 w 306"/>
              <a:gd name="T13" fmla="*/ 2147483647 h 466"/>
              <a:gd name="T14" fmla="*/ 2147483647 w 306"/>
              <a:gd name="T15" fmla="*/ 2147483647 h 466"/>
              <a:gd name="T16" fmla="*/ 2147483647 w 306"/>
              <a:gd name="T17" fmla="*/ 2147483647 h 466"/>
              <a:gd name="T18" fmla="*/ 2147483647 w 306"/>
              <a:gd name="T19" fmla="*/ 2147483647 h 466"/>
              <a:gd name="T20" fmla="*/ 2147483647 w 306"/>
              <a:gd name="T21" fmla="*/ 2147483647 h 466"/>
              <a:gd name="T22" fmla="*/ 0 w 306"/>
              <a:gd name="T23" fmla="*/ 2147483647 h 466"/>
              <a:gd name="T24" fmla="*/ 2147483647 w 306"/>
              <a:gd name="T25" fmla="*/ 2147483647 h 466"/>
              <a:gd name="T26" fmla="*/ 2147483647 w 306"/>
              <a:gd name="T27" fmla="*/ 2147483647 h 466"/>
              <a:gd name="T28" fmla="*/ 2147483647 w 306"/>
              <a:gd name="T29" fmla="*/ 2147483647 h 466"/>
              <a:gd name="T30" fmla="*/ 2147483647 w 306"/>
              <a:gd name="T31" fmla="*/ 2147483647 h 466"/>
              <a:gd name="T32" fmla="*/ 2147483647 w 306"/>
              <a:gd name="T33" fmla="*/ 2147483647 h 466"/>
              <a:gd name="T34" fmla="*/ 2147483647 w 306"/>
              <a:gd name="T35" fmla="*/ 2147483647 h 466"/>
              <a:gd name="T36" fmla="*/ 2147483647 w 306"/>
              <a:gd name="T37" fmla="*/ 2147483647 h 466"/>
              <a:gd name="T38" fmla="*/ 2147483647 w 306"/>
              <a:gd name="T39" fmla="*/ 2147483647 h 466"/>
              <a:gd name="T40" fmla="*/ 2147483647 w 306"/>
              <a:gd name="T41" fmla="*/ 2147483647 h 466"/>
              <a:gd name="T42" fmla="*/ 2147483647 w 306"/>
              <a:gd name="T43" fmla="*/ 2147483647 h 466"/>
              <a:gd name="T44" fmla="*/ 2147483647 w 306"/>
              <a:gd name="T45" fmla="*/ 2147483647 h 466"/>
              <a:gd name="T46" fmla="*/ 2147483647 w 306"/>
              <a:gd name="T47" fmla="*/ 2147483647 h 466"/>
              <a:gd name="T48" fmla="*/ 2147483647 w 306"/>
              <a:gd name="T49" fmla="*/ 2147483647 h 466"/>
              <a:gd name="T50" fmla="*/ 2147483647 w 306"/>
              <a:gd name="T51" fmla="*/ 2147483647 h 466"/>
              <a:gd name="T52" fmla="*/ 2147483647 w 306"/>
              <a:gd name="T53" fmla="*/ 2147483647 h 466"/>
              <a:gd name="T54" fmla="*/ 2147483647 w 306"/>
              <a:gd name="T55" fmla="*/ 2147483647 h 466"/>
              <a:gd name="T56" fmla="*/ 2147483647 w 306"/>
              <a:gd name="T57" fmla="*/ 0 h 466"/>
              <a:gd name="T58" fmla="*/ 2147483647 w 306"/>
              <a:gd name="T59" fmla="*/ 2147483647 h 466"/>
              <a:gd name="T60" fmla="*/ 2147483647 w 306"/>
              <a:gd name="T61" fmla="*/ 2147483647 h 466"/>
              <a:gd name="T62" fmla="*/ 2147483647 w 306"/>
              <a:gd name="T63" fmla="*/ 2147483647 h 4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6"/>
              <a:gd name="T97" fmla="*/ 0 h 466"/>
              <a:gd name="T98" fmla="*/ 306 w 306"/>
              <a:gd name="T99" fmla="*/ 466 h 4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6" h="466">
                <a:moveTo>
                  <a:pt x="72" y="14"/>
                </a:moveTo>
                <a:lnTo>
                  <a:pt x="27" y="100"/>
                </a:lnTo>
                <a:lnTo>
                  <a:pt x="48" y="132"/>
                </a:lnTo>
                <a:lnTo>
                  <a:pt x="27" y="171"/>
                </a:lnTo>
                <a:lnTo>
                  <a:pt x="40" y="184"/>
                </a:lnTo>
                <a:lnTo>
                  <a:pt x="31" y="210"/>
                </a:lnTo>
                <a:lnTo>
                  <a:pt x="31" y="254"/>
                </a:lnTo>
                <a:lnTo>
                  <a:pt x="0" y="270"/>
                </a:lnTo>
                <a:lnTo>
                  <a:pt x="12" y="283"/>
                </a:lnTo>
                <a:lnTo>
                  <a:pt x="76" y="446"/>
                </a:lnTo>
                <a:lnTo>
                  <a:pt x="127" y="466"/>
                </a:lnTo>
                <a:lnTo>
                  <a:pt x="124" y="433"/>
                </a:lnTo>
                <a:lnTo>
                  <a:pt x="149" y="407"/>
                </a:lnTo>
                <a:lnTo>
                  <a:pt x="140" y="379"/>
                </a:lnTo>
                <a:lnTo>
                  <a:pt x="202" y="346"/>
                </a:lnTo>
                <a:lnTo>
                  <a:pt x="205" y="301"/>
                </a:lnTo>
                <a:lnTo>
                  <a:pt x="242" y="298"/>
                </a:lnTo>
                <a:lnTo>
                  <a:pt x="271" y="263"/>
                </a:lnTo>
                <a:lnTo>
                  <a:pt x="306" y="240"/>
                </a:lnTo>
                <a:lnTo>
                  <a:pt x="306" y="210"/>
                </a:lnTo>
                <a:lnTo>
                  <a:pt x="258" y="202"/>
                </a:lnTo>
                <a:lnTo>
                  <a:pt x="249" y="170"/>
                </a:lnTo>
                <a:lnTo>
                  <a:pt x="201" y="165"/>
                </a:lnTo>
                <a:lnTo>
                  <a:pt x="162" y="27"/>
                </a:lnTo>
                <a:lnTo>
                  <a:pt x="144" y="0"/>
                </a:lnTo>
                <a:lnTo>
                  <a:pt x="96" y="11"/>
                </a:lnTo>
                <a:lnTo>
                  <a:pt x="88" y="24"/>
                </a:lnTo>
                <a:lnTo>
                  <a:pt x="72" y="14"/>
                </a:lnTo>
                <a:close/>
              </a:path>
            </a:pathLst>
          </a:custGeom>
          <a:solidFill>
            <a:srgbClr val="5383B7"/>
          </a:solidFill>
          <a:ln w="12701">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ＭＳ Ｐゴシック" pitchFamily="34" charset="-128"/>
              <a:cs typeface="Arial" pitchFamily="34" charset="0"/>
            </a:endParaRPr>
          </a:p>
        </p:txBody>
      </p:sp>
      <p:sp>
        <p:nvSpPr>
          <p:cNvPr id="13" name="Freeform 16">
            <a:extLst>
              <a:ext uri="{FF2B5EF4-FFF2-40B4-BE49-F238E27FC236}">
                <a16:creationId xmlns:a16="http://schemas.microsoft.com/office/drawing/2014/main" id="{FBC89302-A6F7-42DC-8A9B-83BF5531AA8B}"/>
              </a:ext>
            </a:extLst>
          </p:cNvPr>
          <p:cNvSpPr>
            <a:spLocks/>
          </p:cNvSpPr>
          <p:nvPr/>
        </p:nvSpPr>
        <p:spPr bwMode="auto">
          <a:xfrm>
            <a:off x="750297" y="1282888"/>
            <a:ext cx="985837" cy="774700"/>
          </a:xfrm>
          <a:custGeom>
            <a:avLst/>
            <a:gdLst>
              <a:gd name="T0" fmla="*/ 2147483647 w 517"/>
              <a:gd name="T1" fmla="*/ 0 h 379"/>
              <a:gd name="T2" fmla="*/ 2147483647 w 517"/>
              <a:gd name="T3" fmla="*/ 2147483647 h 379"/>
              <a:gd name="T4" fmla="*/ 2147483647 w 517"/>
              <a:gd name="T5" fmla="*/ 2147483647 h 379"/>
              <a:gd name="T6" fmla="*/ 0 w 517"/>
              <a:gd name="T7" fmla="*/ 2147483647 h 379"/>
              <a:gd name="T8" fmla="*/ 2147483647 w 517"/>
              <a:gd name="T9" fmla="*/ 0 h 379"/>
              <a:gd name="T10" fmla="*/ 2147483647 w 517"/>
              <a:gd name="T11" fmla="*/ 2147483647 h 379"/>
              <a:gd name="T12" fmla="*/ 2147483647 w 517"/>
              <a:gd name="T13" fmla="*/ 2147483647 h 379"/>
              <a:gd name="T14" fmla="*/ 2147483647 w 517"/>
              <a:gd name="T15" fmla="*/ 2147483647 h 379"/>
              <a:gd name="T16" fmla="*/ 2147483647 w 517"/>
              <a:gd name="T17" fmla="*/ 2147483647 h 379"/>
              <a:gd name="T18" fmla="*/ 2147483647 w 517"/>
              <a:gd name="T19" fmla="*/ 2147483647 h 379"/>
              <a:gd name="T20" fmla="*/ 2147483647 w 517"/>
              <a:gd name="T21" fmla="*/ 2147483647 h 379"/>
              <a:gd name="T22" fmla="*/ 2147483647 w 517"/>
              <a:gd name="T23" fmla="*/ 2147483647 h 379"/>
              <a:gd name="T24" fmla="*/ 2147483647 w 517"/>
              <a:gd name="T25" fmla="*/ 2147483647 h 379"/>
              <a:gd name="T26" fmla="*/ 2147483647 w 517"/>
              <a:gd name="T27" fmla="*/ 2147483647 h 379"/>
              <a:gd name="T28" fmla="*/ 2147483647 w 517"/>
              <a:gd name="T29" fmla="*/ 2147483647 h 379"/>
              <a:gd name="T30" fmla="*/ 2147483647 w 517"/>
              <a:gd name="T31" fmla="*/ 2147483647 h 379"/>
              <a:gd name="T32" fmla="*/ 2147483647 w 517"/>
              <a:gd name="T33" fmla="*/ 2147483647 h 379"/>
              <a:gd name="T34" fmla="*/ 2147483647 w 517"/>
              <a:gd name="T35" fmla="*/ 2147483647 h 379"/>
              <a:gd name="T36" fmla="*/ 2147483647 w 517"/>
              <a:gd name="T37" fmla="*/ 2147483647 h 379"/>
              <a:gd name="T38" fmla="*/ 2147483647 w 517"/>
              <a:gd name="T39" fmla="*/ 2147483647 h 379"/>
              <a:gd name="T40" fmla="*/ 2147483647 w 517"/>
              <a:gd name="T41" fmla="*/ 2147483647 h 379"/>
              <a:gd name="T42" fmla="*/ 2147483647 w 517"/>
              <a:gd name="T43" fmla="*/ 2147483647 h 379"/>
              <a:gd name="T44" fmla="*/ 2147483647 w 517"/>
              <a:gd name="T45" fmla="*/ 2147483647 h 379"/>
              <a:gd name="T46" fmla="*/ 2147483647 w 517"/>
              <a:gd name="T47" fmla="*/ 2147483647 h 379"/>
              <a:gd name="T48" fmla="*/ 0 w 517"/>
              <a:gd name="T49" fmla="*/ 2147483647 h 379"/>
              <a:gd name="T50" fmla="*/ 2147483647 w 517"/>
              <a:gd name="T51" fmla="*/ 2147483647 h 379"/>
              <a:gd name="T52" fmla="*/ 2147483647 w 517"/>
              <a:gd name="T53" fmla="*/ 2147483647 h 379"/>
              <a:gd name="T54" fmla="*/ 2147483647 w 517"/>
              <a:gd name="T55" fmla="*/ 2147483647 h 379"/>
              <a:gd name="T56" fmla="*/ 2147483647 w 517"/>
              <a:gd name="T57" fmla="*/ 2147483647 h 379"/>
              <a:gd name="T58" fmla="*/ 2147483647 w 517"/>
              <a:gd name="T59" fmla="*/ 2147483647 h 379"/>
              <a:gd name="T60" fmla="*/ 2147483647 w 517"/>
              <a:gd name="T61" fmla="*/ 2147483647 h 379"/>
              <a:gd name="T62" fmla="*/ 2147483647 w 517"/>
              <a:gd name="T63" fmla="*/ 2147483647 h 379"/>
              <a:gd name="T64" fmla="*/ 2147483647 w 517"/>
              <a:gd name="T65" fmla="*/ 2147483647 h 379"/>
              <a:gd name="T66" fmla="*/ 2147483647 w 517"/>
              <a:gd name="T67" fmla="*/ 2147483647 h 379"/>
              <a:gd name="T68" fmla="*/ 2147483647 w 517"/>
              <a:gd name="T69" fmla="*/ 2147483647 h 379"/>
              <a:gd name="T70" fmla="*/ 2147483647 w 517"/>
              <a:gd name="T71" fmla="*/ 2147483647 h 379"/>
              <a:gd name="T72" fmla="*/ 2147483647 w 517"/>
              <a:gd name="T73" fmla="*/ 2147483647 h 379"/>
              <a:gd name="T74" fmla="*/ 2147483647 w 517"/>
              <a:gd name="T75" fmla="*/ 2147483647 h 379"/>
              <a:gd name="T76" fmla="*/ 2147483647 w 517"/>
              <a:gd name="T77" fmla="*/ 2147483647 h 379"/>
              <a:gd name="T78" fmla="*/ 2147483647 w 517"/>
              <a:gd name="T79" fmla="*/ 2147483647 h 379"/>
              <a:gd name="T80" fmla="*/ 2147483647 w 517"/>
              <a:gd name="T81" fmla="*/ 2147483647 h 379"/>
              <a:gd name="T82" fmla="*/ 2147483647 w 517"/>
              <a:gd name="T83" fmla="*/ 0 h 3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7"/>
              <a:gd name="T127" fmla="*/ 0 h 379"/>
              <a:gd name="T128" fmla="*/ 517 w 517"/>
              <a:gd name="T129" fmla="*/ 379 h 3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7" h="379">
                <a:moveTo>
                  <a:pt x="130" y="0"/>
                </a:moveTo>
                <a:lnTo>
                  <a:pt x="237" y="29"/>
                </a:lnTo>
                <a:lnTo>
                  <a:pt x="318" y="48"/>
                </a:lnTo>
                <a:lnTo>
                  <a:pt x="357" y="56"/>
                </a:lnTo>
                <a:lnTo>
                  <a:pt x="398" y="62"/>
                </a:lnTo>
                <a:lnTo>
                  <a:pt x="452" y="72"/>
                </a:lnTo>
                <a:lnTo>
                  <a:pt x="517" y="84"/>
                </a:lnTo>
                <a:lnTo>
                  <a:pt x="475" y="379"/>
                </a:lnTo>
                <a:lnTo>
                  <a:pt x="274" y="337"/>
                </a:lnTo>
                <a:lnTo>
                  <a:pt x="247" y="356"/>
                </a:lnTo>
                <a:lnTo>
                  <a:pt x="210" y="327"/>
                </a:lnTo>
                <a:lnTo>
                  <a:pt x="178" y="356"/>
                </a:lnTo>
                <a:lnTo>
                  <a:pt x="149" y="331"/>
                </a:lnTo>
                <a:lnTo>
                  <a:pt x="66" y="327"/>
                </a:lnTo>
                <a:lnTo>
                  <a:pt x="78" y="279"/>
                </a:lnTo>
                <a:lnTo>
                  <a:pt x="19" y="274"/>
                </a:lnTo>
                <a:lnTo>
                  <a:pt x="13" y="247"/>
                </a:lnTo>
                <a:lnTo>
                  <a:pt x="24" y="218"/>
                </a:lnTo>
                <a:lnTo>
                  <a:pt x="10" y="191"/>
                </a:lnTo>
                <a:lnTo>
                  <a:pt x="11" y="117"/>
                </a:lnTo>
                <a:lnTo>
                  <a:pt x="0" y="61"/>
                </a:lnTo>
                <a:lnTo>
                  <a:pt x="7" y="39"/>
                </a:lnTo>
                <a:lnTo>
                  <a:pt x="33" y="48"/>
                </a:lnTo>
                <a:lnTo>
                  <a:pt x="61" y="81"/>
                </a:lnTo>
                <a:lnTo>
                  <a:pt x="112" y="88"/>
                </a:lnTo>
                <a:lnTo>
                  <a:pt x="125" y="116"/>
                </a:lnTo>
                <a:lnTo>
                  <a:pt x="100" y="116"/>
                </a:lnTo>
                <a:lnTo>
                  <a:pt x="97" y="139"/>
                </a:lnTo>
                <a:lnTo>
                  <a:pt x="112" y="142"/>
                </a:lnTo>
                <a:lnTo>
                  <a:pt x="117" y="165"/>
                </a:lnTo>
                <a:lnTo>
                  <a:pt x="87" y="183"/>
                </a:lnTo>
                <a:lnTo>
                  <a:pt x="87" y="199"/>
                </a:lnTo>
                <a:lnTo>
                  <a:pt x="122" y="199"/>
                </a:lnTo>
                <a:lnTo>
                  <a:pt x="130" y="158"/>
                </a:lnTo>
                <a:lnTo>
                  <a:pt x="157" y="133"/>
                </a:lnTo>
                <a:lnTo>
                  <a:pt x="125" y="69"/>
                </a:lnTo>
                <a:lnTo>
                  <a:pt x="145" y="49"/>
                </a:lnTo>
                <a:lnTo>
                  <a:pt x="130" y="0"/>
                </a:lnTo>
                <a:close/>
              </a:path>
            </a:pathLst>
          </a:custGeom>
          <a:solidFill>
            <a:srgbClr val="5383B7"/>
          </a:solidFill>
          <a:ln w="12701">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mn-ea"/>
              <a:cs typeface="+mn-cs"/>
            </a:endParaRPr>
          </a:p>
        </p:txBody>
      </p:sp>
      <p:sp>
        <p:nvSpPr>
          <p:cNvPr id="14" name="Freeform 17">
            <a:extLst>
              <a:ext uri="{FF2B5EF4-FFF2-40B4-BE49-F238E27FC236}">
                <a16:creationId xmlns:a16="http://schemas.microsoft.com/office/drawing/2014/main" id="{9D7D1752-E6AD-4EF5-AEEB-34B43504A884}"/>
              </a:ext>
            </a:extLst>
          </p:cNvPr>
          <p:cNvSpPr>
            <a:spLocks/>
          </p:cNvSpPr>
          <p:nvPr/>
        </p:nvSpPr>
        <p:spPr bwMode="auto">
          <a:xfrm>
            <a:off x="518522" y="1840101"/>
            <a:ext cx="1228725" cy="1008062"/>
          </a:xfrm>
          <a:custGeom>
            <a:avLst/>
            <a:gdLst>
              <a:gd name="T0" fmla="*/ 2147483647 w 645"/>
              <a:gd name="T1" fmla="*/ 0 h 493"/>
              <a:gd name="T2" fmla="*/ 2147483647 w 645"/>
              <a:gd name="T3" fmla="*/ 2147483647 h 493"/>
              <a:gd name="T4" fmla="*/ 2147483647 w 645"/>
              <a:gd name="T5" fmla="*/ 2147483647 h 493"/>
              <a:gd name="T6" fmla="*/ 0 w 645"/>
              <a:gd name="T7" fmla="*/ 2147483647 h 493"/>
              <a:gd name="T8" fmla="*/ 2147483647 w 645"/>
              <a:gd name="T9" fmla="*/ 0 h 493"/>
              <a:gd name="T10" fmla="*/ 2147483647 w 645"/>
              <a:gd name="T11" fmla="*/ 2147483647 h 493"/>
              <a:gd name="T12" fmla="*/ 2147483647 w 645"/>
              <a:gd name="T13" fmla="*/ 2147483647 h 493"/>
              <a:gd name="T14" fmla="*/ 2147483647 w 645"/>
              <a:gd name="T15" fmla="*/ 2147483647 h 493"/>
              <a:gd name="T16" fmla="*/ 2147483647 w 645"/>
              <a:gd name="T17" fmla="*/ 2147483647 h 493"/>
              <a:gd name="T18" fmla="*/ 2147483647 w 645"/>
              <a:gd name="T19" fmla="*/ 2147483647 h 493"/>
              <a:gd name="T20" fmla="*/ 2147483647 w 645"/>
              <a:gd name="T21" fmla="*/ 2147483647 h 493"/>
              <a:gd name="T22" fmla="*/ 2147483647 w 645"/>
              <a:gd name="T23" fmla="*/ 2147483647 h 493"/>
              <a:gd name="T24" fmla="*/ 2147483647 w 645"/>
              <a:gd name="T25" fmla="*/ 2147483647 h 493"/>
              <a:gd name="T26" fmla="*/ 0 w 645"/>
              <a:gd name="T27" fmla="*/ 2147483647 h 493"/>
              <a:gd name="T28" fmla="*/ 0 w 645"/>
              <a:gd name="T29" fmla="*/ 2147483647 h 493"/>
              <a:gd name="T30" fmla="*/ 2147483647 w 645"/>
              <a:gd name="T31" fmla="*/ 2147483647 h 493"/>
              <a:gd name="T32" fmla="*/ 2147483647 w 645"/>
              <a:gd name="T33" fmla="*/ 2147483647 h 493"/>
              <a:gd name="T34" fmla="*/ 2147483647 w 645"/>
              <a:gd name="T35" fmla="*/ 2147483647 h 493"/>
              <a:gd name="T36" fmla="*/ 2147483647 w 645"/>
              <a:gd name="T37" fmla="*/ 2147483647 h 493"/>
              <a:gd name="T38" fmla="*/ 2147483647 w 645"/>
              <a:gd name="T39" fmla="*/ 2147483647 h 493"/>
              <a:gd name="T40" fmla="*/ 2147483647 w 645"/>
              <a:gd name="T41" fmla="*/ 2147483647 h 493"/>
              <a:gd name="T42" fmla="*/ 2147483647 w 645"/>
              <a:gd name="T43" fmla="*/ 2147483647 h 493"/>
              <a:gd name="T44" fmla="*/ 2147483647 w 645"/>
              <a:gd name="T45" fmla="*/ 2147483647 h 493"/>
              <a:gd name="T46" fmla="*/ 2147483647 w 645"/>
              <a:gd name="T47" fmla="*/ 2147483647 h 493"/>
              <a:gd name="T48" fmla="*/ 2147483647 w 645"/>
              <a:gd name="T49" fmla="*/ 2147483647 h 493"/>
              <a:gd name="T50" fmla="*/ 2147483647 w 645"/>
              <a:gd name="T51" fmla="*/ 2147483647 h 493"/>
              <a:gd name="T52" fmla="*/ 2147483647 w 645"/>
              <a:gd name="T53" fmla="*/ 2147483647 h 493"/>
              <a:gd name="T54" fmla="*/ 2147483647 w 645"/>
              <a:gd name="T55" fmla="*/ 2147483647 h 493"/>
              <a:gd name="T56" fmla="*/ 2147483647 w 645"/>
              <a:gd name="T57" fmla="*/ 2147483647 h 493"/>
              <a:gd name="T58" fmla="*/ 2147483647 w 645"/>
              <a:gd name="T59" fmla="*/ 2147483647 h 493"/>
              <a:gd name="T60" fmla="*/ 2147483647 w 645"/>
              <a:gd name="T61" fmla="*/ 0 h 49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45"/>
              <a:gd name="T94" fmla="*/ 0 h 493"/>
              <a:gd name="T95" fmla="*/ 645 w 645"/>
              <a:gd name="T96" fmla="*/ 493 h 49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45" h="493">
                <a:moveTo>
                  <a:pt x="141" y="0"/>
                </a:moveTo>
                <a:lnTo>
                  <a:pt x="122" y="11"/>
                </a:lnTo>
                <a:lnTo>
                  <a:pt x="110" y="54"/>
                </a:lnTo>
                <a:lnTo>
                  <a:pt x="98" y="90"/>
                </a:lnTo>
                <a:lnTo>
                  <a:pt x="90" y="120"/>
                </a:lnTo>
                <a:lnTo>
                  <a:pt x="78" y="151"/>
                </a:lnTo>
                <a:lnTo>
                  <a:pt x="65" y="183"/>
                </a:lnTo>
                <a:lnTo>
                  <a:pt x="48" y="218"/>
                </a:lnTo>
                <a:lnTo>
                  <a:pt x="24" y="259"/>
                </a:lnTo>
                <a:lnTo>
                  <a:pt x="0" y="298"/>
                </a:lnTo>
                <a:lnTo>
                  <a:pt x="0" y="384"/>
                </a:lnTo>
                <a:lnTo>
                  <a:pt x="361" y="458"/>
                </a:lnTo>
                <a:lnTo>
                  <a:pt x="529" y="493"/>
                </a:lnTo>
                <a:lnTo>
                  <a:pt x="563" y="322"/>
                </a:lnTo>
                <a:lnTo>
                  <a:pt x="585" y="307"/>
                </a:lnTo>
                <a:lnTo>
                  <a:pt x="565" y="269"/>
                </a:lnTo>
                <a:lnTo>
                  <a:pt x="575" y="230"/>
                </a:lnTo>
                <a:lnTo>
                  <a:pt x="645" y="165"/>
                </a:lnTo>
                <a:lnTo>
                  <a:pt x="597" y="105"/>
                </a:lnTo>
                <a:lnTo>
                  <a:pt x="396" y="63"/>
                </a:lnTo>
                <a:lnTo>
                  <a:pt x="369" y="80"/>
                </a:lnTo>
                <a:lnTo>
                  <a:pt x="332" y="51"/>
                </a:lnTo>
                <a:lnTo>
                  <a:pt x="300" y="82"/>
                </a:lnTo>
                <a:lnTo>
                  <a:pt x="270" y="51"/>
                </a:lnTo>
                <a:lnTo>
                  <a:pt x="190" y="53"/>
                </a:lnTo>
                <a:lnTo>
                  <a:pt x="200" y="5"/>
                </a:lnTo>
                <a:lnTo>
                  <a:pt x="141" y="0"/>
                </a:lnTo>
                <a:close/>
              </a:path>
            </a:pathLst>
          </a:custGeom>
          <a:solidFill>
            <a:srgbClr val="5383B7"/>
          </a:solidFill>
          <a:ln w="12701">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ＭＳ Ｐゴシック" pitchFamily="34" charset="-128"/>
              <a:cs typeface="Arial" pitchFamily="34" charset="0"/>
            </a:endParaRPr>
          </a:p>
        </p:txBody>
      </p:sp>
      <p:sp>
        <p:nvSpPr>
          <p:cNvPr id="15" name="Freeform 18">
            <a:extLst>
              <a:ext uri="{FF2B5EF4-FFF2-40B4-BE49-F238E27FC236}">
                <a16:creationId xmlns:a16="http://schemas.microsoft.com/office/drawing/2014/main" id="{9013C129-9ECD-4626-B760-495FE78208B6}"/>
              </a:ext>
            </a:extLst>
          </p:cNvPr>
          <p:cNvSpPr>
            <a:spLocks/>
          </p:cNvSpPr>
          <p:nvPr/>
        </p:nvSpPr>
        <p:spPr bwMode="auto">
          <a:xfrm>
            <a:off x="416922" y="2621151"/>
            <a:ext cx="1295400" cy="2144712"/>
          </a:xfrm>
          <a:custGeom>
            <a:avLst/>
            <a:gdLst>
              <a:gd name="T0" fmla="*/ 2147483647 w 680"/>
              <a:gd name="T1" fmla="*/ 0 h 1051"/>
              <a:gd name="T2" fmla="*/ 2147483647 w 680"/>
              <a:gd name="T3" fmla="*/ 2147483647 h 1051"/>
              <a:gd name="T4" fmla="*/ 2147483647 w 680"/>
              <a:gd name="T5" fmla="*/ 2147483647 h 1051"/>
              <a:gd name="T6" fmla="*/ 0 w 680"/>
              <a:gd name="T7" fmla="*/ 2147483647 h 1051"/>
              <a:gd name="T8" fmla="*/ 2147483647 w 680"/>
              <a:gd name="T9" fmla="*/ 0 h 1051"/>
              <a:gd name="T10" fmla="*/ 2147483647 w 680"/>
              <a:gd name="T11" fmla="*/ 2147483647 h 1051"/>
              <a:gd name="T12" fmla="*/ 2147483647 w 680"/>
              <a:gd name="T13" fmla="*/ 2147483647 h 1051"/>
              <a:gd name="T14" fmla="*/ 2147483647 w 680"/>
              <a:gd name="T15" fmla="*/ 2147483647 h 1051"/>
              <a:gd name="T16" fmla="*/ 2147483647 w 680"/>
              <a:gd name="T17" fmla="*/ 2147483647 h 1051"/>
              <a:gd name="T18" fmla="*/ 2147483647 w 680"/>
              <a:gd name="T19" fmla="*/ 2147483647 h 1051"/>
              <a:gd name="T20" fmla="*/ 2147483647 w 680"/>
              <a:gd name="T21" fmla="*/ 2147483647 h 1051"/>
              <a:gd name="T22" fmla="*/ 2147483647 w 680"/>
              <a:gd name="T23" fmla="*/ 2147483647 h 1051"/>
              <a:gd name="T24" fmla="*/ 2147483647 w 680"/>
              <a:gd name="T25" fmla="*/ 2147483647 h 1051"/>
              <a:gd name="T26" fmla="*/ 2147483647 w 680"/>
              <a:gd name="T27" fmla="*/ 2147483647 h 1051"/>
              <a:gd name="T28" fmla="*/ 2147483647 w 680"/>
              <a:gd name="T29" fmla="*/ 2147483647 h 1051"/>
              <a:gd name="T30" fmla="*/ 2147483647 w 680"/>
              <a:gd name="T31" fmla="*/ 2147483647 h 1051"/>
              <a:gd name="T32" fmla="*/ 2147483647 w 680"/>
              <a:gd name="T33" fmla="*/ 2147483647 h 1051"/>
              <a:gd name="T34" fmla="*/ 2147483647 w 680"/>
              <a:gd name="T35" fmla="*/ 2147483647 h 1051"/>
              <a:gd name="T36" fmla="*/ 2147483647 w 680"/>
              <a:gd name="T37" fmla="*/ 2147483647 h 1051"/>
              <a:gd name="T38" fmla="*/ 2147483647 w 680"/>
              <a:gd name="T39" fmla="*/ 2147483647 h 1051"/>
              <a:gd name="T40" fmla="*/ 2147483647 w 680"/>
              <a:gd name="T41" fmla="*/ 2147483647 h 1051"/>
              <a:gd name="T42" fmla="*/ 2147483647 w 680"/>
              <a:gd name="T43" fmla="*/ 2147483647 h 1051"/>
              <a:gd name="T44" fmla="*/ 2147483647 w 680"/>
              <a:gd name="T45" fmla="*/ 2147483647 h 1051"/>
              <a:gd name="T46" fmla="*/ 2147483647 w 680"/>
              <a:gd name="T47" fmla="*/ 2147483647 h 1051"/>
              <a:gd name="T48" fmla="*/ 2147483647 w 680"/>
              <a:gd name="T49" fmla="*/ 2147483647 h 1051"/>
              <a:gd name="T50" fmla="*/ 2147483647 w 680"/>
              <a:gd name="T51" fmla="*/ 2147483647 h 1051"/>
              <a:gd name="T52" fmla="*/ 2147483647 w 680"/>
              <a:gd name="T53" fmla="*/ 2147483647 h 1051"/>
              <a:gd name="T54" fmla="*/ 2147483647 w 680"/>
              <a:gd name="T55" fmla="*/ 2147483647 h 1051"/>
              <a:gd name="T56" fmla="*/ 2147483647 w 680"/>
              <a:gd name="T57" fmla="*/ 2147483647 h 1051"/>
              <a:gd name="T58" fmla="*/ 2147483647 w 680"/>
              <a:gd name="T59" fmla="*/ 2147483647 h 1051"/>
              <a:gd name="T60" fmla="*/ 2147483647 w 680"/>
              <a:gd name="T61" fmla="*/ 2147483647 h 1051"/>
              <a:gd name="T62" fmla="*/ 2147483647 w 680"/>
              <a:gd name="T63" fmla="*/ 2147483647 h 1051"/>
              <a:gd name="T64" fmla="*/ 2147483647 w 680"/>
              <a:gd name="T65" fmla="*/ 2147483647 h 1051"/>
              <a:gd name="T66" fmla="*/ 2147483647 w 680"/>
              <a:gd name="T67" fmla="*/ 2147483647 h 1051"/>
              <a:gd name="T68" fmla="*/ 2147483647 w 680"/>
              <a:gd name="T69" fmla="*/ 2147483647 h 1051"/>
              <a:gd name="T70" fmla="*/ 2147483647 w 680"/>
              <a:gd name="T71" fmla="*/ 2147483647 h 1051"/>
              <a:gd name="T72" fmla="*/ 2147483647 w 680"/>
              <a:gd name="T73" fmla="*/ 2147483647 h 1051"/>
              <a:gd name="T74" fmla="*/ 2147483647 w 680"/>
              <a:gd name="T75" fmla="*/ 2147483647 h 1051"/>
              <a:gd name="T76" fmla="*/ 2147483647 w 680"/>
              <a:gd name="T77" fmla="*/ 2147483647 h 1051"/>
              <a:gd name="T78" fmla="*/ 2147483647 w 680"/>
              <a:gd name="T79" fmla="*/ 2147483647 h 1051"/>
              <a:gd name="T80" fmla="*/ 2147483647 w 680"/>
              <a:gd name="T81" fmla="*/ 2147483647 h 1051"/>
              <a:gd name="T82" fmla="*/ 2147483647 w 680"/>
              <a:gd name="T83" fmla="*/ 2147483647 h 1051"/>
              <a:gd name="T84" fmla="*/ 2147483647 w 680"/>
              <a:gd name="T85" fmla="*/ 2147483647 h 1051"/>
              <a:gd name="T86" fmla="*/ 2147483647 w 680"/>
              <a:gd name="T87" fmla="*/ 2147483647 h 1051"/>
              <a:gd name="T88" fmla="*/ 2147483647 w 680"/>
              <a:gd name="T89" fmla="*/ 2147483647 h 1051"/>
              <a:gd name="T90" fmla="*/ 2147483647 w 680"/>
              <a:gd name="T91" fmla="*/ 2147483647 h 1051"/>
              <a:gd name="T92" fmla="*/ 2147483647 w 680"/>
              <a:gd name="T93" fmla="*/ 2147483647 h 1051"/>
              <a:gd name="T94" fmla="*/ 0 w 680"/>
              <a:gd name="T95" fmla="*/ 2147483647 h 1051"/>
              <a:gd name="T96" fmla="*/ 2147483647 w 680"/>
              <a:gd name="T97" fmla="*/ 2147483647 h 1051"/>
              <a:gd name="T98" fmla="*/ 2147483647 w 680"/>
              <a:gd name="T99" fmla="*/ 2147483647 h 1051"/>
              <a:gd name="T100" fmla="*/ 2147483647 w 680"/>
              <a:gd name="T101" fmla="*/ 2147483647 h 1051"/>
              <a:gd name="T102" fmla="*/ 2147483647 w 680"/>
              <a:gd name="T103" fmla="*/ 0 h 105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80"/>
              <a:gd name="T157" fmla="*/ 0 h 1051"/>
              <a:gd name="T158" fmla="*/ 680 w 680"/>
              <a:gd name="T159" fmla="*/ 1051 h 105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80" h="1051">
                <a:moveTo>
                  <a:pt x="53" y="0"/>
                </a:moveTo>
                <a:lnTo>
                  <a:pt x="365" y="63"/>
                </a:lnTo>
                <a:lnTo>
                  <a:pt x="297" y="372"/>
                </a:lnTo>
                <a:lnTo>
                  <a:pt x="648" y="843"/>
                </a:lnTo>
                <a:lnTo>
                  <a:pt x="680" y="903"/>
                </a:lnTo>
                <a:lnTo>
                  <a:pt x="647" y="932"/>
                </a:lnTo>
                <a:lnTo>
                  <a:pt x="625" y="984"/>
                </a:lnTo>
                <a:lnTo>
                  <a:pt x="605" y="1015"/>
                </a:lnTo>
                <a:lnTo>
                  <a:pt x="627" y="1042"/>
                </a:lnTo>
                <a:lnTo>
                  <a:pt x="590" y="1051"/>
                </a:lnTo>
                <a:lnTo>
                  <a:pt x="384" y="1044"/>
                </a:lnTo>
                <a:lnTo>
                  <a:pt x="371" y="983"/>
                </a:lnTo>
                <a:lnTo>
                  <a:pt x="335" y="938"/>
                </a:lnTo>
                <a:lnTo>
                  <a:pt x="308" y="922"/>
                </a:lnTo>
                <a:lnTo>
                  <a:pt x="301" y="890"/>
                </a:lnTo>
                <a:lnTo>
                  <a:pt x="279" y="872"/>
                </a:lnTo>
                <a:lnTo>
                  <a:pt x="257" y="850"/>
                </a:lnTo>
                <a:lnTo>
                  <a:pt x="250" y="826"/>
                </a:lnTo>
                <a:lnTo>
                  <a:pt x="230" y="810"/>
                </a:lnTo>
                <a:lnTo>
                  <a:pt x="198" y="819"/>
                </a:lnTo>
                <a:lnTo>
                  <a:pt x="162" y="805"/>
                </a:lnTo>
                <a:lnTo>
                  <a:pt x="162" y="792"/>
                </a:lnTo>
                <a:lnTo>
                  <a:pt x="160" y="763"/>
                </a:lnTo>
                <a:lnTo>
                  <a:pt x="146" y="731"/>
                </a:lnTo>
                <a:lnTo>
                  <a:pt x="144" y="705"/>
                </a:lnTo>
                <a:lnTo>
                  <a:pt x="128" y="682"/>
                </a:lnTo>
                <a:lnTo>
                  <a:pt x="132" y="660"/>
                </a:lnTo>
                <a:lnTo>
                  <a:pt x="87" y="606"/>
                </a:lnTo>
                <a:lnTo>
                  <a:pt x="87" y="576"/>
                </a:lnTo>
                <a:lnTo>
                  <a:pt x="111" y="564"/>
                </a:lnTo>
                <a:lnTo>
                  <a:pt x="111" y="545"/>
                </a:lnTo>
                <a:lnTo>
                  <a:pt x="87" y="539"/>
                </a:lnTo>
                <a:lnTo>
                  <a:pt x="77" y="510"/>
                </a:lnTo>
                <a:lnTo>
                  <a:pt x="66" y="459"/>
                </a:lnTo>
                <a:lnTo>
                  <a:pt x="99" y="487"/>
                </a:lnTo>
                <a:lnTo>
                  <a:pt x="86" y="451"/>
                </a:lnTo>
                <a:lnTo>
                  <a:pt x="111" y="451"/>
                </a:lnTo>
                <a:lnTo>
                  <a:pt x="111" y="425"/>
                </a:lnTo>
                <a:lnTo>
                  <a:pt x="86" y="407"/>
                </a:lnTo>
                <a:lnTo>
                  <a:pt x="74" y="432"/>
                </a:lnTo>
                <a:lnTo>
                  <a:pt x="53" y="423"/>
                </a:lnTo>
                <a:lnTo>
                  <a:pt x="9" y="305"/>
                </a:lnTo>
                <a:lnTo>
                  <a:pt x="21" y="221"/>
                </a:lnTo>
                <a:lnTo>
                  <a:pt x="0" y="173"/>
                </a:lnTo>
                <a:lnTo>
                  <a:pt x="10" y="137"/>
                </a:lnTo>
                <a:lnTo>
                  <a:pt x="32" y="130"/>
                </a:lnTo>
                <a:lnTo>
                  <a:pt x="53" y="71"/>
                </a:lnTo>
                <a:lnTo>
                  <a:pt x="53" y="0"/>
                </a:lnTo>
                <a:close/>
              </a:path>
            </a:pathLst>
          </a:custGeom>
          <a:solidFill>
            <a:srgbClr val="5383B7"/>
          </a:solidFill>
          <a:ln w="12701">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mn-ea"/>
              <a:cs typeface="+mn-cs"/>
            </a:endParaRPr>
          </a:p>
        </p:txBody>
      </p:sp>
      <p:sp>
        <p:nvSpPr>
          <p:cNvPr id="16" name="Freeform 19">
            <a:extLst>
              <a:ext uri="{FF2B5EF4-FFF2-40B4-BE49-F238E27FC236}">
                <a16:creationId xmlns:a16="http://schemas.microsoft.com/office/drawing/2014/main" id="{E47A1F3E-8D1C-4F83-AF6E-AF1E5B8111D8}"/>
              </a:ext>
            </a:extLst>
          </p:cNvPr>
          <p:cNvSpPr>
            <a:spLocks/>
          </p:cNvSpPr>
          <p:nvPr/>
        </p:nvSpPr>
        <p:spPr bwMode="auto">
          <a:xfrm>
            <a:off x="982072" y="2752913"/>
            <a:ext cx="981075" cy="1585913"/>
          </a:xfrm>
          <a:custGeom>
            <a:avLst/>
            <a:gdLst>
              <a:gd name="T0" fmla="*/ 2147483647 w 514"/>
              <a:gd name="T1" fmla="*/ 0 h 777"/>
              <a:gd name="T2" fmla="*/ 2147483647 w 514"/>
              <a:gd name="T3" fmla="*/ 2147483647 h 777"/>
              <a:gd name="T4" fmla="*/ 2147483647 w 514"/>
              <a:gd name="T5" fmla="*/ 2147483647 h 777"/>
              <a:gd name="T6" fmla="*/ 0 w 514"/>
              <a:gd name="T7" fmla="*/ 2147483647 h 777"/>
              <a:gd name="T8" fmla="*/ 2147483647 w 514"/>
              <a:gd name="T9" fmla="*/ 0 h 777"/>
              <a:gd name="T10" fmla="*/ 0 w 514"/>
              <a:gd name="T11" fmla="*/ 2147483647 h 777"/>
              <a:gd name="T12" fmla="*/ 2147483647 w 514"/>
              <a:gd name="T13" fmla="*/ 2147483647 h 777"/>
              <a:gd name="T14" fmla="*/ 2147483647 w 514"/>
              <a:gd name="T15" fmla="*/ 2147483647 h 777"/>
              <a:gd name="T16" fmla="*/ 2147483647 w 514"/>
              <a:gd name="T17" fmla="*/ 2147483647 h 777"/>
              <a:gd name="T18" fmla="*/ 2147483647 w 514"/>
              <a:gd name="T19" fmla="*/ 2147483647 h 777"/>
              <a:gd name="T20" fmla="*/ 2147483647 w 514"/>
              <a:gd name="T21" fmla="*/ 2147483647 h 777"/>
              <a:gd name="T22" fmla="*/ 2147483647 w 514"/>
              <a:gd name="T23" fmla="*/ 2147483647 h 777"/>
              <a:gd name="T24" fmla="*/ 2147483647 w 514"/>
              <a:gd name="T25" fmla="*/ 2147483647 h 777"/>
              <a:gd name="T26" fmla="*/ 2147483647 w 514"/>
              <a:gd name="T27" fmla="*/ 2147483647 h 777"/>
              <a:gd name="T28" fmla="*/ 2147483647 w 514"/>
              <a:gd name="T29" fmla="*/ 2147483647 h 777"/>
              <a:gd name="T30" fmla="*/ 2147483647 w 514"/>
              <a:gd name="T31" fmla="*/ 0 h 7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4"/>
              <a:gd name="T49" fmla="*/ 0 h 777"/>
              <a:gd name="T50" fmla="*/ 514 w 514"/>
              <a:gd name="T51" fmla="*/ 777 h 77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4" h="777">
                <a:moveTo>
                  <a:pt x="65" y="0"/>
                </a:moveTo>
                <a:lnTo>
                  <a:pt x="0" y="308"/>
                </a:lnTo>
                <a:lnTo>
                  <a:pt x="350" y="777"/>
                </a:lnTo>
                <a:lnTo>
                  <a:pt x="372" y="757"/>
                </a:lnTo>
                <a:lnTo>
                  <a:pt x="370" y="664"/>
                </a:lnTo>
                <a:lnTo>
                  <a:pt x="414" y="671"/>
                </a:lnTo>
                <a:lnTo>
                  <a:pt x="459" y="386"/>
                </a:lnTo>
                <a:lnTo>
                  <a:pt x="490" y="193"/>
                </a:lnTo>
                <a:lnTo>
                  <a:pt x="498" y="135"/>
                </a:lnTo>
                <a:lnTo>
                  <a:pt x="514" y="82"/>
                </a:lnTo>
                <a:lnTo>
                  <a:pt x="283" y="46"/>
                </a:lnTo>
                <a:lnTo>
                  <a:pt x="65" y="0"/>
                </a:lnTo>
                <a:close/>
              </a:path>
            </a:pathLst>
          </a:custGeom>
          <a:solidFill>
            <a:srgbClr val="5383B7"/>
          </a:solidFill>
          <a:ln w="12701">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mn-ea"/>
              <a:cs typeface="+mn-cs"/>
            </a:endParaRPr>
          </a:p>
        </p:txBody>
      </p:sp>
      <p:sp>
        <p:nvSpPr>
          <p:cNvPr id="17" name="Freeform 20">
            <a:extLst>
              <a:ext uri="{FF2B5EF4-FFF2-40B4-BE49-F238E27FC236}">
                <a16:creationId xmlns:a16="http://schemas.microsoft.com/office/drawing/2014/main" id="{31129D92-BA95-4276-910A-A2B2D851FD15}"/>
              </a:ext>
            </a:extLst>
          </p:cNvPr>
          <p:cNvSpPr>
            <a:spLocks/>
          </p:cNvSpPr>
          <p:nvPr/>
        </p:nvSpPr>
        <p:spPr bwMode="auto">
          <a:xfrm>
            <a:off x="1521822" y="1451163"/>
            <a:ext cx="884237" cy="1533525"/>
          </a:xfrm>
          <a:custGeom>
            <a:avLst/>
            <a:gdLst>
              <a:gd name="T0" fmla="*/ 2147483647 w 464"/>
              <a:gd name="T1" fmla="*/ 0 h 752"/>
              <a:gd name="T2" fmla="*/ 2147483647 w 464"/>
              <a:gd name="T3" fmla="*/ 2147483647 h 752"/>
              <a:gd name="T4" fmla="*/ 2147483647 w 464"/>
              <a:gd name="T5" fmla="*/ 2147483647 h 752"/>
              <a:gd name="T6" fmla="*/ 0 w 464"/>
              <a:gd name="T7" fmla="*/ 2147483647 h 752"/>
              <a:gd name="T8" fmla="*/ 2147483647 w 464"/>
              <a:gd name="T9" fmla="*/ 0 h 752"/>
              <a:gd name="T10" fmla="*/ 2147483647 w 464"/>
              <a:gd name="T11" fmla="*/ 2147483647 h 752"/>
              <a:gd name="T12" fmla="*/ 2147483647 w 464"/>
              <a:gd name="T13" fmla="*/ 2147483647 h 752"/>
              <a:gd name="T14" fmla="*/ 2147483647 w 464"/>
              <a:gd name="T15" fmla="*/ 2147483647 h 752"/>
              <a:gd name="T16" fmla="*/ 2147483647 w 464"/>
              <a:gd name="T17" fmla="*/ 2147483647 h 752"/>
              <a:gd name="T18" fmla="*/ 2147483647 w 464"/>
              <a:gd name="T19" fmla="*/ 2147483647 h 752"/>
              <a:gd name="T20" fmla="*/ 2147483647 w 464"/>
              <a:gd name="T21" fmla="*/ 2147483647 h 752"/>
              <a:gd name="T22" fmla="*/ 0 w 464"/>
              <a:gd name="T23" fmla="*/ 2147483647 h 752"/>
              <a:gd name="T24" fmla="*/ 2147483647 w 464"/>
              <a:gd name="T25" fmla="*/ 2147483647 h 752"/>
              <a:gd name="T26" fmla="*/ 2147483647 w 464"/>
              <a:gd name="T27" fmla="*/ 2147483647 h 752"/>
              <a:gd name="T28" fmla="*/ 2147483647 w 464"/>
              <a:gd name="T29" fmla="*/ 2147483647 h 752"/>
              <a:gd name="T30" fmla="*/ 2147483647 w 464"/>
              <a:gd name="T31" fmla="*/ 2147483647 h 752"/>
              <a:gd name="T32" fmla="*/ 2147483647 w 464"/>
              <a:gd name="T33" fmla="*/ 2147483647 h 752"/>
              <a:gd name="T34" fmla="*/ 2147483647 w 464"/>
              <a:gd name="T35" fmla="*/ 2147483647 h 752"/>
              <a:gd name="T36" fmla="*/ 2147483647 w 464"/>
              <a:gd name="T37" fmla="*/ 2147483647 h 752"/>
              <a:gd name="T38" fmla="*/ 2147483647 w 464"/>
              <a:gd name="T39" fmla="*/ 2147483647 h 752"/>
              <a:gd name="T40" fmla="*/ 2147483647 w 464"/>
              <a:gd name="T41" fmla="*/ 2147483647 h 752"/>
              <a:gd name="T42" fmla="*/ 2147483647 w 464"/>
              <a:gd name="T43" fmla="*/ 2147483647 h 752"/>
              <a:gd name="T44" fmla="*/ 2147483647 w 464"/>
              <a:gd name="T45" fmla="*/ 2147483647 h 752"/>
              <a:gd name="T46" fmla="*/ 2147483647 w 464"/>
              <a:gd name="T47" fmla="*/ 2147483647 h 752"/>
              <a:gd name="T48" fmla="*/ 2147483647 w 464"/>
              <a:gd name="T49" fmla="*/ 2147483647 h 752"/>
              <a:gd name="T50" fmla="*/ 2147483647 w 464"/>
              <a:gd name="T51" fmla="*/ 0 h 7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4"/>
              <a:gd name="T79" fmla="*/ 0 h 752"/>
              <a:gd name="T80" fmla="*/ 464 w 464"/>
              <a:gd name="T81" fmla="*/ 752 h 7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4" h="752">
                <a:moveTo>
                  <a:pt x="112" y="0"/>
                </a:moveTo>
                <a:lnTo>
                  <a:pt x="70" y="294"/>
                </a:lnTo>
                <a:lnTo>
                  <a:pt x="114" y="357"/>
                </a:lnTo>
                <a:lnTo>
                  <a:pt x="45" y="422"/>
                </a:lnTo>
                <a:lnTo>
                  <a:pt x="36" y="467"/>
                </a:lnTo>
                <a:lnTo>
                  <a:pt x="55" y="499"/>
                </a:lnTo>
                <a:lnTo>
                  <a:pt x="36" y="515"/>
                </a:lnTo>
                <a:lnTo>
                  <a:pt x="0" y="685"/>
                </a:lnTo>
                <a:lnTo>
                  <a:pt x="221" y="724"/>
                </a:lnTo>
                <a:lnTo>
                  <a:pt x="430" y="752"/>
                </a:lnTo>
                <a:lnTo>
                  <a:pt x="452" y="596"/>
                </a:lnTo>
                <a:lnTo>
                  <a:pt x="464" y="511"/>
                </a:lnTo>
                <a:lnTo>
                  <a:pt x="443" y="480"/>
                </a:lnTo>
                <a:lnTo>
                  <a:pt x="395" y="489"/>
                </a:lnTo>
                <a:lnTo>
                  <a:pt x="333" y="496"/>
                </a:lnTo>
                <a:lnTo>
                  <a:pt x="321" y="426"/>
                </a:lnTo>
                <a:lnTo>
                  <a:pt x="246" y="370"/>
                </a:lnTo>
                <a:lnTo>
                  <a:pt x="256" y="333"/>
                </a:lnTo>
                <a:lnTo>
                  <a:pt x="263" y="269"/>
                </a:lnTo>
                <a:lnTo>
                  <a:pt x="166" y="131"/>
                </a:lnTo>
                <a:lnTo>
                  <a:pt x="179" y="9"/>
                </a:lnTo>
                <a:lnTo>
                  <a:pt x="112" y="0"/>
                </a:lnTo>
                <a:close/>
              </a:path>
            </a:pathLst>
          </a:custGeom>
          <a:solidFill>
            <a:srgbClr val="5383B7"/>
          </a:solidFill>
          <a:ln w="12701">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ＭＳ Ｐゴシック" pitchFamily="34" charset="-128"/>
              <a:cs typeface="Arial" pitchFamily="34" charset="0"/>
            </a:endParaRPr>
          </a:p>
        </p:txBody>
      </p:sp>
      <p:sp>
        <p:nvSpPr>
          <p:cNvPr id="18" name="Freeform 21">
            <a:extLst>
              <a:ext uri="{FF2B5EF4-FFF2-40B4-BE49-F238E27FC236}">
                <a16:creationId xmlns:a16="http://schemas.microsoft.com/office/drawing/2014/main" id="{2195457B-3A6A-4D5B-82CB-4B72E58ABCAB}"/>
              </a:ext>
            </a:extLst>
          </p:cNvPr>
          <p:cNvSpPr>
            <a:spLocks/>
          </p:cNvSpPr>
          <p:nvPr/>
        </p:nvSpPr>
        <p:spPr bwMode="auto">
          <a:xfrm>
            <a:off x="1796459" y="2925951"/>
            <a:ext cx="819150" cy="1133475"/>
          </a:xfrm>
          <a:custGeom>
            <a:avLst/>
            <a:gdLst>
              <a:gd name="T0" fmla="*/ 2147483647 w 430"/>
              <a:gd name="T1" fmla="*/ 0 h 555"/>
              <a:gd name="T2" fmla="*/ 2147483647 w 430"/>
              <a:gd name="T3" fmla="*/ 2147483647 h 555"/>
              <a:gd name="T4" fmla="*/ 2147483647 w 430"/>
              <a:gd name="T5" fmla="*/ 2147483647 h 555"/>
              <a:gd name="T6" fmla="*/ 0 w 430"/>
              <a:gd name="T7" fmla="*/ 2147483647 h 555"/>
              <a:gd name="T8" fmla="*/ 2147483647 w 430"/>
              <a:gd name="T9" fmla="*/ 0 h 555"/>
              <a:gd name="T10" fmla="*/ 2147483647 w 430"/>
              <a:gd name="T11" fmla="*/ 2147483647 h 555"/>
              <a:gd name="T12" fmla="*/ 2147483647 w 430"/>
              <a:gd name="T13" fmla="*/ 2147483647 h 555"/>
              <a:gd name="T14" fmla="*/ 2147483647 w 430"/>
              <a:gd name="T15" fmla="*/ 2147483647 h 555"/>
              <a:gd name="T16" fmla="*/ 2147483647 w 430"/>
              <a:gd name="T17" fmla="*/ 2147483647 h 555"/>
              <a:gd name="T18" fmla="*/ 0 w 430"/>
              <a:gd name="T19" fmla="*/ 2147483647 h 555"/>
              <a:gd name="T20" fmla="*/ 2147483647 w 430"/>
              <a:gd name="T21" fmla="*/ 2147483647 h 555"/>
              <a:gd name="T22" fmla="*/ 2147483647 w 430"/>
              <a:gd name="T23" fmla="*/ 0 h 5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0"/>
              <a:gd name="T37" fmla="*/ 0 h 555"/>
              <a:gd name="T38" fmla="*/ 430 w 430"/>
              <a:gd name="T39" fmla="*/ 555 h 5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0" h="555">
                <a:moveTo>
                  <a:pt x="80" y="0"/>
                </a:moveTo>
                <a:lnTo>
                  <a:pt x="290" y="29"/>
                </a:lnTo>
                <a:lnTo>
                  <a:pt x="276" y="135"/>
                </a:lnTo>
                <a:lnTo>
                  <a:pt x="430" y="150"/>
                </a:lnTo>
                <a:lnTo>
                  <a:pt x="388" y="555"/>
                </a:lnTo>
                <a:lnTo>
                  <a:pt x="0" y="513"/>
                </a:lnTo>
                <a:lnTo>
                  <a:pt x="39" y="254"/>
                </a:lnTo>
                <a:lnTo>
                  <a:pt x="80" y="0"/>
                </a:lnTo>
                <a:close/>
              </a:path>
            </a:pathLst>
          </a:custGeom>
          <a:solidFill>
            <a:srgbClr val="5383B7"/>
          </a:solidFill>
          <a:ln w="12701">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ＭＳ Ｐゴシック" pitchFamily="34" charset="-128"/>
              <a:cs typeface="Arial" pitchFamily="34" charset="0"/>
            </a:endParaRPr>
          </a:p>
        </p:txBody>
      </p:sp>
      <p:sp>
        <p:nvSpPr>
          <p:cNvPr id="19" name="Freeform 22">
            <a:extLst>
              <a:ext uri="{FF2B5EF4-FFF2-40B4-BE49-F238E27FC236}">
                <a16:creationId xmlns:a16="http://schemas.microsoft.com/office/drawing/2014/main" id="{D0EAD7EE-2D5E-409C-962A-0CC377E0F660}"/>
              </a:ext>
            </a:extLst>
          </p:cNvPr>
          <p:cNvSpPr>
            <a:spLocks/>
          </p:cNvSpPr>
          <p:nvPr/>
        </p:nvSpPr>
        <p:spPr bwMode="auto">
          <a:xfrm>
            <a:off x="1832972" y="1467038"/>
            <a:ext cx="1539875" cy="1027113"/>
          </a:xfrm>
          <a:custGeom>
            <a:avLst/>
            <a:gdLst>
              <a:gd name="T0" fmla="*/ 2147483647 w 807"/>
              <a:gd name="T1" fmla="*/ 0 h 503"/>
              <a:gd name="T2" fmla="*/ 2147483647 w 807"/>
              <a:gd name="T3" fmla="*/ 2147483647 h 503"/>
              <a:gd name="T4" fmla="*/ 2147483647 w 807"/>
              <a:gd name="T5" fmla="*/ 2147483647 h 503"/>
              <a:gd name="T6" fmla="*/ 0 w 807"/>
              <a:gd name="T7" fmla="*/ 2147483647 h 503"/>
              <a:gd name="T8" fmla="*/ 2147483647 w 807"/>
              <a:gd name="T9" fmla="*/ 0 h 503"/>
              <a:gd name="T10" fmla="*/ 2147483647 w 807"/>
              <a:gd name="T11" fmla="*/ 2147483647 h 503"/>
              <a:gd name="T12" fmla="*/ 2147483647 w 807"/>
              <a:gd name="T13" fmla="*/ 2147483647 h 503"/>
              <a:gd name="T14" fmla="*/ 2147483647 w 807"/>
              <a:gd name="T15" fmla="*/ 2147483647 h 503"/>
              <a:gd name="T16" fmla="*/ 2147483647 w 807"/>
              <a:gd name="T17" fmla="*/ 2147483647 h 503"/>
              <a:gd name="T18" fmla="*/ 2147483647 w 807"/>
              <a:gd name="T19" fmla="*/ 2147483647 h 503"/>
              <a:gd name="T20" fmla="*/ 2147483647 w 807"/>
              <a:gd name="T21" fmla="*/ 2147483647 h 503"/>
              <a:gd name="T22" fmla="*/ 2147483647 w 807"/>
              <a:gd name="T23" fmla="*/ 2147483647 h 503"/>
              <a:gd name="T24" fmla="*/ 2147483647 w 807"/>
              <a:gd name="T25" fmla="*/ 2147483647 h 503"/>
              <a:gd name="T26" fmla="*/ 2147483647 w 807"/>
              <a:gd name="T27" fmla="*/ 2147483647 h 503"/>
              <a:gd name="T28" fmla="*/ 2147483647 w 807"/>
              <a:gd name="T29" fmla="*/ 2147483647 h 503"/>
              <a:gd name="T30" fmla="*/ 2147483647 w 807"/>
              <a:gd name="T31" fmla="*/ 2147483647 h 503"/>
              <a:gd name="T32" fmla="*/ 2147483647 w 807"/>
              <a:gd name="T33" fmla="*/ 2147483647 h 503"/>
              <a:gd name="T34" fmla="*/ 2147483647 w 807"/>
              <a:gd name="T35" fmla="*/ 2147483647 h 503"/>
              <a:gd name="T36" fmla="*/ 2147483647 w 807"/>
              <a:gd name="T37" fmla="*/ 2147483647 h 503"/>
              <a:gd name="T38" fmla="*/ 2147483647 w 807"/>
              <a:gd name="T39" fmla="*/ 2147483647 h 503"/>
              <a:gd name="T40" fmla="*/ 2147483647 w 807"/>
              <a:gd name="T41" fmla="*/ 2147483647 h 503"/>
              <a:gd name="T42" fmla="*/ 0 w 807"/>
              <a:gd name="T43" fmla="*/ 2147483647 h 503"/>
              <a:gd name="T44" fmla="*/ 2147483647 w 807"/>
              <a:gd name="T45" fmla="*/ 0 h 5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07"/>
              <a:gd name="T70" fmla="*/ 0 h 503"/>
              <a:gd name="T71" fmla="*/ 807 w 807"/>
              <a:gd name="T72" fmla="*/ 503 h 5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07" h="503">
                <a:moveTo>
                  <a:pt x="13" y="0"/>
                </a:moveTo>
                <a:lnTo>
                  <a:pt x="171" y="20"/>
                </a:lnTo>
                <a:lnTo>
                  <a:pt x="267" y="33"/>
                </a:lnTo>
                <a:lnTo>
                  <a:pt x="394" y="46"/>
                </a:lnTo>
                <a:lnTo>
                  <a:pt x="510" y="58"/>
                </a:lnTo>
                <a:lnTo>
                  <a:pt x="712" y="72"/>
                </a:lnTo>
                <a:lnTo>
                  <a:pt x="807" y="80"/>
                </a:lnTo>
                <a:lnTo>
                  <a:pt x="804" y="490"/>
                </a:lnTo>
                <a:lnTo>
                  <a:pt x="310" y="447"/>
                </a:lnTo>
                <a:lnTo>
                  <a:pt x="299" y="503"/>
                </a:lnTo>
                <a:lnTo>
                  <a:pt x="280" y="476"/>
                </a:lnTo>
                <a:lnTo>
                  <a:pt x="235" y="481"/>
                </a:lnTo>
                <a:lnTo>
                  <a:pt x="170" y="491"/>
                </a:lnTo>
                <a:lnTo>
                  <a:pt x="158" y="420"/>
                </a:lnTo>
                <a:lnTo>
                  <a:pt x="81" y="363"/>
                </a:lnTo>
                <a:lnTo>
                  <a:pt x="93" y="309"/>
                </a:lnTo>
                <a:lnTo>
                  <a:pt x="100" y="266"/>
                </a:lnTo>
                <a:lnTo>
                  <a:pt x="0" y="125"/>
                </a:lnTo>
                <a:lnTo>
                  <a:pt x="13" y="0"/>
                </a:lnTo>
                <a:close/>
              </a:path>
            </a:pathLst>
          </a:custGeom>
          <a:solidFill>
            <a:srgbClr val="5383B7"/>
          </a:solidFill>
          <a:ln w="12701">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ＭＳ Ｐゴシック" pitchFamily="34" charset="-128"/>
              <a:cs typeface="Arial" pitchFamily="34" charset="0"/>
            </a:endParaRPr>
          </a:p>
        </p:txBody>
      </p:sp>
      <p:sp>
        <p:nvSpPr>
          <p:cNvPr id="20" name="Freeform 23">
            <a:extLst>
              <a:ext uri="{FF2B5EF4-FFF2-40B4-BE49-F238E27FC236}">
                <a16:creationId xmlns:a16="http://schemas.microsoft.com/office/drawing/2014/main" id="{805B413D-1054-4C83-A418-32AC499CF6E1}"/>
              </a:ext>
            </a:extLst>
          </p:cNvPr>
          <p:cNvSpPr>
            <a:spLocks/>
          </p:cNvSpPr>
          <p:nvPr/>
        </p:nvSpPr>
        <p:spPr bwMode="auto">
          <a:xfrm>
            <a:off x="2312397" y="2370326"/>
            <a:ext cx="1054100" cy="923925"/>
          </a:xfrm>
          <a:custGeom>
            <a:avLst/>
            <a:gdLst>
              <a:gd name="T0" fmla="*/ 2147483647 w 553"/>
              <a:gd name="T1" fmla="*/ 0 h 452"/>
              <a:gd name="T2" fmla="*/ 2147483647 w 553"/>
              <a:gd name="T3" fmla="*/ 2147483647 h 452"/>
              <a:gd name="T4" fmla="*/ 2147483647 w 553"/>
              <a:gd name="T5" fmla="*/ 2147483647 h 452"/>
              <a:gd name="T6" fmla="*/ 0 w 553"/>
              <a:gd name="T7" fmla="*/ 2147483647 h 452"/>
              <a:gd name="T8" fmla="*/ 2147483647 w 553"/>
              <a:gd name="T9" fmla="*/ 0 h 452"/>
              <a:gd name="T10" fmla="*/ 2147483647 w 553"/>
              <a:gd name="T11" fmla="*/ 2147483647 h 452"/>
              <a:gd name="T12" fmla="*/ 0 w 553"/>
              <a:gd name="T13" fmla="*/ 2147483647 h 452"/>
              <a:gd name="T14" fmla="*/ 2147483647 w 553"/>
              <a:gd name="T15" fmla="*/ 2147483647 h 452"/>
              <a:gd name="T16" fmla="*/ 2147483647 w 553"/>
              <a:gd name="T17" fmla="*/ 2147483647 h 452"/>
              <a:gd name="T18" fmla="*/ 2147483647 w 553"/>
              <a:gd name="T19" fmla="*/ 2147483647 h 452"/>
              <a:gd name="T20" fmla="*/ 2147483647 w 553"/>
              <a:gd name="T21" fmla="*/ 0 h 4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3"/>
              <a:gd name="T34" fmla="*/ 0 h 452"/>
              <a:gd name="T35" fmla="*/ 553 w 553"/>
              <a:gd name="T36" fmla="*/ 452 h 4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3" h="452">
                <a:moveTo>
                  <a:pt x="54" y="0"/>
                </a:moveTo>
                <a:lnTo>
                  <a:pt x="34" y="169"/>
                </a:lnTo>
                <a:lnTo>
                  <a:pt x="0" y="410"/>
                </a:lnTo>
                <a:lnTo>
                  <a:pt x="160" y="423"/>
                </a:lnTo>
                <a:lnTo>
                  <a:pt x="534" y="452"/>
                </a:lnTo>
                <a:lnTo>
                  <a:pt x="553" y="47"/>
                </a:lnTo>
                <a:lnTo>
                  <a:pt x="54" y="0"/>
                </a:lnTo>
                <a:close/>
              </a:path>
            </a:pathLst>
          </a:custGeom>
          <a:solidFill>
            <a:srgbClr val="5383B7"/>
          </a:solidFill>
          <a:ln w="12701">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ＭＳ Ｐゴシック" pitchFamily="34" charset="-128"/>
              <a:cs typeface="Arial" pitchFamily="34" charset="0"/>
            </a:endParaRPr>
          </a:p>
        </p:txBody>
      </p:sp>
      <p:sp>
        <p:nvSpPr>
          <p:cNvPr id="21" name="Freeform 24">
            <a:extLst>
              <a:ext uri="{FF2B5EF4-FFF2-40B4-BE49-F238E27FC236}">
                <a16:creationId xmlns:a16="http://schemas.microsoft.com/office/drawing/2014/main" id="{C7376123-3420-45D9-BE82-96AFB1E99F7F}"/>
              </a:ext>
            </a:extLst>
          </p:cNvPr>
          <p:cNvSpPr>
            <a:spLocks/>
          </p:cNvSpPr>
          <p:nvPr/>
        </p:nvSpPr>
        <p:spPr bwMode="auto">
          <a:xfrm>
            <a:off x="2526709" y="3232338"/>
            <a:ext cx="1096963" cy="873125"/>
          </a:xfrm>
          <a:custGeom>
            <a:avLst/>
            <a:gdLst>
              <a:gd name="T0" fmla="*/ 2147483647 w 576"/>
              <a:gd name="T1" fmla="*/ 0 h 428"/>
              <a:gd name="T2" fmla="*/ 2147483647 w 576"/>
              <a:gd name="T3" fmla="*/ 2147483647 h 428"/>
              <a:gd name="T4" fmla="*/ 2147483647 w 576"/>
              <a:gd name="T5" fmla="*/ 2147483647 h 428"/>
              <a:gd name="T6" fmla="*/ 0 w 576"/>
              <a:gd name="T7" fmla="*/ 2147483647 h 428"/>
              <a:gd name="T8" fmla="*/ 2147483647 w 576"/>
              <a:gd name="T9" fmla="*/ 0 h 428"/>
              <a:gd name="T10" fmla="*/ 2147483647 w 576"/>
              <a:gd name="T11" fmla="*/ 2147483647 h 428"/>
              <a:gd name="T12" fmla="*/ 0 w 576"/>
              <a:gd name="T13" fmla="*/ 2147483647 h 428"/>
              <a:gd name="T14" fmla="*/ 2147483647 w 576"/>
              <a:gd name="T15" fmla="*/ 2147483647 h 428"/>
              <a:gd name="T16" fmla="*/ 2147483647 w 576"/>
              <a:gd name="T17" fmla="*/ 2147483647 h 428"/>
              <a:gd name="T18" fmla="*/ 2147483647 w 576"/>
              <a:gd name="T19" fmla="*/ 2147483647 h 428"/>
              <a:gd name="T20" fmla="*/ 2147483647 w 576"/>
              <a:gd name="T21" fmla="*/ 2147483647 h 428"/>
              <a:gd name="T22" fmla="*/ 2147483647 w 576"/>
              <a:gd name="T23" fmla="*/ 2147483647 h 428"/>
              <a:gd name="T24" fmla="*/ 2147483647 w 576"/>
              <a:gd name="T25" fmla="*/ 0 h 4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6"/>
              <a:gd name="T40" fmla="*/ 0 h 428"/>
              <a:gd name="T41" fmla="*/ 576 w 576"/>
              <a:gd name="T42" fmla="*/ 428 h 4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6" h="428">
                <a:moveTo>
                  <a:pt x="48" y="0"/>
                </a:moveTo>
                <a:lnTo>
                  <a:pt x="19" y="257"/>
                </a:lnTo>
                <a:lnTo>
                  <a:pt x="0" y="405"/>
                </a:lnTo>
                <a:lnTo>
                  <a:pt x="288" y="420"/>
                </a:lnTo>
                <a:lnTo>
                  <a:pt x="563" y="428"/>
                </a:lnTo>
                <a:lnTo>
                  <a:pt x="571" y="228"/>
                </a:lnTo>
                <a:lnTo>
                  <a:pt x="576" y="32"/>
                </a:lnTo>
                <a:lnTo>
                  <a:pt x="419" y="29"/>
                </a:lnTo>
                <a:lnTo>
                  <a:pt x="48" y="0"/>
                </a:lnTo>
                <a:close/>
              </a:path>
            </a:pathLst>
          </a:custGeom>
          <a:solidFill>
            <a:srgbClr val="5383B7"/>
          </a:solidFill>
          <a:ln w="12701">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mn-ea"/>
              <a:cs typeface="+mn-cs"/>
            </a:endParaRPr>
          </a:p>
        </p:txBody>
      </p:sp>
      <p:sp>
        <p:nvSpPr>
          <p:cNvPr id="22" name="Freeform 25">
            <a:extLst>
              <a:ext uri="{FF2B5EF4-FFF2-40B4-BE49-F238E27FC236}">
                <a16:creationId xmlns:a16="http://schemas.microsoft.com/office/drawing/2014/main" id="{84368EAA-B940-41DB-A391-126A806FB820}"/>
              </a:ext>
            </a:extLst>
          </p:cNvPr>
          <p:cNvSpPr>
            <a:spLocks/>
          </p:cNvSpPr>
          <p:nvPr/>
        </p:nvSpPr>
        <p:spPr bwMode="auto">
          <a:xfrm>
            <a:off x="1540872" y="3967351"/>
            <a:ext cx="993775" cy="1184275"/>
          </a:xfrm>
          <a:custGeom>
            <a:avLst/>
            <a:gdLst>
              <a:gd name="T0" fmla="*/ 2147483647 w 522"/>
              <a:gd name="T1" fmla="*/ 0 h 580"/>
              <a:gd name="T2" fmla="*/ 2147483647 w 522"/>
              <a:gd name="T3" fmla="*/ 2147483647 h 580"/>
              <a:gd name="T4" fmla="*/ 2147483647 w 522"/>
              <a:gd name="T5" fmla="*/ 2147483647 h 580"/>
              <a:gd name="T6" fmla="*/ 0 w 522"/>
              <a:gd name="T7" fmla="*/ 2147483647 h 580"/>
              <a:gd name="T8" fmla="*/ 2147483647 w 522"/>
              <a:gd name="T9" fmla="*/ 0 h 580"/>
              <a:gd name="T10" fmla="*/ 2147483647 w 522"/>
              <a:gd name="T11" fmla="*/ 2147483647 h 580"/>
              <a:gd name="T12" fmla="*/ 2147483647 w 522"/>
              <a:gd name="T13" fmla="*/ 2147483647 h 580"/>
              <a:gd name="T14" fmla="*/ 2147483647 w 522"/>
              <a:gd name="T15" fmla="*/ 2147483647 h 580"/>
              <a:gd name="T16" fmla="*/ 2147483647 w 522"/>
              <a:gd name="T17" fmla="*/ 2147483647 h 580"/>
              <a:gd name="T18" fmla="*/ 2147483647 w 522"/>
              <a:gd name="T19" fmla="*/ 2147483647 h 580"/>
              <a:gd name="T20" fmla="*/ 2147483647 w 522"/>
              <a:gd name="T21" fmla="*/ 2147483647 h 580"/>
              <a:gd name="T22" fmla="*/ 2147483647 w 522"/>
              <a:gd name="T23" fmla="*/ 2147483647 h 580"/>
              <a:gd name="T24" fmla="*/ 2147483647 w 522"/>
              <a:gd name="T25" fmla="*/ 2147483647 h 580"/>
              <a:gd name="T26" fmla="*/ 2147483647 w 522"/>
              <a:gd name="T27" fmla="*/ 2147483647 h 580"/>
              <a:gd name="T28" fmla="*/ 2147483647 w 522"/>
              <a:gd name="T29" fmla="*/ 2147483647 h 580"/>
              <a:gd name="T30" fmla="*/ 0 w 522"/>
              <a:gd name="T31" fmla="*/ 2147483647 h 580"/>
              <a:gd name="T32" fmla="*/ 2147483647 w 522"/>
              <a:gd name="T33" fmla="*/ 2147483647 h 580"/>
              <a:gd name="T34" fmla="*/ 2147483647 w 522"/>
              <a:gd name="T35" fmla="*/ 2147483647 h 580"/>
              <a:gd name="T36" fmla="*/ 2147483647 w 522"/>
              <a:gd name="T37" fmla="*/ 2147483647 h 580"/>
              <a:gd name="T38" fmla="*/ 2147483647 w 522"/>
              <a:gd name="T39" fmla="*/ 0 h 5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22"/>
              <a:gd name="T61" fmla="*/ 0 h 580"/>
              <a:gd name="T62" fmla="*/ 522 w 522"/>
              <a:gd name="T63" fmla="*/ 580 h 58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22" h="580">
                <a:moveTo>
                  <a:pt x="132" y="0"/>
                </a:moveTo>
                <a:lnTo>
                  <a:pt x="122" y="76"/>
                </a:lnTo>
                <a:lnTo>
                  <a:pt x="77" y="67"/>
                </a:lnTo>
                <a:lnTo>
                  <a:pt x="80" y="164"/>
                </a:lnTo>
                <a:lnTo>
                  <a:pt x="58" y="183"/>
                </a:lnTo>
                <a:lnTo>
                  <a:pt x="90" y="243"/>
                </a:lnTo>
                <a:lnTo>
                  <a:pt x="58" y="269"/>
                </a:lnTo>
                <a:lnTo>
                  <a:pt x="41" y="313"/>
                </a:lnTo>
                <a:lnTo>
                  <a:pt x="16" y="355"/>
                </a:lnTo>
                <a:lnTo>
                  <a:pt x="33" y="379"/>
                </a:lnTo>
                <a:lnTo>
                  <a:pt x="3" y="390"/>
                </a:lnTo>
                <a:lnTo>
                  <a:pt x="0" y="429"/>
                </a:lnTo>
                <a:lnTo>
                  <a:pt x="293" y="577"/>
                </a:lnTo>
                <a:lnTo>
                  <a:pt x="459" y="580"/>
                </a:lnTo>
                <a:lnTo>
                  <a:pt x="522" y="45"/>
                </a:lnTo>
                <a:lnTo>
                  <a:pt x="132" y="0"/>
                </a:lnTo>
                <a:close/>
              </a:path>
            </a:pathLst>
          </a:custGeom>
          <a:solidFill>
            <a:srgbClr val="5383B7"/>
          </a:solidFill>
          <a:ln w="12701">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ＭＳ Ｐゴシック" pitchFamily="34" charset="-128"/>
              <a:cs typeface="Arial" pitchFamily="34" charset="0"/>
            </a:endParaRPr>
          </a:p>
        </p:txBody>
      </p:sp>
      <p:sp>
        <p:nvSpPr>
          <p:cNvPr id="23" name="Freeform 26">
            <a:extLst>
              <a:ext uri="{FF2B5EF4-FFF2-40B4-BE49-F238E27FC236}">
                <a16:creationId xmlns:a16="http://schemas.microsoft.com/office/drawing/2014/main" id="{47F1E5F8-BC17-48DB-B904-60B3C4A138FF}"/>
              </a:ext>
            </a:extLst>
          </p:cNvPr>
          <p:cNvSpPr>
            <a:spLocks/>
          </p:cNvSpPr>
          <p:nvPr/>
        </p:nvSpPr>
        <p:spPr bwMode="auto">
          <a:xfrm>
            <a:off x="2406059" y="4051488"/>
            <a:ext cx="1057275" cy="1120775"/>
          </a:xfrm>
          <a:custGeom>
            <a:avLst/>
            <a:gdLst>
              <a:gd name="T0" fmla="*/ 2147483647 w 554"/>
              <a:gd name="T1" fmla="*/ 0 h 549"/>
              <a:gd name="T2" fmla="*/ 2147483647 w 554"/>
              <a:gd name="T3" fmla="*/ 2147483647 h 549"/>
              <a:gd name="T4" fmla="*/ 2147483647 w 554"/>
              <a:gd name="T5" fmla="*/ 2147483647 h 549"/>
              <a:gd name="T6" fmla="*/ 0 w 554"/>
              <a:gd name="T7" fmla="*/ 2147483647 h 549"/>
              <a:gd name="T8" fmla="*/ 2147483647 w 554"/>
              <a:gd name="T9" fmla="*/ 0 h 549"/>
              <a:gd name="T10" fmla="*/ 2147483647 w 554"/>
              <a:gd name="T11" fmla="*/ 2147483647 h 549"/>
              <a:gd name="T12" fmla="*/ 2147483647 w 554"/>
              <a:gd name="T13" fmla="*/ 2147483647 h 549"/>
              <a:gd name="T14" fmla="*/ 2147483647 w 554"/>
              <a:gd name="T15" fmla="*/ 2147483647 h 549"/>
              <a:gd name="T16" fmla="*/ 2147483647 w 554"/>
              <a:gd name="T17" fmla="*/ 2147483647 h 549"/>
              <a:gd name="T18" fmla="*/ 2147483647 w 554"/>
              <a:gd name="T19" fmla="*/ 2147483647 h 549"/>
              <a:gd name="T20" fmla="*/ 2147483647 w 554"/>
              <a:gd name="T21" fmla="*/ 2147483647 h 549"/>
              <a:gd name="T22" fmla="*/ 2147483647 w 554"/>
              <a:gd name="T23" fmla="*/ 2147483647 h 549"/>
              <a:gd name="T24" fmla="*/ 0 w 554"/>
              <a:gd name="T25" fmla="*/ 2147483647 h 549"/>
              <a:gd name="T26" fmla="*/ 2147483647 w 554"/>
              <a:gd name="T27" fmla="*/ 2147483647 h 549"/>
              <a:gd name="T28" fmla="*/ 2147483647 w 554"/>
              <a:gd name="T29" fmla="*/ 0 h 5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54"/>
              <a:gd name="T46" fmla="*/ 0 h 549"/>
              <a:gd name="T47" fmla="*/ 554 w 554"/>
              <a:gd name="T48" fmla="*/ 549 h 5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54" h="549">
                <a:moveTo>
                  <a:pt x="67" y="0"/>
                </a:moveTo>
                <a:lnTo>
                  <a:pt x="554" y="22"/>
                </a:lnTo>
                <a:lnTo>
                  <a:pt x="530" y="507"/>
                </a:lnTo>
                <a:lnTo>
                  <a:pt x="372" y="498"/>
                </a:lnTo>
                <a:lnTo>
                  <a:pt x="224" y="494"/>
                </a:lnTo>
                <a:lnTo>
                  <a:pt x="224" y="513"/>
                </a:lnTo>
                <a:lnTo>
                  <a:pt x="100" y="513"/>
                </a:lnTo>
                <a:lnTo>
                  <a:pt x="93" y="549"/>
                </a:lnTo>
                <a:lnTo>
                  <a:pt x="0" y="538"/>
                </a:lnTo>
                <a:lnTo>
                  <a:pt x="52" y="126"/>
                </a:lnTo>
                <a:lnTo>
                  <a:pt x="67" y="0"/>
                </a:lnTo>
                <a:close/>
              </a:path>
            </a:pathLst>
          </a:custGeom>
          <a:solidFill>
            <a:srgbClr val="5383B7"/>
          </a:solidFill>
          <a:ln w="12701">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ＭＳ Ｐゴシック" pitchFamily="34" charset="-128"/>
              <a:cs typeface="Arial" pitchFamily="34" charset="0"/>
            </a:endParaRPr>
          </a:p>
        </p:txBody>
      </p:sp>
      <p:sp>
        <p:nvSpPr>
          <p:cNvPr id="24" name="Freeform 27">
            <a:extLst>
              <a:ext uri="{FF2B5EF4-FFF2-40B4-BE49-F238E27FC236}">
                <a16:creationId xmlns:a16="http://schemas.microsoft.com/office/drawing/2014/main" id="{B0DF7ECE-06BF-49D3-8FDD-1EB4C88557A5}"/>
              </a:ext>
            </a:extLst>
          </p:cNvPr>
          <p:cNvSpPr>
            <a:spLocks/>
          </p:cNvSpPr>
          <p:nvPr/>
        </p:nvSpPr>
        <p:spPr bwMode="auto">
          <a:xfrm>
            <a:off x="2826747" y="4216588"/>
            <a:ext cx="2141537" cy="2125663"/>
          </a:xfrm>
          <a:custGeom>
            <a:avLst/>
            <a:gdLst>
              <a:gd name="T0" fmla="*/ 2147483647 w 1124"/>
              <a:gd name="T1" fmla="*/ 0 h 1041"/>
              <a:gd name="T2" fmla="*/ 2147483647 w 1124"/>
              <a:gd name="T3" fmla="*/ 2147483647 h 1041"/>
              <a:gd name="T4" fmla="*/ 2147483647 w 1124"/>
              <a:gd name="T5" fmla="*/ 2147483647 h 1041"/>
              <a:gd name="T6" fmla="*/ 0 w 1124"/>
              <a:gd name="T7" fmla="*/ 2147483647 h 1041"/>
              <a:gd name="T8" fmla="*/ 2147483647 w 1124"/>
              <a:gd name="T9" fmla="*/ 0 h 1041"/>
              <a:gd name="T10" fmla="*/ 2147483647 w 1124"/>
              <a:gd name="T11" fmla="*/ 2147483647 h 1041"/>
              <a:gd name="T12" fmla="*/ 2147483647 w 1124"/>
              <a:gd name="T13" fmla="*/ 2147483647 h 1041"/>
              <a:gd name="T14" fmla="*/ 2147483647 w 1124"/>
              <a:gd name="T15" fmla="*/ 2147483647 h 1041"/>
              <a:gd name="T16" fmla="*/ 2147483647 w 1124"/>
              <a:gd name="T17" fmla="*/ 2147483647 h 1041"/>
              <a:gd name="T18" fmla="*/ 2147483647 w 1124"/>
              <a:gd name="T19" fmla="*/ 2147483647 h 1041"/>
              <a:gd name="T20" fmla="*/ 2147483647 w 1124"/>
              <a:gd name="T21" fmla="*/ 2147483647 h 1041"/>
              <a:gd name="T22" fmla="*/ 2147483647 w 1124"/>
              <a:gd name="T23" fmla="*/ 2147483647 h 1041"/>
              <a:gd name="T24" fmla="*/ 2147483647 w 1124"/>
              <a:gd name="T25" fmla="*/ 2147483647 h 1041"/>
              <a:gd name="T26" fmla="*/ 2147483647 w 1124"/>
              <a:gd name="T27" fmla="*/ 2147483647 h 1041"/>
              <a:gd name="T28" fmla="*/ 2147483647 w 1124"/>
              <a:gd name="T29" fmla="*/ 2147483647 h 1041"/>
              <a:gd name="T30" fmla="*/ 2147483647 w 1124"/>
              <a:gd name="T31" fmla="*/ 2147483647 h 1041"/>
              <a:gd name="T32" fmla="*/ 2147483647 w 1124"/>
              <a:gd name="T33" fmla="*/ 2147483647 h 1041"/>
              <a:gd name="T34" fmla="*/ 2147483647 w 1124"/>
              <a:gd name="T35" fmla="*/ 2147483647 h 1041"/>
              <a:gd name="T36" fmla="*/ 2147483647 w 1124"/>
              <a:gd name="T37" fmla="*/ 2147483647 h 1041"/>
              <a:gd name="T38" fmla="*/ 2147483647 w 1124"/>
              <a:gd name="T39" fmla="*/ 2147483647 h 1041"/>
              <a:gd name="T40" fmla="*/ 2147483647 w 1124"/>
              <a:gd name="T41" fmla="*/ 2147483647 h 1041"/>
              <a:gd name="T42" fmla="*/ 2147483647 w 1124"/>
              <a:gd name="T43" fmla="*/ 2147483647 h 1041"/>
              <a:gd name="T44" fmla="*/ 2147483647 w 1124"/>
              <a:gd name="T45" fmla="*/ 2147483647 h 1041"/>
              <a:gd name="T46" fmla="*/ 2147483647 w 1124"/>
              <a:gd name="T47" fmla="*/ 2147483647 h 1041"/>
              <a:gd name="T48" fmla="*/ 2147483647 w 1124"/>
              <a:gd name="T49" fmla="*/ 2147483647 h 1041"/>
              <a:gd name="T50" fmla="*/ 2147483647 w 1124"/>
              <a:gd name="T51" fmla="*/ 2147483647 h 1041"/>
              <a:gd name="T52" fmla="*/ 2147483647 w 1124"/>
              <a:gd name="T53" fmla="*/ 2147483647 h 1041"/>
              <a:gd name="T54" fmla="*/ 2147483647 w 1124"/>
              <a:gd name="T55" fmla="*/ 2147483647 h 1041"/>
              <a:gd name="T56" fmla="*/ 2147483647 w 1124"/>
              <a:gd name="T57" fmla="*/ 2147483647 h 1041"/>
              <a:gd name="T58" fmla="*/ 2147483647 w 1124"/>
              <a:gd name="T59" fmla="*/ 2147483647 h 1041"/>
              <a:gd name="T60" fmla="*/ 2147483647 w 1124"/>
              <a:gd name="T61" fmla="*/ 2147483647 h 1041"/>
              <a:gd name="T62" fmla="*/ 2147483647 w 1124"/>
              <a:gd name="T63" fmla="*/ 2147483647 h 1041"/>
              <a:gd name="T64" fmla="*/ 2147483647 w 1124"/>
              <a:gd name="T65" fmla="*/ 2147483647 h 1041"/>
              <a:gd name="T66" fmla="*/ 2147483647 w 1124"/>
              <a:gd name="T67" fmla="*/ 2147483647 h 1041"/>
              <a:gd name="T68" fmla="*/ 2147483647 w 1124"/>
              <a:gd name="T69" fmla="*/ 2147483647 h 1041"/>
              <a:gd name="T70" fmla="*/ 2147483647 w 1124"/>
              <a:gd name="T71" fmla="*/ 2147483647 h 1041"/>
              <a:gd name="T72" fmla="*/ 2147483647 w 1124"/>
              <a:gd name="T73" fmla="*/ 2147483647 h 1041"/>
              <a:gd name="T74" fmla="*/ 2147483647 w 1124"/>
              <a:gd name="T75" fmla="*/ 2147483647 h 1041"/>
              <a:gd name="T76" fmla="*/ 2147483647 w 1124"/>
              <a:gd name="T77" fmla="*/ 2147483647 h 1041"/>
              <a:gd name="T78" fmla="*/ 2147483647 w 1124"/>
              <a:gd name="T79" fmla="*/ 2147483647 h 1041"/>
              <a:gd name="T80" fmla="*/ 2147483647 w 1124"/>
              <a:gd name="T81" fmla="*/ 2147483647 h 1041"/>
              <a:gd name="T82" fmla="*/ 2147483647 w 1124"/>
              <a:gd name="T83" fmla="*/ 2147483647 h 1041"/>
              <a:gd name="T84" fmla="*/ 2147483647 w 1124"/>
              <a:gd name="T85" fmla="*/ 2147483647 h 1041"/>
              <a:gd name="T86" fmla="*/ 2147483647 w 1124"/>
              <a:gd name="T87" fmla="*/ 2147483647 h 1041"/>
              <a:gd name="T88" fmla="*/ 2147483647 w 1124"/>
              <a:gd name="T89" fmla="*/ 2147483647 h 1041"/>
              <a:gd name="T90" fmla="*/ 2147483647 w 1124"/>
              <a:gd name="T91" fmla="*/ 2147483647 h 1041"/>
              <a:gd name="T92" fmla="*/ 2147483647 w 1124"/>
              <a:gd name="T93" fmla="*/ 2147483647 h 1041"/>
              <a:gd name="T94" fmla="*/ 2147483647 w 1124"/>
              <a:gd name="T95" fmla="*/ 2147483647 h 1041"/>
              <a:gd name="T96" fmla="*/ 2147483647 w 1124"/>
              <a:gd name="T97" fmla="*/ 2147483647 h 1041"/>
              <a:gd name="T98" fmla="*/ 2147483647 w 1124"/>
              <a:gd name="T99" fmla="*/ 2147483647 h 1041"/>
              <a:gd name="T100" fmla="*/ 0 w 1124"/>
              <a:gd name="T101" fmla="*/ 2147483647 h 1041"/>
              <a:gd name="T102" fmla="*/ 0 w 1124"/>
              <a:gd name="T103" fmla="*/ 2147483647 h 1041"/>
              <a:gd name="T104" fmla="*/ 2147483647 w 1124"/>
              <a:gd name="T105" fmla="*/ 2147483647 h 1041"/>
              <a:gd name="T106" fmla="*/ 2147483647 w 1124"/>
              <a:gd name="T107" fmla="*/ 2147483647 h 1041"/>
              <a:gd name="T108" fmla="*/ 2147483647 w 1124"/>
              <a:gd name="T109" fmla="*/ 0 h 10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24"/>
              <a:gd name="T166" fmla="*/ 0 h 1041"/>
              <a:gd name="T167" fmla="*/ 1124 w 1124"/>
              <a:gd name="T168" fmla="*/ 1041 h 10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24" h="1041">
                <a:moveTo>
                  <a:pt x="326" y="0"/>
                </a:moveTo>
                <a:lnTo>
                  <a:pt x="574" y="9"/>
                </a:lnTo>
                <a:lnTo>
                  <a:pt x="574" y="198"/>
                </a:lnTo>
                <a:lnTo>
                  <a:pt x="701" y="250"/>
                </a:lnTo>
                <a:lnTo>
                  <a:pt x="736" y="233"/>
                </a:lnTo>
                <a:lnTo>
                  <a:pt x="819" y="273"/>
                </a:lnTo>
                <a:lnTo>
                  <a:pt x="868" y="271"/>
                </a:lnTo>
                <a:lnTo>
                  <a:pt x="964" y="230"/>
                </a:lnTo>
                <a:lnTo>
                  <a:pt x="1019" y="269"/>
                </a:lnTo>
                <a:lnTo>
                  <a:pt x="1067" y="279"/>
                </a:lnTo>
                <a:lnTo>
                  <a:pt x="1067" y="433"/>
                </a:lnTo>
                <a:lnTo>
                  <a:pt x="1124" y="529"/>
                </a:lnTo>
                <a:lnTo>
                  <a:pt x="1111" y="660"/>
                </a:lnTo>
                <a:lnTo>
                  <a:pt x="1050" y="712"/>
                </a:lnTo>
                <a:lnTo>
                  <a:pt x="1037" y="664"/>
                </a:lnTo>
                <a:lnTo>
                  <a:pt x="1019" y="686"/>
                </a:lnTo>
                <a:lnTo>
                  <a:pt x="1032" y="717"/>
                </a:lnTo>
                <a:lnTo>
                  <a:pt x="923" y="795"/>
                </a:lnTo>
                <a:lnTo>
                  <a:pt x="897" y="800"/>
                </a:lnTo>
                <a:lnTo>
                  <a:pt x="840" y="839"/>
                </a:lnTo>
                <a:lnTo>
                  <a:pt x="840" y="861"/>
                </a:lnTo>
                <a:lnTo>
                  <a:pt x="823" y="865"/>
                </a:lnTo>
                <a:lnTo>
                  <a:pt x="836" y="891"/>
                </a:lnTo>
                <a:lnTo>
                  <a:pt x="805" y="930"/>
                </a:lnTo>
                <a:lnTo>
                  <a:pt x="823" y="987"/>
                </a:lnTo>
                <a:lnTo>
                  <a:pt x="840" y="1006"/>
                </a:lnTo>
                <a:lnTo>
                  <a:pt x="836" y="1041"/>
                </a:lnTo>
                <a:lnTo>
                  <a:pt x="792" y="1041"/>
                </a:lnTo>
                <a:lnTo>
                  <a:pt x="753" y="1023"/>
                </a:lnTo>
                <a:lnTo>
                  <a:pt x="727" y="1028"/>
                </a:lnTo>
                <a:lnTo>
                  <a:pt x="640" y="997"/>
                </a:lnTo>
                <a:lnTo>
                  <a:pt x="601" y="878"/>
                </a:lnTo>
                <a:lnTo>
                  <a:pt x="539" y="821"/>
                </a:lnTo>
                <a:lnTo>
                  <a:pt x="486" y="717"/>
                </a:lnTo>
                <a:lnTo>
                  <a:pt x="461" y="707"/>
                </a:lnTo>
                <a:lnTo>
                  <a:pt x="432" y="680"/>
                </a:lnTo>
                <a:lnTo>
                  <a:pt x="404" y="680"/>
                </a:lnTo>
                <a:lnTo>
                  <a:pt x="362" y="672"/>
                </a:lnTo>
                <a:lnTo>
                  <a:pt x="330" y="680"/>
                </a:lnTo>
                <a:lnTo>
                  <a:pt x="308" y="733"/>
                </a:lnTo>
                <a:lnTo>
                  <a:pt x="275" y="741"/>
                </a:lnTo>
                <a:lnTo>
                  <a:pt x="204" y="701"/>
                </a:lnTo>
                <a:lnTo>
                  <a:pt x="162" y="651"/>
                </a:lnTo>
                <a:lnTo>
                  <a:pt x="154" y="592"/>
                </a:lnTo>
                <a:lnTo>
                  <a:pt x="124" y="551"/>
                </a:lnTo>
                <a:lnTo>
                  <a:pt x="53" y="494"/>
                </a:lnTo>
                <a:lnTo>
                  <a:pt x="0" y="435"/>
                </a:lnTo>
                <a:lnTo>
                  <a:pt x="0" y="410"/>
                </a:lnTo>
                <a:lnTo>
                  <a:pt x="170" y="412"/>
                </a:lnTo>
                <a:lnTo>
                  <a:pt x="308" y="423"/>
                </a:lnTo>
                <a:lnTo>
                  <a:pt x="326" y="0"/>
                </a:lnTo>
                <a:close/>
              </a:path>
            </a:pathLst>
          </a:custGeom>
          <a:solidFill>
            <a:srgbClr val="5383B7"/>
          </a:solidFill>
          <a:ln w="12701">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25" name="Freeform 28">
            <a:extLst>
              <a:ext uri="{FF2B5EF4-FFF2-40B4-BE49-F238E27FC236}">
                <a16:creationId xmlns:a16="http://schemas.microsoft.com/office/drawing/2014/main" id="{9D870B75-995B-4843-9156-3D40F910CC18}"/>
              </a:ext>
            </a:extLst>
          </p:cNvPr>
          <p:cNvSpPr>
            <a:spLocks/>
          </p:cNvSpPr>
          <p:nvPr/>
        </p:nvSpPr>
        <p:spPr bwMode="auto">
          <a:xfrm>
            <a:off x="3388722" y="1605151"/>
            <a:ext cx="1035050" cy="649287"/>
          </a:xfrm>
          <a:custGeom>
            <a:avLst/>
            <a:gdLst>
              <a:gd name="T0" fmla="*/ 2147483647 w 541"/>
              <a:gd name="T1" fmla="*/ 0 h 317"/>
              <a:gd name="T2" fmla="*/ 2147483647 w 541"/>
              <a:gd name="T3" fmla="*/ 2147483647 h 317"/>
              <a:gd name="T4" fmla="*/ 2147483647 w 541"/>
              <a:gd name="T5" fmla="*/ 2147483647 h 317"/>
              <a:gd name="T6" fmla="*/ 0 w 541"/>
              <a:gd name="T7" fmla="*/ 2147483647 h 317"/>
              <a:gd name="T8" fmla="*/ 2147483647 w 541"/>
              <a:gd name="T9" fmla="*/ 0 h 317"/>
              <a:gd name="T10" fmla="*/ 2147483647 w 541"/>
              <a:gd name="T11" fmla="*/ 2147483647 h 317"/>
              <a:gd name="T12" fmla="*/ 2147483647 w 541"/>
              <a:gd name="T13" fmla="*/ 2147483647 h 317"/>
              <a:gd name="T14" fmla="*/ 2147483647 w 541"/>
              <a:gd name="T15" fmla="*/ 2147483647 h 317"/>
              <a:gd name="T16" fmla="*/ 2147483647 w 541"/>
              <a:gd name="T17" fmla="*/ 2147483647 h 317"/>
              <a:gd name="T18" fmla="*/ 2147483647 w 541"/>
              <a:gd name="T19" fmla="*/ 2147483647 h 317"/>
              <a:gd name="T20" fmla="*/ 2147483647 w 541"/>
              <a:gd name="T21" fmla="*/ 2147483647 h 317"/>
              <a:gd name="T22" fmla="*/ 0 w 541"/>
              <a:gd name="T23" fmla="*/ 2147483647 h 317"/>
              <a:gd name="T24" fmla="*/ 2147483647 w 541"/>
              <a:gd name="T25" fmla="*/ 0 h 3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1"/>
              <a:gd name="T40" fmla="*/ 0 h 317"/>
              <a:gd name="T41" fmla="*/ 541 w 541"/>
              <a:gd name="T42" fmla="*/ 317 h 3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1" h="317">
                <a:moveTo>
                  <a:pt x="2" y="0"/>
                </a:moveTo>
                <a:lnTo>
                  <a:pt x="454" y="10"/>
                </a:lnTo>
                <a:lnTo>
                  <a:pt x="487" y="103"/>
                </a:lnTo>
                <a:lnTo>
                  <a:pt x="519" y="174"/>
                </a:lnTo>
                <a:lnTo>
                  <a:pt x="541" y="290"/>
                </a:lnTo>
                <a:lnTo>
                  <a:pt x="528" y="317"/>
                </a:lnTo>
                <a:lnTo>
                  <a:pt x="361" y="312"/>
                </a:lnTo>
                <a:lnTo>
                  <a:pt x="0" y="306"/>
                </a:lnTo>
                <a:lnTo>
                  <a:pt x="2" y="0"/>
                </a:lnTo>
                <a:close/>
              </a:path>
            </a:pathLst>
          </a:custGeom>
          <a:solidFill>
            <a:srgbClr val="5383B7"/>
          </a:solidFill>
          <a:ln w="12701">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ＭＳ Ｐゴシック" pitchFamily="34" charset="-128"/>
              <a:cs typeface="Arial" pitchFamily="34" charset="0"/>
            </a:endParaRPr>
          </a:p>
        </p:txBody>
      </p:sp>
      <p:sp>
        <p:nvSpPr>
          <p:cNvPr id="26" name="Freeform 29">
            <a:extLst>
              <a:ext uri="{FF2B5EF4-FFF2-40B4-BE49-F238E27FC236}">
                <a16:creationId xmlns:a16="http://schemas.microsoft.com/office/drawing/2014/main" id="{BE4DC45F-4E9B-4EFA-9DEE-E8928FD54E93}"/>
              </a:ext>
            </a:extLst>
          </p:cNvPr>
          <p:cNvSpPr>
            <a:spLocks/>
          </p:cNvSpPr>
          <p:nvPr/>
        </p:nvSpPr>
        <p:spPr bwMode="auto">
          <a:xfrm>
            <a:off x="3363322" y="2229038"/>
            <a:ext cx="1084262" cy="755650"/>
          </a:xfrm>
          <a:custGeom>
            <a:avLst/>
            <a:gdLst>
              <a:gd name="T0" fmla="*/ 2147483647 w 568"/>
              <a:gd name="T1" fmla="*/ 0 h 371"/>
              <a:gd name="T2" fmla="*/ 2147483647 w 568"/>
              <a:gd name="T3" fmla="*/ 2147483647 h 371"/>
              <a:gd name="T4" fmla="*/ 2147483647 w 568"/>
              <a:gd name="T5" fmla="*/ 2147483647 h 371"/>
              <a:gd name="T6" fmla="*/ 0 w 568"/>
              <a:gd name="T7" fmla="*/ 2147483647 h 371"/>
              <a:gd name="T8" fmla="*/ 2147483647 w 568"/>
              <a:gd name="T9" fmla="*/ 0 h 371"/>
              <a:gd name="T10" fmla="*/ 2147483647 w 568"/>
              <a:gd name="T11" fmla="*/ 2147483647 h 371"/>
              <a:gd name="T12" fmla="*/ 0 w 568"/>
              <a:gd name="T13" fmla="*/ 2147483647 h 371"/>
              <a:gd name="T14" fmla="*/ 2147483647 w 568"/>
              <a:gd name="T15" fmla="*/ 2147483647 h 371"/>
              <a:gd name="T16" fmla="*/ 2147483647 w 568"/>
              <a:gd name="T17" fmla="*/ 2147483647 h 371"/>
              <a:gd name="T18" fmla="*/ 2147483647 w 568"/>
              <a:gd name="T19" fmla="*/ 2147483647 h 371"/>
              <a:gd name="T20" fmla="*/ 2147483647 w 568"/>
              <a:gd name="T21" fmla="*/ 2147483647 h 371"/>
              <a:gd name="T22" fmla="*/ 2147483647 w 568"/>
              <a:gd name="T23" fmla="*/ 2147483647 h 371"/>
              <a:gd name="T24" fmla="*/ 2147483647 w 568"/>
              <a:gd name="T25" fmla="*/ 2147483647 h 371"/>
              <a:gd name="T26" fmla="*/ 2147483647 w 568"/>
              <a:gd name="T27" fmla="*/ 2147483647 h 371"/>
              <a:gd name="T28" fmla="*/ 2147483647 w 568"/>
              <a:gd name="T29" fmla="*/ 2147483647 h 371"/>
              <a:gd name="T30" fmla="*/ 2147483647 w 568"/>
              <a:gd name="T31" fmla="*/ 2147483647 h 371"/>
              <a:gd name="T32" fmla="*/ 2147483647 w 568"/>
              <a:gd name="T33" fmla="*/ 2147483647 h 371"/>
              <a:gd name="T34" fmla="*/ 2147483647 w 568"/>
              <a:gd name="T35" fmla="*/ 0 h 3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8"/>
              <a:gd name="T55" fmla="*/ 0 h 371"/>
              <a:gd name="T56" fmla="*/ 568 w 568"/>
              <a:gd name="T57" fmla="*/ 371 h 3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8" h="371">
                <a:moveTo>
                  <a:pt x="10" y="0"/>
                </a:moveTo>
                <a:lnTo>
                  <a:pt x="8" y="144"/>
                </a:lnTo>
                <a:lnTo>
                  <a:pt x="0" y="312"/>
                </a:lnTo>
                <a:lnTo>
                  <a:pt x="412" y="318"/>
                </a:lnTo>
                <a:lnTo>
                  <a:pt x="456" y="341"/>
                </a:lnTo>
                <a:lnTo>
                  <a:pt x="486" y="310"/>
                </a:lnTo>
                <a:lnTo>
                  <a:pt x="568" y="371"/>
                </a:lnTo>
                <a:lnTo>
                  <a:pt x="556" y="307"/>
                </a:lnTo>
                <a:lnTo>
                  <a:pt x="564" y="257"/>
                </a:lnTo>
                <a:lnTo>
                  <a:pt x="568" y="89"/>
                </a:lnTo>
                <a:lnTo>
                  <a:pt x="532" y="52"/>
                </a:lnTo>
                <a:lnTo>
                  <a:pt x="546" y="6"/>
                </a:lnTo>
                <a:lnTo>
                  <a:pt x="276" y="4"/>
                </a:lnTo>
                <a:lnTo>
                  <a:pt x="10" y="0"/>
                </a:lnTo>
                <a:close/>
              </a:path>
            </a:pathLst>
          </a:custGeom>
          <a:solidFill>
            <a:srgbClr val="5383B7"/>
          </a:solidFill>
          <a:ln w="12701">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ＭＳ Ｐゴシック" pitchFamily="34" charset="-128"/>
              <a:cs typeface="Arial" pitchFamily="34" charset="0"/>
            </a:endParaRPr>
          </a:p>
        </p:txBody>
      </p:sp>
      <p:sp>
        <p:nvSpPr>
          <p:cNvPr id="27" name="Freeform 30">
            <a:extLst>
              <a:ext uri="{FF2B5EF4-FFF2-40B4-BE49-F238E27FC236}">
                <a16:creationId xmlns:a16="http://schemas.microsoft.com/office/drawing/2014/main" id="{5A0C80AB-EC86-483D-965C-D882B92793A3}"/>
              </a:ext>
            </a:extLst>
          </p:cNvPr>
          <p:cNvSpPr>
            <a:spLocks/>
          </p:cNvSpPr>
          <p:nvPr/>
        </p:nvSpPr>
        <p:spPr bwMode="auto">
          <a:xfrm>
            <a:off x="3345859" y="2857688"/>
            <a:ext cx="1290638" cy="622300"/>
          </a:xfrm>
          <a:custGeom>
            <a:avLst/>
            <a:gdLst>
              <a:gd name="T0" fmla="*/ 2147483647 w 677"/>
              <a:gd name="T1" fmla="*/ 0 h 305"/>
              <a:gd name="T2" fmla="*/ 2147483647 w 677"/>
              <a:gd name="T3" fmla="*/ 2147483647 h 305"/>
              <a:gd name="T4" fmla="*/ 2147483647 w 677"/>
              <a:gd name="T5" fmla="*/ 2147483647 h 305"/>
              <a:gd name="T6" fmla="*/ 0 w 677"/>
              <a:gd name="T7" fmla="*/ 2147483647 h 305"/>
              <a:gd name="T8" fmla="*/ 2147483647 w 677"/>
              <a:gd name="T9" fmla="*/ 0 h 305"/>
              <a:gd name="T10" fmla="*/ 0 w 677"/>
              <a:gd name="T11" fmla="*/ 2147483647 h 305"/>
              <a:gd name="T12" fmla="*/ 2147483647 w 677"/>
              <a:gd name="T13" fmla="*/ 2147483647 h 305"/>
              <a:gd name="T14" fmla="*/ 2147483647 w 677"/>
              <a:gd name="T15" fmla="*/ 2147483647 h 305"/>
              <a:gd name="T16" fmla="*/ 2147483647 w 677"/>
              <a:gd name="T17" fmla="*/ 2147483647 h 305"/>
              <a:gd name="T18" fmla="*/ 2147483647 w 677"/>
              <a:gd name="T19" fmla="*/ 2147483647 h 305"/>
              <a:gd name="T20" fmla="*/ 2147483647 w 677"/>
              <a:gd name="T21" fmla="*/ 2147483647 h 305"/>
              <a:gd name="T22" fmla="*/ 2147483647 w 677"/>
              <a:gd name="T23" fmla="*/ 2147483647 h 305"/>
              <a:gd name="T24" fmla="*/ 2147483647 w 677"/>
              <a:gd name="T25" fmla="*/ 2147483647 h 305"/>
              <a:gd name="T26" fmla="*/ 2147483647 w 677"/>
              <a:gd name="T27" fmla="*/ 2147483647 h 305"/>
              <a:gd name="T28" fmla="*/ 2147483647 w 677"/>
              <a:gd name="T29" fmla="*/ 2147483647 h 305"/>
              <a:gd name="T30" fmla="*/ 2147483647 w 677"/>
              <a:gd name="T31" fmla="*/ 2147483647 h 305"/>
              <a:gd name="T32" fmla="*/ 2147483647 w 677"/>
              <a:gd name="T33" fmla="*/ 2147483647 h 305"/>
              <a:gd name="T34" fmla="*/ 2147483647 w 677"/>
              <a:gd name="T35" fmla="*/ 2147483647 h 305"/>
              <a:gd name="T36" fmla="*/ 2147483647 w 677"/>
              <a:gd name="T37" fmla="*/ 0 h 3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7"/>
              <a:gd name="T58" fmla="*/ 0 h 305"/>
              <a:gd name="T59" fmla="*/ 677 w 677"/>
              <a:gd name="T60" fmla="*/ 305 h 30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7" h="305">
                <a:moveTo>
                  <a:pt x="7" y="0"/>
                </a:moveTo>
                <a:lnTo>
                  <a:pt x="0" y="202"/>
                </a:lnTo>
                <a:lnTo>
                  <a:pt x="152" y="206"/>
                </a:lnTo>
                <a:lnTo>
                  <a:pt x="151" y="305"/>
                </a:lnTo>
                <a:lnTo>
                  <a:pt x="357" y="302"/>
                </a:lnTo>
                <a:lnTo>
                  <a:pt x="542" y="299"/>
                </a:lnTo>
                <a:lnTo>
                  <a:pt x="677" y="302"/>
                </a:lnTo>
                <a:lnTo>
                  <a:pt x="635" y="217"/>
                </a:lnTo>
                <a:lnTo>
                  <a:pt x="606" y="137"/>
                </a:lnTo>
                <a:lnTo>
                  <a:pt x="574" y="54"/>
                </a:lnTo>
                <a:lnTo>
                  <a:pt x="497" y="2"/>
                </a:lnTo>
                <a:lnTo>
                  <a:pt x="462" y="32"/>
                </a:lnTo>
                <a:lnTo>
                  <a:pt x="420" y="10"/>
                </a:lnTo>
                <a:lnTo>
                  <a:pt x="235" y="4"/>
                </a:lnTo>
                <a:lnTo>
                  <a:pt x="7" y="0"/>
                </a:lnTo>
                <a:close/>
              </a:path>
            </a:pathLst>
          </a:custGeom>
          <a:solidFill>
            <a:srgbClr val="5383B7"/>
          </a:solidFill>
          <a:ln w="12701">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ＭＳ Ｐゴシック" pitchFamily="34" charset="-128"/>
              <a:cs typeface="Arial" pitchFamily="34" charset="0"/>
            </a:endParaRPr>
          </a:p>
        </p:txBody>
      </p:sp>
      <p:sp>
        <p:nvSpPr>
          <p:cNvPr id="28" name="Freeform 31">
            <a:extLst>
              <a:ext uri="{FF2B5EF4-FFF2-40B4-BE49-F238E27FC236}">
                <a16:creationId xmlns:a16="http://schemas.microsoft.com/office/drawing/2014/main" id="{98F33B86-37D5-4805-9D53-55F206C417C6}"/>
              </a:ext>
            </a:extLst>
          </p:cNvPr>
          <p:cNvSpPr>
            <a:spLocks/>
          </p:cNvSpPr>
          <p:nvPr/>
        </p:nvSpPr>
        <p:spPr bwMode="auto">
          <a:xfrm>
            <a:off x="3618909" y="3465701"/>
            <a:ext cx="1139825" cy="619125"/>
          </a:xfrm>
          <a:custGeom>
            <a:avLst/>
            <a:gdLst>
              <a:gd name="T0" fmla="*/ 2147483647 w 596"/>
              <a:gd name="T1" fmla="*/ 0 h 304"/>
              <a:gd name="T2" fmla="*/ 2147483647 w 596"/>
              <a:gd name="T3" fmla="*/ 2147483647 h 304"/>
              <a:gd name="T4" fmla="*/ 2147483647 w 596"/>
              <a:gd name="T5" fmla="*/ 2147483647 h 304"/>
              <a:gd name="T6" fmla="*/ 0 w 596"/>
              <a:gd name="T7" fmla="*/ 2147483647 h 304"/>
              <a:gd name="T8" fmla="*/ 2147483647 w 596"/>
              <a:gd name="T9" fmla="*/ 2147483647 h 304"/>
              <a:gd name="T10" fmla="*/ 2147483647 w 596"/>
              <a:gd name="T11" fmla="*/ 2147483647 h 304"/>
              <a:gd name="T12" fmla="*/ 0 w 596"/>
              <a:gd name="T13" fmla="*/ 2147483647 h 304"/>
              <a:gd name="T14" fmla="*/ 2147483647 w 596"/>
              <a:gd name="T15" fmla="*/ 2147483647 h 304"/>
              <a:gd name="T16" fmla="*/ 2147483647 w 596"/>
              <a:gd name="T17" fmla="*/ 2147483647 h 304"/>
              <a:gd name="T18" fmla="*/ 2147483647 w 596"/>
              <a:gd name="T19" fmla="*/ 2147483647 h 304"/>
              <a:gd name="T20" fmla="*/ 2147483647 w 596"/>
              <a:gd name="T21" fmla="*/ 2147483647 h 304"/>
              <a:gd name="T22" fmla="*/ 2147483647 w 596"/>
              <a:gd name="T23" fmla="*/ 2147483647 h 304"/>
              <a:gd name="T24" fmla="*/ 2147483647 w 596"/>
              <a:gd name="T25" fmla="*/ 0 h 304"/>
              <a:gd name="T26" fmla="*/ 2147483647 w 596"/>
              <a:gd name="T27" fmla="*/ 2147483647 h 304"/>
              <a:gd name="T28" fmla="*/ 2147483647 w 596"/>
              <a:gd name="T29" fmla="*/ 2147483647 h 3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6"/>
              <a:gd name="T46" fmla="*/ 0 h 304"/>
              <a:gd name="T47" fmla="*/ 596 w 596"/>
              <a:gd name="T48" fmla="*/ 304 h 3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6" h="304">
                <a:moveTo>
                  <a:pt x="6" y="3"/>
                </a:moveTo>
                <a:lnTo>
                  <a:pt x="4" y="177"/>
                </a:lnTo>
                <a:lnTo>
                  <a:pt x="0" y="301"/>
                </a:lnTo>
                <a:lnTo>
                  <a:pt x="596" y="304"/>
                </a:lnTo>
                <a:lnTo>
                  <a:pt x="584" y="145"/>
                </a:lnTo>
                <a:lnTo>
                  <a:pt x="584" y="86"/>
                </a:lnTo>
                <a:lnTo>
                  <a:pt x="536" y="49"/>
                </a:lnTo>
                <a:lnTo>
                  <a:pt x="551" y="17"/>
                </a:lnTo>
                <a:lnTo>
                  <a:pt x="530" y="0"/>
                </a:lnTo>
                <a:lnTo>
                  <a:pt x="260" y="3"/>
                </a:lnTo>
                <a:lnTo>
                  <a:pt x="6" y="3"/>
                </a:lnTo>
                <a:close/>
              </a:path>
            </a:pathLst>
          </a:custGeom>
          <a:solidFill>
            <a:srgbClr val="5383B7"/>
          </a:solidFill>
          <a:ln w="12701">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mn-ea"/>
              <a:cs typeface="+mn-cs"/>
            </a:endParaRPr>
          </a:p>
        </p:txBody>
      </p:sp>
      <p:sp>
        <p:nvSpPr>
          <p:cNvPr id="29" name="Freeform 32">
            <a:extLst>
              <a:ext uri="{FF2B5EF4-FFF2-40B4-BE49-F238E27FC236}">
                <a16:creationId xmlns:a16="http://schemas.microsoft.com/office/drawing/2014/main" id="{94A77FB4-8FF7-4991-8183-EB7F6A375D00}"/>
              </a:ext>
            </a:extLst>
          </p:cNvPr>
          <p:cNvSpPr>
            <a:spLocks/>
          </p:cNvSpPr>
          <p:nvPr/>
        </p:nvSpPr>
        <p:spPr bwMode="auto">
          <a:xfrm>
            <a:off x="3447459" y="4095938"/>
            <a:ext cx="1325563" cy="681038"/>
          </a:xfrm>
          <a:custGeom>
            <a:avLst/>
            <a:gdLst>
              <a:gd name="T0" fmla="*/ 2147483647 w 695"/>
              <a:gd name="T1" fmla="*/ 0 h 334"/>
              <a:gd name="T2" fmla="*/ 2147483647 w 695"/>
              <a:gd name="T3" fmla="*/ 2147483647 h 334"/>
              <a:gd name="T4" fmla="*/ 2147483647 w 695"/>
              <a:gd name="T5" fmla="*/ 2147483647 h 334"/>
              <a:gd name="T6" fmla="*/ 0 w 695"/>
              <a:gd name="T7" fmla="*/ 2147483647 h 334"/>
              <a:gd name="T8" fmla="*/ 2147483647 w 695"/>
              <a:gd name="T9" fmla="*/ 0 h 334"/>
              <a:gd name="T10" fmla="*/ 0 w 695"/>
              <a:gd name="T11" fmla="*/ 2147483647 h 334"/>
              <a:gd name="T12" fmla="*/ 2147483647 w 695"/>
              <a:gd name="T13" fmla="*/ 2147483647 h 334"/>
              <a:gd name="T14" fmla="*/ 2147483647 w 695"/>
              <a:gd name="T15" fmla="*/ 2147483647 h 334"/>
              <a:gd name="T16" fmla="*/ 2147483647 w 695"/>
              <a:gd name="T17" fmla="*/ 2147483647 h 334"/>
              <a:gd name="T18" fmla="*/ 2147483647 w 695"/>
              <a:gd name="T19" fmla="*/ 2147483647 h 334"/>
              <a:gd name="T20" fmla="*/ 2147483647 w 695"/>
              <a:gd name="T21" fmla="*/ 2147483647 h 334"/>
              <a:gd name="T22" fmla="*/ 2147483647 w 695"/>
              <a:gd name="T23" fmla="*/ 2147483647 h 334"/>
              <a:gd name="T24" fmla="*/ 2147483647 w 695"/>
              <a:gd name="T25" fmla="*/ 2147483647 h 334"/>
              <a:gd name="T26" fmla="*/ 2147483647 w 695"/>
              <a:gd name="T27" fmla="*/ 2147483647 h 334"/>
              <a:gd name="T28" fmla="*/ 2147483647 w 695"/>
              <a:gd name="T29" fmla="*/ 2147483647 h 334"/>
              <a:gd name="T30" fmla="*/ 2147483647 w 695"/>
              <a:gd name="T31" fmla="*/ 2147483647 h 334"/>
              <a:gd name="T32" fmla="*/ 2147483647 w 695"/>
              <a:gd name="T33" fmla="*/ 0 h 3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5"/>
              <a:gd name="T52" fmla="*/ 0 h 334"/>
              <a:gd name="T53" fmla="*/ 695 w 695"/>
              <a:gd name="T54" fmla="*/ 334 h 3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5" h="334">
                <a:moveTo>
                  <a:pt x="4" y="0"/>
                </a:moveTo>
                <a:lnTo>
                  <a:pt x="0" y="59"/>
                </a:lnTo>
                <a:lnTo>
                  <a:pt x="247" y="68"/>
                </a:lnTo>
                <a:lnTo>
                  <a:pt x="248" y="258"/>
                </a:lnTo>
                <a:lnTo>
                  <a:pt x="375" y="311"/>
                </a:lnTo>
                <a:lnTo>
                  <a:pt x="410" y="292"/>
                </a:lnTo>
                <a:lnTo>
                  <a:pt x="490" y="334"/>
                </a:lnTo>
                <a:lnTo>
                  <a:pt x="542" y="332"/>
                </a:lnTo>
                <a:lnTo>
                  <a:pt x="638" y="292"/>
                </a:lnTo>
                <a:lnTo>
                  <a:pt x="695" y="331"/>
                </a:lnTo>
                <a:lnTo>
                  <a:pt x="695" y="125"/>
                </a:lnTo>
                <a:lnTo>
                  <a:pt x="677" y="4"/>
                </a:lnTo>
                <a:lnTo>
                  <a:pt x="4" y="0"/>
                </a:lnTo>
                <a:close/>
              </a:path>
            </a:pathLst>
          </a:custGeom>
          <a:solidFill>
            <a:srgbClr val="5383B7"/>
          </a:solidFill>
          <a:ln w="12701">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ＭＳ Ｐゴシック" pitchFamily="34" charset="-128"/>
              <a:cs typeface="Arial" pitchFamily="34" charset="0"/>
            </a:endParaRPr>
          </a:p>
        </p:txBody>
      </p:sp>
      <p:sp>
        <p:nvSpPr>
          <p:cNvPr id="30" name="Freeform 33">
            <a:extLst>
              <a:ext uri="{FF2B5EF4-FFF2-40B4-BE49-F238E27FC236}">
                <a16:creationId xmlns:a16="http://schemas.microsoft.com/office/drawing/2014/main" id="{C9A54F50-4FA9-43B9-BF41-50499C27F243}"/>
              </a:ext>
            </a:extLst>
          </p:cNvPr>
          <p:cNvSpPr>
            <a:spLocks/>
          </p:cNvSpPr>
          <p:nvPr/>
        </p:nvSpPr>
        <p:spPr bwMode="auto">
          <a:xfrm>
            <a:off x="4768259" y="4103876"/>
            <a:ext cx="744538" cy="744537"/>
          </a:xfrm>
          <a:custGeom>
            <a:avLst/>
            <a:gdLst>
              <a:gd name="T0" fmla="*/ 2147483647 w 391"/>
              <a:gd name="T1" fmla="*/ 0 h 364"/>
              <a:gd name="T2" fmla="*/ 2147483647 w 391"/>
              <a:gd name="T3" fmla="*/ 2147483647 h 364"/>
              <a:gd name="T4" fmla="*/ 2147483647 w 391"/>
              <a:gd name="T5" fmla="*/ 2147483647 h 364"/>
              <a:gd name="T6" fmla="*/ 0 w 391"/>
              <a:gd name="T7" fmla="*/ 2147483647 h 364"/>
              <a:gd name="T8" fmla="*/ 0 w 391"/>
              <a:gd name="T9" fmla="*/ 2147483647 h 364"/>
              <a:gd name="T10" fmla="*/ 2147483647 w 391"/>
              <a:gd name="T11" fmla="*/ 2147483647 h 364"/>
              <a:gd name="T12" fmla="*/ 2147483647 w 391"/>
              <a:gd name="T13" fmla="*/ 0 h 364"/>
              <a:gd name="T14" fmla="*/ 2147483647 w 391"/>
              <a:gd name="T15" fmla="*/ 2147483647 h 364"/>
              <a:gd name="T16" fmla="*/ 2147483647 w 391"/>
              <a:gd name="T17" fmla="*/ 2147483647 h 364"/>
              <a:gd name="T18" fmla="*/ 2147483647 w 391"/>
              <a:gd name="T19" fmla="*/ 2147483647 h 364"/>
              <a:gd name="T20" fmla="*/ 2147483647 w 391"/>
              <a:gd name="T21" fmla="*/ 2147483647 h 364"/>
              <a:gd name="T22" fmla="*/ 2147483647 w 391"/>
              <a:gd name="T23" fmla="*/ 2147483647 h 364"/>
              <a:gd name="T24" fmla="*/ 2147483647 w 391"/>
              <a:gd name="T25" fmla="*/ 2147483647 h 364"/>
              <a:gd name="T26" fmla="*/ 2147483647 w 391"/>
              <a:gd name="T27" fmla="*/ 2147483647 h 364"/>
              <a:gd name="T28" fmla="*/ 2147483647 w 391"/>
              <a:gd name="T29" fmla="*/ 2147483647 h 364"/>
              <a:gd name="T30" fmla="*/ 2147483647 w 391"/>
              <a:gd name="T31" fmla="*/ 2147483647 h 364"/>
              <a:gd name="T32" fmla="*/ 2147483647 w 391"/>
              <a:gd name="T33" fmla="*/ 2147483647 h 364"/>
              <a:gd name="T34" fmla="*/ 2147483647 w 391"/>
              <a:gd name="T35" fmla="*/ 2147483647 h 364"/>
              <a:gd name="T36" fmla="*/ 2147483647 w 391"/>
              <a:gd name="T37" fmla="*/ 2147483647 h 364"/>
              <a:gd name="T38" fmla="*/ 0 w 391"/>
              <a:gd name="T39" fmla="*/ 2147483647 h 3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1"/>
              <a:gd name="T61" fmla="*/ 0 h 364"/>
              <a:gd name="T62" fmla="*/ 391 w 391"/>
              <a:gd name="T63" fmla="*/ 364 h 3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1" h="364">
                <a:moveTo>
                  <a:pt x="0" y="33"/>
                </a:moveTo>
                <a:lnTo>
                  <a:pt x="155" y="14"/>
                </a:lnTo>
                <a:lnTo>
                  <a:pt x="345" y="0"/>
                </a:lnTo>
                <a:lnTo>
                  <a:pt x="335" y="48"/>
                </a:lnTo>
                <a:lnTo>
                  <a:pt x="377" y="37"/>
                </a:lnTo>
                <a:lnTo>
                  <a:pt x="391" y="69"/>
                </a:lnTo>
                <a:lnTo>
                  <a:pt x="348" y="98"/>
                </a:lnTo>
                <a:lnTo>
                  <a:pt x="358" y="149"/>
                </a:lnTo>
                <a:lnTo>
                  <a:pt x="313" y="234"/>
                </a:lnTo>
                <a:lnTo>
                  <a:pt x="280" y="286"/>
                </a:lnTo>
                <a:lnTo>
                  <a:pt x="298" y="353"/>
                </a:lnTo>
                <a:lnTo>
                  <a:pt x="57" y="364"/>
                </a:lnTo>
                <a:lnTo>
                  <a:pt x="56" y="324"/>
                </a:lnTo>
                <a:lnTo>
                  <a:pt x="8" y="315"/>
                </a:lnTo>
                <a:lnTo>
                  <a:pt x="8" y="98"/>
                </a:lnTo>
                <a:lnTo>
                  <a:pt x="0" y="33"/>
                </a:lnTo>
                <a:close/>
              </a:path>
            </a:pathLst>
          </a:custGeom>
          <a:solidFill>
            <a:srgbClr val="5383B7"/>
          </a:solidFill>
          <a:ln w="12701">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ＭＳ Ｐゴシック" pitchFamily="34" charset="-128"/>
              <a:cs typeface="Arial" pitchFamily="34" charset="0"/>
            </a:endParaRPr>
          </a:p>
        </p:txBody>
      </p:sp>
      <p:sp>
        <p:nvSpPr>
          <p:cNvPr id="31" name="Freeform 34">
            <a:extLst>
              <a:ext uri="{FF2B5EF4-FFF2-40B4-BE49-F238E27FC236}">
                <a16:creationId xmlns:a16="http://schemas.microsoft.com/office/drawing/2014/main" id="{B9A305B9-EF61-4B7D-8DA8-062E1F9C53C0}"/>
              </a:ext>
            </a:extLst>
          </p:cNvPr>
          <p:cNvSpPr>
            <a:spLocks/>
          </p:cNvSpPr>
          <p:nvPr/>
        </p:nvSpPr>
        <p:spPr bwMode="auto">
          <a:xfrm>
            <a:off x="4855572" y="4845238"/>
            <a:ext cx="909637" cy="781050"/>
          </a:xfrm>
          <a:custGeom>
            <a:avLst/>
            <a:gdLst>
              <a:gd name="T0" fmla="*/ 2147483647 w 477"/>
              <a:gd name="T1" fmla="*/ 0 h 383"/>
              <a:gd name="T2" fmla="*/ 2147483647 w 477"/>
              <a:gd name="T3" fmla="*/ 2147483647 h 383"/>
              <a:gd name="T4" fmla="*/ 2147483647 w 477"/>
              <a:gd name="T5" fmla="*/ 2147483647 h 383"/>
              <a:gd name="T6" fmla="*/ 0 w 477"/>
              <a:gd name="T7" fmla="*/ 2147483647 h 383"/>
              <a:gd name="T8" fmla="*/ 0 w 477"/>
              <a:gd name="T9" fmla="*/ 2147483647 h 383"/>
              <a:gd name="T10" fmla="*/ 2147483647 w 477"/>
              <a:gd name="T11" fmla="*/ 0 h 383"/>
              <a:gd name="T12" fmla="*/ 2147483647 w 477"/>
              <a:gd name="T13" fmla="*/ 2147483647 h 383"/>
              <a:gd name="T14" fmla="*/ 2147483647 w 477"/>
              <a:gd name="T15" fmla="*/ 2147483647 h 383"/>
              <a:gd name="T16" fmla="*/ 2147483647 w 477"/>
              <a:gd name="T17" fmla="*/ 2147483647 h 383"/>
              <a:gd name="T18" fmla="*/ 2147483647 w 477"/>
              <a:gd name="T19" fmla="*/ 2147483647 h 383"/>
              <a:gd name="T20" fmla="*/ 2147483647 w 477"/>
              <a:gd name="T21" fmla="*/ 2147483647 h 383"/>
              <a:gd name="T22" fmla="*/ 2147483647 w 477"/>
              <a:gd name="T23" fmla="*/ 2147483647 h 383"/>
              <a:gd name="T24" fmla="*/ 2147483647 w 477"/>
              <a:gd name="T25" fmla="*/ 2147483647 h 383"/>
              <a:gd name="T26" fmla="*/ 2147483647 w 477"/>
              <a:gd name="T27" fmla="*/ 2147483647 h 383"/>
              <a:gd name="T28" fmla="*/ 2147483647 w 477"/>
              <a:gd name="T29" fmla="*/ 2147483647 h 383"/>
              <a:gd name="T30" fmla="*/ 2147483647 w 477"/>
              <a:gd name="T31" fmla="*/ 2147483647 h 383"/>
              <a:gd name="T32" fmla="*/ 2147483647 w 477"/>
              <a:gd name="T33" fmla="*/ 2147483647 h 383"/>
              <a:gd name="T34" fmla="*/ 2147483647 w 477"/>
              <a:gd name="T35" fmla="*/ 2147483647 h 383"/>
              <a:gd name="T36" fmla="*/ 2147483647 w 477"/>
              <a:gd name="T37" fmla="*/ 2147483647 h 383"/>
              <a:gd name="T38" fmla="*/ 2147483647 w 477"/>
              <a:gd name="T39" fmla="*/ 2147483647 h 383"/>
              <a:gd name="T40" fmla="*/ 2147483647 w 477"/>
              <a:gd name="T41" fmla="*/ 2147483647 h 383"/>
              <a:gd name="T42" fmla="*/ 2147483647 w 477"/>
              <a:gd name="T43" fmla="*/ 2147483647 h 383"/>
              <a:gd name="T44" fmla="*/ 2147483647 w 477"/>
              <a:gd name="T45" fmla="*/ 2147483647 h 383"/>
              <a:gd name="T46" fmla="*/ 2147483647 w 477"/>
              <a:gd name="T47" fmla="*/ 2147483647 h 383"/>
              <a:gd name="T48" fmla="*/ 2147483647 w 477"/>
              <a:gd name="T49" fmla="*/ 2147483647 h 383"/>
              <a:gd name="T50" fmla="*/ 2147483647 w 477"/>
              <a:gd name="T51" fmla="*/ 2147483647 h 383"/>
              <a:gd name="T52" fmla="*/ 2147483647 w 477"/>
              <a:gd name="T53" fmla="*/ 2147483647 h 383"/>
              <a:gd name="T54" fmla="*/ 2147483647 w 477"/>
              <a:gd name="T55" fmla="*/ 2147483647 h 383"/>
              <a:gd name="T56" fmla="*/ 2147483647 w 477"/>
              <a:gd name="T57" fmla="*/ 2147483647 h 383"/>
              <a:gd name="T58" fmla="*/ 2147483647 w 477"/>
              <a:gd name="T59" fmla="*/ 2147483647 h 383"/>
              <a:gd name="T60" fmla="*/ 2147483647 w 477"/>
              <a:gd name="T61" fmla="*/ 2147483647 h 383"/>
              <a:gd name="T62" fmla="*/ 2147483647 w 477"/>
              <a:gd name="T63" fmla="*/ 2147483647 h 383"/>
              <a:gd name="T64" fmla="*/ 2147483647 w 477"/>
              <a:gd name="T65" fmla="*/ 2147483647 h 383"/>
              <a:gd name="T66" fmla="*/ 2147483647 w 477"/>
              <a:gd name="T67" fmla="*/ 2147483647 h 383"/>
              <a:gd name="T68" fmla="*/ 2147483647 w 477"/>
              <a:gd name="T69" fmla="*/ 2147483647 h 383"/>
              <a:gd name="T70" fmla="*/ 2147483647 w 477"/>
              <a:gd name="T71" fmla="*/ 2147483647 h 383"/>
              <a:gd name="T72" fmla="*/ 2147483647 w 477"/>
              <a:gd name="T73" fmla="*/ 2147483647 h 383"/>
              <a:gd name="T74" fmla="*/ 2147483647 w 477"/>
              <a:gd name="T75" fmla="*/ 2147483647 h 383"/>
              <a:gd name="T76" fmla="*/ 0 w 477"/>
              <a:gd name="T77" fmla="*/ 2147483647 h 3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77"/>
              <a:gd name="T118" fmla="*/ 0 h 383"/>
              <a:gd name="T119" fmla="*/ 477 w 477"/>
              <a:gd name="T120" fmla="*/ 383 h 3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77" h="383">
                <a:moveTo>
                  <a:pt x="0" y="9"/>
                </a:moveTo>
                <a:lnTo>
                  <a:pt x="239" y="0"/>
                </a:lnTo>
                <a:lnTo>
                  <a:pt x="281" y="79"/>
                </a:lnTo>
                <a:lnTo>
                  <a:pt x="244" y="172"/>
                </a:lnTo>
                <a:lnTo>
                  <a:pt x="233" y="214"/>
                </a:lnTo>
                <a:lnTo>
                  <a:pt x="393" y="197"/>
                </a:lnTo>
                <a:lnTo>
                  <a:pt x="403" y="258"/>
                </a:lnTo>
                <a:lnTo>
                  <a:pt x="355" y="252"/>
                </a:lnTo>
                <a:lnTo>
                  <a:pt x="333" y="278"/>
                </a:lnTo>
                <a:lnTo>
                  <a:pt x="358" y="295"/>
                </a:lnTo>
                <a:lnTo>
                  <a:pt x="401" y="275"/>
                </a:lnTo>
                <a:lnTo>
                  <a:pt x="403" y="304"/>
                </a:lnTo>
                <a:lnTo>
                  <a:pt x="429" y="279"/>
                </a:lnTo>
                <a:lnTo>
                  <a:pt x="446" y="279"/>
                </a:lnTo>
                <a:lnTo>
                  <a:pt x="426" y="330"/>
                </a:lnTo>
                <a:lnTo>
                  <a:pt x="465" y="339"/>
                </a:lnTo>
                <a:lnTo>
                  <a:pt x="477" y="367"/>
                </a:lnTo>
                <a:lnTo>
                  <a:pt x="459" y="375"/>
                </a:lnTo>
                <a:lnTo>
                  <a:pt x="435" y="358"/>
                </a:lnTo>
                <a:lnTo>
                  <a:pt x="388" y="345"/>
                </a:lnTo>
                <a:lnTo>
                  <a:pt x="398" y="378"/>
                </a:lnTo>
                <a:lnTo>
                  <a:pt x="375" y="383"/>
                </a:lnTo>
                <a:lnTo>
                  <a:pt x="356" y="352"/>
                </a:lnTo>
                <a:lnTo>
                  <a:pt x="345" y="371"/>
                </a:lnTo>
                <a:lnTo>
                  <a:pt x="275" y="371"/>
                </a:lnTo>
                <a:lnTo>
                  <a:pt x="275" y="352"/>
                </a:lnTo>
                <a:lnTo>
                  <a:pt x="249" y="330"/>
                </a:lnTo>
                <a:lnTo>
                  <a:pt x="196" y="327"/>
                </a:lnTo>
                <a:lnTo>
                  <a:pt x="240" y="352"/>
                </a:lnTo>
                <a:lnTo>
                  <a:pt x="179" y="365"/>
                </a:lnTo>
                <a:lnTo>
                  <a:pt x="83" y="348"/>
                </a:lnTo>
                <a:lnTo>
                  <a:pt x="47" y="352"/>
                </a:lnTo>
                <a:lnTo>
                  <a:pt x="60" y="224"/>
                </a:lnTo>
                <a:lnTo>
                  <a:pt x="2" y="122"/>
                </a:lnTo>
                <a:lnTo>
                  <a:pt x="0" y="9"/>
                </a:lnTo>
                <a:close/>
              </a:path>
            </a:pathLst>
          </a:custGeom>
          <a:solidFill>
            <a:srgbClr val="5383B7"/>
          </a:solidFill>
          <a:ln w="12701">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mn-ea"/>
              <a:cs typeface="Arial" pitchFamily="34" charset="0"/>
            </a:endParaRPr>
          </a:p>
        </p:txBody>
      </p:sp>
      <p:sp>
        <p:nvSpPr>
          <p:cNvPr id="32" name="Freeform 35">
            <a:extLst>
              <a:ext uri="{FF2B5EF4-FFF2-40B4-BE49-F238E27FC236}">
                <a16:creationId xmlns:a16="http://schemas.microsoft.com/office/drawing/2014/main" id="{8544CE32-6E75-402E-8285-D8D5158A7D45}"/>
              </a:ext>
            </a:extLst>
          </p:cNvPr>
          <p:cNvSpPr>
            <a:spLocks/>
          </p:cNvSpPr>
          <p:nvPr/>
        </p:nvSpPr>
        <p:spPr bwMode="auto">
          <a:xfrm>
            <a:off x="4252322" y="1528951"/>
            <a:ext cx="1014412" cy="1222375"/>
          </a:xfrm>
          <a:custGeom>
            <a:avLst/>
            <a:gdLst>
              <a:gd name="T0" fmla="*/ 2147483647 w 532"/>
              <a:gd name="T1" fmla="*/ 0 h 599"/>
              <a:gd name="T2" fmla="*/ 2147483647 w 532"/>
              <a:gd name="T3" fmla="*/ 2147483647 h 599"/>
              <a:gd name="T4" fmla="*/ 2147483647 w 532"/>
              <a:gd name="T5" fmla="*/ 2147483647 h 599"/>
              <a:gd name="T6" fmla="*/ 0 w 532"/>
              <a:gd name="T7" fmla="*/ 2147483647 h 599"/>
              <a:gd name="T8" fmla="*/ 0 w 532"/>
              <a:gd name="T9" fmla="*/ 2147483647 h 599"/>
              <a:gd name="T10" fmla="*/ 2147483647 w 532"/>
              <a:gd name="T11" fmla="*/ 2147483647 h 599"/>
              <a:gd name="T12" fmla="*/ 2147483647 w 532"/>
              <a:gd name="T13" fmla="*/ 0 h 599"/>
              <a:gd name="T14" fmla="*/ 2147483647 w 532"/>
              <a:gd name="T15" fmla="*/ 2147483647 h 599"/>
              <a:gd name="T16" fmla="*/ 2147483647 w 532"/>
              <a:gd name="T17" fmla="*/ 2147483647 h 599"/>
              <a:gd name="T18" fmla="*/ 2147483647 w 532"/>
              <a:gd name="T19" fmla="*/ 2147483647 h 599"/>
              <a:gd name="T20" fmla="*/ 2147483647 w 532"/>
              <a:gd name="T21" fmla="*/ 2147483647 h 599"/>
              <a:gd name="T22" fmla="*/ 2147483647 w 532"/>
              <a:gd name="T23" fmla="*/ 2147483647 h 599"/>
              <a:gd name="T24" fmla="*/ 2147483647 w 532"/>
              <a:gd name="T25" fmla="*/ 2147483647 h 599"/>
              <a:gd name="T26" fmla="*/ 2147483647 w 532"/>
              <a:gd name="T27" fmla="*/ 2147483647 h 599"/>
              <a:gd name="T28" fmla="*/ 2147483647 w 532"/>
              <a:gd name="T29" fmla="*/ 2147483647 h 599"/>
              <a:gd name="T30" fmla="*/ 2147483647 w 532"/>
              <a:gd name="T31" fmla="*/ 2147483647 h 599"/>
              <a:gd name="T32" fmla="*/ 2147483647 w 532"/>
              <a:gd name="T33" fmla="*/ 2147483647 h 599"/>
              <a:gd name="T34" fmla="*/ 2147483647 w 532"/>
              <a:gd name="T35" fmla="*/ 2147483647 h 599"/>
              <a:gd name="T36" fmla="*/ 2147483647 w 532"/>
              <a:gd name="T37" fmla="*/ 2147483647 h 599"/>
              <a:gd name="T38" fmla="*/ 2147483647 w 532"/>
              <a:gd name="T39" fmla="*/ 2147483647 h 599"/>
              <a:gd name="T40" fmla="*/ 2147483647 w 532"/>
              <a:gd name="T41" fmla="*/ 2147483647 h 599"/>
              <a:gd name="T42" fmla="*/ 2147483647 w 532"/>
              <a:gd name="T43" fmla="*/ 2147483647 h 599"/>
              <a:gd name="T44" fmla="*/ 2147483647 w 532"/>
              <a:gd name="T45" fmla="*/ 2147483647 h 599"/>
              <a:gd name="T46" fmla="*/ 2147483647 w 532"/>
              <a:gd name="T47" fmla="*/ 2147483647 h 599"/>
              <a:gd name="T48" fmla="*/ 2147483647 w 532"/>
              <a:gd name="T49" fmla="*/ 2147483647 h 599"/>
              <a:gd name="T50" fmla="*/ 2147483647 w 532"/>
              <a:gd name="T51" fmla="*/ 2147483647 h 599"/>
              <a:gd name="T52" fmla="*/ 2147483647 w 532"/>
              <a:gd name="T53" fmla="*/ 2147483647 h 599"/>
              <a:gd name="T54" fmla="*/ 2147483647 w 532"/>
              <a:gd name="T55" fmla="*/ 2147483647 h 599"/>
              <a:gd name="T56" fmla="*/ 2147483647 w 532"/>
              <a:gd name="T57" fmla="*/ 2147483647 h 599"/>
              <a:gd name="T58" fmla="*/ 2147483647 w 532"/>
              <a:gd name="T59" fmla="*/ 2147483647 h 599"/>
              <a:gd name="T60" fmla="*/ 2147483647 w 532"/>
              <a:gd name="T61" fmla="*/ 2147483647 h 599"/>
              <a:gd name="T62" fmla="*/ 2147483647 w 532"/>
              <a:gd name="T63" fmla="*/ 2147483647 h 599"/>
              <a:gd name="T64" fmla="*/ 2147483647 w 532"/>
              <a:gd name="T65" fmla="*/ 2147483647 h 599"/>
              <a:gd name="T66" fmla="*/ 2147483647 w 532"/>
              <a:gd name="T67" fmla="*/ 2147483647 h 599"/>
              <a:gd name="T68" fmla="*/ 0 w 532"/>
              <a:gd name="T69" fmla="*/ 2147483647 h 5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2"/>
              <a:gd name="T106" fmla="*/ 0 h 599"/>
              <a:gd name="T107" fmla="*/ 532 w 532"/>
              <a:gd name="T108" fmla="*/ 599 h 5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2" h="599">
                <a:moveTo>
                  <a:pt x="0" y="46"/>
                </a:moveTo>
                <a:lnTo>
                  <a:pt x="140" y="46"/>
                </a:lnTo>
                <a:lnTo>
                  <a:pt x="138" y="0"/>
                </a:lnTo>
                <a:lnTo>
                  <a:pt x="169" y="13"/>
                </a:lnTo>
                <a:lnTo>
                  <a:pt x="175" y="49"/>
                </a:lnTo>
                <a:lnTo>
                  <a:pt x="241" y="89"/>
                </a:lnTo>
                <a:lnTo>
                  <a:pt x="262" y="71"/>
                </a:lnTo>
                <a:lnTo>
                  <a:pt x="301" y="71"/>
                </a:lnTo>
                <a:lnTo>
                  <a:pt x="332" y="106"/>
                </a:lnTo>
                <a:lnTo>
                  <a:pt x="352" y="93"/>
                </a:lnTo>
                <a:lnTo>
                  <a:pt x="410" y="107"/>
                </a:lnTo>
                <a:lnTo>
                  <a:pt x="430" y="81"/>
                </a:lnTo>
                <a:lnTo>
                  <a:pt x="467" y="102"/>
                </a:lnTo>
                <a:lnTo>
                  <a:pt x="532" y="99"/>
                </a:lnTo>
                <a:lnTo>
                  <a:pt x="426" y="173"/>
                </a:lnTo>
                <a:lnTo>
                  <a:pt x="374" y="238"/>
                </a:lnTo>
                <a:lnTo>
                  <a:pt x="384" y="333"/>
                </a:lnTo>
                <a:lnTo>
                  <a:pt x="347" y="372"/>
                </a:lnTo>
                <a:lnTo>
                  <a:pt x="362" y="400"/>
                </a:lnTo>
                <a:lnTo>
                  <a:pt x="362" y="469"/>
                </a:lnTo>
                <a:lnTo>
                  <a:pt x="398" y="469"/>
                </a:lnTo>
                <a:lnTo>
                  <a:pt x="452" y="520"/>
                </a:lnTo>
                <a:lnTo>
                  <a:pt x="474" y="581"/>
                </a:lnTo>
                <a:lnTo>
                  <a:pt x="98" y="599"/>
                </a:lnTo>
                <a:lnTo>
                  <a:pt x="99" y="433"/>
                </a:lnTo>
                <a:lnTo>
                  <a:pt x="66" y="397"/>
                </a:lnTo>
                <a:lnTo>
                  <a:pt x="77" y="353"/>
                </a:lnTo>
                <a:lnTo>
                  <a:pt x="89" y="328"/>
                </a:lnTo>
                <a:lnTo>
                  <a:pt x="66" y="214"/>
                </a:lnTo>
                <a:lnTo>
                  <a:pt x="34" y="138"/>
                </a:lnTo>
                <a:lnTo>
                  <a:pt x="0" y="46"/>
                </a:lnTo>
                <a:close/>
              </a:path>
            </a:pathLst>
          </a:custGeom>
          <a:solidFill>
            <a:srgbClr val="5383B7"/>
          </a:solidFill>
          <a:ln w="12701">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ＭＳ Ｐゴシック" pitchFamily="34" charset="-128"/>
              <a:cs typeface="Arial" pitchFamily="34" charset="0"/>
            </a:endParaRPr>
          </a:p>
        </p:txBody>
      </p:sp>
      <p:sp>
        <p:nvSpPr>
          <p:cNvPr id="33" name="Freeform 36">
            <a:extLst>
              <a:ext uri="{FF2B5EF4-FFF2-40B4-BE49-F238E27FC236}">
                <a16:creationId xmlns:a16="http://schemas.microsoft.com/office/drawing/2014/main" id="{5767B611-23DB-4F31-BBD0-5DD89A21FA61}"/>
              </a:ext>
            </a:extLst>
          </p:cNvPr>
          <p:cNvSpPr>
            <a:spLocks/>
          </p:cNvSpPr>
          <p:nvPr/>
        </p:nvSpPr>
        <p:spPr bwMode="auto">
          <a:xfrm>
            <a:off x="4911134" y="1948051"/>
            <a:ext cx="766763" cy="968375"/>
          </a:xfrm>
          <a:custGeom>
            <a:avLst/>
            <a:gdLst>
              <a:gd name="T0" fmla="*/ 2147483647 w 404"/>
              <a:gd name="T1" fmla="*/ 0 h 473"/>
              <a:gd name="T2" fmla="*/ 2147483647 w 404"/>
              <a:gd name="T3" fmla="*/ 2147483647 h 473"/>
              <a:gd name="T4" fmla="*/ 2147483647 w 404"/>
              <a:gd name="T5" fmla="*/ 2147483647 h 473"/>
              <a:gd name="T6" fmla="*/ 0 w 404"/>
              <a:gd name="T7" fmla="*/ 2147483647 h 473"/>
              <a:gd name="T8" fmla="*/ 2147483647 w 404"/>
              <a:gd name="T9" fmla="*/ 2147483647 h 473"/>
              <a:gd name="T10" fmla="*/ 2147483647 w 404"/>
              <a:gd name="T11" fmla="*/ 2147483647 h 473"/>
              <a:gd name="T12" fmla="*/ 2147483647 w 404"/>
              <a:gd name="T13" fmla="*/ 2147483647 h 473"/>
              <a:gd name="T14" fmla="*/ 2147483647 w 404"/>
              <a:gd name="T15" fmla="*/ 0 h 473"/>
              <a:gd name="T16" fmla="*/ 2147483647 w 404"/>
              <a:gd name="T17" fmla="*/ 2147483647 h 473"/>
              <a:gd name="T18" fmla="*/ 2147483647 w 404"/>
              <a:gd name="T19" fmla="*/ 2147483647 h 473"/>
              <a:gd name="T20" fmla="*/ 2147483647 w 404"/>
              <a:gd name="T21" fmla="*/ 2147483647 h 473"/>
              <a:gd name="T22" fmla="*/ 2147483647 w 404"/>
              <a:gd name="T23" fmla="*/ 2147483647 h 473"/>
              <a:gd name="T24" fmla="*/ 2147483647 w 404"/>
              <a:gd name="T25" fmla="*/ 2147483647 h 473"/>
              <a:gd name="T26" fmla="*/ 2147483647 w 404"/>
              <a:gd name="T27" fmla="*/ 2147483647 h 473"/>
              <a:gd name="T28" fmla="*/ 2147483647 w 404"/>
              <a:gd name="T29" fmla="*/ 2147483647 h 473"/>
              <a:gd name="T30" fmla="*/ 2147483647 w 404"/>
              <a:gd name="T31" fmla="*/ 2147483647 h 473"/>
              <a:gd name="T32" fmla="*/ 2147483647 w 404"/>
              <a:gd name="T33" fmla="*/ 2147483647 h 473"/>
              <a:gd name="T34" fmla="*/ 2147483647 w 404"/>
              <a:gd name="T35" fmla="*/ 2147483647 h 473"/>
              <a:gd name="T36" fmla="*/ 2147483647 w 404"/>
              <a:gd name="T37" fmla="*/ 2147483647 h 473"/>
              <a:gd name="T38" fmla="*/ 2147483647 w 404"/>
              <a:gd name="T39" fmla="*/ 2147483647 h 473"/>
              <a:gd name="T40" fmla="*/ 2147483647 w 404"/>
              <a:gd name="T41" fmla="*/ 2147483647 h 473"/>
              <a:gd name="T42" fmla="*/ 2147483647 w 404"/>
              <a:gd name="T43" fmla="*/ 2147483647 h 473"/>
              <a:gd name="T44" fmla="*/ 2147483647 w 404"/>
              <a:gd name="T45" fmla="*/ 2147483647 h 473"/>
              <a:gd name="T46" fmla="*/ 2147483647 w 404"/>
              <a:gd name="T47" fmla="*/ 2147483647 h 473"/>
              <a:gd name="T48" fmla="*/ 2147483647 w 404"/>
              <a:gd name="T49" fmla="*/ 2147483647 h 473"/>
              <a:gd name="T50" fmla="*/ 2147483647 w 404"/>
              <a:gd name="T51" fmla="*/ 2147483647 h 473"/>
              <a:gd name="T52" fmla="*/ 2147483647 w 404"/>
              <a:gd name="T53" fmla="*/ 2147483647 h 473"/>
              <a:gd name="T54" fmla="*/ 2147483647 w 404"/>
              <a:gd name="T55" fmla="*/ 2147483647 h 473"/>
              <a:gd name="T56" fmla="*/ 2147483647 w 404"/>
              <a:gd name="T57" fmla="*/ 2147483647 h 473"/>
              <a:gd name="T58" fmla="*/ 2147483647 w 404"/>
              <a:gd name="T59" fmla="*/ 2147483647 h 473"/>
              <a:gd name="T60" fmla="*/ 2147483647 w 404"/>
              <a:gd name="T61" fmla="*/ 2147483647 h 473"/>
              <a:gd name="T62" fmla="*/ 2147483647 w 404"/>
              <a:gd name="T63" fmla="*/ 2147483647 h 473"/>
              <a:gd name="T64" fmla="*/ 2147483647 w 404"/>
              <a:gd name="T65" fmla="*/ 2147483647 h 473"/>
              <a:gd name="T66" fmla="*/ 2147483647 w 404"/>
              <a:gd name="T67" fmla="*/ 2147483647 h 473"/>
              <a:gd name="T68" fmla="*/ 2147483647 w 404"/>
              <a:gd name="T69" fmla="*/ 2147483647 h 473"/>
              <a:gd name="T70" fmla="*/ 2147483647 w 404"/>
              <a:gd name="T71" fmla="*/ 2147483647 h 473"/>
              <a:gd name="T72" fmla="*/ 2147483647 w 404"/>
              <a:gd name="T73" fmla="*/ 2147483647 h 473"/>
              <a:gd name="T74" fmla="*/ 0 w 404"/>
              <a:gd name="T75" fmla="*/ 2147483647 h 473"/>
              <a:gd name="T76" fmla="*/ 2147483647 w 404"/>
              <a:gd name="T77" fmla="*/ 2147483647 h 473"/>
              <a:gd name="T78" fmla="*/ 2147483647 w 404"/>
              <a:gd name="T79" fmla="*/ 2147483647 h 4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4"/>
              <a:gd name="T121" fmla="*/ 0 h 473"/>
              <a:gd name="T122" fmla="*/ 404 w 404"/>
              <a:gd name="T123" fmla="*/ 473 h 4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4" h="473">
                <a:moveTo>
                  <a:pt x="29" y="32"/>
                </a:moveTo>
                <a:lnTo>
                  <a:pt x="59" y="28"/>
                </a:lnTo>
                <a:lnTo>
                  <a:pt x="87" y="28"/>
                </a:lnTo>
                <a:lnTo>
                  <a:pt x="104" y="0"/>
                </a:lnTo>
                <a:lnTo>
                  <a:pt x="117" y="35"/>
                </a:lnTo>
                <a:lnTo>
                  <a:pt x="161" y="35"/>
                </a:lnTo>
                <a:lnTo>
                  <a:pt x="184" y="67"/>
                </a:lnTo>
                <a:lnTo>
                  <a:pt x="229" y="58"/>
                </a:lnTo>
                <a:lnTo>
                  <a:pt x="260" y="79"/>
                </a:lnTo>
                <a:lnTo>
                  <a:pt x="316" y="93"/>
                </a:lnTo>
                <a:lnTo>
                  <a:pt x="327" y="118"/>
                </a:lnTo>
                <a:lnTo>
                  <a:pt x="356" y="119"/>
                </a:lnTo>
                <a:lnTo>
                  <a:pt x="347" y="144"/>
                </a:lnTo>
                <a:lnTo>
                  <a:pt x="357" y="172"/>
                </a:lnTo>
                <a:lnTo>
                  <a:pt x="338" y="207"/>
                </a:lnTo>
                <a:lnTo>
                  <a:pt x="351" y="214"/>
                </a:lnTo>
                <a:lnTo>
                  <a:pt x="383" y="176"/>
                </a:lnTo>
                <a:lnTo>
                  <a:pt x="382" y="163"/>
                </a:lnTo>
                <a:lnTo>
                  <a:pt x="395" y="157"/>
                </a:lnTo>
                <a:lnTo>
                  <a:pt x="404" y="176"/>
                </a:lnTo>
                <a:lnTo>
                  <a:pt x="379" y="202"/>
                </a:lnTo>
                <a:lnTo>
                  <a:pt x="369" y="262"/>
                </a:lnTo>
                <a:lnTo>
                  <a:pt x="369" y="362"/>
                </a:lnTo>
                <a:lnTo>
                  <a:pt x="383" y="380"/>
                </a:lnTo>
                <a:lnTo>
                  <a:pt x="377" y="442"/>
                </a:lnTo>
                <a:lnTo>
                  <a:pt x="186" y="473"/>
                </a:lnTo>
                <a:lnTo>
                  <a:pt x="138" y="444"/>
                </a:lnTo>
                <a:lnTo>
                  <a:pt x="148" y="406"/>
                </a:lnTo>
                <a:lnTo>
                  <a:pt x="125" y="365"/>
                </a:lnTo>
                <a:lnTo>
                  <a:pt x="104" y="314"/>
                </a:lnTo>
                <a:lnTo>
                  <a:pt x="50" y="263"/>
                </a:lnTo>
                <a:lnTo>
                  <a:pt x="17" y="263"/>
                </a:lnTo>
                <a:lnTo>
                  <a:pt x="17" y="194"/>
                </a:lnTo>
                <a:lnTo>
                  <a:pt x="0" y="167"/>
                </a:lnTo>
                <a:lnTo>
                  <a:pt x="37" y="127"/>
                </a:lnTo>
                <a:lnTo>
                  <a:pt x="29" y="32"/>
                </a:lnTo>
                <a:close/>
              </a:path>
            </a:pathLst>
          </a:custGeom>
          <a:solidFill>
            <a:srgbClr val="5383B7"/>
          </a:solidFill>
          <a:ln w="12701">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mn-ea"/>
              <a:cs typeface="+mn-cs"/>
            </a:endParaRPr>
          </a:p>
        </p:txBody>
      </p:sp>
      <p:sp>
        <p:nvSpPr>
          <p:cNvPr id="34" name="Freeform 37">
            <a:extLst>
              <a:ext uri="{FF2B5EF4-FFF2-40B4-BE49-F238E27FC236}">
                <a16:creationId xmlns:a16="http://schemas.microsoft.com/office/drawing/2014/main" id="{E32C939F-9941-4D6D-BB2A-0640806F47AE}"/>
              </a:ext>
            </a:extLst>
          </p:cNvPr>
          <p:cNvSpPr>
            <a:spLocks/>
          </p:cNvSpPr>
          <p:nvPr/>
        </p:nvSpPr>
        <p:spPr bwMode="auto">
          <a:xfrm>
            <a:off x="4423772" y="2711638"/>
            <a:ext cx="892175" cy="622300"/>
          </a:xfrm>
          <a:custGeom>
            <a:avLst/>
            <a:gdLst>
              <a:gd name="T0" fmla="*/ 2147483647 w 469"/>
              <a:gd name="T1" fmla="*/ 0 h 305"/>
              <a:gd name="T2" fmla="*/ 2147483647 w 469"/>
              <a:gd name="T3" fmla="*/ 2147483647 h 305"/>
              <a:gd name="T4" fmla="*/ 2147483647 w 469"/>
              <a:gd name="T5" fmla="*/ 2147483647 h 305"/>
              <a:gd name="T6" fmla="*/ 0 w 469"/>
              <a:gd name="T7" fmla="*/ 2147483647 h 305"/>
              <a:gd name="T8" fmla="*/ 2147483647 w 469"/>
              <a:gd name="T9" fmla="*/ 2147483647 h 305"/>
              <a:gd name="T10" fmla="*/ 0 w 469"/>
              <a:gd name="T11" fmla="*/ 2147483647 h 305"/>
              <a:gd name="T12" fmla="*/ 2147483647 w 469"/>
              <a:gd name="T13" fmla="*/ 2147483647 h 305"/>
              <a:gd name="T14" fmla="*/ 2147483647 w 469"/>
              <a:gd name="T15" fmla="*/ 2147483647 h 305"/>
              <a:gd name="T16" fmla="*/ 2147483647 w 469"/>
              <a:gd name="T17" fmla="*/ 2147483647 h 305"/>
              <a:gd name="T18" fmla="*/ 2147483647 w 469"/>
              <a:gd name="T19" fmla="*/ 2147483647 h 305"/>
              <a:gd name="T20" fmla="*/ 2147483647 w 469"/>
              <a:gd name="T21" fmla="*/ 2147483647 h 305"/>
              <a:gd name="T22" fmla="*/ 2147483647 w 469"/>
              <a:gd name="T23" fmla="*/ 2147483647 h 305"/>
              <a:gd name="T24" fmla="*/ 2147483647 w 469"/>
              <a:gd name="T25" fmla="*/ 2147483647 h 305"/>
              <a:gd name="T26" fmla="*/ 2147483647 w 469"/>
              <a:gd name="T27" fmla="*/ 2147483647 h 305"/>
              <a:gd name="T28" fmla="*/ 2147483647 w 469"/>
              <a:gd name="T29" fmla="*/ 2147483647 h 305"/>
              <a:gd name="T30" fmla="*/ 2147483647 w 469"/>
              <a:gd name="T31" fmla="*/ 2147483647 h 305"/>
              <a:gd name="T32" fmla="*/ 2147483647 w 469"/>
              <a:gd name="T33" fmla="*/ 2147483647 h 305"/>
              <a:gd name="T34" fmla="*/ 2147483647 w 469"/>
              <a:gd name="T35" fmla="*/ 2147483647 h 305"/>
              <a:gd name="T36" fmla="*/ 2147483647 w 469"/>
              <a:gd name="T37" fmla="*/ 0 h 305"/>
              <a:gd name="T38" fmla="*/ 2147483647 w 469"/>
              <a:gd name="T39" fmla="*/ 2147483647 h 305"/>
              <a:gd name="T40" fmla="*/ 2147483647 w 469"/>
              <a:gd name="T41" fmla="*/ 2147483647 h 305"/>
              <a:gd name="T42" fmla="*/ 2147483647 w 469"/>
              <a:gd name="T43" fmla="*/ 2147483647 h 3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9"/>
              <a:gd name="T67" fmla="*/ 0 h 305"/>
              <a:gd name="T68" fmla="*/ 469 w 469"/>
              <a:gd name="T69" fmla="*/ 305 h 30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9" h="305">
                <a:moveTo>
                  <a:pt x="7" y="16"/>
                </a:moveTo>
                <a:lnTo>
                  <a:pt x="0" y="70"/>
                </a:lnTo>
                <a:lnTo>
                  <a:pt x="10" y="126"/>
                </a:lnTo>
                <a:lnTo>
                  <a:pt x="54" y="243"/>
                </a:lnTo>
                <a:lnTo>
                  <a:pt x="78" y="305"/>
                </a:lnTo>
                <a:lnTo>
                  <a:pt x="354" y="291"/>
                </a:lnTo>
                <a:lnTo>
                  <a:pt x="399" y="305"/>
                </a:lnTo>
                <a:lnTo>
                  <a:pt x="427" y="245"/>
                </a:lnTo>
                <a:lnTo>
                  <a:pt x="417" y="203"/>
                </a:lnTo>
                <a:lnTo>
                  <a:pt x="463" y="195"/>
                </a:lnTo>
                <a:lnTo>
                  <a:pt x="469" y="128"/>
                </a:lnTo>
                <a:lnTo>
                  <a:pt x="442" y="99"/>
                </a:lnTo>
                <a:lnTo>
                  <a:pt x="394" y="70"/>
                </a:lnTo>
                <a:lnTo>
                  <a:pt x="404" y="29"/>
                </a:lnTo>
                <a:lnTo>
                  <a:pt x="383" y="0"/>
                </a:lnTo>
                <a:lnTo>
                  <a:pt x="280" y="4"/>
                </a:lnTo>
                <a:lnTo>
                  <a:pt x="176" y="9"/>
                </a:lnTo>
                <a:lnTo>
                  <a:pt x="7" y="16"/>
                </a:lnTo>
                <a:close/>
              </a:path>
            </a:pathLst>
          </a:custGeom>
          <a:solidFill>
            <a:srgbClr val="5383B7"/>
          </a:solidFill>
          <a:ln w="12701">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ＭＳ Ｐゴシック" pitchFamily="34" charset="-128"/>
              <a:cs typeface="Arial" pitchFamily="34" charset="0"/>
            </a:endParaRPr>
          </a:p>
        </p:txBody>
      </p:sp>
      <p:sp>
        <p:nvSpPr>
          <p:cNvPr id="35" name="Freeform 38">
            <a:extLst>
              <a:ext uri="{FF2B5EF4-FFF2-40B4-BE49-F238E27FC236}">
                <a16:creationId xmlns:a16="http://schemas.microsoft.com/office/drawing/2014/main" id="{63D55659-A8D8-4410-931B-010B19E2424F}"/>
              </a:ext>
            </a:extLst>
          </p:cNvPr>
          <p:cNvSpPr>
            <a:spLocks/>
          </p:cNvSpPr>
          <p:nvPr/>
        </p:nvSpPr>
        <p:spPr bwMode="auto">
          <a:xfrm>
            <a:off x="5211172" y="1809938"/>
            <a:ext cx="830262" cy="385763"/>
          </a:xfrm>
          <a:custGeom>
            <a:avLst/>
            <a:gdLst>
              <a:gd name="T0" fmla="*/ 2147483647 w 435"/>
              <a:gd name="T1" fmla="*/ 0 h 188"/>
              <a:gd name="T2" fmla="*/ 2147483647 w 435"/>
              <a:gd name="T3" fmla="*/ 2147483647 h 188"/>
              <a:gd name="T4" fmla="*/ 2147483647 w 435"/>
              <a:gd name="T5" fmla="*/ 2147483647 h 188"/>
              <a:gd name="T6" fmla="*/ 0 w 435"/>
              <a:gd name="T7" fmla="*/ 2147483647 h 188"/>
              <a:gd name="T8" fmla="*/ 0 w 435"/>
              <a:gd name="T9" fmla="*/ 2147483647 h 188"/>
              <a:gd name="T10" fmla="*/ 2147483647 w 435"/>
              <a:gd name="T11" fmla="*/ 0 h 188"/>
              <a:gd name="T12" fmla="*/ 2147483647 w 435"/>
              <a:gd name="T13" fmla="*/ 2147483647 h 188"/>
              <a:gd name="T14" fmla="*/ 2147483647 w 435"/>
              <a:gd name="T15" fmla="*/ 2147483647 h 188"/>
              <a:gd name="T16" fmla="*/ 2147483647 w 435"/>
              <a:gd name="T17" fmla="*/ 2147483647 h 188"/>
              <a:gd name="T18" fmla="*/ 2147483647 w 435"/>
              <a:gd name="T19" fmla="*/ 2147483647 h 188"/>
              <a:gd name="T20" fmla="*/ 2147483647 w 435"/>
              <a:gd name="T21" fmla="*/ 2147483647 h 188"/>
              <a:gd name="T22" fmla="*/ 2147483647 w 435"/>
              <a:gd name="T23" fmla="*/ 2147483647 h 188"/>
              <a:gd name="T24" fmla="*/ 2147483647 w 435"/>
              <a:gd name="T25" fmla="*/ 2147483647 h 188"/>
              <a:gd name="T26" fmla="*/ 2147483647 w 435"/>
              <a:gd name="T27" fmla="*/ 2147483647 h 188"/>
              <a:gd name="T28" fmla="*/ 2147483647 w 435"/>
              <a:gd name="T29" fmla="*/ 2147483647 h 188"/>
              <a:gd name="T30" fmla="*/ 2147483647 w 435"/>
              <a:gd name="T31" fmla="*/ 2147483647 h 188"/>
              <a:gd name="T32" fmla="*/ 2147483647 w 435"/>
              <a:gd name="T33" fmla="*/ 2147483647 h 188"/>
              <a:gd name="T34" fmla="*/ 2147483647 w 435"/>
              <a:gd name="T35" fmla="*/ 2147483647 h 188"/>
              <a:gd name="T36" fmla="*/ 2147483647 w 435"/>
              <a:gd name="T37" fmla="*/ 2147483647 h 188"/>
              <a:gd name="T38" fmla="*/ 2147483647 w 435"/>
              <a:gd name="T39" fmla="*/ 2147483647 h 188"/>
              <a:gd name="T40" fmla="*/ 2147483647 w 435"/>
              <a:gd name="T41" fmla="*/ 2147483647 h 188"/>
              <a:gd name="T42" fmla="*/ 2147483647 w 435"/>
              <a:gd name="T43" fmla="*/ 2147483647 h 188"/>
              <a:gd name="T44" fmla="*/ 2147483647 w 435"/>
              <a:gd name="T45" fmla="*/ 2147483647 h 188"/>
              <a:gd name="T46" fmla="*/ 2147483647 w 435"/>
              <a:gd name="T47" fmla="*/ 2147483647 h 188"/>
              <a:gd name="T48" fmla="*/ 2147483647 w 435"/>
              <a:gd name="T49" fmla="*/ 2147483647 h 188"/>
              <a:gd name="T50" fmla="*/ 2147483647 w 435"/>
              <a:gd name="T51" fmla="*/ 2147483647 h 188"/>
              <a:gd name="T52" fmla="*/ 2147483647 w 435"/>
              <a:gd name="T53" fmla="*/ 2147483647 h 188"/>
              <a:gd name="T54" fmla="*/ 2147483647 w 435"/>
              <a:gd name="T55" fmla="*/ 2147483647 h 188"/>
              <a:gd name="T56" fmla="*/ 0 w 435"/>
              <a:gd name="T57" fmla="*/ 2147483647 h 1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35"/>
              <a:gd name="T88" fmla="*/ 0 h 188"/>
              <a:gd name="T89" fmla="*/ 435 w 435"/>
              <a:gd name="T90" fmla="*/ 188 h 1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35" h="188">
                <a:moveTo>
                  <a:pt x="0" y="104"/>
                </a:moveTo>
                <a:lnTo>
                  <a:pt x="97" y="0"/>
                </a:lnTo>
                <a:lnTo>
                  <a:pt x="80" y="43"/>
                </a:lnTo>
                <a:lnTo>
                  <a:pt x="93" y="56"/>
                </a:lnTo>
                <a:lnTo>
                  <a:pt x="124" y="38"/>
                </a:lnTo>
                <a:lnTo>
                  <a:pt x="190" y="64"/>
                </a:lnTo>
                <a:lnTo>
                  <a:pt x="219" y="43"/>
                </a:lnTo>
                <a:lnTo>
                  <a:pt x="310" y="31"/>
                </a:lnTo>
                <a:lnTo>
                  <a:pt x="327" y="57"/>
                </a:lnTo>
                <a:lnTo>
                  <a:pt x="362" y="51"/>
                </a:lnTo>
                <a:lnTo>
                  <a:pt x="430" y="79"/>
                </a:lnTo>
                <a:lnTo>
                  <a:pt x="435" y="99"/>
                </a:lnTo>
                <a:lnTo>
                  <a:pt x="360" y="117"/>
                </a:lnTo>
                <a:lnTo>
                  <a:pt x="339" y="104"/>
                </a:lnTo>
                <a:lnTo>
                  <a:pt x="301" y="108"/>
                </a:lnTo>
                <a:lnTo>
                  <a:pt x="257" y="134"/>
                </a:lnTo>
                <a:lnTo>
                  <a:pt x="237" y="136"/>
                </a:lnTo>
                <a:lnTo>
                  <a:pt x="221" y="117"/>
                </a:lnTo>
                <a:lnTo>
                  <a:pt x="196" y="186"/>
                </a:lnTo>
                <a:lnTo>
                  <a:pt x="169" y="188"/>
                </a:lnTo>
                <a:lnTo>
                  <a:pt x="157" y="160"/>
                </a:lnTo>
                <a:lnTo>
                  <a:pt x="99" y="147"/>
                </a:lnTo>
                <a:lnTo>
                  <a:pt x="71" y="127"/>
                </a:lnTo>
                <a:lnTo>
                  <a:pt x="23" y="134"/>
                </a:lnTo>
                <a:lnTo>
                  <a:pt x="0" y="104"/>
                </a:lnTo>
                <a:close/>
              </a:path>
            </a:pathLst>
          </a:custGeom>
          <a:solidFill>
            <a:srgbClr val="5383B7"/>
          </a:solidFill>
          <a:ln w="12701">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ＭＳ Ｐゴシック" pitchFamily="34" charset="-128"/>
              <a:cs typeface="Arial" pitchFamily="34" charset="0"/>
            </a:endParaRPr>
          </a:p>
        </p:txBody>
      </p:sp>
      <p:sp>
        <p:nvSpPr>
          <p:cNvPr id="36" name="Freeform 39">
            <a:extLst>
              <a:ext uri="{FF2B5EF4-FFF2-40B4-BE49-F238E27FC236}">
                <a16:creationId xmlns:a16="http://schemas.microsoft.com/office/drawing/2014/main" id="{55ECA179-0A19-46EA-A6F6-CD4C6F265D6E}"/>
              </a:ext>
            </a:extLst>
          </p:cNvPr>
          <p:cNvSpPr>
            <a:spLocks/>
          </p:cNvSpPr>
          <p:nvPr/>
        </p:nvSpPr>
        <p:spPr bwMode="auto">
          <a:xfrm>
            <a:off x="5785847" y="2082988"/>
            <a:ext cx="592137" cy="860425"/>
          </a:xfrm>
          <a:custGeom>
            <a:avLst/>
            <a:gdLst>
              <a:gd name="T0" fmla="*/ 2147483647 w 311"/>
              <a:gd name="T1" fmla="*/ 0 h 421"/>
              <a:gd name="T2" fmla="*/ 2147483647 w 311"/>
              <a:gd name="T3" fmla="*/ 2147483647 h 421"/>
              <a:gd name="T4" fmla="*/ 2147483647 w 311"/>
              <a:gd name="T5" fmla="*/ 2147483647 h 421"/>
              <a:gd name="T6" fmla="*/ 0 w 311"/>
              <a:gd name="T7" fmla="*/ 2147483647 h 421"/>
              <a:gd name="T8" fmla="*/ 2147483647 w 311"/>
              <a:gd name="T9" fmla="*/ 2147483647 h 421"/>
              <a:gd name="T10" fmla="*/ 2147483647 w 311"/>
              <a:gd name="T11" fmla="*/ 2147483647 h 421"/>
              <a:gd name="T12" fmla="*/ 2147483647 w 311"/>
              <a:gd name="T13" fmla="*/ 2147483647 h 421"/>
              <a:gd name="T14" fmla="*/ 2147483647 w 311"/>
              <a:gd name="T15" fmla="*/ 2147483647 h 421"/>
              <a:gd name="T16" fmla="*/ 2147483647 w 311"/>
              <a:gd name="T17" fmla="*/ 2147483647 h 421"/>
              <a:gd name="T18" fmla="*/ 2147483647 w 311"/>
              <a:gd name="T19" fmla="*/ 2147483647 h 421"/>
              <a:gd name="T20" fmla="*/ 0 w 311"/>
              <a:gd name="T21" fmla="*/ 2147483647 h 421"/>
              <a:gd name="T22" fmla="*/ 2147483647 w 311"/>
              <a:gd name="T23" fmla="*/ 2147483647 h 421"/>
              <a:gd name="T24" fmla="*/ 2147483647 w 311"/>
              <a:gd name="T25" fmla="*/ 2147483647 h 421"/>
              <a:gd name="T26" fmla="*/ 2147483647 w 311"/>
              <a:gd name="T27" fmla="*/ 2147483647 h 421"/>
              <a:gd name="T28" fmla="*/ 2147483647 w 311"/>
              <a:gd name="T29" fmla="*/ 2147483647 h 421"/>
              <a:gd name="T30" fmla="*/ 2147483647 w 311"/>
              <a:gd name="T31" fmla="*/ 2147483647 h 421"/>
              <a:gd name="T32" fmla="*/ 2147483647 w 311"/>
              <a:gd name="T33" fmla="*/ 2147483647 h 421"/>
              <a:gd name="T34" fmla="*/ 2147483647 w 311"/>
              <a:gd name="T35" fmla="*/ 2147483647 h 421"/>
              <a:gd name="T36" fmla="*/ 2147483647 w 311"/>
              <a:gd name="T37" fmla="*/ 2147483647 h 421"/>
              <a:gd name="T38" fmla="*/ 2147483647 w 311"/>
              <a:gd name="T39" fmla="*/ 2147483647 h 421"/>
              <a:gd name="T40" fmla="*/ 2147483647 w 311"/>
              <a:gd name="T41" fmla="*/ 2147483647 h 421"/>
              <a:gd name="T42" fmla="*/ 2147483647 w 311"/>
              <a:gd name="T43" fmla="*/ 2147483647 h 421"/>
              <a:gd name="T44" fmla="*/ 2147483647 w 311"/>
              <a:gd name="T45" fmla="*/ 2147483647 h 421"/>
              <a:gd name="T46" fmla="*/ 2147483647 w 311"/>
              <a:gd name="T47" fmla="*/ 2147483647 h 421"/>
              <a:gd name="T48" fmla="*/ 2147483647 w 311"/>
              <a:gd name="T49" fmla="*/ 2147483647 h 421"/>
              <a:gd name="T50" fmla="*/ 2147483647 w 311"/>
              <a:gd name="T51" fmla="*/ 2147483647 h 421"/>
              <a:gd name="T52" fmla="*/ 2147483647 w 311"/>
              <a:gd name="T53" fmla="*/ 2147483647 h 421"/>
              <a:gd name="T54" fmla="*/ 2147483647 w 311"/>
              <a:gd name="T55" fmla="*/ 2147483647 h 421"/>
              <a:gd name="T56" fmla="*/ 2147483647 w 311"/>
              <a:gd name="T57" fmla="*/ 2147483647 h 421"/>
              <a:gd name="T58" fmla="*/ 2147483647 w 311"/>
              <a:gd name="T59" fmla="*/ 2147483647 h 421"/>
              <a:gd name="T60" fmla="*/ 2147483647 w 311"/>
              <a:gd name="T61" fmla="*/ 2147483647 h 421"/>
              <a:gd name="T62" fmla="*/ 2147483647 w 311"/>
              <a:gd name="T63" fmla="*/ 2147483647 h 421"/>
              <a:gd name="T64" fmla="*/ 2147483647 w 311"/>
              <a:gd name="T65" fmla="*/ 2147483647 h 421"/>
              <a:gd name="T66" fmla="*/ 2147483647 w 311"/>
              <a:gd name="T67" fmla="*/ 2147483647 h 421"/>
              <a:gd name="T68" fmla="*/ 2147483647 w 311"/>
              <a:gd name="T69" fmla="*/ 2147483647 h 421"/>
              <a:gd name="T70" fmla="*/ 2147483647 w 311"/>
              <a:gd name="T71" fmla="*/ 2147483647 h 421"/>
              <a:gd name="T72" fmla="*/ 2147483647 w 311"/>
              <a:gd name="T73" fmla="*/ 2147483647 h 421"/>
              <a:gd name="T74" fmla="*/ 2147483647 w 311"/>
              <a:gd name="T75" fmla="*/ 2147483647 h 421"/>
              <a:gd name="T76" fmla="*/ 2147483647 w 311"/>
              <a:gd name="T77" fmla="*/ 2147483647 h 421"/>
              <a:gd name="T78" fmla="*/ 2147483647 w 311"/>
              <a:gd name="T79" fmla="*/ 2147483647 h 421"/>
              <a:gd name="T80" fmla="*/ 2147483647 w 311"/>
              <a:gd name="T81" fmla="*/ 2147483647 h 421"/>
              <a:gd name="T82" fmla="*/ 2147483647 w 311"/>
              <a:gd name="T83" fmla="*/ 2147483647 h 421"/>
              <a:gd name="T84" fmla="*/ 2147483647 w 311"/>
              <a:gd name="T85" fmla="*/ 2147483647 h 421"/>
              <a:gd name="T86" fmla="*/ 2147483647 w 311"/>
              <a:gd name="T87" fmla="*/ 2147483647 h 421"/>
              <a:gd name="T88" fmla="*/ 2147483647 w 311"/>
              <a:gd name="T89" fmla="*/ 2147483647 h 421"/>
              <a:gd name="T90" fmla="*/ 2147483647 w 311"/>
              <a:gd name="T91" fmla="*/ 0 h 421"/>
              <a:gd name="T92" fmla="*/ 2147483647 w 311"/>
              <a:gd name="T93" fmla="*/ 2147483647 h 4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1"/>
              <a:gd name="T142" fmla="*/ 0 h 421"/>
              <a:gd name="T143" fmla="*/ 311 w 311"/>
              <a:gd name="T144" fmla="*/ 421 h 42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1" h="421">
                <a:moveTo>
                  <a:pt x="78" y="17"/>
                </a:moveTo>
                <a:lnTo>
                  <a:pt x="90" y="43"/>
                </a:lnTo>
                <a:lnTo>
                  <a:pt x="68" y="59"/>
                </a:lnTo>
                <a:lnTo>
                  <a:pt x="67" y="126"/>
                </a:lnTo>
                <a:lnTo>
                  <a:pt x="55" y="83"/>
                </a:lnTo>
                <a:lnTo>
                  <a:pt x="10" y="125"/>
                </a:lnTo>
                <a:lnTo>
                  <a:pt x="0" y="245"/>
                </a:lnTo>
                <a:lnTo>
                  <a:pt x="29" y="305"/>
                </a:lnTo>
                <a:lnTo>
                  <a:pt x="32" y="335"/>
                </a:lnTo>
                <a:lnTo>
                  <a:pt x="33" y="360"/>
                </a:lnTo>
                <a:lnTo>
                  <a:pt x="32" y="382"/>
                </a:lnTo>
                <a:lnTo>
                  <a:pt x="26" y="421"/>
                </a:lnTo>
                <a:lnTo>
                  <a:pt x="148" y="414"/>
                </a:lnTo>
                <a:lnTo>
                  <a:pt x="309" y="399"/>
                </a:lnTo>
                <a:lnTo>
                  <a:pt x="280" y="391"/>
                </a:lnTo>
                <a:lnTo>
                  <a:pt x="264" y="369"/>
                </a:lnTo>
                <a:lnTo>
                  <a:pt x="289" y="350"/>
                </a:lnTo>
                <a:lnTo>
                  <a:pt x="289" y="327"/>
                </a:lnTo>
                <a:lnTo>
                  <a:pt x="277" y="306"/>
                </a:lnTo>
                <a:lnTo>
                  <a:pt x="289" y="292"/>
                </a:lnTo>
                <a:lnTo>
                  <a:pt x="311" y="293"/>
                </a:lnTo>
                <a:lnTo>
                  <a:pt x="307" y="235"/>
                </a:lnTo>
                <a:lnTo>
                  <a:pt x="301" y="200"/>
                </a:lnTo>
                <a:lnTo>
                  <a:pt x="288" y="178"/>
                </a:lnTo>
                <a:lnTo>
                  <a:pt x="275" y="165"/>
                </a:lnTo>
                <a:lnTo>
                  <a:pt x="254" y="161"/>
                </a:lnTo>
                <a:lnTo>
                  <a:pt x="235" y="161"/>
                </a:lnTo>
                <a:lnTo>
                  <a:pt x="215" y="189"/>
                </a:lnTo>
                <a:lnTo>
                  <a:pt x="202" y="197"/>
                </a:lnTo>
                <a:lnTo>
                  <a:pt x="193" y="200"/>
                </a:lnTo>
                <a:lnTo>
                  <a:pt x="183" y="196"/>
                </a:lnTo>
                <a:lnTo>
                  <a:pt x="180" y="183"/>
                </a:lnTo>
                <a:lnTo>
                  <a:pt x="183" y="174"/>
                </a:lnTo>
                <a:lnTo>
                  <a:pt x="192" y="165"/>
                </a:lnTo>
                <a:lnTo>
                  <a:pt x="200" y="161"/>
                </a:lnTo>
                <a:lnTo>
                  <a:pt x="209" y="160"/>
                </a:lnTo>
                <a:lnTo>
                  <a:pt x="209" y="144"/>
                </a:lnTo>
                <a:lnTo>
                  <a:pt x="232" y="126"/>
                </a:lnTo>
                <a:lnTo>
                  <a:pt x="209" y="71"/>
                </a:lnTo>
                <a:lnTo>
                  <a:pt x="209" y="45"/>
                </a:lnTo>
                <a:lnTo>
                  <a:pt x="170" y="35"/>
                </a:lnTo>
                <a:lnTo>
                  <a:pt x="113" y="0"/>
                </a:lnTo>
                <a:lnTo>
                  <a:pt x="78" y="17"/>
                </a:lnTo>
                <a:close/>
              </a:path>
            </a:pathLst>
          </a:custGeom>
          <a:solidFill>
            <a:srgbClr val="5383B7"/>
          </a:solidFill>
          <a:ln w="12701">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mn-ea"/>
              <a:cs typeface="Arial" pitchFamily="34" charset="0"/>
            </a:endParaRPr>
          </a:p>
        </p:txBody>
      </p:sp>
      <p:sp>
        <p:nvSpPr>
          <p:cNvPr id="37" name="Freeform 40">
            <a:extLst>
              <a:ext uri="{FF2B5EF4-FFF2-40B4-BE49-F238E27FC236}">
                <a16:creationId xmlns:a16="http://schemas.microsoft.com/office/drawing/2014/main" id="{75E6A70E-8458-45EE-A54C-D136268C9096}"/>
              </a:ext>
            </a:extLst>
          </p:cNvPr>
          <p:cNvSpPr>
            <a:spLocks/>
          </p:cNvSpPr>
          <p:nvPr/>
        </p:nvSpPr>
        <p:spPr bwMode="auto">
          <a:xfrm>
            <a:off x="5139734" y="2844988"/>
            <a:ext cx="641350" cy="1136650"/>
          </a:xfrm>
          <a:custGeom>
            <a:avLst/>
            <a:gdLst>
              <a:gd name="T0" fmla="*/ 2147483647 w 337"/>
              <a:gd name="T1" fmla="*/ 0 h 557"/>
              <a:gd name="T2" fmla="*/ 2147483647 w 337"/>
              <a:gd name="T3" fmla="*/ 2147483647 h 557"/>
              <a:gd name="T4" fmla="*/ 2147483647 w 337"/>
              <a:gd name="T5" fmla="*/ 2147483647 h 557"/>
              <a:gd name="T6" fmla="*/ 0 w 337"/>
              <a:gd name="T7" fmla="*/ 2147483647 h 557"/>
              <a:gd name="T8" fmla="*/ 2147483647 w 337"/>
              <a:gd name="T9" fmla="*/ 2147483647 h 557"/>
              <a:gd name="T10" fmla="*/ 2147483647 w 337"/>
              <a:gd name="T11" fmla="*/ 0 h 557"/>
              <a:gd name="T12" fmla="*/ 2147483647 w 337"/>
              <a:gd name="T13" fmla="*/ 2147483647 h 557"/>
              <a:gd name="T14" fmla="*/ 2147483647 w 337"/>
              <a:gd name="T15" fmla="*/ 2147483647 h 557"/>
              <a:gd name="T16" fmla="*/ 2147483647 w 337"/>
              <a:gd name="T17" fmla="*/ 2147483647 h 557"/>
              <a:gd name="T18" fmla="*/ 2147483647 w 337"/>
              <a:gd name="T19" fmla="*/ 2147483647 h 557"/>
              <a:gd name="T20" fmla="*/ 2147483647 w 337"/>
              <a:gd name="T21" fmla="*/ 2147483647 h 557"/>
              <a:gd name="T22" fmla="*/ 2147483647 w 337"/>
              <a:gd name="T23" fmla="*/ 2147483647 h 557"/>
              <a:gd name="T24" fmla="*/ 2147483647 w 337"/>
              <a:gd name="T25" fmla="*/ 2147483647 h 557"/>
              <a:gd name="T26" fmla="*/ 2147483647 w 337"/>
              <a:gd name="T27" fmla="*/ 2147483647 h 557"/>
              <a:gd name="T28" fmla="*/ 2147483647 w 337"/>
              <a:gd name="T29" fmla="*/ 2147483647 h 557"/>
              <a:gd name="T30" fmla="*/ 2147483647 w 337"/>
              <a:gd name="T31" fmla="*/ 2147483647 h 557"/>
              <a:gd name="T32" fmla="*/ 2147483647 w 337"/>
              <a:gd name="T33" fmla="*/ 2147483647 h 557"/>
              <a:gd name="T34" fmla="*/ 2147483647 w 337"/>
              <a:gd name="T35" fmla="*/ 2147483647 h 557"/>
              <a:gd name="T36" fmla="*/ 2147483647 w 337"/>
              <a:gd name="T37" fmla="*/ 2147483647 h 557"/>
              <a:gd name="T38" fmla="*/ 2147483647 w 337"/>
              <a:gd name="T39" fmla="*/ 2147483647 h 557"/>
              <a:gd name="T40" fmla="*/ 2147483647 w 337"/>
              <a:gd name="T41" fmla="*/ 2147483647 h 557"/>
              <a:gd name="T42" fmla="*/ 0 w 337"/>
              <a:gd name="T43" fmla="*/ 2147483647 h 557"/>
              <a:gd name="T44" fmla="*/ 2147483647 w 337"/>
              <a:gd name="T45" fmla="*/ 2147483647 h 557"/>
              <a:gd name="T46" fmla="*/ 2147483647 w 337"/>
              <a:gd name="T47" fmla="*/ 2147483647 h 557"/>
              <a:gd name="T48" fmla="*/ 2147483647 w 337"/>
              <a:gd name="T49" fmla="*/ 2147483647 h 557"/>
              <a:gd name="T50" fmla="*/ 2147483647 w 337"/>
              <a:gd name="T51" fmla="*/ 2147483647 h 557"/>
              <a:gd name="T52" fmla="*/ 2147483647 w 337"/>
              <a:gd name="T53" fmla="*/ 2147483647 h 5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7"/>
              <a:gd name="T82" fmla="*/ 0 h 557"/>
              <a:gd name="T83" fmla="*/ 337 w 337"/>
              <a:gd name="T84" fmla="*/ 557 h 5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7" h="557">
                <a:moveTo>
                  <a:pt x="63" y="32"/>
                </a:moveTo>
                <a:lnTo>
                  <a:pt x="256" y="0"/>
                </a:lnTo>
                <a:lnTo>
                  <a:pt x="287" y="69"/>
                </a:lnTo>
                <a:lnTo>
                  <a:pt x="326" y="353"/>
                </a:lnTo>
                <a:lnTo>
                  <a:pt x="337" y="391"/>
                </a:lnTo>
                <a:lnTo>
                  <a:pt x="307" y="467"/>
                </a:lnTo>
                <a:lnTo>
                  <a:pt x="307" y="519"/>
                </a:lnTo>
                <a:lnTo>
                  <a:pt x="272" y="513"/>
                </a:lnTo>
                <a:lnTo>
                  <a:pt x="273" y="557"/>
                </a:lnTo>
                <a:lnTo>
                  <a:pt x="237" y="540"/>
                </a:lnTo>
                <a:lnTo>
                  <a:pt x="218" y="545"/>
                </a:lnTo>
                <a:lnTo>
                  <a:pt x="191" y="541"/>
                </a:lnTo>
                <a:lnTo>
                  <a:pt x="170" y="474"/>
                </a:lnTo>
                <a:lnTo>
                  <a:pt x="131" y="454"/>
                </a:lnTo>
                <a:lnTo>
                  <a:pt x="131" y="383"/>
                </a:lnTo>
                <a:lnTo>
                  <a:pt x="92" y="391"/>
                </a:lnTo>
                <a:lnTo>
                  <a:pt x="70" y="339"/>
                </a:lnTo>
                <a:lnTo>
                  <a:pt x="0" y="278"/>
                </a:lnTo>
                <a:lnTo>
                  <a:pt x="51" y="182"/>
                </a:lnTo>
                <a:lnTo>
                  <a:pt x="37" y="137"/>
                </a:lnTo>
                <a:lnTo>
                  <a:pt x="87" y="128"/>
                </a:lnTo>
                <a:lnTo>
                  <a:pt x="92" y="66"/>
                </a:lnTo>
                <a:lnTo>
                  <a:pt x="63" y="32"/>
                </a:lnTo>
                <a:close/>
              </a:path>
            </a:pathLst>
          </a:custGeom>
          <a:solidFill>
            <a:srgbClr val="5383B7"/>
          </a:solidFill>
          <a:ln w="12701">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mn-ea"/>
              <a:cs typeface="+mn-cs"/>
            </a:endParaRPr>
          </a:p>
        </p:txBody>
      </p:sp>
      <p:sp>
        <p:nvSpPr>
          <p:cNvPr id="38" name="Freeform 41">
            <a:extLst>
              <a:ext uri="{FF2B5EF4-FFF2-40B4-BE49-F238E27FC236}">
                <a16:creationId xmlns:a16="http://schemas.microsoft.com/office/drawing/2014/main" id="{BB9BDE00-E1C3-458A-AACA-2F63FECC7879}"/>
              </a:ext>
            </a:extLst>
          </p:cNvPr>
          <p:cNvSpPr>
            <a:spLocks/>
          </p:cNvSpPr>
          <p:nvPr/>
        </p:nvSpPr>
        <p:spPr bwMode="auto">
          <a:xfrm>
            <a:off x="4569822" y="3305363"/>
            <a:ext cx="1019175" cy="900113"/>
          </a:xfrm>
          <a:custGeom>
            <a:avLst/>
            <a:gdLst>
              <a:gd name="T0" fmla="*/ 2147483647 w 535"/>
              <a:gd name="T1" fmla="*/ 0 h 440"/>
              <a:gd name="T2" fmla="*/ 2147483647 w 535"/>
              <a:gd name="T3" fmla="*/ 2147483647 h 440"/>
              <a:gd name="T4" fmla="*/ 2147483647 w 535"/>
              <a:gd name="T5" fmla="*/ 2147483647 h 440"/>
              <a:gd name="T6" fmla="*/ 0 w 535"/>
              <a:gd name="T7" fmla="*/ 2147483647 h 440"/>
              <a:gd name="T8" fmla="*/ 0 w 535"/>
              <a:gd name="T9" fmla="*/ 2147483647 h 440"/>
              <a:gd name="T10" fmla="*/ 2147483647 w 535"/>
              <a:gd name="T11" fmla="*/ 0 h 440"/>
              <a:gd name="T12" fmla="*/ 2147483647 w 535"/>
              <a:gd name="T13" fmla="*/ 0 h 440"/>
              <a:gd name="T14" fmla="*/ 2147483647 w 535"/>
              <a:gd name="T15" fmla="*/ 2147483647 h 440"/>
              <a:gd name="T16" fmla="*/ 2147483647 w 535"/>
              <a:gd name="T17" fmla="*/ 2147483647 h 440"/>
              <a:gd name="T18" fmla="*/ 2147483647 w 535"/>
              <a:gd name="T19" fmla="*/ 2147483647 h 440"/>
              <a:gd name="T20" fmla="*/ 2147483647 w 535"/>
              <a:gd name="T21" fmla="*/ 2147483647 h 440"/>
              <a:gd name="T22" fmla="*/ 2147483647 w 535"/>
              <a:gd name="T23" fmla="*/ 2147483647 h 440"/>
              <a:gd name="T24" fmla="*/ 2147483647 w 535"/>
              <a:gd name="T25" fmla="*/ 2147483647 h 440"/>
              <a:gd name="T26" fmla="*/ 2147483647 w 535"/>
              <a:gd name="T27" fmla="*/ 2147483647 h 440"/>
              <a:gd name="T28" fmla="*/ 2147483647 w 535"/>
              <a:gd name="T29" fmla="*/ 2147483647 h 440"/>
              <a:gd name="T30" fmla="*/ 2147483647 w 535"/>
              <a:gd name="T31" fmla="*/ 2147483647 h 440"/>
              <a:gd name="T32" fmla="*/ 2147483647 w 535"/>
              <a:gd name="T33" fmla="*/ 2147483647 h 440"/>
              <a:gd name="T34" fmla="*/ 2147483647 w 535"/>
              <a:gd name="T35" fmla="*/ 2147483647 h 440"/>
              <a:gd name="T36" fmla="*/ 2147483647 w 535"/>
              <a:gd name="T37" fmla="*/ 2147483647 h 440"/>
              <a:gd name="T38" fmla="*/ 2147483647 w 535"/>
              <a:gd name="T39" fmla="*/ 2147483647 h 440"/>
              <a:gd name="T40" fmla="*/ 2147483647 w 535"/>
              <a:gd name="T41" fmla="*/ 2147483647 h 440"/>
              <a:gd name="T42" fmla="*/ 2147483647 w 535"/>
              <a:gd name="T43" fmla="*/ 2147483647 h 440"/>
              <a:gd name="T44" fmla="*/ 2147483647 w 535"/>
              <a:gd name="T45" fmla="*/ 2147483647 h 440"/>
              <a:gd name="T46" fmla="*/ 2147483647 w 535"/>
              <a:gd name="T47" fmla="*/ 2147483647 h 440"/>
              <a:gd name="T48" fmla="*/ 2147483647 w 535"/>
              <a:gd name="T49" fmla="*/ 2147483647 h 440"/>
              <a:gd name="T50" fmla="*/ 2147483647 w 535"/>
              <a:gd name="T51" fmla="*/ 2147483647 h 440"/>
              <a:gd name="T52" fmla="*/ 2147483647 w 535"/>
              <a:gd name="T53" fmla="*/ 2147483647 h 440"/>
              <a:gd name="T54" fmla="*/ 2147483647 w 535"/>
              <a:gd name="T55" fmla="*/ 2147483647 h 440"/>
              <a:gd name="T56" fmla="*/ 2147483647 w 535"/>
              <a:gd name="T57" fmla="*/ 2147483647 h 440"/>
              <a:gd name="T58" fmla="*/ 0 w 535"/>
              <a:gd name="T59" fmla="*/ 2147483647 h 4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5"/>
              <a:gd name="T91" fmla="*/ 0 h 440"/>
              <a:gd name="T92" fmla="*/ 535 w 535"/>
              <a:gd name="T93" fmla="*/ 440 h 4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5" h="440">
                <a:moveTo>
                  <a:pt x="0" y="14"/>
                </a:moveTo>
                <a:lnTo>
                  <a:pt x="234" y="0"/>
                </a:lnTo>
                <a:lnTo>
                  <a:pt x="283" y="0"/>
                </a:lnTo>
                <a:lnTo>
                  <a:pt x="321" y="13"/>
                </a:lnTo>
                <a:lnTo>
                  <a:pt x="301" y="50"/>
                </a:lnTo>
                <a:lnTo>
                  <a:pt x="369" y="113"/>
                </a:lnTo>
                <a:lnTo>
                  <a:pt x="391" y="165"/>
                </a:lnTo>
                <a:lnTo>
                  <a:pt x="431" y="152"/>
                </a:lnTo>
                <a:lnTo>
                  <a:pt x="430" y="226"/>
                </a:lnTo>
                <a:lnTo>
                  <a:pt x="471" y="248"/>
                </a:lnTo>
                <a:lnTo>
                  <a:pt x="490" y="314"/>
                </a:lnTo>
                <a:lnTo>
                  <a:pt x="519" y="319"/>
                </a:lnTo>
                <a:lnTo>
                  <a:pt x="535" y="347"/>
                </a:lnTo>
                <a:lnTo>
                  <a:pt x="498" y="385"/>
                </a:lnTo>
                <a:lnTo>
                  <a:pt x="487" y="428"/>
                </a:lnTo>
                <a:lnTo>
                  <a:pt x="436" y="440"/>
                </a:lnTo>
                <a:lnTo>
                  <a:pt x="449" y="392"/>
                </a:lnTo>
                <a:lnTo>
                  <a:pt x="248" y="409"/>
                </a:lnTo>
                <a:lnTo>
                  <a:pt x="104" y="427"/>
                </a:lnTo>
                <a:lnTo>
                  <a:pt x="96" y="380"/>
                </a:lnTo>
                <a:lnTo>
                  <a:pt x="86" y="239"/>
                </a:lnTo>
                <a:lnTo>
                  <a:pt x="84" y="162"/>
                </a:lnTo>
                <a:lnTo>
                  <a:pt x="36" y="127"/>
                </a:lnTo>
                <a:lnTo>
                  <a:pt x="54" y="95"/>
                </a:lnTo>
                <a:lnTo>
                  <a:pt x="30" y="78"/>
                </a:lnTo>
                <a:lnTo>
                  <a:pt x="0" y="14"/>
                </a:lnTo>
                <a:close/>
              </a:path>
            </a:pathLst>
          </a:custGeom>
          <a:solidFill>
            <a:srgbClr val="5383B7"/>
          </a:solidFill>
          <a:ln w="12701">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mn-ea"/>
              <a:cs typeface="Arial" pitchFamily="34" charset="0"/>
            </a:endParaRPr>
          </a:p>
        </p:txBody>
      </p:sp>
      <p:sp>
        <p:nvSpPr>
          <p:cNvPr id="39" name="Freeform 42">
            <a:extLst>
              <a:ext uri="{FF2B5EF4-FFF2-40B4-BE49-F238E27FC236}">
                <a16:creationId xmlns:a16="http://schemas.microsoft.com/office/drawing/2014/main" id="{62459F3D-FD30-4DC0-8B9B-FBBCE6C8EA37}"/>
              </a:ext>
            </a:extLst>
          </p:cNvPr>
          <p:cNvSpPr>
            <a:spLocks/>
          </p:cNvSpPr>
          <p:nvPr/>
        </p:nvSpPr>
        <p:spPr bwMode="auto">
          <a:xfrm>
            <a:off x="5684247" y="2925951"/>
            <a:ext cx="498475" cy="879475"/>
          </a:xfrm>
          <a:custGeom>
            <a:avLst/>
            <a:gdLst>
              <a:gd name="T0" fmla="*/ 2147483647 w 261"/>
              <a:gd name="T1" fmla="*/ 0 h 431"/>
              <a:gd name="T2" fmla="*/ 2147483647 w 261"/>
              <a:gd name="T3" fmla="*/ 2147483647 h 431"/>
              <a:gd name="T4" fmla="*/ 2147483647 w 261"/>
              <a:gd name="T5" fmla="*/ 2147483647 h 431"/>
              <a:gd name="T6" fmla="*/ 0 w 261"/>
              <a:gd name="T7" fmla="*/ 2147483647 h 431"/>
              <a:gd name="T8" fmla="*/ 0 w 261"/>
              <a:gd name="T9" fmla="*/ 2147483647 h 431"/>
              <a:gd name="T10" fmla="*/ 2147483647 w 261"/>
              <a:gd name="T11" fmla="*/ 2147483647 h 431"/>
              <a:gd name="T12" fmla="*/ 2147483647 w 261"/>
              <a:gd name="T13" fmla="*/ 2147483647 h 431"/>
              <a:gd name="T14" fmla="*/ 2147483647 w 261"/>
              <a:gd name="T15" fmla="*/ 2147483647 h 431"/>
              <a:gd name="T16" fmla="*/ 2147483647 w 261"/>
              <a:gd name="T17" fmla="*/ 2147483647 h 431"/>
              <a:gd name="T18" fmla="*/ 2147483647 w 261"/>
              <a:gd name="T19" fmla="*/ 0 h 431"/>
              <a:gd name="T20" fmla="*/ 2147483647 w 261"/>
              <a:gd name="T21" fmla="*/ 2147483647 h 431"/>
              <a:gd name="T22" fmla="*/ 2147483647 w 261"/>
              <a:gd name="T23" fmla="*/ 2147483647 h 431"/>
              <a:gd name="T24" fmla="*/ 2147483647 w 261"/>
              <a:gd name="T25" fmla="*/ 2147483647 h 431"/>
              <a:gd name="T26" fmla="*/ 2147483647 w 261"/>
              <a:gd name="T27" fmla="*/ 2147483647 h 431"/>
              <a:gd name="T28" fmla="*/ 2147483647 w 261"/>
              <a:gd name="T29" fmla="*/ 2147483647 h 431"/>
              <a:gd name="T30" fmla="*/ 2147483647 w 261"/>
              <a:gd name="T31" fmla="*/ 2147483647 h 431"/>
              <a:gd name="T32" fmla="*/ 2147483647 w 261"/>
              <a:gd name="T33" fmla="*/ 2147483647 h 431"/>
              <a:gd name="T34" fmla="*/ 2147483647 w 261"/>
              <a:gd name="T35" fmla="*/ 2147483647 h 431"/>
              <a:gd name="T36" fmla="*/ 2147483647 w 261"/>
              <a:gd name="T37" fmla="*/ 2147483647 h 431"/>
              <a:gd name="T38" fmla="*/ 0 w 261"/>
              <a:gd name="T39" fmla="*/ 2147483647 h 4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1"/>
              <a:gd name="T61" fmla="*/ 0 h 431"/>
              <a:gd name="T62" fmla="*/ 261 w 261"/>
              <a:gd name="T63" fmla="*/ 431 h 4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1" h="431">
                <a:moveTo>
                  <a:pt x="0" y="31"/>
                </a:moveTo>
                <a:lnTo>
                  <a:pt x="30" y="47"/>
                </a:lnTo>
                <a:lnTo>
                  <a:pt x="59" y="44"/>
                </a:lnTo>
                <a:lnTo>
                  <a:pt x="69" y="35"/>
                </a:lnTo>
                <a:lnTo>
                  <a:pt x="77" y="9"/>
                </a:lnTo>
                <a:lnTo>
                  <a:pt x="203" y="0"/>
                </a:lnTo>
                <a:lnTo>
                  <a:pt x="261" y="304"/>
                </a:lnTo>
                <a:lnTo>
                  <a:pt x="257" y="301"/>
                </a:lnTo>
                <a:lnTo>
                  <a:pt x="213" y="319"/>
                </a:lnTo>
                <a:lnTo>
                  <a:pt x="183" y="400"/>
                </a:lnTo>
                <a:lnTo>
                  <a:pt x="138" y="389"/>
                </a:lnTo>
                <a:lnTo>
                  <a:pt x="85" y="419"/>
                </a:lnTo>
                <a:lnTo>
                  <a:pt x="17" y="431"/>
                </a:lnTo>
                <a:lnTo>
                  <a:pt x="48" y="351"/>
                </a:lnTo>
                <a:lnTo>
                  <a:pt x="34" y="306"/>
                </a:lnTo>
                <a:lnTo>
                  <a:pt x="0" y="31"/>
                </a:lnTo>
                <a:close/>
              </a:path>
            </a:pathLst>
          </a:custGeom>
          <a:solidFill>
            <a:srgbClr val="5383B7"/>
          </a:solidFill>
          <a:ln w="12701">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ＭＳ Ｐゴシック" pitchFamily="34" charset="-128"/>
              <a:cs typeface="Arial" pitchFamily="34" charset="0"/>
            </a:endParaRPr>
          </a:p>
        </p:txBody>
      </p:sp>
      <p:sp>
        <p:nvSpPr>
          <p:cNvPr id="40" name="Freeform 43">
            <a:extLst>
              <a:ext uri="{FF2B5EF4-FFF2-40B4-BE49-F238E27FC236}">
                <a16:creationId xmlns:a16="http://schemas.microsoft.com/office/drawing/2014/main" id="{A5385B5E-34AD-4EEE-AC10-02E22279BEE3}"/>
              </a:ext>
            </a:extLst>
          </p:cNvPr>
          <p:cNvSpPr>
            <a:spLocks/>
          </p:cNvSpPr>
          <p:nvPr/>
        </p:nvSpPr>
        <p:spPr bwMode="auto">
          <a:xfrm>
            <a:off x="6071597" y="2748151"/>
            <a:ext cx="642937" cy="790575"/>
          </a:xfrm>
          <a:custGeom>
            <a:avLst/>
            <a:gdLst>
              <a:gd name="T0" fmla="*/ 2147483647 w 336"/>
              <a:gd name="T1" fmla="*/ 0 h 388"/>
              <a:gd name="T2" fmla="*/ 2147483647 w 336"/>
              <a:gd name="T3" fmla="*/ 2147483647 h 388"/>
              <a:gd name="T4" fmla="*/ 2147483647 w 336"/>
              <a:gd name="T5" fmla="*/ 2147483647 h 388"/>
              <a:gd name="T6" fmla="*/ 0 w 336"/>
              <a:gd name="T7" fmla="*/ 2147483647 h 388"/>
              <a:gd name="T8" fmla="*/ 0 w 336"/>
              <a:gd name="T9" fmla="*/ 2147483647 h 388"/>
              <a:gd name="T10" fmla="*/ 2147483647 w 336"/>
              <a:gd name="T11" fmla="*/ 2147483647 h 388"/>
              <a:gd name="T12" fmla="*/ 2147483647 w 336"/>
              <a:gd name="T13" fmla="*/ 2147483647 h 388"/>
              <a:gd name="T14" fmla="*/ 2147483647 w 336"/>
              <a:gd name="T15" fmla="*/ 2147483647 h 388"/>
              <a:gd name="T16" fmla="*/ 2147483647 w 336"/>
              <a:gd name="T17" fmla="*/ 2147483647 h 388"/>
              <a:gd name="T18" fmla="*/ 2147483647 w 336"/>
              <a:gd name="T19" fmla="*/ 0 h 388"/>
              <a:gd name="T20" fmla="*/ 2147483647 w 336"/>
              <a:gd name="T21" fmla="*/ 2147483647 h 388"/>
              <a:gd name="T22" fmla="*/ 2147483647 w 336"/>
              <a:gd name="T23" fmla="*/ 2147483647 h 388"/>
              <a:gd name="T24" fmla="*/ 2147483647 w 336"/>
              <a:gd name="T25" fmla="*/ 2147483647 h 388"/>
              <a:gd name="T26" fmla="*/ 2147483647 w 336"/>
              <a:gd name="T27" fmla="*/ 2147483647 h 388"/>
              <a:gd name="T28" fmla="*/ 2147483647 w 336"/>
              <a:gd name="T29" fmla="*/ 2147483647 h 388"/>
              <a:gd name="T30" fmla="*/ 2147483647 w 336"/>
              <a:gd name="T31" fmla="*/ 2147483647 h 388"/>
              <a:gd name="T32" fmla="*/ 2147483647 w 336"/>
              <a:gd name="T33" fmla="*/ 2147483647 h 388"/>
              <a:gd name="T34" fmla="*/ 2147483647 w 336"/>
              <a:gd name="T35" fmla="*/ 2147483647 h 388"/>
              <a:gd name="T36" fmla="*/ 2147483647 w 336"/>
              <a:gd name="T37" fmla="*/ 2147483647 h 388"/>
              <a:gd name="T38" fmla="*/ 2147483647 w 336"/>
              <a:gd name="T39" fmla="*/ 2147483647 h 388"/>
              <a:gd name="T40" fmla="*/ 2147483647 w 336"/>
              <a:gd name="T41" fmla="*/ 2147483647 h 388"/>
              <a:gd name="T42" fmla="*/ 2147483647 w 336"/>
              <a:gd name="T43" fmla="*/ 2147483647 h 388"/>
              <a:gd name="T44" fmla="*/ 0 w 336"/>
              <a:gd name="T45" fmla="*/ 2147483647 h 3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6"/>
              <a:gd name="T70" fmla="*/ 0 h 388"/>
              <a:gd name="T71" fmla="*/ 336 w 336"/>
              <a:gd name="T72" fmla="*/ 388 h 3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6" h="388">
                <a:moveTo>
                  <a:pt x="0" y="87"/>
                </a:moveTo>
                <a:lnTo>
                  <a:pt x="151" y="73"/>
                </a:lnTo>
                <a:lnTo>
                  <a:pt x="183" y="79"/>
                </a:lnTo>
                <a:lnTo>
                  <a:pt x="254" y="45"/>
                </a:lnTo>
                <a:lnTo>
                  <a:pt x="270" y="15"/>
                </a:lnTo>
                <a:lnTo>
                  <a:pt x="313" y="0"/>
                </a:lnTo>
                <a:lnTo>
                  <a:pt x="336" y="147"/>
                </a:lnTo>
                <a:lnTo>
                  <a:pt x="318" y="163"/>
                </a:lnTo>
                <a:lnTo>
                  <a:pt x="323" y="265"/>
                </a:lnTo>
                <a:lnTo>
                  <a:pt x="289" y="274"/>
                </a:lnTo>
                <a:lnTo>
                  <a:pt x="270" y="330"/>
                </a:lnTo>
                <a:lnTo>
                  <a:pt x="244" y="323"/>
                </a:lnTo>
                <a:lnTo>
                  <a:pt x="235" y="388"/>
                </a:lnTo>
                <a:lnTo>
                  <a:pt x="198" y="361"/>
                </a:lnTo>
                <a:lnTo>
                  <a:pt x="124" y="378"/>
                </a:lnTo>
                <a:lnTo>
                  <a:pt x="92" y="353"/>
                </a:lnTo>
                <a:lnTo>
                  <a:pt x="49" y="352"/>
                </a:lnTo>
                <a:lnTo>
                  <a:pt x="28" y="243"/>
                </a:lnTo>
                <a:lnTo>
                  <a:pt x="0" y="87"/>
                </a:lnTo>
                <a:close/>
              </a:path>
            </a:pathLst>
          </a:custGeom>
          <a:solidFill>
            <a:srgbClr val="5383B7"/>
          </a:solidFill>
          <a:ln w="12701">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mn-ea"/>
              <a:cs typeface="+mn-cs"/>
            </a:endParaRPr>
          </a:p>
        </p:txBody>
      </p:sp>
      <p:sp>
        <p:nvSpPr>
          <p:cNvPr id="41" name="Freeform 44">
            <a:extLst>
              <a:ext uri="{FF2B5EF4-FFF2-40B4-BE49-F238E27FC236}">
                <a16:creationId xmlns:a16="http://schemas.microsoft.com/office/drawing/2014/main" id="{9E9319B4-5B85-4BF4-8341-2FE8AC458969}"/>
              </a:ext>
            </a:extLst>
          </p:cNvPr>
          <p:cNvSpPr>
            <a:spLocks/>
          </p:cNvSpPr>
          <p:nvPr/>
        </p:nvSpPr>
        <p:spPr bwMode="auto">
          <a:xfrm>
            <a:off x="5503272" y="3462526"/>
            <a:ext cx="1127125" cy="671512"/>
          </a:xfrm>
          <a:custGeom>
            <a:avLst/>
            <a:gdLst>
              <a:gd name="T0" fmla="*/ 2147483647 w 591"/>
              <a:gd name="T1" fmla="*/ 0 h 328"/>
              <a:gd name="T2" fmla="*/ 2147483647 w 591"/>
              <a:gd name="T3" fmla="*/ 2147483647 h 328"/>
              <a:gd name="T4" fmla="*/ 2147483647 w 591"/>
              <a:gd name="T5" fmla="*/ 2147483647 h 328"/>
              <a:gd name="T6" fmla="*/ 0 w 591"/>
              <a:gd name="T7" fmla="*/ 2147483647 h 328"/>
              <a:gd name="T8" fmla="*/ 0 w 591"/>
              <a:gd name="T9" fmla="*/ 2147483647 h 328"/>
              <a:gd name="T10" fmla="*/ 2147483647 w 591"/>
              <a:gd name="T11" fmla="*/ 2147483647 h 328"/>
              <a:gd name="T12" fmla="*/ 2147483647 w 591"/>
              <a:gd name="T13" fmla="*/ 2147483647 h 328"/>
              <a:gd name="T14" fmla="*/ 2147483647 w 591"/>
              <a:gd name="T15" fmla="*/ 2147483647 h 328"/>
              <a:gd name="T16" fmla="*/ 2147483647 w 591"/>
              <a:gd name="T17" fmla="*/ 2147483647 h 328"/>
              <a:gd name="T18" fmla="*/ 2147483647 w 591"/>
              <a:gd name="T19" fmla="*/ 2147483647 h 328"/>
              <a:gd name="T20" fmla="*/ 2147483647 w 591"/>
              <a:gd name="T21" fmla="*/ 2147483647 h 328"/>
              <a:gd name="T22" fmla="*/ 2147483647 w 591"/>
              <a:gd name="T23" fmla="*/ 2147483647 h 328"/>
              <a:gd name="T24" fmla="*/ 2147483647 w 591"/>
              <a:gd name="T25" fmla="*/ 2147483647 h 328"/>
              <a:gd name="T26" fmla="*/ 2147483647 w 591"/>
              <a:gd name="T27" fmla="*/ 2147483647 h 328"/>
              <a:gd name="T28" fmla="*/ 2147483647 w 591"/>
              <a:gd name="T29" fmla="*/ 2147483647 h 328"/>
              <a:gd name="T30" fmla="*/ 2147483647 w 591"/>
              <a:gd name="T31" fmla="*/ 2147483647 h 328"/>
              <a:gd name="T32" fmla="*/ 2147483647 w 591"/>
              <a:gd name="T33" fmla="*/ 2147483647 h 328"/>
              <a:gd name="T34" fmla="*/ 2147483647 w 591"/>
              <a:gd name="T35" fmla="*/ 2147483647 h 328"/>
              <a:gd name="T36" fmla="*/ 2147483647 w 591"/>
              <a:gd name="T37" fmla="*/ 0 h 328"/>
              <a:gd name="T38" fmla="*/ 2147483647 w 591"/>
              <a:gd name="T39" fmla="*/ 2147483647 h 328"/>
              <a:gd name="T40" fmla="*/ 2147483647 w 591"/>
              <a:gd name="T41" fmla="*/ 2147483647 h 328"/>
              <a:gd name="T42" fmla="*/ 2147483647 w 591"/>
              <a:gd name="T43" fmla="*/ 2147483647 h 328"/>
              <a:gd name="T44" fmla="*/ 2147483647 w 591"/>
              <a:gd name="T45" fmla="*/ 2147483647 h 328"/>
              <a:gd name="T46" fmla="*/ 2147483647 w 591"/>
              <a:gd name="T47" fmla="*/ 2147483647 h 328"/>
              <a:gd name="T48" fmla="*/ 2147483647 w 591"/>
              <a:gd name="T49" fmla="*/ 2147483647 h 328"/>
              <a:gd name="T50" fmla="*/ 2147483647 w 591"/>
              <a:gd name="T51" fmla="*/ 2147483647 h 328"/>
              <a:gd name="T52" fmla="*/ 2147483647 w 591"/>
              <a:gd name="T53" fmla="*/ 2147483647 h 328"/>
              <a:gd name="T54" fmla="*/ 2147483647 w 591"/>
              <a:gd name="T55" fmla="*/ 2147483647 h 328"/>
              <a:gd name="T56" fmla="*/ 2147483647 w 591"/>
              <a:gd name="T57" fmla="*/ 2147483647 h 328"/>
              <a:gd name="T58" fmla="*/ 2147483647 w 591"/>
              <a:gd name="T59" fmla="*/ 2147483647 h 328"/>
              <a:gd name="T60" fmla="*/ 2147483647 w 591"/>
              <a:gd name="T61" fmla="*/ 2147483647 h 328"/>
              <a:gd name="T62" fmla="*/ 2147483647 w 591"/>
              <a:gd name="T63" fmla="*/ 2147483647 h 328"/>
              <a:gd name="T64" fmla="*/ 0 w 591"/>
              <a:gd name="T65" fmla="*/ 2147483647 h 3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1"/>
              <a:gd name="T100" fmla="*/ 0 h 328"/>
              <a:gd name="T101" fmla="*/ 591 w 591"/>
              <a:gd name="T102" fmla="*/ 328 h 3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1" h="328">
                <a:moveTo>
                  <a:pt x="0" y="328"/>
                </a:moveTo>
                <a:lnTo>
                  <a:pt x="144" y="308"/>
                </a:lnTo>
                <a:lnTo>
                  <a:pt x="144" y="293"/>
                </a:lnTo>
                <a:lnTo>
                  <a:pt x="491" y="245"/>
                </a:lnTo>
                <a:lnTo>
                  <a:pt x="497" y="221"/>
                </a:lnTo>
                <a:lnTo>
                  <a:pt x="548" y="202"/>
                </a:lnTo>
                <a:lnTo>
                  <a:pt x="553" y="175"/>
                </a:lnTo>
                <a:lnTo>
                  <a:pt x="575" y="167"/>
                </a:lnTo>
                <a:lnTo>
                  <a:pt x="591" y="128"/>
                </a:lnTo>
                <a:lnTo>
                  <a:pt x="543" y="88"/>
                </a:lnTo>
                <a:lnTo>
                  <a:pt x="534" y="36"/>
                </a:lnTo>
                <a:lnTo>
                  <a:pt x="497" y="10"/>
                </a:lnTo>
                <a:lnTo>
                  <a:pt x="420" y="24"/>
                </a:lnTo>
                <a:lnTo>
                  <a:pt x="383" y="1"/>
                </a:lnTo>
                <a:lnTo>
                  <a:pt x="348" y="0"/>
                </a:lnTo>
                <a:lnTo>
                  <a:pt x="356" y="36"/>
                </a:lnTo>
                <a:lnTo>
                  <a:pt x="308" y="55"/>
                </a:lnTo>
                <a:lnTo>
                  <a:pt x="276" y="136"/>
                </a:lnTo>
                <a:lnTo>
                  <a:pt x="232" y="123"/>
                </a:lnTo>
                <a:lnTo>
                  <a:pt x="180" y="154"/>
                </a:lnTo>
                <a:lnTo>
                  <a:pt x="113" y="165"/>
                </a:lnTo>
                <a:lnTo>
                  <a:pt x="113" y="212"/>
                </a:lnTo>
                <a:lnTo>
                  <a:pt x="80" y="210"/>
                </a:lnTo>
                <a:lnTo>
                  <a:pt x="81" y="251"/>
                </a:lnTo>
                <a:lnTo>
                  <a:pt x="46" y="235"/>
                </a:lnTo>
                <a:lnTo>
                  <a:pt x="26" y="242"/>
                </a:lnTo>
                <a:lnTo>
                  <a:pt x="43" y="270"/>
                </a:lnTo>
                <a:lnTo>
                  <a:pt x="7" y="306"/>
                </a:lnTo>
                <a:lnTo>
                  <a:pt x="0" y="328"/>
                </a:lnTo>
                <a:close/>
              </a:path>
            </a:pathLst>
          </a:custGeom>
          <a:solidFill>
            <a:srgbClr val="5383B7"/>
          </a:solidFill>
          <a:ln w="12701">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mn-ea"/>
              <a:cs typeface="+mn-cs"/>
            </a:endParaRPr>
          </a:p>
        </p:txBody>
      </p:sp>
      <p:sp>
        <p:nvSpPr>
          <p:cNvPr id="42" name="Freeform 45">
            <a:extLst>
              <a:ext uri="{FF2B5EF4-FFF2-40B4-BE49-F238E27FC236}">
                <a16:creationId xmlns:a16="http://schemas.microsoft.com/office/drawing/2014/main" id="{E36BDBA2-240B-4E2D-88C0-B008D7F6BCF4}"/>
              </a:ext>
            </a:extLst>
          </p:cNvPr>
          <p:cNvSpPr>
            <a:spLocks/>
          </p:cNvSpPr>
          <p:nvPr/>
        </p:nvSpPr>
        <p:spPr bwMode="auto">
          <a:xfrm>
            <a:off x="5427072" y="3899088"/>
            <a:ext cx="1301750" cy="508000"/>
          </a:xfrm>
          <a:custGeom>
            <a:avLst/>
            <a:gdLst>
              <a:gd name="T0" fmla="*/ 2147483647 w 682"/>
              <a:gd name="T1" fmla="*/ 0 h 248"/>
              <a:gd name="T2" fmla="*/ 2147483647 w 682"/>
              <a:gd name="T3" fmla="*/ 2147483647 h 248"/>
              <a:gd name="T4" fmla="*/ 2147483647 w 682"/>
              <a:gd name="T5" fmla="*/ 2147483647 h 248"/>
              <a:gd name="T6" fmla="*/ 0 w 682"/>
              <a:gd name="T7" fmla="*/ 2147483647 h 248"/>
              <a:gd name="T8" fmla="*/ 2147483647 w 682"/>
              <a:gd name="T9" fmla="*/ 2147483647 h 248"/>
              <a:gd name="T10" fmla="*/ 2147483647 w 682"/>
              <a:gd name="T11" fmla="*/ 2147483647 h 248"/>
              <a:gd name="T12" fmla="*/ 2147483647 w 682"/>
              <a:gd name="T13" fmla="*/ 2147483647 h 248"/>
              <a:gd name="T14" fmla="*/ 2147483647 w 682"/>
              <a:gd name="T15" fmla="*/ 2147483647 h 248"/>
              <a:gd name="T16" fmla="*/ 0 w 682"/>
              <a:gd name="T17" fmla="*/ 2147483647 h 248"/>
              <a:gd name="T18" fmla="*/ 2147483647 w 682"/>
              <a:gd name="T19" fmla="*/ 2147483647 h 248"/>
              <a:gd name="T20" fmla="*/ 2147483647 w 682"/>
              <a:gd name="T21" fmla="*/ 2147483647 h 248"/>
              <a:gd name="T22" fmla="*/ 2147483647 w 682"/>
              <a:gd name="T23" fmla="*/ 2147483647 h 248"/>
              <a:gd name="T24" fmla="*/ 2147483647 w 682"/>
              <a:gd name="T25" fmla="*/ 2147483647 h 248"/>
              <a:gd name="T26" fmla="*/ 2147483647 w 682"/>
              <a:gd name="T27" fmla="*/ 2147483647 h 248"/>
              <a:gd name="T28" fmla="*/ 2147483647 w 682"/>
              <a:gd name="T29" fmla="*/ 2147483647 h 248"/>
              <a:gd name="T30" fmla="*/ 2147483647 w 682"/>
              <a:gd name="T31" fmla="*/ 0 h 248"/>
              <a:gd name="T32" fmla="*/ 2147483647 w 682"/>
              <a:gd name="T33" fmla="*/ 2147483647 h 248"/>
              <a:gd name="T34" fmla="*/ 2147483647 w 682"/>
              <a:gd name="T35" fmla="*/ 2147483647 h 248"/>
              <a:gd name="T36" fmla="*/ 2147483647 w 682"/>
              <a:gd name="T37" fmla="*/ 2147483647 h 248"/>
              <a:gd name="T38" fmla="*/ 2147483647 w 682"/>
              <a:gd name="T39" fmla="*/ 2147483647 h 2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2"/>
              <a:gd name="T61" fmla="*/ 0 h 248"/>
              <a:gd name="T62" fmla="*/ 682 w 682"/>
              <a:gd name="T63" fmla="*/ 248 h 2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2" h="248">
                <a:moveTo>
                  <a:pt x="41" y="113"/>
                </a:moveTo>
                <a:lnTo>
                  <a:pt x="41" y="118"/>
                </a:lnTo>
                <a:lnTo>
                  <a:pt x="29" y="141"/>
                </a:lnTo>
                <a:lnTo>
                  <a:pt x="43" y="173"/>
                </a:lnTo>
                <a:lnTo>
                  <a:pt x="0" y="200"/>
                </a:lnTo>
                <a:lnTo>
                  <a:pt x="9" y="248"/>
                </a:lnTo>
                <a:lnTo>
                  <a:pt x="188" y="234"/>
                </a:lnTo>
                <a:lnTo>
                  <a:pt x="400" y="209"/>
                </a:lnTo>
                <a:lnTo>
                  <a:pt x="506" y="190"/>
                </a:lnTo>
                <a:lnTo>
                  <a:pt x="528" y="126"/>
                </a:lnTo>
                <a:lnTo>
                  <a:pt x="566" y="123"/>
                </a:lnTo>
                <a:lnTo>
                  <a:pt x="682" y="0"/>
                </a:lnTo>
                <a:lnTo>
                  <a:pt x="531" y="30"/>
                </a:lnTo>
                <a:lnTo>
                  <a:pt x="179" y="81"/>
                </a:lnTo>
                <a:lnTo>
                  <a:pt x="182" y="96"/>
                </a:lnTo>
                <a:lnTo>
                  <a:pt x="41" y="113"/>
                </a:lnTo>
                <a:close/>
              </a:path>
            </a:pathLst>
          </a:custGeom>
          <a:solidFill>
            <a:srgbClr val="5383B7"/>
          </a:solidFill>
          <a:ln w="12701">
            <a:solidFill>
              <a:srgbClr val="000000"/>
            </a:solidFill>
            <a:round/>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Trebuchet MS"/>
                <a:ea typeface="+mn-ea"/>
                <a:cs typeface="Arial" pitchFamily="34" charset="0"/>
              </a:rPr>
              <a:t>TN</a:t>
            </a:r>
          </a:p>
        </p:txBody>
      </p:sp>
      <p:sp>
        <p:nvSpPr>
          <p:cNvPr id="43" name="Freeform 46">
            <a:extLst>
              <a:ext uri="{FF2B5EF4-FFF2-40B4-BE49-F238E27FC236}">
                <a16:creationId xmlns:a16="http://schemas.microsoft.com/office/drawing/2014/main" id="{12BE9112-612E-4A24-B975-81FDA38058E1}"/>
              </a:ext>
            </a:extLst>
          </p:cNvPr>
          <p:cNvSpPr>
            <a:spLocks/>
          </p:cNvSpPr>
          <p:nvPr/>
        </p:nvSpPr>
        <p:spPr bwMode="auto">
          <a:xfrm>
            <a:off x="5295309" y="4388038"/>
            <a:ext cx="531813" cy="993775"/>
          </a:xfrm>
          <a:custGeom>
            <a:avLst/>
            <a:gdLst>
              <a:gd name="T0" fmla="*/ 2147483647 w 279"/>
              <a:gd name="T1" fmla="*/ 0 h 487"/>
              <a:gd name="T2" fmla="*/ 2147483647 w 279"/>
              <a:gd name="T3" fmla="*/ 2147483647 h 487"/>
              <a:gd name="T4" fmla="*/ 2147483647 w 279"/>
              <a:gd name="T5" fmla="*/ 2147483647 h 487"/>
              <a:gd name="T6" fmla="*/ 0 w 279"/>
              <a:gd name="T7" fmla="*/ 2147483647 h 487"/>
              <a:gd name="T8" fmla="*/ 2147483647 w 279"/>
              <a:gd name="T9" fmla="*/ 2147483647 h 487"/>
              <a:gd name="T10" fmla="*/ 2147483647 w 279"/>
              <a:gd name="T11" fmla="*/ 2147483647 h 487"/>
              <a:gd name="T12" fmla="*/ 0 w 279"/>
              <a:gd name="T13" fmla="*/ 2147483647 h 487"/>
              <a:gd name="T14" fmla="*/ 2147483647 w 279"/>
              <a:gd name="T15" fmla="*/ 2147483647 h 487"/>
              <a:gd name="T16" fmla="*/ 2147483647 w 279"/>
              <a:gd name="T17" fmla="*/ 2147483647 h 487"/>
              <a:gd name="T18" fmla="*/ 2147483647 w 279"/>
              <a:gd name="T19" fmla="*/ 2147483647 h 487"/>
              <a:gd name="T20" fmla="*/ 2147483647 w 279"/>
              <a:gd name="T21" fmla="*/ 2147483647 h 487"/>
              <a:gd name="T22" fmla="*/ 2147483647 w 279"/>
              <a:gd name="T23" fmla="*/ 2147483647 h 487"/>
              <a:gd name="T24" fmla="*/ 2147483647 w 279"/>
              <a:gd name="T25" fmla="*/ 2147483647 h 487"/>
              <a:gd name="T26" fmla="*/ 2147483647 w 279"/>
              <a:gd name="T27" fmla="*/ 2147483647 h 487"/>
              <a:gd name="T28" fmla="*/ 2147483647 w 279"/>
              <a:gd name="T29" fmla="*/ 2147483647 h 487"/>
              <a:gd name="T30" fmla="*/ 2147483647 w 279"/>
              <a:gd name="T31" fmla="*/ 2147483647 h 487"/>
              <a:gd name="T32" fmla="*/ 2147483647 w 279"/>
              <a:gd name="T33" fmla="*/ 2147483647 h 487"/>
              <a:gd name="T34" fmla="*/ 2147483647 w 279"/>
              <a:gd name="T35" fmla="*/ 0 h 487"/>
              <a:gd name="T36" fmla="*/ 2147483647 w 279"/>
              <a:gd name="T37" fmla="*/ 2147483647 h 4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487"/>
              <a:gd name="T59" fmla="*/ 279 w 279"/>
              <a:gd name="T60" fmla="*/ 487 h 4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487">
                <a:moveTo>
                  <a:pt x="78" y="16"/>
                </a:moveTo>
                <a:lnTo>
                  <a:pt x="36" y="99"/>
                </a:lnTo>
                <a:lnTo>
                  <a:pt x="0" y="153"/>
                </a:lnTo>
                <a:lnTo>
                  <a:pt x="11" y="217"/>
                </a:lnTo>
                <a:lnTo>
                  <a:pt x="55" y="304"/>
                </a:lnTo>
                <a:lnTo>
                  <a:pt x="21" y="393"/>
                </a:lnTo>
                <a:lnTo>
                  <a:pt x="7" y="439"/>
                </a:lnTo>
                <a:lnTo>
                  <a:pt x="170" y="421"/>
                </a:lnTo>
                <a:lnTo>
                  <a:pt x="177" y="480"/>
                </a:lnTo>
                <a:lnTo>
                  <a:pt x="210" y="487"/>
                </a:lnTo>
                <a:lnTo>
                  <a:pt x="219" y="457"/>
                </a:lnTo>
                <a:lnTo>
                  <a:pt x="279" y="448"/>
                </a:lnTo>
                <a:lnTo>
                  <a:pt x="265" y="349"/>
                </a:lnTo>
                <a:lnTo>
                  <a:pt x="263" y="0"/>
                </a:lnTo>
                <a:lnTo>
                  <a:pt x="78" y="16"/>
                </a:lnTo>
                <a:close/>
              </a:path>
            </a:pathLst>
          </a:custGeom>
          <a:solidFill>
            <a:srgbClr val="5383B7"/>
          </a:solidFill>
          <a:ln w="12701">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ＭＳ Ｐゴシック" pitchFamily="34" charset="-128"/>
              <a:cs typeface="Arial" pitchFamily="34" charset="0"/>
            </a:endParaRPr>
          </a:p>
        </p:txBody>
      </p:sp>
      <p:sp>
        <p:nvSpPr>
          <p:cNvPr id="44" name="Freeform 47">
            <a:extLst>
              <a:ext uri="{FF2B5EF4-FFF2-40B4-BE49-F238E27FC236}">
                <a16:creationId xmlns:a16="http://schemas.microsoft.com/office/drawing/2014/main" id="{2D13303B-9668-4386-8B99-DA088BFE6A05}"/>
              </a:ext>
            </a:extLst>
          </p:cNvPr>
          <p:cNvSpPr>
            <a:spLocks/>
          </p:cNvSpPr>
          <p:nvPr/>
        </p:nvSpPr>
        <p:spPr bwMode="auto">
          <a:xfrm>
            <a:off x="5798547" y="4311838"/>
            <a:ext cx="603250" cy="1006475"/>
          </a:xfrm>
          <a:custGeom>
            <a:avLst/>
            <a:gdLst>
              <a:gd name="T0" fmla="*/ 2147483647 w 316"/>
              <a:gd name="T1" fmla="*/ 0 h 492"/>
              <a:gd name="T2" fmla="*/ 2147483647 w 316"/>
              <a:gd name="T3" fmla="*/ 2147483647 h 492"/>
              <a:gd name="T4" fmla="*/ 2147483647 w 316"/>
              <a:gd name="T5" fmla="*/ 2147483647 h 492"/>
              <a:gd name="T6" fmla="*/ 0 w 316"/>
              <a:gd name="T7" fmla="*/ 2147483647 h 492"/>
              <a:gd name="T8" fmla="*/ 0 w 316"/>
              <a:gd name="T9" fmla="*/ 2147483647 h 492"/>
              <a:gd name="T10" fmla="*/ 2147483647 w 316"/>
              <a:gd name="T11" fmla="*/ 0 h 492"/>
              <a:gd name="T12" fmla="*/ 2147483647 w 316"/>
              <a:gd name="T13" fmla="*/ 2147483647 h 492"/>
              <a:gd name="T14" fmla="*/ 2147483647 w 316"/>
              <a:gd name="T15" fmla="*/ 2147483647 h 492"/>
              <a:gd name="T16" fmla="*/ 2147483647 w 316"/>
              <a:gd name="T17" fmla="*/ 2147483647 h 492"/>
              <a:gd name="T18" fmla="*/ 2147483647 w 316"/>
              <a:gd name="T19" fmla="*/ 2147483647 h 492"/>
              <a:gd name="T20" fmla="*/ 2147483647 w 316"/>
              <a:gd name="T21" fmla="*/ 2147483647 h 492"/>
              <a:gd name="T22" fmla="*/ 2147483647 w 316"/>
              <a:gd name="T23" fmla="*/ 2147483647 h 492"/>
              <a:gd name="T24" fmla="*/ 2147483647 w 316"/>
              <a:gd name="T25" fmla="*/ 2147483647 h 492"/>
              <a:gd name="T26" fmla="*/ 2147483647 w 316"/>
              <a:gd name="T27" fmla="*/ 2147483647 h 492"/>
              <a:gd name="T28" fmla="*/ 2147483647 w 316"/>
              <a:gd name="T29" fmla="*/ 2147483647 h 492"/>
              <a:gd name="T30" fmla="*/ 2147483647 w 316"/>
              <a:gd name="T31" fmla="*/ 2147483647 h 492"/>
              <a:gd name="T32" fmla="*/ 2147483647 w 316"/>
              <a:gd name="T33" fmla="*/ 2147483647 h 492"/>
              <a:gd name="T34" fmla="*/ 2147483647 w 316"/>
              <a:gd name="T35" fmla="*/ 2147483647 h 492"/>
              <a:gd name="T36" fmla="*/ 0 w 316"/>
              <a:gd name="T37" fmla="*/ 2147483647 h 4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6"/>
              <a:gd name="T58" fmla="*/ 0 h 492"/>
              <a:gd name="T59" fmla="*/ 316 w 316"/>
              <a:gd name="T60" fmla="*/ 492 h 4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6" h="492">
                <a:moveTo>
                  <a:pt x="0" y="25"/>
                </a:moveTo>
                <a:lnTo>
                  <a:pt x="205" y="0"/>
                </a:lnTo>
                <a:lnTo>
                  <a:pt x="270" y="227"/>
                </a:lnTo>
                <a:lnTo>
                  <a:pt x="316" y="263"/>
                </a:lnTo>
                <a:lnTo>
                  <a:pt x="279" y="330"/>
                </a:lnTo>
                <a:lnTo>
                  <a:pt x="314" y="394"/>
                </a:lnTo>
                <a:lnTo>
                  <a:pt x="105" y="417"/>
                </a:lnTo>
                <a:lnTo>
                  <a:pt x="114" y="473"/>
                </a:lnTo>
                <a:lnTo>
                  <a:pt x="83" y="492"/>
                </a:lnTo>
                <a:lnTo>
                  <a:pt x="58" y="422"/>
                </a:lnTo>
                <a:lnTo>
                  <a:pt x="44" y="478"/>
                </a:lnTo>
                <a:lnTo>
                  <a:pt x="18" y="473"/>
                </a:lnTo>
                <a:lnTo>
                  <a:pt x="9" y="416"/>
                </a:lnTo>
                <a:lnTo>
                  <a:pt x="2" y="367"/>
                </a:lnTo>
                <a:lnTo>
                  <a:pt x="0" y="25"/>
                </a:lnTo>
                <a:close/>
              </a:path>
            </a:pathLst>
          </a:custGeom>
          <a:solidFill>
            <a:srgbClr val="5383B7"/>
          </a:solidFill>
          <a:ln w="12701">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ＭＳ Ｐゴシック" pitchFamily="34" charset="-128"/>
              <a:cs typeface="Arial" pitchFamily="34" charset="0"/>
            </a:endParaRPr>
          </a:p>
        </p:txBody>
      </p:sp>
      <p:sp>
        <p:nvSpPr>
          <p:cNvPr id="45" name="Freeform 48">
            <a:extLst>
              <a:ext uri="{FF2B5EF4-FFF2-40B4-BE49-F238E27FC236}">
                <a16:creationId xmlns:a16="http://schemas.microsoft.com/office/drawing/2014/main" id="{7496BE46-6692-4E93-A60B-2442DFD709F8}"/>
              </a:ext>
            </a:extLst>
          </p:cNvPr>
          <p:cNvSpPr>
            <a:spLocks/>
          </p:cNvSpPr>
          <p:nvPr/>
        </p:nvSpPr>
        <p:spPr bwMode="auto">
          <a:xfrm>
            <a:off x="6189072" y="4268976"/>
            <a:ext cx="831850" cy="922337"/>
          </a:xfrm>
          <a:custGeom>
            <a:avLst/>
            <a:gdLst>
              <a:gd name="T0" fmla="*/ 2147483647 w 436"/>
              <a:gd name="T1" fmla="*/ 0 h 452"/>
              <a:gd name="T2" fmla="*/ 2147483647 w 436"/>
              <a:gd name="T3" fmla="*/ 2147483647 h 452"/>
              <a:gd name="T4" fmla="*/ 2147483647 w 436"/>
              <a:gd name="T5" fmla="*/ 2147483647 h 452"/>
              <a:gd name="T6" fmla="*/ 0 w 436"/>
              <a:gd name="T7" fmla="*/ 2147483647 h 452"/>
              <a:gd name="T8" fmla="*/ 0 w 436"/>
              <a:gd name="T9" fmla="*/ 2147483647 h 452"/>
              <a:gd name="T10" fmla="*/ 2147483647 w 436"/>
              <a:gd name="T11" fmla="*/ 2147483647 h 452"/>
              <a:gd name="T12" fmla="*/ 2147483647 w 436"/>
              <a:gd name="T13" fmla="*/ 2147483647 h 452"/>
              <a:gd name="T14" fmla="*/ 2147483647 w 436"/>
              <a:gd name="T15" fmla="*/ 0 h 452"/>
              <a:gd name="T16" fmla="*/ 2147483647 w 436"/>
              <a:gd name="T17" fmla="*/ 2147483647 h 452"/>
              <a:gd name="T18" fmla="*/ 2147483647 w 436"/>
              <a:gd name="T19" fmla="*/ 2147483647 h 452"/>
              <a:gd name="T20" fmla="*/ 2147483647 w 436"/>
              <a:gd name="T21" fmla="*/ 2147483647 h 452"/>
              <a:gd name="T22" fmla="*/ 2147483647 w 436"/>
              <a:gd name="T23" fmla="*/ 2147483647 h 452"/>
              <a:gd name="T24" fmla="*/ 2147483647 w 436"/>
              <a:gd name="T25" fmla="*/ 2147483647 h 452"/>
              <a:gd name="T26" fmla="*/ 2147483647 w 436"/>
              <a:gd name="T27" fmla="*/ 2147483647 h 452"/>
              <a:gd name="T28" fmla="*/ 2147483647 w 436"/>
              <a:gd name="T29" fmla="*/ 2147483647 h 452"/>
              <a:gd name="T30" fmla="*/ 2147483647 w 436"/>
              <a:gd name="T31" fmla="*/ 2147483647 h 452"/>
              <a:gd name="T32" fmla="*/ 2147483647 w 436"/>
              <a:gd name="T33" fmla="*/ 2147483647 h 452"/>
              <a:gd name="T34" fmla="*/ 2147483647 w 436"/>
              <a:gd name="T35" fmla="*/ 2147483647 h 452"/>
              <a:gd name="T36" fmla="*/ 2147483647 w 436"/>
              <a:gd name="T37" fmla="*/ 2147483647 h 452"/>
              <a:gd name="T38" fmla="*/ 2147483647 w 436"/>
              <a:gd name="T39" fmla="*/ 2147483647 h 452"/>
              <a:gd name="T40" fmla="*/ 2147483647 w 436"/>
              <a:gd name="T41" fmla="*/ 2147483647 h 452"/>
              <a:gd name="T42" fmla="*/ 2147483647 w 436"/>
              <a:gd name="T43" fmla="*/ 2147483647 h 452"/>
              <a:gd name="T44" fmla="*/ 0 w 436"/>
              <a:gd name="T45" fmla="*/ 2147483647 h 4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36"/>
              <a:gd name="T70" fmla="*/ 0 h 452"/>
              <a:gd name="T71" fmla="*/ 436 w 436"/>
              <a:gd name="T72" fmla="*/ 452 h 45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36" h="452">
                <a:moveTo>
                  <a:pt x="0" y="27"/>
                </a:moveTo>
                <a:lnTo>
                  <a:pt x="4" y="27"/>
                </a:lnTo>
                <a:lnTo>
                  <a:pt x="106" y="8"/>
                </a:lnTo>
                <a:lnTo>
                  <a:pt x="196" y="0"/>
                </a:lnTo>
                <a:lnTo>
                  <a:pt x="183" y="23"/>
                </a:lnTo>
                <a:lnTo>
                  <a:pt x="211" y="23"/>
                </a:lnTo>
                <a:lnTo>
                  <a:pt x="366" y="162"/>
                </a:lnTo>
                <a:lnTo>
                  <a:pt x="427" y="252"/>
                </a:lnTo>
                <a:lnTo>
                  <a:pt x="436" y="313"/>
                </a:lnTo>
                <a:lnTo>
                  <a:pt x="416" y="328"/>
                </a:lnTo>
                <a:lnTo>
                  <a:pt x="427" y="389"/>
                </a:lnTo>
                <a:lnTo>
                  <a:pt x="384" y="392"/>
                </a:lnTo>
                <a:lnTo>
                  <a:pt x="384" y="444"/>
                </a:lnTo>
                <a:lnTo>
                  <a:pt x="349" y="418"/>
                </a:lnTo>
                <a:lnTo>
                  <a:pt x="125" y="452"/>
                </a:lnTo>
                <a:lnTo>
                  <a:pt x="74" y="354"/>
                </a:lnTo>
                <a:lnTo>
                  <a:pt x="111" y="287"/>
                </a:lnTo>
                <a:lnTo>
                  <a:pt x="63" y="254"/>
                </a:lnTo>
                <a:lnTo>
                  <a:pt x="0" y="27"/>
                </a:lnTo>
                <a:close/>
              </a:path>
            </a:pathLst>
          </a:custGeom>
          <a:solidFill>
            <a:srgbClr val="5383B7"/>
          </a:solidFill>
          <a:ln w="12701">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mn-ea"/>
              <a:cs typeface="+mn-cs"/>
            </a:endParaRPr>
          </a:p>
        </p:txBody>
      </p:sp>
      <p:sp>
        <p:nvSpPr>
          <p:cNvPr id="46" name="Freeform 49">
            <a:extLst>
              <a:ext uri="{FF2B5EF4-FFF2-40B4-BE49-F238E27FC236}">
                <a16:creationId xmlns:a16="http://schemas.microsoft.com/office/drawing/2014/main" id="{76550499-F546-402B-93EB-EE1C3D667CC9}"/>
              </a:ext>
            </a:extLst>
          </p:cNvPr>
          <p:cNvSpPr>
            <a:spLocks/>
          </p:cNvSpPr>
          <p:nvPr/>
        </p:nvSpPr>
        <p:spPr bwMode="auto">
          <a:xfrm>
            <a:off x="6538322" y="4141976"/>
            <a:ext cx="760412" cy="646112"/>
          </a:xfrm>
          <a:custGeom>
            <a:avLst/>
            <a:gdLst>
              <a:gd name="T0" fmla="*/ 2147483647 w 398"/>
              <a:gd name="T1" fmla="*/ 0 h 316"/>
              <a:gd name="T2" fmla="*/ 2147483647 w 398"/>
              <a:gd name="T3" fmla="*/ 2147483647 h 316"/>
              <a:gd name="T4" fmla="*/ 2147483647 w 398"/>
              <a:gd name="T5" fmla="*/ 2147483647 h 316"/>
              <a:gd name="T6" fmla="*/ 0 w 398"/>
              <a:gd name="T7" fmla="*/ 2147483647 h 316"/>
              <a:gd name="T8" fmla="*/ 2147483647 w 398"/>
              <a:gd name="T9" fmla="*/ 2147483647 h 316"/>
              <a:gd name="T10" fmla="*/ 2147483647 w 398"/>
              <a:gd name="T11" fmla="*/ 2147483647 h 316"/>
              <a:gd name="T12" fmla="*/ 2147483647 w 398"/>
              <a:gd name="T13" fmla="*/ 0 h 316"/>
              <a:gd name="T14" fmla="*/ 2147483647 w 398"/>
              <a:gd name="T15" fmla="*/ 2147483647 h 316"/>
              <a:gd name="T16" fmla="*/ 2147483647 w 398"/>
              <a:gd name="T17" fmla="*/ 2147483647 h 316"/>
              <a:gd name="T18" fmla="*/ 2147483647 w 398"/>
              <a:gd name="T19" fmla="*/ 2147483647 h 316"/>
              <a:gd name="T20" fmla="*/ 2147483647 w 398"/>
              <a:gd name="T21" fmla="*/ 2147483647 h 316"/>
              <a:gd name="T22" fmla="*/ 2147483647 w 398"/>
              <a:gd name="T23" fmla="*/ 2147483647 h 316"/>
              <a:gd name="T24" fmla="*/ 2147483647 w 398"/>
              <a:gd name="T25" fmla="*/ 2147483647 h 316"/>
              <a:gd name="T26" fmla="*/ 2147483647 w 398"/>
              <a:gd name="T27" fmla="*/ 2147483647 h 316"/>
              <a:gd name="T28" fmla="*/ 2147483647 w 398"/>
              <a:gd name="T29" fmla="*/ 2147483647 h 316"/>
              <a:gd name="T30" fmla="*/ 2147483647 w 398"/>
              <a:gd name="T31" fmla="*/ 2147483647 h 316"/>
              <a:gd name="T32" fmla="*/ 2147483647 w 398"/>
              <a:gd name="T33" fmla="*/ 2147483647 h 316"/>
              <a:gd name="T34" fmla="*/ 2147483647 w 398"/>
              <a:gd name="T35" fmla="*/ 2147483647 h 316"/>
              <a:gd name="T36" fmla="*/ 0 w 398"/>
              <a:gd name="T37" fmla="*/ 2147483647 h 316"/>
              <a:gd name="T38" fmla="*/ 2147483647 w 398"/>
              <a:gd name="T39" fmla="*/ 2147483647 h 3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8"/>
              <a:gd name="T61" fmla="*/ 0 h 316"/>
              <a:gd name="T62" fmla="*/ 398 w 398"/>
              <a:gd name="T63" fmla="*/ 316 h 3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8" h="316">
                <a:moveTo>
                  <a:pt x="15" y="57"/>
                </a:moveTo>
                <a:lnTo>
                  <a:pt x="47" y="27"/>
                </a:lnTo>
                <a:lnTo>
                  <a:pt x="166" y="0"/>
                </a:lnTo>
                <a:lnTo>
                  <a:pt x="202" y="18"/>
                </a:lnTo>
                <a:lnTo>
                  <a:pt x="279" y="5"/>
                </a:lnTo>
                <a:lnTo>
                  <a:pt x="342" y="50"/>
                </a:lnTo>
                <a:lnTo>
                  <a:pt x="398" y="85"/>
                </a:lnTo>
                <a:lnTo>
                  <a:pt x="366" y="179"/>
                </a:lnTo>
                <a:lnTo>
                  <a:pt x="318" y="227"/>
                </a:lnTo>
                <a:lnTo>
                  <a:pt x="266" y="242"/>
                </a:lnTo>
                <a:lnTo>
                  <a:pt x="276" y="280"/>
                </a:lnTo>
                <a:lnTo>
                  <a:pt x="244" y="316"/>
                </a:lnTo>
                <a:lnTo>
                  <a:pt x="183" y="227"/>
                </a:lnTo>
                <a:lnTo>
                  <a:pt x="26" y="85"/>
                </a:lnTo>
                <a:lnTo>
                  <a:pt x="0" y="85"/>
                </a:lnTo>
                <a:lnTo>
                  <a:pt x="15" y="57"/>
                </a:lnTo>
                <a:close/>
              </a:path>
            </a:pathLst>
          </a:custGeom>
          <a:solidFill>
            <a:srgbClr val="5383B7"/>
          </a:solidFill>
          <a:ln w="12701">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ＭＳ Ｐゴシック" pitchFamily="34" charset="-128"/>
              <a:cs typeface="Arial" pitchFamily="34" charset="0"/>
            </a:endParaRPr>
          </a:p>
        </p:txBody>
      </p:sp>
      <p:sp>
        <p:nvSpPr>
          <p:cNvPr id="47" name="Freeform 50">
            <a:extLst>
              <a:ext uri="{FF2B5EF4-FFF2-40B4-BE49-F238E27FC236}">
                <a16:creationId xmlns:a16="http://schemas.microsoft.com/office/drawing/2014/main" id="{DDFDE521-7151-491D-8785-7AEEE08C04CE}"/>
              </a:ext>
            </a:extLst>
          </p:cNvPr>
          <p:cNvSpPr>
            <a:spLocks/>
          </p:cNvSpPr>
          <p:nvPr/>
        </p:nvSpPr>
        <p:spPr bwMode="auto">
          <a:xfrm>
            <a:off x="6000159" y="5062726"/>
            <a:ext cx="1419225" cy="1031875"/>
          </a:xfrm>
          <a:custGeom>
            <a:avLst/>
            <a:gdLst>
              <a:gd name="T0" fmla="*/ 2147483647 w 745"/>
              <a:gd name="T1" fmla="*/ 0 h 506"/>
              <a:gd name="T2" fmla="*/ 2147483647 w 745"/>
              <a:gd name="T3" fmla="*/ 2147483647 h 506"/>
              <a:gd name="T4" fmla="*/ 2147483647 w 745"/>
              <a:gd name="T5" fmla="*/ 2147483647 h 506"/>
              <a:gd name="T6" fmla="*/ 0 w 745"/>
              <a:gd name="T7" fmla="*/ 2147483647 h 506"/>
              <a:gd name="T8" fmla="*/ 0 w 745"/>
              <a:gd name="T9" fmla="*/ 2147483647 h 506"/>
              <a:gd name="T10" fmla="*/ 2147483647 w 745"/>
              <a:gd name="T11" fmla="*/ 2147483647 h 506"/>
              <a:gd name="T12" fmla="*/ 2147483647 w 745"/>
              <a:gd name="T13" fmla="*/ 2147483647 h 506"/>
              <a:gd name="T14" fmla="*/ 2147483647 w 745"/>
              <a:gd name="T15" fmla="*/ 2147483647 h 506"/>
              <a:gd name="T16" fmla="*/ 2147483647 w 745"/>
              <a:gd name="T17" fmla="*/ 2147483647 h 506"/>
              <a:gd name="T18" fmla="*/ 2147483647 w 745"/>
              <a:gd name="T19" fmla="*/ 2147483647 h 506"/>
              <a:gd name="T20" fmla="*/ 2147483647 w 745"/>
              <a:gd name="T21" fmla="*/ 0 h 506"/>
              <a:gd name="T22" fmla="*/ 2147483647 w 745"/>
              <a:gd name="T23" fmla="*/ 2147483647 h 506"/>
              <a:gd name="T24" fmla="*/ 2147483647 w 745"/>
              <a:gd name="T25" fmla="*/ 2147483647 h 506"/>
              <a:gd name="T26" fmla="*/ 2147483647 w 745"/>
              <a:gd name="T27" fmla="*/ 2147483647 h 506"/>
              <a:gd name="T28" fmla="*/ 2147483647 w 745"/>
              <a:gd name="T29" fmla="*/ 2147483647 h 506"/>
              <a:gd name="T30" fmla="*/ 2147483647 w 745"/>
              <a:gd name="T31" fmla="*/ 2147483647 h 506"/>
              <a:gd name="T32" fmla="*/ 2147483647 w 745"/>
              <a:gd name="T33" fmla="*/ 2147483647 h 506"/>
              <a:gd name="T34" fmla="*/ 2147483647 w 745"/>
              <a:gd name="T35" fmla="*/ 2147483647 h 506"/>
              <a:gd name="T36" fmla="*/ 2147483647 w 745"/>
              <a:gd name="T37" fmla="*/ 2147483647 h 506"/>
              <a:gd name="T38" fmla="*/ 2147483647 w 745"/>
              <a:gd name="T39" fmla="*/ 2147483647 h 506"/>
              <a:gd name="T40" fmla="*/ 2147483647 w 745"/>
              <a:gd name="T41" fmla="*/ 2147483647 h 506"/>
              <a:gd name="T42" fmla="*/ 2147483647 w 745"/>
              <a:gd name="T43" fmla="*/ 2147483647 h 506"/>
              <a:gd name="T44" fmla="*/ 2147483647 w 745"/>
              <a:gd name="T45" fmla="*/ 2147483647 h 506"/>
              <a:gd name="T46" fmla="*/ 2147483647 w 745"/>
              <a:gd name="T47" fmla="*/ 2147483647 h 506"/>
              <a:gd name="T48" fmla="*/ 2147483647 w 745"/>
              <a:gd name="T49" fmla="*/ 2147483647 h 506"/>
              <a:gd name="T50" fmla="*/ 2147483647 w 745"/>
              <a:gd name="T51" fmla="*/ 2147483647 h 506"/>
              <a:gd name="T52" fmla="*/ 2147483647 w 745"/>
              <a:gd name="T53" fmla="*/ 2147483647 h 506"/>
              <a:gd name="T54" fmla="*/ 2147483647 w 745"/>
              <a:gd name="T55" fmla="*/ 2147483647 h 506"/>
              <a:gd name="T56" fmla="*/ 2147483647 w 745"/>
              <a:gd name="T57" fmla="*/ 2147483647 h 506"/>
              <a:gd name="T58" fmla="*/ 2147483647 w 745"/>
              <a:gd name="T59" fmla="*/ 2147483647 h 506"/>
              <a:gd name="T60" fmla="*/ 2147483647 w 745"/>
              <a:gd name="T61" fmla="*/ 2147483647 h 506"/>
              <a:gd name="T62" fmla="*/ 2147483647 w 745"/>
              <a:gd name="T63" fmla="*/ 2147483647 h 506"/>
              <a:gd name="T64" fmla="*/ 2147483647 w 745"/>
              <a:gd name="T65" fmla="*/ 2147483647 h 506"/>
              <a:gd name="T66" fmla="*/ 2147483647 w 745"/>
              <a:gd name="T67" fmla="*/ 2147483647 h 506"/>
              <a:gd name="T68" fmla="*/ 2147483647 w 745"/>
              <a:gd name="T69" fmla="*/ 2147483647 h 506"/>
              <a:gd name="T70" fmla="*/ 2147483647 w 745"/>
              <a:gd name="T71" fmla="*/ 2147483647 h 506"/>
              <a:gd name="T72" fmla="*/ 2147483647 w 745"/>
              <a:gd name="T73" fmla="*/ 2147483647 h 506"/>
              <a:gd name="T74" fmla="*/ 2147483647 w 745"/>
              <a:gd name="T75" fmla="*/ 2147483647 h 506"/>
              <a:gd name="T76" fmla="*/ 2147483647 w 745"/>
              <a:gd name="T77" fmla="*/ 2147483647 h 506"/>
              <a:gd name="T78" fmla="*/ 2147483647 w 745"/>
              <a:gd name="T79" fmla="*/ 2147483647 h 506"/>
              <a:gd name="T80" fmla="*/ 2147483647 w 745"/>
              <a:gd name="T81" fmla="*/ 2147483647 h 506"/>
              <a:gd name="T82" fmla="*/ 2147483647 w 745"/>
              <a:gd name="T83" fmla="*/ 2147483647 h 506"/>
              <a:gd name="T84" fmla="*/ 2147483647 w 745"/>
              <a:gd name="T85" fmla="*/ 2147483647 h 506"/>
              <a:gd name="T86" fmla="*/ 0 w 745"/>
              <a:gd name="T87" fmla="*/ 2147483647 h 5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45"/>
              <a:gd name="T133" fmla="*/ 0 h 506"/>
              <a:gd name="T134" fmla="*/ 745 w 745"/>
              <a:gd name="T135" fmla="*/ 506 h 50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45" h="506">
                <a:moveTo>
                  <a:pt x="0" y="49"/>
                </a:moveTo>
                <a:lnTo>
                  <a:pt x="205" y="29"/>
                </a:lnTo>
                <a:lnTo>
                  <a:pt x="227" y="63"/>
                </a:lnTo>
                <a:lnTo>
                  <a:pt x="446" y="29"/>
                </a:lnTo>
                <a:lnTo>
                  <a:pt x="484" y="57"/>
                </a:lnTo>
                <a:lnTo>
                  <a:pt x="484" y="4"/>
                </a:lnTo>
                <a:lnTo>
                  <a:pt x="481" y="0"/>
                </a:lnTo>
                <a:lnTo>
                  <a:pt x="524" y="3"/>
                </a:lnTo>
                <a:lnTo>
                  <a:pt x="571" y="81"/>
                </a:lnTo>
                <a:lnTo>
                  <a:pt x="645" y="188"/>
                </a:lnTo>
                <a:lnTo>
                  <a:pt x="681" y="279"/>
                </a:lnTo>
                <a:lnTo>
                  <a:pt x="737" y="343"/>
                </a:lnTo>
                <a:lnTo>
                  <a:pt x="745" y="436"/>
                </a:lnTo>
                <a:lnTo>
                  <a:pt x="728" y="491"/>
                </a:lnTo>
                <a:lnTo>
                  <a:pt x="649" y="506"/>
                </a:lnTo>
                <a:lnTo>
                  <a:pt x="636" y="483"/>
                </a:lnTo>
                <a:lnTo>
                  <a:pt x="581" y="449"/>
                </a:lnTo>
                <a:lnTo>
                  <a:pt x="564" y="414"/>
                </a:lnTo>
                <a:lnTo>
                  <a:pt x="549" y="401"/>
                </a:lnTo>
                <a:lnTo>
                  <a:pt x="540" y="369"/>
                </a:lnTo>
                <a:lnTo>
                  <a:pt x="527" y="378"/>
                </a:lnTo>
                <a:lnTo>
                  <a:pt x="484" y="336"/>
                </a:lnTo>
                <a:lnTo>
                  <a:pt x="494" y="297"/>
                </a:lnTo>
                <a:lnTo>
                  <a:pt x="484" y="275"/>
                </a:lnTo>
                <a:lnTo>
                  <a:pt x="471" y="282"/>
                </a:lnTo>
                <a:lnTo>
                  <a:pt x="472" y="305"/>
                </a:lnTo>
                <a:lnTo>
                  <a:pt x="458" y="275"/>
                </a:lnTo>
                <a:lnTo>
                  <a:pt x="459" y="204"/>
                </a:lnTo>
                <a:lnTo>
                  <a:pt x="431" y="161"/>
                </a:lnTo>
                <a:lnTo>
                  <a:pt x="362" y="127"/>
                </a:lnTo>
                <a:lnTo>
                  <a:pt x="327" y="87"/>
                </a:lnTo>
                <a:lnTo>
                  <a:pt x="288" y="83"/>
                </a:lnTo>
                <a:lnTo>
                  <a:pt x="272" y="108"/>
                </a:lnTo>
                <a:lnTo>
                  <a:pt x="213" y="125"/>
                </a:lnTo>
                <a:lnTo>
                  <a:pt x="180" y="108"/>
                </a:lnTo>
                <a:lnTo>
                  <a:pt x="163" y="81"/>
                </a:lnTo>
                <a:lnTo>
                  <a:pt x="54" y="105"/>
                </a:lnTo>
                <a:lnTo>
                  <a:pt x="30" y="86"/>
                </a:lnTo>
                <a:lnTo>
                  <a:pt x="6" y="106"/>
                </a:lnTo>
                <a:lnTo>
                  <a:pt x="0" y="49"/>
                </a:lnTo>
                <a:close/>
              </a:path>
            </a:pathLst>
          </a:custGeom>
          <a:solidFill>
            <a:srgbClr val="5383B7"/>
          </a:solidFill>
          <a:ln w="12701">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mn-ea"/>
              <a:cs typeface="+mn-cs"/>
            </a:endParaRPr>
          </a:p>
        </p:txBody>
      </p:sp>
      <p:sp>
        <p:nvSpPr>
          <p:cNvPr id="48" name="Freeform 51">
            <a:extLst>
              <a:ext uri="{FF2B5EF4-FFF2-40B4-BE49-F238E27FC236}">
                <a16:creationId xmlns:a16="http://schemas.microsoft.com/office/drawing/2014/main" id="{E59673AB-51FB-427B-B3DC-7F3E89EACA76}"/>
              </a:ext>
            </a:extLst>
          </p:cNvPr>
          <p:cNvSpPr>
            <a:spLocks/>
          </p:cNvSpPr>
          <p:nvPr/>
        </p:nvSpPr>
        <p:spPr bwMode="auto">
          <a:xfrm>
            <a:off x="6389097" y="3700651"/>
            <a:ext cx="1309687" cy="612775"/>
          </a:xfrm>
          <a:custGeom>
            <a:avLst/>
            <a:gdLst>
              <a:gd name="T0" fmla="*/ 2147483647 w 686"/>
              <a:gd name="T1" fmla="*/ 0 h 301"/>
              <a:gd name="T2" fmla="*/ 2147483647 w 686"/>
              <a:gd name="T3" fmla="*/ 2147483647 h 301"/>
              <a:gd name="T4" fmla="*/ 2147483647 w 686"/>
              <a:gd name="T5" fmla="*/ 2147483647 h 301"/>
              <a:gd name="T6" fmla="*/ 0 w 686"/>
              <a:gd name="T7" fmla="*/ 2147483647 h 301"/>
              <a:gd name="T8" fmla="*/ 2147483647 w 686"/>
              <a:gd name="T9" fmla="*/ 2147483647 h 301"/>
              <a:gd name="T10" fmla="*/ 0 w 686"/>
              <a:gd name="T11" fmla="*/ 2147483647 h 301"/>
              <a:gd name="T12" fmla="*/ 2147483647 w 686"/>
              <a:gd name="T13" fmla="*/ 2147483647 h 301"/>
              <a:gd name="T14" fmla="*/ 2147483647 w 686"/>
              <a:gd name="T15" fmla="*/ 2147483647 h 301"/>
              <a:gd name="T16" fmla="*/ 2147483647 w 686"/>
              <a:gd name="T17" fmla="*/ 2147483647 h 301"/>
              <a:gd name="T18" fmla="*/ 2147483647 w 686"/>
              <a:gd name="T19" fmla="*/ 2147483647 h 301"/>
              <a:gd name="T20" fmla="*/ 2147483647 w 686"/>
              <a:gd name="T21" fmla="*/ 2147483647 h 301"/>
              <a:gd name="T22" fmla="*/ 2147483647 w 686"/>
              <a:gd name="T23" fmla="*/ 2147483647 h 301"/>
              <a:gd name="T24" fmla="*/ 2147483647 w 686"/>
              <a:gd name="T25" fmla="*/ 2147483647 h 301"/>
              <a:gd name="T26" fmla="*/ 2147483647 w 686"/>
              <a:gd name="T27" fmla="*/ 2147483647 h 301"/>
              <a:gd name="T28" fmla="*/ 2147483647 w 686"/>
              <a:gd name="T29" fmla="*/ 2147483647 h 301"/>
              <a:gd name="T30" fmla="*/ 2147483647 w 686"/>
              <a:gd name="T31" fmla="*/ 2147483647 h 301"/>
              <a:gd name="T32" fmla="*/ 2147483647 w 686"/>
              <a:gd name="T33" fmla="*/ 2147483647 h 301"/>
              <a:gd name="T34" fmla="*/ 2147483647 w 686"/>
              <a:gd name="T35" fmla="*/ 2147483647 h 301"/>
              <a:gd name="T36" fmla="*/ 2147483647 w 686"/>
              <a:gd name="T37" fmla="*/ 2147483647 h 301"/>
              <a:gd name="T38" fmla="*/ 2147483647 w 686"/>
              <a:gd name="T39" fmla="*/ 2147483647 h 301"/>
              <a:gd name="T40" fmla="*/ 2147483647 w 686"/>
              <a:gd name="T41" fmla="*/ 2147483647 h 301"/>
              <a:gd name="T42" fmla="*/ 2147483647 w 686"/>
              <a:gd name="T43" fmla="*/ 2147483647 h 301"/>
              <a:gd name="T44" fmla="*/ 2147483647 w 686"/>
              <a:gd name="T45" fmla="*/ 2147483647 h 301"/>
              <a:gd name="T46" fmla="*/ 2147483647 w 686"/>
              <a:gd name="T47" fmla="*/ 2147483647 h 301"/>
              <a:gd name="T48" fmla="*/ 2147483647 w 686"/>
              <a:gd name="T49" fmla="*/ 2147483647 h 301"/>
              <a:gd name="T50" fmla="*/ 2147483647 w 686"/>
              <a:gd name="T51" fmla="*/ 2147483647 h 301"/>
              <a:gd name="T52" fmla="*/ 2147483647 w 686"/>
              <a:gd name="T53" fmla="*/ 2147483647 h 301"/>
              <a:gd name="T54" fmla="*/ 2147483647 w 686"/>
              <a:gd name="T55" fmla="*/ 2147483647 h 301"/>
              <a:gd name="T56" fmla="*/ 2147483647 w 686"/>
              <a:gd name="T57" fmla="*/ 2147483647 h 301"/>
              <a:gd name="T58" fmla="*/ 2147483647 w 686"/>
              <a:gd name="T59" fmla="*/ 2147483647 h 301"/>
              <a:gd name="T60" fmla="*/ 2147483647 w 686"/>
              <a:gd name="T61" fmla="*/ 2147483647 h 301"/>
              <a:gd name="T62" fmla="*/ 2147483647 w 686"/>
              <a:gd name="T63" fmla="*/ 2147483647 h 301"/>
              <a:gd name="T64" fmla="*/ 2147483647 w 686"/>
              <a:gd name="T65" fmla="*/ 2147483647 h 301"/>
              <a:gd name="T66" fmla="*/ 2147483647 w 686"/>
              <a:gd name="T67" fmla="*/ 0 h 301"/>
              <a:gd name="T68" fmla="*/ 2147483647 w 686"/>
              <a:gd name="T69" fmla="*/ 2147483647 h 301"/>
              <a:gd name="T70" fmla="*/ 2147483647 w 686"/>
              <a:gd name="T71" fmla="*/ 2147483647 h 301"/>
              <a:gd name="T72" fmla="*/ 2147483647 w 686"/>
              <a:gd name="T73" fmla="*/ 2147483647 h 301"/>
              <a:gd name="T74" fmla="*/ 2147483647 w 686"/>
              <a:gd name="T75" fmla="*/ 2147483647 h 3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6"/>
              <a:gd name="T115" fmla="*/ 0 h 301"/>
              <a:gd name="T116" fmla="*/ 686 w 686"/>
              <a:gd name="T117" fmla="*/ 301 h 3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6" h="301">
                <a:moveTo>
                  <a:pt x="23" y="222"/>
                </a:moveTo>
                <a:lnTo>
                  <a:pt x="0" y="286"/>
                </a:lnTo>
                <a:lnTo>
                  <a:pt x="88" y="278"/>
                </a:lnTo>
                <a:lnTo>
                  <a:pt x="123" y="248"/>
                </a:lnTo>
                <a:lnTo>
                  <a:pt x="244" y="216"/>
                </a:lnTo>
                <a:lnTo>
                  <a:pt x="277" y="234"/>
                </a:lnTo>
                <a:lnTo>
                  <a:pt x="357" y="222"/>
                </a:lnTo>
                <a:lnTo>
                  <a:pt x="357" y="227"/>
                </a:lnTo>
                <a:lnTo>
                  <a:pt x="476" y="301"/>
                </a:lnTo>
                <a:lnTo>
                  <a:pt x="546" y="279"/>
                </a:lnTo>
                <a:lnTo>
                  <a:pt x="585" y="196"/>
                </a:lnTo>
                <a:lnTo>
                  <a:pt x="654" y="173"/>
                </a:lnTo>
                <a:lnTo>
                  <a:pt x="686" y="112"/>
                </a:lnTo>
                <a:lnTo>
                  <a:pt x="684" y="38"/>
                </a:lnTo>
                <a:lnTo>
                  <a:pt x="676" y="99"/>
                </a:lnTo>
                <a:lnTo>
                  <a:pt x="638" y="151"/>
                </a:lnTo>
                <a:lnTo>
                  <a:pt x="623" y="147"/>
                </a:lnTo>
                <a:lnTo>
                  <a:pt x="572" y="161"/>
                </a:lnTo>
                <a:lnTo>
                  <a:pt x="572" y="144"/>
                </a:lnTo>
                <a:lnTo>
                  <a:pt x="623" y="126"/>
                </a:lnTo>
                <a:lnTo>
                  <a:pt x="577" y="121"/>
                </a:lnTo>
                <a:lnTo>
                  <a:pt x="629" y="105"/>
                </a:lnTo>
                <a:lnTo>
                  <a:pt x="649" y="113"/>
                </a:lnTo>
                <a:lnTo>
                  <a:pt x="660" y="55"/>
                </a:lnTo>
                <a:lnTo>
                  <a:pt x="646" y="42"/>
                </a:lnTo>
                <a:lnTo>
                  <a:pt x="584" y="65"/>
                </a:lnTo>
                <a:lnTo>
                  <a:pt x="585" y="30"/>
                </a:lnTo>
                <a:lnTo>
                  <a:pt x="612" y="39"/>
                </a:lnTo>
                <a:lnTo>
                  <a:pt x="646" y="13"/>
                </a:lnTo>
                <a:lnTo>
                  <a:pt x="628" y="0"/>
                </a:lnTo>
                <a:lnTo>
                  <a:pt x="423" y="46"/>
                </a:lnTo>
                <a:lnTo>
                  <a:pt x="171" y="97"/>
                </a:lnTo>
                <a:lnTo>
                  <a:pt x="56" y="221"/>
                </a:lnTo>
                <a:lnTo>
                  <a:pt x="23" y="222"/>
                </a:lnTo>
                <a:close/>
              </a:path>
            </a:pathLst>
          </a:custGeom>
          <a:solidFill>
            <a:srgbClr val="5383B7"/>
          </a:solidFill>
          <a:ln w="12701">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mn-ea"/>
              <a:cs typeface="Arial" pitchFamily="34" charset="0"/>
            </a:endParaRPr>
          </a:p>
        </p:txBody>
      </p:sp>
      <p:sp>
        <p:nvSpPr>
          <p:cNvPr id="49" name="Freeform 53">
            <a:extLst>
              <a:ext uri="{FF2B5EF4-FFF2-40B4-BE49-F238E27FC236}">
                <a16:creationId xmlns:a16="http://schemas.microsoft.com/office/drawing/2014/main" id="{2EFF2DFF-F7BF-4140-AD6E-F71910BFB610}"/>
              </a:ext>
            </a:extLst>
          </p:cNvPr>
          <p:cNvSpPr>
            <a:spLocks/>
          </p:cNvSpPr>
          <p:nvPr/>
        </p:nvSpPr>
        <p:spPr bwMode="auto">
          <a:xfrm>
            <a:off x="6522447" y="3041838"/>
            <a:ext cx="649287" cy="727075"/>
          </a:xfrm>
          <a:custGeom>
            <a:avLst/>
            <a:gdLst>
              <a:gd name="T0" fmla="*/ 2147483647 w 341"/>
              <a:gd name="T1" fmla="*/ 0 h 356"/>
              <a:gd name="T2" fmla="*/ 2147483647 w 341"/>
              <a:gd name="T3" fmla="*/ 2147483647 h 356"/>
              <a:gd name="T4" fmla="*/ 2147483647 w 341"/>
              <a:gd name="T5" fmla="*/ 2147483647 h 356"/>
              <a:gd name="T6" fmla="*/ 0 w 341"/>
              <a:gd name="T7" fmla="*/ 2147483647 h 356"/>
              <a:gd name="T8" fmla="*/ 2147483647 w 341"/>
              <a:gd name="T9" fmla="*/ 2147483647 h 356"/>
              <a:gd name="T10" fmla="*/ 2147483647 w 341"/>
              <a:gd name="T11" fmla="*/ 2147483647 h 356"/>
              <a:gd name="T12" fmla="*/ 0 w 341"/>
              <a:gd name="T13" fmla="*/ 2147483647 h 356"/>
              <a:gd name="T14" fmla="*/ 2147483647 w 341"/>
              <a:gd name="T15" fmla="*/ 2147483647 h 356"/>
              <a:gd name="T16" fmla="*/ 2147483647 w 341"/>
              <a:gd name="T17" fmla="*/ 2147483647 h 356"/>
              <a:gd name="T18" fmla="*/ 2147483647 w 341"/>
              <a:gd name="T19" fmla="*/ 2147483647 h 356"/>
              <a:gd name="T20" fmla="*/ 2147483647 w 341"/>
              <a:gd name="T21" fmla="*/ 2147483647 h 356"/>
              <a:gd name="T22" fmla="*/ 2147483647 w 341"/>
              <a:gd name="T23" fmla="*/ 2147483647 h 356"/>
              <a:gd name="T24" fmla="*/ 2147483647 w 341"/>
              <a:gd name="T25" fmla="*/ 2147483647 h 356"/>
              <a:gd name="T26" fmla="*/ 2147483647 w 341"/>
              <a:gd name="T27" fmla="*/ 2147483647 h 356"/>
              <a:gd name="T28" fmla="*/ 2147483647 w 341"/>
              <a:gd name="T29" fmla="*/ 2147483647 h 356"/>
              <a:gd name="T30" fmla="*/ 2147483647 w 341"/>
              <a:gd name="T31" fmla="*/ 2147483647 h 356"/>
              <a:gd name="T32" fmla="*/ 2147483647 w 341"/>
              <a:gd name="T33" fmla="*/ 2147483647 h 356"/>
              <a:gd name="T34" fmla="*/ 2147483647 w 341"/>
              <a:gd name="T35" fmla="*/ 2147483647 h 356"/>
              <a:gd name="T36" fmla="*/ 2147483647 w 341"/>
              <a:gd name="T37" fmla="*/ 2147483647 h 356"/>
              <a:gd name="T38" fmla="*/ 2147483647 w 341"/>
              <a:gd name="T39" fmla="*/ 2147483647 h 356"/>
              <a:gd name="T40" fmla="*/ 2147483647 w 341"/>
              <a:gd name="T41" fmla="*/ 0 h 356"/>
              <a:gd name="T42" fmla="*/ 2147483647 w 341"/>
              <a:gd name="T43" fmla="*/ 2147483647 h 356"/>
              <a:gd name="T44" fmla="*/ 2147483647 w 341"/>
              <a:gd name="T45" fmla="*/ 2147483647 h 356"/>
              <a:gd name="T46" fmla="*/ 2147483647 w 341"/>
              <a:gd name="T47" fmla="*/ 2147483647 h 356"/>
              <a:gd name="T48" fmla="*/ 2147483647 w 341"/>
              <a:gd name="T49" fmla="*/ 2147483647 h 3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1"/>
              <a:gd name="T76" fmla="*/ 0 h 356"/>
              <a:gd name="T77" fmla="*/ 341 w 341"/>
              <a:gd name="T78" fmla="*/ 356 h 3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1" h="356">
                <a:moveTo>
                  <a:pt x="35" y="186"/>
                </a:moveTo>
                <a:lnTo>
                  <a:pt x="9" y="179"/>
                </a:lnTo>
                <a:lnTo>
                  <a:pt x="0" y="236"/>
                </a:lnTo>
                <a:lnTo>
                  <a:pt x="9" y="295"/>
                </a:lnTo>
                <a:lnTo>
                  <a:pt x="59" y="336"/>
                </a:lnTo>
                <a:lnTo>
                  <a:pt x="70" y="356"/>
                </a:lnTo>
                <a:lnTo>
                  <a:pt x="133" y="336"/>
                </a:lnTo>
                <a:lnTo>
                  <a:pt x="207" y="288"/>
                </a:lnTo>
                <a:lnTo>
                  <a:pt x="229" y="183"/>
                </a:lnTo>
                <a:lnTo>
                  <a:pt x="277" y="156"/>
                </a:lnTo>
                <a:lnTo>
                  <a:pt x="303" y="92"/>
                </a:lnTo>
                <a:lnTo>
                  <a:pt x="341" y="74"/>
                </a:lnTo>
                <a:lnTo>
                  <a:pt x="291" y="66"/>
                </a:lnTo>
                <a:lnTo>
                  <a:pt x="205" y="112"/>
                </a:lnTo>
                <a:lnTo>
                  <a:pt x="192" y="67"/>
                </a:lnTo>
                <a:lnTo>
                  <a:pt x="118" y="71"/>
                </a:lnTo>
                <a:lnTo>
                  <a:pt x="101" y="0"/>
                </a:lnTo>
                <a:lnTo>
                  <a:pt x="82" y="19"/>
                </a:lnTo>
                <a:lnTo>
                  <a:pt x="88" y="121"/>
                </a:lnTo>
                <a:lnTo>
                  <a:pt x="54" y="130"/>
                </a:lnTo>
                <a:lnTo>
                  <a:pt x="35" y="186"/>
                </a:lnTo>
                <a:close/>
              </a:path>
            </a:pathLst>
          </a:custGeom>
          <a:solidFill>
            <a:srgbClr val="5383B7"/>
          </a:solidFill>
          <a:ln w="12701">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ＭＳ Ｐゴシック" pitchFamily="34" charset="-128"/>
              <a:cs typeface="Arial" pitchFamily="34" charset="0"/>
            </a:endParaRPr>
          </a:p>
        </p:txBody>
      </p:sp>
      <p:sp>
        <p:nvSpPr>
          <p:cNvPr id="50" name="Freeform 54">
            <a:extLst>
              <a:ext uri="{FF2B5EF4-FFF2-40B4-BE49-F238E27FC236}">
                <a16:creationId xmlns:a16="http://schemas.microsoft.com/office/drawing/2014/main" id="{A5FC9BC8-41B7-48B8-B573-26BF85F0440F}"/>
              </a:ext>
            </a:extLst>
          </p:cNvPr>
          <p:cNvSpPr>
            <a:spLocks/>
          </p:cNvSpPr>
          <p:nvPr/>
        </p:nvSpPr>
        <p:spPr bwMode="auto">
          <a:xfrm>
            <a:off x="7444784" y="3054538"/>
            <a:ext cx="184150" cy="241300"/>
          </a:xfrm>
          <a:custGeom>
            <a:avLst/>
            <a:gdLst>
              <a:gd name="T0" fmla="*/ 2147483647 w 96"/>
              <a:gd name="T1" fmla="*/ 0 h 119"/>
              <a:gd name="T2" fmla="*/ 2147483647 w 96"/>
              <a:gd name="T3" fmla="*/ 2147483647 h 119"/>
              <a:gd name="T4" fmla="*/ 2147483647 w 96"/>
              <a:gd name="T5" fmla="*/ 2147483647 h 119"/>
              <a:gd name="T6" fmla="*/ 0 w 96"/>
              <a:gd name="T7" fmla="*/ 2147483647 h 119"/>
              <a:gd name="T8" fmla="*/ 0 w 96"/>
              <a:gd name="T9" fmla="*/ 2147483647 h 119"/>
              <a:gd name="T10" fmla="*/ 2147483647 w 96"/>
              <a:gd name="T11" fmla="*/ 0 h 119"/>
              <a:gd name="T12" fmla="*/ 2147483647 w 96"/>
              <a:gd name="T13" fmla="*/ 2147483647 h 119"/>
              <a:gd name="T14" fmla="*/ 2147483647 w 96"/>
              <a:gd name="T15" fmla="*/ 2147483647 h 119"/>
              <a:gd name="T16" fmla="*/ 2147483647 w 96"/>
              <a:gd name="T17" fmla="*/ 2147483647 h 119"/>
              <a:gd name="T18" fmla="*/ 2147483647 w 96"/>
              <a:gd name="T19" fmla="*/ 2147483647 h 119"/>
              <a:gd name="T20" fmla="*/ 2147483647 w 96"/>
              <a:gd name="T21" fmla="*/ 2147483647 h 119"/>
              <a:gd name="T22" fmla="*/ 0 w 96"/>
              <a:gd name="T23" fmla="*/ 2147483647 h 1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6"/>
              <a:gd name="T37" fmla="*/ 0 h 119"/>
              <a:gd name="T38" fmla="*/ 96 w 96"/>
              <a:gd name="T39" fmla="*/ 119 h 1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6" h="119">
                <a:moveTo>
                  <a:pt x="0" y="7"/>
                </a:moveTo>
                <a:lnTo>
                  <a:pt x="21" y="0"/>
                </a:lnTo>
                <a:lnTo>
                  <a:pt x="64" y="26"/>
                </a:lnTo>
                <a:lnTo>
                  <a:pt x="64" y="52"/>
                </a:lnTo>
                <a:lnTo>
                  <a:pt x="95" y="71"/>
                </a:lnTo>
                <a:lnTo>
                  <a:pt x="96" y="106"/>
                </a:lnTo>
                <a:lnTo>
                  <a:pt x="47" y="119"/>
                </a:lnTo>
                <a:lnTo>
                  <a:pt x="0" y="7"/>
                </a:lnTo>
                <a:close/>
              </a:path>
            </a:pathLst>
          </a:custGeom>
          <a:solidFill>
            <a:srgbClr val="5383B7"/>
          </a:solidFill>
          <a:ln w="12701">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ＭＳ Ｐゴシック" pitchFamily="34" charset="-128"/>
              <a:cs typeface="Arial" pitchFamily="34" charset="0"/>
            </a:endParaRPr>
          </a:p>
        </p:txBody>
      </p:sp>
      <p:sp>
        <p:nvSpPr>
          <p:cNvPr id="51" name="Freeform 55">
            <a:extLst>
              <a:ext uri="{FF2B5EF4-FFF2-40B4-BE49-F238E27FC236}">
                <a16:creationId xmlns:a16="http://schemas.microsoft.com/office/drawing/2014/main" id="{E7A9AF84-0768-42A9-8FF6-0E4031709CF7}"/>
              </a:ext>
            </a:extLst>
          </p:cNvPr>
          <p:cNvSpPr>
            <a:spLocks/>
          </p:cNvSpPr>
          <p:nvPr/>
        </p:nvSpPr>
        <p:spPr bwMode="auto">
          <a:xfrm>
            <a:off x="6666909" y="2575113"/>
            <a:ext cx="879475" cy="615950"/>
          </a:xfrm>
          <a:custGeom>
            <a:avLst/>
            <a:gdLst>
              <a:gd name="T0" fmla="*/ 2147483647 w 461"/>
              <a:gd name="T1" fmla="*/ 0 h 302"/>
              <a:gd name="T2" fmla="*/ 2147483647 w 461"/>
              <a:gd name="T3" fmla="*/ 2147483647 h 302"/>
              <a:gd name="T4" fmla="*/ 2147483647 w 461"/>
              <a:gd name="T5" fmla="*/ 2147483647 h 302"/>
              <a:gd name="T6" fmla="*/ 0 w 461"/>
              <a:gd name="T7" fmla="*/ 2147483647 h 302"/>
              <a:gd name="T8" fmla="*/ 2147483647 w 461"/>
              <a:gd name="T9" fmla="*/ 2147483647 h 302"/>
              <a:gd name="T10" fmla="*/ 0 w 461"/>
              <a:gd name="T11" fmla="*/ 2147483647 h 302"/>
              <a:gd name="T12" fmla="*/ 2147483647 w 461"/>
              <a:gd name="T13" fmla="*/ 2147483647 h 302"/>
              <a:gd name="T14" fmla="*/ 2147483647 w 461"/>
              <a:gd name="T15" fmla="*/ 2147483647 h 302"/>
              <a:gd name="T16" fmla="*/ 2147483647 w 461"/>
              <a:gd name="T17" fmla="*/ 2147483647 h 302"/>
              <a:gd name="T18" fmla="*/ 2147483647 w 461"/>
              <a:gd name="T19" fmla="*/ 2147483647 h 302"/>
              <a:gd name="T20" fmla="*/ 2147483647 w 461"/>
              <a:gd name="T21" fmla="*/ 2147483647 h 302"/>
              <a:gd name="T22" fmla="*/ 2147483647 w 461"/>
              <a:gd name="T23" fmla="*/ 2147483647 h 302"/>
              <a:gd name="T24" fmla="*/ 2147483647 w 461"/>
              <a:gd name="T25" fmla="*/ 2147483647 h 302"/>
              <a:gd name="T26" fmla="*/ 2147483647 w 461"/>
              <a:gd name="T27" fmla="*/ 2147483647 h 302"/>
              <a:gd name="T28" fmla="*/ 2147483647 w 461"/>
              <a:gd name="T29" fmla="*/ 2147483647 h 302"/>
              <a:gd name="T30" fmla="*/ 2147483647 w 461"/>
              <a:gd name="T31" fmla="*/ 2147483647 h 302"/>
              <a:gd name="T32" fmla="*/ 2147483647 w 461"/>
              <a:gd name="T33" fmla="*/ 0 h 302"/>
              <a:gd name="T34" fmla="*/ 2147483647 w 461"/>
              <a:gd name="T35" fmla="*/ 2147483647 h 302"/>
              <a:gd name="T36" fmla="*/ 2147483647 w 461"/>
              <a:gd name="T37" fmla="*/ 2147483647 h 3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1"/>
              <a:gd name="T58" fmla="*/ 0 h 302"/>
              <a:gd name="T59" fmla="*/ 461 w 461"/>
              <a:gd name="T60" fmla="*/ 302 h 3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1" h="302">
                <a:moveTo>
                  <a:pt x="42" y="44"/>
                </a:moveTo>
                <a:lnTo>
                  <a:pt x="0" y="84"/>
                </a:lnTo>
                <a:lnTo>
                  <a:pt x="23" y="231"/>
                </a:lnTo>
                <a:lnTo>
                  <a:pt x="42" y="302"/>
                </a:lnTo>
                <a:lnTo>
                  <a:pt x="121" y="297"/>
                </a:lnTo>
                <a:lnTo>
                  <a:pt x="411" y="241"/>
                </a:lnTo>
                <a:lnTo>
                  <a:pt x="432" y="233"/>
                </a:lnTo>
                <a:lnTo>
                  <a:pt x="461" y="164"/>
                </a:lnTo>
                <a:lnTo>
                  <a:pt x="417" y="126"/>
                </a:lnTo>
                <a:lnTo>
                  <a:pt x="440" y="39"/>
                </a:lnTo>
                <a:lnTo>
                  <a:pt x="407" y="31"/>
                </a:lnTo>
                <a:lnTo>
                  <a:pt x="407" y="9"/>
                </a:lnTo>
                <a:lnTo>
                  <a:pt x="392" y="0"/>
                </a:lnTo>
                <a:lnTo>
                  <a:pt x="55" y="62"/>
                </a:lnTo>
                <a:lnTo>
                  <a:pt x="42" y="44"/>
                </a:lnTo>
                <a:close/>
              </a:path>
            </a:pathLst>
          </a:custGeom>
          <a:solidFill>
            <a:srgbClr val="5383B7"/>
          </a:solidFill>
          <a:ln w="12701">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mn-ea"/>
              <a:cs typeface="+mn-cs"/>
            </a:endParaRPr>
          </a:p>
        </p:txBody>
      </p:sp>
      <p:sp>
        <p:nvSpPr>
          <p:cNvPr id="52" name="Freeform 56">
            <a:extLst>
              <a:ext uri="{FF2B5EF4-FFF2-40B4-BE49-F238E27FC236}">
                <a16:creationId xmlns:a16="http://schemas.microsoft.com/office/drawing/2014/main" id="{7E762E8D-A8A1-4C7F-A279-287A250912CA}"/>
              </a:ext>
            </a:extLst>
          </p:cNvPr>
          <p:cNvSpPr>
            <a:spLocks/>
          </p:cNvSpPr>
          <p:nvPr/>
        </p:nvSpPr>
        <p:spPr bwMode="auto">
          <a:xfrm>
            <a:off x="7460659" y="2646551"/>
            <a:ext cx="233363" cy="492125"/>
          </a:xfrm>
          <a:custGeom>
            <a:avLst/>
            <a:gdLst>
              <a:gd name="T0" fmla="*/ 2147483647 w 122"/>
              <a:gd name="T1" fmla="*/ 0 h 241"/>
              <a:gd name="T2" fmla="*/ 2147483647 w 122"/>
              <a:gd name="T3" fmla="*/ 2147483647 h 241"/>
              <a:gd name="T4" fmla="*/ 2147483647 w 122"/>
              <a:gd name="T5" fmla="*/ 2147483647 h 241"/>
              <a:gd name="T6" fmla="*/ 0 w 122"/>
              <a:gd name="T7" fmla="*/ 2147483647 h 241"/>
              <a:gd name="T8" fmla="*/ 2147483647 w 122"/>
              <a:gd name="T9" fmla="*/ 2147483647 h 241"/>
              <a:gd name="T10" fmla="*/ 2147483647 w 122"/>
              <a:gd name="T11" fmla="*/ 0 h 241"/>
              <a:gd name="T12" fmla="*/ 2147483647 w 122"/>
              <a:gd name="T13" fmla="*/ 2147483647 h 241"/>
              <a:gd name="T14" fmla="*/ 2147483647 w 122"/>
              <a:gd name="T15" fmla="*/ 2147483647 h 241"/>
              <a:gd name="T16" fmla="*/ 2147483647 w 122"/>
              <a:gd name="T17" fmla="*/ 2147483647 h 241"/>
              <a:gd name="T18" fmla="*/ 2147483647 w 122"/>
              <a:gd name="T19" fmla="*/ 2147483647 h 241"/>
              <a:gd name="T20" fmla="*/ 2147483647 w 122"/>
              <a:gd name="T21" fmla="*/ 2147483647 h 241"/>
              <a:gd name="T22" fmla="*/ 2147483647 w 122"/>
              <a:gd name="T23" fmla="*/ 2147483647 h 241"/>
              <a:gd name="T24" fmla="*/ 2147483647 w 122"/>
              <a:gd name="T25" fmla="*/ 2147483647 h 241"/>
              <a:gd name="T26" fmla="*/ 2147483647 w 122"/>
              <a:gd name="T27" fmla="*/ 2147483647 h 241"/>
              <a:gd name="T28" fmla="*/ 2147483647 w 122"/>
              <a:gd name="T29" fmla="*/ 2147483647 h 241"/>
              <a:gd name="T30" fmla="*/ 0 w 122"/>
              <a:gd name="T31" fmla="*/ 2147483647 h 241"/>
              <a:gd name="T32" fmla="*/ 2147483647 w 122"/>
              <a:gd name="T33" fmla="*/ 2147483647 h 2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241"/>
              <a:gd name="T53" fmla="*/ 122 w 122"/>
              <a:gd name="T54" fmla="*/ 241 h 2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241">
                <a:moveTo>
                  <a:pt x="22" y="1"/>
                </a:moveTo>
                <a:lnTo>
                  <a:pt x="51" y="0"/>
                </a:lnTo>
                <a:lnTo>
                  <a:pt x="109" y="36"/>
                </a:lnTo>
                <a:lnTo>
                  <a:pt x="100" y="65"/>
                </a:lnTo>
                <a:lnTo>
                  <a:pt x="121" y="84"/>
                </a:lnTo>
                <a:lnTo>
                  <a:pt x="122" y="198"/>
                </a:lnTo>
                <a:lnTo>
                  <a:pt x="102" y="241"/>
                </a:lnTo>
                <a:lnTo>
                  <a:pt x="79" y="225"/>
                </a:lnTo>
                <a:lnTo>
                  <a:pt x="54" y="224"/>
                </a:lnTo>
                <a:lnTo>
                  <a:pt x="12" y="200"/>
                </a:lnTo>
                <a:lnTo>
                  <a:pt x="44" y="129"/>
                </a:lnTo>
                <a:lnTo>
                  <a:pt x="0" y="91"/>
                </a:lnTo>
                <a:lnTo>
                  <a:pt x="22" y="1"/>
                </a:lnTo>
                <a:close/>
              </a:path>
            </a:pathLst>
          </a:custGeom>
          <a:solidFill>
            <a:srgbClr val="5383B7"/>
          </a:solidFill>
          <a:ln w="12701">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mn-ea"/>
              <a:cs typeface="+mn-cs"/>
            </a:endParaRPr>
          </a:p>
        </p:txBody>
      </p:sp>
      <p:sp>
        <p:nvSpPr>
          <p:cNvPr id="53" name="Freeform 57">
            <a:extLst>
              <a:ext uri="{FF2B5EF4-FFF2-40B4-BE49-F238E27FC236}">
                <a16:creationId xmlns:a16="http://schemas.microsoft.com/office/drawing/2014/main" id="{8F96636C-01CD-4C6C-968F-9E4275C29E73}"/>
              </a:ext>
            </a:extLst>
          </p:cNvPr>
          <p:cNvSpPr>
            <a:spLocks/>
          </p:cNvSpPr>
          <p:nvPr/>
        </p:nvSpPr>
        <p:spPr bwMode="auto">
          <a:xfrm>
            <a:off x="6739934" y="1876613"/>
            <a:ext cx="974725" cy="849313"/>
          </a:xfrm>
          <a:custGeom>
            <a:avLst/>
            <a:gdLst>
              <a:gd name="T0" fmla="*/ 2147483647 w 510"/>
              <a:gd name="T1" fmla="*/ 0 h 416"/>
              <a:gd name="T2" fmla="*/ 2147483647 w 510"/>
              <a:gd name="T3" fmla="*/ 2147483647 h 416"/>
              <a:gd name="T4" fmla="*/ 2147483647 w 510"/>
              <a:gd name="T5" fmla="*/ 2147483647 h 416"/>
              <a:gd name="T6" fmla="*/ 0 w 510"/>
              <a:gd name="T7" fmla="*/ 2147483647 h 416"/>
              <a:gd name="T8" fmla="*/ 2147483647 w 510"/>
              <a:gd name="T9" fmla="*/ 2147483647 h 416"/>
              <a:gd name="T10" fmla="*/ 2147483647 w 510"/>
              <a:gd name="T11" fmla="*/ 2147483647 h 416"/>
              <a:gd name="T12" fmla="*/ 2147483647 w 510"/>
              <a:gd name="T13" fmla="*/ 2147483647 h 416"/>
              <a:gd name="T14" fmla="*/ 2147483647 w 510"/>
              <a:gd name="T15" fmla="*/ 2147483647 h 416"/>
              <a:gd name="T16" fmla="*/ 2147483647 w 510"/>
              <a:gd name="T17" fmla="*/ 2147483647 h 416"/>
              <a:gd name="T18" fmla="*/ 2147483647 w 510"/>
              <a:gd name="T19" fmla="*/ 2147483647 h 416"/>
              <a:gd name="T20" fmla="*/ 2147483647 w 510"/>
              <a:gd name="T21" fmla="*/ 2147483647 h 416"/>
              <a:gd name="T22" fmla="*/ 2147483647 w 510"/>
              <a:gd name="T23" fmla="*/ 2147483647 h 416"/>
              <a:gd name="T24" fmla="*/ 2147483647 w 510"/>
              <a:gd name="T25" fmla="*/ 2147483647 h 416"/>
              <a:gd name="T26" fmla="*/ 2147483647 w 510"/>
              <a:gd name="T27" fmla="*/ 2147483647 h 416"/>
              <a:gd name="T28" fmla="*/ 2147483647 w 510"/>
              <a:gd name="T29" fmla="*/ 2147483647 h 416"/>
              <a:gd name="T30" fmla="*/ 2147483647 w 510"/>
              <a:gd name="T31" fmla="*/ 2147483647 h 416"/>
              <a:gd name="T32" fmla="*/ 2147483647 w 510"/>
              <a:gd name="T33" fmla="*/ 0 h 416"/>
              <a:gd name="T34" fmla="*/ 2147483647 w 510"/>
              <a:gd name="T35" fmla="*/ 2147483647 h 416"/>
              <a:gd name="T36" fmla="*/ 2147483647 w 510"/>
              <a:gd name="T37" fmla="*/ 2147483647 h 416"/>
              <a:gd name="T38" fmla="*/ 2147483647 w 510"/>
              <a:gd name="T39" fmla="*/ 2147483647 h 416"/>
              <a:gd name="T40" fmla="*/ 2147483647 w 510"/>
              <a:gd name="T41" fmla="*/ 2147483647 h 416"/>
              <a:gd name="T42" fmla="*/ 2147483647 w 510"/>
              <a:gd name="T43" fmla="*/ 2147483647 h 416"/>
              <a:gd name="T44" fmla="*/ 2147483647 w 510"/>
              <a:gd name="T45" fmla="*/ 2147483647 h 416"/>
              <a:gd name="T46" fmla="*/ 2147483647 w 510"/>
              <a:gd name="T47" fmla="*/ 2147483647 h 416"/>
              <a:gd name="T48" fmla="*/ 2147483647 w 510"/>
              <a:gd name="T49" fmla="*/ 2147483647 h 416"/>
              <a:gd name="T50" fmla="*/ 2147483647 w 510"/>
              <a:gd name="T51" fmla="*/ 2147483647 h 416"/>
              <a:gd name="T52" fmla="*/ 2147483647 w 510"/>
              <a:gd name="T53" fmla="*/ 2147483647 h 416"/>
              <a:gd name="T54" fmla="*/ 2147483647 w 510"/>
              <a:gd name="T55" fmla="*/ 2147483647 h 416"/>
              <a:gd name="T56" fmla="*/ 2147483647 w 510"/>
              <a:gd name="T57" fmla="*/ 2147483647 h 416"/>
              <a:gd name="T58" fmla="*/ 2147483647 w 510"/>
              <a:gd name="T59" fmla="*/ 2147483647 h 416"/>
              <a:gd name="T60" fmla="*/ 2147483647 w 510"/>
              <a:gd name="T61" fmla="*/ 2147483647 h 416"/>
              <a:gd name="T62" fmla="*/ 2147483647 w 510"/>
              <a:gd name="T63" fmla="*/ 2147483647 h 416"/>
              <a:gd name="T64" fmla="*/ 0 w 510"/>
              <a:gd name="T65" fmla="*/ 2147483647 h 416"/>
              <a:gd name="T66" fmla="*/ 2147483647 w 510"/>
              <a:gd name="T67" fmla="*/ 2147483647 h 416"/>
              <a:gd name="T68" fmla="*/ 2147483647 w 510"/>
              <a:gd name="T69" fmla="*/ 2147483647 h 4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0"/>
              <a:gd name="T106" fmla="*/ 0 h 416"/>
              <a:gd name="T107" fmla="*/ 510 w 510"/>
              <a:gd name="T108" fmla="*/ 416 h 4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0" h="416">
                <a:moveTo>
                  <a:pt x="40" y="279"/>
                </a:moveTo>
                <a:lnTo>
                  <a:pt x="88" y="255"/>
                </a:lnTo>
                <a:lnTo>
                  <a:pt x="153" y="249"/>
                </a:lnTo>
                <a:lnTo>
                  <a:pt x="169" y="227"/>
                </a:lnTo>
                <a:lnTo>
                  <a:pt x="192" y="224"/>
                </a:lnTo>
                <a:lnTo>
                  <a:pt x="205" y="201"/>
                </a:lnTo>
                <a:lnTo>
                  <a:pt x="227" y="192"/>
                </a:lnTo>
                <a:lnTo>
                  <a:pt x="217" y="149"/>
                </a:lnTo>
                <a:lnTo>
                  <a:pt x="204" y="137"/>
                </a:lnTo>
                <a:lnTo>
                  <a:pt x="231" y="102"/>
                </a:lnTo>
                <a:lnTo>
                  <a:pt x="249" y="102"/>
                </a:lnTo>
                <a:lnTo>
                  <a:pt x="308" y="28"/>
                </a:lnTo>
                <a:lnTo>
                  <a:pt x="400" y="0"/>
                </a:lnTo>
                <a:lnTo>
                  <a:pt x="410" y="70"/>
                </a:lnTo>
                <a:lnTo>
                  <a:pt x="415" y="67"/>
                </a:lnTo>
                <a:lnTo>
                  <a:pt x="436" y="92"/>
                </a:lnTo>
                <a:lnTo>
                  <a:pt x="438" y="163"/>
                </a:lnTo>
                <a:lnTo>
                  <a:pt x="465" y="221"/>
                </a:lnTo>
                <a:lnTo>
                  <a:pt x="476" y="297"/>
                </a:lnTo>
                <a:lnTo>
                  <a:pt x="478" y="362"/>
                </a:lnTo>
                <a:lnTo>
                  <a:pt x="510" y="384"/>
                </a:lnTo>
                <a:lnTo>
                  <a:pt x="487" y="416"/>
                </a:lnTo>
                <a:lnTo>
                  <a:pt x="428" y="378"/>
                </a:lnTo>
                <a:lnTo>
                  <a:pt x="397" y="381"/>
                </a:lnTo>
                <a:lnTo>
                  <a:pt x="367" y="373"/>
                </a:lnTo>
                <a:lnTo>
                  <a:pt x="368" y="351"/>
                </a:lnTo>
                <a:lnTo>
                  <a:pt x="349" y="343"/>
                </a:lnTo>
                <a:lnTo>
                  <a:pt x="15" y="407"/>
                </a:lnTo>
                <a:lnTo>
                  <a:pt x="0" y="388"/>
                </a:lnTo>
                <a:lnTo>
                  <a:pt x="51" y="314"/>
                </a:lnTo>
                <a:lnTo>
                  <a:pt x="40" y="279"/>
                </a:lnTo>
                <a:close/>
              </a:path>
            </a:pathLst>
          </a:custGeom>
          <a:solidFill>
            <a:srgbClr val="5383B7"/>
          </a:solidFill>
          <a:ln w="12701">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mn-ea"/>
              <a:cs typeface="+mn-cs"/>
            </a:endParaRPr>
          </a:p>
        </p:txBody>
      </p:sp>
      <p:sp>
        <p:nvSpPr>
          <p:cNvPr id="54" name="Freeform 59">
            <a:extLst>
              <a:ext uri="{FF2B5EF4-FFF2-40B4-BE49-F238E27FC236}">
                <a16:creationId xmlns:a16="http://schemas.microsoft.com/office/drawing/2014/main" id="{7A98D2B3-8908-41E4-BE6B-EBEC347765BA}"/>
              </a:ext>
            </a:extLst>
          </p:cNvPr>
          <p:cNvSpPr>
            <a:spLocks/>
          </p:cNvSpPr>
          <p:nvPr/>
        </p:nvSpPr>
        <p:spPr bwMode="auto">
          <a:xfrm>
            <a:off x="7622584" y="2229038"/>
            <a:ext cx="547688" cy="268288"/>
          </a:xfrm>
          <a:custGeom>
            <a:avLst/>
            <a:gdLst>
              <a:gd name="T0" fmla="*/ 2147483647 w 288"/>
              <a:gd name="T1" fmla="*/ 0 h 131"/>
              <a:gd name="T2" fmla="*/ 2147483647 w 288"/>
              <a:gd name="T3" fmla="*/ 2147483647 h 131"/>
              <a:gd name="T4" fmla="*/ 2147483647 w 288"/>
              <a:gd name="T5" fmla="*/ 2147483647 h 131"/>
              <a:gd name="T6" fmla="*/ 0 w 288"/>
              <a:gd name="T7" fmla="*/ 2147483647 h 131"/>
              <a:gd name="T8" fmla="*/ 0 w 288"/>
              <a:gd name="T9" fmla="*/ 2147483647 h 131"/>
              <a:gd name="T10" fmla="*/ 2147483647 w 288"/>
              <a:gd name="T11" fmla="*/ 2147483647 h 131"/>
              <a:gd name="T12" fmla="*/ 2147483647 w 288"/>
              <a:gd name="T13" fmla="*/ 2147483647 h 131"/>
              <a:gd name="T14" fmla="*/ 2147483647 w 288"/>
              <a:gd name="T15" fmla="*/ 0 h 131"/>
              <a:gd name="T16" fmla="*/ 2147483647 w 288"/>
              <a:gd name="T17" fmla="*/ 2147483647 h 131"/>
              <a:gd name="T18" fmla="*/ 2147483647 w 288"/>
              <a:gd name="T19" fmla="*/ 2147483647 h 131"/>
              <a:gd name="T20" fmla="*/ 2147483647 w 288"/>
              <a:gd name="T21" fmla="*/ 2147483647 h 131"/>
              <a:gd name="T22" fmla="*/ 2147483647 w 288"/>
              <a:gd name="T23" fmla="*/ 2147483647 h 131"/>
              <a:gd name="T24" fmla="*/ 2147483647 w 288"/>
              <a:gd name="T25" fmla="*/ 2147483647 h 131"/>
              <a:gd name="T26" fmla="*/ 2147483647 w 288"/>
              <a:gd name="T27" fmla="*/ 2147483647 h 131"/>
              <a:gd name="T28" fmla="*/ 2147483647 w 288"/>
              <a:gd name="T29" fmla="*/ 2147483647 h 131"/>
              <a:gd name="T30" fmla="*/ 2147483647 w 288"/>
              <a:gd name="T31" fmla="*/ 2147483647 h 131"/>
              <a:gd name="T32" fmla="*/ 2147483647 w 288"/>
              <a:gd name="T33" fmla="*/ 2147483647 h 131"/>
              <a:gd name="T34" fmla="*/ 2147483647 w 288"/>
              <a:gd name="T35" fmla="*/ 2147483647 h 131"/>
              <a:gd name="T36" fmla="*/ 2147483647 w 288"/>
              <a:gd name="T37" fmla="*/ 2147483647 h 131"/>
              <a:gd name="T38" fmla="*/ 2147483647 w 288"/>
              <a:gd name="T39" fmla="*/ 2147483647 h 131"/>
              <a:gd name="T40" fmla="*/ 2147483647 w 288"/>
              <a:gd name="T41" fmla="*/ 2147483647 h 131"/>
              <a:gd name="T42" fmla="*/ 2147483647 w 288"/>
              <a:gd name="T43" fmla="*/ 2147483647 h 131"/>
              <a:gd name="T44" fmla="*/ 2147483647 w 288"/>
              <a:gd name="T45" fmla="*/ 2147483647 h 131"/>
              <a:gd name="T46" fmla="*/ 0 w 288"/>
              <a:gd name="T47" fmla="*/ 2147483647 h 1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8"/>
              <a:gd name="T73" fmla="*/ 0 h 131"/>
              <a:gd name="T74" fmla="*/ 288 w 288"/>
              <a:gd name="T75" fmla="*/ 131 h 1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8" h="131">
                <a:moveTo>
                  <a:pt x="0" y="52"/>
                </a:moveTo>
                <a:lnTo>
                  <a:pt x="147" y="16"/>
                </a:lnTo>
                <a:lnTo>
                  <a:pt x="165" y="17"/>
                </a:lnTo>
                <a:lnTo>
                  <a:pt x="182" y="0"/>
                </a:lnTo>
                <a:lnTo>
                  <a:pt x="197" y="9"/>
                </a:lnTo>
                <a:lnTo>
                  <a:pt x="179" y="46"/>
                </a:lnTo>
                <a:lnTo>
                  <a:pt x="210" y="44"/>
                </a:lnTo>
                <a:lnTo>
                  <a:pt x="227" y="73"/>
                </a:lnTo>
                <a:lnTo>
                  <a:pt x="248" y="75"/>
                </a:lnTo>
                <a:lnTo>
                  <a:pt x="262" y="71"/>
                </a:lnTo>
                <a:lnTo>
                  <a:pt x="262" y="55"/>
                </a:lnTo>
                <a:lnTo>
                  <a:pt x="237" y="35"/>
                </a:lnTo>
                <a:lnTo>
                  <a:pt x="256" y="33"/>
                </a:lnTo>
                <a:lnTo>
                  <a:pt x="288" y="77"/>
                </a:lnTo>
                <a:lnTo>
                  <a:pt x="258" y="103"/>
                </a:lnTo>
                <a:lnTo>
                  <a:pt x="223" y="90"/>
                </a:lnTo>
                <a:lnTo>
                  <a:pt x="201" y="122"/>
                </a:lnTo>
                <a:lnTo>
                  <a:pt x="157" y="90"/>
                </a:lnTo>
                <a:lnTo>
                  <a:pt x="12" y="131"/>
                </a:lnTo>
                <a:lnTo>
                  <a:pt x="0" y="52"/>
                </a:lnTo>
                <a:close/>
              </a:path>
            </a:pathLst>
          </a:custGeom>
          <a:solidFill>
            <a:srgbClr val="5383B7"/>
          </a:solidFill>
          <a:ln w="12701">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mn-ea"/>
              <a:cs typeface="Arial" pitchFamily="34" charset="0"/>
            </a:endParaRPr>
          </a:p>
        </p:txBody>
      </p:sp>
      <p:sp>
        <p:nvSpPr>
          <p:cNvPr id="55" name="Freeform 60">
            <a:extLst>
              <a:ext uri="{FF2B5EF4-FFF2-40B4-BE49-F238E27FC236}">
                <a16:creationId xmlns:a16="http://schemas.microsoft.com/office/drawing/2014/main" id="{1A20CCBB-BF9D-4676-9413-489D823B730E}"/>
              </a:ext>
            </a:extLst>
          </p:cNvPr>
          <p:cNvSpPr>
            <a:spLocks/>
          </p:cNvSpPr>
          <p:nvPr/>
        </p:nvSpPr>
        <p:spPr bwMode="auto">
          <a:xfrm>
            <a:off x="7641634" y="2432238"/>
            <a:ext cx="285750" cy="233363"/>
          </a:xfrm>
          <a:custGeom>
            <a:avLst/>
            <a:gdLst>
              <a:gd name="T0" fmla="*/ 2147483647 w 149"/>
              <a:gd name="T1" fmla="*/ 0 h 115"/>
              <a:gd name="T2" fmla="*/ 2147483647 w 149"/>
              <a:gd name="T3" fmla="*/ 2147483647 h 115"/>
              <a:gd name="T4" fmla="*/ 2147483647 w 149"/>
              <a:gd name="T5" fmla="*/ 2147483647 h 115"/>
              <a:gd name="T6" fmla="*/ 0 w 149"/>
              <a:gd name="T7" fmla="*/ 2147483647 h 115"/>
              <a:gd name="T8" fmla="*/ 0 w 149"/>
              <a:gd name="T9" fmla="*/ 2147483647 h 115"/>
              <a:gd name="T10" fmla="*/ 2147483647 w 149"/>
              <a:gd name="T11" fmla="*/ 0 h 115"/>
              <a:gd name="T12" fmla="*/ 2147483647 w 149"/>
              <a:gd name="T13" fmla="*/ 2147483647 h 115"/>
              <a:gd name="T14" fmla="*/ 2147483647 w 149"/>
              <a:gd name="T15" fmla="*/ 2147483647 h 115"/>
              <a:gd name="T16" fmla="*/ 2147483647 w 149"/>
              <a:gd name="T17" fmla="*/ 2147483647 h 115"/>
              <a:gd name="T18" fmla="*/ 2147483647 w 149"/>
              <a:gd name="T19" fmla="*/ 2147483647 h 115"/>
              <a:gd name="T20" fmla="*/ 2147483647 w 149"/>
              <a:gd name="T21" fmla="*/ 2147483647 h 115"/>
              <a:gd name="T22" fmla="*/ 0 w 149"/>
              <a:gd name="T23" fmla="*/ 2147483647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9"/>
              <a:gd name="T37" fmla="*/ 0 h 115"/>
              <a:gd name="T38" fmla="*/ 149 w 149"/>
              <a:gd name="T39" fmla="*/ 115 h 1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9" h="115">
                <a:moveTo>
                  <a:pt x="0" y="29"/>
                </a:moveTo>
                <a:lnTo>
                  <a:pt x="114" y="0"/>
                </a:lnTo>
                <a:lnTo>
                  <a:pt x="149" y="52"/>
                </a:lnTo>
                <a:lnTo>
                  <a:pt x="129" y="75"/>
                </a:lnTo>
                <a:lnTo>
                  <a:pt x="93" y="67"/>
                </a:lnTo>
                <a:lnTo>
                  <a:pt x="36" y="115"/>
                </a:lnTo>
                <a:lnTo>
                  <a:pt x="5" y="90"/>
                </a:lnTo>
                <a:lnTo>
                  <a:pt x="0" y="29"/>
                </a:lnTo>
                <a:close/>
              </a:path>
            </a:pathLst>
          </a:custGeom>
          <a:solidFill>
            <a:srgbClr val="5383B7"/>
          </a:solidFill>
          <a:ln w="12701">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ＭＳ Ｐゴシック" pitchFamily="34" charset="-128"/>
              <a:cs typeface="Arial" pitchFamily="34" charset="0"/>
            </a:endParaRPr>
          </a:p>
        </p:txBody>
      </p:sp>
      <p:sp>
        <p:nvSpPr>
          <p:cNvPr id="57" name="Freeform 62">
            <a:extLst>
              <a:ext uri="{FF2B5EF4-FFF2-40B4-BE49-F238E27FC236}">
                <a16:creationId xmlns:a16="http://schemas.microsoft.com/office/drawing/2014/main" id="{B0F58EF6-A785-4EFC-98DD-448A0D7B09B1}"/>
              </a:ext>
            </a:extLst>
          </p:cNvPr>
          <p:cNvSpPr>
            <a:spLocks/>
          </p:cNvSpPr>
          <p:nvPr/>
        </p:nvSpPr>
        <p:spPr bwMode="auto">
          <a:xfrm>
            <a:off x="7687672" y="1732151"/>
            <a:ext cx="301625" cy="574675"/>
          </a:xfrm>
          <a:custGeom>
            <a:avLst/>
            <a:gdLst>
              <a:gd name="T0" fmla="*/ 2147483647 w 158"/>
              <a:gd name="T1" fmla="*/ 0 h 282"/>
              <a:gd name="T2" fmla="*/ 2147483647 w 158"/>
              <a:gd name="T3" fmla="*/ 2147483647 h 282"/>
              <a:gd name="T4" fmla="*/ 2147483647 w 158"/>
              <a:gd name="T5" fmla="*/ 2147483647 h 282"/>
              <a:gd name="T6" fmla="*/ 0 w 158"/>
              <a:gd name="T7" fmla="*/ 2147483647 h 282"/>
              <a:gd name="T8" fmla="*/ 2147483647 w 158"/>
              <a:gd name="T9" fmla="*/ 0 h 282"/>
              <a:gd name="T10" fmla="*/ 0 w 158"/>
              <a:gd name="T11" fmla="*/ 2147483647 h 282"/>
              <a:gd name="T12" fmla="*/ 2147483647 w 158"/>
              <a:gd name="T13" fmla="*/ 2147483647 h 282"/>
              <a:gd name="T14" fmla="*/ 2147483647 w 158"/>
              <a:gd name="T15" fmla="*/ 2147483647 h 282"/>
              <a:gd name="T16" fmla="*/ 2147483647 w 158"/>
              <a:gd name="T17" fmla="*/ 2147483647 h 282"/>
              <a:gd name="T18" fmla="*/ 2147483647 w 158"/>
              <a:gd name="T19" fmla="*/ 2147483647 h 282"/>
              <a:gd name="T20" fmla="*/ 2147483647 w 158"/>
              <a:gd name="T21" fmla="*/ 2147483647 h 282"/>
              <a:gd name="T22" fmla="*/ 2147483647 w 158"/>
              <a:gd name="T23" fmla="*/ 2147483647 h 282"/>
              <a:gd name="T24" fmla="*/ 2147483647 w 158"/>
              <a:gd name="T25" fmla="*/ 2147483647 h 282"/>
              <a:gd name="T26" fmla="*/ 2147483647 w 158"/>
              <a:gd name="T27" fmla="*/ 2147483647 h 282"/>
              <a:gd name="T28" fmla="*/ 2147483647 w 158"/>
              <a:gd name="T29" fmla="*/ 2147483647 h 282"/>
              <a:gd name="T30" fmla="*/ 2147483647 w 158"/>
              <a:gd name="T31" fmla="*/ 2147483647 h 282"/>
              <a:gd name="T32" fmla="*/ 2147483647 w 158"/>
              <a:gd name="T33" fmla="*/ 0 h 2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8"/>
              <a:gd name="T52" fmla="*/ 0 h 282"/>
              <a:gd name="T53" fmla="*/ 158 w 158"/>
              <a:gd name="T54" fmla="*/ 282 h 2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8" h="282">
                <a:moveTo>
                  <a:pt x="33" y="0"/>
                </a:moveTo>
                <a:lnTo>
                  <a:pt x="0" y="50"/>
                </a:lnTo>
                <a:lnTo>
                  <a:pt x="36" y="115"/>
                </a:lnTo>
                <a:lnTo>
                  <a:pt x="14" y="132"/>
                </a:lnTo>
                <a:lnTo>
                  <a:pt x="23" y="282"/>
                </a:lnTo>
                <a:lnTo>
                  <a:pt x="112" y="260"/>
                </a:lnTo>
                <a:lnTo>
                  <a:pt x="135" y="260"/>
                </a:lnTo>
                <a:lnTo>
                  <a:pt x="148" y="244"/>
                </a:lnTo>
                <a:lnTo>
                  <a:pt x="148" y="217"/>
                </a:lnTo>
                <a:lnTo>
                  <a:pt x="158" y="199"/>
                </a:lnTo>
                <a:lnTo>
                  <a:pt x="109" y="178"/>
                </a:lnTo>
                <a:lnTo>
                  <a:pt x="45" y="13"/>
                </a:lnTo>
                <a:lnTo>
                  <a:pt x="33" y="0"/>
                </a:lnTo>
                <a:close/>
              </a:path>
            </a:pathLst>
          </a:custGeom>
          <a:solidFill>
            <a:srgbClr val="5383B7"/>
          </a:solidFill>
          <a:ln w="12701">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ＭＳ Ｐゴシック" pitchFamily="34" charset="-128"/>
              <a:cs typeface="Arial" pitchFamily="34" charset="0"/>
            </a:endParaRPr>
          </a:p>
        </p:txBody>
      </p:sp>
      <p:sp>
        <p:nvSpPr>
          <p:cNvPr id="58" name="Freeform 63">
            <a:extLst>
              <a:ext uri="{FF2B5EF4-FFF2-40B4-BE49-F238E27FC236}">
                <a16:creationId xmlns:a16="http://schemas.microsoft.com/office/drawing/2014/main" id="{33D40DD5-6EC8-45AF-A7B2-3FDBA953ACF9}"/>
              </a:ext>
            </a:extLst>
          </p:cNvPr>
          <p:cNvSpPr>
            <a:spLocks/>
          </p:cNvSpPr>
          <p:nvPr/>
        </p:nvSpPr>
        <p:spPr bwMode="auto">
          <a:xfrm>
            <a:off x="7876584" y="2402076"/>
            <a:ext cx="144463" cy="128587"/>
          </a:xfrm>
          <a:custGeom>
            <a:avLst/>
            <a:gdLst>
              <a:gd name="T0" fmla="*/ 2147483647 w 76"/>
              <a:gd name="T1" fmla="*/ 0 h 62"/>
              <a:gd name="T2" fmla="*/ 2147483647 w 76"/>
              <a:gd name="T3" fmla="*/ 2147483647 h 62"/>
              <a:gd name="T4" fmla="*/ 2147483647 w 76"/>
              <a:gd name="T5" fmla="*/ 2147483647 h 62"/>
              <a:gd name="T6" fmla="*/ 0 w 76"/>
              <a:gd name="T7" fmla="*/ 2147483647 h 62"/>
              <a:gd name="T8" fmla="*/ 0 w 76"/>
              <a:gd name="T9" fmla="*/ 2147483647 h 62"/>
              <a:gd name="T10" fmla="*/ 2147483647 w 76"/>
              <a:gd name="T11" fmla="*/ 0 h 62"/>
              <a:gd name="T12" fmla="*/ 2147483647 w 76"/>
              <a:gd name="T13" fmla="*/ 2147483647 h 62"/>
              <a:gd name="T14" fmla="*/ 2147483647 w 76"/>
              <a:gd name="T15" fmla="*/ 2147483647 h 62"/>
              <a:gd name="T16" fmla="*/ 2147483647 w 76"/>
              <a:gd name="T17" fmla="*/ 2147483647 h 62"/>
              <a:gd name="T18" fmla="*/ 2147483647 w 76"/>
              <a:gd name="T19" fmla="*/ 2147483647 h 62"/>
              <a:gd name="T20" fmla="*/ 0 w 76"/>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62"/>
              <a:gd name="T35" fmla="*/ 76 w 76"/>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62">
                <a:moveTo>
                  <a:pt x="0" y="10"/>
                </a:moveTo>
                <a:lnTo>
                  <a:pt x="32" y="0"/>
                </a:lnTo>
                <a:lnTo>
                  <a:pt x="76" y="32"/>
                </a:lnTo>
                <a:lnTo>
                  <a:pt x="67" y="40"/>
                </a:lnTo>
                <a:lnTo>
                  <a:pt x="46" y="40"/>
                </a:lnTo>
                <a:lnTo>
                  <a:pt x="35" y="62"/>
                </a:lnTo>
                <a:lnTo>
                  <a:pt x="0" y="10"/>
                </a:lnTo>
                <a:close/>
              </a:path>
            </a:pathLst>
          </a:custGeom>
          <a:solidFill>
            <a:srgbClr val="5383B7"/>
          </a:solidFill>
          <a:ln w="12701">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mn-ea"/>
              <a:cs typeface="Arial" pitchFamily="34" charset="0"/>
            </a:endParaRPr>
          </a:p>
        </p:txBody>
      </p:sp>
      <p:sp>
        <p:nvSpPr>
          <p:cNvPr id="59" name="Freeform 64">
            <a:extLst>
              <a:ext uri="{FF2B5EF4-FFF2-40B4-BE49-F238E27FC236}">
                <a16:creationId xmlns:a16="http://schemas.microsoft.com/office/drawing/2014/main" id="{0A676415-7D9A-4BE2-8C06-B3257D1A7CA1}"/>
              </a:ext>
            </a:extLst>
          </p:cNvPr>
          <p:cNvSpPr>
            <a:spLocks/>
          </p:cNvSpPr>
          <p:nvPr/>
        </p:nvSpPr>
        <p:spPr bwMode="auto">
          <a:xfrm>
            <a:off x="7554322" y="3383151"/>
            <a:ext cx="77787" cy="141287"/>
          </a:xfrm>
          <a:custGeom>
            <a:avLst/>
            <a:gdLst>
              <a:gd name="T0" fmla="*/ 2147483647 w 41"/>
              <a:gd name="T1" fmla="*/ 0 h 70"/>
              <a:gd name="T2" fmla="*/ 2147483647 w 41"/>
              <a:gd name="T3" fmla="*/ 2147483647 h 70"/>
              <a:gd name="T4" fmla="*/ 2147483647 w 41"/>
              <a:gd name="T5" fmla="*/ 2147483647 h 70"/>
              <a:gd name="T6" fmla="*/ 0 w 41"/>
              <a:gd name="T7" fmla="*/ 2147483647 h 70"/>
              <a:gd name="T8" fmla="*/ 0 w 41"/>
              <a:gd name="T9" fmla="*/ 2147483647 h 70"/>
              <a:gd name="T10" fmla="*/ 2147483647 w 41"/>
              <a:gd name="T11" fmla="*/ 0 h 70"/>
              <a:gd name="T12" fmla="*/ 2147483647 w 41"/>
              <a:gd name="T13" fmla="*/ 2147483647 h 70"/>
              <a:gd name="T14" fmla="*/ 2147483647 w 41"/>
              <a:gd name="T15" fmla="*/ 2147483647 h 70"/>
              <a:gd name="T16" fmla="*/ 0 w 41"/>
              <a:gd name="T17" fmla="*/ 2147483647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70"/>
              <a:gd name="T29" fmla="*/ 41 w 41"/>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70">
                <a:moveTo>
                  <a:pt x="0" y="6"/>
                </a:moveTo>
                <a:lnTo>
                  <a:pt x="41" y="0"/>
                </a:lnTo>
                <a:lnTo>
                  <a:pt x="18" y="70"/>
                </a:lnTo>
                <a:lnTo>
                  <a:pt x="2" y="69"/>
                </a:lnTo>
                <a:lnTo>
                  <a:pt x="0" y="6"/>
                </a:lnTo>
                <a:close/>
              </a:path>
            </a:pathLst>
          </a:custGeom>
          <a:solidFill>
            <a:srgbClr val="5383B7"/>
          </a:solidFill>
          <a:ln w="12701">
            <a:solidFill>
              <a:srgbClr val="000000"/>
            </a:solidFill>
            <a:round/>
            <a:headEnd/>
            <a:tailEnd/>
          </a:ln>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mn-ea"/>
              <a:cs typeface="+mn-cs"/>
            </a:endParaRPr>
          </a:p>
        </p:txBody>
      </p:sp>
      <p:sp>
        <p:nvSpPr>
          <p:cNvPr id="60" name="Text Box 134">
            <a:extLst>
              <a:ext uri="{FF2B5EF4-FFF2-40B4-BE49-F238E27FC236}">
                <a16:creationId xmlns:a16="http://schemas.microsoft.com/office/drawing/2014/main" id="{131D3C49-5DAA-40A7-B736-FF5BA704407F}"/>
              </a:ext>
            </a:extLst>
          </p:cNvPr>
          <p:cNvSpPr txBox="1">
            <a:spLocks noChangeArrowheads="1"/>
          </p:cNvSpPr>
          <p:nvPr/>
        </p:nvSpPr>
        <p:spPr bwMode="auto">
          <a:xfrm>
            <a:off x="997947" y="151625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auto" latinLnBrk="0" hangingPunct="1">
              <a:lnSpc>
                <a:spcPct val="100000"/>
              </a:lnSpc>
              <a:spcBef>
                <a:spcPts val="800"/>
              </a:spcBef>
              <a:spcAft>
                <a:spcPts val="0"/>
              </a:spcAft>
              <a:buClrTx/>
              <a:buSzTx/>
              <a:buFontTx/>
              <a:buNone/>
              <a:tabLst/>
              <a:defRPr/>
            </a:pPr>
            <a:r>
              <a:rPr kumimoji="0" lang="en-US" altLang="en-US" sz="1000" b="1" i="0" u="none" strike="noStrike" kern="1200" cap="none" spc="0" normalizeH="0" baseline="0" noProof="0" dirty="0">
                <a:ln>
                  <a:noFill/>
                </a:ln>
                <a:solidFill>
                  <a:prstClr val="white"/>
                </a:solidFill>
                <a:effectLst/>
                <a:uLnTx/>
                <a:uFillTx/>
                <a:latin typeface="Trebuchet MS"/>
                <a:ea typeface="MS PGothic" panose="020B0600070205080204" pitchFamily="34" charset="-128"/>
                <a:cs typeface="+mn-cs"/>
              </a:rPr>
              <a:t>WA</a:t>
            </a:r>
          </a:p>
        </p:txBody>
      </p:sp>
      <p:sp>
        <p:nvSpPr>
          <p:cNvPr id="61" name="Text Box 135">
            <a:extLst>
              <a:ext uri="{FF2B5EF4-FFF2-40B4-BE49-F238E27FC236}">
                <a16:creationId xmlns:a16="http://schemas.microsoft.com/office/drawing/2014/main" id="{3C34BBB7-FCDC-49E0-8F74-A1BD8A8937E6}"/>
              </a:ext>
            </a:extLst>
          </p:cNvPr>
          <p:cNvSpPr txBox="1">
            <a:spLocks noChangeArrowheads="1"/>
          </p:cNvSpPr>
          <p:nvPr/>
        </p:nvSpPr>
        <p:spPr bwMode="auto">
          <a:xfrm>
            <a:off x="769347" y="220205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auto" latinLnBrk="0" hangingPunct="1">
              <a:lnSpc>
                <a:spcPct val="100000"/>
              </a:lnSpc>
              <a:spcBef>
                <a:spcPts val="800"/>
              </a:spcBef>
              <a:spcAft>
                <a:spcPts val="0"/>
              </a:spcAft>
              <a:buClrTx/>
              <a:buSzTx/>
              <a:buFontTx/>
              <a:buNone/>
              <a:tabLst/>
              <a:defRPr/>
            </a:pPr>
            <a:r>
              <a:rPr kumimoji="0" lang="en-US" altLang="en-US" sz="1000" b="1" i="0" u="none" strike="noStrike" kern="1200" cap="none" spc="0" normalizeH="0" baseline="0" noProof="0" dirty="0">
                <a:ln>
                  <a:noFill/>
                </a:ln>
                <a:solidFill>
                  <a:prstClr val="white"/>
                </a:solidFill>
                <a:effectLst/>
                <a:uLnTx/>
                <a:uFillTx/>
                <a:latin typeface="Trebuchet MS"/>
                <a:ea typeface="MS PGothic" panose="020B0600070205080204" pitchFamily="34" charset="-128"/>
                <a:cs typeface="+mn-cs"/>
              </a:rPr>
              <a:t>OR</a:t>
            </a:r>
          </a:p>
        </p:txBody>
      </p:sp>
      <p:sp>
        <p:nvSpPr>
          <p:cNvPr id="62" name="Text Box 136">
            <a:extLst>
              <a:ext uri="{FF2B5EF4-FFF2-40B4-BE49-F238E27FC236}">
                <a16:creationId xmlns:a16="http://schemas.microsoft.com/office/drawing/2014/main" id="{8B4DA08A-92AA-475B-A45C-65F54E5BE8E1}"/>
              </a:ext>
            </a:extLst>
          </p:cNvPr>
          <p:cNvSpPr txBox="1">
            <a:spLocks noChangeArrowheads="1"/>
          </p:cNvSpPr>
          <p:nvPr/>
        </p:nvSpPr>
        <p:spPr bwMode="auto">
          <a:xfrm>
            <a:off x="2369547" y="1830576"/>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auto" latinLnBrk="0" hangingPunct="1">
              <a:lnSpc>
                <a:spcPct val="100000"/>
              </a:lnSpc>
              <a:spcBef>
                <a:spcPts val="800"/>
              </a:spcBef>
              <a:spcAft>
                <a:spcPts val="0"/>
              </a:spcAft>
              <a:buClrTx/>
              <a:buSzTx/>
              <a:buFontTx/>
              <a:buNone/>
              <a:tabLst/>
              <a:defRPr/>
            </a:pPr>
            <a:r>
              <a:rPr kumimoji="0" lang="en-US" altLang="en-US" sz="1000" b="1" i="0" u="none" strike="noStrike" kern="1200" cap="none" spc="0" normalizeH="0" baseline="0" noProof="0" dirty="0">
                <a:ln>
                  <a:noFill/>
                </a:ln>
                <a:solidFill>
                  <a:prstClr val="white"/>
                </a:solidFill>
                <a:effectLst/>
                <a:uLnTx/>
                <a:uFillTx/>
                <a:latin typeface="Trebuchet MS"/>
                <a:ea typeface="MS PGothic" panose="020B0600070205080204" pitchFamily="34" charset="-128"/>
                <a:cs typeface="+mn-cs"/>
              </a:rPr>
              <a:t>MT</a:t>
            </a:r>
          </a:p>
        </p:txBody>
      </p:sp>
      <p:sp>
        <p:nvSpPr>
          <p:cNvPr id="63" name="Text Box 137">
            <a:extLst>
              <a:ext uri="{FF2B5EF4-FFF2-40B4-BE49-F238E27FC236}">
                <a16:creationId xmlns:a16="http://schemas.microsoft.com/office/drawing/2014/main" id="{AAE16F75-CD5A-4CC1-8ECC-3C70990B1107}"/>
              </a:ext>
            </a:extLst>
          </p:cNvPr>
          <p:cNvSpPr txBox="1">
            <a:spLocks noChangeArrowheads="1"/>
          </p:cNvSpPr>
          <p:nvPr/>
        </p:nvSpPr>
        <p:spPr bwMode="auto">
          <a:xfrm>
            <a:off x="1728197" y="2436207"/>
            <a:ext cx="60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100"/>
              </a:spcBef>
              <a:spcAft>
                <a:spcPts val="0"/>
              </a:spcAft>
              <a:buClrTx/>
              <a:buSzTx/>
              <a:buFontTx/>
              <a:buNone/>
              <a:tabLst/>
              <a:defRPr/>
            </a:pPr>
            <a:r>
              <a:rPr kumimoji="0" lang="en-US" altLang="en-US" sz="1000" b="1" i="0" u="none" strike="noStrike" kern="1200" cap="none" spc="0" normalizeH="0" baseline="0" noProof="0" dirty="0">
                <a:ln>
                  <a:noFill/>
                </a:ln>
                <a:solidFill>
                  <a:prstClr val="white"/>
                </a:solidFill>
                <a:effectLst/>
                <a:uLnTx/>
                <a:uFillTx/>
                <a:latin typeface="Trebuchet MS"/>
                <a:ea typeface="MS PGothic" panose="020B0600070205080204" pitchFamily="34" charset="-128"/>
                <a:cs typeface="+mn-cs"/>
              </a:rPr>
              <a:t>ID</a:t>
            </a:r>
          </a:p>
        </p:txBody>
      </p:sp>
      <p:sp>
        <p:nvSpPr>
          <p:cNvPr id="64" name="Text Box 138">
            <a:extLst>
              <a:ext uri="{FF2B5EF4-FFF2-40B4-BE49-F238E27FC236}">
                <a16:creationId xmlns:a16="http://schemas.microsoft.com/office/drawing/2014/main" id="{632483C9-3CEF-49E1-989E-FA7286A767FE}"/>
              </a:ext>
            </a:extLst>
          </p:cNvPr>
          <p:cNvSpPr txBox="1">
            <a:spLocks noChangeArrowheads="1"/>
          </p:cNvSpPr>
          <p:nvPr/>
        </p:nvSpPr>
        <p:spPr bwMode="auto">
          <a:xfrm>
            <a:off x="2521947" y="2659251"/>
            <a:ext cx="609600" cy="246221"/>
          </a:xfrm>
          <a:prstGeom prst="rect">
            <a:avLst/>
          </a:prstGeom>
          <a:noFill/>
          <a:ln w="9525">
            <a:noFill/>
            <a:miter lim="800000"/>
            <a:headEnd/>
            <a:tailEnd/>
          </a:ln>
        </p:spPr>
        <p:txBody>
          <a:bodyPr anchorCtr="1">
            <a:spAutoFit/>
          </a:bodyPr>
          <a:lstStyle/>
          <a:p>
            <a:pPr marL="0" marR="0" lvl="0" indent="0" algn="ctr" defTabSz="457200" rtl="0" eaLnBrk="1" fontAlgn="auto" latinLnBrk="0" hangingPunct="1">
              <a:lnSpc>
                <a:spcPct val="100000"/>
              </a:lnSpc>
              <a:spcBef>
                <a:spcPts val="80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Trebuchet MS"/>
                <a:ea typeface="ＭＳ Ｐゴシック" pitchFamily="34" charset="-128"/>
                <a:cs typeface="Arial" pitchFamily="34" charset="0"/>
              </a:rPr>
              <a:t>WY</a:t>
            </a:r>
          </a:p>
        </p:txBody>
      </p:sp>
      <p:sp>
        <p:nvSpPr>
          <p:cNvPr id="65" name="Text Box 139">
            <a:extLst>
              <a:ext uri="{FF2B5EF4-FFF2-40B4-BE49-F238E27FC236}">
                <a16:creationId xmlns:a16="http://schemas.microsoft.com/office/drawing/2014/main" id="{A55CBF1F-E4E7-48BD-8943-EAC1AE558576}"/>
              </a:ext>
            </a:extLst>
          </p:cNvPr>
          <p:cNvSpPr txBox="1">
            <a:spLocks noChangeArrowheads="1"/>
          </p:cNvSpPr>
          <p:nvPr/>
        </p:nvSpPr>
        <p:spPr bwMode="auto">
          <a:xfrm>
            <a:off x="1912347" y="334505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auto" latinLnBrk="0" hangingPunct="1">
              <a:lnSpc>
                <a:spcPct val="100000"/>
              </a:lnSpc>
              <a:spcBef>
                <a:spcPts val="800"/>
              </a:spcBef>
              <a:spcAft>
                <a:spcPts val="0"/>
              </a:spcAft>
              <a:buClrTx/>
              <a:buSzTx/>
              <a:buFontTx/>
              <a:buNone/>
              <a:tabLst/>
              <a:defRPr/>
            </a:pPr>
            <a:r>
              <a:rPr kumimoji="0" lang="en-US" altLang="en-US" sz="1000" b="1" i="0" u="none" strike="noStrike" kern="1200" cap="none" spc="0" normalizeH="0" baseline="0" noProof="0" dirty="0">
                <a:ln>
                  <a:noFill/>
                </a:ln>
                <a:solidFill>
                  <a:prstClr val="white"/>
                </a:solidFill>
                <a:effectLst/>
                <a:uLnTx/>
                <a:uFillTx/>
                <a:latin typeface="Trebuchet MS"/>
                <a:ea typeface="MS PGothic" panose="020B0600070205080204" pitchFamily="34" charset="-128"/>
                <a:cs typeface="+mn-cs"/>
              </a:rPr>
              <a:t>UT</a:t>
            </a:r>
          </a:p>
        </p:txBody>
      </p:sp>
      <p:sp>
        <p:nvSpPr>
          <p:cNvPr id="66" name="Text Box 141">
            <a:extLst>
              <a:ext uri="{FF2B5EF4-FFF2-40B4-BE49-F238E27FC236}">
                <a16:creationId xmlns:a16="http://schemas.microsoft.com/office/drawing/2014/main" id="{DF3645E2-8FA0-48E8-8260-8720DE9CCB01}"/>
              </a:ext>
            </a:extLst>
          </p:cNvPr>
          <p:cNvSpPr txBox="1">
            <a:spLocks noChangeArrowheads="1"/>
          </p:cNvSpPr>
          <p:nvPr/>
        </p:nvSpPr>
        <p:spPr bwMode="auto">
          <a:xfrm>
            <a:off x="616947" y="374316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auto" latinLnBrk="0" hangingPunct="1">
              <a:lnSpc>
                <a:spcPct val="100000"/>
              </a:lnSpc>
              <a:spcBef>
                <a:spcPts val="800"/>
              </a:spcBef>
              <a:spcAft>
                <a:spcPts val="0"/>
              </a:spcAft>
              <a:buClrTx/>
              <a:buSzTx/>
              <a:buFontTx/>
              <a:buNone/>
              <a:tabLst/>
              <a:defRPr/>
            </a:pPr>
            <a:r>
              <a:rPr kumimoji="0" lang="en-US" altLang="en-US" sz="1000" b="1" i="0" u="none" strike="noStrike" kern="1200" cap="none" spc="0" normalizeH="0" baseline="0" noProof="0" dirty="0">
                <a:ln>
                  <a:noFill/>
                </a:ln>
                <a:solidFill>
                  <a:prstClr val="white"/>
                </a:solidFill>
                <a:effectLst/>
                <a:uLnTx/>
                <a:uFillTx/>
                <a:latin typeface="Trebuchet MS"/>
                <a:ea typeface="MS PGothic" panose="020B0600070205080204" pitchFamily="34" charset="-128"/>
                <a:cs typeface="+mn-cs"/>
              </a:rPr>
              <a:t>CA</a:t>
            </a:r>
          </a:p>
        </p:txBody>
      </p:sp>
      <p:sp>
        <p:nvSpPr>
          <p:cNvPr id="67" name="Text Box 142">
            <a:extLst>
              <a:ext uri="{FF2B5EF4-FFF2-40B4-BE49-F238E27FC236}">
                <a16:creationId xmlns:a16="http://schemas.microsoft.com/office/drawing/2014/main" id="{D950D087-3B82-40C7-A19E-097E6B32EB3F}"/>
              </a:ext>
            </a:extLst>
          </p:cNvPr>
          <p:cNvSpPr txBox="1">
            <a:spLocks noChangeArrowheads="1"/>
          </p:cNvSpPr>
          <p:nvPr/>
        </p:nvSpPr>
        <p:spPr bwMode="auto">
          <a:xfrm>
            <a:off x="1150347" y="326885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auto" latinLnBrk="0" hangingPunct="1">
              <a:lnSpc>
                <a:spcPct val="100000"/>
              </a:lnSpc>
              <a:spcBef>
                <a:spcPts val="800"/>
              </a:spcBef>
              <a:spcAft>
                <a:spcPts val="0"/>
              </a:spcAft>
              <a:buClrTx/>
              <a:buSzTx/>
              <a:buFontTx/>
              <a:buNone/>
              <a:tabLst/>
              <a:defRPr/>
            </a:pPr>
            <a:r>
              <a:rPr kumimoji="0" lang="en-US" altLang="en-US" sz="1000" b="1" i="0" u="none" strike="noStrike" kern="1200" cap="none" spc="0" normalizeH="0" baseline="0" noProof="0" dirty="0">
                <a:ln>
                  <a:noFill/>
                </a:ln>
                <a:solidFill>
                  <a:prstClr val="white"/>
                </a:solidFill>
                <a:effectLst/>
                <a:uLnTx/>
                <a:uFillTx/>
                <a:latin typeface="Trebuchet MS"/>
                <a:ea typeface="MS PGothic" panose="020B0600070205080204" pitchFamily="34" charset="-128"/>
                <a:cs typeface="+mn-cs"/>
              </a:rPr>
              <a:t>NV</a:t>
            </a:r>
          </a:p>
        </p:txBody>
      </p:sp>
      <p:sp>
        <p:nvSpPr>
          <p:cNvPr id="68" name="Text Box 143">
            <a:extLst>
              <a:ext uri="{FF2B5EF4-FFF2-40B4-BE49-F238E27FC236}">
                <a16:creationId xmlns:a16="http://schemas.microsoft.com/office/drawing/2014/main" id="{7C66E468-F367-40A0-A4C1-9C10EB049251}"/>
              </a:ext>
            </a:extLst>
          </p:cNvPr>
          <p:cNvSpPr txBox="1">
            <a:spLocks noChangeArrowheads="1"/>
          </p:cNvSpPr>
          <p:nvPr/>
        </p:nvSpPr>
        <p:spPr bwMode="auto">
          <a:xfrm>
            <a:off x="1799244" y="4379160"/>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auto" latinLnBrk="0" hangingPunct="1">
              <a:lnSpc>
                <a:spcPct val="100000"/>
              </a:lnSpc>
              <a:spcBef>
                <a:spcPts val="800"/>
              </a:spcBef>
              <a:spcAft>
                <a:spcPts val="0"/>
              </a:spcAft>
              <a:buClrTx/>
              <a:buSzTx/>
              <a:buFontTx/>
              <a:buNone/>
              <a:tabLst/>
              <a:defRPr/>
            </a:pPr>
            <a:r>
              <a:rPr kumimoji="0" lang="en-US" altLang="en-US" sz="1000" b="1" i="0" u="none" strike="noStrike" kern="1200" cap="none" spc="0" normalizeH="0" baseline="0" noProof="0">
                <a:ln>
                  <a:noFill/>
                </a:ln>
                <a:solidFill>
                  <a:prstClr val="white"/>
                </a:solidFill>
                <a:effectLst/>
                <a:uLnTx/>
                <a:uFillTx/>
                <a:latin typeface="Trebuchet MS"/>
                <a:ea typeface="MS PGothic" panose="020B0600070205080204" pitchFamily="34" charset="-128"/>
                <a:cs typeface="+mn-cs"/>
              </a:rPr>
              <a:t>AZ</a:t>
            </a:r>
          </a:p>
        </p:txBody>
      </p:sp>
      <p:sp>
        <p:nvSpPr>
          <p:cNvPr id="69" name="Text Box 145">
            <a:extLst>
              <a:ext uri="{FF2B5EF4-FFF2-40B4-BE49-F238E27FC236}">
                <a16:creationId xmlns:a16="http://schemas.microsoft.com/office/drawing/2014/main" id="{5F304868-8573-44BB-A2A4-CCA52C231810}"/>
              </a:ext>
            </a:extLst>
          </p:cNvPr>
          <p:cNvSpPr txBox="1">
            <a:spLocks noChangeArrowheads="1"/>
          </p:cNvSpPr>
          <p:nvPr/>
        </p:nvSpPr>
        <p:spPr bwMode="auto">
          <a:xfrm>
            <a:off x="2826747" y="349745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auto" latinLnBrk="0" hangingPunct="1">
              <a:lnSpc>
                <a:spcPct val="100000"/>
              </a:lnSpc>
              <a:spcBef>
                <a:spcPts val="800"/>
              </a:spcBef>
              <a:spcAft>
                <a:spcPts val="0"/>
              </a:spcAft>
              <a:buClrTx/>
              <a:buSzTx/>
              <a:buFontTx/>
              <a:buNone/>
              <a:tabLst/>
              <a:defRPr/>
            </a:pPr>
            <a:r>
              <a:rPr kumimoji="0" lang="en-US" altLang="en-US" sz="1000" b="1" i="0" u="none" strike="noStrike" kern="1200" cap="none" spc="0" normalizeH="0" baseline="0" noProof="0" dirty="0">
                <a:ln>
                  <a:noFill/>
                </a:ln>
                <a:solidFill>
                  <a:prstClr val="white"/>
                </a:solidFill>
                <a:effectLst/>
                <a:uLnTx/>
                <a:uFillTx/>
                <a:latin typeface="Trebuchet MS"/>
                <a:ea typeface="MS PGothic" panose="020B0600070205080204" pitchFamily="34" charset="-128"/>
                <a:cs typeface="+mn-cs"/>
              </a:rPr>
              <a:t>CO</a:t>
            </a:r>
          </a:p>
        </p:txBody>
      </p:sp>
      <p:sp>
        <p:nvSpPr>
          <p:cNvPr id="70" name="Text Box 146">
            <a:extLst>
              <a:ext uri="{FF2B5EF4-FFF2-40B4-BE49-F238E27FC236}">
                <a16:creationId xmlns:a16="http://schemas.microsoft.com/office/drawing/2014/main" id="{F625787D-A1B0-4275-8276-23A05A3875C6}"/>
              </a:ext>
            </a:extLst>
          </p:cNvPr>
          <p:cNvSpPr txBox="1">
            <a:spLocks noChangeArrowheads="1"/>
          </p:cNvSpPr>
          <p:nvPr/>
        </p:nvSpPr>
        <p:spPr bwMode="auto">
          <a:xfrm>
            <a:off x="2767657" y="4411851"/>
            <a:ext cx="609600" cy="369887"/>
          </a:xfrm>
          <a:prstGeom prst="rect">
            <a:avLst/>
          </a:prstGeom>
          <a:noFill/>
          <a:ln w="9525">
            <a:noFill/>
            <a:miter lim="800000"/>
            <a:headEnd/>
            <a:tailEnd/>
          </a:ln>
        </p:spPr>
        <p:txBody>
          <a:bodyPr/>
          <a:lstStyle/>
          <a:p>
            <a:pPr marL="0" marR="0" lvl="0" indent="0" algn="l" defTabSz="457200" rtl="0" eaLnBrk="1" fontAlgn="auto" latinLnBrk="0" hangingPunct="1">
              <a:lnSpc>
                <a:spcPct val="100000"/>
              </a:lnSpc>
              <a:spcBef>
                <a:spcPts val="10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Trebuchet MS"/>
                <a:ea typeface="ＭＳ Ｐゴシック" pitchFamily="34" charset="-128"/>
                <a:cs typeface="Arial" pitchFamily="34" charset="0"/>
              </a:rPr>
              <a:t>NM</a:t>
            </a:r>
          </a:p>
        </p:txBody>
      </p:sp>
      <p:sp>
        <p:nvSpPr>
          <p:cNvPr id="71" name="Text Box 147">
            <a:extLst>
              <a:ext uri="{FF2B5EF4-FFF2-40B4-BE49-F238E27FC236}">
                <a16:creationId xmlns:a16="http://schemas.microsoft.com/office/drawing/2014/main" id="{86E82D84-C8D9-4EBA-96D0-8947CFB31040}"/>
              </a:ext>
            </a:extLst>
          </p:cNvPr>
          <p:cNvSpPr txBox="1">
            <a:spLocks noChangeArrowheads="1"/>
          </p:cNvSpPr>
          <p:nvPr/>
        </p:nvSpPr>
        <p:spPr bwMode="auto">
          <a:xfrm>
            <a:off x="3817347" y="517385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auto" latinLnBrk="0" hangingPunct="1">
              <a:lnSpc>
                <a:spcPct val="100000"/>
              </a:lnSpc>
              <a:spcBef>
                <a:spcPts val="800"/>
              </a:spcBef>
              <a:spcAft>
                <a:spcPts val="0"/>
              </a:spcAft>
              <a:buClrTx/>
              <a:buSzTx/>
              <a:buFontTx/>
              <a:buNone/>
              <a:tabLst/>
              <a:defRPr/>
            </a:pPr>
            <a:r>
              <a:rPr kumimoji="0" lang="en-US" altLang="en-US" sz="1000" b="1" i="0" u="none" strike="noStrike" kern="1200" cap="none" spc="0" normalizeH="0" baseline="0" noProof="0" dirty="0">
                <a:ln>
                  <a:noFill/>
                </a:ln>
                <a:solidFill>
                  <a:prstClr val="white"/>
                </a:solidFill>
                <a:effectLst/>
                <a:uLnTx/>
                <a:uFillTx/>
                <a:latin typeface="Trebuchet MS"/>
                <a:ea typeface="MS PGothic" panose="020B0600070205080204" pitchFamily="34" charset="-128"/>
                <a:cs typeface="+mn-cs"/>
              </a:rPr>
              <a:t>TX</a:t>
            </a:r>
          </a:p>
        </p:txBody>
      </p:sp>
      <p:sp>
        <p:nvSpPr>
          <p:cNvPr id="72" name="Text Box 148">
            <a:extLst>
              <a:ext uri="{FF2B5EF4-FFF2-40B4-BE49-F238E27FC236}">
                <a16:creationId xmlns:a16="http://schemas.microsoft.com/office/drawing/2014/main" id="{38B163D8-A59B-4595-B40B-347D475AAFE2}"/>
              </a:ext>
            </a:extLst>
          </p:cNvPr>
          <p:cNvSpPr txBox="1">
            <a:spLocks noChangeArrowheads="1"/>
          </p:cNvSpPr>
          <p:nvPr/>
        </p:nvSpPr>
        <p:spPr bwMode="auto">
          <a:xfrm>
            <a:off x="4045947" y="425945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auto" latinLnBrk="0" hangingPunct="1">
              <a:lnSpc>
                <a:spcPct val="100000"/>
              </a:lnSpc>
              <a:spcBef>
                <a:spcPts val="800"/>
              </a:spcBef>
              <a:spcAft>
                <a:spcPts val="0"/>
              </a:spcAft>
              <a:buClrTx/>
              <a:buSzTx/>
              <a:buFontTx/>
              <a:buNone/>
              <a:tabLst/>
              <a:defRPr/>
            </a:pPr>
            <a:r>
              <a:rPr kumimoji="0" lang="en-US" altLang="en-US" sz="1000" b="1" i="0" u="none" strike="noStrike" kern="1200" cap="none" spc="0" normalizeH="0" baseline="0" noProof="0" dirty="0">
                <a:ln>
                  <a:noFill/>
                </a:ln>
                <a:solidFill>
                  <a:prstClr val="white"/>
                </a:solidFill>
                <a:effectLst/>
                <a:uLnTx/>
                <a:uFillTx/>
                <a:latin typeface="Trebuchet MS"/>
                <a:ea typeface="MS PGothic" panose="020B0600070205080204" pitchFamily="34" charset="-128"/>
                <a:cs typeface="+mn-cs"/>
              </a:rPr>
              <a:t>OK</a:t>
            </a:r>
          </a:p>
        </p:txBody>
      </p:sp>
      <p:sp>
        <p:nvSpPr>
          <p:cNvPr id="73" name="Text Box 149">
            <a:extLst>
              <a:ext uri="{FF2B5EF4-FFF2-40B4-BE49-F238E27FC236}">
                <a16:creationId xmlns:a16="http://schemas.microsoft.com/office/drawing/2014/main" id="{0A176183-790C-42F5-A744-2A24757EF061}"/>
              </a:ext>
            </a:extLst>
          </p:cNvPr>
          <p:cNvSpPr txBox="1">
            <a:spLocks noChangeArrowheads="1"/>
          </p:cNvSpPr>
          <p:nvPr/>
        </p:nvSpPr>
        <p:spPr bwMode="auto">
          <a:xfrm>
            <a:off x="4807947" y="502145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auto" latinLnBrk="0" hangingPunct="1">
              <a:lnSpc>
                <a:spcPct val="100000"/>
              </a:lnSpc>
              <a:spcBef>
                <a:spcPts val="800"/>
              </a:spcBef>
              <a:spcAft>
                <a:spcPts val="0"/>
              </a:spcAft>
              <a:buClrTx/>
              <a:buSzTx/>
              <a:buFontTx/>
              <a:buNone/>
              <a:tabLst/>
              <a:defRPr/>
            </a:pPr>
            <a:r>
              <a:rPr kumimoji="0" lang="en-US" altLang="en-US" sz="1000" b="1" i="0" u="none" strike="noStrike" kern="1200" cap="none" spc="0" normalizeH="0" baseline="0" noProof="0">
                <a:ln>
                  <a:noFill/>
                </a:ln>
                <a:solidFill>
                  <a:prstClr val="white"/>
                </a:solidFill>
                <a:effectLst/>
                <a:uLnTx/>
                <a:uFillTx/>
                <a:latin typeface="Trebuchet MS"/>
                <a:ea typeface="MS PGothic" panose="020B0600070205080204" pitchFamily="34" charset="-128"/>
                <a:cs typeface="+mn-cs"/>
              </a:rPr>
              <a:t>LA</a:t>
            </a:r>
          </a:p>
        </p:txBody>
      </p:sp>
      <p:sp>
        <p:nvSpPr>
          <p:cNvPr id="74" name="Text Box 150">
            <a:extLst>
              <a:ext uri="{FF2B5EF4-FFF2-40B4-BE49-F238E27FC236}">
                <a16:creationId xmlns:a16="http://schemas.microsoft.com/office/drawing/2014/main" id="{B967F969-1002-4BB2-8F71-A27C59321D0B}"/>
              </a:ext>
            </a:extLst>
          </p:cNvPr>
          <p:cNvSpPr txBox="1">
            <a:spLocks noChangeArrowheads="1"/>
          </p:cNvSpPr>
          <p:nvPr/>
        </p:nvSpPr>
        <p:spPr bwMode="auto">
          <a:xfrm>
            <a:off x="5209584" y="46928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auto" latinLnBrk="0" hangingPunct="1">
              <a:lnSpc>
                <a:spcPct val="100000"/>
              </a:lnSpc>
              <a:spcBef>
                <a:spcPts val="800"/>
              </a:spcBef>
              <a:spcAft>
                <a:spcPts val="0"/>
              </a:spcAft>
              <a:buClrTx/>
              <a:buSzTx/>
              <a:buFontTx/>
              <a:buNone/>
              <a:tabLst/>
              <a:defRPr/>
            </a:pPr>
            <a:r>
              <a:rPr kumimoji="0" lang="en-US" altLang="en-US" sz="1000" b="1" i="0" u="none" strike="noStrike" kern="1200" cap="none" spc="0" normalizeH="0" baseline="0" noProof="0">
                <a:ln>
                  <a:noFill/>
                </a:ln>
                <a:solidFill>
                  <a:prstClr val="white"/>
                </a:solidFill>
                <a:effectLst/>
                <a:uLnTx/>
                <a:uFillTx/>
                <a:latin typeface="Trebuchet MS"/>
                <a:ea typeface="MS PGothic" panose="020B0600070205080204" pitchFamily="34" charset="-128"/>
                <a:cs typeface="+mn-cs"/>
              </a:rPr>
              <a:t>MS</a:t>
            </a:r>
          </a:p>
        </p:txBody>
      </p:sp>
      <p:sp>
        <p:nvSpPr>
          <p:cNvPr id="75" name="Text Box 187">
            <a:extLst>
              <a:ext uri="{FF2B5EF4-FFF2-40B4-BE49-F238E27FC236}">
                <a16:creationId xmlns:a16="http://schemas.microsoft.com/office/drawing/2014/main" id="{F9F5BD97-CA56-4AC9-9E9A-3F75A6490DC5}"/>
              </a:ext>
            </a:extLst>
          </p:cNvPr>
          <p:cNvSpPr txBox="1">
            <a:spLocks noChangeArrowheads="1"/>
          </p:cNvSpPr>
          <p:nvPr/>
        </p:nvSpPr>
        <p:spPr bwMode="auto">
          <a:xfrm>
            <a:off x="3609384" y="1797238"/>
            <a:ext cx="609600" cy="246221"/>
          </a:xfrm>
          <a:prstGeom prst="rect">
            <a:avLst/>
          </a:prstGeom>
          <a:noFill/>
          <a:ln w="9525">
            <a:noFill/>
            <a:miter lim="800000"/>
            <a:headEnd/>
            <a:tailEnd/>
          </a:ln>
        </p:spPr>
        <p:txBody>
          <a:bodyPr anchorCtr="1">
            <a:spAutoFit/>
          </a:bodyPr>
          <a:lstStyle/>
          <a:p>
            <a:pPr marL="0" marR="0" lvl="0" indent="0" algn="ctr" defTabSz="457200" rtl="0" eaLnBrk="1" fontAlgn="auto" latinLnBrk="0" hangingPunct="1">
              <a:lnSpc>
                <a:spcPct val="100000"/>
              </a:lnSpc>
              <a:spcBef>
                <a:spcPts val="80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Trebuchet MS"/>
                <a:ea typeface="ＭＳ Ｐゴシック" pitchFamily="34" charset="-128"/>
                <a:cs typeface="Arial" pitchFamily="34" charset="0"/>
              </a:rPr>
              <a:t>ND</a:t>
            </a:r>
          </a:p>
        </p:txBody>
      </p:sp>
      <p:sp>
        <p:nvSpPr>
          <p:cNvPr id="76" name="Text Box 188">
            <a:extLst>
              <a:ext uri="{FF2B5EF4-FFF2-40B4-BE49-F238E27FC236}">
                <a16:creationId xmlns:a16="http://schemas.microsoft.com/office/drawing/2014/main" id="{85BA9CF9-2628-492D-85D1-2A266F169778}"/>
              </a:ext>
            </a:extLst>
          </p:cNvPr>
          <p:cNvSpPr txBox="1">
            <a:spLocks noChangeArrowheads="1"/>
          </p:cNvSpPr>
          <p:nvPr/>
        </p:nvSpPr>
        <p:spPr bwMode="auto">
          <a:xfrm>
            <a:off x="3609384" y="2388176"/>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auto" latinLnBrk="0" hangingPunct="1">
              <a:lnSpc>
                <a:spcPct val="100000"/>
              </a:lnSpc>
              <a:spcBef>
                <a:spcPts val="800"/>
              </a:spcBef>
              <a:spcAft>
                <a:spcPts val="0"/>
              </a:spcAft>
              <a:buClrTx/>
              <a:buSzTx/>
              <a:buFontTx/>
              <a:buNone/>
              <a:tabLst/>
              <a:defRPr/>
            </a:pPr>
            <a:r>
              <a:rPr kumimoji="0" lang="en-US" altLang="en-US" sz="1000" b="1" i="0" u="none" strike="noStrike" kern="1200" cap="none" spc="0" normalizeH="0" baseline="0" noProof="0" dirty="0">
                <a:ln>
                  <a:noFill/>
                </a:ln>
                <a:solidFill>
                  <a:prstClr val="white"/>
                </a:solidFill>
                <a:effectLst/>
                <a:uLnTx/>
                <a:uFillTx/>
                <a:latin typeface="Trebuchet MS"/>
                <a:ea typeface="MS PGothic" panose="020B0600070205080204" pitchFamily="34" charset="-128"/>
                <a:cs typeface="+mn-cs"/>
              </a:rPr>
              <a:t>SD</a:t>
            </a:r>
          </a:p>
        </p:txBody>
      </p:sp>
      <p:sp>
        <p:nvSpPr>
          <p:cNvPr id="77" name="Text Box 189">
            <a:extLst>
              <a:ext uri="{FF2B5EF4-FFF2-40B4-BE49-F238E27FC236}">
                <a16:creationId xmlns:a16="http://schemas.microsoft.com/office/drawing/2014/main" id="{5CD75FBF-BF86-466C-A80A-3E02A4B8A578}"/>
              </a:ext>
            </a:extLst>
          </p:cNvPr>
          <p:cNvSpPr txBox="1">
            <a:spLocks noChangeArrowheads="1"/>
          </p:cNvSpPr>
          <p:nvPr/>
        </p:nvSpPr>
        <p:spPr bwMode="auto">
          <a:xfrm>
            <a:off x="3609384" y="30164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auto" latinLnBrk="0" hangingPunct="1">
              <a:lnSpc>
                <a:spcPct val="100000"/>
              </a:lnSpc>
              <a:spcBef>
                <a:spcPts val="800"/>
              </a:spcBef>
              <a:spcAft>
                <a:spcPts val="0"/>
              </a:spcAft>
              <a:buClrTx/>
              <a:buSzTx/>
              <a:buFontTx/>
              <a:buNone/>
              <a:tabLst/>
              <a:defRPr/>
            </a:pPr>
            <a:r>
              <a:rPr kumimoji="0" lang="en-US" altLang="en-US" sz="1000" b="1" i="0" u="none" strike="noStrike" kern="1200" cap="none" spc="0" normalizeH="0" baseline="0" noProof="0" dirty="0">
                <a:ln>
                  <a:noFill/>
                </a:ln>
                <a:solidFill>
                  <a:prstClr val="white"/>
                </a:solidFill>
                <a:effectLst/>
                <a:uLnTx/>
                <a:uFillTx/>
                <a:latin typeface="Trebuchet MS"/>
                <a:ea typeface="MS PGothic" panose="020B0600070205080204" pitchFamily="34" charset="-128"/>
                <a:cs typeface="+mn-cs"/>
              </a:rPr>
              <a:t>NE</a:t>
            </a:r>
          </a:p>
        </p:txBody>
      </p:sp>
      <p:sp>
        <p:nvSpPr>
          <p:cNvPr id="78" name="Text Box 190">
            <a:extLst>
              <a:ext uri="{FF2B5EF4-FFF2-40B4-BE49-F238E27FC236}">
                <a16:creationId xmlns:a16="http://schemas.microsoft.com/office/drawing/2014/main" id="{2F7CDC34-E313-4BE5-B30F-C9A09C5AACA1}"/>
              </a:ext>
            </a:extLst>
          </p:cNvPr>
          <p:cNvSpPr txBox="1">
            <a:spLocks noChangeArrowheads="1"/>
          </p:cNvSpPr>
          <p:nvPr/>
        </p:nvSpPr>
        <p:spPr bwMode="auto">
          <a:xfrm>
            <a:off x="3837984" y="36260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auto" latinLnBrk="0" hangingPunct="1">
              <a:lnSpc>
                <a:spcPct val="100000"/>
              </a:lnSpc>
              <a:spcBef>
                <a:spcPts val="800"/>
              </a:spcBef>
              <a:spcAft>
                <a:spcPts val="0"/>
              </a:spcAft>
              <a:buClrTx/>
              <a:buSzTx/>
              <a:buFontTx/>
              <a:buNone/>
              <a:tabLst/>
              <a:defRPr/>
            </a:pPr>
            <a:r>
              <a:rPr kumimoji="0" lang="en-US" altLang="en-US" sz="1000" b="1" i="0" u="none" strike="noStrike" kern="1200" cap="none" spc="0" normalizeH="0" baseline="0" noProof="0">
                <a:ln>
                  <a:noFill/>
                </a:ln>
                <a:solidFill>
                  <a:prstClr val="white"/>
                </a:solidFill>
                <a:effectLst/>
                <a:uLnTx/>
                <a:uFillTx/>
                <a:latin typeface="Trebuchet MS"/>
                <a:ea typeface="MS PGothic" panose="020B0600070205080204" pitchFamily="34" charset="-128"/>
                <a:cs typeface="+mn-cs"/>
              </a:rPr>
              <a:t>KS</a:t>
            </a:r>
          </a:p>
        </p:txBody>
      </p:sp>
      <p:sp>
        <p:nvSpPr>
          <p:cNvPr id="79" name="Text Box 191">
            <a:extLst>
              <a:ext uri="{FF2B5EF4-FFF2-40B4-BE49-F238E27FC236}">
                <a16:creationId xmlns:a16="http://schemas.microsoft.com/office/drawing/2014/main" id="{EA70F161-C6BE-4B90-9A5A-8EA3A2F6102C}"/>
              </a:ext>
            </a:extLst>
          </p:cNvPr>
          <p:cNvSpPr txBox="1">
            <a:spLocks noChangeArrowheads="1"/>
          </p:cNvSpPr>
          <p:nvPr/>
        </p:nvSpPr>
        <p:spPr bwMode="auto">
          <a:xfrm>
            <a:off x="4371384" y="20258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auto" latinLnBrk="0" hangingPunct="1">
              <a:lnSpc>
                <a:spcPct val="100000"/>
              </a:lnSpc>
              <a:spcBef>
                <a:spcPts val="800"/>
              </a:spcBef>
              <a:spcAft>
                <a:spcPts val="0"/>
              </a:spcAft>
              <a:buClrTx/>
              <a:buSzTx/>
              <a:buFontTx/>
              <a:buNone/>
              <a:tabLst/>
              <a:defRPr/>
            </a:pPr>
            <a:r>
              <a:rPr kumimoji="0" lang="en-US" altLang="en-US" sz="1000" b="1" i="0" u="none" strike="noStrike" kern="1200" cap="none" spc="0" normalizeH="0" baseline="0" noProof="0">
                <a:ln>
                  <a:noFill/>
                </a:ln>
                <a:solidFill>
                  <a:prstClr val="white"/>
                </a:solidFill>
                <a:effectLst/>
                <a:uLnTx/>
                <a:uFillTx/>
                <a:latin typeface="Trebuchet MS"/>
                <a:ea typeface="MS PGothic" panose="020B0600070205080204" pitchFamily="34" charset="-128"/>
                <a:cs typeface="+mn-cs"/>
              </a:rPr>
              <a:t>MN</a:t>
            </a:r>
          </a:p>
        </p:txBody>
      </p:sp>
      <p:sp>
        <p:nvSpPr>
          <p:cNvPr id="80" name="Text Box 192">
            <a:extLst>
              <a:ext uri="{FF2B5EF4-FFF2-40B4-BE49-F238E27FC236}">
                <a16:creationId xmlns:a16="http://schemas.microsoft.com/office/drawing/2014/main" id="{770133B3-8C0D-43D9-99CE-772759BA5D28}"/>
              </a:ext>
            </a:extLst>
          </p:cNvPr>
          <p:cNvSpPr txBox="1">
            <a:spLocks noChangeArrowheads="1"/>
          </p:cNvSpPr>
          <p:nvPr/>
        </p:nvSpPr>
        <p:spPr bwMode="auto">
          <a:xfrm>
            <a:off x="4523784" y="2864038"/>
            <a:ext cx="609600" cy="246221"/>
          </a:xfrm>
          <a:prstGeom prst="rect">
            <a:avLst/>
          </a:prstGeom>
          <a:noFill/>
          <a:ln w="9525">
            <a:noFill/>
            <a:miter lim="800000"/>
            <a:headEnd/>
            <a:tailEnd/>
          </a:ln>
        </p:spPr>
        <p:txBody>
          <a:bodyPr anchorCtr="1">
            <a:spAutoFit/>
          </a:bodyPr>
          <a:lstStyle/>
          <a:p>
            <a:pPr marL="0" marR="0" lvl="0" indent="0" algn="ctr" defTabSz="457200" rtl="0" eaLnBrk="1" fontAlgn="auto" latinLnBrk="0" hangingPunct="1">
              <a:lnSpc>
                <a:spcPct val="100000"/>
              </a:lnSpc>
              <a:spcBef>
                <a:spcPts val="80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Trebuchet MS"/>
                <a:ea typeface="ＭＳ Ｐゴシック" pitchFamily="34" charset="-128"/>
                <a:cs typeface="Arial" pitchFamily="34" charset="0"/>
              </a:rPr>
              <a:t>IA</a:t>
            </a:r>
          </a:p>
        </p:txBody>
      </p:sp>
      <p:sp>
        <p:nvSpPr>
          <p:cNvPr id="81" name="Text Box 193">
            <a:extLst>
              <a:ext uri="{FF2B5EF4-FFF2-40B4-BE49-F238E27FC236}">
                <a16:creationId xmlns:a16="http://schemas.microsoft.com/office/drawing/2014/main" id="{AAB7A3EB-9163-49F0-B05D-C5AA28542853}"/>
              </a:ext>
            </a:extLst>
          </p:cNvPr>
          <p:cNvSpPr txBox="1">
            <a:spLocks noChangeArrowheads="1"/>
          </p:cNvSpPr>
          <p:nvPr/>
        </p:nvSpPr>
        <p:spPr bwMode="auto">
          <a:xfrm>
            <a:off x="4722839" y="36260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auto" latinLnBrk="0" hangingPunct="1">
              <a:lnSpc>
                <a:spcPct val="100000"/>
              </a:lnSpc>
              <a:spcBef>
                <a:spcPts val="800"/>
              </a:spcBef>
              <a:spcAft>
                <a:spcPts val="0"/>
              </a:spcAft>
              <a:buClrTx/>
              <a:buSzTx/>
              <a:buFontTx/>
              <a:buNone/>
              <a:tabLst/>
              <a:defRPr/>
            </a:pPr>
            <a:r>
              <a:rPr kumimoji="0" lang="en-US" altLang="en-US" sz="1000" b="1" i="0" u="none" strike="noStrike" kern="1200" cap="none" spc="0" normalizeH="0" baseline="0" noProof="0" dirty="0">
                <a:ln>
                  <a:noFill/>
                </a:ln>
                <a:solidFill>
                  <a:prstClr val="white"/>
                </a:solidFill>
                <a:effectLst/>
                <a:uLnTx/>
                <a:uFillTx/>
                <a:latin typeface="Trebuchet MS"/>
                <a:ea typeface="MS PGothic" panose="020B0600070205080204" pitchFamily="34" charset="-128"/>
                <a:cs typeface="+mn-cs"/>
              </a:rPr>
              <a:t>MO</a:t>
            </a:r>
          </a:p>
        </p:txBody>
      </p:sp>
      <p:sp>
        <p:nvSpPr>
          <p:cNvPr id="82" name="Text Box 194">
            <a:extLst>
              <a:ext uri="{FF2B5EF4-FFF2-40B4-BE49-F238E27FC236}">
                <a16:creationId xmlns:a16="http://schemas.microsoft.com/office/drawing/2014/main" id="{94A62CA2-9849-4323-9FB4-9EFA23450F35}"/>
              </a:ext>
            </a:extLst>
          </p:cNvPr>
          <p:cNvSpPr txBox="1">
            <a:spLocks noChangeArrowheads="1"/>
          </p:cNvSpPr>
          <p:nvPr/>
        </p:nvSpPr>
        <p:spPr bwMode="auto">
          <a:xfrm>
            <a:off x="4752384" y="43118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auto" latinLnBrk="0" hangingPunct="1">
              <a:lnSpc>
                <a:spcPct val="100000"/>
              </a:lnSpc>
              <a:spcBef>
                <a:spcPts val="800"/>
              </a:spcBef>
              <a:spcAft>
                <a:spcPts val="0"/>
              </a:spcAft>
              <a:buClrTx/>
              <a:buSzTx/>
              <a:buFontTx/>
              <a:buNone/>
              <a:tabLst/>
              <a:defRPr/>
            </a:pPr>
            <a:r>
              <a:rPr kumimoji="0" lang="en-US" altLang="en-US" sz="1000" b="1" i="0" u="none" strike="noStrike" kern="1200" cap="none" spc="0" normalizeH="0" baseline="0" noProof="0">
                <a:ln>
                  <a:noFill/>
                </a:ln>
                <a:solidFill>
                  <a:prstClr val="white"/>
                </a:solidFill>
                <a:effectLst/>
                <a:uLnTx/>
                <a:uFillTx/>
                <a:latin typeface="Trebuchet MS"/>
                <a:ea typeface="MS PGothic" panose="020B0600070205080204" pitchFamily="34" charset="-128"/>
                <a:cs typeface="+mn-cs"/>
              </a:rPr>
              <a:t>AR</a:t>
            </a:r>
          </a:p>
        </p:txBody>
      </p:sp>
      <p:sp>
        <p:nvSpPr>
          <p:cNvPr id="83" name="Text Box 195">
            <a:extLst>
              <a:ext uri="{FF2B5EF4-FFF2-40B4-BE49-F238E27FC236}">
                <a16:creationId xmlns:a16="http://schemas.microsoft.com/office/drawing/2014/main" id="{05B23CAB-0360-4FC5-8388-ACE6F0CFDCD9}"/>
              </a:ext>
            </a:extLst>
          </p:cNvPr>
          <p:cNvSpPr txBox="1">
            <a:spLocks noChangeArrowheads="1"/>
          </p:cNvSpPr>
          <p:nvPr/>
        </p:nvSpPr>
        <p:spPr bwMode="auto">
          <a:xfrm>
            <a:off x="4980984" y="23306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auto" latinLnBrk="0" hangingPunct="1">
              <a:lnSpc>
                <a:spcPct val="100000"/>
              </a:lnSpc>
              <a:spcBef>
                <a:spcPts val="800"/>
              </a:spcBef>
              <a:spcAft>
                <a:spcPts val="0"/>
              </a:spcAft>
              <a:buClrTx/>
              <a:buSzTx/>
              <a:buFontTx/>
              <a:buNone/>
              <a:tabLst/>
              <a:defRPr/>
            </a:pPr>
            <a:r>
              <a:rPr kumimoji="0" lang="en-US" altLang="en-US" sz="1000" b="1" i="0" u="none" strike="noStrike" kern="1200" cap="none" spc="0" normalizeH="0" baseline="0" noProof="0">
                <a:ln>
                  <a:noFill/>
                </a:ln>
                <a:solidFill>
                  <a:prstClr val="white"/>
                </a:solidFill>
                <a:effectLst/>
                <a:uLnTx/>
                <a:uFillTx/>
                <a:latin typeface="Trebuchet MS"/>
                <a:ea typeface="MS PGothic" panose="020B0600070205080204" pitchFamily="34" charset="-128"/>
                <a:cs typeface="+mn-cs"/>
              </a:rPr>
              <a:t>WI</a:t>
            </a:r>
          </a:p>
        </p:txBody>
      </p:sp>
      <p:sp>
        <p:nvSpPr>
          <p:cNvPr id="84" name="Text Box 196">
            <a:extLst>
              <a:ext uri="{FF2B5EF4-FFF2-40B4-BE49-F238E27FC236}">
                <a16:creationId xmlns:a16="http://schemas.microsoft.com/office/drawing/2014/main" id="{1E628FD1-B7EE-4C47-AA8B-4FB7E5343284}"/>
              </a:ext>
            </a:extLst>
          </p:cNvPr>
          <p:cNvSpPr txBox="1">
            <a:spLocks noChangeArrowheads="1"/>
          </p:cNvSpPr>
          <p:nvPr/>
        </p:nvSpPr>
        <p:spPr bwMode="auto">
          <a:xfrm>
            <a:off x="5133384" y="31688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auto" latinLnBrk="0" hangingPunct="1">
              <a:lnSpc>
                <a:spcPct val="100000"/>
              </a:lnSpc>
              <a:spcBef>
                <a:spcPts val="800"/>
              </a:spcBef>
              <a:spcAft>
                <a:spcPts val="0"/>
              </a:spcAft>
              <a:buClrTx/>
              <a:buSzTx/>
              <a:buFontTx/>
              <a:buNone/>
              <a:tabLst/>
              <a:defRPr/>
            </a:pPr>
            <a:r>
              <a:rPr kumimoji="0" lang="en-US" altLang="en-US" sz="1000" b="1" i="0" u="none" strike="noStrike" kern="1200" cap="none" spc="0" normalizeH="0" baseline="0" noProof="0" dirty="0">
                <a:ln>
                  <a:noFill/>
                </a:ln>
                <a:solidFill>
                  <a:prstClr val="white"/>
                </a:solidFill>
                <a:effectLst/>
                <a:uLnTx/>
                <a:uFillTx/>
                <a:latin typeface="Trebuchet MS"/>
                <a:ea typeface="MS PGothic" panose="020B0600070205080204" pitchFamily="34" charset="-128"/>
                <a:cs typeface="+mn-cs"/>
              </a:rPr>
              <a:t>IL</a:t>
            </a:r>
          </a:p>
        </p:txBody>
      </p:sp>
      <p:sp>
        <p:nvSpPr>
          <p:cNvPr id="85" name="Text Box 197">
            <a:extLst>
              <a:ext uri="{FF2B5EF4-FFF2-40B4-BE49-F238E27FC236}">
                <a16:creationId xmlns:a16="http://schemas.microsoft.com/office/drawing/2014/main" id="{1E0A34EA-5D80-4AFC-818A-3673A85449DE}"/>
              </a:ext>
            </a:extLst>
          </p:cNvPr>
          <p:cNvSpPr txBox="1">
            <a:spLocks noChangeArrowheads="1"/>
          </p:cNvSpPr>
          <p:nvPr/>
        </p:nvSpPr>
        <p:spPr bwMode="auto">
          <a:xfrm>
            <a:off x="5590584" y="31688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auto" latinLnBrk="0" hangingPunct="1">
              <a:lnSpc>
                <a:spcPct val="100000"/>
              </a:lnSpc>
              <a:spcBef>
                <a:spcPts val="800"/>
              </a:spcBef>
              <a:spcAft>
                <a:spcPts val="0"/>
              </a:spcAft>
              <a:buClrTx/>
              <a:buSzTx/>
              <a:buFontTx/>
              <a:buNone/>
              <a:tabLst/>
              <a:defRPr/>
            </a:pPr>
            <a:r>
              <a:rPr kumimoji="0" lang="en-US" altLang="en-US" sz="1000" b="1" i="0" u="none" strike="noStrike" kern="1200" cap="none" spc="0" normalizeH="0" baseline="0" noProof="0">
                <a:ln>
                  <a:noFill/>
                </a:ln>
                <a:solidFill>
                  <a:prstClr val="white"/>
                </a:solidFill>
                <a:effectLst/>
                <a:uLnTx/>
                <a:uFillTx/>
                <a:latin typeface="Trebuchet MS"/>
                <a:ea typeface="MS PGothic" panose="020B0600070205080204" pitchFamily="34" charset="-128"/>
                <a:cs typeface="+mn-cs"/>
              </a:rPr>
              <a:t>IN</a:t>
            </a:r>
          </a:p>
        </p:txBody>
      </p:sp>
      <p:sp>
        <p:nvSpPr>
          <p:cNvPr id="86" name="Text Box 198">
            <a:extLst>
              <a:ext uri="{FF2B5EF4-FFF2-40B4-BE49-F238E27FC236}">
                <a16:creationId xmlns:a16="http://schemas.microsoft.com/office/drawing/2014/main" id="{977888F2-1362-4B3F-AF50-B67A13C80B15}"/>
              </a:ext>
            </a:extLst>
          </p:cNvPr>
          <p:cNvSpPr txBox="1">
            <a:spLocks noChangeArrowheads="1"/>
          </p:cNvSpPr>
          <p:nvPr/>
        </p:nvSpPr>
        <p:spPr bwMode="auto">
          <a:xfrm>
            <a:off x="5742984" y="249392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auto" latinLnBrk="0" hangingPunct="1">
              <a:lnSpc>
                <a:spcPct val="100000"/>
              </a:lnSpc>
              <a:spcBef>
                <a:spcPts val="800"/>
              </a:spcBef>
              <a:spcAft>
                <a:spcPts val="0"/>
              </a:spcAft>
              <a:buClrTx/>
              <a:buSzTx/>
              <a:buFontTx/>
              <a:buNone/>
              <a:tabLst/>
              <a:defRPr/>
            </a:pPr>
            <a:r>
              <a:rPr kumimoji="0" lang="en-US" altLang="en-US" sz="1000" b="1" i="0" u="none" strike="noStrike" kern="1200" cap="none" spc="0" normalizeH="0" baseline="0" noProof="0" dirty="0">
                <a:ln>
                  <a:noFill/>
                </a:ln>
                <a:solidFill>
                  <a:prstClr val="white"/>
                </a:solidFill>
                <a:effectLst/>
                <a:uLnTx/>
                <a:uFillTx/>
                <a:latin typeface="Trebuchet MS"/>
                <a:ea typeface="MS PGothic" panose="020B0600070205080204" pitchFamily="34" charset="-128"/>
                <a:cs typeface="+mn-cs"/>
              </a:rPr>
              <a:t>MI</a:t>
            </a:r>
          </a:p>
        </p:txBody>
      </p:sp>
      <p:sp>
        <p:nvSpPr>
          <p:cNvPr id="87" name="Text Box 199">
            <a:extLst>
              <a:ext uri="{FF2B5EF4-FFF2-40B4-BE49-F238E27FC236}">
                <a16:creationId xmlns:a16="http://schemas.microsoft.com/office/drawing/2014/main" id="{B4F448EA-FF8D-442F-9E9B-2E30428A01A0}"/>
              </a:ext>
            </a:extLst>
          </p:cNvPr>
          <p:cNvSpPr txBox="1">
            <a:spLocks noChangeArrowheads="1"/>
          </p:cNvSpPr>
          <p:nvPr/>
        </p:nvSpPr>
        <p:spPr bwMode="auto">
          <a:xfrm>
            <a:off x="5895384" y="3674245"/>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auto" latinLnBrk="0" hangingPunct="1">
              <a:lnSpc>
                <a:spcPct val="100000"/>
              </a:lnSpc>
              <a:spcBef>
                <a:spcPts val="800"/>
              </a:spcBef>
              <a:spcAft>
                <a:spcPts val="0"/>
              </a:spcAft>
              <a:buClrTx/>
              <a:buSzTx/>
              <a:buFontTx/>
              <a:buNone/>
              <a:tabLst/>
              <a:defRPr/>
            </a:pPr>
            <a:r>
              <a:rPr kumimoji="0" lang="en-US" altLang="en-US" sz="1000" b="1" i="0" u="none" strike="noStrike" kern="1200" cap="none" spc="0" normalizeH="0" baseline="0" noProof="0" dirty="0">
                <a:ln>
                  <a:noFill/>
                </a:ln>
                <a:solidFill>
                  <a:prstClr val="white"/>
                </a:solidFill>
                <a:effectLst/>
                <a:uLnTx/>
                <a:uFillTx/>
                <a:latin typeface="Trebuchet MS"/>
                <a:ea typeface="MS PGothic" panose="020B0600070205080204" pitchFamily="34" charset="-128"/>
                <a:cs typeface="+mn-cs"/>
              </a:rPr>
              <a:t>KY</a:t>
            </a:r>
          </a:p>
        </p:txBody>
      </p:sp>
      <p:sp>
        <p:nvSpPr>
          <p:cNvPr id="88" name="Text Box 200">
            <a:extLst>
              <a:ext uri="{FF2B5EF4-FFF2-40B4-BE49-F238E27FC236}">
                <a16:creationId xmlns:a16="http://schemas.microsoft.com/office/drawing/2014/main" id="{09A97C9C-413E-4E3A-A7CA-1E141A641DA8}"/>
              </a:ext>
            </a:extLst>
          </p:cNvPr>
          <p:cNvSpPr txBox="1">
            <a:spLocks noChangeArrowheads="1"/>
          </p:cNvSpPr>
          <p:nvPr/>
        </p:nvSpPr>
        <p:spPr bwMode="auto">
          <a:xfrm>
            <a:off x="6095409" y="3021201"/>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auto" latinLnBrk="0" hangingPunct="1">
              <a:lnSpc>
                <a:spcPct val="100000"/>
              </a:lnSpc>
              <a:spcBef>
                <a:spcPts val="800"/>
              </a:spcBef>
              <a:spcAft>
                <a:spcPts val="0"/>
              </a:spcAft>
              <a:buClrTx/>
              <a:buSzTx/>
              <a:buFontTx/>
              <a:buNone/>
              <a:tabLst/>
              <a:defRPr/>
            </a:pPr>
            <a:r>
              <a:rPr kumimoji="0" lang="en-US" altLang="en-US" sz="1000" b="1" i="0" u="none" strike="noStrike" kern="1200" cap="none" spc="0" normalizeH="0" baseline="0" noProof="0" dirty="0">
                <a:ln>
                  <a:noFill/>
                </a:ln>
                <a:solidFill>
                  <a:prstClr val="white"/>
                </a:solidFill>
                <a:effectLst/>
                <a:uLnTx/>
                <a:uFillTx/>
                <a:latin typeface="Trebuchet MS"/>
                <a:ea typeface="MS PGothic" panose="020B0600070205080204" pitchFamily="34" charset="-128"/>
                <a:cs typeface="+mn-cs"/>
              </a:rPr>
              <a:t>OH</a:t>
            </a:r>
          </a:p>
        </p:txBody>
      </p:sp>
      <p:sp>
        <p:nvSpPr>
          <p:cNvPr id="89" name="Text Box 201">
            <a:extLst>
              <a:ext uri="{FF2B5EF4-FFF2-40B4-BE49-F238E27FC236}">
                <a16:creationId xmlns:a16="http://schemas.microsoft.com/office/drawing/2014/main" id="{7DF15608-191B-4231-B500-2623431695E8}"/>
              </a:ext>
            </a:extLst>
          </p:cNvPr>
          <p:cNvSpPr txBox="1">
            <a:spLocks noChangeArrowheads="1"/>
          </p:cNvSpPr>
          <p:nvPr/>
        </p:nvSpPr>
        <p:spPr bwMode="auto">
          <a:xfrm>
            <a:off x="6428784" y="33212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auto" latinLnBrk="0" hangingPunct="1">
              <a:lnSpc>
                <a:spcPct val="100000"/>
              </a:lnSpc>
              <a:spcBef>
                <a:spcPts val="800"/>
              </a:spcBef>
              <a:spcAft>
                <a:spcPts val="0"/>
              </a:spcAft>
              <a:buClrTx/>
              <a:buSzTx/>
              <a:buFontTx/>
              <a:buNone/>
              <a:tabLst/>
              <a:defRPr/>
            </a:pPr>
            <a:r>
              <a:rPr kumimoji="0" lang="en-US" altLang="en-US" sz="1000" b="1" i="0" u="none" strike="noStrike" kern="1200" cap="none" spc="0" normalizeH="0" baseline="0" noProof="0">
                <a:ln>
                  <a:noFill/>
                </a:ln>
                <a:solidFill>
                  <a:prstClr val="white"/>
                </a:solidFill>
                <a:effectLst/>
                <a:uLnTx/>
                <a:uFillTx/>
                <a:latin typeface="Trebuchet MS"/>
                <a:ea typeface="MS PGothic" panose="020B0600070205080204" pitchFamily="34" charset="-128"/>
                <a:cs typeface="+mn-cs"/>
              </a:rPr>
              <a:t>WV</a:t>
            </a:r>
          </a:p>
        </p:txBody>
      </p:sp>
      <p:sp>
        <p:nvSpPr>
          <p:cNvPr id="90" name="Text Box 202">
            <a:extLst>
              <a:ext uri="{FF2B5EF4-FFF2-40B4-BE49-F238E27FC236}">
                <a16:creationId xmlns:a16="http://schemas.microsoft.com/office/drawing/2014/main" id="{70AB1DD2-BA83-454F-89DC-41E6CA4AC773}"/>
              </a:ext>
            </a:extLst>
          </p:cNvPr>
          <p:cNvSpPr txBox="1">
            <a:spLocks noChangeArrowheads="1"/>
          </p:cNvSpPr>
          <p:nvPr/>
        </p:nvSpPr>
        <p:spPr bwMode="auto">
          <a:xfrm>
            <a:off x="7724184" y="14924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auto" latinLnBrk="0" hangingPunct="1">
              <a:lnSpc>
                <a:spcPct val="100000"/>
              </a:lnSpc>
              <a:spcBef>
                <a:spcPts val="800"/>
              </a:spcBef>
              <a:spcAft>
                <a:spcPts val="0"/>
              </a:spcAft>
              <a:buClrTx/>
              <a:buSzTx/>
              <a:buFontTx/>
              <a:buNone/>
              <a:tabLst/>
              <a:defRPr/>
            </a:pPr>
            <a:r>
              <a:rPr kumimoji="0" lang="en-US" altLang="en-US" sz="1000" b="1" i="0" u="none" strike="noStrike" kern="1200" cap="none" spc="0" normalizeH="0" baseline="0" noProof="0">
                <a:ln>
                  <a:noFill/>
                </a:ln>
                <a:solidFill>
                  <a:prstClr val="white"/>
                </a:solidFill>
                <a:effectLst/>
                <a:uLnTx/>
                <a:uFillTx/>
                <a:latin typeface="Trebuchet MS"/>
                <a:ea typeface="MS PGothic" panose="020B0600070205080204" pitchFamily="34" charset="-128"/>
                <a:cs typeface="+mn-cs"/>
              </a:rPr>
              <a:t>ME</a:t>
            </a:r>
          </a:p>
        </p:txBody>
      </p:sp>
      <p:sp>
        <p:nvSpPr>
          <p:cNvPr id="91" name="Text Box 203">
            <a:extLst>
              <a:ext uri="{FF2B5EF4-FFF2-40B4-BE49-F238E27FC236}">
                <a16:creationId xmlns:a16="http://schemas.microsoft.com/office/drawing/2014/main" id="{EAA63C73-E077-4BCD-B061-C4A1C8CE69C3}"/>
              </a:ext>
            </a:extLst>
          </p:cNvPr>
          <p:cNvSpPr txBox="1">
            <a:spLocks noChangeArrowheads="1"/>
          </p:cNvSpPr>
          <p:nvPr/>
        </p:nvSpPr>
        <p:spPr bwMode="auto">
          <a:xfrm>
            <a:off x="7038384" y="22544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auto" latinLnBrk="0" hangingPunct="1">
              <a:lnSpc>
                <a:spcPct val="100000"/>
              </a:lnSpc>
              <a:spcBef>
                <a:spcPts val="800"/>
              </a:spcBef>
              <a:spcAft>
                <a:spcPts val="0"/>
              </a:spcAft>
              <a:buClrTx/>
              <a:buSzTx/>
              <a:buFontTx/>
              <a:buNone/>
              <a:tabLst/>
              <a:defRPr/>
            </a:pPr>
            <a:r>
              <a:rPr kumimoji="0" lang="en-US" altLang="en-US" sz="1000" b="1" i="0" u="none" strike="noStrike" kern="1200" cap="none" spc="0" normalizeH="0" baseline="0" noProof="0" dirty="0">
                <a:ln>
                  <a:noFill/>
                </a:ln>
                <a:solidFill>
                  <a:prstClr val="white"/>
                </a:solidFill>
                <a:effectLst/>
                <a:uLnTx/>
                <a:uFillTx/>
                <a:latin typeface="Trebuchet MS"/>
                <a:ea typeface="MS PGothic" panose="020B0600070205080204" pitchFamily="34" charset="-128"/>
                <a:cs typeface="+mn-cs"/>
              </a:rPr>
              <a:t>NY</a:t>
            </a:r>
          </a:p>
        </p:txBody>
      </p:sp>
      <p:sp>
        <p:nvSpPr>
          <p:cNvPr id="92" name="Text Box 204">
            <a:extLst>
              <a:ext uri="{FF2B5EF4-FFF2-40B4-BE49-F238E27FC236}">
                <a16:creationId xmlns:a16="http://schemas.microsoft.com/office/drawing/2014/main" id="{8B9CB3ED-7B1A-4CA9-9718-A5BE7D219C86}"/>
              </a:ext>
            </a:extLst>
          </p:cNvPr>
          <p:cNvSpPr txBox="1">
            <a:spLocks noChangeArrowheads="1"/>
          </p:cNvSpPr>
          <p:nvPr/>
        </p:nvSpPr>
        <p:spPr bwMode="auto">
          <a:xfrm>
            <a:off x="7339215" y="1874924"/>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auto" latinLnBrk="0" hangingPunct="1">
              <a:lnSpc>
                <a:spcPct val="100000"/>
              </a:lnSpc>
              <a:spcBef>
                <a:spcPts val="800"/>
              </a:spcBef>
              <a:spcAft>
                <a:spcPts val="0"/>
              </a:spcAft>
              <a:buClrTx/>
              <a:buSzTx/>
              <a:buFontTx/>
              <a:buNone/>
              <a:tabLst/>
              <a:defRPr/>
            </a:pPr>
            <a:r>
              <a:rPr kumimoji="0" lang="en-US" altLang="en-US" sz="1000" b="1" i="0" u="none" strike="noStrike" kern="1200" cap="none" spc="0" normalizeH="0" baseline="0" noProof="0" dirty="0">
                <a:ln>
                  <a:noFill/>
                </a:ln>
                <a:solidFill>
                  <a:prstClr val="white"/>
                </a:solidFill>
                <a:effectLst/>
                <a:uLnTx/>
                <a:uFillTx/>
                <a:latin typeface="Trebuchet MS"/>
                <a:ea typeface="MS PGothic" panose="020B0600070205080204" pitchFamily="34" charset="-128"/>
                <a:cs typeface="+mn-cs"/>
              </a:rPr>
              <a:t>VT</a:t>
            </a:r>
          </a:p>
        </p:txBody>
      </p:sp>
      <p:sp>
        <p:nvSpPr>
          <p:cNvPr id="93" name="Text Box 206">
            <a:extLst>
              <a:ext uri="{FF2B5EF4-FFF2-40B4-BE49-F238E27FC236}">
                <a16:creationId xmlns:a16="http://schemas.microsoft.com/office/drawing/2014/main" id="{4F77B33B-13EF-4439-A2BF-2DAAA2B254A8}"/>
              </a:ext>
            </a:extLst>
          </p:cNvPr>
          <p:cNvSpPr txBox="1">
            <a:spLocks noChangeArrowheads="1"/>
          </p:cNvSpPr>
          <p:nvPr/>
        </p:nvSpPr>
        <p:spPr bwMode="auto">
          <a:xfrm>
            <a:off x="7515799" y="20258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auto" latinLnBrk="0" hangingPunct="1">
              <a:lnSpc>
                <a:spcPct val="100000"/>
              </a:lnSpc>
              <a:spcBef>
                <a:spcPts val="800"/>
              </a:spcBef>
              <a:spcAft>
                <a:spcPts val="0"/>
              </a:spcAft>
              <a:buClrTx/>
              <a:buSzTx/>
              <a:buFontTx/>
              <a:buNone/>
              <a:tabLst/>
              <a:defRPr/>
            </a:pPr>
            <a:r>
              <a:rPr kumimoji="0" lang="en-US" altLang="en-US" sz="1000" b="1" i="0" u="none" strike="noStrike" kern="1200" cap="none" spc="0" normalizeH="0" baseline="0" noProof="0" dirty="0">
                <a:ln>
                  <a:noFill/>
                </a:ln>
                <a:solidFill>
                  <a:prstClr val="white"/>
                </a:solidFill>
                <a:effectLst/>
                <a:uLnTx/>
                <a:uFillTx/>
                <a:latin typeface="Trebuchet MS"/>
                <a:ea typeface="MS PGothic" panose="020B0600070205080204" pitchFamily="34" charset="-128"/>
                <a:cs typeface="+mn-cs"/>
              </a:rPr>
              <a:t>NH</a:t>
            </a:r>
          </a:p>
        </p:txBody>
      </p:sp>
      <p:sp>
        <p:nvSpPr>
          <p:cNvPr id="94" name="Text Box 208">
            <a:extLst>
              <a:ext uri="{FF2B5EF4-FFF2-40B4-BE49-F238E27FC236}">
                <a16:creationId xmlns:a16="http://schemas.microsoft.com/office/drawing/2014/main" id="{6529625F-0441-459E-B056-9E351E80A51B}"/>
              </a:ext>
            </a:extLst>
          </p:cNvPr>
          <p:cNvSpPr txBox="1">
            <a:spLocks noChangeArrowheads="1"/>
          </p:cNvSpPr>
          <p:nvPr/>
        </p:nvSpPr>
        <p:spPr bwMode="auto">
          <a:xfrm>
            <a:off x="7533903" y="2231636"/>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auto" latinLnBrk="0" hangingPunct="1">
              <a:lnSpc>
                <a:spcPct val="100000"/>
              </a:lnSpc>
              <a:spcBef>
                <a:spcPts val="800"/>
              </a:spcBef>
              <a:spcAft>
                <a:spcPts val="0"/>
              </a:spcAft>
              <a:buClrTx/>
              <a:buSzTx/>
              <a:buFontTx/>
              <a:buNone/>
              <a:tabLst/>
              <a:defRPr/>
            </a:pPr>
            <a:r>
              <a:rPr kumimoji="0" lang="en-US" altLang="en-US" sz="1000" b="1" i="0" u="none" strike="noStrike" kern="1200" cap="none" spc="0" normalizeH="0" baseline="0" noProof="0" dirty="0">
                <a:ln>
                  <a:noFill/>
                </a:ln>
                <a:solidFill>
                  <a:prstClr val="white"/>
                </a:solidFill>
                <a:effectLst/>
                <a:uLnTx/>
                <a:uFillTx/>
                <a:latin typeface="Trebuchet MS"/>
                <a:ea typeface="MS PGothic" panose="020B0600070205080204" pitchFamily="34" charset="-128"/>
                <a:cs typeface="+mn-cs"/>
              </a:rPr>
              <a:t>MA</a:t>
            </a:r>
          </a:p>
        </p:txBody>
      </p:sp>
      <p:sp>
        <p:nvSpPr>
          <p:cNvPr id="96" name="Text Box 213">
            <a:extLst>
              <a:ext uri="{FF2B5EF4-FFF2-40B4-BE49-F238E27FC236}">
                <a16:creationId xmlns:a16="http://schemas.microsoft.com/office/drawing/2014/main" id="{D243397E-F805-48B2-B078-9A372E9D8952}"/>
              </a:ext>
            </a:extLst>
          </p:cNvPr>
          <p:cNvSpPr txBox="1">
            <a:spLocks noChangeArrowheads="1"/>
          </p:cNvSpPr>
          <p:nvPr/>
        </p:nvSpPr>
        <p:spPr bwMode="auto">
          <a:xfrm>
            <a:off x="7489234" y="2410149"/>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auto" latinLnBrk="0" hangingPunct="1">
              <a:lnSpc>
                <a:spcPct val="100000"/>
              </a:lnSpc>
              <a:spcBef>
                <a:spcPts val="800"/>
              </a:spcBef>
              <a:spcAft>
                <a:spcPts val="0"/>
              </a:spcAft>
              <a:buClrTx/>
              <a:buSzTx/>
              <a:buFontTx/>
              <a:buNone/>
              <a:tabLst/>
              <a:defRPr/>
            </a:pPr>
            <a:r>
              <a:rPr kumimoji="0" lang="en-US" altLang="en-US" sz="1000" b="1" i="0" u="none" strike="noStrike" kern="1200" cap="none" spc="0" normalizeH="0" baseline="0" noProof="0" dirty="0">
                <a:ln>
                  <a:noFill/>
                </a:ln>
                <a:solidFill>
                  <a:prstClr val="white"/>
                </a:solidFill>
                <a:effectLst/>
                <a:uLnTx/>
                <a:uFillTx/>
                <a:latin typeface="Trebuchet MS"/>
                <a:ea typeface="MS PGothic" panose="020B0600070205080204" pitchFamily="34" charset="-128"/>
                <a:cs typeface="+mn-cs"/>
              </a:rPr>
              <a:t>CT</a:t>
            </a:r>
          </a:p>
        </p:txBody>
      </p:sp>
      <p:sp>
        <p:nvSpPr>
          <p:cNvPr id="97" name="Text Box 215">
            <a:extLst>
              <a:ext uri="{FF2B5EF4-FFF2-40B4-BE49-F238E27FC236}">
                <a16:creationId xmlns:a16="http://schemas.microsoft.com/office/drawing/2014/main" id="{CB703D81-DF8E-464C-A4D2-835ECC9DE764}"/>
              </a:ext>
            </a:extLst>
          </p:cNvPr>
          <p:cNvSpPr txBox="1">
            <a:spLocks noChangeArrowheads="1"/>
          </p:cNvSpPr>
          <p:nvPr/>
        </p:nvSpPr>
        <p:spPr bwMode="auto">
          <a:xfrm>
            <a:off x="7213009" y="2794029"/>
            <a:ext cx="838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auto" latinLnBrk="0" hangingPunct="1">
              <a:lnSpc>
                <a:spcPct val="100000"/>
              </a:lnSpc>
              <a:spcBef>
                <a:spcPts val="800"/>
              </a:spcBef>
              <a:spcAft>
                <a:spcPts val="0"/>
              </a:spcAft>
              <a:buClrTx/>
              <a:buSzTx/>
              <a:buFontTx/>
              <a:buNone/>
              <a:tabLst/>
              <a:defRPr/>
            </a:pPr>
            <a:r>
              <a:rPr kumimoji="0" lang="en-US" altLang="en-US" sz="1000" b="1" i="0" u="none" strike="noStrike" kern="1200" cap="none" spc="0" normalizeH="0" baseline="0" noProof="0" dirty="0">
                <a:ln>
                  <a:noFill/>
                </a:ln>
                <a:solidFill>
                  <a:prstClr val="white"/>
                </a:solidFill>
                <a:effectLst/>
                <a:uLnTx/>
                <a:uFillTx/>
                <a:latin typeface="Trebuchet MS"/>
                <a:ea typeface="MS PGothic" panose="020B0600070205080204" pitchFamily="34" charset="-128"/>
                <a:cs typeface="+mn-cs"/>
              </a:rPr>
              <a:t>NJ</a:t>
            </a:r>
          </a:p>
        </p:txBody>
      </p:sp>
      <p:sp>
        <p:nvSpPr>
          <p:cNvPr id="98" name="Text Box 217">
            <a:extLst>
              <a:ext uri="{FF2B5EF4-FFF2-40B4-BE49-F238E27FC236}">
                <a16:creationId xmlns:a16="http://schemas.microsoft.com/office/drawing/2014/main" id="{B17A3E62-06E1-419F-9742-553F10700865}"/>
              </a:ext>
            </a:extLst>
          </p:cNvPr>
          <p:cNvSpPr txBox="1">
            <a:spLocks noChangeArrowheads="1"/>
          </p:cNvSpPr>
          <p:nvPr/>
        </p:nvSpPr>
        <p:spPr bwMode="auto">
          <a:xfrm>
            <a:off x="6849472" y="2738626"/>
            <a:ext cx="609600" cy="246221"/>
          </a:xfrm>
          <a:prstGeom prst="rect">
            <a:avLst/>
          </a:prstGeom>
          <a:noFill/>
          <a:ln>
            <a:noFill/>
          </a:ln>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auto" latinLnBrk="0" hangingPunct="1">
              <a:lnSpc>
                <a:spcPct val="100000"/>
              </a:lnSpc>
              <a:spcBef>
                <a:spcPts val="800"/>
              </a:spcBef>
              <a:spcAft>
                <a:spcPts val="0"/>
              </a:spcAft>
              <a:buClrTx/>
              <a:buSzTx/>
              <a:buFontTx/>
              <a:buNone/>
              <a:tabLst/>
              <a:defRPr/>
            </a:pPr>
            <a:r>
              <a:rPr kumimoji="0" lang="en-US" altLang="en-US" sz="1000" b="1" i="0" u="none" strike="noStrike" kern="1200" cap="none" spc="0" normalizeH="0" baseline="0" noProof="0" dirty="0">
                <a:ln>
                  <a:noFill/>
                </a:ln>
                <a:solidFill>
                  <a:prstClr val="white"/>
                </a:solidFill>
                <a:effectLst/>
                <a:uLnTx/>
                <a:uFillTx/>
                <a:latin typeface="Trebuchet MS"/>
                <a:ea typeface="MS PGothic" panose="020B0600070205080204" pitchFamily="34" charset="-128"/>
                <a:cs typeface="+mn-cs"/>
              </a:rPr>
              <a:t>PA</a:t>
            </a:r>
          </a:p>
        </p:txBody>
      </p:sp>
      <p:sp>
        <p:nvSpPr>
          <p:cNvPr id="99" name="Text Box 218">
            <a:extLst>
              <a:ext uri="{FF2B5EF4-FFF2-40B4-BE49-F238E27FC236}">
                <a16:creationId xmlns:a16="http://schemas.microsoft.com/office/drawing/2014/main" id="{4661C753-19A7-4001-A233-A02D5E75E809}"/>
              </a:ext>
            </a:extLst>
          </p:cNvPr>
          <p:cNvSpPr txBox="1">
            <a:spLocks noChangeArrowheads="1"/>
          </p:cNvSpPr>
          <p:nvPr/>
        </p:nvSpPr>
        <p:spPr bwMode="auto">
          <a:xfrm>
            <a:off x="6885984" y="3473638"/>
            <a:ext cx="609600" cy="246221"/>
          </a:xfrm>
          <a:prstGeom prst="rect">
            <a:avLst/>
          </a:prstGeom>
          <a:noFill/>
          <a:ln>
            <a:noFill/>
          </a:ln>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auto" latinLnBrk="0" hangingPunct="1">
              <a:lnSpc>
                <a:spcPct val="100000"/>
              </a:lnSpc>
              <a:spcBef>
                <a:spcPts val="800"/>
              </a:spcBef>
              <a:spcAft>
                <a:spcPts val="0"/>
              </a:spcAft>
              <a:buClrTx/>
              <a:buSzTx/>
              <a:buFontTx/>
              <a:buNone/>
              <a:tabLst/>
              <a:defRPr/>
            </a:pPr>
            <a:r>
              <a:rPr kumimoji="0" lang="en-US" altLang="en-US" sz="1000" b="1" i="0" u="none" strike="noStrike" kern="1200" cap="none" spc="0" normalizeH="0" baseline="0" noProof="0">
                <a:ln>
                  <a:noFill/>
                </a:ln>
                <a:solidFill>
                  <a:prstClr val="white"/>
                </a:solidFill>
                <a:effectLst/>
                <a:uLnTx/>
                <a:uFillTx/>
                <a:latin typeface="Trebuchet MS"/>
                <a:ea typeface="MS PGothic" panose="020B0600070205080204" pitchFamily="34" charset="-128"/>
                <a:cs typeface="+mn-cs"/>
              </a:rPr>
              <a:t>VA</a:t>
            </a:r>
          </a:p>
        </p:txBody>
      </p:sp>
      <p:sp>
        <p:nvSpPr>
          <p:cNvPr id="100" name="Text Box 220">
            <a:extLst>
              <a:ext uri="{FF2B5EF4-FFF2-40B4-BE49-F238E27FC236}">
                <a16:creationId xmlns:a16="http://schemas.microsoft.com/office/drawing/2014/main" id="{6338E77A-D5BC-4A1E-9DC0-C2CDEEB63503}"/>
              </a:ext>
            </a:extLst>
          </p:cNvPr>
          <p:cNvSpPr txBox="1">
            <a:spLocks noChangeArrowheads="1"/>
          </p:cNvSpPr>
          <p:nvPr/>
        </p:nvSpPr>
        <p:spPr bwMode="auto">
          <a:xfrm>
            <a:off x="5765209" y="46166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auto" latinLnBrk="0" hangingPunct="1">
              <a:lnSpc>
                <a:spcPct val="100000"/>
              </a:lnSpc>
              <a:spcBef>
                <a:spcPts val="800"/>
              </a:spcBef>
              <a:spcAft>
                <a:spcPts val="0"/>
              </a:spcAft>
              <a:buClrTx/>
              <a:buSzTx/>
              <a:buFontTx/>
              <a:buNone/>
              <a:tabLst/>
              <a:defRPr/>
            </a:pPr>
            <a:r>
              <a:rPr kumimoji="0" lang="en-US" altLang="en-US" sz="1000" b="1" i="0" u="none" strike="noStrike" kern="1200" cap="none" spc="0" normalizeH="0" baseline="0" noProof="0" dirty="0">
                <a:ln>
                  <a:noFill/>
                </a:ln>
                <a:solidFill>
                  <a:prstClr val="white"/>
                </a:solidFill>
                <a:effectLst/>
                <a:uLnTx/>
                <a:uFillTx/>
                <a:latin typeface="Trebuchet MS"/>
                <a:ea typeface="MS PGothic" panose="020B0600070205080204" pitchFamily="34" charset="-128"/>
                <a:cs typeface="+mn-cs"/>
              </a:rPr>
              <a:t>AL</a:t>
            </a:r>
          </a:p>
        </p:txBody>
      </p:sp>
      <p:sp>
        <p:nvSpPr>
          <p:cNvPr id="101" name="Text Box 221">
            <a:extLst>
              <a:ext uri="{FF2B5EF4-FFF2-40B4-BE49-F238E27FC236}">
                <a16:creationId xmlns:a16="http://schemas.microsoft.com/office/drawing/2014/main" id="{44675D1F-7E0C-44A5-A1A2-FFF24F1B3F57}"/>
              </a:ext>
            </a:extLst>
          </p:cNvPr>
          <p:cNvSpPr txBox="1">
            <a:spLocks noChangeArrowheads="1"/>
          </p:cNvSpPr>
          <p:nvPr/>
        </p:nvSpPr>
        <p:spPr bwMode="auto">
          <a:xfrm>
            <a:off x="6885984" y="38546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auto" latinLnBrk="0" hangingPunct="1">
              <a:lnSpc>
                <a:spcPct val="100000"/>
              </a:lnSpc>
              <a:spcBef>
                <a:spcPts val="800"/>
              </a:spcBef>
              <a:spcAft>
                <a:spcPts val="0"/>
              </a:spcAft>
              <a:buClrTx/>
              <a:buSzTx/>
              <a:buFontTx/>
              <a:buNone/>
              <a:tabLst/>
              <a:defRPr/>
            </a:pPr>
            <a:r>
              <a:rPr kumimoji="0" lang="en-US" altLang="en-US" sz="1000" b="1" i="0" u="none" strike="noStrike" kern="1200" cap="none" spc="0" normalizeH="0" baseline="0" noProof="0" dirty="0">
                <a:ln>
                  <a:noFill/>
                </a:ln>
                <a:solidFill>
                  <a:prstClr val="white"/>
                </a:solidFill>
                <a:effectLst/>
                <a:uLnTx/>
                <a:uFillTx/>
                <a:latin typeface="Trebuchet MS"/>
                <a:ea typeface="MS PGothic" panose="020B0600070205080204" pitchFamily="34" charset="-128"/>
                <a:cs typeface="+mn-cs"/>
              </a:rPr>
              <a:t>NC</a:t>
            </a:r>
          </a:p>
        </p:txBody>
      </p:sp>
      <p:sp>
        <p:nvSpPr>
          <p:cNvPr id="102" name="Text Box 222">
            <a:extLst>
              <a:ext uri="{FF2B5EF4-FFF2-40B4-BE49-F238E27FC236}">
                <a16:creationId xmlns:a16="http://schemas.microsoft.com/office/drawing/2014/main" id="{85B0BA3B-6A1F-4B28-BC03-D83D14509241}"/>
              </a:ext>
            </a:extLst>
          </p:cNvPr>
          <p:cNvSpPr txBox="1">
            <a:spLocks noChangeArrowheads="1"/>
          </p:cNvSpPr>
          <p:nvPr/>
        </p:nvSpPr>
        <p:spPr bwMode="auto">
          <a:xfrm>
            <a:off x="6581184" y="42356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auto" latinLnBrk="0" hangingPunct="1">
              <a:lnSpc>
                <a:spcPct val="100000"/>
              </a:lnSpc>
              <a:spcBef>
                <a:spcPts val="800"/>
              </a:spcBef>
              <a:spcAft>
                <a:spcPts val="0"/>
              </a:spcAft>
              <a:buClrTx/>
              <a:buSzTx/>
              <a:buFontTx/>
              <a:buNone/>
              <a:tabLst/>
              <a:defRPr/>
            </a:pPr>
            <a:r>
              <a:rPr kumimoji="0" lang="en-US" altLang="en-US" sz="1000" b="1" i="0" u="none" strike="noStrike" kern="1200" cap="none" spc="0" normalizeH="0" baseline="0" noProof="0">
                <a:ln>
                  <a:noFill/>
                </a:ln>
                <a:solidFill>
                  <a:prstClr val="white"/>
                </a:solidFill>
                <a:effectLst/>
                <a:uLnTx/>
                <a:uFillTx/>
                <a:latin typeface="Trebuchet MS"/>
                <a:ea typeface="MS PGothic" panose="020B0600070205080204" pitchFamily="34" charset="-128"/>
                <a:cs typeface="+mn-cs"/>
              </a:rPr>
              <a:t>SC</a:t>
            </a:r>
          </a:p>
        </p:txBody>
      </p:sp>
      <p:sp>
        <p:nvSpPr>
          <p:cNvPr id="103" name="Text Box 223">
            <a:extLst>
              <a:ext uri="{FF2B5EF4-FFF2-40B4-BE49-F238E27FC236}">
                <a16:creationId xmlns:a16="http://schemas.microsoft.com/office/drawing/2014/main" id="{46BD3180-9785-4DD9-A07C-C6D398109588}"/>
              </a:ext>
            </a:extLst>
          </p:cNvPr>
          <p:cNvSpPr txBox="1">
            <a:spLocks noChangeArrowheads="1"/>
          </p:cNvSpPr>
          <p:nvPr/>
        </p:nvSpPr>
        <p:spPr bwMode="auto">
          <a:xfrm>
            <a:off x="6352584" y="46166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auto" latinLnBrk="0" hangingPunct="1">
              <a:lnSpc>
                <a:spcPct val="100000"/>
              </a:lnSpc>
              <a:spcBef>
                <a:spcPts val="800"/>
              </a:spcBef>
              <a:spcAft>
                <a:spcPts val="0"/>
              </a:spcAft>
              <a:buClrTx/>
              <a:buSzTx/>
              <a:buFontTx/>
              <a:buNone/>
              <a:tabLst/>
              <a:defRPr/>
            </a:pPr>
            <a:r>
              <a:rPr kumimoji="0" lang="en-US" altLang="en-US" sz="1000" b="1" i="0" u="none" strike="noStrike" kern="1200" cap="none" spc="0" normalizeH="0" baseline="0" noProof="0" dirty="0">
                <a:ln>
                  <a:noFill/>
                </a:ln>
                <a:solidFill>
                  <a:prstClr val="white"/>
                </a:solidFill>
                <a:effectLst/>
                <a:uLnTx/>
                <a:uFillTx/>
                <a:latin typeface="Trebuchet MS"/>
                <a:ea typeface="MS PGothic" panose="020B0600070205080204" pitchFamily="34" charset="-128"/>
                <a:cs typeface="+mn-cs"/>
              </a:rPr>
              <a:t>GA</a:t>
            </a:r>
          </a:p>
        </p:txBody>
      </p:sp>
      <p:sp>
        <p:nvSpPr>
          <p:cNvPr id="104" name="Line 228">
            <a:extLst>
              <a:ext uri="{FF2B5EF4-FFF2-40B4-BE49-F238E27FC236}">
                <a16:creationId xmlns:a16="http://schemas.microsoft.com/office/drawing/2014/main" id="{B7B3A0D9-513D-4477-BA00-F5A86C377B0C}"/>
              </a:ext>
            </a:extLst>
          </p:cNvPr>
          <p:cNvSpPr>
            <a:spLocks/>
          </p:cNvSpPr>
          <p:nvPr/>
        </p:nvSpPr>
        <p:spPr bwMode="auto">
          <a:xfrm>
            <a:off x="7571784" y="3245038"/>
            <a:ext cx="173319" cy="106676"/>
          </a:xfrm>
          <a:custGeom>
            <a:avLst/>
            <a:gdLst>
              <a:gd name="T0" fmla="*/ 152744 w 304796"/>
              <a:gd name="T1" fmla="*/ 0 h 152403"/>
              <a:gd name="T2" fmla="*/ 305488 w 304796"/>
              <a:gd name="T3" fmla="*/ 76028 h 152403"/>
              <a:gd name="T4" fmla="*/ 152744 w 304796"/>
              <a:gd name="T5" fmla="*/ 151884 h 152403"/>
              <a:gd name="T6" fmla="*/ 0 w 304796"/>
              <a:gd name="T7" fmla="*/ 76028 h 152403"/>
              <a:gd name="T8" fmla="*/ 0 w 304796"/>
              <a:gd name="T9" fmla="*/ 0 h 152403"/>
              <a:gd name="T10" fmla="*/ 305488 w 304796"/>
              <a:gd name="T11" fmla="*/ 151884 h 152403"/>
              <a:gd name="T12" fmla="*/ 0 60000 65536"/>
              <a:gd name="T13" fmla="*/ 0 60000 65536"/>
              <a:gd name="T14" fmla="*/ 0 60000 65536"/>
              <a:gd name="T15" fmla="*/ 0 60000 65536"/>
              <a:gd name="T16" fmla="*/ 0 60000 65536"/>
              <a:gd name="T17" fmla="*/ 0 60000 65536"/>
              <a:gd name="T18" fmla="*/ 0 w 304796"/>
              <a:gd name="T19" fmla="*/ 0 h 152403"/>
              <a:gd name="T20" fmla="*/ 304796 w 304796"/>
              <a:gd name="T21" fmla="*/ 152403 h 152403"/>
            </a:gdLst>
            <a:ahLst/>
            <a:cxnLst>
              <a:cxn ang="T12">
                <a:pos x="T0" y="T1"/>
              </a:cxn>
              <a:cxn ang="T13">
                <a:pos x="T2" y="T3"/>
              </a:cxn>
              <a:cxn ang="T14">
                <a:pos x="T4" y="T5"/>
              </a:cxn>
              <a:cxn ang="T15">
                <a:pos x="T6" y="T7"/>
              </a:cxn>
              <a:cxn ang="T16">
                <a:pos x="T8" y="T9"/>
              </a:cxn>
              <a:cxn ang="T17">
                <a:pos x="T10" y="T11"/>
              </a:cxn>
            </a:cxnLst>
            <a:rect l="T18" t="T19" r="T20" b="T21"/>
            <a:pathLst>
              <a:path w="304796" h="152403">
                <a:moveTo>
                  <a:pt x="0" y="0"/>
                </a:moveTo>
                <a:lnTo>
                  <a:pt x="304796" y="152403"/>
                </a:lnTo>
              </a:path>
            </a:pathLst>
          </a:custGeom>
          <a:noFill/>
          <a:ln w="952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mn-ea"/>
              <a:cs typeface="+mn-cs"/>
            </a:endParaRPr>
          </a:p>
        </p:txBody>
      </p:sp>
      <p:sp>
        <p:nvSpPr>
          <p:cNvPr id="113" name="Text Box 226">
            <a:extLst>
              <a:ext uri="{FF2B5EF4-FFF2-40B4-BE49-F238E27FC236}">
                <a16:creationId xmlns:a16="http://schemas.microsoft.com/office/drawing/2014/main" id="{3210B99F-A6BD-4E84-9CCE-6B3DCF40AFB1}"/>
              </a:ext>
            </a:extLst>
          </p:cNvPr>
          <p:cNvSpPr txBox="1">
            <a:spLocks noChangeArrowheads="1"/>
          </p:cNvSpPr>
          <p:nvPr/>
        </p:nvSpPr>
        <p:spPr bwMode="auto">
          <a:xfrm>
            <a:off x="7042952" y="3064507"/>
            <a:ext cx="5254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auto" latinLnBrk="0" hangingPunct="1">
              <a:lnSpc>
                <a:spcPct val="100000"/>
              </a:lnSpc>
              <a:spcBef>
                <a:spcPts val="800"/>
              </a:spcBef>
              <a:spcAft>
                <a:spcPts val="0"/>
              </a:spcAft>
              <a:buClrTx/>
              <a:buSzTx/>
              <a:buFontTx/>
              <a:buNone/>
              <a:tabLst/>
              <a:defRPr/>
            </a:pPr>
            <a:r>
              <a:rPr kumimoji="0" lang="en-US" altLang="en-US" sz="1000" b="1" i="0" u="none" strike="noStrike" kern="1200" cap="none" spc="0" normalizeH="0" baseline="0" noProof="0" dirty="0">
                <a:ln>
                  <a:noFill/>
                </a:ln>
                <a:solidFill>
                  <a:prstClr val="white"/>
                </a:solidFill>
                <a:effectLst/>
                <a:uLnTx/>
                <a:uFillTx/>
                <a:latin typeface="Trebuchet MS"/>
                <a:ea typeface="MS PGothic" panose="020B0600070205080204" pitchFamily="34" charset="-128"/>
                <a:cs typeface="+mn-cs"/>
              </a:rPr>
              <a:t>MD</a:t>
            </a:r>
          </a:p>
        </p:txBody>
      </p:sp>
      <p:sp>
        <p:nvSpPr>
          <p:cNvPr id="129" name="Text Box 224">
            <a:extLst>
              <a:ext uri="{FF2B5EF4-FFF2-40B4-BE49-F238E27FC236}">
                <a16:creationId xmlns:a16="http://schemas.microsoft.com/office/drawing/2014/main" id="{13C90408-2CB4-4B70-9E11-33A276BD53AC}"/>
              </a:ext>
            </a:extLst>
          </p:cNvPr>
          <p:cNvSpPr txBox="1">
            <a:spLocks noChangeArrowheads="1"/>
          </p:cNvSpPr>
          <p:nvPr/>
        </p:nvSpPr>
        <p:spPr bwMode="auto">
          <a:xfrm>
            <a:off x="6744467" y="5378638"/>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auto" latinLnBrk="0" hangingPunct="1">
              <a:lnSpc>
                <a:spcPct val="100000"/>
              </a:lnSpc>
              <a:spcBef>
                <a:spcPts val="800"/>
              </a:spcBef>
              <a:spcAft>
                <a:spcPts val="0"/>
              </a:spcAft>
              <a:buClrTx/>
              <a:buSzTx/>
              <a:buFontTx/>
              <a:buNone/>
              <a:tabLst/>
              <a:defRPr/>
            </a:pPr>
            <a:r>
              <a:rPr kumimoji="0" lang="en-US" altLang="en-US" sz="1000" b="1" i="0" u="none" strike="noStrike" kern="1200" cap="none" spc="0" normalizeH="0" baseline="0" noProof="0" dirty="0">
                <a:ln>
                  <a:noFill/>
                </a:ln>
                <a:solidFill>
                  <a:prstClr val="white"/>
                </a:solidFill>
                <a:effectLst/>
                <a:uLnTx/>
                <a:uFillTx/>
                <a:latin typeface="Trebuchet MS"/>
                <a:ea typeface="MS PGothic" panose="020B0600070205080204" pitchFamily="34" charset="-128"/>
                <a:cs typeface="+mn-cs"/>
              </a:rPr>
              <a:t>FL</a:t>
            </a:r>
          </a:p>
        </p:txBody>
      </p:sp>
      <p:sp>
        <p:nvSpPr>
          <p:cNvPr id="274" name="TextBox 273">
            <a:extLst>
              <a:ext uri="{FF2B5EF4-FFF2-40B4-BE49-F238E27FC236}">
                <a16:creationId xmlns:a16="http://schemas.microsoft.com/office/drawing/2014/main" id="{E8B9982C-49F0-4A35-A1CC-6F881F247794}"/>
              </a:ext>
            </a:extLst>
          </p:cNvPr>
          <p:cNvSpPr txBox="1"/>
          <p:nvPr/>
        </p:nvSpPr>
        <p:spPr>
          <a:xfrm>
            <a:off x="767020" y="3634263"/>
            <a:ext cx="6615626" cy="369332"/>
          </a:xfrm>
          <a:prstGeom prst="rect">
            <a:avLst/>
          </a:prstGeom>
          <a:solidFill>
            <a:schemeClr val="accent6">
              <a:lumMod val="20000"/>
              <a:lumOff val="80000"/>
            </a:schemeClr>
          </a:solidFill>
          <a:ln w="38100">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Trebuchet MS"/>
                <a:ea typeface="+mn-ea"/>
                <a:cs typeface="+mn-cs"/>
              </a:rPr>
              <a:t>$51 Billion </a:t>
            </a:r>
            <a:r>
              <a:rPr kumimoji="0" lang="en-US" sz="1800" b="1" i="0" u="none" strike="noStrike" kern="1200" cap="none" spc="0" normalizeH="0" baseline="0" noProof="0" dirty="0">
                <a:ln>
                  <a:noFill/>
                </a:ln>
                <a:solidFill>
                  <a:prstClr val="black"/>
                </a:solidFill>
                <a:effectLst/>
                <a:uLnTx/>
                <a:uFillTx/>
                <a:latin typeface="Trebuchet MS"/>
                <a:ea typeface="+mn-ea"/>
                <a:cs typeface="+mn-cs"/>
              </a:rPr>
              <a:t>in wages for production &amp; distribution jobs</a:t>
            </a:r>
          </a:p>
        </p:txBody>
      </p:sp>
      <p:sp>
        <p:nvSpPr>
          <p:cNvPr id="276" name="TextBox 275">
            <a:extLst>
              <a:ext uri="{FF2B5EF4-FFF2-40B4-BE49-F238E27FC236}">
                <a16:creationId xmlns:a16="http://schemas.microsoft.com/office/drawing/2014/main" id="{C791E34F-2B21-42FE-9748-52CB396246DD}"/>
              </a:ext>
            </a:extLst>
          </p:cNvPr>
          <p:cNvSpPr txBox="1"/>
          <p:nvPr/>
        </p:nvSpPr>
        <p:spPr>
          <a:xfrm>
            <a:off x="767020" y="2132675"/>
            <a:ext cx="6656314" cy="369332"/>
          </a:xfrm>
          <a:prstGeom prst="rect">
            <a:avLst/>
          </a:prstGeom>
          <a:solidFill>
            <a:schemeClr val="accent6">
              <a:lumMod val="20000"/>
              <a:lumOff val="80000"/>
            </a:schemeClr>
          </a:solidFill>
          <a:ln w="38100">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Trebuchet MS"/>
                <a:ea typeface="+mn-ea"/>
                <a:cs typeface="+mn-cs"/>
              </a:rPr>
              <a:t>$131 Billion</a:t>
            </a:r>
            <a:r>
              <a:rPr kumimoji="0" lang="en-US" sz="1800" b="1" i="0" u="none" strike="noStrike" kern="1200" cap="none" spc="0" normalizeH="0" baseline="0" noProof="0" dirty="0">
                <a:ln>
                  <a:noFill/>
                </a:ln>
                <a:solidFill>
                  <a:prstClr val="black"/>
                </a:solidFill>
                <a:effectLst/>
                <a:uLnTx/>
                <a:uFillTx/>
                <a:latin typeface="Trebuchet MS"/>
                <a:ea typeface="+mn-ea"/>
                <a:cs typeface="+mn-cs"/>
              </a:rPr>
              <a:t> contributed to the American Economy annually</a:t>
            </a:r>
          </a:p>
        </p:txBody>
      </p:sp>
      <p:sp>
        <p:nvSpPr>
          <p:cNvPr id="277" name="TextBox 276">
            <a:extLst>
              <a:ext uri="{FF2B5EF4-FFF2-40B4-BE49-F238E27FC236}">
                <a16:creationId xmlns:a16="http://schemas.microsoft.com/office/drawing/2014/main" id="{2B9BE2B8-A47F-4761-AA74-5BC6F4D3F7DB}"/>
              </a:ext>
            </a:extLst>
          </p:cNvPr>
          <p:cNvSpPr txBox="1"/>
          <p:nvPr/>
        </p:nvSpPr>
        <p:spPr>
          <a:xfrm>
            <a:off x="767020" y="2849157"/>
            <a:ext cx="6632216" cy="369332"/>
          </a:xfrm>
          <a:prstGeom prst="rect">
            <a:avLst/>
          </a:prstGeom>
          <a:solidFill>
            <a:schemeClr val="accent6">
              <a:lumMod val="20000"/>
              <a:lumOff val="80000"/>
            </a:schemeClr>
          </a:solidFill>
          <a:ln w="38100">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Trebuchet MS"/>
                <a:ea typeface="+mn-ea"/>
                <a:cs typeface="+mn-cs"/>
              </a:rPr>
              <a:t>2 Million</a:t>
            </a:r>
            <a:r>
              <a:rPr kumimoji="0" lang="en-US" sz="1800" b="1" i="0" u="none" strike="noStrike" kern="1200" cap="none" spc="0" normalizeH="0" baseline="0" noProof="0" dirty="0">
                <a:ln>
                  <a:noFill/>
                </a:ln>
                <a:solidFill>
                  <a:prstClr val="black"/>
                </a:solidFill>
                <a:effectLst/>
                <a:uLnTx/>
                <a:uFillTx/>
                <a:latin typeface="Trebuchet MS"/>
                <a:ea typeface="+mn-ea"/>
                <a:cs typeface="+mn-cs"/>
              </a:rPr>
              <a:t> American Jobs in All 50 States </a:t>
            </a:r>
          </a:p>
        </p:txBody>
      </p:sp>
      <p:sp>
        <p:nvSpPr>
          <p:cNvPr id="278" name="TextBox 277">
            <a:extLst>
              <a:ext uri="{FF2B5EF4-FFF2-40B4-BE49-F238E27FC236}">
                <a16:creationId xmlns:a16="http://schemas.microsoft.com/office/drawing/2014/main" id="{299DF08A-2C47-4EEA-85AC-A13C3F21AAD0}"/>
              </a:ext>
            </a:extLst>
          </p:cNvPr>
          <p:cNvSpPr txBox="1"/>
          <p:nvPr/>
        </p:nvSpPr>
        <p:spPr>
          <a:xfrm>
            <a:off x="767020" y="4393082"/>
            <a:ext cx="6615626" cy="369332"/>
          </a:xfrm>
          <a:prstGeom prst="rect">
            <a:avLst/>
          </a:prstGeom>
          <a:solidFill>
            <a:schemeClr val="accent6">
              <a:lumMod val="20000"/>
              <a:lumOff val="80000"/>
            </a:schemeClr>
          </a:solidFill>
          <a:ln w="38100">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Trebuchet MS"/>
                <a:ea typeface="+mn-ea"/>
                <a:cs typeface="+mn-cs"/>
              </a:rPr>
              <a:t>88,000 </a:t>
            </a:r>
            <a:r>
              <a:rPr kumimoji="0" lang="en-US" sz="1800" b="1" i="0" u="none" strike="noStrike" kern="1200" cap="none" spc="0" normalizeH="0" baseline="0" noProof="0" dirty="0">
                <a:ln>
                  <a:noFill/>
                </a:ln>
                <a:solidFill>
                  <a:prstClr val="black"/>
                </a:solidFill>
                <a:effectLst/>
                <a:uLnTx/>
                <a:uFillTx/>
                <a:latin typeface="Trebuchet MS"/>
                <a:ea typeface="+mn-ea"/>
                <a:cs typeface="+mn-cs"/>
              </a:rPr>
              <a:t>small businesses contribute to production</a:t>
            </a:r>
          </a:p>
        </p:txBody>
      </p:sp>
      <p:sp>
        <p:nvSpPr>
          <p:cNvPr id="279" name="Text Placeholder 3">
            <a:extLst>
              <a:ext uri="{FF2B5EF4-FFF2-40B4-BE49-F238E27FC236}">
                <a16:creationId xmlns:a16="http://schemas.microsoft.com/office/drawing/2014/main" id="{7E22999A-7717-4FA6-BD34-9EC30E3319AA}"/>
              </a:ext>
            </a:extLst>
          </p:cNvPr>
          <p:cNvSpPr txBox="1">
            <a:spLocks/>
          </p:cNvSpPr>
          <p:nvPr/>
        </p:nvSpPr>
        <p:spPr>
          <a:xfrm>
            <a:off x="321733" y="6574808"/>
            <a:ext cx="7699313" cy="255199"/>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dirty="0">
                <a:ln>
                  <a:noFill/>
                </a:ln>
                <a:solidFill>
                  <a:prstClr val="black"/>
                </a:solidFill>
                <a:effectLst/>
                <a:uLnTx/>
                <a:uFillTx/>
                <a:latin typeface="Trebuchet MS"/>
                <a:ea typeface="+mn-ea"/>
                <a:cs typeface="+mn-cs"/>
              </a:rPr>
              <a:t>Source: Motion Picture Association of America, data based on 2015 for film &amp; television industry. </a:t>
            </a:r>
            <a:r>
              <a:rPr kumimoji="0" lang="en-US" sz="800" b="0" i="0" u="none" strike="noStrike" kern="1200" cap="none" spc="0" normalizeH="0" baseline="0" noProof="0" dirty="0">
                <a:ln>
                  <a:noFill/>
                </a:ln>
                <a:solidFill>
                  <a:prstClr val="black"/>
                </a:solidFill>
                <a:effectLst/>
                <a:uLnTx/>
                <a:uFillTx/>
                <a:latin typeface="Trebuchet MS"/>
                <a:ea typeface="+mn-ea"/>
                <a:cs typeface="+mn-cs"/>
                <a:hlinkClick r:id="rId2"/>
              </a:rPr>
              <a:t>https://www.mpaa.org/jobs-economy/</a:t>
            </a:r>
            <a:r>
              <a:rPr kumimoji="0" lang="en-US" sz="800" b="0" i="0" u="none" strike="noStrike" kern="1200" cap="none" spc="0" normalizeH="0" baseline="0" noProof="0" dirty="0">
                <a:ln>
                  <a:noFill/>
                </a:ln>
                <a:solidFill>
                  <a:prstClr val="black"/>
                </a:solidFill>
                <a:effectLst/>
                <a:uLnTx/>
                <a:uFillTx/>
                <a:latin typeface="Trebuchet MS"/>
                <a:ea typeface="+mn-ea"/>
                <a:cs typeface="+mn-cs"/>
              </a:rPr>
              <a:t>  </a:t>
            </a:r>
          </a:p>
        </p:txBody>
      </p:sp>
      <p:grpSp>
        <p:nvGrpSpPr>
          <p:cNvPr id="106" name="Group 3">
            <a:extLst>
              <a:ext uri="{FF2B5EF4-FFF2-40B4-BE49-F238E27FC236}">
                <a16:creationId xmlns:a16="http://schemas.microsoft.com/office/drawing/2014/main" id="{29AFC1E0-61E9-4ADE-AB9E-8DED554BA2C4}"/>
              </a:ext>
            </a:extLst>
          </p:cNvPr>
          <p:cNvGrpSpPr>
            <a:grpSpLocks/>
          </p:cNvGrpSpPr>
          <p:nvPr/>
        </p:nvGrpSpPr>
        <p:grpSpPr bwMode="auto">
          <a:xfrm>
            <a:off x="1413033" y="5700592"/>
            <a:ext cx="818298" cy="465731"/>
            <a:chOff x="1600200" y="5867403"/>
            <a:chExt cx="1093786" cy="708029"/>
          </a:xfrm>
          <a:solidFill>
            <a:srgbClr val="567CB4"/>
          </a:solidFill>
        </p:grpSpPr>
        <p:grpSp>
          <p:nvGrpSpPr>
            <p:cNvPr id="107" name="Group 4">
              <a:extLst>
                <a:ext uri="{FF2B5EF4-FFF2-40B4-BE49-F238E27FC236}">
                  <a16:creationId xmlns:a16="http://schemas.microsoft.com/office/drawing/2014/main" id="{5191A377-C50B-491D-864D-3FF7BD065F38}"/>
                </a:ext>
              </a:extLst>
            </p:cNvPr>
            <p:cNvGrpSpPr>
              <a:grpSpLocks/>
            </p:cNvGrpSpPr>
            <p:nvPr/>
          </p:nvGrpSpPr>
          <p:grpSpPr bwMode="auto">
            <a:xfrm>
              <a:off x="1600200" y="5867403"/>
              <a:ext cx="1093786" cy="708029"/>
              <a:chOff x="1600200" y="5867403"/>
              <a:chExt cx="1093786" cy="708029"/>
            </a:xfrm>
            <a:grpFill/>
          </p:grpSpPr>
          <p:sp>
            <p:nvSpPr>
              <p:cNvPr id="109" name="Freeform 5">
                <a:extLst>
                  <a:ext uri="{FF2B5EF4-FFF2-40B4-BE49-F238E27FC236}">
                    <a16:creationId xmlns:a16="http://schemas.microsoft.com/office/drawing/2014/main" id="{A3E3E412-C040-4AB5-A68C-842F01E197D3}"/>
                  </a:ext>
                </a:extLst>
              </p:cNvPr>
              <p:cNvSpPr>
                <a:spLocks/>
              </p:cNvSpPr>
              <p:nvPr/>
            </p:nvSpPr>
            <p:spPr bwMode="auto">
              <a:xfrm>
                <a:off x="1600200" y="5956319"/>
                <a:ext cx="83530" cy="102083"/>
              </a:xfrm>
              <a:custGeom>
                <a:avLst/>
                <a:gdLst>
                  <a:gd name="T0" fmla="*/ 2147483647 w 64"/>
                  <a:gd name="T1" fmla="*/ 0 h 93"/>
                  <a:gd name="T2" fmla="*/ 2147483647 w 64"/>
                  <a:gd name="T3" fmla="*/ 2147483647 h 93"/>
                  <a:gd name="T4" fmla="*/ 2147483647 w 64"/>
                  <a:gd name="T5" fmla="*/ 2147483647 h 93"/>
                  <a:gd name="T6" fmla="*/ 0 w 64"/>
                  <a:gd name="T7" fmla="*/ 2147483647 h 93"/>
                  <a:gd name="T8" fmla="*/ 0 w 64"/>
                  <a:gd name="T9" fmla="*/ 2147483647 h 93"/>
                  <a:gd name="T10" fmla="*/ 0 w 64"/>
                  <a:gd name="T11" fmla="*/ 2147483647 h 93"/>
                  <a:gd name="T12" fmla="*/ 2147483647 w 64"/>
                  <a:gd name="T13" fmla="*/ 0 h 93"/>
                  <a:gd name="T14" fmla="*/ 2147483647 w 64"/>
                  <a:gd name="T15" fmla="*/ 2147483647 h 93"/>
                  <a:gd name="T16" fmla="*/ 2147483647 w 64"/>
                  <a:gd name="T17" fmla="*/ 2147483647 h 93"/>
                  <a:gd name="T18" fmla="*/ 0 w 64"/>
                  <a:gd name="T19" fmla="*/ 2147483647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93"/>
                  <a:gd name="T32" fmla="*/ 64 w 64"/>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93">
                    <a:moveTo>
                      <a:pt x="0" y="93"/>
                    </a:moveTo>
                    <a:lnTo>
                      <a:pt x="0" y="65"/>
                    </a:lnTo>
                    <a:lnTo>
                      <a:pt x="36" y="0"/>
                    </a:lnTo>
                    <a:lnTo>
                      <a:pt x="64" y="19"/>
                    </a:lnTo>
                    <a:lnTo>
                      <a:pt x="33" y="93"/>
                    </a:lnTo>
                    <a:lnTo>
                      <a:pt x="0" y="93"/>
                    </a:lnTo>
                    <a:close/>
                  </a:path>
                </a:pathLst>
              </a:custGeom>
              <a:grp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ＭＳ Ｐゴシック" pitchFamily="34" charset="-128"/>
                  <a:cs typeface="Arial" pitchFamily="34" charset="0"/>
                </a:endParaRPr>
              </a:p>
            </p:txBody>
          </p:sp>
          <p:sp>
            <p:nvSpPr>
              <p:cNvPr id="110" name="Freeform 6">
                <a:extLst>
                  <a:ext uri="{FF2B5EF4-FFF2-40B4-BE49-F238E27FC236}">
                    <a16:creationId xmlns:a16="http://schemas.microsoft.com/office/drawing/2014/main" id="{AD8363BE-3FD9-44A3-8F78-649DD63737E7}"/>
                  </a:ext>
                </a:extLst>
              </p:cNvPr>
              <p:cNvSpPr>
                <a:spLocks/>
              </p:cNvSpPr>
              <p:nvPr/>
            </p:nvSpPr>
            <p:spPr bwMode="auto">
              <a:xfrm>
                <a:off x="1718980" y="5867403"/>
                <a:ext cx="157935" cy="128427"/>
              </a:xfrm>
              <a:custGeom>
                <a:avLst/>
                <a:gdLst>
                  <a:gd name="T0" fmla="*/ 2147483647 w 121"/>
                  <a:gd name="T1" fmla="*/ 0 h 117"/>
                  <a:gd name="T2" fmla="*/ 2147483647 w 121"/>
                  <a:gd name="T3" fmla="*/ 2147483647 h 117"/>
                  <a:gd name="T4" fmla="*/ 2147483647 w 121"/>
                  <a:gd name="T5" fmla="*/ 2147483647 h 117"/>
                  <a:gd name="T6" fmla="*/ 0 w 121"/>
                  <a:gd name="T7" fmla="*/ 2147483647 h 117"/>
                  <a:gd name="T8" fmla="*/ 2147483647 w 121"/>
                  <a:gd name="T9" fmla="*/ 2147483647 h 117"/>
                  <a:gd name="T10" fmla="*/ 0 w 121"/>
                  <a:gd name="T11" fmla="*/ 2147483647 h 117"/>
                  <a:gd name="T12" fmla="*/ 2147483647 w 121"/>
                  <a:gd name="T13" fmla="*/ 2147483647 h 117"/>
                  <a:gd name="T14" fmla="*/ 2147483647 w 121"/>
                  <a:gd name="T15" fmla="*/ 2147483647 h 117"/>
                  <a:gd name="T16" fmla="*/ 2147483647 w 121"/>
                  <a:gd name="T17" fmla="*/ 2147483647 h 117"/>
                  <a:gd name="T18" fmla="*/ 2147483647 w 121"/>
                  <a:gd name="T19" fmla="*/ 0 h 117"/>
                  <a:gd name="T20" fmla="*/ 2147483647 w 121"/>
                  <a:gd name="T21" fmla="*/ 2147483647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
                  <a:gd name="T34" fmla="*/ 0 h 117"/>
                  <a:gd name="T35" fmla="*/ 121 w 121"/>
                  <a:gd name="T36" fmla="*/ 117 h 1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 h="117">
                    <a:moveTo>
                      <a:pt x="27" y="13"/>
                    </a:moveTo>
                    <a:lnTo>
                      <a:pt x="0" y="69"/>
                    </a:lnTo>
                    <a:lnTo>
                      <a:pt x="47" y="107"/>
                    </a:lnTo>
                    <a:lnTo>
                      <a:pt x="101" y="117"/>
                    </a:lnTo>
                    <a:lnTo>
                      <a:pt x="121" y="71"/>
                    </a:lnTo>
                    <a:lnTo>
                      <a:pt x="108" y="0"/>
                    </a:lnTo>
                    <a:lnTo>
                      <a:pt x="27" y="13"/>
                    </a:lnTo>
                    <a:close/>
                  </a:path>
                </a:pathLst>
              </a:custGeom>
              <a:grp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ＭＳ Ｐゴシック" pitchFamily="34" charset="-128"/>
                  <a:cs typeface="Arial" pitchFamily="34" charset="0"/>
                </a:endParaRPr>
              </a:p>
            </p:txBody>
          </p:sp>
          <p:sp>
            <p:nvSpPr>
              <p:cNvPr id="111" name="Freeform 7">
                <a:extLst>
                  <a:ext uri="{FF2B5EF4-FFF2-40B4-BE49-F238E27FC236}">
                    <a16:creationId xmlns:a16="http://schemas.microsoft.com/office/drawing/2014/main" id="{EB5C9AC4-767D-437D-B4D3-1E25E1E60598}"/>
                  </a:ext>
                </a:extLst>
              </p:cNvPr>
              <p:cNvSpPr>
                <a:spLocks/>
              </p:cNvSpPr>
              <p:nvPr/>
            </p:nvSpPr>
            <p:spPr bwMode="auto">
              <a:xfrm>
                <a:off x="1867771" y="5956319"/>
                <a:ext cx="232330" cy="144895"/>
              </a:xfrm>
              <a:custGeom>
                <a:avLst/>
                <a:gdLst>
                  <a:gd name="T0" fmla="*/ 2147483647 w 178"/>
                  <a:gd name="T1" fmla="*/ 0 h 132"/>
                  <a:gd name="T2" fmla="*/ 2147483647 w 178"/>
                  <a:gd name="T3" fmla="*/ 2147483647 h 132"/>
                  <a:gd name="T4" fmla="*/ 2147483647 w 178"/>
                  <a:gd name="T5" fmla="*/ 2147483647 h 132"/>
                  <a:gd name="T6" fmla="*/ 0 w 178"/>
                  <a:gd name="T7" fmla="*/ 2147483647 h 132"/>
                  <a:gd name="T8" fmla="*/ 0 w 178"/>
                  <a:gd name="T9" fmla="*/ 2147483647 h 132"/>
                  <a:gd name="T10" fmla="*/ 2147483647 w 178"/>
                  <a:gd name="T11" fmla="*/ 0 h 132"/>
                  <a:gd name="T12" fmla="*/ 2147483647 w 178"/>
                  <a:gd name="T13" fmla="*/ 2147483647 h 132"/>
                  <a:gd name="T14" fmla="*/ 2147483647 w 178"/>
                  <a:gd name="T15" fmla="*/ 2147483647 h 132"/>
                  <a:gd name="T16" fmla="*/ 2147483647 w 178"/>
                  <a:gd name="T17" fmla="*/ 2147483647 h 132"/>
                  <a:gd name="T18" fmla="*/ 2147483647 w 178"/>
                  <a:gd name="T19" fmla="*/ 2147483647 h 132"/>
                  <a:gd name="T20" fmla="*/ 2147483647 w 178"/>
                  <a:gd name="T21" fmla="*/ 2147483647 h 132"/>
                  <a:gd name="T22" fmla="*/ 0 w 178"/>
                  <a:gd name="T23" fmla="*/ 2147483647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8"/>
                  <a:gd name="T37" fmla="*/ 0 h 132"/>
                  <a:gd name="T38" fmla="*/ 178 w 178"/>
                  <a:gd name="T39" fmla="*/ 132 h 1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8" h="132">
                    <a:moveTo>
                      <a:pt x="0" y="47"/>
                    </a:moveTo>
                    <a:lnTo>
                      <a:pt x="122" y="0"/>
                    </a:lnTo>
                    <a:lnTo>
                      <a:pt x="145" y="57"/>
                    </a:lnTo>
                    <a:lnTo>
                      <a:pt x="168" y="70"/>
                    </a:lnTo>
                    <a:lnTo>
                      <a:pt x="178" y="116"/>
                    </a:lnTo>
                    <a:lnTo>
                      <a:pt x="117" y="124"/>
                    </a:lnTo>
                    <a:lnTo>
                      <a:pt x="74" y="132"/>
                    </a:lnTo>
                    <a:lnTo>
                      <a:pt x="0" y="47"/>
                    </a:lnTo>
                    <a:close/>
                  </a:path>
                </a:pathLst>
              </a:custGeom>
              <a:grp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ＭＳ Ｐゴシック" pitchFamily="34" charset="-128"/>
                  <a:cs typeface="Arial" pitchFamily="34" charset="0"/>
                </a:endParaRPr>
              </a:p>
            </p:txBody>
          </p:sp>
          <p:sp>
            <p:nvSpPr>
              <p:cNvPr id="112" name="Freeform 8">
                <a:extLst>
                  <a:ext uri="{FF2B5EF4-FFF2-40B4-BE49-F238E27FC236}">
                    <a16:creationId xmlns:a16="http://schemas.microsoft.com/office/drawing/2014/main" id="{8F5808BC-5C6D-4D64-B7DB-7F69B63AF95C}"/>
                  </a:ext>
                </a:extLst>
              </p:cNvPr>
              <p:cNvSpPr>
                <a:spLocks/>
              </p:cNvSpPr>
              <p:nvPr/>
            </p:nvSpPr>
            <p:spPr bwMode="auto">
              <a:xfrm>
                <a:off x="2107938" y="6066083"/>
                <a:ext cx="186647" cy="76837"/>
              </a:xfrm>
              <a:custGeom>
                <a:avLst/>
                <a:gdLst>
                  <a:gd name="T0" fmla="*/ 2147483647 w 143"/>
                  <a:gd name="T1" fmla="*/ 0 h 70"/>
                  <a:gd name="T2" fmla="*/ 2147483647 w 143"/>
                  <a:gd name="T3" fmla="*/ 2147483647 h 70"/>
                  <a:gd name="T4" fmla="*/ 2147483647 w 143"/>
                  <a:gd name="T5" fmla="*/ 2147483647 h 70"/>
                  <a:gd name="T6" fmla="*/ 0 w 143"/>
                  <a:gd name="T7" fmla="*/ 2147483647 h 70"/>
                  <a:gd name="T8" fmla="*/ 2147483647 w 143"/>
                  <a:gd name="T9" fmla="*/ 2147483647 h 70"/>
                  <a:gd name="T10" fmla="*/ 0 w 143"/>
                  <a:gd name="T11" fmla="*/ 2147483647 h 70"/>
                  <a:gd name="T12" fmla="*/ 2147483647 w 143"/>
                  <a:gd name="T13" fmla="*/ 2147483647 h 70"/>
                  <a:gd name="T14" fmla="*/ 2147483647 w 143"/>
                  <a:gd name="T15" fmla="*/ 2147483647 h 70"/>
                  <a:gd name="T16" fmla="*/ 2147483647 w 143"/>
                  <a:gd name="T17" fmla="*/ 2147483647 h 70"/>
                  <a:gd name="T18" fmla="*/ 2147483647 w 143"/>
                  <a:gd name="T19" fmla="*/ 2147483647 h 70"/>
                  <a:gd name="T20" fmla="*/ 2147483647 w 143"/>
                  <a:gd name="T21" fmla="*/ 2147483647 h 70"/>
                  <a:gd name="T22" fmla="*/ 2147483647 w 143"/>
                  <a:gd name="T23" fmla="*/ 0 h 70"/>
                  <a:gd name="T24" fmla="*/ 2147483647 w 143"/>
                  <a:gd name="T25" fmla="*/ 2147483647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3"/>
                  <a:gd name="T40" fmla="*/ 0 h 70"/>
                  <a:gd name="T41" fmla="*/ 143 w 143"/>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3" h="70">
                    <a:moveTo>
                      <a:pt x="22" y="3"/>
                    </a:moveTo>
                    <a:lnTo>
                      <a:pt x="0" y="66"/>
                    </a:lnTo>
                    <a:lnTo>
                      <a:pt x="38" y="70"/>
                    </a:lnTo>
                    <a:lnTo>
                      <a:pt x="61" y="56"/>
                    </a:lnTo>
                    <a:lnTo>
                      <a:pt x="105" y="57"/>
                    </a:lnTo>
                    <a:lnTo>
                      <a:pt x="143" y="29"/>
                    </a:lnTo>
                    <a:lnTo>
                      <a:pt x="118" y="19"/>
                    </a:lnTo>
                    <a:lnTo>
                      <a:pt x="99" y="0"/>
                    </a:lnTo>
                    <a:lnTo>
                      <a:pt x="22" y="3"/>
                    </a:lnTo>
                    <a:close/>
                  </a:path>
                </a:pathLst>
              </a:custGeom>
              <a:grp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ＭＳ Ｐゴシック" pitchFamily="34" charset="-128"/>
                  <a:cs typeface="Arial" pitchFamily="34" charset="0"/>
                </a:endParaRPr>
              </a:p>
            </p:txBody>
          </p:sp>
          <p:sp>
            <p:nvSpPr>
              <p:cNvPr id="114" name="Freeform 9">
                <a:extLst>
                  <a:ext uri="{FF2B5EF4-FFF2-40B4-BE49-F238E27FC236}">
                    <a16:creationId xmlns:a16="http://schemas.microsoft.com/office/drawing/2014/main" id="{5C4856C8-A104-4B07-BCD3-578A12B4809D}"/>
                  </a:ext>
                </a:extLst>
              </p:cNvPr>
              <p:cNvSpPr>
                <a:spLocks/>
              </p:cNvSpPr>
              <p:nvPr/>
            </p:nvSpPr>
            <p:spPr bwMode="auto">
              <a:xfrm>
                <a:off x="2162757" y="6174760"/>
                <a:ext cx="77010" cy="55979"/>
              </a:xfrm>
              <a:custGeom>
                <a:avLst/>
                <a:gdLst>
                  <a:gd name="T0" fmla="*/ 2147483647 w 59"/>
                  <a:gd name="T1" fmla="*/ 0 h 51"/>
                  <a:gd name="T2" fmla="*/ 2147483647 w 59"/>
                  <a:gd name="T3" fmla="*/ 2147483647 h 51"/>
                  <a:gd name="T4" fmla="*/ 2147483647 w 59"/>
                  <a:gd name="T5" fmla="*/ 2147483647 h 51"/>
                  <a:gd name="T6" fmla="*/ 0 w 59"/>
                  <a:gd name="T7" fmla="*/ 2147483647 h 51"/>
                  <a:gd name="T8" fmla="*/ 2147483647 w 59"/>
                  <a:gd name="T9" fmla="*/ 0 h 51"/>
                  <a:gd name="T10" fmla="*/ 0 w 59"/>
                  <a:gd name="T11" fmla="*/ 2147483647 h 51"/>
                  <a:gd name="T12" fmla="*/ 2147483647 w 59"/>
                  <a:gd name="T13" fmla="*/ 2147483647 h 51"/>
                  <a:gd name="T14" fmla="*/ 2147483647 w 59"/>
                  <a:gd name="T15" fmla="*/ 2147483647 h 51"/>
                  <a:gd name="T16" fmla="*/ 2147483647 w 59"/>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51"/>
                  <a:gd name="T29" fmla="*/ 59 w 59"/>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51">
                    <a:moveTo>
                      <a:pt x="51" y="0"/>
                    </a:moveTo>
                    <a:lnTo>
                      <a:pt x="0" y="5"/>
                    </a:lnTo>
                    <a:lnTo>
                      <a:pt x="9" y="51"/>
                    </a:lnTo>
                    <a:lnTo>
                      <a:pt x="59" y="39"/>
                    </a:lnTo>
                    <a:lnTo>
                      <a:pt x="51" y="0"/>
                    </a:lnTo>
                    <a:close/>
                  </a:path>
                </a:pathLst>
              </a:custGeom>
              <a:grp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ＭＳ Ｐゴシック" pitchFamily="34" charset="-128"/>
                  <a:cs typeface="Arial" pitchFamily="34" charset="0"/>
                </a:endParaRPr>
              </a:p>
            </p:txBody>
          </p:sp>
          <p:sp>
            <p:nvSpPr>
              <p:cNvPr id="115" name="Freeform 10">
                <a:extLst>
                  <a:ext uri="{FF2B5EF4-FFF2-40B4-BE49-F238E27FC236}">
                    <a16:creationId xmlns:a16="http://schemas.microsoft.com/office/drawing/2014/main" id="{3AAA4840-86A4-4683-909E-00B33E8804B8}"/>
                  </a:ext>
                </a:extLst>
              </p:cNvPr>
              <p:cNvSpPr>
                <a:spLocks/>
              </p:cNvSpPr>
              <p:nvPr/>
            </p:nvSpPr>
            <p:spPr bwMode="auto">
              <a:xfrm>
                <a:off x="2246287" y="6235138"/>
                <a:ext cx="52212" cy="54882"/>
              </a:xfrm>
              <a:custGeom>
                <a:avLst/>
                <a:gdLst>
                  <a:gd name="T0" fmla="*/ 2147483647 w 40"/>
                  <a:gd name="T1" fmla="*/ 0 h 50"/>
                  <a:gd name="T2" fmla="*/ 2147483647 w 40"/>
                  <a:gd name="T3" fmla="*/ 2147483647 h 50"/>
                  <a:gd name="T4" fmla="*/ 2147483647 w 40"/>
                  <a:gd name="T5" fmla="*/ 2147483647 h 50"/>
                  <a:gd name="T6" fmla="*/ 0 w 40"/>
                  <a:gd name="T7" fmla="*/ 2147483647 h 50"/>
                  <a:gd name="T8" fmla="*/ 0 w 40"/>
                  <a:gd name="T9" fmla="*/ 2147483647 h 50"/>
                  <a:gd name="T10" fmla="*/ 2147483647 w 40"/>
                  <a:gd name="T11" fmla="*/ 0 h 50"/>
                  <a:gd name="T12" fmla="*/ 2147483647 w 40"/>
                  <a:gd name="T13" fmla="*/ 2147483647 h 50"/>
                  <a:gd name="T14" fmla="*/ 2147483647 w 40"/>
                  <a:gd name="T15" fmla="*/ 2147483647 h 50"/>
                  <a:gd name="T16" fmla="*/ 0 w 40"/>
                  <a:gd name="T17" fmla="*/ 2147483647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50"/>
                  <a:gd name="T29" fmla="*/ 40 w 40"/>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50">
                    <a:moveTo>
                      <a:pt x="0" y="19"/>
                    </a:moveTo>
                    <a:lnTo>
                      <a:pt x="40" y="0"/>
                    </a:lnTo>
                    <a:lnTo>
                      <a:pt x="40" y="44"/>
                    </a:lnTo>
                    <a:lnTo>
                      <a:pt x="13" y="50"/>
                    </a:lnTo>
                    <a:lnTo>
                      <a:pt x="0" y="19"/>
                    </a:lnTo>
                    <a:close/>
                  </a:path>
                </a:pathLst>
              </a:custGeom>
              <a:grp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ＭＳ Ｐゴシック" pitchFamily="34" charset="-128"/>
                  <a:cs typeface="Arial" pitchFamily="34" charset="0"/>
                </a:endParaRPr>
              </a:p>
            </p:txBody>
          </p:sp>
          <p:sp>
            <p:nvSpPr>
              <p:cNvPr id="116" name="Freeform 11">
                <a:extLst>
                  <a:ext uri="{FF2B5EF4-FFF2-40B4-BE49-F238E27FC236}">
                    <a16:creationId xmlns:a16="http://schemas.microsoft.com/office/drawing/2014/main" id="{ADD53014-078B-477B-9F05-14071CA18626}"/>
                  </a:ext>
                </a:extLst>
              </p:cNvPr>
              <p:cNvSpPr>
                <a:spLocks/>
              </p:cNvSpPr>
              <p:nvPr/>
            </p:nvSpPr>
            <p:spPr bwMode="auto">
              <a:xfrm>
                <a:off x="2378116" y="6261482"/>
                <a:ext cx="315870" cy="313950"/>
              </a:xfrm>
              <a:custGeom>
                <a:avLst/>
                <a:gdLst>
                  <a:gd name="T0" fmla="*/ 2147483647 w 242"/>
                  <a:gd name="T1" fmla="*/ 0 h 286"/>
                  <a:gd name="T2" fmla="*/ 2147483647 w 242"/>
                  <a:gd name="T3" fmla="*/ 2147483647 h 286"/>
                  <a:gd name="T4" fmla="*/ 2147483647 w 242"/>
                  <a:gd name="T5" fmla="*/ 2147483647 h 286"/>
                  <a:gd name="T6" fmla="*/ 0 w 242"/>
                  <a:gd name="T7" fmla="*/ 2147483647 h 286"/>
                  <a:gd name="T8" fmla="*/ 2147483647 w 242"/>
                  <a:gd name="T9" fmla="*/ 0 h 286"/>
                  <a:gd name="T10" fmla="*/ 0 w 242"/>
                  <a:gd name="T11" fmla="*/ 2147483647 h 286"/>
                  <a:gd name="T12" fmla="*/ 2147483647 w 242"/>
                  <a:gd name="T13" fmla="*/ 2147483647 h 286"/>
                  <a:gd name="T14" fmla="*/ 2147483647 w 242"/>
                  <a:gd name="T15" fmla="*/ 2147483647 h 286"/>
                  <a:gd name="T16" fmla="*/ 2147483647 w 242"/>
                  <a:gd name="T17" fmla="*/ 2147483647 h 286"/>
                  <a:gd name="T18" fmla="*/ 2147483647 w 242"/>
                  <a:gd name="T19" fmla="*/ 2147483647 h 286"/>
                  <a:gd name="T20" fmla="*/ 2147483647 w 242"/>
                  <a:gd name="T21" fmla="*/ 2147483647 h 286"/>
                  <a:gd name="T22" fmla="*/ 2147483647 w 242"/>
                  <a:gd name="T23" fmla="*/ 2147483647 h 286"/>
                  <a:gd name="T24" fmla="*/ 2147483647 w 242"/>
                  <a:gd name="T25" fmla="*/ 2147483647 h 286"/>
                  <a:gd name="T26" fmla="*/ 2147483647 w 242"/>
                  <a:gd name="T27" fmla="*/ 0 h 2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2"/>
                  <a:gd name="T43" fmla="*/ 0 h 286"/>
                  <a:gd name="T44" fmla="*/ 242 w 242"/>
                  <a:gd name="T45" fmla="*/ 286 h 28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2" h="286">
                    <a:moveTo>
                      <a:pt x="40" y="0"/>
                    </a:moveTo>
                    <a:lnTo>
                      <a:pt x="0" y="109"/>
                    </a:lnTo>
                    <a:lnTo>
                      <a:pt x="29" y="162"/>
                    </a:lnTo>
                    <a:lnTo>
                      <a:pt x="29" y="260"/>
                    </a:lnTo>
                    <a:lnTo>
                      <a:pt x="87" y="286"/>
                    </a:lnTo>
                    <a:lnTo>
                      <a:pt x="113" y="229"/>
                    </a:lnTo>
                    <a:lnTo>
                      <a:pt x="187" y="216"/>
                    </a:lnTo>
                    <a:lnTo>
                      <a:pt x="242" y="154"/>
                    </a:lnTo>
                    <a:lnTo>
                      <a:pt x="184" y="56"/>
                    </a:lnTo>
                    <a:lnTo>
                      <a:pt x="40" y="0"/>
                    </a:lnTo>
                    <a:close/>
                  </a:path>
                </a:pathLst>
              </a:custGeom>
              <a:grp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ＭＳ Ｐゴシック" pitchFamily="34" charset="-128"/>
                  <a:cs typeface="Arial" pitchFamily="34" charset="0"/>
                </a:endParaRPr>
              </a:p>
            </p:txBody>
          </p:sp>
        </p:grpSp>
        <p:sp>
          <p:nvSpPr>
            <p:cNvPr id="108" name="Freeform 12">
              <a:extLst>
                <a:ext uri="{FF2B5EF4-FFF2-40B4-BE49-F238E27FC236}">
                  <a16:creationId xmlns:a16="http://schemas.microsoft.com/office/drawing/2014/main" id="{ED74C08A-012D-4762-9184-29DD1DAB8DEC}"/>
                </a:ext>
              </a:extLst>
            </p:cNvPr>
            <p:cNvSpPr>
              <a:spLocks/>
            </p:cNvSpPr>
            <p:nvPr/>
          </p:nvSpPr>
          <p:spPr bwMode="auto">
            <a:xfrm>
              <a:off x="2265874" y="6114382"/>
              <a:ext cx="174906" cy="122941"/>
            </a:xfrm>
            <a:custGeom>
              <a:avLst/>
              <a:gdLst>
                <a:gd name="T0" fmla="*/ 2147483647 w 134"/>
                <a:gd name="T1" fmla="*/ 0 h 112"/>
                <a:gd name="T2" fmla="*/ 2147483647 w 134"/>
                <a:gd name="T3" fmla="*/ 2147483647 h 112"/>
                <a:gd name="T4" fmla="*/ 2147483647 w 134"/>
                <a:gd name="T5" fmla="*/ 2147483647 h 112"/>
                <a:gd name="T6" fmla="*/ 0 w 134"/>
                <a:gd name="T7" fmla="*/ 2147483647 h 112"/>
                <a:gd name="T8" fmla="*/ 2147483647 w 134"/>
                <a:gd name="T9" fmla="*/ 0 h 112"/>
                <a:gd name="T10" fmla="*/ 0 w 134"/>
                <a:gd name="T11" fmla="*/ 2147483647 h 112"/>
                <a:gd name="T12" fmla="*/ 2147483647 w 134"/>
                <a:gd name="T13" fmla="*/ 2147483647 h 112"/>
                <a:gd name="T14" fmla="*/ 2147483647 w 134"/>
                <a:gd name="T15" fmla="*/ 2147483647 h 112"/>
                <a:gd name="T16" fmla="*/ 2147483647 w 134"/>
                <a:gd name="T17" fmla="*/ 2147483647 h 112"/>
                <a:gd name="T18" fmla="*/ 2147483647 w 134"/>
                <a:gd name="T19" fmla="*/ 2147483647 h 112"/>
                <a:gd name="T20" fmla="*/ 2147483647 w 134"/>
                <a:gd name="T21" fmla="*/ 2147483647 h 112"/>
                <a:gd name="T22" fmla="*/ 2147483647 w 134"/>
                <a:gd name="T23" fmla="*/ 2147483647 h 112"/>
                <a:gd name="T24" fmla="*/ 2147483647 w 134"/>
                <a:gd name="T25" fmla="*/ 0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
                <a:gd name="T40" fmla="*/ 0 h 112"/>
                <a:gd name="T41" fmla="*/ 134 w 134"/>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 h="112">
                  <a:moveTo>
                    <a:pt x="28" y="0"/>
                  </a:moveTo>
                  <a:lnTo>
                    <a:pt x="0" y="33"/>
                  </a:lnTo>
                  <a:lnTo>
                    <a:pt x="12" y="60"/>
                  </a:lnTo>
                  <a:lnTo>
                    <a:pt x="36" y="68"/>
                  </a:lnTo>
                  <a:lnTo>
                    <a:pt x="62" y="112"/>
                  </a:lnTo>
                  <a:lnTo>
                    <a:pt x="132" y="94"/>
                  </a:lnTo>
                  <a:lnTo>
                    <a:pt x="134" y="48"/>
                  </a:lnTo>
                  <a:lnTo>
                    <a:pt x="83" y="9"/>
                  </a:lnTo>
                  <a:lnTo>
                    <a:pt x="28" y="0"/>
                  </a:lnTo>
                  <a:close/>
                </a:path>
              </a:pathLst>
            </a:custGeom>
            <a:grp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ＭＳ Ｐゴシック" pitchFamily="34" charset="-128"/>
                <a:cs typeface="Arial" pitchFamily="34" charset="0"/>
              </a:endParaRPr>
            </a:p>
          </p:txBody>
        </p:sp>
      </p:grpSp>
      <p:sp>
        <p:nvSpPr>
          <p:cNvPr id="117" name="Freeform 13">
            <a:extLst>
              <a:ext uri="{FF2B5EF4-FFF2-40B4-BE49-F238E27FC236}">
                <a16:creationId xmlns:a16="http://schemas.microsoft.com/office/drawing/2014/main" id="{394D15E4-1CE4-4A7E-9497-367DAC87C38E}"/>
              </a:ext>
            </a:extLst>
          </p:cNvPr>
          <p:cNvSpPr>
            <a:spLocks/>
          </p:cNvSpPr>
          <p:nvPr/>
        </p:nvSpPr>
        <p:spPr bwMode="auto">
          <a:xfrm>
            <a:off x="204136" y="4971115"/>
            <a:ext cx="1173965" cy="780365"/>
          </a:xfrm>
          <a:custGeom>
            <a:avLst/>
            <a:gdLst>
              <a:gd name="T0" fmla="*/ 2147483647 w 1532"/>
              <a:gd name="T1" fmla="*/ 0 h 1496"/>
              <a:gd name="T2" fmla="*/ 2147483647 w 1532"/>
              <a:gd name="T3" fmla="*/ 2147483647 h 1496"/>
              <a:gd name="T4" fmla="*/ 2147483647 w 1532"/>
              <a:gd name="T5" fmla="*/ 2147483647 h 1496"/>
              <a:gd name="T6" fmla="*/ 0 w 1532"/>
              <a:gd name="T7" fmla="*/ 2147483647 h 1496"/>
              <a:gd name="T8" fmla="*/ 2147483647 w 1532"/>
              <a:gd name="T9" fmla="*/ 2147483647 h 1496"/>
              <a:gd name="T10" fmla="*/ 2147483647 w 1532"/>
              <a:gd name="T11" fmla="*/ 0 h 1496"/>
              <a:gd name="T12" fmla="*/ 2147483647 w 1532"/>
              <a:gd name="T13" fmla="*/ 2147483647 h 1496"/>
              <a:gd name="T14" fmla="*/ 2147483647 w 1532"/>
              <a:gd name="T15" fmla="*/ 2147483647 h 1496"/>
              <a:gd name="T16" fmla="*/ 2147483647 w 1532"/>
              <a:gd name="T17" fmla="*/ 2147483647 h 1496"/>
              <a:gd name="T18" fmla="*/ 2147483647 w 1532"/>
              <a:gd name="T19" fmla="*/ 2147483647 h 1496"/>
              <a:gd name="T20" fmla="*/ 2147483647 w 1532"/>
              <a:gd name="T21" fmla="*/ 2147483647 h 1496"/>
              <a:gd name="T22" fmla="*/ 2147483647 w 1532"/>
              <a:gd name="T23" fmla="*/ 2147483647 h 1496"/>
              <a:gd name="T24" fmla="*/ 2147483647 w 1532"/>
              <a:gd name="T25" fmla="*/ 2147483647 h 1496"/>
              <a:gd name="T26" fmla="*/ 2147483647 w 1532"/>
              <a:gd name="T27" fmla="*/ 2147483647 h 1496"/>
              <a:gd name="T28" fmla="*/ 2147483647 w 1532"/>
              <a:gd name="T29" fmla="*/ 2147483647 h 1496"/>
              <a:gd name="T30" fmla="*/ 2147483647 w 1532"/>
              <a:gd name="T31" fmla="*/ 2147483647 h 1496"/>
              <a:gd name="T32" fmla="*/ 2147483647 w 1532"/>
              <a:gd name="T33" fmla="*/ 2147483647 h 1496"/>
              <a:gd name="T34" fmla="*/ 2147483647 w 1532"/>
              <a:gd name="T35" fmla="*/ 2147483647 h 1496"/>
              <a:gd name="T36" fmla="*/ 2147483647 w 1532"/>
              <a:gd name="T37" fmla="*/ 2147483647 h 1496"/>
              <a:gd name="T38" fmla="*/ 2147483647 w 1532"/>
              <a:gd name="T39" fmla="*/ 2147483647 h 1496"/>
              <a:gd name="T40" fmla="*/ 2147483647 w 1532"/>
              <a:gd name="T41" fmla="*/ 2147483647 h 1496"/>
              <a:gd name="T42" fmla="*/ 2147483647 w 1532"/>
              <a:gd name="T43" fmla="*/ 2147483647 h 1496"/>
              <a:gd name="T44" fmla="*/ 2147483647 w 1532"/>
              <a:gd name="T45" fmla="*/ 2147483647 h 1496"/>
              <a:gd name="T46" fmla="*/ 2147483647 w 1532"/>
              <a:gd name="T47" fmla="*/ 2147483647 h 1496"/>
              <a:gd name="T48" fmla="*/ 2147483647 w 1532"/>
              <a:gd name="T49" fmla="*/ 2147483647 h 1496"/>
              <a:gd name="T50" fmla="*/ 2147483647 w 1532"/>
              <a:gd name="T51" fmla="*/ 2147483647 h 1496"/>
              <a:gd name="T52" fmla="*/ 0 w 1532"/>
              <a:gd name="T53" fmla="*/ 2147483647 h 1496"/>
              <a:gd name="T54" fmla="*/ 2147483647 w 1532"/>
              <a:gd name="T55" fmla="*/ 2147483647 h 1496"/>
              <a:gd name="T56" fmla="*/ 2147483647 w 1532"/>
              <a:gd name="T57" fmla="*/ 2147483647 h 1496"/>
              <a:gd name="T58" fmla="*/ 2147483647 w 1532"/>
              <a:gd name="T59" fmla="*/ 2147483647 h 1496"/>
              <a:gd name="T60" fmla="*/ 2147483647 w 1532"/>
              <a:gd name="T61" fmla="*/ 2147483647 h 1496"/>
              <a:gd name="T62" fmla="*/ 2147483647 w 1532"/>
              <a:gd name="T63" fmla="*/ 2147483647 h 1496"/>
              <a:gd name="T64" fmla="*/ 2147483647 w 1532"/>
              <a:gd name="T65" fmla="*/ 2147483647 h 1496"/>
              <a:gd name="T66" fmla="*/ 2147483647 w 1532"/>
              <a:gd name="T67" fmla="*/ 2147483647 h 1496"/>
              <a:gd name="T68" fmla="*/ 2147483647 w 1532"/>
              <a:gd name="T69" fmla="*/ 2147483647 h 1496"/>
              <a:gd name="T70" fmla="*/ 2147483647 w 1532"/>
              <a:gd name="T71" fmla="*/ 2147483647 h 1496"/>
              <a:gd name="T72" fmla="*/ 2147483647 w 1532"/>
              <a:gd name="T73" fmla="*/ 2147483647 h 1496"/>
              <a:gd name="T74" fmla="*/ 2147483647 w 1532"/>
              <a:gd name="T75" fmla="*/ 2147483647 h 1496"/>
              <a:gd name="T76" fmla="*/ 2147483647 w 1532"/>
              <a:gd name="T77" fmla="*/ 2147483647 h 1496"/>
              <a:gd name="T78" fmla="*/ 2147483647 w 1532"/>
              <a:gd name="T79" fmla="*/ 2147483647 h 1496"/>
              <a:gd name="T80" fmla="*/ 2147483647 w 1532"/>
              <a:gd name="T81" fmla="*/ 2147483647 h 1496"/>
              <a:gd name="T82" fmla="*/ 2147483647 w 1532"/>
              <a:gd name="T83" fmla="*/ 2147483647 h 1496"/>
              <a:gd name="T84" fmla="*/ 2147483647 w 1532"/>
              <a:gd name="T85" fmla="*/ 2147483647 h 1496"/>
              <a:gd name="T86" fmla="*/ 2147483647 w 1532"/>
              <a:gd name="T87" fmla="*/ 2147483647 h 1496"/>
              <a:gd name="T88" fmla="*/ 2147483647 w 1532"/>
              <a:gd name="T89" fmla="*/ 2147483647 h 1496"/>
              <a:gd name="T90" fmla="*/ 2147483647 w 1532"/>
              <a:gd name="T91" fmla="*/ 2147483647 h 149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32"/>
              <a:gd name="T139" fmla="*/ 0 h 1496"/>
              <a:gd name="T140" fmla="*/ 1532 w 1532"/>
              <a:gd name="T141" fmla="*/ 1496 h 149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32" h="1496">
                <a:moveTo>
                  <a:pt x="244" y="223"/>
                </a:moveTo>
                <a:lnTo>
                  <a:pt x="552" y="0"/>
                </a:lnTo>
                <a:lnTo>
                  <a:pt x="699" y="40"/>
                </a:lnTo>
                <a:lnTo>
                  <a:pt x="770" y="111"/>
                </a:lnTo>
                <a:lnTo>
                  <a:pt x="1060" y="139"/>
                </a:lnTo>
                <a:lnTo>
                  <a:pt x="1068" y="878"/>
                </a:lnTo>
                <a:lnTo>
                  <a:pt x="1163" y="900"/>
                </a:lnTo>
                <a:lnTo>
                  <a:pt x="1207" y="989"/>
                </a:lnTo>
                <a:lnTo>
                  <a:pt x="1273" y="958"/>
                </a:lnTo>
                <a:lnTo>
                  <a:pt x="1413" y="1159"/>
                </a:lnTo>
                <a:lnTo>
                  <a:pt x="1532" y="1252"/>
                </a:lnTo>
                <a:lnTo>
                  <a:pt x="1528" y="1332"/>
                </a:lnTo>
                <a:lnTo>
                  <a:pt x="1377" y="1342"/>
                </a:lnTo>
                <a:lnTo>
                  <a:pt x="1310" y="1096"/>
                </a:lnTo>
                <a:lnTo>
                  <a:pt x="833" y="855"/>
                </a:lnTo>
                <a:lnTo>
                  <a:pt x="846" y="931"/>
                </a:lnTo>
                <a:lnTo>
                  <a:pt x="739" y="1030"/>
                </a:lnTo>
                <a:lnTo>
                  <a:pt x="721" y="993"/>
                </a:lnTo>
                <a:lnTo>
                  <a:pt x="691" y="993"/>
                </a:lnTo>
                <a:lnTo>
                  <a:pt x="605" y="1198"/>
                </a:lnTo>
                <a:lnTo>
                  <a:pt x="339" y="1400"/>
                </a:lnTo>
                <a:lnTo>
                  <a:pt x="76" y="1496"/>
                </a:lnTo>
                <a:lnTo>
                  <a:pt x="0" y="1483"/>
                </a:lnTo>
                <a:lnTo>
                  <a:pt x="302" y="1310"/>
                </a:lnTo>
                <a:lnTo>
                  <a:pt x="339" y="1310"/>
                </a:lnTo>
                <a:lnTo>
                  <a:pt x="449" y="1176"/>
                </a:lnTo>
                <a:lnTo>
                  <a:pt x="499" y="1172"/>
                </a:lnTo>
                <a:lnTo>
                  <a:pt x="574" y="1070"/>
                </a:lnTo>
                <a:lnTo>
                  <a:pt x="548" y="1025"/>
                </a:lnTo>
                <a:lnTo>
                  <a:pt x="387" y="1047"/>
                </a:lnTo>
                <a:lnTo>
                  <a:pt x="276" y="793"/>
                </a:lnTo>
                <a:lnTo>
                  <a:pt x="339" y="678"/>
                </a:lnTo>
                <a:lnTo>
                  <a:pt x="441" y="637"/>
                </a:lnTo>
                <a:lnTo>
                  <a:pt x="404" y="535"/>
                </a:lnTo>
                <a:lnTo>
                  <a:pt x="298" y="583"/>
                </a:lnTo>
                <a:lnTo>
                  <a:pt x="218" y="436"/>
                </a:lnTo>
                <a:lnTo>
                  <a:pt x="307" y="402"/>
                </a:lnTo>
                <a:lnTo>
                  <a:pt x="387" y="441"/>
                </a:lnTo>
                <a:lnTo>
                  <a:pt x="423" y="419"/>
                </a:lnTo>
                <a:lnTo>
                  <a:pt x="356" y="294"/>
                </a:lnTo>
                <a:lnTo>
                  <a:pt x="240" y="285"/>
                </a:lnTo>
                <a:lnTo>
                  <a:pt x="244" y="223"/>
                </a:lnTo>
                <a:close/>
              </a:path>
            </a:pathLst>
          </a:custGeom>
          <a:solidFill>
            <a:srgbClr val="567CB4"/>
          </a:solid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ＭＳ Ｐゴシック" pitchFamily="34" charset="-128"/>
              <a:cs typeface="Arial" pitchFamily="34" charset="0"/>
            </a:endParaRPr>
          </a:p>
        </p:txBody>
      </p:sp>
      <p:sp>
        <p:nvSpPr>
          <p:cNvPr id="118" name="Text Box 142">
            <a:extLst>
              <a:ext uri="{FF2B5EF4-FFF2-40B4-BE49-F238E27FC236}">
                <a16:creationId xmlns:a16="http://schemas.microsoft.com/office/drawing/2014/main" id="{17A72569-B88F-413B-BE9F-F9E892EE5E13}"/>
              </a:ext>
            </a:extLst>
          </p:cNvPr>
          <p:cNvSpPr txBox="1">
            <a:spLocks noChangeArrowheads="1"/>
          </p:cNvSpPr>
          <p:nvPr/>
        </p:nvSpPr>
        <p:spPr bwMode="auto">
          <a:xfrm>
            <a:off x="1806468" y="5949489"/>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auto" latinLnBrk="0" hangingPunct="1">
              <a:lnSpc>
                <a:spcPct val="100000"/>
              </a:lnSpc>
              <a:spcBef>
                <a:spcPts val="800"/>
              </a:spcBef>
              <a:spcAft>
                <a:spcPts val="0"/>
              </a:spcAft>
              <a:buClrTx/>
              <a:buSzTx/>
              <a:buFontTx/>
              <a:buNone/>
              <a:tabLst/>
              <a:defRPr/>
            </a:pPr>
            <a:r>
              <a:rPr kumimoji="0" lang="en-US" altLang="en-US" sz="1000" b="1"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rPr>
              <a:t>HI</a:t>
            </a:r>
          </a:p>
        </p:txBody>
      </p:sp>
      <p:sp>
        <p:nvSpPr>
          <p:cNvPr id="119" name="Text Box 141">
            <a:extLst>
              <a:ext uri="{FF2B5EF4-FFF2-40B4-BE49-F238E27FC236}">
                <a16:creationId xmlns:a16="http://schemas.microsoft.com/office/drawing/2014/main" id="{E07E7E28-89E8-4A3A-8A63-85CC5759F70A}"/>
              </a:ext>
            </a:extLst>
          </p:cNvPr>
          <p:cNvSpPr txBox="1">
            <a:spLocks noChangeArrowheads="1"/>
          </p:cNvSpPr>
          <p:nvPr/>
        </p:nvSpPr>
        <p:spPr bwMode="auto">
          <a:xfrm>
            <a:off x="432040" y="5157686"/>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auto" latinLnBrk="0" hangingPunct="1">
              <a:lnSpc>
                <a:spcPct val="100000"/>
              </a:lnSpc>
              <a:spcBef>
                <a:spcPts val="800"/>
              </a:spcBef>
              <a:spcAft>
                <a:spcPts val="0"/>
              </a:spcAft>
              <a:buClrTx/>
              <a:buSzTx/>
              <a:buFontTx/>
              <a:buNone/>
              <a:tabLst/>
              <a:defRPr/>
            </a:pPr>
            <a:r>
              <a:rPr kumimoji="0" lang="en-US" altLang="en-US" sz="1000" b="1"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rPr>
              <a:t>AK</a:t>
            </a:r>
          </a:p>
        </p:txBody>
      </p:sp>
      <p:sp>
        <p:nvSpPr>
          <p:cNvPr id="120" name="Text Placeholder 4">
            <a:extLst>
              <a:ext uri="{FF2B5EF4-FFF2-40B4-BE49-F238E27FC236}">
                <a16:creationId xmlns:a16="http://schemas.microsoft.com/office/drawing/2014/main" id="{55803AE9-5D1E-4BDC-9092-E48737F84E29}"/>
              </a:ext>
            </a:extLst>
          </p:cNvPr>
          <p:cNvSpPr txBox="1">
            <a:spLocks/>
          </p:cNvSpPr>
          <p:nvPr/>
        </p:nvSpPr>
        <p:spPr>
          <a:xfrm>
            <a:off x="329141" y="6189666"/>
            <a:ext cx="3355092" cy="431798"/>
          </a:xfrm>
          <a:prstGeom prst="rect">
            <a:avLst/>
          </a:prstGeom>
        </p:spPr>
        <p:txBody>
          <a:bodyPr vert="horz"/>
          <a:lstStyle>
            <a:lvl1pPr marL="0" indent="0" algn="l" defTabSz="457200" rtl="0" eaLnBrk="1" latinLnBrk="0" hangingPunct="1">
              <a:spcBef>
                <a:spcPct val="20000"/>
              </a:spcBef>
              <a:buFont typeface="Arial"/>
              <a:buNone/>
              <a:defRPr sz="1100" kern="1200" cap="all"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THE SURROUND SOUND OF CINEMA: PART I</a:t>
            </a:r>
          </a:p>
        </p:txBody>
      </p:sp>
    </p:spTree>
    <p:extLst>
      <p:ext uri="{BB962C8B-B14F-4D97-AF65-F5344CB8AC3E}">
        <p14:creationId xmlns:p14="http://schemas.microsoft.com/office/powerpoint/2010/main" val="1474903036"/>
      </p:ext>
    </p:extLst>
  </p:cSld>
  <p:clrMapOvr>
    <a:masterClrMapping/>
  </p:clrMapOvr>
</p:sld>
</file>

<file path=ppt/theme/theme1.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sz="1300" dirty="0" smtClean="0">
            <a:solidFill>
              <a:srgbClr val="3775A2"/>
            </a:solidFill>
          </a:defRPr>
        </a:defPPr>
      </a:lstStyle>
    </a:txDef>
  </a:objectDefaults>
  <a:extraClrSchemeLst/>
</a:theme>
</file>

<file path=ppt/theme/theme12.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w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sz="1300" dirty="0" smtClean="0">
            <a:solidFill>
              <a:srgbClr val="3775A2"/>
            </a:solidFill>
          </a:defRPr>
        </a:defPPr>
      </a:lstStyle>
    </a:tx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86914</TotalTime>
  <Words>4347</Words>
  <Application>Microsoft Office PowerPoint</Application>
  <PresentationFormat>On-screen Show (4:3)</PresentationFormat>
  <Paragraphs>633</Paragraphs>
  <Slides>36</Slides>
  <Notes>4</Notes>
  <HiddenSlides>0</HiddenSlides>
  <MMClips>0</MMClips>
  <ScaleCrop>false</ScaleCrop>
  <HeadingPairs>
    <vt:vector size="6" baseType="variant">
      <vt:variant>
        <vt:lpstr>Fonts Used</vt:lpstr>
      </vt:variant>
      <vt:variant>
        <vt:i4>5</vt:i4>
      </vt:variant>
      <vt:variant>
        <vt:lpstr>Theme</vt:lpstr>
      </vt:variant>
      <vt:variant>
        <vt:i4>13</vt:i4>
      </vt:variant>
      <vt:variant>
        <vt:lpstr>Slide Titles</vt:lpstr>
      </vt:variant>
      <vt:variant>
        <vt:i4>36</vt:i4>
      </vt:variant>
    </vt:vector>
  </HeadingPairs>
  <TitlesOfParts>
    <vt:vector size="54" baseType="lpstr">
      <vt:lpstr>MS PGothic</vt:lpstr>
      <vt:lpstr>MS PGothic</vt:lpstr>
      <vt:lpstr>Arial</vt:lpstr>
      <vt:lpstr>Calibri</vt:lpstr>
      <vt:lpstr>Trebuchet MS</vt:lpstr>
      <vt:lpstr>16_Custom Design</vt:lpstr>
      <vt:lpstr>new template</vt:lpstr>
      <vt:lpstr>Custom Design</vt:lpstr>
      <vt:lpstr>1_Custom Design</vt:lpstr>
      <vt:lpstr>2_Custom Design</vt:lpstr>
      <vt:lpstr>3_Custom Design</vt:lpstr>
      <vt:lpstr>4_Custom Design</vt:lpstr>
      <vt:lpstr>5_Custom Design</vt:lpstr>
      <vt:lpstr>6_Custom Design</vt:lpstr>
      <vt:lpstr>7_Custom Design</vt:lpstr>
      <vt:lpstr>Office Theme</vt:lpstr>
      <vt:lpstr>8_Custom Design</vt:lpstr>
      <vt:lpstr>9_Custom Design</vt:lpstr>
      <vt:lpstr>PowerPoint Presentation</vt:lpstr>
      <vt:lpstr>Opening Credits</vt:lpstr>
      <vt:lpstr>Before We Dive Into The Report, It’s Pop Quiz Time!</vt:lpstr>
      <vt:lpstr>PowerPoint Presentation</vt:lpstr>
      <vt:lpstr>PowerPoint Presentation</vt:lpstr>
      <vt:lpstr>PowerPoint Presentation</vt:lpstr>
      <vt:lpstr>PowerPoint Presentation</vt:lpstr>
      <vt:lpstr>PowerPoint Presentation</vt:lpstr>
      <vt:lpstr>The Film &amp; Television Industry Is Not Just New York &amp; Los Angeles, It’s An Industry That Employs Millions Across All 50 States</vt:lpstr>
      <vt:lpstr>Almost All Adults 18-49 Go To The Movies At Least Once A Year</vt:lpstr>
      <vt:lpstr>PowerPoint Presentation</vt:lpstr>
      <vt:lpstr>Cinema Continues To Draw More People Than All Theme Parks And Major U.S. Sports Combined</vt:lpstr>
      <vt:lpstr>In Fact, Going To The Movies Is The Most Popular “Away From Home” Entertainment</vt:lpstr>
      <vt:lpstr>A Trip To The Cinema Creates A Halo Effect By Positively Impacting Surrounding Businesses As Well</vt:lpstr>
      <vt:lpstr>Outside Of The Cineplex, 143 Million People In The U.S. Visit  A Movie-Focused Website Or Mobile App Each Month</vt:lpstr>
      <vt:lpstr>PowerPoint Presentation</vt:lpstr>
      <vt:lpstr>Cinema Has Had A Long History Of Cultural Impact  And Continues To Be An Integral Part Of American Society</vt:lpstr>
      <vt:lpstr>Trailers Are Some Of The Most Viral Content Online, With Many Garnering Over A Hundred Million Views In Their First 24 Hours</vt:lpstr>
      <vt:lpstr>PowerPoint Presentation</vt:lpstr>
      <vt:lpstr>Film Adaptations Are Behind A Majority Of The Most Popular Shows Currently On Broadway</vt:lpstr>
      <vt:lpstr>Movies Inspire A Majority Of The Most Popular Halloween Costumes For Both Adults &amp; Kids</vt:lpstr>
      <vt:lpstr>Movies Can Even Popularize Different Types Of Pets While Increasing Sales &amp; Adoption Rates</vt:lpstr>
      <vt:lpstr>PowerPoint Presentation</vt:lpstr>
      <vt:lpstr>Many Popular Franchises Have Lived In The Public Consciousness For Years, Often Stretching Across Generations </vt:lpstr>
      <vt:lpstr>Additionally, Each Year Countless Cinematic Films Contribute To Culture</vt:lpstr>
      <vt:lpstr>Recent Movies Across Major Genres Have Become Hugely Popular &amp; Many Have Even Broken Box Office Records</vt:lpstr>
      <vt:lpstr>In 2017, Movies Drove Many Pop Culture Moments While Several Individual Films Achieved “All-Time” Milestones </vt:lpstr>
      <vt:lpstr>The Future Continues To Be Bright With These  “Culture Driving” Movies Coming Soon To A Cineplex Near You</vt:lpstr>
      <vt:lpstr>PowerPoint Presentation</vt:lpstr>
      <vt:lpstr>Several Of Today’s Most Powerful Celebrities Are Entrenched Movie Stars Or Up-And-Coming Film Actors</vt:lpstr>
      <vt:lpstr>Film Characters Have Lived For Decades, With Some People Knowing Their Stories Better Than Their Own Family Members</vt:lpstr>
      <vt:lpstr>People Are So Passionate Over The Characters They Feel Bonded To That They Rigorously Debate New Casting Choices</vt:lpstr>
      <vt:lpstr>But There’s No Debate That If You’re Looking For Strong Female Characters, You Can #SeeHer Everywhere At The Cinema</vt:lpstr>
      <vt:lpstr>Interestingly, The Largest Spikes In Baby Name Popularity Are Primarily Due To Film Characters &amp; Actors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Surround Sound Of Cinema</dc:title>
  <dc:creator>Miller, Kim</dc:creator>
  <cp:lastModifiedBy>Jason Wiese</cp:lastModifiedBy>
  <cp:revision>4379</cp:revision>
  <cp:lastPrinted>2018-01-18T20:38:53Z</cp:lastPrinted>
  <dcterms:created xsi:type="dcterms:W3CDTF">2016-10-11T18:43:25Z</dcterms:created>
  <dcterms:modified xsi:type="dcterms:W3CDTF">2018-04-26T04:36:49Z</dcterms:modified>
</cp:coreProperties>
</file>