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9"/>
  </p:notesMasterIdLst>
  <p:sldIdLst>
    <p:sldId id="2146846531" r:id="rId7"/>
    <p:sldId id="2147376463" r:id="rId8"/>
    <p:sldId id="2146845997" r:id="rId9"/>
    <p:sldId id="2146846655" r:id="rId10"/>
    <p:sldId id="2147376435" r:id="rId11"/>
    <p:sldId id="2147376451" r:id="rId12"/>
    <p:sldId id="2147376425" r:id="rId13"/>
    <p:sldId id="2147376452" r:id="rId14"/>
    <p:sldId id="2147376432" r:id="rId15"/>
    <p:sldId id="2147376453" r:id="rId16"/>
    <p:sldId id="2147376450" r:id="rId17"/>
    <p:sldId id="2147376454" r:id="rId18"/>
    <p:sldId id="2147376446" r:id="rId19"/>
    <p:sldId id="2147376455" r:id="rId20"/>
    <p:sldId id="2147376458" r:id="rId21"/>
    <p:sldId id="2147376459" r:id="rId22"/>
    <p:sldId id="2147376442" r:id="rId23"/>
    <p:sldId id="2147376457" r:id="rId24"/>
    <p:sldId id="2147376437" r:id="rId25"/>
    <p:sldId id="2147376462" r:id="rId26"/>
    <p:sldId id="2146846533" r:id="rId27"/>
    <p:sldId id="2146846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00"/>
    <a:srgbClr val="1B1464"/>
    <a:srgbClr val="ED3C8D"/>
    <a:srgbClr val="E2E8F1"/>
    <a:srgbClr val="002060"/>
    <a:srgbClr val="00BFF2"/>
    <a:srgbClr val="4EB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82D1A-CEC3-42E8-A4BB-6D485B354A4F}" v="3180" dt="2025-02-13T18:00:43.460"/>
    <p1510:client id="{4E551C1E-3D77-4DBF-9C3F-FA7D63D58D91}" v="166" dt="2025-02-13T15:31:07.563"/>
    <p1510:client id="{D2E28AFC-DBDF-4CA1-99C7-BEE609763CD9}" v="337" dt="2025-02-13T15:42:25.702"/>
    <p1510:client id="{F8640A53-C65C-48F3-930E-903B5144B343}" v="187" dt="2025-02-13T15:46:40.047"/>
    <p1510:client id="{F8CD1A53-6899-43F8-9A82-B25ABC80E6DC}" v="246" dt="2025-02-13T16:25:43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6B4CCA1E-6050-4C50-AB60-13C63E86B764}"/>
    <pc:docChg chg="undo custSel modSld">
      <pc:chgData name="Leah Montner Dixon" userId="d5b2ae9e-9213-4442-b7df-4db8cbe51e5d" providerId="ADAL" clId="{6B4CCA1E-6050-4C50-AB60-13C63E86B764}" dt="2025-02-12T17:28:08.387" v="46" actId="207"/>
      <pc:docMkLst>
        <pc:docMk/>
      </pc:docMkLst>
      <pc:sldChg chg="modSp">
        <pc:chgData name="Leah Montner Dixon" userId="d5b2ae9e-9213-4442-b7df-4db8cbe51e5d" providerId="ADAL" clId="{6B4CCA1E-6050-4C50-AB60-13C63E86B764}" dt="2025-02-12T14:26:43.855" v="7"/>
        <pc:sldMkLst>
          <pc:docMk/>
          <pc:sldMk cId="2976003516" sldId="2146846533"/>
        </pc:sldMkLst>
        <pc:spChg chg="mod">
          <ac:chgData name="Leah Montner Dixon" userId="d5b2ae9e-9213-4442-b7df-4db8cbe51e5d" providerId="ADAL" clId="{6B4CCA1E-6050-4C50-AB60-13C63E86B764}" dt="2025-02-12T14:26:17.339" v="5"/>
          <ac:spMkLst>
            <pc:docMk/>
            <pc:sldMk cId="2976003516" sldId="2146846533"/>
            <ac:spMk id="5" creationId="{95DD7329-3AC4-2AD3-ECFA-4569026A9683}"/>
          </ac:spMkLst>
        </pc:spChg>
        <pc:spChg chg="mod">
          <ac:chgData name="Leah Montner Dixon" userId="d5b2ae9e-9213-4442-b7df-4db8cbe51e5d" providerId="ADAL" clId="{6B4CCA1E-6050-4C50-AB60-13C63E86B764}" dt="2025-02-12T14:26:43.855" v="7"/>
          <ac:spMkLst>
            <pc:docMk/>
            <pc:sldMk cId="2976003516" sldId="2146846533"/>
            <ac:spMk id="7" creationId="{98D1E736-FA31-B8BC-3DA8-8572B631A75E}"/>
          </ac:spMkLst>
        </pc:spChg>
        <pc:spChg chg="mod">
          <ac:chgData name="Leah Montner Dixon" userId="d5b2ae9e-9213-4442-b7df-4db8cbe51e5d" providerId="ADAL" clId="{6B4CCA1E-6050-4C50-AB60-13C63E86B764}" dt="2025-02-12T14:25:24.069" v="1"/>
          <ac:spMkLst>
            <pc:docMk/>
            <pc:sldMk cId="2976003516" sldId="2146846533"/>
            <ac:spMk id="9" creationId="{A5BFC1F0-FC7C-4EAA-C804-2E01993C8542}"/>
          </ac:spMkLst>
        </pc:spChg>
        <pc:spChg chg="mod">
          <ac:chgData name="Leah Montner Dixon" userId="d5b2ae9e-9213-4442-b7df-4db8cbe51e5d" providerId="ADAL" clId="{6B4CCA1E-6050-4C50-AB60-13C63E86B764}" dt="2025-02-12T14:25:52.243" v="3"/>
          <ac:spMkLst>
            <pc:docMk/>
            <pc:sldMk cId="2976003516" sldId="2146846533"/>
            <ac:spMk id="17" creationId="{D69B552A-879B-FD1C-4BBC-E0C642CE975F}"/>
          </ac:spMkLst>
        </pc:spChg>
        <pc:picChg chg="mod">
          <ac:chgData name="Leah Montner Dixon" userId="d5b2ae9e-9213-4442-b7df-4db8cbe51e5d" providerId="ADAL" clId="{6B4CCA1E-6050-4C50-AB60-13C63E86B764}" dt="2025-02-12T14:26:12.869" v="4"/>
          <ac:picMkLst>
            <pc:docMk/>
            <pc:sldMk cId="2976003516" sldId="2146846533"/>
            <ac:picMk id="4" creationId="{66A66480-9630-B777-1F10-BD9F67B5A655}"/>
          </ac:picMkLst>
        </pc:picChg>
        <pc:picChg chg="mod">
          <ac:chgData name="Leah Montner Dixon" userId="d5b2ae9e-9213-4442-b7df-4db8cbe51e5d" providerId="ADAL" clId="{6B4CCA1E-6050-4C50-AB60-13C63E86B764}" dt="2025-02-12T14:26:38.222" v="6"/>
          <ac:picMkLst>
            <pc:docMk/>
            <pc:sldMk cId="2976003516" sldId="2146846533"/>
            <ac:picMk id="6" creationId="{7F3B7498-4598-61B7-5F8D-F0BF13D9D6AF}"/>
          </ac:picMkLst>
        </pc:picChg>
        <pc:picChg chg="mod">
          <ac:chgData name="Leah Montner Dixon" userId="d5b2ae9e-9213-4442-b7df-4db8cbe51e5d" providerId="ADAL" clId="{6B4CCA1E-6050-4C50-AB60-13C63E86B764}" dt="2025-02-12T14:25:20.493" v="0"/>
          <ac:picMkLst>
            <pc:docMk/>
            <pc:sldMk cId="2976003516" sldId="2146846533"/>
            <ac:picMk id="8" creationId="{B5CD9CD8-102C-0D13-7B55-60146701F9A5}"/>
          </ac:picMkLst>
        </pc:picChg>
        <pc:picChg chg="mod">
          <ac:chgData name="Leah Montner Dixon" userId="d5b2ae9e-9213-4442-b7df-4db8cbe51e5d" providerId="ADAL" clId="{6B4CCA1E-6050-4C50-AB60-13C63E86B764}" dt="2025-02-12T14:25:48.520" v="2"/>
          <ac:picMkLst>
            <pc:docMk/>
            <pc:sldMk cId="2976003516" sldId="2146846533"/>
            <ac:picMk id="15" creationId="{419AFF18-4EEF-20D1-4CE2-DEB5BFE761E4}"/>
          </ac:picMkLst>
        </pc:picChg>
      </pc:sldChg>
      <pc:sldChg chg="modSp mod">
        <pc:chgData name="Leah Montner Dixon" userId="d5b2ae9e-9213-4442-b7df-4db8cbe51e5d" providerId="ADAL" clId="{6B4CCA1E-6050-4C50-AB60-13C63E86B764}" dt="2025-02-12T17:25:05.878" v="37" actId="207"/>
        <pc:sldMkLst>
          <pc:docMk/>
          <pc:sldMk cId="3028885139" sldId="2147376425"/>
        </pc:sldMkLst>
        <pc:spChg chg="mod">
          <ac:chgData name="Leah Montner Dixon" userId="d5b2ae9e-9213-4442-b7df-4db8cbe51e5d" providerId="ADAL" clId="{6B4CCA1E-6050-4C50-AB60-13C63E86B764}" dt="2025-02-12T17:25:05.878" v="37" actId="207"/>
          <ac:spMkLst>
            <pc:docMk/>
            <pc:sldMk cId="3028885139" sldId="2147376425"/>
            <ac:spMk id="3" creationId="{082531E3-1EF1-F65A-293C-6065452CCC34}"/>
          </ac:spMkLst>
        </pc:spChg>
      </pc:sldChg>
      <pc:sldChg chg="modSp mod">
        <pc:chgData name="Leah Montner Dixon" userId="d5b2ae9e-9213-4442-b7df-4db8cbe51e5d" providerId="ADAL" clId="{6B4CCA1E-6050-4C50-AB60-13C63E86B764}" dt="2025-02-12T17:27:57.629" v="45" actId="207"/>
        <pc:sldMkLst>
          <pc:docMk/>
          <pc:sldMk cId="2432307076" sldId="2147376432"/>
        </pc:sldMkLst>
        <pc:spChg chg="mod">
          <ac:chgData name="Leah Montner Dixon" userId="d5b2ae9e-9213-4442-b7df-4db8cbe51e5d" providerId="ADAL" clId="{6B4CCA1E-6050-4C50-AB60-13C63E86B764}" dt="2025-02-12T17:27:57.629" v="45" actId="207"/>
          <ac:spMkLst>
            <pc:docMk/>
            <pc:sldMk cId="2432307076" sldId="2147376432"/>
            <ac:spMk id="27" creationId="{5CFFC8C4-B3A0-4458-5E99-F1BC5DE83550}"/>
          </ac:spMkLst>
        </pc:spChg>
      </pc:sldChg>
      <pc:sldChg chg="modSp mod">
        <pc:chgData name="Leah Montner Dixon" userId="d5b2ae9e-9213-4442-b7df-4db8cbe51e5d" providerId="ADAL" clId="{6B4CCA1E-6050-4C50-AB60-13C63E86B764}" dt="2025-02-12T17:28:08.387" v="46" actId="207"/>
        <pc:sldMkLst>
          <pc:docMk/>
          <pc:sldMk cId="2700027808" sldId="2147376435"/>
        </pc:sldMkLst>
        <pc:spChg chg="mod">
          <ac:chgData name="Leah Montner Dixon" userId="d5b2ae9e-9213-4442-b7df-4db8cbe51e5d" providerId="ADAL" clId="{6B4CCA1E-6050-4C50-AB60-13C63E86B764}" dt="2025-02-12T17:28:08.387" v="46" actId="207"/>
          <ac:spMkLst>
            <pc:docMk/>
            <pc:sldMk cId="2700027808" sldId="2147376435"/>
            <ac:spMk id="24" creationId="{66608105-5746-2F47-F71F-85762B9AEBB4}"/>
          </ac:spMkLst>
        </pc:spChg>
      </pc:sldChg>
      <pc:sldChg chg="modSp mod">
        <pc:chgData name="Leah Montner Dixon" userId="d5b2ae9e-9213-4442-b7df-4db8cbe51e5d" providerId="ADAL" clId="{6B4CCA1E-6050-4C50-AB60-13C63E86B764}" dt="2025-02-12T16:26:10.072" v="29" actId="313"/>
        <pc:sldMkLst>
          <pc:docMk/>
          <pc:sldMk cId="2400818584" sldId="2147376437"/>
        </pc:sldMkLst>
        <pc:spChg chg="mod">
          <ac:chgData name="Leah Montner Dixon" userId="d5b2ae9e-9213-4442-b7df-4db8cbe51e5d" providerId="ADAL" clId="{6B4CCA1E-6050-4C50-AB60-13C63E86B764}" dt="2025-02-12T16:26:10.072" v="29" actId="313"/>
          <ac:spMkLst>
            <pc:docMk/>
            <pc:sldMk cId="2400818584" sldId="2147376437"/>
            <ac:spMk id="16" creationId="{F87E9001-623F-049A-A1A2-BCDFBD044FEC}"/>
          </ac:spMkLst>
        </pc:spChg>
      </pc:sldChg>
      <pc:sldChg chg="modSp mod">
        <pc:chgData name="Leah Montner Dixon" userId="d5b2ae9e-9213-4442-b7df-4db8cbe51e5d" providerId="ADAL" clId="{6B4CCA1E-6050-4C50-AB60-13C63E86B764}" dt="2025-02-12T17:27:27.652" v="38" actId="20577"/>
        <pc:sldMkLst>
          <pc:docMk/>
          <pc:sldMk cId="2324544046" sldId="2147376446"/>
        </pc:sldMkLst>
        <pc:spChg chg="mod">
          <ac:chgData name="Leah Montner Dixon" userId="d5b2ae9e-9213-4442-b7df-4db8cbe51e5d" providerId="ADAL" clId="{6B4CCA1E-6050-4C50-AB60-13C63E86B764}" dt="2025-02-12T17:27:27.652" v="38" actId="20577"/>
          <ac:spMkLst>
            <pc:docMk/>
            <pc:sldMk cId="2324544046" sldId="2147376446"/>
            <ac:spMk id="27" creationId="{DB1FCB1C-9430-75AB-FEB6-D33D8E174B4D}"/>
          </ac:spMkLst>
        </pc:spChg>
      </pc:sldChg>
      <pc:sldChg chg="modSp mod">
        <pc:chgData name="Leah Montner Dixon" userId="d5b2ae9e-9213-4442-b7df-4db8cbe51e5d" providerId="ADAL" clId="{6B4CCA1E-6050-4C50-AB60-13C63E86B764}" dt="2025-02-12T17:01:58.331" v="30" actId="14100"/>
        <pc:sldMkLst>
          <pc:docMk/>
          <pc:sldMk cId="2242182733" sldId="2147376451"/>
        </pc:sldMkLst>
        <pc:spChg chg="mod">
          <ac:chgData name="Leah Montner Dixon" userId="d5b2ae9e-9213-4442-b7df-4db8cbe51e5d" providerId="ADAL" clId="{6B4CCA1E-6050-4C50-AB60-13C63E86B764}" dt="2025-02-12T17:01:58.331" v="30" actId="14100"/>
          <ac:spMkLst>
            <pc:docMk/>
            <pc:sldMk cId="2242182733" sldId="2147376451"/>
            <ac:spMk id="8" creationId="{6721C198-D51B-B8F5-BEB8-6AF32C641D8F}"/>
          </ac:spMkLst>
        </pc:spChg>
      </pc:sldChg>
      <pc:sldChg chg="modSp mod">
        <pc:chgData name="Leah Montner Dixon" userId="d5b2ae9e-9213-4442-b7df-4db8cbe51e5d" providerId="ADAL" clId="{6B4CCA1E-6050-4C50-AB60-13C63E86B764}" dt="2025-02-12T17:27:47.496" v="43" actId="313"/>
        <pc:sldMkLst>
          <pc:docMk/>
          <pc:sldMk cId="2970841491" sldId="2147376453"/>
        </pc:sldMkLst>
        <pc:spChg chg="mod">
          <ac:chgData name="Leah Montner Dixon" userId="d5b2ae9e-9213-4442-b7df-4db8cbe51e5d" providerId="ADAL" clId="{6B4CCA1E-6050-4C50-AB60-13C63E86B764}" dt="2025-02-12T17:27:47.496" v="43" actId="313"/>
          <ac:spMkLst>
            <pc:docMk/>
            <pc:sldMk cId="2970841491" sldId="2147376453"/>
            <ac:spMk id="3" creationId="{754B22D8-E76A-F755-F0AE-57F60881F96F}"/>
          </ac:spMkLst>
        </pc:spChg>
        <pc:spChg chg="mod">
          <ac:chgData name="Leah Montner Dixon" userId="d5b2ae9e-9213-4442-b7df-4db8cbe51e5d" providerId="ADAL" clId="{6B4CCA1E-6050-4C50-AB60-13C63E86B764}" dt="2025-02-12T17:02:12.352" v="31" actId="14100"/>
          <ac:spMkLst>
            <pc:docMk/>
            <pc:sldMk cId="2970841491" sldId="2147376453"/>
            <ac:spMk id="8" creationId="{0517DC73-0128-9F1B-3584-3CB1064C0FDA}"/>
          </ac:spMkLst>
        </pc:spChg>
      </pc:sldChg>
      <pc:sldChg chg="addSp delSp modSp mod">
        <pc:chgData name="Leah Montner Dixon" userId="d5b2ae9e-9213-4442-b7df-4db8cbe51e5d" providerId="ADAL" clId="{6B4CCA1E-6050-4C50-AB60-13C63E86B764}" dt="2025-02-12T17:27:33.671" v="39" actId="20577"/>
        <pc:sldMkLst>
          <pc:docMk/>
          <pc:sldMk cId="1305631612" sldId="2147376454"/>
        </pc:sldMkLst>
        <pc:spChg chg="mod">
          <ac:chgData name="Leah Montner Dixon" userId="d5b2ae9e-9213-4442-b7df-4db8cbe51e5d" providerId="ADAL" clId="{6B4CCA1E-6050-4C50-AB60-13C63E86B764}" dt="2025-02-12T17:27:33.671" v="39" actId="20577"/>
          <ac:spMkLst>
            <pc:docMk/>
            <pc:sldMk cId="1305631612" sldId="2147376454"/>
            <ac:spMk id="3" creationId="{3E499C45-0E75-2095-FADE-94CF5B2337B6}"/>
          </ac:spMkLst>
        </pc:spChg>
        <pc:picChg chg="del mod">
          <ac:chgData name="Leah Montner Dixon" userId="d5b2ae9e-9213-4442-b7df-4db8cbe51e5d" providerId="ADAL" clId="{6B4CCA1E-6050-4C50-AB60-13C63E86B764}" dt="2025-02-12T14:58:01.442" v="25" actId="478"/>
          <ac:picMkLst>
            <pc:docMk/>
            <pc:sldMk cId="1305631612" sldId="2147376454"/>
            <ac:picMk id="19" creationId="{DD4E102C-33F9-C642-DE6C-FF05DB76DFB9}"/>
          </ac:picMkLst>
        </pc:picChg>
        <pc:picChg chg="add mod">
          <ac:chgData name="Leah Montner Dixon" userId="d5b2ae9e-9213-4442-b7df-4db8cbe51e5d" providerId="ADAL" clId="{6B4CCA1E-6050-4C50-AB60-13C63E86B764}" dt="2025-02-12T14:57:24.266" v="9"/>
          <ac:picMkLst>
            <pc:docMk/>
            <pc:sldMk cId="1305631612" sldId="2147376454"/>
            <ac:picMk id="1026" creationId="{E609E6D5-1EFE-7CA9-829D-6CE3FD4F1A4B}"/>
          </ac:picMkLst>
        </pc:picChg>
        <pc:picChg chg="mod">
          <ac:chgData name="Leah Montner Dixon" userId="d5b2ae9e-9213-4442-b7df-4db8cbe51e5d" providerId="ADAL" clId="{6B4CCA1E-6050-4C50-AB60-13C63E86B764}" dt="2025-02-12T14:57:51.436" v="24" actId="1076"/>
          <ac:picMkLst>
            <pc:docMk/>
            <pc:sldMk cId="1305631612" sldId="2147376454"/>
            <ac:picMk id="6146" creationId="{2CBDAD5E-203F-3D84-504D-E2C39962D014}"/>
          </ac:picMkLst>
        </pc:picChg>
      </pc:sldChg>
      <pc:sldChg chg="modSp mod">
        <pc:chgData name="Leah Montner Dixon" userId="d5b2ae9e-9213-4442-b7df-4db8cbe51e5d" providerId="ADAL" clId="{6B4CCA1E-6050-4C50-AB60-13C63E86B764}" dt="2025-02-12T17:02:38.581" v="33" actId="14100"/>
        <pc:sldMkLst>
          <pc:docMk/>
          <pc:sldMk cId="283978638" sldId="2147376457"/>
        </pc:sldMkLst>
        <pc:spChg chg="mod">
          <ac:chgData name="Leah Montner Dixon" userId="d5b2ae9e-9213-4442-b7df-4db8cbe51e5d" providerId="ADAL" clId="{6B4CCA1E-6050-4C50-AB60-13C63E86B764}" dt="2025-02-12T17:02:38.581" v="33" actId="14100"/>
          <ac:spMkLst>
            <pc:docMk/>
            <pc:sldMk cId="283978638" sldId="2147376457"/>
            <ac:spMk id="23" creationId="{05C58136-A3A9-21A8-C408-395E81A2BCA4}"/>
          </ac:spMkLst>
        </pc:spChg>
      </pc:sldChg>
      <pc:sldChg chg="modSp mod">
        <pc:chgData name="Leah Montner Dixon" userId="d5b2ae9e-9213-4442-b7df-4db8cbe51e5d" providerId="ADAL" clId="{6B4CCA1E-6050-4C50-AB60-13C63E86B764}" dt="2025-02-12T17:02:31.126" v="32" actId="14100"/>
        <pc:sldMkLst>
          <pc:docMk/>
          <pc:sldMk cId="87437598" sldId="2147376459"/>
        </pc:sldMkLst>
        <pc:spChg chg="mod">
          <ac:chgData name="Leah Montner Dixon" userId="d5b2ae9e-9213-4442-b7df-4db8cbe51e5d" providerId="ADAL" clId="{6B4CCA1E-6050-4C50-AB60-13C63E86B764}" dt="2025-02-12T17:02:31.126" v="32" actId="14100"/>
          <ac:spMkLst>
            <pc:docMk/>
            <pc:sldMk cId="87437598" sldId="2147376459"/>
            <ac:spMk id="8" creationId="{6782BB03-FE3A-0DEE-769D-D19DA9C76774}"/>
          </ac:spMkLst>
        </pc:spChg>
      </pc:sldChg>
    </pc:docChg>
  </pc:docChgLst>
  <pc:docChgLst>
    <pc:chgData name="Leah Montner Dixon" userId="d5b2ae9e-9213-4442-b7df-4db8cbe51e5d" providerId="ADAL" clId="{F8CD1A53-6899-43F8-9A82-B25ABC80E6DC}"/>
    <pc:docChg chg="undo redo custSel modSld">
      <pc:chgData name="Leah Montner Dixon" userId="d5b2ae9e-9213-4442-b7df-4db8cbe51e5d" providerId="ADAL" clId="{F8CD1A53-6899-43F8-9A82-B25ABC80E6DC}" dt="2025-02-13T16:25:43.916" v="234" actId="14100"/>
      <pc:docMkLst>
        <pc:docMk/>
      </pc:docMkLst>
      <pc:sldChg chg="setBg">
        <pc:chgData name="Leah Montner Dixon" userId="d5b2ae9e-9213-4442-b7df-4db8cbe51e5d" providerId="ADAL" clId="{F8CD1A53-6899-43F8-9A82-B25ABC80E6DC}" dt="2025-02-13T15:01:08.156" v="83"/>
        <pc:sldMkLst>
          <pc:docMk/>
          <pc:sldMk cId="2505657519" sldId="256"/>
        </pc:sldMkLst>
      </pc:sldChg>
      <pc:sldChg chg="modSp mod">
        <pc:chgData name="Leah Montner Dixon" userId="d5b2ae9e-9213-4442-b7df-4db8cbe51e5d" providerId="ADAL" clId="{F8CD1A53-6899-43F8-9A82-B25ABC80E6DC}" dt="2025-02-13T16:22:54.025" v="201" actId="20577"/>
        <pc:sldMkLst>
          <pc:docMk/>
          <pc:sldMk cId="3028885139" sldId="2147376425"/>
        </pc:sldMkLst>
        <pc:spChg chg="mod">
          <ac:chgData name="Leah Montner Dixon" userId="d5b2ae9e-9213-4442-b7df-4db8cbe51e5d" providerId="ADAL" clId="{F8CD1A53-6899-43F8-9A82-B25ABC80E6DC}" dt="2025-02-13T16:22:54.025" v="201" actId="20577"/>
          <ac:spMkLst>
            <pc:docMk/>
            <pc:sldMk cId="3028885139" sldId="2147376425"/>
            <ac:spMk id="7" creationId="{9AE59D62-9780-F01C-752F-9D97E25B3C30}"/>
          </ac:spMkLst>
        </pc:spChg>
      </pc:sldChg>
      <pc:sldChg chg="modSp mod">
        <pc:chgData name="Leah Montner Dixon" userId="d5b2ae9e-9213-4442-b7df-4db8cbe51e5d" providerId="ADAL" clId="{F8CD1A53-6899-43F8-9A82-B25ABC80E6DC}" dt="2025-02-13T16:23:13.911" v="205"/>
        <pc:sldMkLst>
          <pc:docMk/>
          <pc:sldMk cId="2432307076" sldId="2147376432"/>
        </pc:sldMkLst>
        <pc:spChg chg="mod">
          <ac:chgData name="Leah Montner Dixon" userId="d5b2ae9e-9213-4442-b7df-4db8cbe51e5d" providerId="ADAL" clId="{F8CD1A53-6899-43F8-9A82-B25ABC80E6DC}" dt="2025-02-13T16:23:13.911" v="205"/>
          <ac:spMkLst>
            <pc:docMk/>
            <pc:sldMk cId="2432307076" sldId="2147376432"/>
            <ac:spMk id="7" creationId="{D369EA52-8D9F-20FF-C247-4C3AF86E2FBB}"/>
          </ac:spMkLst>
        </pc:spChg>
      </pc:sldChg>
      <pc:sldChg chg="modSp mod">
        <pc:chgData name="Leah Montner Dixon" userId="d5b2ae9e-9213-4442-b7df-4db8cbe51e5d" providerId="ADAL" clId="{F8CD1A53-6899-43F8-9A82-B25ABC80E6DC}" dt="2025-02-13T16:22:32.731" v="196"/>
        <pc:sldMkLst>
          <pc:docMk/>
          <pc:sldMk cId="2700027808" sldId="2147376435"/>
        </pc:sldMkLst>
        <pc:spChg chg="mod">
          <ac:chgData name="Leah Montner Dixon" userId="d5b2ae9e-9213-4442-b7df-4db8cbe51e5d" providerId="ADAL" clId="{F8CD1A53-6899-43F8-9A82-B25ABC80E6DC}" dt="2025-02-13T16:22:32.731" v="196"/>
          <ac:spMkLst>
            <pc:docMk/>
            <pc:sldMk cId="2700027808" sldId="2147376435"/>
            <ac:spMk id="5" creationId="{62906D6C-0D13-1C8B-8A2D-D4C1FA7E5224}"/>
          </ac:spMkLst>
        </pc:spChg>
      </pc:sldChg>
      <pc:sldChg chg="modSp mod">
        <pc:chgData name="Leah Montner Dixon" userId="d5b2ae9e-9213-4442-b7df-4db8cbe51e5d" providerId="ADAL" clId="{F8CD1A53-6899-43F8-9A82-B25ABC80E6DC}" dt="2025-02-13T16:24:02.034" v="225"/>
        <pc:sldMkLst>
          <pc:docMk/>
          <pc:sldMk cId="2400818584" sldId="2147376437"/>
        </pc:sldMkLst>
        <pc:spChg chg="mod">
          <ac:chgData name="Leah Montner Dixon" userId="d5b2ae9e-9213-4442-b7df-4db8cbe51e5d" providerId="ADAL" clId="{F8CD1A53-6899-43F8-9A82-B25ABC80E6DC}" dt="2025-02-13T16:24:02.034" v="225"/>
          <ac:spMkLst>
            <pc:docMk/>
            <pc:sldMk cId="2400818584" sldId="2147376437"/>
            <ac:spMk id="24" creationId="{B61CD1CB-6D91-0506-6B60-47CFB6C52023}"/>
          </ac:spMkLst>
        </pc:spChg>
      </pc:sldChg>
      <pc:sldChg chg="modSp mod">
        <pc:chgData name="Leah Montner Dixon" userId="d5b2ae9e-9213-4442-b7df-4db8cbe51e5d" providerId="ADAL" clId="{F8CD1A53-6899-43F8-9A82-B25ABC80E6DC}" dt="2025-02-13T16:23:53.062" v="221"/>
        <pc:sldMkLst>
          <pc:docMk/>
          <pc:sldMk cId="2851989133" sldId="2147376442"/>
        </pc:sldMkLst>
        <pc:spChg chg="mod">
          <ac:chgData name="Leah Montner Dixon" userId="d5b2ae9e-9213-4442-b7df-4db8cbe51e5d" providerId="ADAL" clId="{F8CD1A53-6899-43F8-9A82-B25ABC80E6DC}" dt="2025-02-13T16:23:53.062" v="221"/>
          <ac:spMkLst>
            <pc:docMk/>
            <pc:sldMk cId="2851989133" sldId="2147376442"/>
            <ac:spMk id="25" creationId="{04D38FAD-45D0-F4B1-E344-3473BEC288DF}"/>
          </ac:spMkLst>
        </pc:spChg>
      </pc:sldChg>
      <pc:sldChg chg="modSp mod">
        <pc:chgData name="Leah Montner Dixon" userId="d5b2ae9e-9213-4442-b7df-4db8cbe51e5d" providerId="ADAL" clId="{F8CD1A53-6899-43F8-9A82-B25ABC80E6DC}" dt="2025-02-13T16:23:33.738" v="213"/>
        <pc:sldMkLst>
          <pc:docMk/>
          <pc:sldMk cId="2324544046" sldId="2147376446"/>
        </pc:sldMkLst>
        <pc:spChg chg="mod">
          <ac:chgData name="Leah Montner Dixon" userId="d5b2ae9e-9213-4442-b7df-4db8cbe51e5d" providerId="ADAL" clId="{F8CD1A53-6899-43F8-9A82-B25ABC80E6DC}" dt="2025-02-13T16:23:33.738" v="213"/>
          <ac:spMkLst>
            <pc:docMk/>
            <pc:sldMk cId="2324544046" sldId="2147376446"/>
            <ac:spMk id="32" creationId="{A4B6CC96-9CF0-F264-CAEB-BDC4ECEAA6DA}"/>
          </ac:spMkLst>
        </pc:spChg>
      </pc:sldChg>
      <pc:sldChg chg="modSp mod">
        <pc:chgData name="Leah Montner Dixon" userId="d5b2ae9e-9213-4442-b7df-4db8cbe51e5d" providerId="ADAL" clId="{F8CD1A53-6899-43F8-9A82-B25ABC80E6DC}" dt="2025-02-13T16:23:23.838" v="209"/>
        <pc:sldMkLst>
          <pc:docMk/>
          <pc:sldMk cId="2049188992" sldId="2147376450"/>
        </pc:sldMkLst>
        <pc:spChg chg="mod">
          <ac:chgData name="Leah Montner Dixon" userId="d5b2ae9e-9213-4442-b7df-4db8cbe51e5d" providerId="ADAL" clId="{F8CD1A53-6899-43F8-9A82-B25ABC80E6DC}" dt="2025-02-13T16:23:23.838" v="209"/>
          <ac:spMkLst>
            <pc:docMk/>
            <pc:sldMk cId="2049188992" sldId="2147376450"/>
            <ac:spMk id="24" creationId="{D3E8DF4A-FF14-F322-9E9B-96A4B167421C}"/>
          </ac:spMkLst>
        </pc:spChg>
      </pc:sldChg>
      <pc:sldChg chg="modSp mod">
        <pc:chgData name="Leah Montner Dixon" userId="d5b2ae9e-9213-4442-b7df-4db8cbe51e5d" providerId="ADAL" clId="{F8CD1A53-6899-43F8-9A82-B25ABC80E6DC}" dt="2025-02-13T16:25:07.371" v="232" actId="14100"/>
        <pc:sldMkLst>
          <pc:docMk/>
          <pc:sldMk cId="2242182733" sldId="2147376451"/>
        </pc:sldMkLst>
        <pc:spChg chg="mod">
          <ac:chgData name="Leah Montner Dixon" userId="d5b2ae9e-9213-4442-b7df-4db8cbe51e5d" providerId="ADAL" clId="{F8CD1A53-6899-43F8-9A82-B25ABC80E6DC}" dt="2025-02-13T16:25:07.371" v="232" actId="14100"/>
          <ac:spMkLst>
            <pc:docMk/>
            <pc:sldMk cId="2242182733" sldId="2147376451"/>
            <ac:spMk id="10" creationId="{35897D51-2B79-DBA6-DFFB-93DDDC4BF71A}"/>
          </ac:spMkLst>
        </pc:spChg>
      </pc:sldChg>
      <pc:sldChg chg="modSp mod">
        <pc:chgData name="Leah Montner Dixon" userId="d5b2ae9e-9213-4442-b7df-4db8cbe51e5d" providerId="ADAL" clId="{F8CD1A53-6899-43F8-9A82-B25ABC80E6DC}" dt="2025-02-13T16:23:07.768" v="203"/>
        <pc:sldMkLst>
          <pc:docMk/>
          <pc:sldMk cId="1194413717" sldId="2147376452"/>
        </pc:sldMkLst>
        <pc:spChg chg="mod">
          <ac:chgData name="Leah Montner Dixon" userId="d5b2ae9e-9213-4442-b7df-4db8cbe51e5d" providerId="ADAL" clId="{F8CD1A53-6899-43F8-9A82-B25ABC80E6DC}" dt="2025-02-13T16:23:07.768" v="203"/>
          <ac:spMkLst>
            <pc:docMk/>
            <pc:sldMk cId="1194413717" sldId="2147376452"/>
            <ac:spMk id="25" creationId="{105A8A64-A31C-0D2B-734B-64EDF10769AF}"/>
          </ac:spMkLst>
        </pc:spChg>
      </pc:sldChg>
      <pc:sldChg chg="modSp mod">
        <pc:chgData name="Leah Montner Dixon" userId="d5b2ae9e-9213-4442-b7df-4db8cbe51e5d" providerId="ADAL" clId="{F8CD1A53-6899-43F8-9A82-B25ABC80E6DC}" dt="2025-02-13T16:23:19.313" v="207"/>
        <pc:sldMkLst>
          <pc:docMk/>
          <pc:sldMk cId="2970841491" sldId="2147376453"/>
        </pc:sldMkLst>
        <pc:spChg chg="mod">
          <ac:chgData name="Leah Montner Dixon" userId="d5b2ae9e-9213-4442-b7df-4db8cbe51e5d" providerId="ADAL" clId="{F8CD1A53-6899-43F8-9A82-B25ABC80E6DC}" dt="2025-02-13T16:23:19.313" v="207"/>
          <ac:spMkLst>
            <pc:docMk/>
            <pc:sldMk cId="2970841491" sldId="2147376453"/>
            <ac:spMk id="13" creationId="{B74679CB-9FF1-5A04-A227-60517378FE99}"/>
          </ac:spMkLst>
        </pc:spChg>
      </pc:sldChg>
      <pc:sldChg chg="modSp mod">
        <pc:chgData name="Leah Montner Dixon" userId="d5b2ae9e-9213-4442-b7df-4db8cbe51e5d" providerId="ADAL" clId="{F8CD1A53-6899-43F8-9A82-B25ABC80E6DC}" dt="2025-02-13T16:25:33.828" v="233" actId="14100"/>
        <pc:sldMkLst>
          <pc:docMk/>
          <pc:sldMk cId="1305631612" sldId="2147376454"/>
        </pc:sldMkLst>
        <pc:spChg chg="mod">
          <ac:chgData name="Leah Montner Dixon" userId="d5b2ae9e-9213-4442-b7df-4db8cbe51e5d" providerId="ADAL" clId="{F8CD1A53-6899-43F8-9A82-B25ABC80E6DC}" dt="2025-02-13T16:23:27.459" v="211"/>
          <ac:spMkLst>
            <pc:docMk/>
            <pc:sldMk cId="1305631612" sldId="2147376454"/>
            <ac:spMk id="7" creationId="{BB7DDE79-A3C9-F997-2452-F4E0D5EF67CE}"/>
          </ac:spMkLst>
        </pc:spChg>
        <pc:spChg chg="mod">
          <ac:chgData name="Leah Montner Dixon" userId="d5b2ae9e-9213-4442-b7df-4db8cbe51e5d" providerId="ADAL" clId="{F8CD1A53-6899-43F8-9A82-B25ABC80E6DC}" dt="2025-02-13T16:25:33.828" v="233" actId="14100"/>
          <ac:spMkLst>
            <pc:docMk/>
            <pc:sldMk cId="1305631612" sldId="2147376454"/>
            <ac:spMk id="10" creationId="{387B79EB-E301-5E14-29F4-D876A4DC6665}"/>
          </ac:spMkLst>
        </pc:spChg>
      </pc:sldChg>
      <pc:sldChg chg="modSp mod">
        <pc:chgData name="Leah Montner Dixon" userId="d5b2ae9e-9213-4442-b7df-4db8cbe51e5d" providerId="ADAL" clId="{F8CD1A53-6899-43F8-9A82-B25ABC80E6DC}" dt="2025-02-13T16:23:39.614" v="215"/>
        <pc:sldMkLst>
          <pc:docMk/>
          <pc:sldMk cId="2014511004" sldId="2147376455"/>
        </pc:sldMkLst>
        <pc:spChg chg="mod">
          <ac:chgData name="Leah Montner Dixon" userId="d5b2ae9e-9213-4442-b7df-4db8cbe51e5d" providerId="ADAL" clId="{F8CD1A53-6899-43F8-9A82-B25ABC80E6DC}" dt="2025-02-13T16:23:39.614" v="215"/>
          <ac:spMkLst>
            <pc:docMk/>
            <pc:sldMk cId="2014511004" sldId="2147376455"/>
            <ac:spMk id="7" creationId="{44135588-E233-F1CB-9577-D68E539CC71D}"/>
          </ac:spMkLst>
        </pc:spChg>
      </pc:sldChg>
      <pc:sldChg chg="modSp mod">
        <pc:chgData name="Leah Montner Dixon" userId="d5b2ae9e-9213-4442-b7df-4db8cbe51e5d" providerId="ADAL" clId="{F8CD1A53-6899-43F8-9A82-B25ABC80E6DC}" dt="2025-02-13T16:24:28.857" v="228" actId="14100"/>
        <pc:sldMkLst>
          <pc:docMk/>
          <pc:sldMk cId="283978638" sldId="2147376457"/>
        </pc:sldMkLst>
        <pc:spChg chg="mod">
          <ac:chgData name="Leah Montner Dixon" userId="d5b2ae9e-9213-4442-b7df-4db8cbe51e5d" providerId="ADAL" clId="{F8CD1A53-6899-43F8-9A82-B25ABC80E6DC}" dt="2025-02-13T16:24:28.857" v="228" actId="14100"/>
          <ac:spMkLst>
            <pc:docMk/>
            <pc:sldMk cId="283978638" sldId="2147376457"/>
            <ac:spMk id="22" creationId="{24FC5D3C-AF4B-A77D-25AC-525993A526C1}"/>
          </ac:spMkLst>
        </pc:spChg>
        <pc:spChg chg="mod">
          <ac:chgData name="Leah Montner Dixon" userId="d5b2ae9e-9213-4442-b7df-4db8cbe51e5d" providerId="ADAL" clId="{F8CD1A53-6899-43F8-9A82-B25ABC80E6DC}" dt="2025-02-13T16:23:57.507" v="223"/>
          <ac:spMkLst>
            <pc:docMk/>
            <pc:sldMk cId="283978638" sldId="2147376457"/>
            <ac:spMk id="32" creationId="{4BBCB834-1A00-B0A4-BF2D-AEBCCF922550}"/>
          </ac:spMkLst>
        </pc:spChg>
      </pc:sldChg>
      <pc:sldChg chg="modSp mod">
        <pc:chgData name="Leah Montner Dixon" userId="d5b2ae9e-9213-4442-b7df-4db8cbe51e5d" providerId="ADAL" clId="{F8CD1A53-6899-43F8-9A82-B25ABC80E6DC}" dt="2025-02-13T16:23:44.541" v="217"/>
        <pc:sldMkLst>
          <pc:docMk/>
          <pc:sldMk cId="252026270" sldId="2147376458"/>
        </pc:sldMkLst>
        <pc:spChg chg="mod">
          <ac:chgData name="Leah Montner Dixon" userId="d5b2ae9e-9213-4442-b7df-4db8cbe51e5d" providerId="ADAL" clId="{F8CD1A53-6899-43F8-9A82-B25ABC80E6DC}" dt="2025-02-13T16:23:44.541" v="217"/>
          <ac:spMkLst>
            <pc:docMk/>
            <pc:sldMk cId="252026270" sldId="2147376458"/>
            <ac:spMk id="25" creationId="{A0F7FB70-7AEC-08C0-2A56-F3B16A7D2F49}"/>
          </ac:spMkLst>
        </pc:spChg>
      </pc:sldChg>
      <pc:sldChg chg="modSp mod">
        <pc:chgData name="Leah Montner Dixon" userId="d5b2ae9e-9213-4442-b7df-4db8cbe51e5d" providerId="ADAL" clId="{F8CD1A53-6899-43F8-9A82-B25ABC80E6DC}" dt="2025-02-13T16:25:43.916" v="234" actId="14100"/>
        <pc:sldMkLst>
          <pc:docMk/>
          <pc:sldMk cId="87437598" sldId="2147376459"/>
        </pc:sldMkLst>
        <pc:spChg chg="mod">
          <ac:chgData name="Leah Montner Dixon" userId="d5b2ae9e-9213-4442-b7df-4db8cbe51e5d" providerId="ADAL" clId="{F8CD1A53-6899-43F8-9A82-B25ABC80E6DC}" dt="2025-02-13T16:25:43.916" v="234" actId="14100"/>
          <ac:spMkLst>
            <pc:docMk/>
            <pc:sldMk cId="87437598" sldId="2147376459"/>
            <ac:spMk id="10" creationId="{935833B4-EAE5-834D-ABD0-018ED53E55F1}"/>
          </ac:spMkLst>
        </pc:spChg>
        <pc:spChg chg="mod">
          <ac:chgData name="Leah Montner Dixon" userId="d5b2ae9e-9213-4442-b7df-4db8cbe51e5d" providerId="ADAL" clId="{F8CD1A53-6899-43F8-9A82-B25ABC80E6DC}" dt="2025-02-13T16:23:48.602" v="219"/>
          <ac:spMkLst>
            <pc:docMk/>
            <pc:sldMk cId="87437598" sldId="2147376459"/>
            <ac:spMk id="27" creationId="{EFC0F93F-5127-8D6A-5DDB-956BD5092C29}"/>
          </ac:spMkLst>
        </pc:spChg>
      </pc:sldChg>
      <pc:sldChg chg="addSp delSp modSp mod">
        <pc:chgData name="Leah Montner Dixon" userId="d5b2ae9e-9213-4442-b7df-4db8cbe51e5d" providerId="ADAL" clId="{F8CD1A53-6899-43F8-9A82-B25ABC80E6DC}" dt="2025-02-13T15:03:03.782" v="92" actId="1076"/>
        <pc:sldMkLst>
          <pc:docMk/>
          <pc:sldMk cId="4099743125" sldId="2147376461"/>
        </pc:sldMkLst>
        <pc:spChg chg="del">
          <ac:chgData name="Leah Montner Dixon" userId="d5b2ae9e-9213-4442-b7df-4db8cbe51e5d" providerId="ADAL" clId="{F8CD1A53-6899-43F8-9A82-B25ABC80E6DC}" dt="2025-02-13T15:00:49.838" v="81" actId="478"/>
          <ac:spMkLst>
            <pc:docMk/>
            <pc:sldMk cId="4099743125" sldId="2147376461"/>
            <ac:spMk id="2" creationId="{9A5F8115-E0DF-BBC9-2A3D-81966FDDDE32}"/>
          </ac:spMkLst>
        </pc:spChg>
        <pc:spChg chg="add del mod">
          <ac:chgData name="Leah Montner Dixon" userId="d5b2ae9e-9213-4442-b7df-4db8cbe51e5d" providerId="ADAL" clId="{F8CD1A53-6899-43F8-9A82-B25ABC80E6DC}" dt="2025-02-13T14:57:46.705" v="22" actId="478"/>
          <ac:spMkLst>
            <pc:docMk/>
            <pc:sldMk cId="4099743125" sldId="2147376461"/>
            <ac:spMk id="3" creationId="{6553A0B9-6610-5DEC-E85C-7D0519F90FF7}"/>
          </ac:spMkLst>
        </pc:spChg>
        <pc:spChg chg="del">
          <ac:chgData name="Leah Montner Dixon" userId="d5b2ae9e-9213-4442-b7df-4db8cbe51e5d" providerId="ADAL" clId="{F8CD1A53-6899-43F8-9A82-B25ABC80E6DC}" dt="2025-02-13T15:02:37.385" v="84" actId="478"/>
          <ac:spMkLst>
            <pc:docMk/>
            <pc:sldMk cId="4099743125" sldId="2147376461"/>
            <ac:spMk id="3" creationId="{9A87C5DE-FEB8-98D0-8299-884A80AB36D7}"/>
          </ac:spMkLst>
        </pc:spChg>
        <pc:spChg chg="add del mod">
          <ac:chgData name="Leah Montner Dixon" userId="d5b2ae9e-9213-4442-b7df-4db8cbe51e5d" providerId="ADAL" clId="{F8CD1A53-6899-43F8-9A82-B25ABC80E6DC}" dt="2025-02-13T14:57:46.705" v="22" actId="478"/>
          <ac:spMkLst>
            <pc:docMk/>
            <pc:sldMk cId="4099743125" sldId="2147376461"/>
            <ac:spMk id="4" creationId="{77704F71-D36F-16D6-B3A0-83BC80C84221}"/>
          </ac:spMkLst>
        </pc:spChg>
        <pc:spChg chg="add mod ord">
          <ac:chgData name="Leah Montner Dixon" userId="d5b2ae9e-9213-4442-b7df-4db8cbe51e5d" providerId="ADAL" clId="{F8CD1A53-6899-43F8-9A82-B25ABC80E6DC}" dt="2025-02-13T15:02:45.208" v="85" actId="14100"/>
          <ac:spMkLst>
            <pc:docMk/>
            <pc:sldMk cId="4099743125" sldId="2147376461"/>
            <ac:spMk id="9" creationId="{0A3C4084-6EA3-D966-83B9-7BB1CECF7734}"/>
          </ac:spMkLst>
        </pc:spChg>
        <pc:spChg chg="add mod">
          <ac:chgData name="Leah Montner Dixon" userId="d5b2ae9e-9213-4442-b7df-4db8cbe51e5d" providerId="ADAL" clId="{F8CD1A53-6899-43F8-9A82-B25ABC80E6DC}" dt="2025-02-13T15:03:03.782" v="92" actId="1076"/>
          <ac:spMkLst>
            <pc:docMk/>
            <pc:sldMk cId="4099743125" sldId="2147376461"/>
            <ac:spMk id="12" creationId="{50D52EF7-F51F-7ACE-25AD-A1CDEC1DDFF7}"/>
          </ac:spMkLst>
        </pc:spChg>
        <pc:picChg chg="del mod">
          <ac:chgData name="Leah Montner Dixon" userId="d5b2ae9e-9213-4442-b7df-4db8cbe51e5d" providerId="ADAL" clId="{F8CD1A53-6899-43F8-9A82-B25ABC80E6DC}" dt="2025-02-13T14:58:21.017" v="76" actId="478"/>
          <ac:picMkLst>
            <pc:docMk/>
            <pc:sldMk cId="4099743125" sldId="2147376461"/>
            <ac:picMk id="24" creationId="{83E73FE3-2EB2-BA29-B4A7-368F46D01858}"/>
          </ac:picMkLst>
        </pc:picChg>
        <pc:picChg chg="add mod">
          <ac:chgData name="Leah Montner Dixon" userId="d5b2ae9e-9213-4442-b7df-4db8cbe51e5d" providerId="ADAL" clId="{F8CD1A53-6899-43F8-9A82-B25ABC80E6DC}" dt="2025-02-13T14:58:29.684" v="80" actId="1076"/>
          <ac:picMkLst>
            <pc:docMk/>
            <pc:sldMk cId="4099743125" sldId="2147376461"/>
            <ac:picMk id="1026" creationId="{DC8E1F16-55CF-5617-4F48-0EDC16F39B24}"/>
          </ac:picMkLst>
        </pc:picChg>
        <pc:cxnChg chg="add mod ord">
          <ac:chgData name="Leah Montner Dixon" userId="d5b2ae9e-9213-4442-b7df-4db8cbe51e5d" providerId="ADAL" clId="{F8CD1A53-6899-43F8-9A82-B25ABC80E6DC}" dt="2025-02-13T15:02:57.750" v="89" actId="1076"/>
          <ac:cxnSpMkLst>
            <pc:docMk/>
            <pc:sldMk cId="4099743125" sldId="2147376461"/>
            <ac:cxnSpMk id="11" creationId="{099EBA02-1C31-35EF-B698-19207E6910D0}"/>
          </ac:cxnSpMkLst>
        </pc:cxnChg>
        <pc:cxnChg chg="add del mod">
          <ac:chgData name="Leah Montner Dixon" userId="d5b2ae9e-9213-4442-b7df-4db8cbe51e5d" providerId="ADAL" clId="{F8CD1A53-6899-43F8-9A82-B25ABC80E6DC}" dt="2025-02-13T14:57:47.360" v="25" actId="478"/>
          <ac:cxnSpMkLst>
            <pc:docMk/>
            <pc:sldMk cId="4099743125" sldId="2147376461"/>
            <ac:cxnSpMk id="14" creationId="{56469655-C546-A7D5-D1B8-6956E2EF5C8B}"/>
          </ac:cxnSpMkLst>
        </pc:cxnChg>
      </pc:sldChg>
      <pc:sldChg chg="addSp delSp modSp mod">
        <pc:chgData name="Leah Montner Dixon" userId="d5b2ae9e-9213-4442-b7df-4db8cbe51e5d" providerId="ADAL" clId="{F8CD1A53-6899-43F8-9A82-B25ABC80E6DC}" dt="2025-02-13T16:24:37.343" v="230"/>
        <pc:sldMkLst>
          <pc:docMk/>
          <pc:sldMk cId="406403969" sldId="2147376462"/>
        </pc:sldMkLst>
        <pc:spChg chg="del">
          <ac:chgData name="Leah Montner Dixon" userId="d5b2ae9e-9213-4442-b7df-4db8cbe51e5d" providerId="ADAL" clId="{F8CD1A53-6899-43F8-9A82-B25ABC80E6DC}" dt="2025-02-13T16:24:37.062" v="229" actId="478"/>
          <ac:spMkLst>
            <pc:docMk/>
            <pc:sldMk cId="406403969" sldId="2147376462"/>
            <ac:spMk id="7" creationId="{254707D3-4A4C-E985-12FA-FCBAD4E09295}"/>
          </ac:spMkLst>
        </pc:spChg>
        <pc:spChg chg="del">
          <ac:chgData name="Leah Montner Dixon" userId="d5b2ae9e-9213-4442-b7df-4db8cbe51e5d" providerId="ADAL" clId="{F8CD1A53-6899-43F8-9A82-B25ABC80E6DC}" dt="2025-02-13T16:24:37.062" v="229" actId="478"/>
          <ac:spMkLst>
            <pc:docMk/>
            <pc:sldMk cId="406403969" sldId="2147376462"/>
            <ac:spMk id="8" creationId="{6C02736D-0C25-B3D4-56B6-DA78597579C7}"/>
          </ac:spMkLst>
        </pc:spChg>
        <pc:spChg chg="add mod">
          <ac:chgData name="Leah Montner Dixon" userId="d5b2ae9e-9213-4442-b7df-4db8cbe51e5d" providerId="ADAL" clId="{F8CD1A53-6899-43F8-9A82-B25ABC80E6DC}" dt="2025-02-13T16:24:37.343" v="230"/>
          <ac:spMkLst>
            <pc:docMk/>
            <pc:sldMk cId="406403969" sldId="2147376462"/>
            <ac:spMk id="10" creationId="{A9DBADEF-370A-28AE-75F3-812B6D56095A}"/>
          </ac:spMkLst>
        </pc:spChg>
        <pc:spChg chg="add mod">
          <ac:chgData name="Leah Montner Dixon" userId="d5b2ae9e-9213-4442-b7df-4db8cbe51e5d" providerId="ADAL" clId="{F8CD1A53-6899-43F8-9A82-B25ABC80E6DC}" dt="2025-02-13T16:24:37.343" v="230"/>
          <ac:spMkLst>
            <pc:docMk/>
            <pc:sldMk cId="406403969" sldId="2147376462"/>
            <ac:spMk id="11" creationId="{0C250EF5-A904-A3EF-559A-0521E3522ACF}"/>
          </ac:spMkLst>
        </pc:spChg>
        <pc:picChg chg="add mod">
          <ac:chgData name="Leah Montner Dixon" userId="d5b2ae9e-9213-4442-b7df-4db8cbe51e5d" providerId="ADAL" clId="{F8CD1A53-6899-43F8-9A82-B25ABC80E6DC}" dt="2025-02-13T16:24:37.343" v="230"/>
          <ac:picMkLst>
            <pc:docMk/>
            <pc:sldMk cId="406403969" sldId="2147376462"/>
            <ac:picMk id="4" creationId="{A41479F5-2206-33FA-317C-4AF68A71287C}"/>
          </ac:picMkLst>
        </pc:picChg>
        <pc:picChg chg="del">
          <ac:chgData name="Leah Montner Dixon" userId="d5b2ae9e-9213-4442-b7df-4db8cbe51e5d" providerId="ADAL" clId="{F8CD1A53-6899-43F8-9A82-B25ABC80E6DC}" dt="2025-02-13T16:24:37.062" v="229" actId="478"/>
          <ac:picMkLst>
            <pc:docMk/>
            <pc:sldMk cId="406403969" sldId="2147376462"/>
            <ac:picMk id="6" creationId="{8C50EEB7-CAC3-644D-A46E-DDCB39151A94}"/>
          </ac:picMkLst>
        </pc:picChg>
      </pc:sldChg>
    </pc:docChg>
  </pc:docChgLst>
  <pc:docChgLst>
    <pc:chgData name="Jason Wiese" userId="4bff8d5b-7de6-4655-b397-69b0afc81113" providerId="ADAL" clId="{0F282D1A-CEC3-42E8-A4BB-6D485B354A4F}"/>
    <pc:docChg chg="undo custSel delSld modSld">
      <pc:chgData name="Jason Wiese" userId="4bff8d5b-7de6-4655-b397-69b0afc81113" providerId="ADAL" clId="{0F282D1A-CEC3-42E8-A4BB-6D485B354A4F}" dt="2025-02-13T18:00:43.460" v="3714" actId="14100"/>
      <pc:docMkLst>
        <pc:docMk/>
      </pc:docMkLst>
      <pc:sldChg chg="addSp delSp modSp del mod setBg">
        <pc:chgData name="Jason Wiese" userId="4bff8d5b-7de6-4655-b397-69b0afc81113" providerId="ADAL" clId="{0F282D1A-CEC3-42E8-A4BB-6D485B354A4F}" dt="2025-02-13T15:59:35.828" v="2898" actId="47"/>
        <pc:sldMkLst>
          <pc:docMk/>
          <pc:sldMk cId="2505657519" sldId="256"/>
        </pc:sldMkLst>
        <pc:spChg chg="add del mod ord">
          <ac:chgData name="Jason Wiese" userId="4bff8d5b-7de6-4655-b397-69b0afc81113" providerId="ADAL" clId="{0F282D1A-CEC3-42E8-A4BB-6D485B354A4F}" dt="2025-02-13T15:31:23.932" v="1922" actId="478"/>
          <ac:spMkLst>
            <pc:docMk/>
            <pc:sldMk cId="2505657519" sldId="256"/>
            <ac:spMk id="2" creationId="{83E6E75B-8C0B-F4F6-565F-613C9EF05EE3}"/>
          </ac:spMkLst>
        </pc:spChg>
        <pc:spChg chg="add mod ord">
          <ac:chgData name="Jason Wiese" userId="4bff8d5b-7de6-4655-b397-69b0afc81113" providerId="ADAL" clId="{0F282D1A-CEC3-42E8-A4BB-6D485B354A4F}" dt="2025-02-13T15:32:43.069" v="1957" actId="167"/>
          <ac:spMkLst>
            <pc:docMk/>
            <pc:sldMk cId="2505657519" sldId="256"/>
            <ac:spMk id="3" creationId="{22E491CB-5F44-B505-21FC-094B6A244E13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9" creationId="{58A02DD4-C05F-987F-F0D1-9BE59F345CDC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10" creationId="{2D37B95F-1685-955A-ABD0-BAFCBAD8693F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11" creationId="{FE77F41B-537C-425B-769C-2C07B2165DDA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13" creationId="{019F1451-F2DE-A8AB-583E-EDFD10EA36E2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16" creationId="{E18E755E-7A55-8C2C-9615-8F4D38CB1353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17" creationId="{D3F581D3-86AC-FD04-1832-3F5D3F96C7FA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18" creationId="{057498C3-B75F-1A52-6E26-6D892F9B4CF4}"/>
          </ac:spMkLst>
        </pc:spChg>
        <pc:spChg chg="mod">
          <ac:chgData name="Jason Wiese" userId="4bff8d5b-7de6-4655-b397-69b0afc81113" providerId="ADAL" clId="{0F282D1A-CEC3-42E8-A4BB-6D485B354A4F}" dt="2025-02-13T15:10:26.406" v="1037" actId="1076"/>
          <ac:spMkLst>
            <pc:docMk/>
            <pc:sldMk cId="2505657519" sldId="256"/>
            <ac:spMk id="21" creationId="{5CA72101-C796-724F-8C2D-F7FDC3CB4E15}"/>
          </ac:spMkLst>
        </pc:spChg>
        <pc:spChg chg="mod">
          <ac:chgData name="Jason Wiese" userId="4bff8d5b-7de6-4655-b397-69b0afc81113" providerId="ADAL" clId="{0F282D1A-CEC3-42E8-A4BB-6D485B354A4F}" dt="2025-02-13T15:09:54.048" v="1031" actId="207"/>
          <ac:spMkLst>
            <pc:docMk/>
            <pc:sldMk cId="2505657519" sldId="256"/>
            <ac:spMk id="24" creationId="{6A5B661A-0B03-A506-12D4-81A3D16D563D}"/>
          </ac:spMkLst>
        </pc:spChg>
        <pc:spChg chg="mod">
          <ac:chgData name="Jason Wiese" userId="4bff8d5b-7de6-4655-b397-69b0afc81113" providerId="ADAL" clId="{0F282D1A-CEC3-42E8-A4BB-6D485B354A4F}" dt="2025-02-13T15:32:25.725" v="1954" actId="1035"/>
          <ac:spMkLst>
            <pc:docMk/>
            <pc:sldMk cId="2505657519" sldId="256"/>
            <ac:spMk id="29" creationId="{E8E761D9-21FD-2061-F63F-B1A6530D9839}"/>
          </ac:spMkLst>
        </pc:spChg>
        <pc:spChg chg="del mod">
          <ac:chgData name="Jason Wiese" userId="4bff8d5b-7de6-4655-b397-69b0afc81113" providerId="ADAL" clId="{0F282D1A-CEC3-42E8-A4BB-6D485B354A4F}" dt="2025-02-13T15:32:21.612" v="1943" actId="478"/>
          <ac:spMkLst>
            <pc:docMk/>
            <pc:sldMk cId="2505657519" sldId="256"/>
            <ac:spMk id="30" creationId="{5AF4EFFA-935D-B231-8296-F841367D9D54}"/>
          </ac:spMkLst>
        </pc:spChg>
        <pc:spChg chg="del">
          <ac:chgData name="Jason Wiese" userId="4bff8d5b-7de6-4655-b397-69b0afc81113" providerId="ADAL" clId="{0F282D1A-CEC3-42E8-A4BB-6D485B354A4F}" dt="2025-02-13T15:09:17.439" v="1013" actId="478"/>
          <ac:spMkLst>
            <pc:docMk/>
            <pc:sldMk cId="2505657519" sldId="256"/>
            <ac:spMk id="32" creationId="{403D87DE-CBDD-5C30-95F6-8D0C4B29ACA5}"/>
          </ac:spMkLst>
        </pc:spChg>
      </pc:sldChg>
      <pc:sldChg chg="addSp delSp modSp mod">
        <pc:chgData name="Jason Wiese" userId="4bff8d5b-7de6-4655-b397-69b0afc81113" providerId="ADAL" clId="{0F282D1A-CEC3-42E8-A4BB-6D485B354A4F}" dt="2025-02-13T16:44:39.463" v="3424" actId="20577"/>
        <pc:sldMkLst>
          <pc:docMk/>
          <pc:sldMk cId="2976003516" sldId="2146846533"/>
        </pc:sldMkLst>
        <pc:spChg chg="mod">
          <ac:chgData name="Jason Wiese" userId="4bff8d5b-7de6-4655-b397-69b0afc81113" providerId="ADAL" clId="{0F282D1A-CEC3-42E8-A4BB-6D485B354A4F}" dt="2025-02-13T06:15:23.511" v="991" actId="20577"/>
          <ac:spMkLst>
            <pc:docMk/>
            <pc:sldMk cId="2976003516" sldId="2146846533"/>
            <ac:spMk id="5" creationId="{95DD7329-3AC4-2AD3-ECFA-4569026A9683}"/>
          </ac:spMkLst>
        </pc:spChg>
        <pc:spChg chg="del">
          <ac:chgData name="Jason Wiese" userId="4bff8d5b-7de6-4655-b397-69b0afc81113" providerId="ADAL" clId="{0F282D1A-CEC3-42E8-A4BB-6D485B354A4F}" dt="2025-02-13T05:57:36.691" v="514" actId="478"/>
          <ac:spMkLst>
            <pc:docMk/>
            <pc:sldMk cId="2976003516" sldId="2146846533"/>
            <ac:spMk id="7" creationId="{98D1E736-FA31-B8BC-3DA8-8572B631A75E}"/>
          </ac:spMkLst>
        </pc:spChg>
        <pc:spChg chg="mod">
          <ac:chgData name="Jason Wiese" userId="4bff8d5b-7de6-4655-b397-69b0afc81113" providerId="ADAL" clId="{0F282D1A-CEC3-42E8-A4BB-6D485B354A4F}" dt="2025-02-13T06:07:20.957" v="633" actId="6549"/>
          <ac:spMkLst>
            <pc:docMk/>
            <pc:sldMk cId="2976003516" sldId="2146846533"/>
            <ac:spMk id="9" creationId="{A5BFC1F0-FC7C-4EAA-C804-2E01993C8542}"/>
          </ac:spMkLst>
        </pc:spChg>
        <pc:spChg chg="add mod">
          <ac:chgData name="Jason Wiese" userId="4bff8d5b-7de6-4655-b397-69b0afc81113" providerId="ADAL" clId="{0F282D1A-CEC3-42E8-A4BB-6D485B354A4F}" dt="2025-02-13T06:15:31.971" v="992" actId="20577"/>
          <ac:spMkLst>
            <pc:docMk/>
            <pc:sldMk cId="2976003516" sldId="2146846533"/>
            <ac:spMk id="10" creationId="{A1239653-6071-0883-B81F-4620FBCEE279}"/>
          </ac:spMkLst>
        </pc:spChg>
        <pc:spChg chg="mod">
          <ac:chgData name="Jason Wiese" userId="4bff8d5b-7de6-4655-b397-69b0afc81113" providerId="ADAL" clId="{0F282D1A-CEC3-42E8-A4BB-6D485B354A4F}" dt="2025-02-13T16:44:39.463" v="3424" actId="20577"/>
          <ac:spMkLst>
            <pc:docMk/>
            <pc:sldMk cId="2976003516" sldId="2146846533"/>
            <ac:spMk id="14" creationId="{5AA0AA8D-3331-1819-87A1-CCB4ACBDF969}"/>
          </ac:spMkLst>
        </pc:spChg>
        <pc:spChg chg="mod">
          <ac:chgData name="Jason Wiese" userId="4bff8d5b-7de6-4655-b397-69b0afc81113" providerId="ADAL" clId="{0F282D1A-CEC3-42E8-A4BB-6D485B354A4F}" dt="2025-02-13T06:05:52.830" v="600" actId="1037"/>
          <ac:spMkLst>
            <pc:docMk/>
            <pc:sldMk cId="2976003516" sldId="2146846533"/>
            <ac:spMk id="17" creationId="{D69B552A-879B-FD1C-4BBC-E0C642CE975F}"/>
          </ac:spMkLst>
        </pc:spChg>
        <pc:spChg chg="add mod">
          <ac:chgData name="Jason Wiese" userId="4bff8d5b-7de6-4655-b397-69b0afc81113" providerId="ADAL" clId="{0F282D1A-CEC3-42E8-A4BB-6D485B354A4F}" dt="2025-02-13T06:13:42.739" v="896" actId="554"/>
          <ac:spMkLst>
            <pc:docMk/>
            <pc:sldMk cId="2976003516" sldId="2146846533"/>
            <ac:spMk id="20" creationId="{3B110259-673D-ACE6-C9F8-C76D3CD7A307}"/>
          </ac:spMkLst>
        </pc:spChg>
        <pc:spChg chg="add mod">
          <ac:chgData name="Jason Wiese" userId="4bff8d5b-7de6-4655-b397-69b0afc81113" providerId="ADAL" clId="{0F282D1A-CEC3-42E8-A4BB-6D485B354A4F}" dt="2025-02-13T06:15:05.477" v="988"/>
          <ac:spMkLst>
            <pc:docMk/>
            <pc:sldMk cId="2976003516" sldId="2146846533"/>
            <ac:spMk id="23" creationId="{0761EA52-7317-FE23-14DE-7E367B98C2AB}"/>
          </ac:spMkLst>
        </pc:spChg>
        <pc:picChg chg="add mod">
          <ac:chgData name="Jason Wiese" userId="4bff8d5b-7de6-4655-b397-69b0afc81113" providerId="ADAL" clId="{0F282D1A-CEC3-42E8-A4BB-6D485B354A4F}" dt="2025-02-13T06:11:28.882" v="882"/>
          <ac:picMkLst>
            <pc:docMk/>
            <pc:sldMk cId="2976003516" sldId="2146846533"/>
            <ac:picMk id="3" creationId="{02F286C5-0955-B225-5975-48001A5907AA}"/>
          </ac:picMkLst>
        </pc:picChg>
        <pc:picChg chg="mod">
          <ac:chgData name="Jason Wiese" userId="4bff8d5b-7de6-4655-b397-69b0afc81113" providerId="ADAL" clId="{0F282D1A-CEC3-42E8-A4BB-6D485B354A4F}" dt="2025-02-13T06:13:34.319" v="895" actId="554"/>
          <ac:picMkLst>
            <pc:docMk/>
            <pc:sldMk cId="2976003516" sldId="2146846533"/>
            <ac:picMk id="4" creationId="{66A66480-9630-B777-1F10-BD9F67B5A655}"/>
          </ac:picMkLst>
        </pc:picChg>
        <pc:picChg chg="del">
          <ac:chgData name="Jason Wiese" userId="4bff8d5b-7de6-4655-b397-69b0afc81113" providerId="ADAL" clId="{0F282D1A-CEC3-42E8-A4BB-6D485B354A4F}" dt="2025-02-13T05:57:36.691" v="514" actId="478"/>
          <ac:picMkLst>
            <pc:docMk/>
            <pc:sldMk cId="2976003516" sldId="2146846533"/>
            <ac:picMk id="6" creationId="{7F3B7498-4598-61B7-5F8D-F0BF13D9D6AF}"/>
          </ac:picMkLst>
        </pc:picChg>
        <pc:picChg chg="mod">
          <ac:chgData name="Jason Wiese" userId="4bff8d5b-7de6-4655-b397-69b0afc81113" providerId="ADAL" clId="{0F282D1A-CEC3-42E8-A4BB-6D485B354A4F}" dt="2025-02-13T05:57:41.634" v="550" actId="1037"/>
          <ac:picMkLst>
            <pc:docMk/>
            <pc:sldMk cId="2976003516" sldId="2146846533"/>
            <ac:picMk id="8" creationId="{B5CD9CD8-102C-0D13-7B55-60146701F9A5}"/>
          </ac:picMkLst>
        </pc:picChg>
        <pc:picChg chg="mod">
          <ac:chgData name="Jason Wiese" userId="4bff8d5b-7de6-4655-b397-69b0afc81113" providerId="ADAL" clId="{0F282D1A-CEC3-42E8-A4BB-6D485B354A4F}" dt="2025-02-13T06:05:52.830" v="600" actId="1037"/>
          <ac:picMkLst>
            <pc:docMk/>
            <pc:sldMk cId="2976003516" sldId="2146846533"/>
            <ac:picMk id="15" creationId="{419AFF18-4EEF-20D1-4CE2-DEB5BFE761E4}"/>
          </ac:picMkLst>
        </pc:picChg>
        <pc:picChg chg="mod">
          <ac:chgData name="Jason Wiese" userId="4bff8d5b-7de6-4655-b397-69b0afc81113" providerId="ADAL" clId="{0F282D1A-CEC3-42E8-A4BB-6D485B354A4F}" dt="2025-02-13T06:06:53.714" v="626" actId="14100"/>
          <ac:picMkLst>
            <pc:docMk/>
            <pc:sldMk cId="2976003516" sldId="2146846533"/>
            <ac:picMk id="16" creationId="{96029B9B-4C97-B3F6-82B2-EE1DBA9C2177}"/>
          </ac:picMkLst>
        </pc:picChg>
        <pc:picChg chg="add mod">
          <ac:chgData name="Jason Wiese" userId="4bff8d5b-7de6-4655-b397-69b0afc81113" providerId="ADAL" clId="{0F282D1A-CEC3-42E8-A4BB-6D485B354A4F}" dt="2025-02-13T06:13:34.319" v="895" actId="554"/>
          <ac:picMkLst>
            <pc:docMk/>
            <pc:sldMk cId="2976003516" sldId="2146846533"/>
            <ac:picMk id="19" creationId="{221ABB71-4A78-ED7A-C61B-B0300F3A84AD}"/>
          </ac:picMkLst>
        </pc:picChg>
        <pc:picChg chg="add mod">
          <ac:chgData name="Jason Wiese" userId="4bff8d5b-7de6-4655-b397-69b0afc81113" providerId="ADAL" clId="{0F282D1A-CEC3-42E8-A4BB-6D485B354A4F}" dt="2025-02-13T06:14:54.427" v="986"/>
          <ac:picMkLst>
            <pc:docMk/>
            <pc:sldMk cId="2976003516" sldId="2146846533"/>
            <ac:picMk id="22" creationId="{6CD41CA8-FF82-5E75-8ADA-3FD7293460EE}"/>
          </ac:picMkLst>
        </pc:picChg>
      </pc:sldChg>
      <pc:sldChg chg="addSp modSp mod">
        <pc:chgData name="Jason Wiese" userId="4bff8d5b-7de6-4655-b397-69b0afc81113" providerId="ADAL" clId="{0F282D1A-CEC3-42E8-A4BB-6D485B354A4F}" dt="2025-02-12T17:25:50.005" v="440" actId="113"/>
        <pc:sldMkLst>
          <pc:docMk/>
          <pc:sldMk cId="357119568" sldId="2146846655"/>
        </pc:sldMkLst>
        <pc:spChg chg="add mod">
          <ac:chgData name="Jason Wiese" userId="4bff8d5b-7de6-4655-b397-69b0afc81113" providerId="ADAL" clId="{0F282D1A-CEC3-42E8-A4BB-6D485B354A4F}" dt="2025-02-12T17:24:38.654" v="434" actId="1076"/>
          <ac:spMkLst>
            <pc:docMk/>
            <pc:sldMk cId="357119568" sldId="2146846655"/>
            <ac:spMk id="6" creationId="{E6D91307-E6EA-CFDD-120B-D0D8A511B162}"/>
          </ac:spMkLst>
        </pc:spChg>
        <pc:spChg chg="add mod">
          <ac:chgData name="Jason Wiese" userId="4bff8d5b-7de6-4655-b397-69b0afc81113" providerId="ADAL" clId="{0F282D1A-CEC3-42E8-A4BB-6D485B354A4F}" dt="2025-02-12T17:25:50.005" v="440" actId="113"/>
          <ac:spMkLst>
            <pc:docMk/>
            <pc:sldMk cId="357119568" sldId="2146846655"/>
            <ac:spMk id="7" creationId="{58EA25B1-66FC-63E5-A6CF-A82083031A64}"/>
          </ac:spMkLst>
        </pc:spChg>
      </pc:sldChg>
      <pc:sldChg chg="addSp delSp modSp mod">
        <pc:chgData name="Jason Wiese" userId="4bff8d5b-7de6-4655-b397-69b0afc81113" providerId="ADAL" clId="{0F282D1A-CEC3-42E8-A4BB-6D485B354A4F}" dt="2025-02-12T17:15:51.938" v="282" actId="20577"/>
        <pc:sldMkLst>
          <pc:docMk/>
          <pc:sldMk cId="3028885139" sldId="2147376425"/>
        </pc:sldMkLst>
        <pc:spChg chg="mod">
          <ac:chgData name="Jason Wiese" userId="4bff8d5b-7de6-4655-b397-69b0afc81113" providerId="ADAL" clId="{0F282D1A-CEC3-42E8-A4BB-6D485B354A4F}" dt="2025-02-12T17:15:51.938" v="282" actId="20577"/>
          <ac:spMkLst>
            <pc:docMk/>
            <pc:sldMk cId="3028885139" sldId="2147376425"/>
            <ac:spMk id="3" creationId="{082531E3-1EF1-F65A-293C-6065452CCC34}"/>
          </ac:spMkLst>
        </pc:spChg>
        <pc:spChg chg="add del mod">
          <ac:chgData name="Jason Wiese" userId="4bff8d5b-7de6-4655-b397-69b0afc81113" providerId="ADAL" clId="{0F282D1A-CEC3-42E8-A4BB-6D485B354A4F}" dt="2025-02-12T17:15:29.827" v="278" actId="478"/>
          <ac:spMkLst>
            <pc:docMk/>
            <pc:sldMk cId="3028885139" sldId="2147376425"/>
            <ac:spMk id="26" creationId="{01201A47-15C5-1F37-3F38-14C769D43B6E}"/>
          </ac:spMkLst>
        </pc:spChg>
      </pc:sldChg>
      <pc:sldChg chg="modSp mod">
        <pc:chgData name="Jason Wiese" userId="4bff8d5b-7de6-4655-b397-69b0afc81113" providerId="ADAL" clId="{0F282D1A-CEC3-42E8-A4BB-6D485B354A4F}" dt="2025-02-12T14:22:04.270" v="12" actId="14100"/>
        <pc:sldMkLst>
          <pc:docMk/>
          <pc:sldMk cId="2432307076" sldId="2147376432"/>
        </pc:sldMkLst>
        <pc:spChg chg="mod">
          <ac:chgData name="Jason Wiese" userId="4bff8d5b-7de6-4655-b397-69b0afc81113" providerId="ADAL" clId="{0F282D1A-CEC3-42E8-A4BB-6D485B354A4F}" dt="2025-02-12T14:22:04.270" v="12" actId="14100"/>
          <ac:spMkLst>
            <pc:docMk/>
            <pc:sldMk cId="2432307076" sldId="2147376432"/>
            <ac:spMk id="27" creationId="{5CFFC8C4-B3A0-4458-5E99-F1BC5DE83550}"/>
          </ac:spMkLst>
        </pc:spChg>
      </pc:sldChg>
      <pc:sldChg chg="modSp del mod">
        <pc:chgData name="Jason Wiese" userId="4bff8d5b-7de6-4655-b397-69b0afc81113" providerId="ADAL" clId="{0F282D1A-CEC3-42E8-A4BB-6D485B354A4F}" dt="2025-02-13T15:59:26.161" v="2897" actId="47"/>
        <pc:sldMkLst>
          <pc:docMk/>
          <pc:sldMk cId="3136665780" sldId="2147376441"/>
        </pc:sldMkLst>
        <pc:spChg chg="mod">
          <ac:chgData name="Jason Wiese" userId="4bff8d5b-7de6-4655-b397-69b0afc81113" providerId="ADAL" clId="{0F282D1A-CEC3-42E8-A4BB-6D485B354A4F}" dt="2025-02-13T15:33:51.556" v="1958" actId="20577"/>
          <ac:spMkLst>
            <pc:docMk/>
            <pc:sldMk cId="3136665780" sldId="2147376441"/>
            <ac:spMk id="9" creationId="{88166B87-E4CB-796E-DB9C-7B8426D2E7F1}"/>
          </ac:spMkLst>
        </pc:spChg>
      </pc:sldChg>
      <pc:sldChg chg="modSp mod">
        <pc:chgData name="Jason Wiese" userId="4bff8d5b-7de6-4655-b397-69b0afc81113" providerId="ADAL" clId="{0F282D1A-CEC3-42E8-A4BB-6D485B354A4F}" dt="2025-02-13T16:20:13.202" v="3395" actId="207"/>
        <pc:sldMkLst>
          <pc:docMk/>
          <pc:sldMk cId="2242182733" sldId="2147376451"/>
        </pc:sldMkLst>
        <pc:spChg chg="mod">
          <ac:chgData name="Jason Wiese" userId="4bff8d5b-7de6-4655-b397-69b0afc81113" providerId="ADAL" clId="{0F282D1A-CEC3-42E8-A4BB-6D485B354A4F}" dt="2025-02-13T16:20:13.202" v="3395" actId="207"/>
          <ac:spMkLst>
            <pc:docMk/>
            <pc:sldMk cId="2242182733" sldId="2147376451"/>
            <ac:spMk id="7" creationId="{B82DA873-DA76-0176-67B6-42FEA1F87731}"/>
          </ac:spMkLst>
        </pc:spChg>
      </pc:sldChg>
      <pc:sldChg chg="addSp delSp modSp del mod">
        <pc:chgData name="Jason Wiese" userId="4bff8d5b-7de6-4655-b397-69b0afc81113" providerId="ADAL" clId="{0F282D1A-CEC3-42E8-A4BB-6D485B354A4F}" dt="2025-02-13T15:30:49.350" v="1921" actId="47"/>
        <pc:sldMkLst>
          <pc:docMk/>
          <pc:sldMk cId="4099743125" sldId="2147376461"/>
        </pc:sldMkLst>
        <pc:spChg chg="del">
          <ac:chgData name="Jason Wiese" userId="4bff8d5b-7de6-4655-b397-69b0afc81113" providerId="ADAL" clId="{0F282D1A-CEC3-42E8-A4BB-6D485B354A4F}" dt="2025-02-13T15:17:55.978" v="1257" actId="21"/>
          <ac:spMkLst>
            <pc:docMk/>
            <pc:sldMk cId="4099743125" sldId="2147376461"/>
            <ac:spMk id="4" creationId="{59329BBC-F4E6-C558-F85B-5B8230538663}"/>
          </ac:spMkLst>
        </pc:spChg>
        <pc:spChg chg="add del ord">
          <ac:chgData name="Jason Wiese" userId="4bff8d5b-7de6-4655-b397-69b0afc81113" providerId="ADAL" clId="{0F282D1A-CEC3-42E8-A4BB-6D485B354A4F}" dt="2025-02-13T15:17:14.685" v="1254" actId="478"/>
          <ac:spMkLst>
            <pc:docMk/>
            <pc:sldMk cId="4099743125" sldId="2147376461"/>
            <ac:spMk id="9" creationId="{0A3C4084-6EA3-D966-83B9-7BB1CECF7734}"/>
          </ac:spMkLst>
        </pc:spChg>
        <pc:spChg chg="del">
          <ac:chgData name="Jason Wiese" userId="4bff8d5b-7de6-4655-b397-69b0afc81113" providerId="ADAL" clId="{0F282D1A-CEC3-42E8-A4BB-6D485B354A4F}" dt="2025-02-13T15:17:55.978" v="1257" actId="21"/>
          <ac:spMkLst>
            <pc:docMk/>
            <pc:sldMk cId="4099743125" sldId="2147376461"/>
            <ac:spMk id="12" creationId="{50D52EF7-F51F-7ACE-25AD-A1CDEC1DDFF7}"/>
          </ac:spMkLst>
        </pc:spChg>
        <pc:spChg chg="add mod ord">
          <ac:chgData name="Jason Wiese" userId="4bff8d5b-7de6-4655-b397-69b0afc81113" providerId="ADAL" clId="{0F282D1A-CEC3-42E8-A4BB-6D485B354A4F}" dt="2025-02-13T15:16:58.467" v="1247" actId="14100"/>
          <ac:spMkLst>
            <pc:docMk/>
            <pc:sldMk cId="4099743125" sldId="2147376461"/>
            <ac:spMk id="13" creationId="{2A689AB3-CCD8-511E-B142-A3F55435A12C}"/>
          </ac:spMkLst>
        </pc:spChg>
        <pc:spChg chg="del">
          <ac:chgData name="Jason Wiese" userId="4bff8d5b-7de6-4655-b397-69b0afc81113" providerId="ADAL" clId="{0F282D1A-CEC3-42E8-A4BB-6D485B354A4F}" dt="2025-02-13T15:17:55.978" v="1257" actId="21"/>
          <ac:spMkLst>
            <pc:docMk/>
            <pc:sldMk cId="4099743125" sldId="2147376461"/>
            <ac:spMk id="15" creationId="{2FEDC538-B9CA-BF37-B5FD-326C3AA9D0F3}"/>
          </ac:spMkLst>
        </pc:spChg>
        <pc:spChg chg="del">
          <ac:chgData name="Jason Wiese" userId="4bff8d5b-7de6-4655-b397-69b0afc81113" providerId="ADAL" clId="{0F282D1A-CEC3-42E8-A4BB-6D485B354A4F}" dt="2025-02-13T15:17:55.978" v="1257" actId="21"/>
          <ac:spMkLst>
            <pc:docMk/>
            <pc:sldMk cId="4099743125" sldId="2147376461"/>
            <ac:spMk id="16" creationId="{390AEEC0-0A90-78A3-F73C-4BFBDD8D1CD2}"/>
          </ac:spMkLst>
        </pc:spChg>
        <pc:spChg chg="add mod">
          <ac:chgData name="Jason Wiese" userId="4bff8d5b-7de6-4655-b397-69b0afc81113" providerId="ADAL" clId="{0F282D1A-CEC3-42E8-A4BB-6D485B354A4F}" dt="2025-02-13T15:17:07.498" v="1252" actId="207"/>
          <ac:spMkLst>
            <pc:docMk/>
            <pc:sldMk cId="4099743125" sldId="2147376461"/>
            <ac:spMk id="32" creationId="{37FCE2F9-C17E-C78E-F960-361D6759A46E}"/>
          </ac:spMkLst>
        </pc:spChg>
        <pc:picChg chg="del">
          <ac:chgData name="Jason Wiese" userId="4bff8d5b-7de6-4655-b397-69b0afc81113" providerId="ADAL" clId="{0F282D1A-CEC3-42E8-A4BB-6D485B354A4F}" dt="2025-02-13T15:17:55.978" v="1257" actId="21"/>
          <ac:picMkLst>
            <pc:docMk/>
            <pc:sldMk cId="4099743125" sldId="2147376461"/>
            <ac:picMk id="10" creationId="{41CE4A90-39DF-1232-AB4D-2C55BCD1FE2A}"/>
          </ac:picMkLst>
        </pc:picChg>
        <pc:picChg chg="mod">
          <ac:chgData name="Jason Wiese" userId="4bff8d5b-7de6-4655-b397-69b0afc81113" providerId="ADAL" clId="{0F282D1A-CEC3-42E8-A4BB-6D485B354A4F}" dt="2025-02-13T15:13:27.478" v="1107" actId="1076"/>
          <ac:picMkLst>
            <pc:docMk/>
            <pc:sldMk cId="4099743125" sldId="2147376461"/>
            <ac:picMk id="17" creationId="{1EF7309B-BAC4-EF25-4353-225B8FD7B4E4}"/>
          </ac:picMkLst>
        </pc:picChg>
        <pc:picChg chg="mod">
          <ac:chgData name="Jason Wiese" userId="4bff8d5b-7de6-4655-b397-69b0afc81113" providerId="ADAL" clId="{0F282D1A-CEC3-42E8-A4BB-6D485B354A4F}" dt="2025-02-13T15:13:26.450" v="1106" actId="1076"/>
          <ac:picMkLst>
            <pc:docMk/>
            <pc:sldMk cId="4099743125" sldId="2147376461"/>
            <ac:picMk id="18" creationId="{9F706642-3D72-317B-30F8-F935650253E9}"/>
          </ac:picMkLst>
        </pc:picChg>
        <pc:picChg chg="mod">
          <ac:chgData name="Jason Wiese" userId="4bff8d5b-7de6-4655-b397-69b0afc81113" providerId="ADAL" clId="{0F282D1A-CEC3-42E8-A4BB-6D485B354A4F}" dt="2025-02-13T15:16:59.765" v="1248" actId="1076"/>
          <ac:picMkLst>
            <pc:docMk/>
            <pc:sldMk cId="4099743125" sldId="2147376461"/>
            <ac:picMk id="19" creationId="{29639678-A23B-6BFF-5AB4-14DE5380B24A}"/>
          </ac:picMkLst>
        </pc:picChg>
        <pc:picChg chg="mod">
          <ac:chgData name="Jason Wiese" userId="4bff8d5b-7de6-4655-b397-69b0afc81113" providerId="ADAL" clId="{0F282D1A-CEC3-42E8-A4BB-6D485B354A4F}" dt="2025-02-13T15:13:18.927" v="1101" actId="1076"/>
          <ac:picMkLst>
            <pc:docMk/>
            <pc:sldMk cId="4099743125" sldId="2147376461"/>
            <ac:picMk id="21" creationId="{1D8A1261-32EB-C8AF-4459-C86D65C286FA}"/>
          </ac:picMkLst>
        </pc:picChg>
        <pc:picChg chg="mod">
          <ac:chgData name="Jason Wiese" userId="4bff8d5b-7de6-4655-b397-69b0afc81113" providerId="ADAL" clId="{0F282D1A-CEC3-42E8-A4BB-6D485B354A4F}" dt="2025-02-13T15:13:18.125" v="1100" actId="1076"/>
          <ac:picMkLst>
            <pc:docMk/>
            <pc:sldMk cId="4099743125" sldId="2147376461"/>
            <ac:picMk id="22" creationId="{54916185-C89C-9BA3-D6F1-4914AA9031FE}"/>
          </ac:picMkLst>
        </pc:picChg>
        <pc:picChg chg="mod">
          <ac:chgData name="Jason Wiese" userId="4bff8d5b-7de6-4655-b397-69b0afc81113" providerId="ADAL" clId="{0F282D1A-CEC3-42E8-A4BB-6D485B354A4F}" dt="2025-02-13T15:13:22.663" v="1104" actId="1076"/>
          <ac:picMkLst>
            <pc:docMk/>
            <pc:sldMk cId="4099743125" sldId="2147376461"/>
            <ac:picMk id="26" creationId="{657ECB2D-2C59-AD1D-F9CA-DA220910CCD8}"/>
          </ac:picMkLst>
        </pc:picChg>
        <pc:picChg chg="mod">
          <ac:chgData name="Jason Wiese" userId="4bff8d5b-7de6-4655-b397-69b0afc81113" providerId="ADAL" clId="{0F282D1A-CEC3-42E8-A4BB-6D485B354A4F}" dt="2025-02-13T15:13:24.072" v="1105" actId="1076"/>
          <ac:picMkLst>
            <pc:docMk/>
            <pc:sldMk cId="4099743125" sldId="2147376461"/>
            <ac:picMk id="27" creationId="{27E72E3C-0642-321E-FC68-52425CB4C1AD}"/>
          </ac:picMkLst>
        </pc:picChg>
        <pc:picChg chg="mod">
          <ac:chgData name="Jason Wiese" userId="4bff8d5b-7de6-4655-b397-69b0afc81113" providerId="ADAL" clId="{0F282D1A-CEC3-42E8-A4BB-6D485B354A4F}" dt="2025-02-13T15:17:02.344" v="1250" actId="1076"/>
          <ac:picMkLst>
            <pc:docMk/>
            <pc:sldMk cId="4099743125" sldId="2147376461"/>
            <ac:picMk id="28" creationId="{742FB68B-2CEF-29CE-173A-5B6D545B1E16}"/>
          </ac:picMkLst>
        </pc:picChg>
        <pc:picChg chg="mod">
          <ac:chgData name="Jason Wiese" userId="4bff8d5b-7de6-4655-b397-69b0afc81113" providerId="ADAL" clId="{0F282D1A-CEC3-42E8-A4BB-6D485B354A4F}" dt="2025-02-13T15:17:03.140" v="1251" actId="1076"/>
          <ac:picMkLst>
            <pc:docMk/>
            <pc:sldMk cId="4099743125" sldId="2147376461"/>
            <ac:picMk id="29" creationId="{DE26E2AA-D266-E870-067F-2D956138C765}"/>
          </ac:picMkLst>
        </pc:picChg>
        <pc:picChg chg="mod">
          <ac:chgData name="Jason Wiese" userId="4bff8d5b-7de6-4655-b397-69b0afc81113" providerId="ADAL" clId="{0F282D1A-CEC3-42E8-A4BB-6D485B354A4F}" dt="2025-02-13T15:13:20.280" v="1102" actId="1076"/>
          <ac:picMkLst>
            <pc:docMk/>
            <pc:sldMk cId="4099743125" sldId="2147376461"/>
            <ac:picMk id="30" creationId="{26524B0F-D232-71C0-3E0D-76D38F8CD90D}"/>
          </ac:picMkLst>
        </pc:picChg>
        <pc:picChg chg="mod">
          <ac:chgData name="Jason Wiese" userId="4bff8d5b-7de6-4655-b397-69b0afc81113" providerId="ADAL" clId="{0F282D1A-CEC3-42E8-A4BB-6D485B354A4F}" dt="2025-02-13T15:13:21.081" v="1103" actId="1076"/>
          <ac:picMkLst>
            <pc:docMk/>
            <pc:sldMk cId="4099743125" sldId="2147376461"/>
            <ac:picMk id="31" creationId="{4209E7FB-4DF4-F948-AEDF-DB227362AF19}"/>
          </ac:picMkLst>
        </pc:picChg>
        <pc:cxnChg chg="del">
          <ac:chgData name="Jason Wiese" userId="4bff8d5b-7de6-4655-b397-69b0afc81113" providerId="ADAL" clId="{0F282D1A-CEC3-42E8-A4BB-6D485B354A4F}" dt="2025-02-13T15:17:55.978" v="1257" actId="21"/>
          <ac:cxnSpMkLst>
            <pc:docMk/>
            <pc:sldMk cId="4099743125" sldId="2147376461"/>
            <ac:cxnSpMk id="11" creationId="{099EBA02-1C31-35EF-B698-19207E6910D0}"/>
          </ac:cxnSpMkLst>
        </pc:cxnChg>
      </pc:sldChg>
      <pc:sldChg chg="addSp delSp modSp mod">
        <pc:chgData name="Jason Wiese" userId="4bff8d5b-7de6-4655-b397-69b0afc81113" providerId="ADAL" clId="{0F282D1A-CEC3-42E8-A4BB-6D485B354A4F}" dt="2025-02-13T18:00:43.460" v="3714" actId="14100"/>
        <pc:sldMkLst>
          <pc:docMk/>
          <pc:sldMk cId="406403969" sldId="2147376462"/>
        </pc:sldMkLst>
        <pc:spChg chg="add mod">
          <ac:chgData name="Jason Wiese" userId="4bff8d5b-7de6-4655-b397-69b0afc81113" providerId="ADAL" clId="{0F282D1A-CEC3-42E8-A4BB-6D485B354A4F}" dt="2025-02-13T18:00:43.460" v="3714" actId="14100"/>
          <ac:spMkLst>
            <pc:docMk/>
            <pc:sldMk cId="406403969" sldId="2147376462"/>
            <ac:spMk id="2" creationId="{8A1FC9FE-8ADD-996A-BE20-0773584F715A}"/>
          </ac:spMkLst>
        </pc:spChg>
        <pc:spChg chg="mod">
          <ac:chgData name="Jason Wiese" userId="4bff8d5b-7de6-4655-b397-69b0afc81113" providerId="ADAL" clId="{0F282D1A-CEC3-42E8-A4BB-6D485B354A4F}" dt="2025-02-13T16:06:52.467" v="3309" actId="20577"/>
          <ac:spMkLst>
            <pc:docMk/>
            <pc:sldMk cId="406403969" sldId="2147376462"/>
            <ac:spMk id="5" creationId="{FB5F9FCE-25B3-72B7-8E3B-855ABEE51E79}"/>
          </ac:spMkLst>
        </pc:spChg>
        <pc:spChg chg="add mod">
          <ac:chgData name="Jason Wiese" userId="4bff8d5b-7de6-4655-b397-69b0afc81113" providerId="ADAL" clId="{0F282D1A-CEC3-42E8-A4BB-6D485B354A4F}" dt="2025-02-13T17:59:58.519" v="3712" actId="207"/>
          <ac:spMkLst>
            <pc:docMk/>
            <pc:sldMk cId="406403969" sldId="2147376462"/>
            <ac:spMk id="6" creationId="{F71F64D2-A982-5647-0F09-5D8812CFA1F6}"/>
          </ac:spMkLst>
        </pc:spChg>
        <pc:spChg chg="add del mod">
          <ac:chgData name="Jason Wiese" userId="4bff8d5b-7de6-4655-b397-69b0afc81113" providerId="ADAL" clId="{0F282D1A-CEC3-42E8-A4BB-6D485B354A4F}" dt="2025-02-13T17:43:17.714" v="3452" actId="1076"/>
          <ac:spMkLst>
            <pc:docMk/>
            <pc:sldMk cId="406403969" sldId="2147376462"/>
            <ac:spMk id="9" creationId="{BE87B0DA-E778-C6F7-E124-189384FBA422}"/>
          </ac:spMkLst>
        </pc:spChg>
        <pc:spChg chg="mod">
          <ac:chgData name="Jason Wiese" userId="4bff8d5b-7de6-4655-b397-69b0afc81113" providerId="ADAL" clId="{0F282D1A-CEC3-42E8-A4BB-6D485B354A4F}" dt="2025-02-13T17:50:44.183" v="3684" actId="14100"/>
          <ac:spMkLst>
            <pc:docMk/>
            <pc:sldMk cId="406403969" sldId="2147376462"/>
            <ac:spMk id="13" creationId="{5B6DBA1E-179D-863F-16BB-1543751E24DA}"/>
          </ac:spMkLst>
        </pc:spChg>
        <pc:spChg chg="mod">
          <ac:chgData name="Jason Wiese" userId="4bff8d5b-7de6-4655-b397-69b0afc81113" providerId="ADAL" clId="{0F282D1A-CEC3-42E8-A4BB-6D485B354A4F}" dt="2025-02-13T17:42:45.825" v="3425" actId="20577"/>
          <ac:spMkLst>
            <pc:docMk/>
            <pc:sldMk cId="406403969" sldId="2147376462"/>
            <ac:spMk id="32" creationId="{95308A16-9891-9AEF-5A57-D7792A9E1AE5}"/>
          </ac:spMkLst>
        </pc:spChg>
        <pc:picChg chg="mod">
          <ac:chgData name="Jason Wiese" userId="4bff8d5b-7de6-4655-b397-69b0afc81113" providerId="ADAL" clId="{0F282D1A-CEC3-42E8-A4BB-6D485B354A4F}" dt="2025-02-13T16:04:08.001" v="3279" actId="1076"/>
          <ac:picMkLst>
            <pc:docMk/>
            <pc:sldMk cId="406403969" sldId="2147376462"/>
            <ac:picMk id="22" creationId="{4A20EB7E-8562-CF5E-FA87-9CA1F0F97CC9}"/>
          </ac:picMkLst>
        </pc:picChg>
        <pc:picChg chg="mod">
          <ac:chgData name="Jason Wiese" userId="4bff8d5b-7de6-4655-b397-69b0afc81113" providerId="ADAL" clId="{0F282D1A-CEC3-42E8-A4BB-6D485B354A4F}" dt="2025-02-13T17:51:11.676" v="3702" actId="1076"/>
          <ac:picMkLst>
            <pc:docMk/>
            <pc:sldMk cId="406403969" sldId="2147376462"/>
            <ac:picMk id="26" creationId="{1D866921-F936-EB56-12E1-D56DC6B91CF6}"/>
          </ac:picMkLst>
        </pc:picChg>
        <pc:picChg chg="mod">
          <ac:chgData name="Jason Wiese" userId="4bff8d5b-7de6-4655-b397-69b0afc81113" providerId="ADAL" clId="{0F282D1A-CEC3-42E8-A4BB-6D485B354A4F}" dt="2025-02-13T17:51:16.126" v="3705" actId="1076"/>
          <ac:picMkLst>
            <pc:docMk/>
            <pc:sldMk cId="406403969" sldId="2147376462"/>
            <ac:picMk id="28" creationId="{21A3339B-0188-BC21-93D6-8916C3211D0F}"/>
          </ac:picMkLst>
        </pc:picChg>
        <pc:picChg chg="mod">
          <ac:chgData name="Jason Wiese" userId="4bff8d5b-7de6-4655-b397-69b0afc81113" providerId="ADAL" clId="{0F282D1A-CEC3-42E8-A4BB-6D485B354A4F}" dt="2025-02-13T17:51:18.476" v="3706" actId="1076"/>
          <ac:picMkLst>
            <pc:docMk/>
            <pc:sldMk cId="406403969" sldId="2147376462"/>
            <ac:picMk id="29" creationId="{3D99A6FA-F5B6-7A23-EFD0-422E9F785257}"/>
          </ac:picMkLst>
        </pc:picChg>
        <pc:picChg chg="mod">
          <ac:chgData name="Jason Wiese" userId="4bff8d5b-7de6-4655-b397-69b0afc81113" providerId="ADAL" clId="{0F282D1A-CEC3-42E8-A4BB-6D485B354A4F}" dt="2025-02-13T17:51:13.726" v="3704" actId="1076"/>
          <ac:picMkLst>
            <pc:docMk/>
            <pc:sldMk cId="406403969" sldId="2147376462"/>
            <ac:picMk id="30" creationId="{7428C372-A0F8-EAF0-4CA5-1285D47E42A5}"/>
          </ac:picMkLst>
        </pc:picChg>
        <pc:picChg chg="mod">
          <ac:chgData name="Jason Wiese" userId="4bff8d5b-7de6-4655-b397-69b0afc81113" providerId="ADAL" clId="{0F282D1A-CEC3-42E8-A4BB-6D485B354A4F}" dt="2025-02-13T17:51:12.582" v="3703" actId="1076"/>
          <ac:picMkLst>
            <pc:docMk/>
            <pc:sldMk cId="406403969" sldId="2147376462"/>
            <ac:picMk id="31" creationId="{F40AE053-70AF-FB54-E590-FD3E6D6ACC9A}"/>
          </ac:picMkLst>
        </pc:picChg>
      </pc:sldChg>
      <pc:sldChg chg="addSp delSp modSp del mod">
        <pc:chgData name="Jason Wiese" userId="4bff8d5b-7de6-4655-b397-69b0afc81113" providerId="ADAL" clId="{0F282D1A-CEC3-42E8-A4BB-6D485B354A4F}" dt="2025-02-13T15:24:09.031" v="1447" actId="2696"/>
        <pc:sldMkLst>
          <pc:docMk/>
          <pc:sldMk cId="2998921528" sldId="2147376462"/>
        </pc:sldMkLst>
        <pc:spChg chg="del">
          <ac:chgData name="Jason Wiese" userId="4bff8d5b-7de6-4655-b397-69b0afc81113" providerId="ADAL" clId="{0F282D1A-CEC3-42E8-A4BB-6D485B354A4F}" dt="2025-02-13T15:17:39.339" v="1255" actId="478"/>
          <ac:spMkLst>
            <pc:docMk/>
            <pc:sldMk cId="2998921528" sldId="2147376462"/>
            <ac:spMk id="4" creationId="{D062422D-2BE4-BA01-A53B-F70BF9B7003E}"/>
          </ac:spMkLst>
        </pc:spChg>
        <pc:spChg chg="add del mod">
          <ac:chgData name="Jason Wiese" userId="4bff8d5b-7de6-4655-b397-69b0afc81113" providerId="ADAL" clId="{0F282D1A-CEC3-42E8-A4BB-6D485B354A4F}" dt="2025-02-13T15:20:03.177" v="1423" actId="207"/>
          <ac:spMkLst>
            <pc:docMk/>
            <pc:sldMk cId="2998921528" sldId="2147376462"/>
            <ac:spMk id="9" creationId="{BE87B0DA-E778-C6F7-E124-189384FBA422}"/>
          </ac:spMkLst>
        </pc:spChg>
        <pc:spChg chg="del">
          <ac:chgData name="Jason Wiese" userId="4bff8d5b-7de6-4655-b397-69b0afc81113" providerId="ADAL" clId="{0F282D1A-CEC3-42E8-A4BB-6D485B354A4F}" dt="2025-02-13T15:17:39.339" v="1255" actId="478"/>
          <ac:spMkLst>
            <pc:docMk/>
            <pc:sldMk cId="2998921528" sldId="2147376462"/>
            <ac:spMk id="12" creationId="{D574234D-DB15-067D-1925-8908D9DF9738}"/>
          </ac:spMkLst>
        </pc:spChg>
        <pc:spChg chg="mod">
          <ac:chgData name="Jason Wiese" userId="4bff8d5b-7de6-4655-b397-69b0afc81113" providerId="ADAL" clId="{0F282D1A-CEC3-42E8-A4BB-6D485B354A4F}" dt="2025-02-13T15:21:55.200" v="1445" actId="1582"/>
          <ac:spMkLst>
            <pc:docMk/>
            <pc:sldMk cId="2998921528" sldId="2147376462"/>
            <ac:spMk id="13" creationId="{5B6DBA1E-179D-863F-16BB-1543751E24DA}"/>
          </ac:spMkLst>
        </pc:spChg>
        <pc:spChg chg="add mod">
          <ac:chgData name="Jason Wiese" userId="4bff8d5b-7de6-4655-b397-69b0afc81113" providerId="ADAL" clId="{0F282D1A-CEC3-42E8-A4BB-6D485B354A4F}" dt="2025-02-13T15:21:15.332" v="1434" actId="207"/>
          <ac:spMkLst>
            <pc:docMk/>
            <pc:sldMk cId="2998921528" sldId="2147376462"/>
            <ac:spMk id="14" creationId="{2FEDC538-B9CA-BF37-B5FD-326C3AA9D0F3}"/>
          </ac:spMkLst>
        </pc:spChg>
        <pc:spChg chg="del">
          <ac:chgData name="Jason Wiese" userId="4bff8d5b-7de6-4655-b397-69b0afc81113" providerId="ADAL" clId="{0F282D1A-CEC3-42E8-A4BB-6D485B354A4F}" dt="2025-02-13T15:17:39.339" v="1255" actId="478"/>
          <ac:spMkLst>
            <pc:docMk/>
            <pc:sldMk cId="2998921528" sldId="2147376462"/>
            <ac:spMk id="15" creationId="{1AF4957B-FCDC-7B06-B44F-77CBBFA0B5EC}"/>
          </ac:spMkLst>
        </pc:spChg>
        <pc:spChg chg="del">
          <ac:chgData name="Jason Wiese" userId="4bff8d5b-7de6-4655-b397-69b0afc81113" providerId="ADAL" clId="{0F282D1A-CEC3-42E8-A4BB-6D485B354A4F}" dt="2025-02-13T15:17:39.339" v="1255" actId="478"/>
          <ac:spMkLst>
            <pc:docMk/>
            <pc:sldMk cId="2998921528" sldId="2147376462"/>
            <ac:spMk id="16" creationId="{B4CAEB0E-6562-A4BF-8035-ED61E7D6D9A1}"/>
          </ac:spMkLst>
        </pc:spChg>
        <pc:spChg chg="add del mod">
          <ac:chgData name="Jason Wiese" userId="4bff8d5b-7de6-4655-b397-69b0afc81113" providerId="ADAL" clId="{0F282D1A-CEC3-42E8-A4BB-6D485B354A4F}" dt="2025-02-13T15:18:36.587" v="1415" actId="478"/>
          <ac:spMkLst>
            <pc:docMk/>
            <pc:sldMk cId="2998921528" sldId="2147376462"/>
            <ac:spMk id="24" creationId="{390AEEC0-0A90-78A3-F73C-4BFBDD8D1CD2}"/>
          </ac:spMkLst>
        </pc:spChg>
        <pc:spChg chg="mod">
          <ac:chgData name="Jason Wiese" userId="4bff8d5b-7de6-4655-b397-69b0afc81113" providerId="ADAL" clId="{0F282D1A-CEC3-42E8-A4BB-6D485B354A4F}" dt="2025-02-13T15:23:06.831" v="1446" actId="207"/>
          <ac:spMkLst>
            <pc:docMk/>
            <pc:sldMk cId="2998921528" sldId="2147376462"/>
            <ac:spMk id="32" creationId="{95308A16-9891-9AEF-5A57-D7792A9E1AE5}"/>
          </ac:spMkLst>
        </pc:spChg>
        <pc:spChg chg="add mod">
          <ac:chgData name="Jason Wiese" userId="4bff8d5b-7de6-4655-b397-69b0afc81113" providerId="ADAL" clId="{0F282D1A-CEC3-42E8-A4BB-6D485B354A4F}" dt="2025-02-13T15:21:32.986" v="1442" actId="1035"/>
          <ac:spMkLst>
            <pc:docMk/>
            <pc:sldMk cId="2998921528" sldId="2147376462"/>
            <ac:spMk id="33" creationId="{50D52EF7-F51F-7ACE-25AD-A1CDEC1DDFF7}"/>
          </ac:spMkLst>
        </pc:spChg>
        <pc:spChg chg="add del mod">
          <ac:chgData name="Jason Wiese" userId="4bff8d5b-7de6-4655-b397-69b0afc81113" providerId="ADAL" clId="{0F282D1A-CEC3-42E8-A4BB-6D485B354A4F}" dt="2025-02-13T15:19:48.174" v="1420" actId="478"/>
          <ac:spMkLst>
            <pc:docMk/>
            <pc:sldMk cId="2998921528" sldId="2147376462"/>
            <ac:spMk id="34" creationId="{59329BBC-F4E6-C558-F85B-5B8230538663}"/>
          </ac:spMkLst>
        </pc:spChg>
        <pc:spChg chg="add mod">
          <ac:chgData name="Jason Wiese" userId="4bff8d5b-7de6-4655-b397-69b0afc81113" providerId="ADAL" clId="{0F282D1A-CEC3-42E8-A4BB-6D485B354A4F}" dt="2025-02-13T15:21:42.300" v="1443" actId="1582"/>
          <ac:spMkLst>
            <pc:docMk/>
            <pc:sldMk cId="2998921528" sldId="2147376462"/>
            <ac:spMk id="35" creationId="{34A63533-0A16-C1C6-6530-20F44D308B8F}"/>
          </ac:spMkLst>
        </pc:spChg>
        <pc:picChg chg="add mod">
          <ac:chgData name="Jason Wiese" userId="4bff8d5b-7de6-4655-b397-69b0afc81113" providerId="ADAL" clId="{0F282D1A-CEC3-42E8-A4BB-6D485B354A4F}" dt="2025-02-13T15:18:26.700" v="1391" actId="1037"/>
          <ac:picMkLst>
            <pc:docMk/>
            <pc:sldMk cId="2998921528" sldId="2147376462"/>
            <ac:picMk id="3" creationId="{41CE4A90-39DF-1232-AB4D-2C55BCD1FE2A}"/>
          </ac:picMkLst>
        </pc:picChg>
        <pc:picChg chg="del">
          <ac:chgData name="Jason Wiese" userId="4bff8d5b-7de6-4655-b397-69b0afc81113" providerId="ADAL" clId="{0F282D1A-CEC3-42E8-A4BB-6D485B354A4F}" dt="2025-02-13T15:17:39.339" v="1255" actId="478"/>
          <ac:picMkLst>
            <pc:docMk/>
            <pc:sldMk cId="2998921528" sldId="2147376462"/>
            <ac:picMk id="10" creationId="{C13B7BF1-5C91-5EA6-A09B-24EE446C88B7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17" creationId="{036D62E6-B7BB-3445-99DB-1F83A636948A}"/>
          </ac:picMkLst>
        </pc:picChg>
        <pc:picChg chg="mod">
          <ac:chgData name="Jason Wiese" userId="4bff8d5b-7de6-4655-b397-69b0afc81113" providerId="ADAL" clId="{0F282D1A-CEC3-42E8-A4BB-6D485B354A4F}" dt="2025-02-13T15:20:58.868" v="1433" actId="1076"/>
          <ac:picMkLst>
            <pc:docMk/>
            <pc:sldMk cId="2998921528" sldId="2147376462"/>
            <ac:picMk id="19" creationId="{31B44320-6BAB-7806-D91B-519114C42E00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20" creationId="{8729A5E4-377D-3780-D660-2309371182B0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21" creationId="{3E6D413E-7682-8465-5338-FB5040229C6E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22" creationId="{4A20EB7E-8562-CF5E-FA87-9CA1F0F97CC9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23" creationId="{3946E259-FB99-19B0-8666-CCAF6BA97DD0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26" creationId="{1D866921-F936-EB56-12E1-D56DC6B91CF6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29" creationId="{3D99A6FA-F5B6-7A23-EFD0-422E9F785257}"/>
          </ac:picMkLst>
        </pc:picChg>
        <pc:picChg chg="mod">
          <ac:chgData name="Jason Wiese" userId="4bff8d5b-7de6-4655-b397-69b0afc81113" providerId="ADAL" clId="{0F282D1A-CEC3-42E8-A4BB-6D485B354A4F}" dt="2025-02-13T15:17:48.202" v="1256" actId="1076"/>
          <ac:picMkLst>
            <pc:docMk/>
            <pc:sldMk cId="2998921528" sldId="2147376462"/>
            <ac:picMk id="1026" creationId="{E11BA2AA-8732-4ABB-B008-50E3C8A8D476}"/>
          </ac:picMkLst>
        </pc:picChg>
        <pc:cxnChg chg="add del mod">
          <ac:chgData name="Jason Wiese" userId="4bff8d5b-7de6-4655-b397-69b0afc81113" providerId="ADAL" clId="{0F282D1A-CEC3-42E8-A4BB-6D485B354A4F}" dt="2025-02-13T15:18:06.998" v="1340" actId="478"/>
          <ac:cxnSpMkLst>
            <pc:docMk/>
            <pc:sldMk cId="2998921528" sldId="2147376462"/>
            <ac:cxnSpMk id="2" creationId="{099EBA02-1C31-35EF-B698-19207E6910D0}"/>
          </ac:cxnSpMkLst>
        </pc:cxnChg>
        <pc:cxnChg chg="del">
          <ac:chgData name="Jason Wiese" userId="4bff8d5b-7de6-4655-b397-69b0afc81113" providerId="ADAL" clId="{0F282D1A-CEC3-42E8-A4BB-6D485B354A4F}" dt="2025-02-13T15:17:39.339" v="1255" actId="478"/>
          <ac:cxnSpMkLst>
            <pc:docMk/>
            <pc:sldMk cId="2998921528" sldId="2147376462"/>
            <ac:cxnSpMk id="11" creationId="{1236EA78-7373-DC90-AF4B-6A39EAB26E6E}"/>
          </ac:cxnSpMkLst>
        </pc:cxnChg>
      </pc:sldChg>
      <pc:sldChg chg="modSp mod">
        <pc:chgData name="Jason Wiese" userId="4bff8d5b-7de6-4655-b397-69b0afc81113" providerId="ADAL" clId="{0F282D1A-CEC3-42E8-A4BB-6D485B354A4F}" dt="2025-02-13T16:29:31.691" v="3415" actId="20577"/>
        <pc:sldMkLst>
          <pc:docMk/>
          <pc:sldMk cId="1463474308" sldId="2147376463"/>
        </pc:sldMkLst>
        <pc:spChg chg="mod">
          <ac:chgData name="Jason Wiese" userId="4bff8d5b-7de6-4655-b397-69b0afc81113" providerId="ADAL" clId="{0F282D1A-CEC3-42E8-A4BB-6D485B354A4F}" dt="2025-02-13T16:29:31.691" v="3415" actId="20577"/>
          <ac:spMkLst>
            <pc:docMk/>
            <pc:sldMk cId="1463474308" sldId="2147376463"/>
            <ac:spMk id="9" creationId="{2903D57D-D559-5407-3BCC-4FF932B13AB1}"/>
          </ac:spMkLst>
        </pc:spChg>
      </pc:sldChg>
    </pc:docChg>
  </pc:docChgLst>
  <pc:docChgLst>
    <pc:chgData name="Kaileen Cain" userId="21167d2d-fdf2-4320-ae3a-272888c89590" providerId="ADAL" clId="{4E551C1E-3D77-4DBF-9C3F-FA7D63D58D91}"/>
    <pc:docChg chg="custSel addSld delSld modSld">
      <pc:chgData name="Kaileen Cain" userId="21167d2d-fdf2-4320-ae3a-272888c89590" providerId="ADAL" clId="{4E551C1E-3D77-4DBF-9C3F-FA7D63D58D91}" dt="2025-02-13T15:31:07.563" v="163" actId="313"/>
      <pc:docMkLst>
        <pc:docMk/>
      </pc:docMkLst>
      <pc:sldChg chg="modSp mod setBg">
        <pc:chgData name="Kaileen Cain" userId="21167d2d-fdf2-4320-ae3a-272888c89590" providerId="ADAL" clId="{4E551C1E-3D77-4DBF-9C3F-FA7D63D58D91}" dt="2025-02-13T14:48:34.073" v="104"/>
        <pc:sldMkLst>
          <pc:docMk/>
          <pc:sldMk cId="2505657519" sldId="256"/>
        </pc:sldMkLst>
        <pc:spChg chg="mod">
          <ac:chgData name="Kaileen Cain" userId="21167d2d-fdf2-4320-ae3a-272888c89590" providerId="ADAL" clId="{4E551C1E-3D77-4DBF-9C3F-FA7D63D58D91}" dt="2025-02-13T14:48:25.588" v="103" actId="207"/>
          <ac:spMkLst>
            <pc:docMk/>
            <pc:sldMk cId="2505657519" sldId="256"/>
            <ac:spMk id="24" creationId="{6A5B661A-0B03-A506-12D4-81A3D16D563D}"/>
          </ac:spMkLst>
        </pc:spChg>
      </pc:sldChg>
      <pc:sldChg chg="modSp mod">
        <pc:chgData name="Kaileen Cain" userId="21167d2d-fdf2-4320-ae3a-272888c89590" providerId="ADAL" clId="{4E551C1E-3D77-4DBF-9C3F-FA7D63D58D91}" dt="2025-02-13T15:29:30.435" v="145" actId="20577"/>
        <pc:sldMkLst>
          <pc:docMk/>
          <pc:sldMk cId="3028885139" sldId="2147376425"/>
        </pc:sldMkLst>
        <pc:spChg chg="mod">
          <ac:chgData name="Kaileen Cain" userId="21167d2d-fdf2-4320-ae3a-272888c89590" providerId="ADAL" clId="{4E551C1E-3D77-4DBF-9C3F-FA7D63D58D91}" dt="2025-02-13T15:29:30.435" v="145" actId="20577"/>
          <ac:spMkLst>
            <pc:docMk/>
            <pc:sldMk cId="3028885139" sldId="2147376425"/>
            <ac:spMk id="7" creationId="{9AE59D62-9780-F01C-752F-9D97E25B3C30}"/>
          </ac:spMkLst>
        </pc:spChg>
      </pc:sldChg>
      <pc:sldChg chg="modSp mod">
        <pc:chgData name="Kaileen Cain" userId="21167d2d-fdf2-4320-ae3a-272888c89590" providerId="ADAL" clId="{4E551C1E-3D77-4DBF-9C3F-FA7D63D58D91}" dt="2025-02-13T15:31:07.563" v="163" actId="313"/>
        <pc:sldMkLst>
          <pc:docMk/>
          <pc:sldMk cId="1194413717" sldId="2147376452"/>
        </pc:sldMkLst>
        <pc:spChg chg="mod">
          <ac:chgData name="Kaileen Cain" userId="21167d2d-fdf2-4320-ae3a-272888c89590" providerId="ADAL" clId="{4E551C1E-3D77-4DBF-9C3F-FA7D63D58D91}" dt="2025-02-13T15:31:07.563" v="163" actId="313"/>
          <ac:spMkLst>
            <pc:docMk/>
            <pc:sldMk cId="1194413717" sldId="2147376452"/>
            <ac:spMk id="25" creationId="{105A8A64-A31C-0D2B-734B-64EDF10769AF}"/>
          </ac:spMkLst>
        </pc:spChg>
      </pc:sldChg>
      <pc:sldChg chg="modSp mod">
        <pc:chgData name="Kaileen Cain" userId="21167d2d-fdf2-4320-ae3a-272888c89590" providerId="ADAL" clId="{4E551C1E-3D77-4DBF-9C3F-FA7D63D58D91}" dt="2025-02-13T15:29:39.142" v="146" actId="20577"/>
        <pc:sldMkLst>
          <pc:docMk/>
          <pc:sldMk cId="2014511004" sldId="2147376455"/>
        </pc:sldMkLst>
        <pc:spChg chg="mod">
          <ac:chgData name="Kaileen Cain" userId="21167d2d-fdf2-4320-ae3a-272888c89590" providerId="ADAL" clId="{4E551C1E-3D77-4DBF-9C3F-FA7D63D58D91}" dt="2025-02-13T15:29:39.142" v="146" actId="20577"/>
          <ac:spMkLst>
            <pc:docMk/>
            <pc:sldMk cId="2014511004" sldId="2147376455"/>
            <ac:spMk id="7" creationId="{44135588-E233-F1CB-9577-D68E539CC71D}"/>
          </ac:spMkLst>
        </pc:spChg>
      </pc:sldChg>
      <pc:sldChg chg="addSp modSp new del mod">
        <pc:chgData name="Kaileen Cain" userId="21167d2d-fdf2-4320-ae3a-272888c89590" providerId="ADAL" clId="{4E551C1E-3D77-4DBF-9C3F-FA7D63D58D91}" dt="2025-02-13T14:48:11.957" v="101" actId="47"/>
        <pc:sldMkLst>
          <pc:docMk/>
          <pc:sldMk cId="4240822115" sldId="2147376460"/>
        </pc:sldMkLst>
        <pc:spChg chg="add mod">
          <ac:chgData name="Kaileen Cain" userId="21167d2d-fdf2-4320-ae3a-272888c89590" providerId="ADAL" clId="{4E551C1E-3D77-4DBF-9C3F-FA7D63D58D91}" dt="2025-02-13T14:46:56.972" v="25" actId="20577"/>
          <ac:spMkLst>
            <pc:docMk/>
            <pc:sldMk cId="4240822115" sldId="2147376460"/>
            <ac:spMk id="3" creationId="{92DA8946-36A7-4703-AB4A-52CE3F1460F8}"/>
          </ac:spMkLst>
        </pc:spChg>
      </pc:sldChg>
      <pc:sldChg chg="addSp modSp add mod">
        <pc:chgData name="Kaileen Cain" userId="21167d2d-fdf2-4320-ae3a-272888c89590" providerId="ADAL" clId="{4E551C1E-3D77-4DBF-9C3F-FA7D63D58D91}" dt="2025-02-13T14:47:48.326" v="100" actId="20577"/>
        <pc:sldMkLst>
          <pc:docMk/>
          <pc:sldMk cId="4099743125" sldId="2147376461"/>
        </pc:sldMkLst>
        <pc:spChg chg="mod">
          <ac:chgData name="Kaileen Cain" userId="21167d2d-fdf2-4320-ae3a-272888c89590" providerId="ADAL" clId="{4E551C1E-3D77-4DBF-9C3F-FA7D63D58D91}" dt="2025-02-13T14:47:10.877" v="56" actId="20577"/>
          <ac:spMkLst>
            <pc:docMk/>
            <pc:sldMk cId="4099743125" sldId="2147376461"/>
            <ac:spMk id="3" creationId="{6553A0B9-6610-5DEC-E85C-7D0519F90FF7}"/>
          </ac:spMkLst>
        </pc:spChg>
        <pc:spChg chg="add mod">
          <ac:chgData name="Kaileen Cain" userId="21167d2d-fdf2-4320-ae3a-272888c89590" providerId="ADAL" clId="{4E551C1E-3D77-4DBF-9C3F-FA7D63D58D91}" dt="2025-02-13T14:47:23.087" v="94" actId="20577"/>
          <ac:spMkLst>
            <pc:docMk/>
            <pc:sldMk cId="4099743125" sldId="2147376461"/>
            <ac:spMk id="4" creationId="{77704F71-D36F-16D6-B3A0-83BC80C84221}"/>
          </ac:spMkLst>
        </pc:spChg>
        <pc:spChg chg="add mod">
          <ac:chgData name="Kaileen Cain" userId="21167d2d-fdf2-4320-ae3a-272888c89590" providerId="ADAL" clId="{4E551C1E-3D77-4DBF-9C3F-FA7D63D58D91}" dt="2025-02-13T14:47:48.326" v="100" actId="20577"/>
          <ac:spMkLst>
            <pc:docMk/>
            <pc:sldMk cId="4099743125" sldId="2147376461"/>
            <ac:spMk id="5" creationId="{F191E435-6746-812F-B1A1-7B17A5587575}"/>
          </ac:spMkLst>
        </pc:spChg>
        <pc:spChg chg="add mod">
          <ac:chgData name="Kaileen Cain" userId="21167d2d-fdf2-4320-ae3a-272888c89590" providerId="ADAL" clId="{4E551C1E-3D77-4DBF-9C3F-FA7D63D58D91}" dt="2025-02-13T14:47:43.392" v="95"/>
          <ac:spMkLst>
            <pc:docMk/>
            <pc:sldMk cId="4099743125" sldId="2147376461"/>
            <ac:spMk id="7" creationId="{D334F8F5-9161-CE6F-78C2-9E10A2613223}"/>
          </ac:spMkLst>
        </pc:spChg>
        <pc:spChg chg="add mod">
          <ac:chgData name="Kaileen Cain" userId="21167d2d-fdf2-4320-ae3a-272888c89590" providerId="ADAL" clId="{4E551C1E-3D77-4DBF-9C3F-FA7D63D58D91}" dt="2025-02-13T14:47:43.392" v="95"/>
          <ac:spMkLst>
            <pc:docMk/>
            <pc:sldMk cId="4099743125" sldId="2147376461"/>
            <ac:spMk id="8" creationId="{E4E60C35-CEA7-B0EE-548B-F93AEBBAB8E6}"/>
          </ac:spMkLst>
        </pc:spChg>
        <pc:picChg chg="add mod">
          <ac:chgData name="Kaileen Cain" userId="21167d2d-fdf2-4320-ae3a-272888c89590" providerId="ADAL" clId="{4E551C1E-3D77-4DBF-9C3F-FA7D63D58D91}" dt="2025-02-13T14:47:43.392" v="95"/>
          <ac:picMkLst>
            <pc:docMk/>
            <pc:sldMk cId="4099743125" sldId="2147376461"/>
            <ac:picMk id="6" creationId="{FB06CF70-81F0-C12F-C72C-88F6694C2EC1}"/>
          </ac:picMkLst>
        </pc:picChg>
      </pc:sldChg>
    </pc:docChg>
  </pc:docChgLst>
  <pc:docChgLst>
    <pc:chgData name="Reed Kiely" userId="768be38e-2fb5-40ce-925d-bd8e9d9e3c31" providerId="ADAL" clId="{D2E28AFC-DBDF-4CA1-99C7-BEE609763CD9}"/>
    <pc:docChg chg="undo custSel modSld">
      <pc:chgData name="Reed Kiely" userId="768be38e-2fb5-40ce-925d-bd8e9d9e3c31" providerId="ADAL" clId="{D2E28AFC-DBDF-4CA1-99C7-BEE609763CD9}" dt="2025-02-13T15:42:25.702" v="420" actId="20577"/>
      <pc:docMkLst>
        <pc:docMk/>
      </pc:docMkLst>
      <pc:sldChg chg="addSp modSp">
        <pc:chgData name="Reed Kiely" userId="768be38e-2fb5-40ce-925d-bd8e9d9e3c31" providerId="ADAL" clId="{D2E28AFC-DBDF-4CA1-99C7-BEE609763CD9}" dt="2025-02-13T14:52:53.732" v="156"/>
        <pc:sldMkLst>
          <pc:docMk/>
          <pc:sldMk cId="2368744682" sldId="2146845997"/>
        </pc:sldMkLst>
        <pc:picChg chg="add mod">
          <ac:chgData name="Reed Kiely" userId="768be38e-2fb5-40ce-925d-bd8e9d9e3c31" providerId="ADAL" clId="{D2E28AFC-DBDF-4CA1-99C7-BEE609763CD9}" dt="2025-02-13T14:52:53.732" v="156"/>
          <ac:picMkLst>
            <pc:docMk/>
            <pc:sldMk cId="2368744682" sldId="2146845997"/>
            <ac:picMk id="5" creationId="{2B97C76A-41FC-DB1F-520C-2F338D514D96}"/>
          </ac:picMkLst>
        </pc:picChg>
      </pc:sldChg>
      <pc:sldChg chg="addSp delSp modSp mod">
        <pc:chgData name="Reed Kiely" userId="768be38e-2fb5-40ce-925d-bd8e9d9e3c31" providerId="ADAL" clId="{D2E28AFC-DBDF-4CA1-99C7-BEE609763CD9}" dt="2025-02-12T14:18:13.489" v="110" actId="207"/>
        <pc:sldMkLst>
          <pc:docMk/>
          <pc:sldMk cId="2432307076" sldId="2147376432"/>
        </pc:sldMkLst>
        <pc:spChg chg="mod">
          <ac:chgData name="Reed Kiely" userId="768be38e-2fb5-40ce-925d-bd8e9d9e3c31" providerId="ADAL" clId="{D2E28AFC-DBDF-4CA1-99C7-BEE609763CD9}" dt="2025-02-12T14:17:25.499" v="104" actId="1076"/>
          <ac:spMkLst>
            <pc:docMk/>
            <pc:sldMk cId="2432307076" sldId="2147376432"/>
            <ac:spMk id="3" creationId="{3278BB7F-C7D4-B357-8FE6-3AB6D0B36852}"/>
          </ac:spMkLst>
        </pc:spChg>
        <pc:spChg chg="mod">
          <ac:chgData name="Reed Kiely" userId="768be38e-2fb5-40ce-925d-bd8e9d9e3c31" providerId="ADAL" clId="{D2E28AFC-DBDF-4CA1-99C7-BEE609763CD9}" dt="2025-02-12T14:17:25.499" v="104" actId="1076"/>
          <ac:spMkLst>
            <pc:docMk/>
            <pc:sldMk cId="2432307076" sldId="2147376432"/>
            <ac:spMk id="4" creationId="{E31488F2-24B2-AF30-17C0-86A5BB43467A}"/>
          </ac:spMkLst>
        </pc:spChg>
        <pc:spChg chg="add mod">
          <ac:chgData name="Reed Kiely" userId="768be38e-2fb5-40ce-925d-bd8e9d9e3c31" providerId="ADAL" clId="{D2E28AFC-DBDF-4CA1-99C7-BEE609763CD9}" dt="2025-02-12T14:11:22.505" v="28"/>
          <ac:spMkLst>
            <pc:docMk/>
            <pc:sldMk cId="2432307076" sldId="2147376432"/>
            <ac:spMk id="19" creationId="{1930D1FE-1D8A-C0CC-96EB-2AAF487256A7}"/>
          </ac:spMkLst>
        </pc:spChg>
        <pc:spChg chg="add mod">
          <ac:chgData name="Reed Kiely" userId="768be38e-2fb5-40ce-925d-bd8e9d9e3c31" providerId="ADAL" clId="{D2E28AFC-DBDF-4CA1-99C7-BEE609763CD9}" dt="2025-02-12T14:11:22.505" v="28"/>
          <ac:spMkLst>
            <pc:docMk/>
            <pc:sldMk cId="2432307076" sldId="2147376432"/>
            <ac:spMk id="20" creationId="{3ED2B7F0-3DB7-7D71-C2EC-1FB6CA16587B}"/>
          </ac:spMkLst>
        </pc:spChg>
        <pc:spChg chg="add del mod">
          <ac:chgData name="Reed Kiely" userId="768be38e-2fb5-40ce-925d-bd8e9d9e3c31" providerId="ADAL" clId="{D2E28AFC-DBDF-4CA1-99C7-BEE609763CD9}" dt="2025-02-12T14:13:10.745" v="41" actId="478"/>
          <ac:spMkLst>
            <pc:docMk/>
            <pc:sldMk cId="2432307076" sldId="2147376432"/>
            <ac:spMk id="21" creationId="{FE6DBEE9-5F32-4F4D-4251-BD9B43D4C71F}"/>
          </ac:spMkLst>
        </pc:spChg>
        <pc:spChg chg="add del mod">
          <ac:chgData name="Reed Kiely" userId="768be38e-2fb5-40ce-925d-bd8e9d9e3c31" providerId="ADAL" clId="{D2E28AFC-DBDF-4CA1-99C7-BEE609763CD9}" dt="2025-02-12T14:13:22.648" v="45" actId="478"/>
          <ac:spMkLst>
            <pc:docMk/>
            <pc:sldMk cId="2432307076" sldId="2147376432"/>
            <ac:spMk id="22" creationId="{4547CE4A-D546-B585-7577-2B6BA55C6653}"/>
          </ac:spMkLst>
        </pc:spChg>
        <pc:spChg chg="add mod">
          <ac:chgData name="Reed Kiely" userId="768be38e-2fb5-40ce-925d-bd8e9d9e3c31" providerId="ADAL" clId="{D2E28AFC-DBDF-4CA1-99C7-BEE609763CD9}" dt="2025-02-12T14:13:12.382" v="42"/>
          <ac:spMkLst>
            <pc:docMk/>
            <pc:sldMk cId="2432307076" sldId="2147376432"/>
            <ac:spMk id="23" creationId="{87189649-4674-85CA-3349-1A38B2D8E34F}"/>
          </ac:spMkLst>
        </pc:spChg>
        <pc:spChg chg="add mod">
          <ac:chgData name="Reed Kiely" userId="768be38e-2fb5-40ce-925d-bd8e9d9e3c31" providerId="ADAL" clId="{D2E28AFC-DBDF-4CA1-99C7-BEE609763CD9}" dt="2025-02-12T14:13:12.382" v="42"/>
          <ac:spMkLst>
            <pc:docMk/>
            <pc:sldMk cId="2432307076" sldId="2147376432"/>
            <ac:spMk id="24" creationId="{831CE573-A66D-700D-9634-7DDD3C936585}"/>
          </ac:spMkLst>
        </pc:spChg>
        <pc:spChg chg="add mod">
          <ac:chgData name="Reed Kiely" userId="768be38e-2fb5-40ce-925d-bd8e9d9e3c31" providerId="ADAL" clId="{D2E28AFC-DBDF-4CA1-99C7-BEE609763CD9}" dt="2025-02-12T14:18:13.489" v="110" actId="207"/>
          <ac:spMkLst>
            <pc:docMk/>
            <pc:sldMk cId="2432307076" sldId="2147376432"/>
            <ac:spMk id="27" creationId="{5CFFC8C4-B3A0-4458-5E99-F1BC5DE83550}"/>
          </ac:spMkLst>
        </pc:spChg>
        <pc:spChg chg="add mod">
          <ac:chgData name="Reed Kiely" userId="768be38e-2fb5-40ce-925d-bd8e9d9e3c31" providerId="ADAL" clId="{D2E28AFC-DBDF-4CA1-99C7-BEE609763CD9}" dt="2025-02-12T14:17:16.240" v="98" actId="1036"/>
          <ac:spMkLst>
            <pc:docMk/>
            <pc:sldMk cId="2432307076" sldId="2147376432"/>
            <ac:spMk id="28" creationId="{642D97D2-9B59-5221-660D-8DD9EE35F036}"/>
          </ac:spMkLst>
        </pc:spChg>
        <pc:picChg chg="mod">
          <ac:chgData name="Reed Kiely" userId="768be38e-2fb5-40ce-925d-bd8e9d9e3c31" providerId="ADAL" clId="{D2E28AFC-DBDF-4CA1-99C7-BEE609763CD9}" dt="2025-02-12T14:17:32.301" v="108" actId="1076"/>
          <ac:picMkLst>
            <pc:docMk/>
            <pc:sldMk cId="2432307076" sldId="2147376432"/>
            <ac:picMk id="2050" creationId="{15A1D11C-4AE7-031A-07F1-B3D5A0AC0FE4}"/>
          </ac:picMkLst>
        </pc:picChg>
      </pc:sldChg>
      <pc:sldChg chg="modSp mod">
        <pc:chgData name="Reed Kiely" userId="768be38e-2fb5-40ce-925d-bd8e9d9e3c31" providerId="ADAL" clId="{D2E28AFC-DBDF-4CA1-99C7-BEE609763CD9}" dt="2025-02-13T15:31:28.816" v="334" actId="207"/>
        <pc:sldMkLst>
          <pc:docMk/>
          <pc:sldMk cId="2700027808" sldId="2147376435"/>
        </pc:sldMkLst>
        <pc:spChg chg="mod">
          <ac:chgData name="Reed Kiely" userId="768be38e-2fb5-40ce-925d-bd8e9d9e3c31" providerId="ADAL" clId="{D2E28AFC-DBDF-4CA1-99C7-BEE609763CD9}" dt="2025-02-13T15:31:28.816" v="334" actId="207"/>
          <ac:spMkLst>
            <pc:docMk/>
            <pc:sldMk cId="2700027808" sldId="2147376435"/>
            <ac:spMk id="5" creationId="{62906D6C-0D13-1C8B-8A2D-D4C1FA7E5224}"/>
          </ac:spMkLst>
        </pc:spChg>
        <pc:spChg chg="mod">
          <ac:chgData name="Reed Kiely" userId="768be38e-2fb5-40ce-925d-bd8e9d9e3c31" providerId="ADAL" clId="{D2E28AFC-DBDF-4CA1-99C7-BEE609763CD9}" dt="2025-02-12T14:09:35.615" v="19" actId="1037"/>
          <ac:spMkLst>
            <pc:docMk/>
            <pc:sldMk cId="2700027808" sldId="2147376435"/>
            <ac:spMk id="11" creationId="{7BD8FC29-D65D-9739-ECA4-22F57C554B85}"/>
          </ac:spMkLst>
        </pc:spChg>
      </pc:sldChg>
      <pc:sldChg chg="addSp delSp modSp mod">
        <pc:chgData name="Reed Kiely" userId="768be38e-2fb5-40ce-925d-bd8e9d9e3c31" providerId="ADAL" clId="{D2E28AFC-DBDF-4CA1-99C7-BEE609763CD9}" dt="2025-02-13T14:55:50.222" v="228" actId="478"/>
        <pc:sldMkLst>
          <pc:docMk/>
          <pc:sldMk cId="2400818584" sldId="2147376437"/>
        </pc:sldMkLst>
        <pc:spChg chg="mod">
          <ac:chgData name="Reed Kiely" userId="768be38e-2fb5-40ce-925d-bd8e9d9e3c31" providerId="ADAL" clId="{D2E28AFC-DBDF-4CA1-99C7-BEE609763CD9}" dt="2025-02-12T14:08:30.751" v="3" actId="20577"/>
          <ac:spMkLst>
            <pc:docMk/>
            <pc:sldMk cId="2400818584" sldId="2147376437"/>
            <ac:spMk id="16" creationId="{F87E9001-623F-049A-A1A2-BCDFBD044FEC}"/>
          </ac:spMkLst>
        </pc:spChg>
        <pc:picChg chg="add del mod">
          <ac:chgData name="Reed Kiely" userId="768be38e-2fb5-40ce-925d-bd8e9d9e3c31" providerId="ADAL" clId="{D2E28AFC-DBDF-4CA1-99C7-BEE609763CD9}" dt="2025-02-13T14:55:50.222" v="228" actId="478"/>
          <ac:picMkLst>
            <pc:docMk/>
            <pc:sldMk cId="2400818584" sldId="2147376437"/>
            <ac:picMk id="19" creationId="{EB96978E-81AD-1E85-5F10-ACB44B83AECF}"/>
          </ac:picMkLst>
        </pc:picChg>
        <pc:picChg chg="add del mod">
          <ac:chgData name="Reed Kiely" userId="768be38e-2fb5-40ce-925d-bd8e9d9e3c31" providerId="ADAL" clId="{D2E28AFC-DBDF-4CA1-99C7-BEE609763CD9}" dt="2025-02-13T14:55:49.598" v="227" actId="478"/>
          <ac:picMkLst>
            <pc:docMk/>
            <pc:sldMk cId="2400818584" sldId="2147376437"/>
            <ac:picMk id="21" creationId="{E33EBD0D-2E94-33CC-E943-A8BA252180BA}"/>
          </ac:picMkLst>
        </pc:picChg>
      </pc:sldChg>
      <pc:sldChg chg="modSp mod">
        <pc:chgData name="Reed Kiely" userId="768be38e-2fb5-40ce-925d-bd8e9d9e3c31" providerId="ADAL" clId="{D2E28AFC-DBDF-4CA1-99C7-BEE609763CD9}" dt="2025-02-13T15:40:23.122" v="418" actId="20577"/>
        <pc:sldMkLst>
          <pc:docMk/>
          <pc:sldMk cId="2851989133" sldId="2147376442"/>
        </pc:sldMkLst>
        <pc:spChg chg="mod">
          <ac:chgData name="Reed Kiely" userId="768be38e-2fb5-40ce-925d-bd8e9d9e3c31" providerId="ADAL" clId="{D2E28AFC-DBDF-4CA1-99C7-BEE609763CD9}" dt="2025-02-13T15:40:23.122" v="418" actId="20577"/>
          <ac:spMkLst>
            <pc:docMk/>
            <pc:sldMk cId="2851989133" sldId="2147376442"/>
            <ac:spMk id="25" creationId="{04D38FAD-45D0-F4B1-E344-3473BEC288DF}"/>
          </ac:spMkLst>
        </pc:spChg>
      </pc:sldChg>
      <pc:sldChg chg="addSp delSp modSp mod">
        <pc:chgData name="Reed Kiely" userId="768be38e-2fb5-40ce-925d-bd8e9d9e3c31" providerId="ADAL" clId="{D2E28AFC-DBDF-4CA1-99C7-BEE609763CD9}" dt="2025-02-13T15:37:47.152" v="355" actId="20577"/>
        <pc:sldMkLst>
          <pc:docMk/>
          <pc:sldMk cId="2242182733" sldId="2147376451"/>
        </pc:sldMkLst>
        <pc:spChg chg="mod">
          <ac:chgData name="Reed Kiely" userId="768be38e-2fb5-40ce-925d-bd8e9d9e3c31" providerId="ADAL" clId="{D2E28AFC-DBDF-4CA1-99C7-BEE609763CD9}" dt="2025-02-13T15:37:47.152" v="355" actId="20577"/>
          <ac:spMkLst>
            <pc:docMk/>
            <pc:sldMk cId="2242182733" sldId="2147376451"/>
            <ac:spMk id="7" creationId="{B82DA873-DA76-0176-67B6-42FEA1F87731}"/>
          </ac:spMkLst>
        </pc:spChg>
        <pc:spChg chg="mod">
          <ac:chgData name="Reed Kiely" userId="768be38e-2fb5-40ce-925d-bd8e9d9e3c31" providerId="ADAL" clId="{D2E28AFC-DBDF-4CA1-99C7-BEE609763CD9}" dt="2025-02-12T14:06:50.131" v="0" actId="20577"/>
          <ac:spMkLst>
            <pc:docMk/>
            <pc:sldMk cId="2242182733" sldId="2147376451"/>
            <ac:spMk id="16" creationId="{1C0ADFB0-141F-04EB-8F88-C27243A38F29}"/>
          </ac:spMkLst>
        </pc:spChg>
        <pc:picChg chg="add del">
          <ac:chgData name="Reed Kiely" userId="768be38e-2fb5-40ce-925d-bd8e9d9e3c31" providerId="ADAL" clId="{D2E28AFC-DBDF-4CA1-99C7-BEE609763CD9}" dt="2025-02-13T15:37:28.914" v="336" actId="22"/>
          <ac:picMkLst>
            <pc:docMk/>
            <pc:sldMk cId="2242182733" sldId="2147376451"/>
            <ac:picMk id="24" creationId="{E975EFB2-A924-3A5B-3E08-4DC7F7EF4FA4}"/>
          </ac:picMkLst>
        </pc:picChg>
        <pc:picChg chg="mod">
          <ac:chgData name="Reed Kiely" userId="768be38e-2fb5-40ce-925d-bd8e9d9e3c31" providerId="ADAL" clId="{D2E28AFC-DBDF-4CA1-99C7-BEE609763CD9}" dt="2025-02-12T14:06:54.455" v="1" actId="1076"/>
          <ac:picMkLst>
            <pc:docMk/>
            <pc:sldMk cId="2242182733" sldId="2147376451"/>
            <ac:picMk id="15362" creationId="{BD962362-B260-67F1-E4BA-D52DFE334588}"/>
          </ac:picMkLst>
        </pc:picChg>
      </pc:sldChg>
      <pc:sldChg chg="modSp mod">
        <pc:chgData name="Reed Kiely" userId="768be38e-2fb5-40ce-925d-bd8e9d9e3c31" providerId="ADAL" clId="{D2E28AFC-DBDF-4CA1-99C7-BEE609763CD9}" dt="2025-02-12T16:25:33.493" v="112" actId="14100"/>
        <pc:sldMkLst>
          <pc:docMk/>
          <pc:sldMk cId="1194413717" sldId="2147376452"/>
        </pc:sldMkLst>
        <pc:spChg chg="mod">
          <ac:chgData name="Reed Kiely" userId="768be38e-2fb5-40ce-925d-bd8e9d9e3c31" providerId="ADAL" clId="{D2E28AFC-DBDF-4CA1-99C7-BEE609763CD9}" dt="2025-02-12T16:25:33.493" v="112" actId="14100"/>
          <ac:spMkLst>
            <pc:docMk/>
            <pc:sldMk cId="1194413717" sldId="2147376452"/>
            <ac:spMk id="25" creationId="{105A8A64-A31C-0D2B-734B-64EDF10769AF}"/>
          </ac:spMkLst>
        </pc:spChg>
      </pc:sldChg>
      <pc:sldChg chg="modSp mod">
        <pc:chgData name="Reed Kiely" userId="768be38e-2fb5-40ce-925d-bd8e9d9e3c31" providerId="ADAL" clId="{D2E28AFC-DBDF-4CA1-99C7-BEE609763CD9}" dt="2025-02-13T15:38:58.066" v="374" actId="20577"/>
        <pc:sldMkLst>
          <pc:docMk/>
          <pc:sldMk cId="2970841491" sldId="2147376453"/>
        </pc:sldMkLst>
        <pc:spChg chg="mod">
          <ac:chgData name="Reed Kiely" userId="768be38e-2fb5-40ce-925d-bd8e9d9e3c31" providerId="ADAL" clId="{D2E28AFC-DBDF-4CA1-99C7-BEE609763CD9}" dt="2025-02-13T15:38:58.066" v="374" actId="20577"/>
          <ac:spMkLst>
            <pc:docMk/>
            <pc:sldMk cId="2970841491" sldId="2147376453"/>
            <ac:spMk id="13" creationId="{B74679CB-9FF1-5A04-A227-60517378FE99}"/>
          </ac:spMkLst>
        </pc:spChg>
      </pc:sldChg>
      <pc:sldChg chg="modSp mod">
        <pc:chgData name="Reed Kiely" userId="768be38e-2fb5-40ce-925d-bd8e9d9e3c31" providerId="ADAL" clId="{D2E28AFC-DBDF-4CA1-99C7-BEE609763CD9}" dt="2025-02-13T15:42:25.702" v="420" actId="20577"/>
        <pc:sldMkLst>
          <pc:docMk/>
          <pc:sldMk cId="1305631612" sldId="2147376454"/>
        </pc:sldMkLst>
        <pc:spChg chg="mod">
          <ac:chgData name="Reed Kiely" userId="768be38e-2fb5-40ce-925d-bd8e9d9e3c31" providerId="ADAL" clId="{D2E28AFC-DBDF-4CA1-99C7-BEE609763CD9}" dt="2025-02-13T15:42:25.702" v="420" actId="20577"/>
          <ac:spMkLst>
            <pc:docMk/>
            <pc:sldMk cId="1305631612" sldId="2147376454"/>
            <ac:spMk id="7" creationId="{BB7DDE79-A3C9-F997-2452-F4E0D5EF67CE}"/>
          </ac:spMkLst>
        </pc:spChg>
      </pc:sldChg>
      <pc:sldChg chg="modSp mod">
        <pc:chgData name="Reed Kiely" userId="768be38e-2fb5-40ce-925d-bd8e9d9e3c31" providerId="ADAL" clId="{D2E28AFC-DBDF-4CA1-99C7-BEE609763CD9}" dt="2025-02-12T16:25:49.642" v="115" actId="14100"/>
        <pc:sldMkLst>
          <pc:docMk/>
          <pc:sldMk cId="2014511004" sldId="2147376455"/>
        </pc:sldMkLst>
        <pc:spChg chg="mod">
          <ac:chgData name="Reed Kiely" userId="768be38e-2fb5-40ce-925d-bd8e9d9e3c31" providerId="ADAL" clId="{D2E28AFC-DBDF-4CA1-99C7-BEE609763CD9}" dt="2025-02-12T16:25:49.642" v="115" actId="14100"/>
          <ac:spMkLst>
            <pc:docMk/>
            <pc:sldMk cId="2014511004" sldId="2147376455"/>
            <ac:spMk id="7" creationId="{44135588-E233-F1CB-9577-D68E539CC71D}"/>
          </ac:spMkLst>
        </pc:spChg>
      </pc:sldChg>
      <pc:sldChg chg="addSp delSp modSp mod">
        <pc:chgData name="Reed Kiely" userId="768be38e-2fb5-40ce-925d-bd8e9d9e3c31" providerId="ADAL" clId="{D2E28AFC-DBDF-4CA1-99C7-BEE609763CD9}" dt="2025-02-13T14:55:45.125" v="225"/>
        <pc:sldMkLst>
          <pc:docMk/>
          <pc:sldMk cId="283978638" sldId="2147376457"/>
        </pc:sldMkLst>
        <pc:spChg chg="mod">
          <ac:chgData name="Reed Kiely" userId="768be38e-2fb5-40ce-925d-bd8e9d9e3c31" providerId="ADAL" clId="{D2E28AFC-DBDF-4CA1-99C7-BEE609763CD9}" dt="2025-02-12T16:25:57.262" v="117" actId="14100"/>
          <ac:spMkLst>
            <pc:docMk/>
            <pc:sldMk cId="283978638" sldId="2147376457"/>
            <ac:spMk id="32" creationId="{4BBCB834-1A00-B0A4-BF2D-AEBCCF922550}"/>
          </ac:spMkLst>
        </pc:spChg>
        <pc:picChg chg="add del mod">
          <ac:chgData name="Reed Kiely" userId="768be38e-2fb5-40ce-925d-bd8e9d9e3c31" providerId="ADAL" clId="{D2E28AFC-DBDF-4CA1-99C7-BEE609763CD9}" dt="2025-02-13T14:55:44.808" v="224" actId="478"/>
          <ac:picMkLst>
            <pc:docMk/>
            <pc:sldMk cId="283978638" sldId="2147376457"/>
            <ac:picMk id="9" creationId="{25722B07-CB74-CDD5-32FE-9230FEC48C9B}"/>
          </ac:picMkLst>
        </pc:picChg>
        <pc:picChg chg="add mod">
          <ac:chgData name="Reed Kiely" userId="768be38e-2fb5-40ce-925d-bd8e9d9e3c31" providerId="ADAL" clId="{D2E28AFC-DBDF-4CA1-99C7-BEE609763CD9}" dt="2025-02-13T14:55:45.125" v="225"/>
          <ac:picMkLst>
            <pc:docMk/>
            <pc:sldMk cId="283978638" sldId="2147376457"/>
            <ac:picMk id="10" creationId="{4E13DCDC-357F-684F-0319-6AF6DF1DDA78}"/>
          </ac:picMkLst>
        </pc:picChg>
        <pc:picChg chg="add mod">
          <ac:chgData name="Reed Kiely" userId="768be38e-2fb5-40ce-925d-bd8e9d9e3c31" providerId="ADAL" clId="{D2E28AFC-DBDF-4CA1-99C7-BEE609763CD9}" dt="2025-02-13T14:55:45.125" v="225"/>
          <ac:picMkLst>
            <pc:docMk/>
            <pc:sldMk cId="283978638" sldId="2147376457"/>
            <ac:picMk id="12" creationId="{5D316BD8-30A1-FB73-7E6A-72A7D29165D7}"/>
          </ac:picMkLst>
        </pc:picChg>
      </pc:sldChg>
      <pc:sldChg chg="modSp mod">
        <pc:chgData name="Reed Kiely" userId="768be38e-2fb5-40ce-925d-bd8e9d9e3c31" providerId="ADAL" clId="{D2E28AFC-DBDF-4CA1-99C7-BEE609763CD9}" dt="2025-02-12T16:25:53.226" v="116" actId="14100"/>
        <pc:sldMkLst>
          <pc:docMk/>
          <pc:sldMk cId="87437598" sldId="2147376459"/>
        </pc:sldMkLst>
        <pc:spChg chg="mod">
          <ac:chgData name="Reed Kiely" userId="768be38e-2fb5-40ce-925d-bd8e9d9e3c31" providerId="ADAL" clId="{D2E28AFC-DBDF-4CA1-99C7-BEE609763CD9}" dt="2025-02-12T16:25:53.226" v="116" actId="14100"/>
          <ac:spMkLst>
            <pc:docMk/>
            <pc:sldMk cId="87437598" sldId="2147376459"/>
            <ac:spMk id="27" creationId="{EFC0F93F-5127-8D6A-5DDB-956BD5092C29}"/>
          </ac:spMkLst>
        </pc:spChg>
      </pc:sldChg>
      <pc:sldChg chg="addSp delSp modSp mod">
        <pc:chgData name="Reed Kiely" userId="768be38e-2fb5-40ce-925d-bd8e9d9e3c31" providerId="ADAL" clId="{D2E28AFC-DBDF-4CA1-99C7-BEE609763CD9}" dt="2025-02-13T14:56:12.286" v="242" actId="1076"/>
        <pc:sldMkLst>
          <pc:docMk/>
          <pc:sldMk cId="4099743125" sldId="2147376461"/>
        </pc:sldMkLst>
        <pc:spChg chg="mod">
          <ac:chgData name="Reed Kiely" userId="768be38e-2fb5-40ce-925d-bd8e9d9e3c31" providerId="ADAL" clId="{D2E28AFC-DBDF-4CA1-99C7-BEE609763CD9}" dt="2025-02-13T14:53:28.089" v="165" actId="1076"/>
          <ac:spMkLst>
            <pc:docMk/>
            <pc:sldMk cId="4099743125" sldId="2147376461"/>
            <ac:spMk id="3" creationId="{6553A0B9-6610-5DEC-E85C-7D0519F90FF7}"/>
          </ac:spMkLst>
        </pc:spChg>
        <pc:spChg chg="mod">
          <ac:chgData name="Reed Kiely" userId="768be38e-2fb5-40ce-925d-bd8e9d9e3c31" providerId="ADAL" clId="{D2E28AFC-DBDF-4CA1-99C7-BEE609763CD9}" dt="2025-02-13T14:53:26.642" v="164" actId="1076"/>
          <ac:spMkLst>
            <pc:docMk/>
            <pc:sldMk cId="4099743125" sldId="2147376461"/>
            <ac:spMk id="4" creationId="{77704F71-D36F-16D6-B3A0-83BC80C84221}"/>
          </ac:spMkLst>
        </pc:spChg>
        <pc:spChg chg="add del mod">
          <ac:chgData name="Reed Kiely" userId="768be38e-2fb5-40ce-925d-bd8e9d9e3c31" providerId="ADAL" clId="{D2E28AFC-DBDF-4CA1-99C7-BEE609763CD9}" dt="2025-02-13T14:51:11.991" v="135" actId="478"/>
          <ac:spMkLst>
            <pc:docMk/>
            <pc:sldMk cId="4099743125" sldId="2147376461"/>
            <ac:spMk id="11" creationId="{D3F68C37-DB5F-E967-E879-F9BC544FE3AB}"/>
          </ac:spMkLst>
        </pc:spChg>
        <pc:spChg chg="add del mod">
          <ac:chgData name="Reed Kiely" userId="768be38e-2fb5-40ce-925d-bd8e9d9e3c31" providerId="ADAL" clId="{D2E28AFC-DBDF-4CA1-99C7-BEE609763CD9}" dt="2025-02-13T14:51:11.991" v="135" actId="478"/>
          <ac:spMkLst>
            <pc:docMk/>
            <pc:sldMk cId="4099743125" sldId="2147376461"/>
            <ac:spMk id="12" creationId="{3FDDE8DC-6768-BBD5-A124-6E80A4ADB5A6}"/>
          </ac:spMkLst>
        </pc:spChg>
        <pc:spChg chg="add mod">
          <ac:chgData name="Reed Kiely" userId="768be38e-2fb5-40ce-925d-bd8e9d9e3c31" providerId="ADAL" clId="{D2E28AFC-DBDF-4CA1-99C7-BEE609763CD9}" dt="2025-02-13T14:53:40.547" v="170" actId="1076"/>
          <ac:spMkLst>
            <pc:docMk/>
            <pc:sldMk cId="4099743125" sldId="2147376461"/>
            <ac:spMk id="15" creationId="{2FEDC538-B9CA-BF37-B5FD-326C3AA9D0F3}"/>
          </ac:spMkLst>
        </pc:spChg>
        <pc:spChg chg="add mod">
          <ac:chgData name="Reed Kiely" userId="768be38e-2fb5-40ce-925d-bd8e9d9e3c31" providerId="ADAL" clId="{D2E28AFC-DBDF-4CA1-99C7-BEE609763CD9}" dt="2025-02-13T14:53:40.547" v="170" actId="1076"/>
          <ac:spMkLst>
            <pc:docMk/>
            <pc:sldMk cId="4099743125" sldId="2147376461"/>
            <ac:spMk id="16" creationId="{390AEEC0-0A90-78A3-F73C-4BFBDD8D1CD2}"/>
          </ac:spMkLst>
        </pc:spChg>
        <pc:picChg chg="add mod">
          <ac:chgData name="Reed Kiely" userId="768be38e-2fb5-40ce-925d-bd8e9d9e3c31" providerId="ADAL" clId="{D2E28AFC-DBDF-4CA1-99C7-BEE609763CD9}" dt="2025-02-13T14:50:37.369" v="124" actId="1076"/>
          <ac:picMkLst>
            <pc:docMk/>
            <pc:sldMk cId="4099743125" sldId="2147376461"/>
            <ac:picMk id="9" creationId="{C73CE068-5D66-4CC7-3C30-8853A6FC3C9F}"/>
          </ac:picMkLst>
        </pc:picChg>
        <pc:picChg chg="add mod">
          <ac:chgData name="Reed Kiely" userId="768be38e-2fb5-40ce-925d-bd8e9d9e3c31" providerId="ADAL" clId="{D2E28AFC-DBDF-4CA1-99C7-BEE609763CD9}" dt="2025-02-13T14:53:40.547" v="170" actId="1076"/>
          <ac:picMkLst>
            <pc:docMk/>
            <pc:sldMk cId="4099743125" sldId="2147376461"/>
            <ac:picMk id="10" creationId="{41CE4A90-39DF-1232-AB4D-2C55BCD1FE2A}"/>
          </ac:picMkLst>
        </pc:picChg>
        <pc:picChg chg="add mod">
          <ac:chgData name="Reed Kiely" userId="768be38e-2fb5-40ce-925d-bd8e9d9e3c31" providerId="ADAL" clId="{D2E28AFC-DBDF-4CA1-99C7-BEE609763CD9}" dt="2025-02-13T14:54:51.657" v="207" actId="1076"/>
          <ac:picMkLst>
            <pc:docMk/>
            <pc:sldMk cId="4099743125" sldId="2147376461"/>
            <ac:picMk id="17" creationId="{1EF7309B-BAC4-EF25-4353-225B8FD7B4E4}"/>
          </ac:picMkLst>
        </pc:picChg>
        <pc:picChg chg="add mod">
          <ac:chgData name="Reed Kiely" userId="768be38e-2fb5-40ce-925d-bd8e9d9e3c31" providerId="ADAL" clId="{D2E28AFC-DBDF-4CA1-99C7-BEE609763CD9}" dt="2025-02-13T14:54:52.437" v="208" actId="1076"/>
          <ac:picMkLst>
            <pc:docMk/>
            <pc:sldMk cId="4099743125" sldId="2147376461"/>
            <ac:picMk id="18" creationId="{9F706642-3D72-317B-30F8-F935650253E9}"/>
          </ac:picMkLst>
        </pc:picChg>
        <pc:picChg chg="add mod">
          <ac:chgData name="Reed Kiely" userId="768be38e-2fb5-40ce-925d-bd8e9d9e3c31" providerId="ADAL" clId="{D2E28AFC-DBDF-4CA1-99C7-BEE609763CD9}" dt="2025-02-13T14:54:53.051" v="209" actId="1076"/>
          <ac:picMkLst>
            <pc:docMk/>
            <pc:sldMk cId="4099743125" sldId="2147376461"/>
            <ac:picMk id="19" creationId="{29639678-A23B-6BFF-5AB4-14DE5380B24A}"/>
          </ac:picMkLst>
        </pc:picChg>
        <pc:picChg chg="add mod">
          <ac:chgData name="Reed Kiely" userId="768be38e-2fb5-40ce-925d-bd8e9d9e3c31" providerId="ADAL" clId="{D2E28AFC-DBDF-4CA1-99C7-BEE609763CD9}" dt="2025-02-13T14:54:02.959" v="183" actId="1076"/>
          <ac:picMkLst>
            <pc:docMk/>
            <pc:sldMk cId="4099743125" sldId="2147376461"/>
            <ac:picMk id="20" creationId="{D2BF5684-6A97-0257-2794-AA0E3BDD3DB9}"/>
          </ac:picMkLst>
        </pc:picChg>
        <pc:picChg chg="add mod">
          <ac:chgData name="Reed Kiely" userId="768be38e-2fb5-40ce-925d-bd8e9d9e3c31" providerId="ADAL" clId="{D2E28AFC-DBDF-4CA1-99C7-BEE609763CD9}" dt="2025-02-13T14:54:54.584" v="210" actId="1076"/>
          <ac:picMkLst>
            <pc:docMk/>
            <pc:sldMk cId="4099743125" sldId="2147376461"/>
            <ac:picMk id="21" creationId="{1D8A1261-32EB-C8AF-4459-C86D65C286FA}"/>
          </ac:picMkLst>
        </pc:picChg>
        <pc:picChg chg="add mod">
          <ac:chgData name="Reed Kiely" userId="768be38e-2fb5-40ce-925d-bd8e9d9e3c31" providerId="ADAL" clId="{D2E28AFC-DBDF-4CA1-99C7-BEE609763CD9}" dt="2025-02-13T14:54:02.959" v="183" actId="1076"/>
          <ac:picMkLst>
            <pc:docMk/>
            <pc:sldMk cId="4099743125" sldId="2147376461"/>
            <ac:picMk id="22" creationId="{54916185-C89C-9BA3-D6F1-4914AA9031FE}"/>
          </ac:picMkLst>
        </pc:picChg>
        <pc:picChg chg="add mod">
          <ac:chgData name="Reed Kiely" userId="768be38e-2fb5-40ce-925d-bd8e9d9e3c31" providerId="ADAL" clId="{D2E28AFC-DBDF-4CA1-99C7-BEE609763CD9}" dt="2025-02-13T14:54:44.458" v="202" actId="14100"/>
          <ac:picMkLst>
            <pc:docMk/>
            <pc:sldMk cId="4099743125" sldId="2147376461"/>
            <ac:picMk id="23" creationId="{D31C5083-F001-892F-2604-823CFF51ED83}"/>
          </ac:picMkLst>
        </pc:picChg>
        <pc:picChg chg="add mod">
          <ac:chgData name="Reed Kiely" userId="768be38e-2fb5-40ce-925d-bd8e9d9e3c31" providerId="ADAL" clId="{D2E28AFC-DBDF-4CA1-99C7-BEE609763CD9}" dt="2025-02-13T14:54:45.410" v="203" actId="1076"/>
          <ac:picMkLst>
            <pc:docMk/>
            <pc:sldMk cId="4099743125" sldId="2147376461"/>
            <ac:picMk id="24" creationId="{83E73FE3-2EB2-BA29-B4A7-368F46D01858}"/>
          </ac:picMkLst>
        </pc:picChg>
        <pc:picChg chg="add mod">
          <ac:chgData name="Reed Kiely" userId="768be38e-2fb5-40ce-925d-bd8e9d9e3c31" providerId="ADAL" clId="{D2E28AFC-DBDF-4CA1-99C7-BEE609763CD9}" dt="2025-02-13T14:54:46.482" v="204" actId="1076"/>
          <ac:picMkLst>
            <pc:docMk/>
            <pc:sldMk cId="4099743125" sldId="2147376461"/>
            <ac:picMk id="25" creationId="{87AE171D-895D-6D9E-9A73-6965D7BFE7C5}"/>
          </ac:picMkLst>
        </pc:picChg>
        <pc:picChg chg="add mod">
          <ac:chgData name="Reed Kiely" userId="768be38e-2fb5-40ce-925d-bd8e9d9e3c31" providerId="ADAL" clId="{D2E28AFC-DBDF-4CA1-99C7-BEE609763CD9}" dt="2025-02-13T14:55:34.851" v="222" actId="1076"/>
          <ac:picMkLst>
            <pc:docMk/>
            <pc:sldMk cId="4099743125" sldId="2147376461"/>
            <ac:picMk id="26" creationId="{657ECB2D-2C59-AD1D-F9CA-DA220910CCD8}"/>
          </ac:picMkLst>
        </pc:picChg>
        <pc:picChg chg="add mod">
          <ac:chgData name="Reed Kiely" userId="768be38e-2fb5-40ce-925d-bd8e9d9e3c31" providerId="ADAL" clId="{D2E28AFC-DBDF-4CA1-99C7-BEE609763CD9}" dt="2025-02-13T14:55:34.100" v="221" actId="1076"/>
          <ac:picMkLst>
            <pc:docMk/>
            <pc:sldMk cId="4099743125" sldId="2147376461"/>
            <ac:picMk id="27" creationId="{27E72E3C-0642-321E-FC68-52425CB4C1AD}"/>
          </ac:picMkLst>
        </pc:picChg>
        <pc:picChg chg="add mod">
          <ac:chgData name="Reed Kiely" userId="768be38e-2fb5-40ce-925d-bd8e9d9e3c31" providerId="ADAL" clId="{D2E28AFC-DBDF-4CA1-99C7-BEE609763CD9}" dt="2025-02-13T14:55:33.411" v="220" actId="1076"/>
          <ac:picMkLst>
            <pc:docMk/>
            <pc:sldMk cId="4099743125" sldId="2147376461"/>
            <ac:picMk id="28" creationId="{742FB68B-2CEF-29CE-173A-5B6D545B1E16}"/>
          </ac:picMkLst>
        </pc:picChg>
        <pc:picChg chg="add mod">
          <ac:chgData name="Reed Kiely" userId="768be38e-2fb5-40ce-925d-bd8e9d9e3c31" providerId="ADAL" clId="{D2E28AFC-DBDF-4CA1-99C7-BEE609763CD9}" dt="2025-02-13T14:56:12.286" v="242" actId="1076"/>
          <ac:picMkLst>
            <pc:docMk/>
            <pc:sldMk cId="4099743125" sldId="2147376461"/>
            <ac:picMk id="29" creationId="{DE26E2AA-D266-E870-067F-2D956138C765}"/>
          </ac:picMkLst>
        </pc:picChg>
        <pc:picChg chg="add mod">
          <ac:chgData name="Reed Kiely" userId="768be38e-2fb5-40ce-925d-bd8e9d9e3c31" providerId="ADAL" clId="{D2E28AFC-DBDF-4CA1-99C7-BEE609763CD9}" dt="2025-02-13T14:56:09.030" v="239" actId="1076"/>
          <ac:picMkLst>
            <pc:docMk/>
            <pc:sldMk cId="4099743125" sldId="2147376461"/>
            <ac:picMk id="30" creationId="{26524B0F-D232-71C0-3E0D-76D38F8CD90D}"/>
          </ac:picMkLst>
        </pc:picChg>
        <pc:picChg chg="add mod">
          <ac:chgData name="Reed Kiely" userId="768be38e-2fb5-40ce-925d-bd8e9d9e3c31" providerId="ADAL" clId="{D2E28AFC-DBDF-4CA1-99C7-BEE609763CD9}" dt="2025-02-13T14:56:07.260" v="238" actId="14100"/>
          <ac:picMkLst>
            <pc:docMk/>
            <pc:sldMk cId="4099743125" sldId="2147376461"/>
            <ac:picMk id="31" creationId="{4209E7FB-4DF4-F948-AEDF-DB227362AF19}"/>
          </ac:picMkLst>
        </pc:picChg>
        <pc:cxnChg chg="add">
          <ac:chgData name="Reed Kiely" userId="768be38e-2fb5-40ce-925d-bd8e9d9e3c31" providerId="ADAL" clId="{D2E28AFC-DBDF-4CA1-99C7-BEE609763CD9}" dt="2025-02-13T14:51:10.111" v="134" actId="11529"/>
          <ac:cxnSpMkLst>
            <pc:docMk/>
            <pc:sldMk cId="4099743125" sldId="2147376461"/>
            <ac:cxnSpMk id="14" creationId="{56469655-C546-A7D5-D1B8-6956E2EF5C8B}"/>
          </ac:cxnSpMkLst>
        </pc:cxnChg>
      </pc:sldChg>
    </pc:docChg>
  </pc:docChgLst>
  <pc:docChgLst>
    <pc:chgData name="Karolina Guillen" userId="c1c08796-a0be-47c6-af52-5d31fd96ec50" providerId="ADAL" clId="{F8640A53-C65C-48F3-930E-903B5144B343}"/>
    <pc:docChg chg="undo custSel modSld">
      <pc:chgData name="Karolina Guillen" userId="c1c08796-a0be-47c6-af52-5d31fd96ec50" providerId="ADAL" clId="{F8640A53-C65C-48F3-930E-903B5144B343}" dt="2025-02-13T15:46:40.047" v="183" actId="20577"/>
      <pc:docMkLst>
        <pc:docMk/>
      </pc:docMkLst>
      <pc:sldChg chg="modSp mod">
        <pc:chgData name="Karolina Guillen" userId="c1c08796-a0be-47c6-af52-5d31fd96ec50" providerId="ADAL" clId="{F8640A53-C65C-48F3-930E-903B5144B343}" dt="2025-02-13T15:44:50.768" v="180" actId="27107"/>
        <pc:sldMkLst>
          <pc:docMk/>
          <pc:sldMk cId="357119568" sldId="2146846655"/>
        </pc:sldMkLst>
        <pc:spChg chg="mod">
          <ac:chgData name="Karolina Guillen" userId="c1c08796-a0be-47c6-af52-5d31fd96ec50" providerId="ADAL" clId="{F8640A53-C65C-48F3-930E-903B5144B343}" dt="2025-02-13T15:44:50.768" v="180" actId="27107"/>
          <ac:spMkLst>
            <pc:docMk/>
            <pc:sldMk cId="357119568" sldId="2146846655"/>
            <ac:spMk id="6" creationId="{E6D91307-E6EA-CFDD-120B-D0D8A511B162}"/>
          </ac:spMkLst>
        </pc:spChg>
      </pc:sldChg>
      <pc:sldChg chg="modSp mod">
        <pc:chgData name="Karolina Guillen" userId="c1c08796-a0be-47c6-af52-5d31fd96ec50" providerId="ADAL" clId="{F8640A53-C65C-48F3-930E-903B5144B343}" dt="2025-02-13T15:29:48.691" v="147" actId="115"/>
        <pc:sldMkLst>
          <pc:docMk/>
          <pc:sldMk cId="2432307076" sldId="2147376432"/>
        </pc:sldMkLst>
        <pc:spChg chg="mod">
          <ac:chgData name="Karolina Guillen" userId="c1c08796-a0be-47c6-af52-5d31fd96ec50" providerId="ADAL" clId="{F8640A53-C65C-48F3-930E-903B5144B343}" dt="2025-02-13T15:29:48.691" v="147" actId="115"/>
          <ac:spMkLst>
            <pc:docMk/>
            <pc:sldMk cId="2432307076" sldId="2147376432"/>
            <ac:spMk id="7" creationId="{D369EA52-8D9F-20FF-C247-4C3AF86E2FBB}"/>
          </ac:spMkLst>
        </pc:spChg>
      </pc:sldChg>
      <pc:sldChg chg="modSp mod">
        <pc:chgData name="Karolina Guillen" userId="c1c08796-a0be-47c6-af52-5d31fd96ec50" providerId="ADAL" clId="{F8640A53-C65C-48F3-930E-903B5144B343}" dt="2025-02-13T15:45:59.706" v="182" actId="115"/>
        <pc:sldMkLst>
          <pc:docMk/>
          <pc:sldMk cId="2700027808" sldId="2147376435"/>
        </pc:sldMkLst>
        <pc:spChg chg="mod">
          <ac:chgData name="Karolina Guillen" userId="c1c08796-a0be-47c6-af52-5d31fd96ec50" providerId="ADAL" clId="{F8640A53-C65C-48F3-930E-903B5144B343}" dt="2025-02-13T15:45:59.706" v="182" actId="115"/>
          <ac:spMkLst>
            <pc:docMk/>
            <pc:sldMk cId="2700027808" sldId="2147376435"/>
            <ac:spMk id="8" creationId="{90CC6D9C-A715-2ECB-4ACC-A0D197299D6D}"/>
          </ac:spMkLst>
        </pc:spChg>
      </pc:sldChg>
      <pc:sldChg chg="modSp mod">
        <pc:chgData name="Karolina Guillen" userId="c1c08796-a0be-47c6-af52-5d31fd96ec50" providerId="ADAL" clId="{F8640A53-C65C-48F3-930E-903B5144B343}" dt="2025-02-13T15:30:36.095" v="164" actId="20577"/>
        <pc:sldMkLst>
          <pc:docMk/>
          <pc:sldMk cId="2049188992" sldId="2147376450"/>
        </pc:sldMkLst>
        <pc:spChg chg="mod">
          <ac:chgData name="Karolina Guillen" userId="c1c08796-a0be-47c6-af52-5d31fd96ec50" providerId="ADAL" clId="{F8640A53-C65C-48F3-930E-903B5144B343}" dt="2025-02-13T15:30:36.095" v="164" actId="20577"/>
          <ac:spMkLst>
            <pc:docMk/>
            <pc:sldMk cId="2049188992" sldId="2147376450"/>
            <ac:spMk id="24" creationId="{D3E8DF4A-FF14-F322-9E9B-96A4B167421C}"/>
          </ac:spMkLst>
        </pc:spChg>
      </pc:sldChg>
      <pc:sldChg chg="modSp mod">
        <pc:chgData name="Karolina Guillen" userId="c1c08796-a0be-47c6-af52-5d31fd96ec50" providerId="ADAL" clId="{F8640A53-C65C-48F3-930E-903B5144B343}" dt="2025-02-13T15:33:12.339" v="177" actId="20577"/>
        <pc:sldMkLst>
          <pc:docMk/>
          <pc:sldMk cId="252026270" sldId="2147376458"/>
        </pc:sldMkLst>
        <pc:spChg chg="mod">
          <ac:chgData name="Karolina Guillen" userId="c1c08796-a0be-47c6-af52-5d31fd96ec50" providerId="ADAL" clId="{F8640A53-C65C-48F3-930E-903B5144B343}" dt="2025-02-13T15:33:12.339" v="177" actId="20577"/>
          <ac:spMkLst>
            <pc:docMk/>
            <pc:sldMk cId="252026270" sldId="2147376458"/>
            <ac:spMk id="25" creationId="{A0F7FB70-7AEC-08C0-2A56-F3B16A7D2F49}"/>
          </ac:spMkLst>
        </pc:spChg>
      </pc:sldChg>
      <pc:sldChg chg="addSp modSp mod">
        <pc:chgData name="Karolina Guillen" userId="c1c08796-a0be-47c6-af52-5d31fd96ec50" providerId="ADAL" clId="{F8640A53-C65C-48F3-930E-903B5144B343}" dt="2025-02-13T15:06:52.333" v="126" actId="403"/>
        <pc:sldMkLst>
          <pc:docMk/>
          <pc:sldMk cId="4099743125" sldId="2147376461"/>
        </pc:sldMkLst>
        <pc:spChg chg="add mod ord">
          <ac:chgData name="Karolina Guillen" userId="c1c08796-a0be-47c6-af52-5d31fd96ec50" providerId="ADAL" clId="{F8640A53-C65C-48F3-930E-903B5144B343}" dt="2025-02-13T15:01:18.843" v="11" actId="207"/>
          <ac:spMkLst>
            <pc:docMk/>
            <pc:sldMk cId="4099743125" sldId="2147376461"/>
            <ac:spMk id="3" creationId="{9A87C5DE-FEB8-98D0-8299-884A80AB36D7}"/>
          </ac:spMkLst>
        </pc:spChg>
        <pc:spChg chg="add mod">
          <ac:chgData name="Karolina Guillen" userId="c1c08796-a0be-47c6-af52-5d31fd96ec50" providerId="ADAL" clId="{F8640A53-C65C-48F3-930E-903B5144B343}" dt="2025-02-13T15:06:52.333" v="126" actId="403"/>
          <ac:spMkLst>
            <pc:docMk/>
            <pc:sldMk cId="4099743125" sldId="2147376461"/>
            <ac:spMk id="4" creationId="{59329BBC-F4E6-C558-F85B-5B8230538663}"/>
          </ac:spMkLst>
        </pc:spChg>
        <pc:spChg chg="mod">
          <ac:chgData name="Karolina Guillen" userId="c1c08796-a0be-47c6-af52-5d31fd96ec50" providerId="ADAL" clId="{F8640A53-C65C-48F3-930E-903B5144B343}" dt="2025-02-13T15:00:52.636" v="9" actId="14100"/>
          <ac:spMkLst>
            <pc:docMk/>
            <pc:sldMk cId="4099743125" sldId="2147376461"/>
            <ac:spMk id="9" creationId="{0A3C4084-6EA3-D966-83B9-7BB1CECF7734}"/>
          </ac:spMkLst>
        </pc:spChg>
        <pc:spChg chg="mod">
          <ac:chgData name="Karolina Guillen" userId="c1c08796-a0be-47c6-af52-5d31fd96ec50" providerId="ADAL" clId="{F8640A53-C65C-48F3-930E-903B5144B343}" dt="2025-02-13T15:01:33.717" v="12" actId="207"/>
          <ac:spMkLst>
            <pc:docMk/>
            <pc:sldMk cId="4099743125" sldId="2147376461"/>
            <ac:spMk id="12" creationId="{50D52EF7-F51F-7ACE-25AD-A1CDEC1DDFF7}"/>
          </ac:spMkLst>
        </pc:spChg>
        <pc:spChg chg="mod">
          <ac:chgData name="Karolina Guillen" userId="c1c08796-a0be-47c6-af52-5d31fd96ec50" providerId="ADAL" clId="{F8640A53-C65C-48F3-930E-903B5144B343}" dt="2025-02-13T15:01:33.717" v="12" actId="207"/>
          <ac:spMkLst>
            <pc:docMk/>
            <pc:sldMk cId="4099743125" sldId="2147376461"/>
            <ac:spMk id="15" creationId="{2FEDC538-B9CA-BF37-B5FD-326C3AA9D0F3}"/>
          </ac:spMkLst>
        </pc:spChg>
        <pc:spChg chg="mod">
          <ac:chgData name="Karolina Guillen" userId="c1c08796-a0be-47c6-af52-5d31fd96ec50" providerId="ADAL" clId="{F8640A53-C65C-48F3-930E-903B5144B343}" dt="2025-02-13T15:01:33.717" v="12" actId="207"/>
          <ac:spMkLst>
            <pc:docMk/>
            <pc:sldMk cId="4099743125" sldId="2147376461"/>
            <ac:spMk id="16" creationId="{390AEEC0-0A90-78A3-F73C-4BFBDD8D1CD2}"/>
          </ac:spMkLst>
        </pc:spChg>
        <pc:cxnChg chg="mod">
          <ac:chgData name="Karolina Guillen" userId="c1c08796-a0be-47c6-af52-5d31fd96ec50" providerId="ADAL" clId="{F8640A53-C65C-48F3-930E-903B5144B343}" dt="2025-02-13T15:00:45.152" v="8" actId="12788"/>
          <ac:cxnSpMkLst>
            <pc:docMk/>
            <pc:sldMk cId="4099743125" sldId="2147376461"/>
            <ac:cxnSpMk id="11" creationId="{099EBA02-1C31-35EF-B698-19207E6910D0}"/>
          </ac:cxnSpMkLst>
        </pc:cxnChg>
      </pc:sldChg>
      <pc:sldChg chg="modSp mod">
        <pc:chgData name="Karolina Guillen" userId="c1c08796-a0be-47c6-af52-5d31fd96ec50" providerId="ADAL" clId="{F8640A53-C65C-48F3-930E-903B5144B343}" dt="2025-02-13T15:46:40.047" v="183" actId="20577"/>
        <pc:sldMkLst>
          <pc:docMk/>
          <pc:sldMk cId="406403969" sldId="2147376462"/>
        </pc:sldMkLst>
        <pc:spChg chg="mod">
          <ac:chgData name="Karolina Guillen" userId="c1c08796-a0be-47c6-af52-5d31fd96ec50" providerId="ADAL" clId="{F8640A53-C65C-48F3-930E-903B5144B343}" dt="2025-02-13T15:46:40.047" v="183" actId="20577"/>
          <ac:spMkLst>
            <pc:docMk/>
            <pc:sldMk cId="406403969" sldId="2147376462"/>
            <ac:spMk id="5" creationId="{FB5F9FCE-25B3-72B7-8E3B-855ABEE51E79}"/>
          </ac:spMkLst>
        </pc:spChg>
      </pc:sldChg>
      <pc:sldChg chg="modSp mod">
        <pc:chgData name="Karolina Guillen" userId="c1c08796-a0be-47c6-af52-5d31fd96ec50" providerId="ADAL" clId="{F8640A53-C65C-48F3-930E-903B5144B343}" dt="2025-02-13T15:44:00.788" v="179" actId="207"/>
        <pc:sldMkLst>
          <pc:docMk/>
          <pc:sldMk cId="1463474308" sldId="2147376463"/>
        </pc:sldMkLst>
        <pc:spChg chg="mod">
          <ac:chgData name="Karolina Guillen" userId="c1c08796-a0be-47c6-af52-5d31fd96ec50" providerId="ADAL" clId="{F8640A53-C65C-48F3-930E-903B5144B343}" dt="2025-02-13T15:44:00.788" v="179" actId="207"/>
          <ac:spMkLst>
            <pc:docMk/>
            <pc:sldMk cId="1463474308" sldId="2147376463"/>
            <ac:spMk id="9" creationId="{2903D57D-D559-5407-3BCC-4FF932B13AB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33_A0EF27A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7_7812FF9C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A_F059D9E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B_536311E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3A_A9FDE68D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9_10ED2B8E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35_8F19959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3_85A4FE4D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29_B4891E9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4_47314E9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30_90FA0F8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5_B113719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2_7A24248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46_4DD25B7C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3E_8A8DBA2E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48756356880715E-2"/>
          <c:y val="9.8918957111566452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20</c:v>
                </c:pt>
                <c:pt idx="4">
                  <c:v>24</c:v>
                </c:pt>
                <c:pt idx="5">
                  <c:v>22</c:v>
                </c:pt>
                <c:pt idx="6">
                  <c:v>22</c:v>
                </c:pt>
                <c:pt idx="7">
                  <c:v>21</c:v>
                </c:pt>
                <c:pt idx="8">
                  <c:v>19</c:v>
                </c:pt>
                <c:pt idx="9">
                  <c:v>18</c:v>
                </c:pt>
                <c:pt idx="10">
                  <c:v>18</c:v>
                </c:pt>
                <c:pt idx="11">
                  <c:v>19</c:v>
                </c:pt>
                <c:pt idx="12">
                  <c:v>19</c:v>
                </c:pt>
                <c:pt idx="13">
                  <c:v>18</c:v>
                </c:pt>
                <c:pt idx="14">
                  <c:v>21</c:v>
                </c:pt>
                <c:pt idx="15">
                  <c:v>17</c:v>
                </c:pt>
                <c:pt idx="16">
                  <c:v>16</c:v>
                </c:pt>
                <c:pt idx="17">
                  <c:v>16</c:v>
                </c:pt>
                <c:pt idx="18">
                  <c:v>19</c:v>
                </c:pt>
                <c:pt idx="19">
                  <c:v>21</c:v>
                </c:pt>
                <c:pt idx="20">
                  <c:v>20</c:v>
                </c:pt>
                <c:pt idx="21">
                  <c:v>23</c:v>
                </c:pt>
                <c:pt idx="22">
                  <c:v>29</c:v>
                </c:pt>
                <c:pt idx="23">
                  <c:v>26</c:v>
                </c:pt>
                <c:pt idx="24">
                  <c:v>23</c:v>
                </c:pt>
                <c:pt idx="25">
                  <c:v>21</c:v>
                </c:pt>
                <c:pt idx="26">
                  <c:v>19</c:v>
                </c:pt>
                <c:pt idx="27">
                  <c:v>20</c:v>
                </c:pt>
                <c:pt idx="28">
                  <c:v>19</c:v>
                </c:pt>
                <c:pt idx="29">
                  <c:v>18</c:v>
                </c:pt>
                <c:pt idx="30">
                  <c:v>17</c:v>
                </c:pt>
                <c:pt idx="31">
                  <c:v>15</c:v>
                </c:pt>
                <c:pt idx="32">
                  <c:v>15</c:v>
                </c:pt>
                <c:pt idx="33">
                  <c:v>14</c:v>
                </c:pt>
                <c:pt idx="34">
                  <c:v>13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10</c:v>
                </c:pt>
                <c:pt idx="39">
                  <c:v>10</c:v>
                </c:pt>
                <c:pt idx="40">
                  <c:v>11</c:v>
                </c:pt>
                <c:pt idx="41">
                  <c:v>11</c:v>
                </c:pt>
                <c:pt idx="42">
                  <c:v>15</c:v>
                </c:pt>
                <c:pt idx="43">
                  <c:v>15</c:v>
                </c:pt>
                <c:pt idx="44">
                  <c:v>13</c:v>
                </c:pt>
                <c:pt idx="45">
                  <c:v>14</c:v>
                </c:pt>
                <c:pt idx="46">
                  <c:v>23</c:v>
                </c:pt>
                <c:pt idx="47">
                  <c:v>17</c:v>
                </c:pt>
                <c:pt idx="48">
                  <c:v>15</c:v>
                </c:pt>
                <c:pt idx="49">
                  <c:v>15</c:v>
                </c:pt>
                <c:pt idx="50">
                  <c:v>12</c:v>
                </c:pt>
                <c:pt idx="51">
                  <c:v>12</c:v>
                </c:pt>
                <c:pt idx="52">
                  <c:v>13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14-4F56-962D-92C87FA9E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  <c:pt idx="9">
                  <c:v>0</c:v>
                </c:pt>
                <c:pt idx="10">
                  <c:v>8</c:v>
                </c:pt>
                <c:pt idx="11">
                  <c:v>8</c:v>
                </c:pt>
                <c:pt idx="12">
                  <c:v>20</c:v>
                </c:pt>
                <c:pt idx="13">
                  <c:v>31</c:v>
                </c:pt>
                <c:pt idx="14">
                  <c:v>10</c:v>
                </c:pt>
                <c:pt idx="15">
                  <c:v>35</c:v>
                </c:pt>
                <c:pt idx="16">
                  <c:v>8</c:v>
                </c:pt>
                <c:pt idx="17">
                  <c:v>10</c:v>
                </c:pt>
                <c:pt idx="18">
                  <c:v>7</c:v>
                </c:pt>
                <c:pt idx="19">
                  <c:v>11</c:v>
                </c:pt>
                <c:pt idx="20">
                  <c:v>15</c:v>
                </c:pt>
                <c:pt idx="21">
                  <c:v>11</c:v>
                </c:pt>
                <c:pt idx="22">
                  <c:v>8</c:v>
                </c:pt>
                <c:pt idx="23">
                  <c:v>9</c:v>
                </c:pt>
                <c:pt idx="24">
                  <c:v>6</c:v>
                </c:pt>
                <c:pt idx="25">
                  <c:v>11</c:v>
                </c:pt>
                <c:pt idx="26">
                  <c:v>13</c:v>
                </c:pt>
                <c:pt idx="27">
                  <c:v>12</c:v>
                </c:pt>
                <c:pt idx="28">
                  <c:v>7</c:v>
                </c:pt>
                <c:pt idx="29">
                  <c:v>9</c:v>
                </c:pt>
                <c:pt idx="30">
                  <c:v>8</c:v>
                </c:pt>
                <c:pt idx="31">
                  <c:v>7</c:v>
                </c:pt>
                <c:pt idx="32">
                  <c:v>10</c:v>
                </c:pt>
                <c:pt idx="33">
                  <c:v>10</c:v>
                </c:pt>
                <c:pt idx="34">
                  <c:v>8</c:v>
                </c:pt>
                <c:pt idx="35">
                  <c:v>10</c:v>
                </c:pt>
                <c:pt idx="36">
                  <c:v>11</c:v>
                </c:pt>
                <c:pt idx="37">
                  <c:v>13</c:v>
                </c:pt>
                <c:pt idx="38">
                  <c:v>9</c:v>
                </c:pt>
                <c:pt idx="39">
                  <c:v>10</c:v>
                </c:pt>
                <c:pt idx="40">
                  <c:v>16</c:v>
                </c:pt>
                <c:pt idx="41">
                  <c:v>12</c:v>
                </c:pt>
                <c:pt idx="42">
                  <c:v>8</c:v>
                </c:pt>
                <c:pt idx="43">
                  <c:v>14</c:v>
                </c:pt>
                <c:pt idx="44">
                  <c:v>14</c:v>
                </c:pt>
                <c:pt idx="45">
                  <c:v>10</c:v>
                </c:pt>
                <c:pt idx="46">
                  <c:v>0</c:v>
                </c:pt>
                <c:pt idx="47">
                  <c:v>9</c:v>
                </c:pt>
                <c:pt idx="48">
                  <c:v>13</c:v>
                </c:pt>
                <c:pt idx="49">
                  <c:v>13</c:v>
                </c:pt>
                <c:pt idx="50">
                  <c:v>10</c:v>
                </c:pt>
                <c:pt idx="51">
                  <c:v>16</c:v>
                </c:pt>
                <c:pt idx="52">
                  <c:v>17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15</c:v>
                </c:pt>
                <c:pt idx="5">
                  <c:v>15</c:v>
                </c:pt>
                <c:pt idx="6">
                  <c:v>21</c:v>
                </c:pt>
                <c:pt idx="7">
                  <c:v>0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</c:v>
                </c:pt>
                <c:pt idx="16">
                  <c:v>0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10</c:v>
                </c:pt>
                <c:pt idx="21">
                  <c:v>12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9</c:v>
                </c:pt>
                <c:pt idx="29">
                  <c:v>0</c:v>
                </c:pt>
                <c:pt idx="30">
                  <c:v>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8</c:v>
                </c:pt>
                <c:pt idx="38">
                  <c:v>0</c:v>
                </c:pt>
                <c:pt idx="39">
                  <c:v>11</c:v>
                </c:pt>
                <c:pt idx="40">
                  <c:v>0</c:v>
                </c:pt>
                <c:pt idx="41">
                  <c:v>9</c:v>
                </c:pt>
                <c:pt idx="42">
                  <c:v>0</c:v>
                </c:pt>
                <c:pt idx="43">
                  <c:v>0</c:v>
                </c:pt>
                <c:pt idx="44">
                  <c:v>9</c:v>
                </c:pt>
                <c:pt idx="45">
                  <c:v>0</c:v>
                </c:pt>
                <c:pt idx="46">
                  <c:v>10</c:v>
                </c:pt>
                <c:pt idx="47">
                  <c:v>9</c:v>
                </c:pt>
                <c:pt idx="48">
                  <c:v>8</c:v>
                </c:pt>
                <c:pt idx="49">
                  <c:v>0</c:v>
                </c:pt>
                <c:pt idx="50">
                  <c:v>12</c:v>
                </c:pt>
                <c:pt idx="51">
                  <c:v>7</c:v>
                </c:pt>
                <c:pt idx="52">
                  <c:v>12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19</c:v>
                </c:pt>
                <c:pt idx="1">
                  <c:v>18</c:v>
                </c:pt>
                <c:pt idx="2">
                  <c:v>20</c:v>
                </c:pt>
                <c:pt idx="3">
                  <c:v>20</c:v>
                </c:pt>
                <c:pt idx="4">
                  <c:v>23</c:v>
                </c:pt>
                <c:pt idx="5">
                  <c:v>20</c:v>
                </c:pt>
                <c:pt idx="6">
                  <c:v>20</c:v>
                </c:pt>
                <c:pt idx="7">
                  <c:v>19</c:v>
                </c:pt>
                <c:pt idx="8">
                  <c:v>19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18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19</c:v>
                </c:pt>
                <c:pt idx="22">
                  <c:v>20</c:v>
                </c:pt>
                <c:pt idx="23">
                  <c:v>19</c:v>
                </c:pt>
                <c:pt idx="24">
                  <c:v>20</c:v>
                </c:pt>
                <c:pt idx="25">
                  <c:v>19</c:v>
                </c:pt>
                <c:pt idx="26">
                  <c:v>20</c:v>
                </c:pt>
                <c:pt idx="27">
                  <c:v>21</c:v>
                </c:pt>
                <c:pt idx="28">
                  <c:v>20</c:v>
                </c:pt>
                <c:pt idx="29">
                  <c:v>19</c:v>
                </c:pt>
                <c:pt idx="30">
                  <c:v>19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19</c:v>
                </c:pt>
                <c:pt idx="36">
                  <c:v>19</c:v>
                </c:pt>
                <c:pt idx="37">
                  <c:v>20</c:v>
                </c:pt>
                <c:pt idx="38">
                  <c:v>20</c:v>
                </c:pt>
                <c:pt idx="39">
                  <c:v>17</c:v>
                </c:pt>
                <c:pt idx="40">
                  <c:v>20</c:v>
                </c:pt>
                <c:pt idx="41">
                  <c:v>18</c:v>
                </c:pt>
                <c:pt idx="42">
                  <c:v>18</c:v>
                </c:pt>
                <c:pt idx="43">
                  <c:v>20</c:v>
                </c:pt>
                <c:pt idx="44">
                  <c:v>19</c:v>
                </c:pt>
                <c:pt idx="45">
                  <c:v>19</c:v>
                </c:pt>
                <c:pt idx="46">
                  <c:v>18</c:v>
                </c:pt>
                <c:pt idx="47">
                  <c:v>18</c:v>
                </c:pt>
                <c:pt idx="48">
                  <c:v>19</c:v>
                </c:pt>
                <c:pt idx="49">
                  <c:v>20</c:v>
                </c:pt>
                <c:pt idx="50">
                  <c:v>17</c:v>
                </c:pt>
                <c:pt idx="51">
                  <c:v>21</c:v>
                </c:pt>
                <c:pt idx="52">
                  <c:v>23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D-4199-99A4-19836B2B1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44</c:v>
                </c:pt>
                <c:pt idx="1">
                  <c:v>41</c:v>
                </c:pt>
                <c:pt idx="2">
                  <c:v>50</c:v>
                </c:pt>
                <c:pt idx="3">
                  <c:v>43</c:v>
                </c:pt>
                <c:pt idx="4">
                  <c:v>43</c:v>
                </c:pt>
                <c:pt idx="5">
                  <c:v>48</c:v>
                </c:pt>
                <c:pt idx="6">
                  <c:v>44</c:v>
                </c:pt>
                <c:pt idx="7">
                  <c:v>43</c:v>
                </c:pt>
                <c:pt idx="8">
                  <c:v>41</c:v>
                </c:pt>
                <c:pt idx="9">
                  <c:v>39</c:v>
                </c:pt>
                <c:pt idx="10">
                  <c:v>37</c:v>
                </c:pt>
                <c:pt idx="11">
                  <c:v>38</c:v>
                </c:pt>
                <c:pt idx="12">
                  <c:v>38</c:v>
                </c:pt>
                <c:pt idx="13">
                  <c:v>36</c:v>
                </c:pt>
                <c:pt idx="14">
                  <c:v>41</c:v>
                </c:pt>
                <c:pt idx="15">
                  <c:v>37</c:v>
                </c:pt>
                <c:pt idx="16">
                  <c:v>45</c:v>
                </c:pt>
                <c:pt idx="17">
                  <c:v>41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40</c:v>
                </c:pt>
                <c:pt idx="22">
                  <c:v>37</c:v>
                </c:pt>
                <c:pt idx="23">
                  <c:v>36</c:v>
                </c:pt>
                <c:pt idx="24">
                  <c:v>38</c:v>
                </c:pt>
                <c:pt idx="25">
                  <c:v>38</c:v>
                </c:pt>
                <c:pt idx="26">
                  <c:v>35</c:v>
                </c:pt>
                <c:pt idx="27">
                  <c:v>37</c:v>
                </c:pt>
                <c:pt idx="28">
                  <c:v>37</c:v>
                </c:pt>
                <c:pt idx="29">
                  <c:v>40</c:v>
                </c:pt>
                <c:pt idx="30">
                  <c:v>43</c:v>
                </c:pt>
                <c:pt idx="31">
                  <c:v>37</c:v>
                </c:pt>
                <c:pt idx="32">
                  <c:v>34</c:v>
                </c:pt>
                <c:pt idx="33">
                  <c:v>35</c:v>
                </c:pt>
                <c:pt idx="34">
                  <c:v>33</c:v>
                </c:pt>
                <c:pt idx="35">
                  <c:v>27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31</c:v>
                </c:pt>
                <c:pt idx="40">
                  <c:v>34</c:v>
                </c:pt>
                <c:pt idx="41">
                  <c:v>38</c:v>
                </c:pt>
                <c:pt idx="42">
                  <c:v>40</c:v>
                </c:pt>
                <c:pt idx="43">
                  <c:v>40</c:v>
                </c:pt>
                <c:pt idx="44">
                  <c:v>36</c:v>
                </c:pt>
                <c:pt idx="45">
                  <c:v>39</c:v>
                </c:pt>
                <c:pt idx="46">
                  <c:v>40</c:v>
                </c:pt>
                <c:pt idx="47">
                  <c:v>53</c:v>
                </c:pt>
                <c:pt idx="48">
                  <c:v>54</c:v>
                </c:pt>
                <c:pt idx="49">
                  <c:v>55</c:v>
                </c:pt>
                <c:pt idx="50">
                  <c:v>48</c:v>
                </c:pt>
                <c:pt idx="51">
                  <c:v>48</c:v>
                </c:pt>
                <c:pt idx="52">
                  <c:v>45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2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52-429F-ABDE-107711214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9</c:v>
                </c:pt>
                <c:pt idx="52">
                  <c:v>12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57</c:v>
                </c:pt>
                <c:pt idx="1">
                  <c:v>60</c:v>
                </c:pt>
                <c:pt idx="2">
                  <c:v>37</c:v>
                </c:pt>
                <c:pt idx="3">
                  <c:v>39</c:v>
                </c:pt>
                <c:pt idx="4">
                  <c:v>32</c:v>
                </c:pt>
                <c:pt idx="5">
                  <c:v>35</c:v>
                </c:pt>
                <c:pt idx="6">
                  <c:v>35</c:v>
                </c:pt>
                <c:pt idx="7">
                  <c:v>34</c:v>
                </c:pt>
                <c:pt idx="8">
                  <c:v>34</c:v>
                </c:pt>
                <c:pt idx="9">
                  <c:v>30</c:v>
                </c:pt>
                <c:pt idx="10">
                  <c:v>30</c:v>
                </c:pt>
                <c:pt idx="11">
                  <c:v>28</c:v>
                </c:pt>
                <c:pt idx="12">
                  <c:v>30</c:v>
                </c:pt>
                <c:pt idx="13">
                  <c:v>32</c:v>
                </c:pt>
                <c:pt idx="14">
                  <c:v>27</c:v>
                </c:pt>
                <c:pt idx="15">
                  <c:v>32</c:v>
                </c:pt>
                <c:pt idx="16">
                  <c:v>34</c:v>
                </c:pt>
                <c:pt idx="17">
                  <c:v>35</c:v>
                </c:pt>
                <c:pt idx="18">
                  <c:v>33</c:v>
                </c:pt>
                <c:pt idx="19">
                  <c:v>32</c:v>
                </c:pt>
                <c:pt idx="20">
                  <c:v>32</c:v>
                </c:pt>
                <c:pt idx="21">
                  <c:v>42</c:v>
                </c:pt>
                <c:pt idx="22">
                  <c:v>33</c:v>
                </c:pt>
                <c:pt idx="23">
                  <c:v>36</c:v>
                </c:pt>
                <c:pt idx="24">
                  <c:v>32</c:v>
                </c:pt>
                <c:pt idx="25">
                  <c:v>31</c:v>
                </c:pt>
                <c:pt idx="26">
                  <c:v>32</c:v>
                </c:pt>
                <c:pt idx="27">
                  <c:v>30</c:v>
                </c:pt>
                <c:pt idx="28">
                  <c:v>30</c:v>
                </c:pt>
                <c:pt idx="29">
                  <c:v>37</c:v>
                </c:pt>
                <c:pt idx="30">
                  <c:v>34</c:v>
                </c:pt>
                <c:pt idx="31">
                  <c:v>29</c:v>
                </c:pt>
                <c:pt idx="32">
                  <c:v>27</c:v>
                </c:pt>
                <c:pt idx="33">
                  <c:v>26</c:v>
                </c:pt>
                <c:pt idx="34">
                  <c:v>26</c:v>
                </c:pt>
                <c:pt idx="35">
                  <c:v>26</c:v>
                </c:pt>
                <c:pt idx="36">
                  <c:v>25</c:v>
                </c:pt>
                <c:pt idx="37">
                  <c:v>25</c:v>
                </c:pt>
                <c:pt idx="38">
                  <c:v>24</c:v>
                </c:pt>
                <c:pt idx="39">
                  <c:v>23</c:v>
                </c:pt>
                <c:pt idx="40">
                  <c:v>24</c:v>
                </c:pt>
                <c:pt idx="41">
                  <c:v>30</c:v>
                </c:pt>
                <c:pt idx="42">
                  <c:v>37</c:v>
                </c:pt>
                <c:pt idx="43">
                  <c:v>26</c:v>
                </c:pt>
                <c:pt idx="44">
                  <c:v>24</c:v>
                </c:pt>
                <c:pt idx="45">
                  <c:v>23</c:v>
                </c:pt>
                <c:pt idx="46">
                  <c:v>27</c:v>
                </c:pt>
                <c:pt idx="47">
                  <c:v>25</c:v>
                </c:pt>
                <c:pt idx="48">
                  <c:v>22</c:v>
                </c:pt>
                <c:pt idx="49">
                  <c:v>24</c:v>
                </c:pt>
                <c:pt idx="50">
                  <c:v>22</c:v>
                </c:pt>
                <c:pt idx="51">
                  <c:v>32</c:v>
                </c:pt>
                <c:pt idx="52">
                  <c:v>35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41</c:v>
                </c:pt>
                <c:pt idx="1">
                  <c:v>57</c:v>
                </c:pt>
                <c:pt idx="2">
                  <c:v>42</c:v>
                </c:pt>
                <c:pt idx="3">
                  <c:v>38</c:v>
                </c:pt>
                <c:pt idx="4">
                  <c:v>38</c:v>
                </c:pt>
                <c:pt idx="5">
                  <c:v>40</c:v>
                </c:pt>
                <c:pt idx="6">
                  <c:v>39</c:v>
                </c:pt>
                <c:pt idx="7">
                  <c:v>41</c:v>
                </c:pt>
                <c:pt idx="8">
                  <c:v>39</c:v>
                </c:pt>
                <c:pt idx="9">
                  <c:v>36</c:v>
                </c:pt>
                <c:pt idx="10">
                  <c:v>38</c:v>
                </c:pt>
                <c:pt idx="11">
                  <c:v>39</c:v>
                </c:pt>
                <c:pt idx="12">
                  <c:v>39</c:v>
                </c:pt>
                <c:pt idx="13">
                  <c:v>41</c:v>
                </c:pt>
                <c:pt idx="14">
                  <c:v>39</c:v>
                </c:pt>
                <c:pt idx="15">
                  <c:v>41</c:v>
                </c:pt>
                <c:pt idx="16">
                  <c:v>56</c:v>
                </c:pt>
                <c:pt idx="17">
                  <c:v>40</c:v>
                </c:pt>
                <c:pt idx="18">
                  <c:v>39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40</c:v>
                </c:pt>
                <c:pt idx="23">
                  <c:v>36</c:v>
                </c:pt>
                <c:pt idx="24">
                  <c:v>46</c:v>
                </c:pt>
                <c:pt idx="25">
                  <c:v>45</c:v>
                </c:pt>
                <c:pt idx="26">
                  <c:v>40</c:v>
                </c:pt>
                <c:pt idx="27">
                  <c:v>50</c:v>
                </c:pt>
                <c:pt idx="28">
                  <c:v>55</c:v>
                </c:pt>
                <c:pt idx="29">
                  <c:v>48</c:v>
                </c:pt>
                <c:pt idx="30">
                  <c:v>44</c:v>
                </c:pt>
                <c:pt idx="31">
                  <c:v>54</c:v>
                </c:pt>
                <c:pt idx="32">
                  <c:v>43</c:v>
                </c:pt>
                <c:pt idx="33">
                  <c:v>47</c:v>
                </c:pt>
                <c:pt idx="34">
                  <c:v>44</c:v>
                </c:pt>
                <c:pt idx="35">
                  <c:v>48</c:v>
                </c:pt>
                <c:pt idx="36">
                  <c:v>43</c:v>
                </c:pt>
                <c:pt idx="37">
                  <c:v>50</c:v>
                </c:pt>
                <c:pt idx="38">
                  <c:v>72</c:v>
                </c:pt>
                <c:pt idx="39">
                  <c:v>49</c:v>
                </c:pt>
                <c:pt idx="40">
                  <c:v>48</c:v>
                </c:pt>
                <c:pt idx="41">
                  <c:v>53</c:v>
                </c:pt>
                <c:pt idx="42">
                  <c:v>41</c:v>
                </c:pt>
                <c:pt idx="43">
                  <c:v>43</c:v>
                </c:pt>
                <c:pt idx="44">
                  <c:v>43</c:v>
                </c:pt>
                <c:pt idx="45">
                  <c:v>47</c:v>
                </c:pt>
                <c:pt idx="46">
                  <c:v>42</c:v>
                </c:pt>
                <c:pt idx="47">
                  <c:v>39</c:v>
                </c:pt>
                <c:pt idx="48">
                  <c:v>38</c:v>
                </c:pt>
                <c:pt idx="49">
                  <c:v>41</c:v>
                </c:pt>
                <c:pt idx="50">
                  <c:v>36</c:v>
                </c:pt>
                <c:pt idx="51">
                  <c:v>40</c:v>
                </c:pt>
                <c:pt idx="52">
                  <c:v>43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18</c:v>
                </c:pt>
                <c:pt idx="6">
                  <c:v>16</c:v>
                </c:pt>
                <c:pt idx="7">
                  <c:v>19</c:v>
                </c:pt>
                <c:pt idx="8">
                  <c:v>16</c:v>
                </c:pt>
                <c:pt idx="9">
                  <c:v>14</c:v>
                </c:pt>
                <c:pt idx="10">
                  <c:v>19</c:v>
                </c:pt>
                <c:pt idx="11">
                  <c:v>19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21</c:v>
                </c:pt>
                <c:pt idx="19">
                  <c:v>19</c:v>
                </c:pt>
                <c:pt idx="20">
                  <c:v>33</c:v>
                </c:pt>
                <c:pt idx="21">
                  <c:v>38</c:v>
                </c:pt>
                <c:pt idx="22">
                  <c:v>26</c:v>
                </c:pt>
                <c:pt idx="23">
                  <c:v>23</c:v>
                </c:pt>
                <c:pt idx="24">
                  <c:v>21</c:v>
                </c:pt>
                <c:pt idx="25">
                  <c:v>20</c:v>
                </c:pt>
                <c:pt idx="26">
                  <c:v>18</c:v>
                </c:pt>
                <c:pt idx="27">
                  <c:v>19</c:v>
                </c:pt>
                <c:pt idx="28">
                  <c:v>19</c:v>
                </c:pt>
                <c:pt idx="29">
                  <c:v>20</c:v>
                </c:pt>
                <c:pt idx="30">
                  <c:v>22</c:v>
                </c:pt>
                <c:pt idx="31">
                  <c:v>16</c:v>
                </c:pt>
                <c:pt idx="32">
                  <c:v>15</c:v>
                </c:pt>
                <c:pt idx="33">
                  <c:v>17</c:v>
                </c:pt>
                <c:pt idx="34">
                  <c:v>16</c:v>
                </c:pt>
                <c:pt idx="35">
                  <c:v>15</c:v>
                </c:pt>
                <c:pt idx="36">
                  <c:v>16</c:v>
                </c:pt>
                <c:pt idx="37">
                  <c:v>16</c:v>
                </c:pt>
                <c:pt idx="38">
                  <c:v>15</c:v>
                </c:pt>
                <c:pt idx="39">
                  <c:v>14</c:v>
                </c:pt>
                <c:pt idx="40">
                  <c:v>16</c:v>
                </c:pt>
                <c:pt idx="41">
                  <c:v>15</c:v>
                </c:pt>
                <c:pt idx="42">
                  <c:v>21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23</c:v>
                </c:pt>
                <c:pt idx="47">
                  <c:v>18</c:v>
                </c:pt>
                <c:pt idx="48">
                  <c:v>14</c:v>
                </c:pt>
                <c:pt idx="49">
                  <c:v>15</c:v>
                </c:pt>
                <c:pt idx="50">
                  <c:v>13</c:v>
                </c:pt>
                <c:pt idx="51">
                  <c:v>15</c:v>
                </c:pt>
                <c:pt idx="52">
                  <c:v>17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75-4D88-803B-6C17C7ABE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15</c:v>
                </c:pt>
                <c:pt idx="6">
                  <c:v>13</c:v>
                </c:pt>
                <c:pt idx="7">
                  <c:v>15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14</c:v>
                </c:pt>
                <c:pt idx="16">
                  <c:v>15</c:v>
                </c:pt>
                <c:pt idx="17">
                  <c:v>14</c:v>
                </c:pt>
                <c:pt idx="18">
                  <c:v>15</c:v>
                </c:pt>
                <c:pt idx="19">
                  <c:v>14</c:v>
                </c:pt>
                <c:pt idx="20">
                  <c:v>15</c:v>
                </c:pt>
                <c:pt idx="21">
                  <c:v>15</c:v>
                </c:pt>
                <c:pt idx="22">
                  <c:v>13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11</c:v>
                </c:pt>
                <c:pt idx="27">
                  <c:v>12</c:v>
                </c:pt>
                <c:pt idx="28">
                  <c:v>12</c:v>
                </c:pt>
                <c:pt idx="29">
                  <c:v>17</c:v>
                </c:pt>
                <c:pt idx="30">
                  <c:v>12</c:v>
                </c:pt>
                <c:pt idx="31">
                  <c:v>11</c:v>
                </c:pt>
                <c:pt idx="32">
                  <c:v>11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9</c:v>
                </c:pt>
                <c:pt idx="37">
                  <c:v>9</c:v>
                </c:pt>
                <c:pt idx="38">
                  <c:v>8</c:v>
                </c:pt>
                <c:pt idx="39">
                  <c:v>7</c:v>
                </c:pt>
                <c:pt idx="40">
                  <c:v>8</c:v>
                </c:pt>
                <c:pt idx="41">
                  <c:v>8</c:v>
                </c:pt>
                <c:pt idx="42">
                  <c:v>6</c:v>
                </c:pt>
                <c:pt idx="43">
                  <c:v>8</c:v>
                </c:pt>
                <c:pt idx="44">
                  <c:v>10</c:v>
                </c:pt>
                <c:pt idx="45">
                  <c:v>11</c:v>
                </c:pt>
                <c:pt idx="46">
                  <c:v>8</c:v>
                </c:pt>
                <c:pt idx="47">
                  <c:v>8</c:v>
                </c:pt>
                <c:pt idx="48">
                  <c:v>9</c:v>
                </c:pt>
                <c:pt idx="49">
                  <c:v>8</c:v>
                </c:pt>
                <c:pt idx="50">
                  <c:v>8</c:v>
                </c:pt>
                <c:pt idx="51">
                  <c:v>10</c:v>
                </c:pt>
                <c:pt idx="52">
                  <c:v>10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BC-4124-BB01-54E387974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40</c:v>
                </c:pt>
                <c:pt idx="1">
                  <c:v>46</c:v>
                </c:pt>
                <c:pt idx="2">
                  <c:v>43</c:v>
                </c:pt>
                <c:pt idx="3">
                  <c:v>41</c:v>
                </c:pt>
                <c:pt idx="4">
                  <c:v>45</c:v>
                </c:pt>
                <c:pt idx="5">
                  <c:v>41</c:v>
                </c:pt>
                <c:pt idx="6">
                  <c:v>42</c:v>
                </c:pt>
                <c:pt idx="7">
                  <c:v>35</c:v>
                </c:pt>
                <c:pt idx="8">
                  <c:v>35</c:v>
                </c:pt>
                <c:pt idx="9">
                  <c:v>45</c:v>
                </c:pt>
                <c:pt idx="10">
                  <c:v>56</c:v>
                </c:pt>
                <c:pt idx="11">
                  <c:v>50</c:v>
                </c:pt>
                <c:pt idx="12">
                  <c:v>44</c:v>
                </c:pt>
                <c:pt idx="13">
                  <c:v>40</c:v>
                </c:pt>
                <c:pt idx="14">
                  <c:v>41</c:v>
                </c:pt>
                <c:pt idx="15">
                  <c:v>44</c:v>
                </c:pt>
                <c:pt idx="16">
                  <c:v>39</c:v>
                </c:pt>
                <c:pt idx="17">
                  <c:v>40</c:v>
                </c:pt>
                <c:pt idx="18">
                  <c:v>37</c:v>
                </c:pt>
                <c:pt idx="19">
                  <c:v>45</c:v>
                </c:pt>
                <c:pt idx="20">
                  <c:v>40</c:v>
                </c:pt>
                <c:pt idx="21">
                  <c:v>39</c:v>
                </c:pt>
                <c:pt idx="22">
                  <c:v>40</c:v>
                </c:pt>
                <c:pt idx="23">
                  <c:v>36</c:v>
                </c:pt>
                <c:pt idx="24">
                  <c:v>37</c:v>
                </c:pt>
                <c:pt idx="25">
                  <c:v>40</c:v>
                </c:pt>
                <c:pt idx="26">
                  <c:v>39</c:v>
                </c:pt>
                <c:pt idx="27">
                  <c:v>42</c:v>
                </c:pt>
                <c:pt idx="28">
                  <c:v>36</c:v>
                </c:pt>
                <c:pt idx="29">
                  <c:v>38</c:v>
                </c:pt>
                <c:pt idx="30">
                  <c:v>37</c:v>
                </c:pt>
                <c:pt idx="31">
                  <c:v>35</c:v>
                </c:pt>
                <c:pt idx="32">
                  <c:v>36</c:v>
                </c:pt>
                <c:pt idx="33">
                  <c:v>35</c:v>
                </c:pt>
                <c:pt idx="34">
                  <c:v>32</c:v>
                </c:pt>
                <c:pt idx="35">
                  <c:v>42</c:v>
                </c:pt>
                <c:pt idx="36">
                  <c:v>44</c:v>
                </c:pt>
                <c:pt idx="37">
                  <c:v>41</c:v>
                </c:pt>
                <c:pt idx="38">
                  <c:v>41</c:v>
                </c:pt>
                <c:pt idx="39">
                  <c:v>38</c:v>
                </c:pt>
                <c:pt idx="40">
                  <c:v>39</c:v>
                </c:pt>
                <c:pt idx="41">
                  <c:v>41</c:v>
                </c:pt>
                <c:pt idx="42">
                  <c:v>35</c:v>
                </c:pt>
                <c:pt idx="43">
                  <c:v>36</c:v>
                </c:pt>
                <c:pt idx="44">
                  <c:v>38</c:v>
                </c:pt>
                <c:pt idx="45">
                  <c:v>34</c:v>
                </c:pt>
                <c:pt idx="46">
                  <c:v>34</c:v>
                </c:pt>
                <c:pt idx="47">
                  <c:v>35</c:v>
                </c:pt>
                <c:pt idx="48">
                  <c:v>44</c:v>
                </c:pt>
                <c:pt idx="49">
                  <c:v>41</c:v>
                </c:pt>
                <c:pt idx="50">
                  <c:v>38</c:v>
                </c:pt>
                <c:pt idx="51">
                  <c:v>44</c:v>
                </c:pt>
                <c:pt idx="52">
                  <c:v>46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Michelob Ultra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14</c:v>
                </c:pt>
                <c:pt idx="1">
                  <c:v>19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11</c:v>
                </c:pt>
                <c:pt idx="7">
                  <c:v>11</c:v>
                </c:pt>
                <c:pt idx="8">
                  <c:v>13</c:v>
                </c:pt>
                <c:pt idx="9">
                  <c:v>13</c:v>
                </c:pt>
                <c:pt idx="10">
                  <c:v>14</c:v>
                </c:pt>
                <c:pt idx="11">
                  <c:v>14</c:v>
                </c:pt>
                <c:pt idx="12">
                  <c:v>15</c:v>
                </c:pt>
                <c:pt idx="13">
                  <c:v>15</c:v>
                </c:pt>
                <c:pt idx="14">
                  <c:v>16</c:v>
                </c:pt>
                <c:pt idx="15">
                  <c:v>18</c:v>
                </c:pt>
                <c:pt idx="16">
                  <c:v>16</c:v>
                </c:pt>
                <c:pt idx="17">
                  <c:v>16</c:v>
                </c:pt>
                <c:pt idx="18">
                  <c:v>18</c:v>
                </c:pt>
                <c:pt idx="19">
                  <c:v>16</c:v>
                </c:pt>
                <c:pt idx="20">
                  <c:v>17</c:v>
                </c:pt>
                <c:pt idx="21">
                  <c:v>22</c:v>
                </c:pt>
                <c:pt idx="22">
                  <c:v>15</c:v>
                </c:pt>
                <c:pt idx="23">
                  <c:v>16</c:v>
                </c:pt>
                <c:pt idx="24">
                  <c:v>16</c:v>
                </c:pt>
                <c:pt idx="25">
                  <c:v>15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14</c:v>
                </c:pt>
                <c:pt idx="34">
                  <c:v>13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12</c:v>
                </c:pt>
                <c:pt idx="39">
                  <c:v>10</c:v>
                </c:pt>
                <c:pt idx="40">
                  <c:v>10</c:v>
                </c:pt>
                <c:pt idx="41">
                  <c:v>11</c:v>
                </c:pt>
                <c:pt idx="42">
                  <c:v>14</c:v>
                </c:pt>
                <c:pt idx="43">
                  <c:v>13</c:v>
                </c:pt>
                <c:pt idx="44">
                  <c:v>11</c:v>
                </c:pt>
                <c:pt idx="45">
                  <c:v>12</c:v>
                </c:pt>
                <c:pt idx="46">
                  <c:v>15</c:v>
                </c:pt>
                <c:pt idx="47">
                  <c:v>16</c:v>
                </c:pt>
                <c:pt idx="48">
                  <c:v>15</c:v>
                </c:pt>
                <c:pt idx="49">
                  <c:v>14</c:v>
                </c:pt>
                <c:pt idx="50">
                  <c:v>13</c:v>
                </c:pt>
                <c:pt idx="51">
                  <c:v>14</c:v>
                </c:pt>
                <c:pt idx="52">
                  <c:v>16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E2-44DC-8975-1D04F2E76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Michelob Ultra Zero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3</c:v>
                </c:pt>
                <c:pt idx="46">
                  <c:v>6</c:v>
                </c:pt>
                <c:pt idx="47">
                  <c:v>13</c:v>
                </c:pt>
                <c:pt idx="48">
                  <c:v>26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19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E2-44DC-8975-1D04F2E76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15</c:v>
                </c:pt>
                <c:pt idx="6">
                  <c:v>13</c:v>
                </c:pt>
                <c:pt idx="7">
                  <c:v>15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14</c:v>
                </c:pt>
                <c:pt idx="16">
                  <c:v>15</c:v>
                </c:pt>
                <c:pt idx="17">
                  <c:v>14</c:v>
                </c:pt>
                <c:pt idx="18">
                  <c:v>15</c:v>
                </c:pt>
                <c:pt idx="19">
                  <c:v>14</c:v>
                </c:pt>
                <c:pt idx="20">
                  <c:v>15</c:v>
                </c:pt>
                <c:pt idx="21">
                  <c:v>15</c:v>
                </c:pt>
                <c:pt idx="22">
                  <c:v>13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11</c:v>
                </c:pt>
                <c:pt idx="27">
                  <c:v>12</c:v>
                </c:pt>
                <c:pt idx="28">
                  <c:v>12</c:v>
                </c:pt>
                <c:pt idx="29">
                  <c:v>17</c:v>
                </c:pt>
                <c:pt idx="30">
                  <c:v>12</c:v>
                </c:pt>
                <c:pt idx="31">
                  <c:v>11</c:v>
                </c:pt>
                <c:pt idx="32">
                  <c:v>11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9</c:v>
                </c:pt>
                <c:pt idx="37">
                  <c:v>9</c:v>
                </c:pt>
                <c:pt idx="38">
                  <c:v>8</c:v>
                </c:pt>
                <c:pt idx="39">
                  <c:v>7</c:v>
                </c:pt>
                <c:pt idx="40">
                  <c:v>8</c:v>
                </c:pt>
                <c:pt idx="41">
                  <c:v>8</c:v>
                </c:pt>
                <c:pt idx="42">
                  <c:v>6</c:v>
                </c:pt>
                <c:pt idx="43">
                  <c:v>8</c:v>
                </c:pt>
                <c:pt idx="44">
                  <c:v>10</c:v>
                </c:pt>
                <c:pt idx="45">
                  <c:v>11</c:v>
                </c:pt>
                <c:pt idx="46">
                  <c:v>8</c:v>
                </c:pt>
                <c:pt idx="47">
                  <c:v>8</c:v>
                </c:pt>
                <c:pt idx="48">
                  <c:v>9</c:v>
                </c:pt>
                <c:pt idx="49">
                  <c:v>8</c:v>
                </c:pt>
                <c:pt idx="50">
                  <c:v>8</c:v>
                </c:pt>
                <c:pt idx="51">
                  <c:v>10</c:v>
                </c:pt>
                <c:pt idx="52">
                  <c:v>10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BC-4124-BB01-54E387974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YourAttentionPlease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28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52-429F-ABDE-1077112149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Novartis</c:v>
                </c:pt>
              </c:strCache>
            </c:strRef>
          </c:tx>
          <c:spPr>
            <a:ln w="28575" cap="rnd">
              <a:solidFill>
                <a:srgbClr val="4EBEA4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m/d/yyyy</c:formatCode>
                <c:ptCount val="54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  <c:pt idx="22">
                  <c:v>45480</c:v>
                </c:pt>
                <c:pt idx="23">
                  <c:v>45487</c:v>
                </c:pt>
                <c:pt idx="24">
                  <c:v>45494</c:v>
                </c:pt>
                <c:pt idx="25">
                  <c:v>45501</c:v>
                </c:pt>
                <c:pt idx="26">
                  <c:v>45508</c:v>
                </c:pt>
                <c:pt idx="27">
                  <c:v>45515</c:v>
                </c:pt>
                <c:pt idx="28">
                  <c:v>45522</c:v>
                </c:pt>
                <c:pt idx="29">
                  <c:v>45529</c:v>
                </c:pt>
                <c:pt idx="30">
                  <c:v>45536</c:v>
                </c:pt>
                <c:pt idx="31">
                  <c:v>45543</c:v>
                </c:pt>
                <c:pt idx="32">
                  <c:v>45550</c:v>
                </c:pt>
                <c:pt idx="33">
                  <c:v>45557</c:v>
                </c:pt>
                <c:pt idx="34">
                  <c:v>45564</c:v>
                </c:pt>
                <c:pt idx="35">
                  <c:v>45571</c:v>
                </c:pt>
                <c:pt idx="36">
                  <c:v>45578</c:v>
                </c:pt>
                <c:pt idx="37">
                  <c:v>45585</c:v>
                </c:pt>
                <c:pt idx="38">
                  <c:v>45592</c:v>
                </c:pt>
                <c:pt idx="39">
                  <c:v>45599</c:v>
                </c:pt>
                <c:pt idx="40">
                  <c:v>45606</c:v>
                </c:pt>
                <c:pt idx="41">
                  <c:v>45613</c:v>
                </c:pt>
                <c:pt idx="42">
                  <c:v>45620</c:v>
                </c:pt>
                <c:pt idx="43">
                  <c:v>45627</c:v>
                </c:pt>
                <c:pt idx="44">
                  <c:v>45634</c:v>
                </c:pt>
                <c:pt idx="45">
                  <c:v>45641</c:v>
                </c:pt>
                <c:pt idx="46">
                  <c:v>45648</c:v>
                </c:pt>
                <c:pt idx="47">
                  <c:v>45655</c:v>
                </c:pt>
                <c:pt idx="48">
                  <c:v>45662</c:v>
                </c:pt>
                <c:pt idx="49">
                  <c:v>45669</c:v>
                </c:pt>
                <c:pt idx="50">
                  <c:v>45676</c:v>
                </c:pt>
                <c:pt idx="51">
                  <c:v>45683</c:v>
                </c:pt>
                <c:pt idx="52">
                  <c:v>45690</c:v>
                </c:pt>
                <c:pt idx="53">
                  <c:v>45697</c:v>
                </c:pt>
              </c:numCache>
            </c:num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37</c:v>
                </c:pt>
                <c:pt idx="1">
                  <c:v>30</c:v>
                </c:pt>
                <c:pt idx="2">
                  <c:v>29</c:v>
                </c:pt>
                <c:pt idx="3">
                  <c:v>30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25</c:v>
                </c:pt>
                <c:pt idx="11">
                  <c:v>27</c:v>
                </c:pt>
                <c:pt idx="12">
                  <c:v>28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27</c:v>
                </c:pt>
                <c:pt idx="17">
                  <c:v>30</c:v>
                </c:pt>
                <c:pt idx="18">
                  <c:v>26</c:v>
                </c:pt>
                <c:pt idx="19">
                  <c:v>23</c:v>
                </c:pt>
                <c:pt idx="20">
                  <c:v>26</c:v>
                </c:pt>
                <c:pt idx="21">
                  <c:v>21</c:v>
                </c:pt>
                <c:pt idx="22">
                  <c:v>27</c:v>
                </c:pt>
                <c:pt idx="23">
                  <c:v>28</c:v>
                </c:pt>
                <c:pt idx="24">
                  <c:v>23</c:v>
                </c:pt>
                <c:pt idx="25">
                  <c:v>24</c:v>
                </c:pt>
                <c:pt idx="26">
                  <c:v>26</c:v>
                </c:pt>
                <c:pt idx="27">
                  <c:v>28</c:v>
                </c:pt>
                <c:pt idx="28">
                  <c:v>25</c:v>
                </c:pt>
                <c:pt idx="29">
                  <c:v>22</c:v>
                </c:pt>
                <c:pt idx="30">
                  <c:v>24</c:v>
                </c:pt>
                <c:pt idx="31">
                  <c:v>28</c:v>
                </c:pt>
                <c:pt idx="32">
                  <c:v>27</c:v>
                </c:pt>
                <c:pt idx="33">
                  <c:v>28</c:v>
                </c:pt>
                <c:pt idx="34">
                  <c:v>27</c:v>
                </c:pt>
                <c:pt idx="35">
                  <c:v>26</c:v>
                </c:pt>
                <c:pt idx="36">
                  <c:v>26</c:v>
                </c:pt>
                <c:pt idx="37">
                  <c:v>26</c:v>
                </c:pt>
                <c:pt idx="38">
                  <c:v>29</c:v>
                </c:pt>
                <c:pt idx="39">
                  <c:v>24</c:v>
                </c:pt>
                <c:pt idx="40">
                  <c:v>26</c:v>
                </c:pt>
                <c:pt idx="41">
                  <c:v>29</c:v>
                </c:pt>
                <c:pt idx="42">
                  <c:v>20</c:v>
                </c:pt>
                <c:pt idx="43">
                  <c:v>27</c:v>
                </c:pt>
                <c:pt idx="44">
                  <c:v>26</c:v>
                </c:pt>
                <c:pt idx="45">
                  <c:v>23</c:v>
                </c:pt>
                <c:pt idx="46">
                  <c:v>13</c:v>
                </c:pt>
                <c:pt idx="47">
                  <c:v>18</c:v>
                </c:pt>
                <c:pt idx="48">
                  <c:v>27</c:v>
                </c:pt>
                <c:pt idx="49">
                  <c:v>28</c:v>
                </c:pt>
                <c:pt idx="50">
                  <c:v>24</c:v>
                </c:pt>
                <c:pt idx="51">
                  <c:v>33</c:v>
                </c:pt>
                <c:pt idx="52">
                  <c:v>38</c:v>
                </c:pt>
                <c:pt idx="5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CF-4BE6-A024-96683264A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D964-5C89-4092-AAE7-F7A70000150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6B9E-384F-42DE-A23F-1A1623837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ADBD-70E4-4513-A844-E5DF5EA68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9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CD487-CAB9-107B-97CF-001F37D0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D86B45-405E-B91E-F1F5-6C9AA1093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7A300-C8A8-0D3B-6EA1-5D622B551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AFEDB-569C-78B9-B0FE-585DC077A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3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599F1-E93F-0B58-2749-E661198A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2B99B-F2A6-1DAF-A0C3-3B5235E49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55B30-281C-662C-157F-4C3CFF9BE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F72C-EE8F-1A97-B210-F6F9F6D07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9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2AE82-8E5E-CE44-8E12-3E30485D3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72E5B-CD0C-32F7-E9FE-C92962CD1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34F11-A3E0-8F7B-3A65-57C5C6F39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B8F45-5D13-6D74-AC58-F1CAA0B60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344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55EA6-2E80-C421-A9DE-AA540D26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8F087-545D-B356-AC56-1FB7E01BE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656A0-7B57-55BA-8E23-E4D343285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085CB-68A6-1850-971B-FF492CD5D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2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05EB-989B-EEB2-BEA7-0991754E5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21E3D-E648-A4FD-E147-E1A312163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EF24B-2802-79A1-DDD4-DAD068012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732FA-C349-119F-12CC-CD7CFFF78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9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46485-7535-0B15-B3BF-CD9A8332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180C4-554A-591F-07F7-1FF248600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FFF8F-2344-95C6-E092-C15C1E59D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E79-AC43-226A-FD42-4C4306867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90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67E9A-B1EA-01C2-35BB-BFD0ECFC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AACB0-1C55-8BEA-E578-3512F47715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A2901-6479-2AE4-9A3F-A93FEFFA8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01BD3-C01B-C30F-D881-77CB9E066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53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328AE-9D87-C2B2-8ED5-8D2E6D02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6DF32-A80E-2195-60ED-DA49DC2BA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A6F4D-E290-6E90-15DA-6F7CD8CE2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EE75D-CF8B-34B2-CA1C-07F9D256B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8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B6B9E-384F-42DE-A23F-1A16238370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8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CE618-9B52-639A-3A6B-EF085A6B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A18C8-E930-98A2-1179-EC2107CD6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E8C22-FA4A-9142-6FEC-FD5C47A79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628FE-0F5B-70DD-89E0-88E6ACB12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794A4-9AE1-2A31-AADB-CA5BE889A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B917F-A523-5E11-E373-68988D2FD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69019-3F14-DB01-BBA5-2F58EACBF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9EA79-5C68-8EE5-AC6A-19BBE71AD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1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1C3BC-01BE-F981-203F-A256ECC45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37F55-B199-BDB0-997A-75C81601C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963E0-5E93-2622-CC30-D38252C93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F4BD1-943F-2B66-B236-1A651C354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2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46663-D9BF-A6AA-0385-55E7A48CD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7A6D6-344F-45AC-827F-8F61620AE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D6A5B-278E-E1EC-AD80-84C35241E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0BB05-69AC-F2B9-54B9-25FCDE605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1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D464A-AB1B-8329-5C42-A5B903E8E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4C777-831B-6723-0B3B-CB888F38A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52CB2-ADE7-7112-AC16-C86F55684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1D48-3C0F-8345-52D9-DE65AD198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50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DA044-7C50-0861-C168-3B2AA88C1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E925B-2C7E-6075-797D-72ABE9A47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E6AF8-63E2-4EBA-55A2-DDAB4000F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45D0D-7784-72D2-A3E3-BC0D4AA88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4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0228-79C6-494D-E7EA-7CFE5489C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044B7-8DF8-08C2-B34F-CC2A38B78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3E246-3F83-63B3-0D21-6CE321739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7C41-A759-6A2B-DF67-88BF713CC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0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7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02E7-FCC1-97AA-D917-0BD2D65C4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59750-1DB3-2DFF-B5D2-81B70F955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C8A8C-8E4E-8306-9187-960587FA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F90-785C-20FE-DE34-FB6C6757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E0035-8980-4982-8F32-DD510712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694F-6627-D471-7D89-34263C2F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B929-B869-2813-B7EA-74DDD052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A110-F739-2441-596A-B01B460E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1EAAC-ABC3-99BF-C67F-B4D3D5C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FE48-20C4-9E69-CE90-941C57A2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7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88DF-72EB-0F09-454C-F0DA3461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48C0-FD91-6EC2-D45D-27AA0783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81B89-E8FE-B6D6-5E5A-3E4CCA7F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0927-1887-7FDE-017B-09A62DF3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408C-1967-EAD5-D770-499ADFFB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BC35-D3DA-9CA9-3FA3-636CE69B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6E23-B150-688E-D36B-0C1817FD1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5AB3-82C4-7268-AC2C-482226FD5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76EC-CD97-CB4F-8DC9-7DBC29ED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4A4B4-80A3-3042-4439-7DE92BF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EC8AB-8F60-CC5F-BA2E-B2F7C30B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7EA9-9C9D-50F7-9994-A0B17690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4C38E-3A3C-30CE-0132-1E7E4D0B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64243-3921-1FE1-58E2-DB6698F8C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79C6E-6052-2C10-F05E-1C4DAA743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9E299-9487-9270-C899-D1EC6684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55B5B-7C2D-0AF8-D566-CE484913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1B494-E6ED-09BA-FD5D-67518EDF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BF132-CC17-4E72-CEBC-F1D7723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6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6EE5-F609-D9EC-3516-EA92CCAB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2AD9-935F-3B60-6CFD-ADADCCC7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BC2B4-419B-1B9F-E3B8-4179CB95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349C3-D17B-940C-0518-2B5E4CD0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9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4080E-F580-347F-182C-92382471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07DCA-9086-7500-47DC-54EEF19E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5124-CDF5-F73C-C0C3-648701E1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7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A72D-174A-5DA6-931D-87B0E1E3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EC27-A514-20A0-E980-AF326D17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7FF02-DE0D-090D-385A-079B8508F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74F20-0EC7-04F9-B7D3-4E07363E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C837-8A74-4CF5-0CBC-687E61EE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69B6B-9C03-E08E-A7C6-7B77A07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3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8BC4-A5AC-B673-D377-881DB669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8BAE2-6A30-ADE7-7C48-B6406A9C7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EC221-D229-496C-2B57-FDC5ABF2B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C2E9B-2355-25D9-8835-04D69C8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1B01A-7D09-4FF3-0ECC-F724AA56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E5DC-D770-B097-2F4E-4E020A2F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0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1985-7DA5-AA8E-4167-BD56A5EA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F0791-7FAC-9143-F305-A614A7D94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032B-8C53-A891-CF40-C5BBB063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3ED-7CA8-C939-9280-48245DEF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B348-4E35-D86F-5128-FD44B39D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5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19D2-FDED-3302-3608-0DE3A12BA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1DE74-724F-E090-62FE-102070C3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FC4B-C67C-5F67-4EFD-F8B513A5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0EFB-6FE2-B2FB-D2CD-1603D69C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0280-5620-C73A-341E-67768C07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15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88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1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9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33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0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3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3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32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1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F392C-7A41-5889-768F-073A3BE2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BB68-875D-F9A7-10CE-B3CAF28DA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3BC3-0628-A054-19EB-B89E5C3C0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8BBCF-CFF3-4032-90A3-928442E84C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4A29-AE22-1604-0BE1-652CD5E52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6BCE-5499-DEBE-05D3-9F9498A5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spot.tv/ad/TZrO/pringles-super-bowl-2025-the-call-of-the-mustaches-featuring-adam-brody-nick-offerman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image" Target="../media/image14.png"/><Relationship Id="rId4" Type="http://schemas.openxmlformats.org/officeDocument/2006/relationships/hyperlink" Target="https://www.ispot.tv/ad/TZrC/michelob-ultra-the-ultra-hustle-featuring-willem-dafoe-catherine-ohara-song-by-rick-ro-spanis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hyperlink" Target="https://www.ispot.tv/ad/TZM1/poppi-super-bowl-2025-right-this-second-song-by-deee-lite" TargetMode="Externa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hyperlink" Target="https://www.ispot.tv/ad/TZrG/novartis-super-bowl-2025-attention-now-featuring-hailee-steinfeld-wanda-sykes" TargetMode="Externa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hyperlink" Target="https://www.ispot.tv/ad/Tw5O/hims-and-hers-super-bowl-2025-pre-release-sick-of-the-system-song-by-childish-gambino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hyperlink" Target="https://www.ispot.tv/ad/TZCb/godaddy-super-bowl-2025-act-like-you-know-all-access-featuring-walton-goggins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hyperlink" Target="https://www.ispot.tv/ad/TZCq/fetch-rewards-super-bowl-2025-the-most-rewarding-night-ever" TargetMode="Externa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hyperlink" Target="https://www.ispot.tv/ad/TZRz/msc-cruises-super-bowl-2025-lets-holiday-featuring-orlando-bloom-drew-barrymore-song-by-madonna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hyperlink" Target="https://www.ispot.tv/ad/Tnkw/spruce-weeding-is-the-worst" TargetMode="Externa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hyperlink" Target="https://www.ispot.tv/ad/58Zv/tullamore-dew-so-whatdya-dew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insight/welcome-to-tv-1h-2024?utm_source=super-bowl-success-stories&amp;utm_medium=vab-insights&amp;utm_campaign=" TargetMode="External"/><Relationship Id="rId4" Type="http://schemas.openxmlformats.org/officeDocument/2006/relationships/hyperlink" Target="https://thevab.com/insight/breaking-through?utm_source=super-bowl-success-stories&amp;utm_medium=vab-insights&amp;utm_campaign=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18" Type="http://schemas.openxmlformats.org/officeDocument/2006/relationships/hyperlink" Target="https://thevab.com/insight/power-of-premium-video?utm_source=super-bowl-success-stories&amp;utm_medium=vab-insights&amp;utm_campaign=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7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best-in-show?utm_source=super-bowl-success-stories&amp;utm_medium=vab-insights&amp;utm_campaign=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s://thevab.com/insight/welcome-to-tv-1h-2024" TargetMode="External"/><Relationship Id="rId2" Type="http://schemas.openxmlformats.org/officeDocument/2006/relationships/hyperlink" Target="https://thevab.com/insight/nfl-2024-season-viewership?utm_source=super-bowl-success-stories&amp;utm_medium=vab-insights&amp;utm_campaign=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s://thevab.com/insight/breaking-through" TargetMode="External"/><Relationship Id="rId4" Type="http://schemas.openxmlformats.org/officeDocument/2006/relationships/hyperlink" Target="https://thevab.com/insight/power-of-premium-video?utm_source=super-bowl-success-stories&amp;utm_medium=vab-insights&amp;utm_campaign=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thevab.com/insight/big-pictur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9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slide" Target="slide11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spot.tv/ad/TZCS/cirkul-super-bowl-2025-delivering-100000-cirkul-bottles-featuring-adam-devin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hyperlink" Target="https://www.ispot.tv/ad/TdJI/bud-light-super-bowl-2025-pre-release-big-men-on-cul-de-sac-featuring-post-malone-shane-gillis-peyto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hyperlink" Target="https://www.ispot.tv/ad/TIH5/nerds-gummy-clusters-super-bowl-2025-pre-release-colors-featuring-shaboozey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hyperlink" Target="https://www.ispot.tv/ad/TIH0/stella-artois-super-bowl-2025-pre-release-david-and-dave-featuring-matt-damon-david-beckham" TargetMode="Externa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spot.tv/ad/TZrA/liquid-death-super-bowl-2025-safe-for-work" TargetMode="External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289" y="8485"/>
            <a:ext cx="10308630" cy="600179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February 14, 2025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29FF23-0C22-D717-E43B-783F5D24885B}"/>
              </a:ext>
            </a:extLst>
          </p:cNvPr>
          <p:cNvSpPr txBox="1"/>
          <p:nvPr/>
        </p:nvSpPr>
        <p:spPr>
          <a:xfrm>
            <a:off x="390040" y="3951856"/>
            <a:ext cx="6746256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1" b="1">
                <a:solidFill>
                  <a:srgbClr val="ED3C8D"/>
                </a:solidFill>
                <a:latin typeface="Helvetica" pitchFamily="2" charset="0"/>
              </a:rPr>
              <a:t>How much do Super Bowl ads drive consumer action, like search?</a:t>
            </a:r>
            <a:endParaRPr kumimoji="0" lang="en-US" sz="3001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2B86-CD9E-E1FE-A820-26308DE81D59}"/>
              </a:ext>
            </a:extLst>
          </p:cNvPr>
          <p:cNvSpPr txBox="1"/>
          <p:nvPr/>
        </p:nvSpPr>
        <p:spPr>
          <a:xfrm>
            <a:off x="5880652" y="431458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B0F70-4C0D-8528-1D3B-83012FEF05FC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134DC-A7EF-6334-E4CF-F77C1481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869026-7576-4854-0D10-B64026DE8A58}"/>
              </a:ext>
            </a:extLst>
          </p:cNvPr>
          <p:cNvSpPr/>
          <p:nvPr/>
        </p:nvSpPr>
        <p:spPr>
          <a:xfrm>
            <a:off x="0" y="1685013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7DC73-0128-9F1B-3584-3CB1064C0FDA}"/>
              </a:ext>
            </a:extLst>
          </p:cNvPr>
          <p:cNvSpPr/>
          <p:nvPr/>
        </p:nvSpPr>
        <p:spPr>
          <a:xfrm>
            <a:off x="4579144" y="1685013"/>
            <a:ext cx="762127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54B22D8-E76A-F755-F0AE-57F60881F96F}"/>
              </a:ext>
            </a:extLst>
          </p:cNvPr>
          <p:cNvSpPr/>
          <p:nvPr/>
        </p:nvSpPr>
        <p:spPr>
          <a:xfrm>
            <a:off x="74578" y="3047795"/>
            <a:ext cx="4445227" cy="237364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seeking fame.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 think we’re doing it in a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way that is really ownable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recognizable by us.”</a:t>
            </a: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4A4C6-EAAA-E7CC-501D-CE8EE30A96D0}"/>
              </a:ext>
            </a:extLst>
          </p:cNvPr>
          <p:cNvSpPr txBox="1"/>
          <p:nvPr/>
        </p:nvSpPr>
        <p:spPr>
          <a:xfrm>
            <a:off x="10169" y="5736862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Sarah Reinecke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 VP of Salty Snack Marketing, </a:t>
            </a:r>
            <a:r>
              <a:rPr kumimoji="0" lang="en-US" sz="1400" b="1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Kellanova</a:t>
            </a: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(Marketing Brew, 2/4/25)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23399F-C71A-0538-4067-7873A009F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27284"/>
              </p:ext>
            </p:extLst>
          </p:nvPr>
        </p:nvGraphicFramePr>
        <p:xfrm>
          <a:off x="4823368" y="2017107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CC1C6B3-EC6F-56D3-79CD-992D4DD4F08F}"/>
              </a:ext>
            </a:extLst>
          </p:cNvPr>
          <p:cNvSpPr txBox="1"/>
          <p:nvPr/>
        </p:nvSpPr>
        <p:spPr>
          <a:xfrm>
            <a:off x="4603568" y="180247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Pringles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144F5-405B-04FE-4E9B-8A595119F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A5EB6C-E010-576B-92C5-DD02298E0A7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BFACD-24DE-FB49-3450-F3D88426659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B2AE6F-3A86-3DBA-9157-D6367BF7C206}"/>
              </a:ext>
            </a:extLst>
          </p:cNvPr>
          <p:cNvSpPr/>
          <p:nvPr/>
        </p:nvSpPr>
        <p:spPr>
          <a:xfrm>
            <a:off x="179108" y="400079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Pringles: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Introduced in 1968, this nearly sixty-year-old brand invested in a 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seek out fame and relevancy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among consumers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E8B945-97E1-30D4-8701-5531B804EB9B}"/>
              </a:ext>
            </a:extLst>
          </p:cNvPr>
          <p:cNvCxnSpPr>
            <a:cxnSpLocks/>
          </p:cNvCxnSpPr>
          <p:nvPr/>
        </p:nvCxnSpPr>
        <p:spPr>
          <a:xfrm>
            <a:off x="11462879" y="240921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07BA536-3B07-FD00-4E8F-F4662D1EB96C}"/>
              </a:ext>
            </a:extLst>
          </p:cNvPr>
          <p:cNvSpPr/>
          <p:nvPr/>
        </p:nvSpPr>
        <p:spPr>
          <a:xfrm>
            <a:off x="10189550" y="2286082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pic>
        <p:nvPicPr>
          <p:cNvPr id="1026" name="Picture 2" descr="Pringles Logo and symbol, meaning, history, PNG, brand">
            <a:extLst>
              <a:ext uri="{FF2B5EF4-FFF2-40B4-BE49-F238E27FC236}">
                <a16:creationId xmlns:a16="http://schemas.microsoft.com/office/drawing/2014/main" id="{5D6E0ABD-924B-9D7F-F94D-025D9C1CB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9" r="27031"/>
          <a:stretch/>
        </p:blipFill>
        <p:spPr bwMode="auto">
          <a:xfrm>
            <a:off x="1783484" y="1780011"/>
            <a:ext cx="995806" cy="12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4679CB-9FF1-5A04-A227-60517378FE99}"/>
              </a:ext>
            </a:extLst>
          </p:cNvPr>
          <p:cNvSpPr txBox="1"/>
          <p:nvPr/>
        </p:nvSpPr>
        <p:spPr>
          <a:xfrm>
            <a:off x="4617624" y="6106788"/>
            <a:ext cx="7578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Pringles’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772988-78EA-DB59-9441-80501382C5D9}"/>
              </a:ext>
            </a:extLst>
          </p:cNvPr>
          <p:cNvCxnSpPr>
            <a:cxnSpLocks/>
          </p:cNvCxnSpPr>
          <p:nvPr/>
        </p:nvCxnSpPr>
        <p:spPr>
          <a:xfrm flipV="1">
            <a:off x="11804011" y="239469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491390-9001-C786-209F-16AD066B7639}"/>
              </a:ext>
            </a:extLst>
          </p:cNvPr>
          <p:cNvCxnSpPr>
            <a:cxnSpLocks/>
          </p:cNvCxnSpPr>
          <p:nvPr/>
        </p:nvCxnSpPr>
        <p:spPr>
          <a:xfrm>
            <a:off x="11296155" y="3674881"/>
            <a:ext cx="268458" cy="114994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270477-24E8-CF4A-7EBB-F8385159DFAC}"/>
              </a:ext>
            </a:extLst>
          </p:cNvPr>
          <p:cNvSpPr/>
          <p:nvPr/>
        </p:nvSpPr>
        <p:spPr>
          <a:xfrm>
            <a:off x="9530863" y="3471270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(46 index)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A7CA33-CCA5-CE9A-1667-99E47DC62209}"/>
              </a:ext>
            </a:extLst>
          </p:cNvPr>
          <p:cNvSpPr/>
          <p:nvPr/>
        </p:nvSpPr>
        <p:spPr>
          <a:xfrm>
            <a:off x="11412448" y="1728718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91E7A2-9DA4-3F9F-E8CF-72C85DD9E530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‘Well Established’ Life Stage Brand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E95F0-E95F-3031-9CAD-186BD7044DBF}"/>
              </a:ext>
            </a:extLst>
          </p:cNvPr>
          <p:cNvSpPr/>
          <p:nvPr/>
        </p:nvSpPr>
        <p:spPr>
          <a:xfrm>
            <a:off x="179108" y="1320802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than doubled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79%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736049-DF4E-F262-33D8-5DA98ABC22F4}"/>
              </a:ext>
            </a:extLst>
          </p:cNvPr>
          <p:cNvSpPr/>
          <p:nvPr/>
        </p:nvSpPr>
        <p:spPr>
          <a:xfrm>
            <a:off x="5682264" y="3247649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(56 index)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D7011-2B30-5CAF-ED43-98CA51CF4828}"/>
              </a:ext>
            </a:extLst>
          </p:cNvPr>
          <p:cNvSpPr txBox="1"/>
          <p:nvPr/>
        </p:nvSpPr>
        <p:spPr>
          <a:xfrm>
            <a:off x="11347999" y="207682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97084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433D-7C2D-BA56-0C05-BDAF8EBE6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677045-97D1-9A87-FFF0-223054514560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BC180-7675-1FA0-F7B7-2F8132BBC272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5BB5E43-BAAB-F3BE-093F-1FF607F4B49E}"/>
              </a:ext>
            </a:extLst>
          </p:cNvPr>
          <p:cNvSpPr/>
          <p:nvPr/>
        </p:nvSpPr>
        <p:spPr>
          <a:xfrm>
            <a:off x="7696085" y="2711396"/>
            <a:ext cx="4445227" cy="2595666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“We have an exciting full-year dedicated campaign [for Zero] combined with moments where we will leverage our Michelob Ultra assets media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placements in high viewership sports moments like the Super Bowl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the FIFA Club World Cup and the NBA Finals.”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B5401-29AE-F389-A1BE-FE7118BE7EF5}"/>
              </a:ext>
            </a:extLst>
          </p:cNvPr>
          <p:cNvSpPr txBox="1"/>
          <p:nvPr/>
        </p:nvSpPr>
        <p:spPr>
          <a:xfrm>
            <a:off x="7622249" y="5738325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Ricardo Marques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VP of Marketing,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Michelob Ultra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(Ad Age, 1/15/25)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4D5CE6-3212-B9BB-7591-A9622DFEFE36}"/>
              </a:ext>
            </a:extLst>
          </p:cNvPr>
          <p:cNvSpPr txBox="1"/>
          <p:nvPr/>
        </p:nvSpPr>
        <p:spPr>
          <a:xfrm>
            <a:off x="0" y="1803933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80E4AE-EDC8-575C-4E5D-58FEE929ED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2F164E-A17B-E803-02E0-999BC4B0CEC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EE7C8-A2A8-F789-955C-B14C7D02524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3113C-BF31-D27F-F21F-5F5F9BA9963B}"/>
              </a:ext>
            </a:extLst>
          </p:cNvPr>
          <p:cNvSpPr/>
          <p:nvPr/>
        </p:nvSpPr>
        <p:spPr>
          <a:xfrm>
            <a:off x="179108" y="397939"/>
            <a:ext cx="11815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Michelob Ultra: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Leveraged their 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 awareness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for their non-alcohol beer label, Michelob Ultra Zero, within the spot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8DF4A-FF14-F322-9E9B-96A4B167421C}"/>
              </a:ext>
            </a:extLst>
          </p:cNvPr>
          <p:cNvSpPr txBox="1"/>
          <p:nvPr/>
        </p:nvSpPr>
        <p:spPr>
          <a:xfrm>
            <a:off x="431832" y="6122943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Michelob Ultra’s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052" name="Picture 4" descr="Michelob Ultra Logo and symbol, meaning, history, PNG, brand">
            <a:extLst>
              <a:ext uri="{FF2B5EF4-FFF2-40B4-BE49-F238E27FC236}">
                <a16:creationId xmlns:a16="http://schemas.microsoft.com/office/drawing/2014/main" id="{0787D1BB-6378-D4BA-8663-1F0BE5FF7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3" b="29865"/>
          <a:stretch/>
        </p:blipFill>
        <p:spPr bwMode="auto">
          <a:xfrm>
            <a:off x="8297890" y="1993901"/>
            <a:ext cx="3240518" cy="6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16FA4B6-C414-7730-09A7-9EF3A7C81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873026"/>
              </p:ext>
            </p:extLst>
          </p:nvPr>
        </p:nvGraphicFramePr>
        <p:xfrm>
          <a:off x="327690" y="2240715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8E4A1F-C1CC-31C8-47DB-EA6F002C1591}"/>
              </a:ext>
            </a:extLst>
          </p:cNvPr>
          <p:cNvCxnSpPr>
            <a:cxnSpLocks/>
          </p:cNvCxnSpPr>
          <p:nvPr/>
        </p:nvCxnSpPr>
        <p:spPr>
          <a:xfrm>
            <a:off x="6964687" y="2632824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DCEA2F-B070-08DB-EC2D-C8A2082CAF29}"/>
              </a:ext>
            </a:extLst>
          </p:cNvPr>
          <p:cNvSpPr/>
          <p:nvPr/>
        </p:nvSpPr>
        <p:spPr>
          <a:xfrm>
            <a:off x="5701086" y="2509690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42F291-6F7F-8ECB-DD9A-2250E220B5A8}"/>
              </a:ext>
            </a:extLst>
          </p:cNvPr>
          <p:cNvCxnSpPr>
            <a:cxnSpLocks/>
          </p:cNvCxnSpPr>
          <p:nvPr/>
        </p:nvCxnSpPr>
        <p:spPr>
          <a:xfrm flipV="1">
            <a:off x="7308333" y="2618307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87AEC8-A187-69F9-B6A7-E21802247E0A}"/>
              </a:ext>
            </a:extLst>
          </p:cNvPr>
          <p:cNvCxnSpPr>
            <a:cxnSpLocks/>
          </p:cNvCxnSpPr>
          <p:nvPr/>
        </p:nvCxnSpPr>
        <p:spPr>
          <a:xfrm>
            <a:off x="6685789" y="4420283"/>
            <a:ext cx="442050" cy="358756"/>
          </a:xfrm>
          <a:prstGeom prst="straightConnector1">
            <a:avLst/>
          </a:prstGeom>
          <a:ln w="6350">
            <a:solidFill>
              <a:srgbClr val="4EBEA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B998A0-9A9B-1AEC-F3F8-F6AB8D530CD1}"/>
              </a:ext>
            </a:extLst>
          </p:cNvPr>
          <p:cNvSpPr/>
          <p:nvPr/>
        </p:nvSpPr>
        <p:spPr>
          <a:xfrm>
            <a:off x="5285811" y="4120854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(19 index)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A6452C-F59A-3955-9275-9855C97389A6}"/>
              </a:ext>
            </a:extLst>
          </p:cNvPr>
          <p:cNvCxnSpPr>
            <a:cxnSpLocks/>
          </p:cNvCxnSpPr>
          <p:nvPr/>
        </p:nvCxnSpPr>
        <p:spPr>
          <a:xfrm flipV="1">
            <a:off x="7040726" y="4951544"/>
            <a:ext cx="108358" cy="287957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0756E8-7EBC-920B-5811-BB0A956F17E9}"/>
              </a:ext>
            </a:extLst>
          </p:cNvPr>
          <p:cNvSpPr/>
          <p:nvPr/>
        </p:nvSpPr>
        <p:spPr>
          <a:xfrm>
            <a:off x="5425771" y="5226534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(16 index)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183FC9-317B-4EA0-9041-5FEF7ADC3EFD}"/>
              </a:ext>
            </a:extLst>
          </p:cNvPr>
          <p:cNvSpPr/>
          <p:nvPr/>
        </p:nvSpPr>
        <p:spPr>
          <a:xfrm>
            <a:off x="6827080" y="1815703"/>
            <a:ext cx="818581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6.3x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/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66375-D159-D4D3-2D2E-838647570608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Product Line Extension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1C1E7-C184-91EE-E0BF-EC26DBB76ED8}"/>
              </a:ext>
            </a:extLst>
          </p:cNvPr>
          <p:cNvSpPr/>
          <p:nvPr/>
        </p:nvSpPr>
        <p:spPr>
          <a:xfrm>
            <a:off x="179108" y="1320802"/>
            <a:ext cx="119622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more than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 for both Michelob Ultra and Michelob Ultra Zero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+3.5x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00405F-3071-ADFC-28AB-7FB3E53D757D}"/>
              </a:ext>
            </a:extLst>
          </p:cNvPr>
          <p:cNvSpPr/>
          <p:nvPr/>
        </p:nvSpPr>
        <p:spPr>
          <a:xfrm>
            <a:off x="2530502" y="4394122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(22 index)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3C4FB0-4D5E-EBB1-5153-F0C4BD5BB9FF}"/>
              </a:ext>
            </a:extLst>
          </p:cNvPr>
          <p:cNvCxnSpPr>
            <a:cxnSpLocks/>
          </p:cNvCxnSpPr>
          <p:nvPr/>
        </p:nvCxnSpPr>
        <p:spPr>
          <a:xfrm flipV="1">
            <a:off x="6086373" y="4656087"/>
            <a:ext cx="544441" cy="19730"/>
          </a:xfrm>
          <a:prstGeom prst="straightConnector1">
            <a:avLst/>
          </a:prstGeom>
          <a:ln w="6350">
            <a:solidFill>
              <a:srgbClr val="4EBEA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6D4BE1-5035-2742-D22B-0B7E891B7C3F}"/>
              </a:ext>
            </a:extLst>
          </p:cNvPr>
          <p:cNvSpPr/>
          <p:nvPr/>
        </p:nvSpPr>
        <p:spPr>
          <a:xfrm>
            <a:off x="4705414" y="4491720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(26 index)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CA2B48-6F6F-FFBE-5542-DBEA8730F47F}"/>
              </a:ext>
            </a:extLst>
          </p:cNvPr>
          <p:cNvSpPr txBox="1"/>
          <p:nvPr/>
        </p:nvSpPr>
        <p:spPr>
          <a:xfrm>
            <a:off x="6800019" y="220149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04918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6E04A-1D97-2F27-221A-D1CDBD8B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B79EB-E301-5E14-29F4-D876A4DC6665}"/>
              </a:ext>
            </a:extLst>
          </p:cNvPr>
          <p:cNvSpPr/>
          <p:nvPr/>
        </p:nvSpPr>
        <p:spPr>
          <a:xfrm>
            <a:off x="0" y="1696163"/>
            <a:ext cx="4579144" cy="516183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1C775-624F-5FE3-ADE6-85BE65B73709}"/>
              </a:ext>
            </a:extLst>
          </p:cNvPr>
          <p:cNvSpPr/>
          <p:nvPr/>
        </p:nvSpPr>
        <p:spPr>
          <a:xfrm>
            <a:off x="4589691" y="1696163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E499C45-0E75-2095-FADE-94CF5B2337B6}"/>
              </a:ext>
            </a:extLst>
          </p:cNvPr>
          <p:cNvSpPr/>
          <p:nvPr/>
        </p:nvSpPr>
        <p:spPr>
          <a:xfrm>
            <a:off x="74578" y="3167877"/>
            <a:ext cx="4445227" cy="2264709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“There is no bigger soda moment than the Super Bowl, and we’re thrilled to have been a part of it for the second year in a row. This is the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biggest way to reach a mass audience and introduce new fans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the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poppi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brand.”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F74BA-6196-D9BA-B93B-BB5D66FD9019}"/>
              </a:ext>
            </a:extLst>
          </p:cNvPr>
          <p:cNvSpPr txBox="1"/>
          <p:nvPr/>
        </p:nvSpPr>
        <p:spPr>
          <a:xfrm>
            <a:off x="10169" y="5748012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Allison Ellsworth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Co-Founder, </a:t>
            </a:r>
            <a:r>
              <a:rPr kumimoji="0" lang="en-US" sz="1400" b="1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poppi</a:t>
            </a: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(PR Newswire, 2/9/25)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8DCF8D-5C32-C3DF-7B41-E986C0F3C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AAEC60-C66D-87AC-01E7-D2990BD802E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83190-A1AC-CC82-9372-660E062A83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9AAE5-849E-01AA-C268-A0F25858BBD9}"/>
              </a:ext>
            </a:extLst>
          </p:cNvPr>
          <p:cNvSpPr/>
          <p:nvPr/>
        </p:nvSpPr>
        <p:spPr>
          <a:xfrm>
            <a:off x="179108" y="409807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poppi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challenger brand in a highly competitive category invested in a 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gain market share by increasing awareness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1B077DF-933E-A9D7-6348-920A62460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271277"/>
              </p:ext>
            </p:extLst>
          </p:nvPr>
        </p:nvGraphicFramePr>
        <p:xfrm>
          <a:off x="4805605" y="2028257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0186057-E72D-E60C-023B-BDE8E288707A}"/>
              </a:ext>
            </a:extLst>
          </p:cNvPr>
          <p:cNvSpPr txBox="1"/>
          <p:nvPr/>
        </p:nvSpPr>
        <p:spPr>
          <a:xfrm>
            <a:off x="4585805" y="181362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Poppi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4FCF0E-40A6-A70C-5D41-8EFFE7AB7467}"/>
              </a:ext>
            </a:extLst>
          </p:cNvPr>
          <p:cNvCxnSpPr>
            <a:cxnSpLocks/>
          </p:cNvCxnSpPr>
          <p:nvPr/>
        </p:nvCxnSpPr>
        <p:spPr>
          <a:xfrm>
            <a:off x="11445116" y="242036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0A268DC-9CD7-FB37-9320-909EA387E9CE}"/>
              </a:ext>
            </a:extLst>
          </p:cNvPr>
          <p:cNvSpPr/>
          <p:nvPr/>
        </p:nvSpPr>
        <p:spPr>
          <a:xfrm>
            <a:off x="10181515" y="2297232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DDE79-A3C9-F997-2452-F4E0D5EF67CE}"/>
              </a:ext>
            </a:extLst>
          </p:cNvPr>
          <p:cNvSpPr txBox="1"/>
          <p:nvPr/>
        </p:nvSpPr>
        <p:spPr>
          <a:xfrm>
            <a:off x="4585805" y="6122260"/>
            <a:ext cx="7592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</a:t>
            </a:r>
            <a:r>
              <a:rPr kumimoji="0" lang="en-US" sz="700" b="1" i="0" u="sng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poppi’s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75A48-BE0C-82E4-4D30-25804548740D}"/>
              </a:ext>
            </a:extLst>
          </p:cNvPr>
          <p:cNvCxnSpPr>
            <a:cxnSpLocks/>
          </p:cNvCxnSpPr>
          <p:nvPr/>
        </p:nvCxnSpPr>
        <p:spPr>
          <a:xfrm flipV="1">
            <a:off x="11786248" y="240584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13CFF8-B3D1-FEC6-E2B8-194F9BA98967}"/>
              </a:ext>
            </a:extLst>
          </p:cNvPr>
          <p:cNvCxnSpPr>
            <a:cxnSpLocks/>
          </p:cNvCxnSpPr>
          <p:nvPr/>
        </p:nvCxnSpPr>
        <p:spPr>
          <a:xfrm>
            <a:off x="10859189" y="4495553"/>
            <a:ext cx="711144" cy="281911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371AC4-7B7C-C9F4-6FD0-89C4B5C1FDAB}"/>
              </a:ext>
            </a:extLst>
          </p:cNvPr>
          <p:cNvSpPr/>
          <p:nvPr/>
        </p:nvSpPr>
        <p:spPr>
          <a:xfrm>
            <a:off x="9781395" y="4283126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 index)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460746-CE7D-07D4-E215-A74079562519}"/>
              </a:ext>
            </a:extLst>
          </p:cNvPr>
          <p:cNvSpPr/>
          <p:nvPr/>
        </p:nvSpPr>
        <p:spPr>
          <a:xfrm>
            <a:off x="11412448" y="1749596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10x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CBDAD5E-203F-3D84-504D-E2C39962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9" y="1928697"/>
            <a:ext cx="2763477" cy="9833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18D6BB-D705-2329-C3AD-99A4C87C087F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Challenger Brand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CCBE6B-4828-35F6-8AD8-1544F98D2C21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almost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6x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9DABF5-DE9F-5061-3A70-14491D37EC63}"/>
              </a:ext>
            </a:extLst>
          </p:cNvPr>
          <p:cNvSpPr/>
          <p:nvPr/>
        </p:nvSpPr>
        <p:spPr>
          <a:xfrm>
            <a:off x="7999305" y="4300231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(17 index)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DAE67B-7DFB-DF69-B62A-0D69E9AE29CB}"/>
              </a:ext>
            </a:extLst>
          </p:cNvPr>
          <p:cNvSpPr txBox="1"/>
          <p:nvPr/>
        </p:nvSpPr>
        <p:spPr>
          <a:xfrm>
            <a:off x="11347999" y="207682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130563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25D8E-7AC6-9498-EDD3-9F6567E5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1BF2D8-B4C8-0038-242D-70FD1471AE27}"/>
              </a:ext>
            </a:extLst>
          </p:cNvPr>
          <p:cNvSpPr/>
          <p:nvPr/>
        </p:nvSpPr>
        <p:spPr>
          <a:xfrm>
            <a:off x="179108" y="407667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Novartis: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Drove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search of their own brand and the ‘</a:t>
            </a:r>
            <a:r>
              <a:rPr lang="en-US" sz="2600" b="1" err="1">
                <a:solidFill>
                  <a:srgbClr val="ED3C8D"/>
                </a:solidFill>
                <a:latin typeface="Helvetica" pitchFamily="2" charset="0"/>
              </a:rPr>
              <a:t>YourAttentionPlease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’ website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 through their Super Bowl ad on breast health targeting women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6AA5BE-C12B-356E-EF54-711FDCF082B2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E413F7-EF33-5A63-00E7-DC4D7F029345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078736-AFF7-3605-35D2-407598014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E370E6A-8ABD-DE83-651C-F997E7D2F1D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A755D5-4489-CC89-D7C0-6F651344E27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DB1FCB1C-9430-75AB-FEB6-D33D8E174B4D}"/>
              </a:ext>
            </a:extLst>
          </p:cNvPr>
          <p:cNvSpPr/>
          <p:nvPr/>
        </p:nvSpPr>
        <p:spPr>
          <a:xfrm>
            <a:off x="7686659" y="2781342"/>
            <a:ext cx="4295806" cy="2641558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“What we’re trying to do is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use this platform [Super Bowl] to enable an action to be taken.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Women’s attention on the Super Bowl these days, and in football specifically, is a real opportunity to [put out] this larger message. It really is about reframing the narrative.”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E33A58-1DDB-16C8-CF43-190CA38A3E9D}"/>
              </a:ext>
            </a:extLst>
          </p:cNvPr>
          <p:cNvSpPr txBox="1"/>
          <p:nvPr/>
        </p:nvSpPr>
        <p:spPr>
          <a:xfrm>
            <a:off x="7622249" y="5738325"/>
            <a:ext cx="4579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Gail Horwood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CMO &amp; Chief Experience Officer, </a:t>
            </a: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Novartis</a:t>
            </a: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(Adweek, 2/10/25)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C1ED80E6-3F9D-0B54-AB31-FA4E31666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061856"/>
              </p:ext>
            </p:extLst>
          </p:nvPr>
        </p:nvGraphicFramePr>
        <p:xfrm>
          <a:off x="327690" y="2240715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1FE48B9-5D32-7B79-861D-633C62ED1E0D}"/>
              </a:ext>
            </a:extLst>
          </p:cNvPr>
          <p:cNvSpPr txBox="1"/>
          <p:nvPr/>
        </p:nvSpPr>
        <p:spPr>
          <a:xfrm>
            <a:off x="0" y="1696927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B6CC96-9CF0-F264-CAEB-BDC4ECEAA6DA}"/>
              </a:ext>
            </a:extLst>
          </p:cNvPr>
          <p:cNvSpPr txBox="1"/>
          <p:nvPr/>
        </p:nvSpPr>
        <p:spPr>
          <a:xfrm>
            <a:off x="431832" y="6122943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Novartis’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B0D21B-372A-CB6D-96E3-ECE05BF79A56}"/>
              </a:ext>
            </a:extLst>
          </p:cNvPr>
          <p:cNvCxnSpPr>
            <a:cxnSpLocks/>
          </p:cNvCxnSpPr>
          <p:nvPr/>
        </p:nvCxnSpPr>
        <p:spPr>
          <a:xfrm>
            <a:off x="6954960" y="2632824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2F45CF-6C36-CB23-CBEF-95E947BC2B8E}"/>
              </a:ext>
            </a:extLst>
          </p:cNvPr>
          <p:cNvSpPr/>
          <p:nvPr/>
        </p:nvSpPr>
        <p:spPr>
          <a:xfrm>
            <a:off x="5701087" y="2509690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05DF6E-018D-7D77-CAAA-04C75247E90B}"/>
              </a:ext>
            </a:extLst>
          </p:cNvPr>
          <p:cNvCxnSpPr>
            <a:cxnSpLocks/>
          </p:cNvCxnSpPr>
          <p:nvPr/>
        </p:nvCxnSpPr>
        <p:spPr>
          <a:xfrm flipV="1">
            <a:off x="7308333" y="2618307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E18822-E380-6712-CE87-5F6B64642113}"/>
              </a:ext>
            </a:extLst>
          </p:cNvPr>
          <p:cNvCxnSpPr>
            <a:cxnSpLocks/>
          </p:cNvCxnSpPr>
          <p:nvPr/>
        </p:nvCxnSpPr>
        <p:spPr>
          <a:xfrm>
            <a:off x="6387048" y="4015927"/>
            <a:ext cx="711144" cy="281911"/>
          </a:xfrm>
          <a:prstGeom prst="straightConnector1">
            <a:avLst/>
          </a:prstGeom>
          <a:ln w="6350">
            <a:solidFill>
              <a:srgbClr val="4EBEA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AD21CF-C420-F310-6222-B78567A3DE8E}"/>
              </a:ext>
            </a:extLst>
          </p:cNvPr>
          <p:cNvSpPr/>
          <p:nvPr/>
        </p:nvSpPr>
        <p:spPr>
          <a:xfrm>
            <a:off x="4974903" y="3859620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(38 index)</a:t>
            </a:r>
          </a:p>
        </p:txBody>
      </p:sp>
      <p:pic>
        <p:nvPicPr>
          <p:cNvPr id="2052" name="Picture 4" descr="Novartis Logo and symbol, meaning, history, PNG, brand">
            <a:extLst>
              <a:ext uri="{FF2B5EF4-FFF2-40B4-BE49-F238E27FC236}">
                <a16:creationId xmlns:a16="http://schemas.microsoft.com/office/drawing/2014/main" id="{A63D8ADD-464F-4474-88B8-CC741568F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4" b="31458"/>
          <a:stretch/>
        </p:blipFill>
        <p:spPr bwMode="auto">
          <a:xfrm>
            <a:off x="7858585" y="1838363"/>
            <a:ext cx="3738613" cy="7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053311-AD9E-FD6F-B6D7-B115D24F4F9E}"/>
              </a:ext>
            </a:extLst>
          </p:cNvPr>
          <p:cNvCxnSpPr>
            <a:cxnSpLocks/>
          </p:cNvCxnSpPr>
          <p:nvPr/>
        </p:nvCxnSpPr>
        <p:spPr>
          <a:xfrm flipV="1">
            <a:off x="6774388" y="4635455"/>
            <a:ext cx="353451" cy="234140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6AAEB0-6089-C421-F368-5AAEE0FEFA71}"/>
              </a:ext>
            </a:extLst>
          </p:cNvPr>
          <p:cNvSpPr/>
          <p:nvPr/>
        </p:nvSpPr>
        <p:spPr>
          <a:xfrm>
            <a:off x="5262480" y="4869595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(28 index)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2376FB-238D-81FE-1EE3-9389742B6C87}"/>
              </a:ext>
            </a:extLst>
          </p:cNvPr>
          <p:cNvSpPr/>
          <p:nvPr/>
        </p:nvSpPr>
        <p:spPr>
          <a:xfrm>
            <a:off x="6795183" y="1842685"/>
            <a:ext cx="818581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3.5x</a:t>
            </a: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/ </a:t>
            </a: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2.5x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44459-4B84-AF94-064A-160A6D8E451F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Women-Targeted Products &amp;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8A0DA-904C-1147-17ED-A7A4B50EB3A2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than doubled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Super Bowl night vs. week prior for both ‘YourAttentionPlease.com’ and Novartis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35075-3EF0-7482-D58B-9E02620413B4}"/>
              </a:ext>
            </a:extLst>
          </p:cNvPr>
          <p:cNvSpPr txBox="1"/>
          <p:nvPr/>
        </p:nvSpPr>
        <p:spPr>
          <a:xfrm>
            <a:off x="6777849" y="218956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32454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26043-0EDE-8D13-AEFF-76FF3993B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E85CAE-CE51-9936-3D9F-DC0B2B24A9EC}"/>
              </a:ext>
            </a:extLst>
          </p:cNvPr>
          <p:cNvSpPr/>
          <p:nvPr/>
        </p:nvSpPr>
        <p:spPr>
          <a:xfrm>
            <a:off x="1516" y="1685013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34FC5A-0D66-9181-CF3A-CD9F9BF55A40}"/>
              </a:ext>
            </a:extLst>
          </p:cNvPr>
          <p:cNvSpPr/>
          <p:nvPr/>
        </p:nvSpPr>
        <p:spPr>
          <a:xfrm>
            <a:off x="4599033" y="1685013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6CFF45F-5DEE-36C2-0AA1-A60B15456BCF}"/>
              </a:ext>
            </a:extLst>
          </p:cNvPr>
          <p:cNvSpPr/>
          <p:nvPr/>
        </p:nvSpPr>
        <p:spPr>
          <a:xfrm>
            <a:off x="76094" y="3047795"/>
            <a:ext cx="4445227" cy="237364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“We’re advertising at the Big Game for the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first time ever aiming to raise awareness to a critical issue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… with a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bold and direct spot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showcasing the impact of obesity and the realities of the lack of access to life-saving weight loss treatments.”</a:t>
            </a: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B2DE3-6D0E-4A7B-5644-45D0F756EAA7}"/>
              </a:ext>
            </a:extLst>
          </p:cNvPr>
          <p:cNvSpPr txBox="1"/>
          <p:nvPr/>
        </p:nvSpPr>
        <p:spPr>
          <a:xfrm>
            <a:off x="11685" y="5736862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Dan 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Kenger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Chief Design Officer,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Hims &amp; Hers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(Forbes, 2/3/2025)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F3839B5-6981-27FB-2889-A1A5673ED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195112"/>
              </p:ext>
            </p:extLst>
          </p:nvPr>
        </p:nvGraphicFramePr>
        <p:xfrm>
          <a:off x="4814947" y="2017107"/>
          <a:ext cx="7161138" cy="38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FC040F7-85E4-7242-84DB-2760FD272002}"/>
              </a:ext>
            </a:extLst>
          </p:cNvPr>
          <p:cNvSpPr txBox="1"/>
          <p:nvPr/>
        </p:nvSpPr>
        <p:spPr>
          <a:xfrm>
            <a:off x="4595147" y="180247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Hims &amp; Hers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B37EF-F27B-1C5A-662E-7271E2C6CC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B783C0-A00A-2432-D283-29E32AB281C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19038-7F22-BF05-A3D4-5A71F1BA406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35588-E233-F1CB-9577-D68E539CC71D}"/>
              </a:ext>
            </a:extLst>
          </p:cNvPr>
          <p:cNvSpPr txBox="1"/>
          <p:nvPr/>
        </p:nvSpPr>
        <p:spPr>
          <a:xfrm>
            <a:off x="4609203" y="6106790"/>
            <a:ext cx="7578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Hims &amp; Hers’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2854E-FFEB-DC41-505C-810836C6B913}"/>
              </a:ext>
            </a:extLst>
          </p:cNvPr>
          <p:cNvSpPr/>
          <p:nvPr/>
        </p:nvSpPr>
        <p:spPr>
          <a:xfrm>
            <a:off x="179108" y="407667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Hims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&amp; Hers: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Launched a Super Bowl ad for the first time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raise awareness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the impact of obesity through their new GLP-1 medication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B80CE9-E371-943F-83E2-87B424169417}"/>
              </a:ext>
            </a:extLst>
          </p:cNvPr>
          <p:cNvCxnSpPr>
            <a:cxnSpLocks/>
          </p:cNvCxnSpPr>
          <p:nvPr/>
        </p:nvCxnSpPr>
        <p:spPr>
          <a:xfrm>
            <a:off x="11422759" y="240921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A54FD8-45A7-93CF-7541-EB49B7B91CAA}"/>
              </a:ext>
            </a:extLst>
          </p:cNvPr>
          <p:cNvSpPr/>
          <p:nvPr/>
        </p:nvSpPr>
        <p:spPr>
          <a:xfrm>
            <a:off x="10159158" y="2286082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9B52C8-E38E-2D21-24A7-B4754A6EF3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324" b="33476"/>
          <a:stretch/>
        </p:blipFill>
        <p:spPr>
          <a:xfrm>
            <a:off x="671203" y="2017106"/>
            <a:ext cx="3255007" cy="5403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A51DBF-3E4A-6EAD-B2F5-3415158B2D15}"/>
              </a:ext>
            </a:extLst>
          </p:cNvPr>
          <p:cNvCxnSpPr>
            <a:cxnSpLocks/>
          </p:cNvCxnSpPr>
          <p:nvPr/>
        </p:nvCxnSpPr>
        <p:spPr>
          <a:xfrm flipV="1">
            <a:off x="11795590" y="239469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F9B876-1DE5-C852-9201-F7B4CFB27C5E}"/>
              </a:ext>
            </a:extLst>
          </p:cNvPr>
          <p:cNvCxnSpPr>
            <a:cxnSpLocks/>
          </p:cNvCxnSpPr>
          <p:nvPr/>
        </p:nvCxnSpPr>
        <p:spPr>
          <a:xfrm>
            <a:off x="10998693" y="4209209"/>
            <a:ext cx="580982" cy="383578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32FBFC-1E09-4D5F-4514-E039322C6D6E}"/>
              </a:ext>
            </a:extLst>
          </p:cNvPr>
          <p:cNvSpPr/>
          <p:nvPr/>
        </p:nvSpPr>
        <p:spPr>
          <a:xfrm>
            <a:off x="9550668" y="4057094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(17 index)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61C602-4171-53BE-9374-0DC8A939AE6D}"/>
              </a:ext>
            </a:extLst>
          </p:cNvPr>
          <p:cNvSpPr/>
          <p:nvPr/>
        </p:nvSpPr>
        <p:spPr>
          <a:xfrm>
            <a:off x="11404518" y="1738446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734DC0-B656-DF43-469B-C17813651E5A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‘Direct-to-Consumer’ Brand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EAE51-66BA-017E-6A76-8CE1FDF07F5A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almost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3x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8AD2F8-A5F7-AE7B-7051-020814EA5F52}"/>
              </a:ext>
            </a:extLst>
          </p:cNvPr>
          <p:cNvSpPr/>
          <p:nvPr/>
        </p:nvSpPr>
        <p:spPr>
          <a:xfrm>
            <a:off x="6382010" y="3795107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(35 index)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AE937-47A9-EEF1-D9F3-F0DCBF8A3D62}"/>
              </a:ext>
            </a:extLst>
          </p:cNvPr>
          <p:cNvSpPr txBox="1"/>
          <p:nvPr/>
        </p:nvSpPr>
        <p:spPr>
          <a:xfrm>
            <a:off x="11347999" y="207682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01451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D6066-7B81-7D4B-9FC1-70FD7E09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1116AB-EF16-358A-52D2-64ABFA9F710A}"/>
              </a:ext>
            </a:extLst>
          </p:cNvPr>
          <p:cNvSpPr/>
          <p:nvPr/>
        </p:nvSpPr>
        <p:spPr>
          <a:xfrm>
            <a:off x="7592799" y="1685013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C7F00-5D20-DD1A-1330-DC8FFD7D8ECA}"/>
              </a:ext>
            </a:extLst>
          </p:cNvPr>
          <p:cNvSpPr/>
          <p:nvPr/>
        </p:nvSpPr>
        <p:spPr>
          <a:xfrm>
            <a:off x="3886" y="1685013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5C221E3-FF9C-4A0A-4E25-17DBBE15FC6C}"/>
              </a:ext>
            </a:extLst>
          </p:cNvPr>
          <p:cNvSpPr/>
          <p:nvPr/>
        </p:nvSpPr>
        <p:spPr>
          <a:xfrm>
            <a:off x="7667377" y="2577520"/>
            <a:ext cx="4445227" cy="2843916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 launched GoDaddy Airo with the goal of empowering anyone with an idea to be able to start their business in minutes. Advertising during Super Bowl LIX presents an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incredible opportunity to introduce this game-changing experience to millions of people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especially those dreaming of becoming their own boss.”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8D3BB-60E1-4C5A-3A5C-C22AB621C95A}"/>
              </a:ext>
            </a:extLst>
          </p:cNvPr>
          <p:cNvSpPr txBox="1"/>
          <p:nvPr/>
        </p:nvSpPr>
        <p:spPr>
          <a:xfrm>
            <a:off x="7602968" y="5736862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Aman Bhutani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CEO,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GoDaddy 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(PR Newswire 11/12/24)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240109-109E-A686-9A38-4BF40CDDE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228914"/>
              </p:ext>
            </p:extLst>
          </p:nvPr>
        </p:nvGraphicFramePr>
        <p:xfrm>
          <a:off x="219800" y="2017107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8D11B9C-AE83-440F-39AD-AE665C6C4A81}"/>
              </a:ext>
            </a:extLst>
          </p:cNvPr>
          <p:cNvSpPr txBox="1"/>
          <p:nvPr/>
        </p:nvSpPr>
        <p:spPr>
          <a:xfrm>
            <a:off x="0" y="180247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GoDaddy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0AD84-5786-41C2-8DC1-A0F0D9BE2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BE21DA-DA43-E7DA-57CB-FB8236B7151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03148-B0F6-E2E6-7632-CD8BCDD0DCC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C41D-1277-3E54-848B-3D891B83C36E}"/>
              </a:ext>
            </a:extLst>
          </p:cNvPr>
          <p:cNvSpPr/>
          <p:nvPr/>
        </p:nvSpPr>
        <p:spPr>
          <a:xfrm>
            <a:off x="179108" y="407667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GoDaddy Airo: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This AI-powered solution for businesses used their 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introduce their product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millions of potential customers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280C28-ECD9-ED13-C43A-57FD296E6304}"/>
              </a:ext>
            </a:extLst>
          </p:cNvPr>
          <p:cNvCxnSpPr>
            <a:cxnSpLocks/>
          </p:cNvCxnSpPr>
          <p:nvPr/>
        </p:nvCxnSpPr>
        <p:spPr>
          <a:xfrm>
            <a:off x="6856797" y="240921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18BF01-906B-AACD-4795-6F46A88AC054}"/>
              </a:ext>
            </a:extLst>
          </p:cNvPr>
          <p:cNvSpPr/>
          <p:nvPr/>
        </p:nvSpPr>
        <p:spPr>
          <a:xfrm>
            <a:off x="5612652" y="2286082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F7FB70-7AEC-08C0-2A56-F3B16A7D2F49}"/>
              </a:ext>
            </a:extLst>
          </p:cNvPr>
          <p:cNvSpPr txBox="1"/>
          <p:nvPr/>
        </p:nvSpPr>
        <p:spPr>
          <a:xfrm>
            <a:off x="431832" y="6121480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GoDaddy’s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074" name="Picture 2" descr="What is GoDaddy Airo? AI-Powered Business Building Made Easy - GoDaddy Blog">
            <a:extLst>
              <a:ext uri="{FF2B5EF4-FFF2-40B4-BE49-F238E27FC236}">
                <a16:creationId xmlns:a16="http://schemas.microsoft.com/office/drawing/2014/main" id="{10EB3414-2EA4-C71D-2C8D-7A51A9133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9" b="30814"/>
          <a:stretch/>
        </p:blipFill>
        <p:spPr bwMode="auto">
          <a:xfrm>
            <a:off x="8002772" y="1685013"/>
            <a:ext cx="3759199" cy="7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3D051F-E175-3B26-3876-EC517918D6E2}"/>
              </a:ext>
            </a:extLst>
          </p:cNvPr>
          <p:cNvCxnSpPr>
            <a:cxnSpLocks/>
          </p:cNvCxnSpPr>
          <p:nvPr/>
        </p:nvCxnSpPr>
        <p:spPr>
          <a:xfrm flipV="1">
            <a:off x="7200443" y="239469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87CE0C-BC17-498E-FEA2-B5C144B885DE}"/>
              </a:ext>
            </a:extLst>
          </p:cNvPr>
          <p:cNvCxnSpPr>
            <a:cxnSpLocks/>
          </p:cNvCxnSpPr>
          <p:nvPr/>
        </p:nvCxnSpPr>
        <p:spPr>
          <a:xfrm>
            <a:off x="6273384" y="4489346"/>
            <a:ext cx="711144" cy="281911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5E09A9-1BF3-A618-A024-3DA83C312221}"/>
              </a:ext>
            </a:extLst>
          </p:cNvPr>
          <p:cNvSpPr/>
          <p:nvPr/>
        </p:nvSpPr>
        <p:spPr>
          <a:xfrm>
            <a:off x="4771958" y="4327544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(12 index)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3E842D-E051-5723-CA7B-AF694D87D7A4}"/>
              </a:ext>
            </a:extLst>
          </p:cNvPr>
          <p:cNvSpPr/>
          <p:nvPr/>
        </p:nvSpPr>
        <p:spPr>
          <a:xfrm>
            <a:off x="6842692" y="1718991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8.3x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7EBB0B-16EC-DEEF-E787-8FF675878BBE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‘Business-to-Business’ Company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6A5FDC-DEA6-27E5-33C0-E06D801B5BB8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more than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8x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almost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5x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13508E-B5EB-4055-4400-FA0CC78F2B74}"/>
              </a:ext>
            </a:extLst>
          </p:cNvPr>
          <p:cNvSpPr/>
          <p:nvPr/>
        </p:nvSpPr>
        <p:spPr>
          <a:xfrm>
            <a:off x="564207" y="4175429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(21 index)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DFFD88-950F-5C84-F314-E4F898B4C23E}"/>
              </a:ext>
            </a:extLst>
          </p:cNvPr>
          <p:cNvSpPr txBox="1"/>
          <p:nvPr/>
        </p:nvSpPr>
        <p:spPr>
          <a:xfrm>
            <a:off x="6778243" y="2095742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5202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5FA58-98D3-5795-A404-84A47B47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5833B4-EAE5-834D-ABD0-018ED53E55F1}"/>
              </a:ext>
            </a:extLst>
          </p:cNvPr>
          <p:cNvSpPr/>
          <p:nvPr/>
        </p:nvSpPr>
        <p:spPr>
          <a:xfrm>
            <a:off x="9708" y="1675285"/>
            <a:ext cx="4579144" cy="5182715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2BB03-FE3A-0DEE-769D-D19DA9C76774}"/>
              </a:ext>
            </a:extLst>
          </p:cNvPr>
          <p:cNvSpPr/>
          <p:nvPr/>
        </p:nvSpPr>
        <p:spPr>
          <a:xfrm>
            <a:off x="4588853" y="1672048"/>
            <a:ext cx="760314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E9419B-391A-9CBF-AE0E-29BD7CB360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D45CD0-7BEF-4339-2525-77E9352C47E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C0303-27C4-D194-8D5C-02B3AFB9D46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B92F5-CF76-9153-2129-2F77E951E86C}"/>
              </a:ext>
            </a:extLst>
          </p:cNvPr>
          <p:cNvSpPr/>
          <p:nvPr/>
        </p:nvSpPr>
        <p:spPr>
          <a:xfrm>
            <a:off x="179108" y="437163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Fetch Rewards: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This app utilized its 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 accessibility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by boosting awareness and engagement with a $1.2 million giveaway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1B6BB0BE-FE3F-C0D5-102D-1FA77B5C535A}"/>
              </a:ext>
            </a:extLst>
          </p:cNvPr>
          <p:cNvSpPr/>
          <p:nvPr/>
        </p:nvSpPr>
        <p:spPr>
          <a:xfrm>
            <a:off x="55069" y="2849745"/>
            <a:ext cx="4445227" cy="257169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“A decade ago, Fetch was built on the belief that earning rewards should be effortless and accessible for everyone.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moment is about bringing that mission to life – in the biggest possible way, on the biggest possible stage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EB4083-CB8C-0224-A839-A3536DEE527F}"/>
              </a:ext>
            </a:extLst>
          </p:cNvPr>
          <p:cNvSpPr txBox="1"/>
          <p:nvPr/>
        </p:nvSpPr>
        <p:spPr>
          <a:xfrm>
            <a:off x="-9340" y="5736862"/>
            <a:ext cx="4579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West Schroll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CEO, Fetch Rewards</a:t>
            </a: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(USA Today, 2/9/25)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53288F8-27B9-EB57-BEB0-64C7666FC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787346"/>
              </p:ext>
            </p:extLst>
          </p:nvPr>
        </p:nvGraphicFramePr>
        <p:xfrm>
          <a:off x="4793428" y="2017107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E95D4A-E88C-45CC-AE2C-35555E3C1AB1}"/>
              </a:ext>
            </a:extLst>
          </p:cNvPr>
          <p:cNvCxnSpPr>
            <a:cxnSpLocks/>
          </p:cNvCxnSpPr>
          <p:nvPr/>
        </p:nvCxnSpPr>
        <p:spPr>
          <a:xfrm flipV="1">
            <a:off x="11774071" y="239469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D0089EF-F4C3-0495-ABDA-4DE18D51BB85}"/>
              </a:ext>
            </a:extLst>
          </p:cNvPr>
          <p:cNvSpPr txBox="1"/>
          <p:nvPr/>
        </p:nvSpPr>
        <p:spPr>
          <a:xfrm>
            <a:off x="4573628" y="180247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Fetch Rewards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C0F93F-5127-8D6A-5DDB-956BD5092C29}"/>
              </a:ext>
            </a:extLst>
          </p:cNvPr>
          <p:cNvSpPr txBox="1"/>
          <p:nvPr/>
        </p:nvSpPr>
        <p:spPr>
          <a:xfrm>
            <a:off x="4588852" y="6121480"/>
            <a:ext cx="75777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Fetch Rewards’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C7EE08-7F9D-A9C7-BB8A-248F7424D761}"/>
              </a:ext>
            </a:extLst>
          </p:cNvPr>
          <p:cNvCxnSpPr>
            <a:cxnSpLocks/>
          </p:cNvCxnSpPr>
          <p:nvPr/>
        </p:nvCxnSpPr>
        <p:spPr>
          <a:xfrm>
            <a:off x="11416418" y="2411411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F92480-B538-F0D3-9C24-A08166EFA2C2}"/>
              </a:ext>
            </a:extLst>
          </p:cNvPr>
          <p:cNvSpPr/>
          <p:nvPr/>
        </p:nvSpPr>
        <p:spPr>
          <a:xfrm>
            <a:off x="10152817" y="2288277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pic>
        <p:nvPicPr>
          <p:cNvPr id="2050" name="Picture 2" descr="General Mills Partners with Fetch Rewards to Launch New ...">
            <a:extLst>
              <a:ext uri="{FF2B5EF4-FFF2-40B4-BE49-F238E27FC236}">
                <a16:creationId xmlns:a16="http://schemas.microsoft.com/office/drawing/2014/main" id="{DDD146B7-CA3C-1A98-AE40-149870FE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50" y="1900667"/>
            <a:ext cx="1812264" cy="9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A30D7C-E4D8-8851-18AA-B9A7378966AE}"/>
              </a:ext>
            </a:extLst>
          </p:cNvPr>
          <p:cNvCxnSpPr>
            <a:cxnSpLocks/>
          </p:cNvCxnSpPr>
          <p:nvPr/>
        </p:nvCxnSpPr>
        <p:spPr>
          <a:xfrm>
            <a:off x="10863854" y="4165645"/>
            <a:ext cx="711144" cy="281911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EE1E1B-5CC4-B69D-09A8-5C5E092E38ED}"/>
              </a:ext>
            </a:extLst>
          </p:cNvPr>
          <p:cNvSpPr/>
          <p:nvPr/>
        </p:nvSpPr>
        <p:spPr>
          <a:xfrm>
            <a:off x="9226334" y="3904979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(23 index)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611E16-1330-23B8-3C1F-D955E05772DC}"/>
              </a:ext>
            </a:extLst>
          </p:cNvPr>
          <p:cNvSpPr/>
          <p:nvPr/>
        </p:nvSpPr>
        <p:spPr>
          <a:xfrm>
            <a:off x="11412389" y="1729981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4.4x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67C6C-2985-A6D6-137B-BD0A47D44DAC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App-Based Products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A558D-BCC3-0A70-FD51-9189B259791A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more than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4x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3ECB4-C1EE-BADE-FE59-FEF543E472E1}"/>
              </a:ext>
            </a:extLst>
          </p:cNvPr>
          <p:cNvSpPr txBox="1"/>
          <p:nvPr/>
        </p:nvSpPr>
        <p:spPr>
          <a:xfrm>
            <a:off x="11367455" y="207682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8743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889A6-5E70-D89B-E2D4-6AD4E147B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56DF80-D21C-0C30-3DF6-78063BB4D5CB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8EBD40-2974-8BBF-B218-8ED36059B0B3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1A15F91-0F2D-351B-CB01-B6C634EF0275}"/>
              </a:ext>
            </a:extLst>
          </p:cNvPr>
          <p:cNvSpPr/>
          <p:nvPr/>
        </p:nvSpPr>
        <p:spPr>
          <a:xfrm>
            <a:off x="7686659" y="2960172"/>
            <a:ext cx="4285542" cy="2321947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“[Orlando Bloom and Drew Barrymore] embody what we want people to know about our brand, that we’re a unique blend of European style and American comfort…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 wanted to introduce MSC to all of America in the biggest way possible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AE2FF9-8839-C9E1-4162-72DA1B37A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734401"/>
              </p:ext>
            </p:extLst>
          </p:nvPr>
        </p:nvGraphicFramePr>
        <p:xfrm>
          <a:off x="219800" y="2018570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DD1DF0A-5136-2763-B880-E24EC4ADCDCE}"/>
              </a:ext>
            </a:extLst>
          </p:cNvPr>
          <p:cNvSpPr txBox="1"/>
          <p:nvPr/>
        </p:nvSpPr>
        <p:spPr>
          <a:xfrm>
            <a:off x="0" y="1803933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MSC Cruises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7D82-B82E-3B50-97AC-F4AE6DB9D9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D88607-753A-A1CF-0A26-D1C44F0A2E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A458F-89D9-1933-1611-8A31F240DE0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0A07F-B37D-2000-4805-182C6D92331E}"/>
              </a:ext>
            </a:extLst>
          </p:cNvPr>
          <p:cNvSpPr/>
          <p:nvPr/>
        </p:nvSpPr>
        <p:spPr>
          <a:xfrm>
            <a:off x="179108" y="407667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MSC Cruises: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Swiss-Italian based global cruise line used the Super Bowl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introduce themselves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the biggest American audience possible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D38FAD-45D0-F4B1-E344-3473BEC288DF}"/>
              </a:ext>
            </a:extLst>
          </p:cNvPr>
          <p:cNvSpPr txBox="1"/>
          <p:nvPr/>
        </p:nvSpPr>
        <p:spPr>
          <a:xfrm>
            <a:off x="431832" y="6122943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MSC’s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B245CB-1A74-2197-054B-392DAF7FF247}"/>
              </a:ext>
            </a:extLst>
          </p:cNvPr>
          <p:cNvCxnSpPr>
            <a:cxnSpLocks/>
          </p:cNvCxnSpPr>
          <p:nvPr/>
        </p:nvCxnSpPr>
        <p:spPr>
          <a:xfrm flipV="1">
            <a:off x="7200443" y="2396162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374391-DB32-783A-FA69-27002F797AC1}"/>
              </a:ext>
            </a:extLst>
          </p:cNvPr>
          <p:cNvCxnSpPr>
            <a:cxnSpLocks/>
          </p:cNvCxnSpPr>
          <p:nvPr/>
        </p:nvCxnSpPr>
        <p:spPr>
          <a:xfrm>
            <a:off x="6847069" y="2410679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AFE997-A1DC-0FC9-A0A4-0B1F112339B7}"/>
              </a:ext>
            </a:extLst>
          </p:cNvPr>
          <p:cNvSpPr/>
          <p:nvPr/>
        </p:nvSpPr>
        <p:spPr>
          <a:xfrm>
            <a:off x="5583468" y="2287545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FCB595-3EDB-2C42-3E87-2C3C620D887E}"/>
              </a:ext>
            </a:extLst>
          </p:cNvPr>
          <p:cNvCxnSpPr>
            <a:cxnSpLocks/>
          </p:cNvCxnSpPr>
          <p:nvPr/>
        </p:nvCxnSpPr>
        <p:spPr>
          <a:xfrm>
            <a:off x="6293842" y="3280869"/>
            <a:ext cx="726107" cy="510469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350C11-15ED-D5B3-896D-2304DB95CB26}"/>
              </a:ext>
            </a:extLst>
          </p:cNvPr>
          <p:cNvSpPr/>
          <p:nvPr/>
        </p:nvSpPr>
        <p:spPr>
          <a:xfrm>
            <a:off x="5196257" y="3244898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(45 index)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2CB9C8-8647-1A02-5015-64EA461C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1" y="1824141"/>
            <a:ext cx="2183049" cy="7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75AA6F-E2C4-4210-3166-42F0A433675B}"/>
              </a:ext>
            </a:extLst>
          </p:cNvPr>
          <p:cNvSpPr txBox="1"/>
          <p:nvPr/>
        </p:nvSpPr>
        <p:spPr>
          <a:xfrm>
            <a:off x="7622249" y="5738325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Suzanne Salas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EVP, Marketing, Ecommerce &amp; Sales,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MSC Cruises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(Adweek, 2/9/25)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54247F-1DB8-CC92-467C-D8A93299DFCE}"/>
              </a:ext>
            </a:extLst>
          </p:cNvPr>
          <p:cNvSpPr/>
          <p:nvPr/>
        </p:nvSpPr>
        <p:spPr>
          <a:xfrm>
            <a:off x="6842692" y="1758545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2.2x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3AD43B-2E53-1043-9744-27559B103FCC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Global Brand Introduction to U.S.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6C9F04-34CB-7663-3BE6-E9E9EF7CB62B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than doubled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82%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9928A2-89C7-3E2E-0368-45E77E930B3E}"/>
              </a:ext>
            </a:extLst>
          </p:cNvPr>
          <p:cNvSpPr/>
          <p:nvPr/>
        </p:nvSpPr>
        <p:spPr>
          <a:xfrm>
            <a:off x="5432693" y="4359264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(55 index)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C9A6BA-040C-F1F9-A64A-69AA228B3E8C}"/>
              </a:ext>
            </a:extLst>
          </p:cNvPr>
          <p:cNvCxnSpPr>
            <a:cxnSpLocks/>
          </p:cNvCxnSpPr>
          <p:nvPr/>
        </p:nvCxnSpPr>
        <p:spPr>
          <a:xfrm flipV="1">
            <a:off x="6537119" y="3683156"/>
            <a:ext cx="119776" cy="672295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EA7D28-BCB8-C421-DAEB-CC63B3B509A7}"/>
              </a:ext>
            </a:extLst>
          </p:cNvPr>
          <p:cNvSpPr txBox="1"/>
          <p:nvPr/>
        </p:nvSpPr>
        <p:spPr>
          <a:xfrm>
            <a:off x="6778243" y="2095742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85198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C0CE7-B9E0-03B5-0211-9EA643AD5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9B5071-BBC7-753C-F9BD-723D29FE915A}"/>
              </a:ext>
            </a:extLst>
          </p:cNvPr>
          <p:cNvSpPr/>
          <p:nvPr/>
        </p:nvSpPr>
        <p:spPr>
          <a:xfrm>
            <a:off x="179108" y="407667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Spruce Weed Killer: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Used its 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boost brand awareness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drive interest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across 19 southern markets where spring arrives first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FC5D3C-AF4B-A77D-25AC-525993A526C1}"/>
              </a:ext>
            </a:extLst>
          </p:cNvPr>
          <p:cNvSpPr/>
          <p:nvPr/>
        </p:nvSpPr>
        <p:spPr>
          <a:xfrm>
            <a:off x="-2710" y="1696163"/>
            <a:ext cx="4579144" cy="516183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C58136-A3A9-21A8-C408-395E81A2BCA4}"/>
              </a:ext>
            </a:extLst>
          </p:cNvPr>
          <p:cNvSpPr/>
          <p:nvPr/>
        </p:nvSpPr>
        <p:spPr>
          <a:xfrm>
            <a:off x="4576435" y="1696163"/>
            <a:ext cx="7615566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89466F-E30B-EE9C-066E-DA10F4717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9DB7B9D-5AE3-DB03-E221-13402CE5B67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E9D93-472A-E090-42F7-F628318F85E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EE54F3CB-8128-81CD-3E1A-B09D9CE2A217}"/>
              </a:ext>
            </a:extLst>
          </p:cNvPr>
          <p:cNvSpPr/>
          <p:nvPr/>
        </p:nvSpPr>
        <p:spPr>
          <a:xfrm>
            <a:off x="71868" y="3058945"/>
            <a:ext cx="4445227" cy="237364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“We really believe that the lawn and garden category is an incredibly important one for consumers, and we think that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 can take our deep consumer understanding and delight more consumers in the house and out of the house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A2DC3-CF8D-6263-0BA8-83B90A36F89C}"/>
              </a:ext>
            </a:extLst>
          </p:cNvPr>
          <p:cNvSpPr txBox="1"/>
          <p:nvPr/>
        </p:nvSpPr>
        <p:spPr>
          <a:xfrm>
            <a:off x="7459" y="5748012"/>
            <a:ext cx="4579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Maris Croswell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CEO, </a:t>
            </a: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Spruce</a:t>
            </a: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(Variety, 1/28/25)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8287BE8-615E-87DC-6994-F41EA7F76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369821"/>
              </p:ext>
            </p:extLst>
          </p:nvPr>
        </p:nvGraphicFramePr>
        <p:xfrm>
          <a:off x="4814947" y="2028257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E623B6D8-09D8-E822-E7A2-E962D575F2F7}"/>
              </a:ext>
            </a:extLst>
          </p:cNvPr>
          <p:cNvSpPr txBox="1"/>
          <p:nvPr/>
        </p:nvSpPr>
        <p:spPr>
          <a:xfrm>
            <a:off x="4595147" y="181362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Spruce Weed Killer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BCB834-1A00-B0A4-BF2D-AEBCCF922550}"/>
              </a:ext>
            </a:extLst>
          </p:cNvPr>
          <p:cNvSpPr txBox="1"/>
          <p:nvPr/>
        </p:nvSpPr>
        <p:spPr>
          <a:xfrm>
            <a:off x="4595147" y="6132630"/>
            <a:ext cx="7592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Spruce’s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929189-5EC4-AA20-04E4-51E51986788A}"/>
              </a:ext>
            </a:extLst>
          </p:cNvPr>
          <p:cNvCxnSpPr>
            <a:cxnSpLocks/>
          </p:cNvCxnSpPr>
          <p:nvPr/>
        </p:nvCxnSpPr>
        <p:spPr>
          <a:xfrm>
            <a:off x="11442214" y="242036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229020C-AB16-C602-7E86-E16FCE74C530}"/>
              </a:ext>
            </a:extLst>
          </p:cNvPr>
          <p:cNvSpPr/>
          <p:nvPr/>
        </p:nvSpPr>
        <p:spPr>
          <a:xfrm>
            <a:off x="10198069" y="2297232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pic>
        <p:nvPicPr>
          <p:cNvPr id="3074" name="Picture 2" descr="Win the Battle Over Weeds With Spruce, a Worry-Free Solution | Business Wire">
            <a:extLst>
              <a:ext uri="{FF2B5EF4-FFF2-40B4-BE49-F238E27FC236}">
                <a16:creationId xmlns:a16="http://schemas.microsoft.com/office/drawing/2014/main" id="{9DC8E073-386E-C83A-5653-C55DEDCDD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4" b="33460"/>
          <a:stretch/>
        </p:blipFill>
        <p:spPr bwMode="auto">
          <a:xfrm>
            <a:off x="1085019" y="2001624"/>
            <a:ext cx="2403687" cy="7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315546-90B9-A594-F3C6-F025AEBC7F31}"/>
              </a:ext>
            </a:extLst>
          </p:cNvPr>
          <p:cNvCxnSpPr>
            <a:cxnSpLocks/>
          </p:cNvCxnSpPr>
          <p:nvPr/>
        </p:nvCxnSpPr>
        <p:spPr>
          <a:xfrm flipV="1">
            <a:off x="11795590" y="240584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329AFD4-D086-25C0-BE7C-C7989BEE7DA9}"/>
              </a:ext>
            </a:extLst>
          </p:cNvPr>
          <p:cNvCxnSpPr>
            <a:cxnSpLocks/>
          </p:cNvCxnSpPr>
          <p:nvPr/>
        </p:nvCxnSpPr>
        <p:spPr>
          <a:xfrm>
            <a:off x="10838078" y="4726429"/>
            <a:ext cx="711144" cy="281911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52B2E2-404A-0779-75AE-E74CAC1F3AF6}"/>
              </a:ext>
            </a:extLst>
          </p:cNvPr>
          <p:cNvSpPr/>
          <p:nvPr/>
        </p:nvSpPr>
        <p:spPr>
          <a:xfrm>
            <a:off x="9200558" y="4465763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(2 index)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314B61-57F6-3508-3DC4-1ACDD10DC259}"/>
              </a:ext>
            </a:extLst>
          </p:cNvPr>
          <p:cNvSpPr/>
          <p:nvPr/>
        </p:nvSpPr>
        <p:spPr>
          <a:xfrm>
            <a:off x="11414246" y="1730138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50x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DE46B-4559-A00A-13F7-7459AC3DDC7E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Regional Markets Focused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CF032-F168-0572-0092-163C8F50144F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more than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50x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194D9-1333-BD65-715F-CE4857FAE608}"/>
              </a:ext>
            </a:extLst>
          </p:cNvPr>
          <p:cNvSpPr txBox="1"/>
          <p:nvPr/>
        </p:nvSpPr>
        <p:spPr>
          <a:xfrm>
            <a:off x="11357727" y="207682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8397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28637-FCB8-14C5-CDF2-F9FE9446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01E729-8E37-7AC4-377E-5783B831871A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183782-AE55-0CB1-7383-CE52DE1698D8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D7FF900-C061-EFEE-9222-DA65BE1AA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226734"/>
              </p:ext>
            </p:extLst>
          </p:nvPr>
        </p:nvGraphicFramePr>
        <p:xfrm>
          <a:off x="219800" y="2018570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082793E-E643-59BB-AB20-C2175AB1F3AF}"/>
              </a:ext>
            </a:extLst>
          </p:cNvPr>
          <p:cNvSpPr txBox="1"/>
          <p:nvPr/>
        </p:nvSpPr>
        <p:spPr>
          <a:xfrm>
            <a:off x="0" y="1803933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(Chicago Only) – Tullamore D.E.W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</a:t>
            </a:r>
            <a:r>
              <a:rPr lang="en-US" sz="11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(Weeks of </a:t>
            </a:r>
            <a:r>
              <a:rPr lang="en-US" sz="11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2/4/2024 – 2/9/2025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129A66-1D4C-163D-19B7-6C9B46971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0E8C54-94D8-8C55-5AE7-8D9CF3B6C20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C7EDB-EE13-456B-4DBE-46E8C2D1053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EF1BC-264F-4A95-1ED1-28979E740771}"/>
              </a:ext>
            </a:extLst>
          </p:cNvPr>
          <p:cNvSpPr/>
          <p:nvPr/>
        </p:nvSpPr>
        <p:spPr>
          <a:xfrm>
            <a:off x="179108" y="397835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Tullamore D.E.W: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 Irish Whiskey brand ran its first Super Bowl ad locally in Chicago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test the response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hopes of investing nationally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later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FDD516-9B69-0E5F-E463-4105CE155C95}"/>
              </a:ext>
            </a:extLst>
          </p:cNvPr>
          <p:cNvCxnSpPr>
            <a:cxnSpLocks/>
          </p:cNvCxnSpPr>
          <p:nvPr/>
        </p:nvCxnSpPr>
        <p:spPr>
          <a:xfrm>
            <a:off x="6837342" y="2410679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64A03E-3D71-6F21-D3C8-48B7D796B9EA}"/>
              </a:ext>
            </a:extLst>
          </p:cNvPr>
          <p:cNvSpPr/>
          <p:nvPr/>
        </p:nvSpPr>
        <p:spPr>
          <a:xfrm>
            <a:off x="5564013" y="2287545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1CD1CB-6D91-0506-6B60-47CFB6C52023}"/>
              </a:ext>
            </a:extLst>
          </p:cNvPr>
          <p:cNvSpPr txBox="1"/>
          <p:nvPr/>
        </p:nvSpPr>
        <p:spPr>
          <a:xfrm>
            <a:off x="431832" y="6122943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Chicago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Tullamore Dew’s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16F7D7-972D-6DD9-8E12-A8E28ADF6D65}"/>
              </a:ext>
            </a:extLst>
          </p:cNvPr>
          <p:cNvCxnSpPr>
            <a:cxnSpLocks/>
          </p:cNvCxnSpPr>
          <p:nvPr/>
        </p:nvCxnSpPr>
        <p:spPr>
          <a:xfrm flipV="1">
            <a:off x="7200443" y="2396162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DD12F4-29B2-C2A8-251C-F7A8C75C1615}"/>
              </a:ext>
            </a:extLst>
          </p:cNvPr>
          <p:cNvCxnSpPr>
            <a:cxnSpLocks/>
          </p:cNvCxnSpPr>
          <p:nvPr/>
        </p:nvCxnSpPr>
        <p:spPr>
          <a:xfrm>
            <a:off x="6414014" y="4169462"/>
            <a:ext cx="570962" cy="573158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B2ACBF-D7F2-10FA-46DA-4FE7C6F992DF}"/>
              </a:ext>
            </a:extLst>
          </p:cNvPr>
          <p:cNvSpPr/>
          <p:nvPr/>
        </p:nvSpPr>
        <p:spPr>
          <a:xfrm>
            <a:off x="4776494" y="3908796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index)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B24940-F006-EC55-C53D-4B1C6ABC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2" y="1803933"/>
            <a:ext cx="2098922" cy="10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87E9001-623F-049A-A1A2-BCDFBD044FEC}"/>
              </a:ext>
            </a:extLst>
          </p:cNvPr>
          <p:cNvSpPr/>
          <p:nvPr/>
        </p:nvSpPr>
        <p:spPr>
          <a:xfrm>
            <a:off x="7686659" y="2960172"/>
            <a:ext cx="4285542" cy="2321947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“Not everybody can afford to do the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full-on national buy, [our team] saw this year’s local buy as an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opportunity to ‘dip our toe in the water’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of the Super Bowl. This is the first step in trying to get there [running a national Super Bowl campaign down the line].”</a:t>
            </a: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C34AB-B86B-DEB7-4151-76941EFAE27A}"/>
              </a:ext>
            </a:extLst>
          </p:cNvPr>
          <p:cNvSpPr txBox="1"/>
          <p:nvPr/>
        </p:nvSpPr>
        <p:spPr>
          <a:xfrm>
            <a:off x="7622249" y="5738325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Paul Coffey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 Brand Manager,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Tullamore DEW Irish Whiskey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(Marketing Brew, 2/5/25)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32AEDC-2207-51A3-B822-000DE75E9581}"/>
              </a:ext>
            </a:extLst>
          </p:cNvPr>
          <p:cNvSpPr/>
          <p:nvPr/>
        </p:nvSpPr>
        <p:spPr>
          <a:xfrm>
            <a:off x="6877467" y="1739909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8.3x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3D7136-F818-6295-52C2-A8EAB1E65B7D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Local Market Targeted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49F9F8-EFED-28C6-7C2F-5AA9A7632375}"/>
              </a:ext>
            </a:extLst>
          </p:cNvPr>
          <p:cNvSpPr/>
          <p:nvPr/>
        </p:nvSpPr>
        <p:spPr>
          <a:xfrm>
            <a:off x="179108" y="1330530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more than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69%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2BE115-9023-C03E-8208-468497A09779}"/>
              </a:ext>
            </a:extLst>
          </p:cNvPr>
          <p:cNvSpPr/>
          <p:nvPr/>
        </p:nvSpPr>
        <p:spPr>
          <a:xfrm>
            <a:off x="503714" y="3132210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(59 index)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B409D4-FF1C-7460-BB9E-E11417CBEA4E}"/>
              </a:ext>
            </a:extLst>
          </p:cNvPr>
          <p:cNvSpPr txBox="1"/>
          <p:nvPr/>
        </p:nvSpPr>
        <p:spPr>
          <a:xfrm>
            <a:off x="6778243" y="2095742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40081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C4C8C-78E5-AEFA-CB51-AFEF57DB7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3F6538EA-9FFF-EF02-0FCA-DC73E26DA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r="32359"/>
          <a:stretch/>
        </p:blipFill>
        <p:spPr>
          <a:xfrm>
            <a:off x="0" y="0"/>
            <a:ext cx="49358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3E7F0-1740-F193-5397-EACD5D2B362E}"/>
              </a:ext>
            </a:extLst>
          </p:cNvPr>
          <p:cNvSpPr txBox="1"/>
          <p:nvPr/>
        </p:nvSpPr>
        <p:spPr>
          <a:xfrm>
            <a:off x="5018915" y="283572"/>
            <a:ext cx="6887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The Super Bowl drives mid-funnel results for all types of advertisers and strategies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BB3E4-A444-3BC9-626C-21FAD39D70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7D2384-EA25-C922-CD9E-2086FCD48DD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64C3BD-5166-AB40-C28A-8BCFE5562F3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3D57D-D559-5407-3BCC-4FF932B13AB1}"/>
              </a:ext>
            </a:extLst>
          </p:cNvPr>
          <p:cNvSpPr txBox="1"/>
          <p:nvPr/>
        </p:nvSpPr>
        <p:spPr>
          <a:xfrm>
            <a:off x="5018916" y="1272833"/>
            <a:ext cx="71730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Raise awareness. Create interest. Enhance brand perception. Build momentum. Introduce a new brand or product. Establish relevancy and brand fame. Drive sales. Gain market share. Test and learn.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There were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several objectives and strategies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that advertisers had for their Super Bowl spot(s), but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regardless of their goal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, the massive audience and live, engaging content of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multiscreen TV delivered mid-funnel outcomes, by driving significant lifts in branded search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for brands of all types.</a:t>
            </a:r>
          </a:p>
          <a:p>
            <a:pPr lvl="0">
              <a:defRPr/>
            </a:pPr>
            <a:endParaRPr lang="en-US">
              <a:solidFill>
                <a:srgbClr val="1B1464"/>
              </a:solidFill>
              <a:latin typeface="Helvetica" panose="020B0604020202020204" pitchFamily="34" charset="0"/>
            </a:endParaRPr>
          </a:p>
          <a:p>
            <a:pPr lvl="0"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From an advertising perspective, the </a:t>
            </a: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</a:rPr>
              <a:t>Super Bowl is for everyone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 – well-established companies, young brands, first time advertisers, new products, local market targeted advertisers and everything in between.</a:t>
            </a:r>
          </a:p>
          <a:p>
            <a:pPr lvl="0">
              <a:defRPr/>
            </a:pPr>
            <a:endParaRPr lang="en-US">
              <a:solidFill>
                <a:srgbClr val="1B1464"/>
              </a:solidFill>
              <a:latin typeface="Helvetica" panose="020B0604020202020204" pitchFamily="34" charset="0"/>
            </a:endParaRPr>
          </a:p>
          <a:p>
            <a:pPr lvl="0"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And the results are in across our analysis of 15 Super Bowl advertisers: brands saw anywhere </a:t>
            </a: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</a:rPr>
              <a:t>between a 2x – 50x immediate lift in branded search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 from curious consumers on Super Bowl night.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These results highlight the power of truly premium video but are not an anomaly. </a:t>
            </a:r>
            <a:b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</a:b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As we have shown in other recent analyses – </a:t>
            </a:r>
            <a:r>
              <a:rPr lang="en-US" sz="1400" b="1">
                <a:solidFill>
                  <a:srgbClr val="ED3C8D"/>
                </a:solidFill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Through</a:t>
            </a:r>
            <a:r>
              <a:rPr lang="en-US" sz="1400">
                <a:solidFill>
                  <a:srgbClr val="ED3C8D"/>
                </a:solidFill>
                <a:latin typeface="Helvetica" panose="020B0604020202020204" pitchFamily="34" charset="0"/>
              </a:rPr>
              <a:t> 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and </a:t>
            </a:r>
            <a:r>
              <a:rPr lang="en-US" sz="1400" b="1">
                <a:solidFill>
                  <a:srgbClr val="ED3C8D"/>
                </a:solidFill>
                <a:latin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TV</a:t>
            </a:r>
            <a:r>
              <a:rPr lang="en-US" sz="1400" b="1">
                <a:solidFill>
                  <a:srgbClr val="ED3C8D"/>
                </a:solidFill>
                <a:latin typeface="Helvetica" panose="020B0604020202020204" pitchFamily="34" charset="0"/>
              </a:rPr>
              <a:t> 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– </a:t>
            </a: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</a:rPr>
              <a:t>multiscreen TV consistently drives consumer action for brands of all stripes</a:t>
            </a:r>
            <a:b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</a:rPr>
            </a:b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</a:rPr>
              <a:t>and messaging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, with the Super Bowl being just the latest example.</a:t>
            </a:r>
          </a:p>
        </p:txBody>
      </p:sp>
    </p:spTree>
    <p:extLst>
      <p:ext uri="{BB962C8B-B14F-4D97-AF65-F5344CB8AC3E}">
        <p14:creationId xmlns:p14="http://schemas.microsoft.com/office/powerpoint/2010/main" val="146347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7922A-7542-399F-4BDA-661275CF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7B0DA-E778-C6F7-E124-189384FBA422}"/>
              </a:ext>
            </a:extLst>
          </p:cNvPr>
          <p:cNvSpPr/>
          <p:nvPr/>
        </p:nvSpPr>
        <p:spPr>
          <a:xfrm>
            <a:off x="-1876" y="1536193"/>
            <a:ext cx="12193876" cy="5332958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1B1464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6DBA1E-179D-863F-16BB-1543751E24DA}"/>
              </a:ext>
            </a:extLst>
          </p:cNvPr>
          <p:cNvSpPr/>
          <p:nvPr/>
        </p:nvSpPr>
        <p:spPr>
          <a:xfrm>
            <a:off x="6129566" y="2404326"/>
            <a:ext cx="5922624" cy="3686382"/>
          </a:xfrm>
          <a:prstGeom prst="rect">
            <a:avLst/>
          </a:prstGeom>
          <a:solidFill>
            <a:srgbClr val="E2E8F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F9FCE-25B3-72B7-8E3B-855ABEE51E79}"/>
              </a:ext>
            </a:extLst>
          </p:cNvPr>
          <p:cNvSpPr/>
          <p:nvPr/>
        </p:nvSpPr>
        <p:spPr>
          <a:xfrm>
            <a:off x="87549" y="378483"/>
            <a:ext cx="120829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The power of truly premium video enables multiscreen TV to drive </a:t>
            </a:r>
            <a:br>
              <a:rPr lang="en-US" sz="2600" b="1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mid-funnel results across brands of all types, regardless of messaging</a:t>
            </a:r>
          </a:p>
        </p:txBody>
      </p:sp>
      <p:pic>
        <p:nvPicPr>
          <p:cNvPr id="17" name="Picture 2" descr="Jobs at Cirkul, Inc.">
            <a:extLst>
              <a:ext uri="{FF2B5EF4-FFF2-40B4-BE49-F238E27FC236}">
                <a16:creationId xmlns:a16="http://schemas.microsoft.com/office/drawing/2014/main" id="{036D62E6-B7BB-3445-99DB-1F83A636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27" y="2643089"/>
            <a:ext cx="1567041" cy="5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ud Light Logo and symbol, meaning, history, PNG, brand">
            <a:extLst>
              <a:ext uri="{FF2B5EF4-FFF2-40B4-BE49-F238E27FC236}">
                <a16:creationId xmlns:a16="http://schemas.microsoft.com/office/drawing/2014/main" id="{9AD5888D-432A-A169-25F2-E706FFFC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61" y="2579361"/>
            <a:ext cx="1250544" cy="7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B44320-6BAB-7806-D91B-519114C4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708" y="2371770"/>
            <a:ext cx="1551710" cy="927493"/>
          </a:xfrm>
          <a:prstGeom prst="rect">
            <a:avLst/>
          </a:prstGeom>
        </p:spPr>
      </p:pic>
      <p:pic>
        <p:nvPicPr>
          <p:cNvPr id="20" name="Picture 2" descr="Stella Artois Logo and symbol, meaning, history, PNG, brand">
            <a:extLst>
              <a:ext uri="{FF2B5EF4-FFF2-40B4-BE49-F238E27FC236}">
                <a16:creationId xmlns:a16="http://schemas.microsoft.com/office/drawing/2014/main" id="{8729A5E4-377D-3780-D660-23093711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9667"/>
            <a:ext cx="1584057" cy="8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iquid Death | Murder Your Thirst">
            <a:extLst>
              <a:ext uri="{FF2B5EF4-FFF2-40B4-BE49-F238E27FC236}">
                <a16:creationId xmlns:a16="http://schemas.microsoft.com/office/drawing/2014/main" id="{3E6D413E-7682-8465-5338-FB5040229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0" b="28019"/>
          <a:stretch/>
        </p:blipFill>
        <p:spPr bwMode="auto">
          <a:xfrm>
            <a:off x="7870356" y="3375730"/>
            <a:ext cx="2299179" cy="6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ringles Logo and symbol, meaning, history, PNG, brand">
            <a:extLst>
              <a:ext uri="{FF2B5EF4-FFF2-40B4-BE49-F238E27FC236}">
                <a16:creationId xmlns:a16="http://schemas.microsoft.com/office/drawing/2014/main" id="{4A20EB7E-8562-CF5E-FA87-9CA1F0F97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9" r="27031"/>
          <a:stretch/>
        </p:blipFill>
        <p:spPr bwMode="auto">
          <a:xfrm>
            <a:off x="10923917" y="3271525"/>
            <a:ext cx="791282" cy="9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Michelob Ultra Logo and symbol, meaning, history, PNG, brand">
            <a:extLst>
              <a:ext uri="{FF2B5EF4-FFF2-40B4-BE49-F238E27FC236}">
                <a16:creationId xmlns:a16="http://schemas.microsoft.com/office/drawing/2014/main" id="{3946E259-FB99-19B0-8666-CCAF6BA97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3" b="29865"/>
          <a:stretch/>
        </p:blipFill>
        <p:spPr bwMode="auto">
          <a:xfrm>
            <a:off x="6160130" y="4207965"/>
            <a:ext cx="2113771" cy="4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Novartis Logo and symbol, meaning, history, PNG, brand">
            <a:extLst>
              <a:ext uri="{FF2B5EF4-FFF2-40B4-BE49-F238E27FC236}">
                <a16:creationId xmlns:a16="http://schemas.microsoft.com/office/drawing/2014/main" id="{6BFBFA59-EB18-D553-8B09-0AC42D797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4" b="31458"/>
          <a:stretch/>
        </p:blipFill>
        <p:spPr bwMode="auto">
          <a:xfrm>
            <a:off x="10086946" y="4232022"/>
            <a:ext cx="1910846" cy="40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866921-F936-EB56-12E1-D56DC6B91C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3324" b="33476"/>
          <a:stretch/>
        </p:blipFill>
        <p:spPr>
          <a:xfrm>
            <a:off x="6160130" y="4655997"/>
            <a:ext cx="2510608" cy="416767"/>
          </a:xfrm>
          <a:prstGeom prst="rect">
            <a:avLst/>
          </a:prstGeom>
        </p:spPr>
      </p:pic>
      <p:pic>
        <p:nvPicPr>
          <p:cNvPr id="27" name="Picture 2" descr="What is GoDaddy Airo? AI-Powered Business Building Made Easy - GoDaddy Blog">
            <a:extLst>
              <a:ext uri="{FF2B5EF4-FFF2-40B4-BE49-F238E27FC236}">
                <a16:creationId xmlns:a16="http://schemas.microsoft.com/office/drawing/2014/main" id="{5E89A2EE-9CB1-CFC8-23D9-9A9BEE133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9" b="30814"/>
          <a:stretch/>
        </p:blipFill>
        <p:spPr bwMode="auto">
          <a:xfrm>
            <a:off x="8342659" y="4789291"/>
            <a:ext cx="2536664" cy="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eneral Mills Partners with Fetch Rewards to Launch New ...">
            <a:extLst>
              <a:ext uri="{FF2B5EF4-FFF2-40B4-BE49-F238E27FC236}">
                <a16:creationId xmlns:a16="http://schemas.microsoft.com/office/drawing/2014/main" id="{21A3339B-0188-BC21-93D6-8916C321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92" y="4603765"/>
            <a:ext cx="1242221" cy="6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D99A6FA-F5B6-7A23-EFD0-422E9F78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05" y="5271016"/>
            <a:ext cx="1533795" cy="7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Win the Battle Over Weeds With Spruce, a Worry-Free Solution | Business Wire">
            <a:extLst>
              <a:ext uri="{FF2B5EF4-FFF2-40B4-BE49-F238E27FC236}">
                <a16:creationId xmlns:a16="http://schemas.microsoft.com/office/drawing/2014/main" id="{7428C372-A0F8-EAF0-4CA5-1285D47E4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4" b="33460"/>
          <a:stretch/>
        </p:blipFill>
        <p:spPr bwMode="auto">
          <a:xfrm>
            <a:off x="8274589" y="5268179"/>
            <a:ext cx="2036627" cy="6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40AE053-70AF-FB54-E590-FD3E6D6A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76" y="5181001"/>
            <a:ext cx="1849682" cy="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lt Favorite Brand, Poppi Prebiotic Soda Launches New ...">
            <a:extLst>
              <a:ext uri="{FF2B5EF4-FFF2-40B4-BE49-F238E27FC236}">
                <a16:creationId xmlns:a16="http://schemas.microsoft.com/office/drawing/2014/main" id="{E11BA2AA-8732-4ABB-B008-50E3C8A8D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3" b="17672"/>
          <a:stretch/>
        </p:blipFill>
        <p:spPr bwMode="auto">
          <a:xfrm>
            <a:off x="8106134" y="3981260"/>
            <a:ext cx="1993490" cy="7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5308A16-9891-9AEF-5A57-D7792A9E1AE5}"/>
              </a:ext>
            </a:extLst>
          </p:cNvPr>
          <p:cNvSpPr txBox="1"/>
          <p:nvPr/>
        </p:nvSpPr>
        <p:spPr>
          <a:xfrm>
            <a:off x="6216795" y="1536192"/>
            <a:ext cx="5780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 Super Bowl Advertisers Analyzed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Represents a cross-section of categories*, brand strategies, messaging, creative executions and call-to-actions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E4A90-39DF-1232-AB4D-2C55BCD1FE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156" y="2962598"/>
            <a:ext cx="4955234" cy="19266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EDC538-B9CA-BF37-B5FD-326C3AA9D0F3}"/>
              </a:ext>
            </a:extLst>
          </p:cNvPr>
          <p:cNvSpPr txBox="1"/>
          <p:nvPr/>
        </p:nvSpPr>
        <p:spPr>
          <a:xfrm>
            <a:off x="226052" y="2519399"/>
            <a:ext cx="53162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Premium Video = Multiscreen 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D52EF7-F51F-7ACE-25AD-A1CDEC1DDFF7}"/>
              </a:ext>
            </a:extLst>
          </p:cNvPr>
          <p:cNvSpPr txBox="1"/>
          <p:nvPr/>
        </p:nvSpPr>
        <p:spPr>
          <a:xfrm>
            <a:off x="441156" y="2023900"/>
            <a:ext cx="510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Power of Premium Video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34A63533-0A16-C1C6-6530-20F44D308B8F}"/>
              </a:ext>
            </a:extLst>
          </p:cNvPr>
          <p:cNvSpPr/>
          <p:nvPr/>
        </p:nvSpPr>
        <p:spPr>
          <a:xfrm>
            <a:off x="5396390" y="2923529"/>
            <a:ext cx="663265" cy="2208179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FC9FE-8ADD-996A-BE20-0773584F715A}"/>
              </a:ext>
            </a:extLst>
          </p:cNvPr>
          <p:cNvSpPr txBox="1"/>
          <p:nvPr/>
        </p:nvSpPr>
        <p:spPr>
          <a:xfrm>
            <a:off x="537280" y="5374149"/>
            <a:ext cx="4725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Click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  <a:hlinkClick r:id="rId18"/>
              </a:rPr>
              <a:t>here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 to learn more about the attributes of premium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479F5-2206-33FA-317C-4AF68A71287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DBADEF-370A-28AE-75F3-812B6D56095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250EF5-A904-A3EF-559A-0521E3522AC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F64D2-A982-5647-0F09-5D8812CFA1F6}"/>
              </a:ext>
            </a:extLst>
          </p:cNvPr>
          <p:cNvSpPr txBox="1"/>
          <p:nvPr/>
        </p:nvSpPr>
        <p:spPr>
          <a:xfrm>
            <a:off x="6059654" y="6165366"/>
            <a:ext cx="6110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FFE600"/>
                </a:solidFill>
                <a:latin typeface="Helvetica" panose="020B0403020202020204" pitchFamily="34" charset="0"/>
              </a:rPr>
              <a:t>*categories include beer, candy, lawn &amp; garden, liquor, pharma, snacks, soda, travel, water and website hosting</a:t>
            </a:r>
          </a:p>
        </p:txBody>
      </p:sp>
    </p:spTree>
    <p:extLst>
      <p:ext uri="{BB962C8B-B14F-4D97-AF65-F5344CB8AC3E}">
        <p14:creationId xmlns:p14="http://schemas.microsoft.com/office/powerpoint/2010/main" val="40640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6A66480-9630-B777-1F10-BD9F67B5A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248" y="4018297"/>
            <a:ext cx="3365314" cy="1906829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95DD7329-3AC4-2AD3-ECFA-4569026A9683}"/>
              </a:ext>
            </a:extLst>
          </p:cNvPr>
          <p:cNvSpPr txBox="1"/>
          <p:nvPr/>
        </p:nvSpPr>
        <p:spPr>
          <a:xfrm>
            <a:off x="8283248" y="5931591"/>
            <a:ext cx="3365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Huddle Up!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 Look Inside the NFL’s 2024 Season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Viewership Evolution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B5CD9CD8-102C-0D13-7B55-60146701F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01" y="1350803"/>
            <a:ext cx="3396542" cy="191224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A5BFC1F0-FC7C-4EAA-C804-2E01993C8542}"/>
              </a:ext>
            </a:extLst>
          </p:cNvPr>
          <p:cNvSpPr txBox="1"/>
          <p:nvPr/>
        </p:nvSpPr>
        <p:spPr>
          <a:xfrm>
            <a:off x="509501" y="3269861"/>
            <a:ext cx="339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Power of Premium Video</a:t>
            </a: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it Means for Multiscreen TV </a:t>
            </a: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Why it Matter to Marketers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91726B-CDCF-C710-E8A5-78B1F70544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915C563-7AF0-058D-9884-851415A9F996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C3462-6462-1978-BE4D-83EE65467BE0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0AA8D-3331-1819-87A1-CCB4ACBDF969}"/>
              </a:ext>
            </a:extLst>
          </p:cNvPr>
          <p:cNvSpPr/>
          <p:nvPr/>
        </p:nvSpPr>
        <p:spPr>
          <a:xfrm>
            <a:off x="171449" y="283254"/>
            <a:ext cx="10597069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4">
              <a:defRPr/>
            </a:pPr>
            <a:r>
              <a:rPr lang="en-US" sz="2601" b="1">
                <a:solidFill>
                  <a:srgbClr val="ED3C8D"/>
                </a:solidFill>
                <a:latin typeface="Helvetica" pitchFamily="2" charset="0"/>
              </a:rPr>
              <a:t>Download these other VAB resources </a:t>
            </a:r>
            <a:r>
              <a:rPr lang="en-US" sz="2601" b="1">
                <a:solidFill>
                  <a:srgbClr val="1B1464"/>
                </a:solidFill>
                <a:latin typeface="Helvetica" pitchFamily="2" charset="0"/>
              </a:rPr>
              <a:t>to see how marketers are leveraging multiscreen TV / premium video to build their brand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029B9B-4C97-B3F6-82B2-EE1DBA9C21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72" y="24821"/>
            <a:ext cx="2600528" cy="1514054"/>
          </a:xfrm>
          <a:prstGeom prst="rect">
            <a:avLst/>
          </a:prstGeom>
        </p:spPr>
      </p:pic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419AFF18-4EEF-20D1-4CE2-DEB5BFE76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882" y="1360616"/>
            <a:ext cx="3416730" cy="1892989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D69B552A-879B-FD1C-4BBC-E0C642CE975F}"/>
              </a:ext>
            </a:extLst>
          </p:cNvPr>
          <p:cNvSpPr txBox="1"/>
          <p:nvPr/>
        </p:nvSpPr>
        <p:spPr>
          <a:xfrm>
            <a:off x="4424362" y="3273483"/>
            <a:ext cx="339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in Show</a:t>
            </a: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Five Advantages of Multiscreen TV, </a:t>
            </a:r>
            <a:b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Brand to Performance</a:t>
            </a:r>
          </a:p>
        </p:txBody>
      </p:sp>
      <p:pic>
        <p:nvPicPr>
          <p:cNvPr id="3" name="Picture 2">
            <a:hlinkClick r:id="rId10"/>
            <a:extLst>
              <a:ext uri="{FF2B5EF4-FFF2-40B4-BE49-F238E27FC236}">
                <a16:creationId xmlns:a16="http://schemas.microsoft.com/office/drawing/2014/main" id="{02F286C5-0955-B225-5975-48001A590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5958" y="1359306"/>
            <a:ext cx="3396541" cy="191055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A1239653-6071-0883-B81F-4620FBCEE279}"/>
              </a:ext>
            </a:extLst>
          </p:cNvPr>
          <p:cNvSpPr txBox="1"/>
          <p:nvPr/>
        </p:nvSpPr>
        <p:spPr>
          <a:xfrm>
            <a:off x="8283248" y="3305832"/>
            <a:ext cx="339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Breaking Through</a:t>
            </a: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New Advertisers Are Using TV </a:t>
            </a:r>
            <a:b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Ignite Interest &amp; Turn Consumers Into Customers</a:t>
            </a:r>
          </a:p>
        </p:txBody>
      </p:sp>
      <p:pic>
        <p:nvPicPr>
          <p:cNvPr id="19" name="Picture 18">
            <a:hlinkClick r:id="rId12"/>
            <a:extLst>
              <a:ext uri="{FF2B5EF4-FFF2-40B4-BE49-F238E27FC236}">
                <a16:creationId xmlns:a16="http://schemas.microsoft.com/office/drawing/2014/main" id="{221ABB71-4A78-ED7A-C61B-B0300F3A84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715" y="4018297"/>
            <a:ext cx="3402328" cy="1908937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0" name="TextBox 19">
            <a:hlinkClick r:id="rId12"/>
            <a:extLst>
              <a:ext uri="{FF2B5EF4-FFF2-40B4-BE49-F238E27FC236}">
                <a16:creationId xmlns:a16="http://schemas.microsoft.com/office/drawing/2014/main" id="{3B110259-673D-ACE6-C9F8-C76D3CD7A307}"/>
              </a:ext>
            </a:extLst>
          </p:cNvPr>
          <p:cNvSpPr txBox="1"/>
          <p:nvPr/>
        </p:nvSpPr>
        <p:spPr>
          <a:xfrm>
            <a:off x="483206" y="5931591"/>
            <a:ext cx="342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Welcome to TV</a:t>
            </a: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Meet the New Advertisers Who Are Building Engagement and Unlocking Brand Growth</a:t>
            </a:r>
          </a:p>
        </p:txBody>
      </p:sp>
      <p:pic>
        <p:nvPicPr>
          <p:cNvPr id="22" name="Picture 21">
            <a:hlinkClick r:id="rId14"/>
            <a:extLst>
              <a:ext uri="{FF2B5EF4-FFF2-40B4-BE49-F238E27FC236}">
                <a16:creationId xmlns:a16="http://schemas.microsoft.com/office/drawing/2014/main" id="{6CD41CA8-FF82-5E75-8ADA-3FD7293460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7071" y="4018297"/>
            <a:ext cx="3396541" cy="191055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3" name="TextBox 22">
            <a:hlinkClick r:id="rId14"/>
            <a:extLst>
              <a:ext uri="{FF2B5EF4-FFF2-40B4-BE49-F238E27FC236}">
                <a16:creationId xmlns:a16="http://schemas.microsoft.com/office/drawing/2014/main" id="{0761EA52-7317-FE23-14DE-7E367B98C2AB}"/>
              </a:ext>
            </a:extLst>
          </p:cNvPr>
          <p:cNvSpPr txBox="1"/>
          <p:nvPr/>
        </p:nvSpPr>
        <p:spPr>
          <a:xfrm>
            <a:off x="4415621" y="5931591"/>
            <a:ext cx="339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Big Picture</a:t>
            </a: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 Key Charts on the Impact of TV &amp; Streaming vs. Social Media Platforms</a:t>
            </a:r>
          </a:p>
        </p:txBody>
      </p:sp>
    </p:spTree>
    <p:extLst>
      <p:ext uri="{BB962C8B-B14F-4D97-AF65-F5344CB8AC3E}">
        <p14:creationId xmlns:p14="http://schemas.microsoft.com/office/powerpoint/2010/main" val="297600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1B29F-CF58-6940-3571-42F612CDE0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A71FE1-6989-64CF-3B0A-C2C0A521E1B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E2D92-50EB-E0F3-9AE4-57FED12EE35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hlinkClick r:id="rId3" action="ppaction://hlinksldjump"/>
            <a:extLst>
              <a:ext uri="{FF2B5EF4-FFF2-40B4-BE49-F238E27FC236}">
                <a16:creationId xmlns:a16="http://schemas.microsoft.com/office/drawing/2014/main" id="{4A9E0EDF-0AC5-5650-D07C-00C0AE4D574E}"/>
              </a:ext>
            </a:extLst>
          </p:cNvPr>
          <p:cNvSpPr/>
          <p:nvPr/>
        </p:nvSpPr>
        <p:spPr>
          <a:xfrm>
            <a:off x="9842254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F2D2A-2437-F5C0-75B0-E4F0310533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82D844-C6AB-D128-4916-833EA0FFF97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579B2-A425-7EB5-7774-6C9E25EEE5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59" name="Rectangle 58">
            <a:hlinkClick r:id="rId6" action="ppaction://hlinksldjump"/>
            <a:extLst>
              <a:ext uri="{FF2B5EF4-FFF2-40B4-BE49-F238E27FC236}">
                <a16:creationId xmlns:a16="http://schemas.microsoft.com/office/drawing/2014/main" id="{C422F019-C629-335A-72BC-5104AE1B4395}"/>
              </a:ext>
            </a:extLst>
          </p:cNvPr>
          <p:cNvSpPr/>
          <p:nvPr/>
        </p:nvSpPr>
        <p:spPr>
          <a:xfrm>
            <a:off x="9850989" y="468611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ECE9F-8CE8-869C-4389-4ED2D9F5C548}"/>
              </a:ext>
            </a:extLst>
          </p:cNvPr>
          <p:cNvSpPr/>
          <p:nvPr/>
        </p:nvSpPr>
        <p:spPr>
          <a:xfrm>
            <a:off x="9845733" y="5103646"/>
            <a:ext cx="2194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Local Market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Targeted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C89E66-DD60-3A67-75EC-BD5DADB62A65}"/>
              </a:ext>
            </a:extLst>
          </p:cNvPr>
          <p:cNvSpPr txBox="1"/>
          <p:nvPr/>
        </p:nvSpPr>
        <p:spPr>
          <a:xfrm>
            <a:off x="9857872" y="4687009"/>
            <a:ext cx="47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383D60-0548-BB5F-1EC9-9C6DAF3E1545}"/>
              </a:ext>
            </a:extLst>
          </p:cNvPr>
          <p:cNvCxnSpPr>
            <a:cxnSpLocks/>
          </p:cNvCxnSpPr>
          <p:nvPr/>
        </p:nvCxnSpPr>
        <p:spPr>
          <a:xfrm>
            <a:off x="9940668" y="502028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hlinkClick r:id="rId7" action="ppaction://hlinksldjump"/>
            <a:extLst>
              <a:ext uri="{FF2B5EF4-FFF2-40B4-BE49-F238E27FC236}">
                <a16:creationId xmlns:a16="http://schemas.microsoft.com/office/drawing/2014/main" id="{24ECA605-F511-0D83-9C9D-A3113B707A76}"/>
              </a:ext>
            </a:extLst>
          </p:cNvPr>
          <p:cNvSpPr/>
          <p:nvPr/>
        </p:nvSpPr>
        <p:spPr>
          <a:xfrm>
            <a:off x="357677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D5AE6D-D28F-7F40-6162-FCCE36E637FB}"/>
              </a:ext>
            </a:extLst>
          </p:cNvPr>
          <p:cNvSpPr/>
          <p:nvPr/>
        </p:nvSpPr>
        <p:spPr>
          <a:xfrm>
            <a:off x="357675" y="2004637"/>
            <a:ext cx="2139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‘First Time’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Super Bowl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Advertisers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AAC670-E95A-34CA-7549-0CF6260B602E}"/>
              </a:ext>
            </a:extLst>
          </p:cNvPr>
          <p:cNvSpPr txBox="1"/>
          <p:nvPr/>
        </p:nvSpPr>
        <p:spPr>
          <a:xfrm>
            <a:off x="431106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BFD328-74B5-DA41-672F-992D42A79528}"/>
              </a:ext>
            </a:extLst>
          </p:cNvPr>
          <p:cNvCxnSpPr>
            <a:cxnSpLocks/>
          </p:cNvCxnSpPr>
          <p:nvPr/>
        </p:nvCxnSpPr>
        <p:spPr>
          <a:xfrm>
            <a:off x="436906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128C53B6-9D57-A000-BD09-14ED327B12B0}"/>
              </a:ext>
            </a:extLst>
          </p:cNvPr>
          <p:cNvSpPr/>
          <p:nvPr/>
        </p:nvSpPr>
        <p:spPr>
          <a:xfrm>
            <a:off x="2740002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FEE1D5-762C-093F-93A9-E0291CAF184F}"/>
              </a:ext>
            </a:extLst>
          </p:cNvPr>
          <p:cNvSpPr txBox="1"/>
          <p:nvPr/>
        </p:nvSpPr>
        <p:spPr>
          <a:xfrm>
            <a:off x="2793554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414091-5F8B-25FA-0822-B8C10B981E7C}"/>
              </a:ext>
            </a:extLst>
          </p:cNvPr>
          <p:cNvCxnSpPr>
            <a:cxnSpLocks/>
          </p:cNvCxnSpPr>
          <p:nvPr/>
        </p:nvCxnSpPr>
        <p:spPr>
          <a:xfrm>
            <a:off x="2799354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hlinkClick r:id="rId9" action="ppaction://hlinksldjump"/>
            <a:extLst>
              <a:ext uri="{FF2B5EF4-FFF2-40B4-BE49-F238E27FC236}">
                <a16:creationId xmlns:a16="http://schemas.microsoft.com/office/drawing/2014/main" id="{3CCC17B6-CE82-D35D-6EB7-C14C7DCC2783}"/>
              </a:ext>
            </a:extLst>
          </p:cNvPr>
          <p:cNvSpPr/>
          <p:nvPr/>
        </p:nvSpPr>
        <p:spPr>
          <a:xfrm>
            <a:off x="5122327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EAB4BB-A100-A4EE-FDA3-49EDDAAE3953}"/>
              </a:ext>
            </a:extLst>
          </p:cNvPr>
          <p:cNvSpPr/>
          <p:nvPr/>
        </p:nvSpPr>
        <p:spPr>
          <a:xfrm>
            <a:off x="2731236" y="2004637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‘Consistent’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Super Bowl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Advertisers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F83AB4-4004-03DB-644A-223221A503B6}"/>
              </a:ext>
            </a:extLst>
          </p:cNvPr>
          <p:cNvSpPr txBox="1"/>
          <p:nvPr/>
        </p:nvSpPr>
        <p:spPr>
          <a:xfrm>
            <a:off x="5179402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15E75FC-5612-B126-1BF9-901156710317}"/>
              </a:ext>
            </a:extLst>
          </p:cNvPr>
          <p:cNvCxnSpPr>
            <a:cxnSpLocks/>
          </p:cNvCxnSpPr>
          <p:nvPr/>
        </p:nvCxnSpPr>
        <p:spPr>
          <a:xfrm>
            <a:off x="5185202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hlinkClick r:id="rId10" action="ppaction://hlinksldjump"/>
            <a:extLst>
              <a:ext uri="{FF2B5EF4-FFF2-40B4-BE49-F238E27FC236}">
                <a16:creationId xmlns:a16="http://schemas.microsoft.com/office/drawing/2014/main" id="{146CD795-08A4-F2C9-8FAB-D5E98E04D6EC}"/>
              </a:ext>
            </a:extLst>
          </p:cNvPr>
          <p:cNvSpPr/>
          <p:nvPr/>
        </p:nvSpPr>
        <p:spPr>
          <a:xfrm>
            <a:off x="7504651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DBEB90-DCBC-AA70-1BC1-69246CD7EDB3}"/>
              </a:ext>
            </a:extLst>
          </p:cNvPr>
          <p:cNvSpPr/>
          <p:nvPr/>
        </p:nvSpPr>
        <p:spPr>
          <a:xfrm>
            <a:off x="7504651" y="2004637"/>
            <a:ext cx="21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‘Lapsed but Back’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Super Bowl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Advertisers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43396E-74F2-95B8-753F-E70DD444E17E}"/>
              </a:ext>
            </a:extLst>
          </p:cNvPr>
          <p:cNvSpPr txBox="1"/>
          <p:nvPr/>
        </p:nvSpPr>
        <p:spPr>
          <a:xfrm>
            <a:off x="7574811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A0463B-46C8-0F13-F5DA-C3E527B5A242}"/>
              </a:ext>
            </a:extLst>
          </p:cNvPr>
          <p:cNvCxnSpPr>
            <a:cxnSpLocks/>
          </p:cNvCxnSpPr>
          <p:nvPr/>
        </p:nvCxnSpPr>
        <p:spPr>
          <a:xfrm>
            <a:off x="7580611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hlinkClick r:id="rId11" action="ppaction://hlinksldjump"/>
            <a:extLst>
              <a:ext uri="{FF2B5EF4-FFF2-40B4-BE49-F238E27FC236}">
                <a16:creationId xmlns:a16="http://schemas.microsoft.com/office/drawing/2014/main" id="{84B4272F-7252-6B52-0D59-71397998C3FB}"/>
              </a:ext>
            </a:extLst>
          </p:cNvPr>
          <p:cNvSpPr/>
          <p:nvPr/>
        </p:nvSpPr>
        <p:spPr>
          <a:xfrm>
            <a:off x="9842254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9B3B27A-580F-C43A-93E7-6E3964BB87F0}"/>
              </a:ext>
            </a:extLst>
          </p:cNvPr>
          <p:cNvSpPr/>
          <p:nvPr/>
        </p:nvSpPr>
        <p:spPr>
          <a:xfrm>
            <a:off x="9842254" y="1994938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‘Young’</a:t>
            </a:r>
          </a:p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Life Stage</a:t>
            </a:r>
          </a:p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EE95CBB-4D70-A6E8-D682-4FB5CC5A880F}"/>
              </a:ext>
            </a:extLst>
          </p:cNvPr>
          <p:cNvSpPr txBox="1"/>
          <p:nvPr/>
        </p:nvSpPr>
        <p:spPr>
          <a:xfrm>
            <a:off x="9926133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100114D-9EE9-A114-0D61-E8B945B3078E}"/>
              </a:ext>
            </a:extLst>
          </p:cNvPr>
          <p:cNvCxnSpPr>
            <a:cxnSpLocks/>
          </p:cNvCxnSpPr>
          <p:nvPr/>
        </p:nvCxnSpPr>
        <p:spPr>
          <a:xfrm>
            <a:off x="9931933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hlinkClick r:id="rId12" action="ppaction://hlinksldjump"/>
            <a:extLst>
              <a:ext uri="{FF2B5EF4-FFF2-40B4-BE49-F238E27FC236}">
                <a16:creationId xmlns:a16="http://schemas.microsoft.com/office/drawing/2014/main" id="{AE4096DB-2156-CECA-54B3-21983ADA54F3}"/>
              </a:ext>
            </a:extLst>
          </p:cNvPr>
          <p:cNvSpPr/>
          <p:nvPr/>
        </p:nvSpPr>
        <p:spPr>
          <a:xfrm>
            <a:off x="360782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E17F3F3-B82B-1782-5E3A-DB38E4AD3A29}"/>
              </a:ext>
            </a:extLst>
          </p:cNvPr>
          <p:cNvSpPr/>
          <p:nvPr/>
        </p:nvSpPr>
        <p:spPr>
          <a:xfrm>
            <a:off x="360780" y="3540025"/>
            <a:ext cx="2175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‘Well Established’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Life Stage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96725A6-2686-04B9-96CD-1F39667587C9}"/>
              </a:ext>
            </a:extLst>
          </p:cNvPr>
          <p:cNvSpPr txBox="1"/>
          <p:nvPr/>
        </p:nvSpPr>
        <p:spPr>
          <a:xfrm>
            <a:off x="434211" y="3145079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BD3B469-0B63-5C47-EB84-10470F4D6DAF}"/>
              </a:ext>
            </a:extLst>
          </p:cNvPr>
          <p:cNvCxnSpPr>
            <a:cxnSpLocks/>
          </p:cNvCxnSpPr>
          <p:nvPr/>
        </p:nvCxnSpPr>
        <p:spPr>
          <a:xfrm>
            <a:off x="440011" y="348554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hlinkClick r:id="rId13" action="ppaction://hlinksldjump"/>
            <a:extLst>
              <a:ext uri="{FF2B5EF4-FFF2-40B4-BE49-F238E27FC236}">
                <a16:creationId xmlns:a16="http://schemas.microsoft.com/office/drawing/2014/main" id="{6A7B171F-DF69-595F-B100-11FDE8CDD736}"/>
              </a:ext>
            </a:extLst>
          </p:cNvPr>
          <p:cNvSpPr/>
          <p:nvPr/>
        </p:nvSpPr>
        <p:spPr>
          <a:xfrm>
            <a:off x="5142963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34F19CF-04D8-B644-A0AE-94C4C8C16EF5}"/>
              </a:ext>
            </a:extLst>
          </p:cNvPr>
          <p:cNvSpPr/>
          <p:nvPr/>
        </p:nvSpPr>
        <p:spPr>
          <a:xfrm>
            <a:off x="5134197" y="3540025"/>
            <a:ext cx="2189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Challenger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9561FD-6ED9-B9E1-7C46-46BBD804207F}"/>
              </a:ext>
            </a:extLst>
          </p:cNvPr>
          <p:cNvSpPr txBox="1"/>
          <p:nvPr/>
        </p:nvSpPr>
        <p:spPr>
          <a:xfrm>
            <a:off x="5196515" y="3145079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EBDC5CB-517D-E3DB-016F-A2DE35797B54}"/>
              </a:ext>
            </a:extLst>
          </p:cNvPr>
          <p:cNvCxnSpPr>
            <a:cxnSpLocks/>
          </p:cNvCxnSpPr>
          <p:nvPr/>
        </p:nvCxnSpPr>
        <p:spPr>
          <a:xfrm>
            <a:off x="5202315" y="348554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hlinkClick r:id="rId14" action="ppaction://hlinksldjump"/>
            <a:extLst>
              <a:ext uri="{FF2B5EF4-FFF2-40B4-BE49-F238E27FC236}">
                <a16:creationId xmlns:a16="http://schemas.microsoft.com/office/drawing/2014/main" id="{3D141D61-A465-7BE4-34CB-2487F5DE8FC5}"/>
              </a:ext>
            </a:extLst>
          </p:cNvPr>
          <p:cNvSpPr/>
          <p:nvPr/>
        </p:nvSpPr>
        <p:spPr>
          <a:xfrm>
            <a:off x="7504650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617B36C-39D8-BF54-35A2-42272BBB0471}"/>
              </a:ext>
            </a:extLst>
          </p:cNvPr>
          <p:cNvSpPr/>
          <p:nvPr/>
        </p:nvSpPr>
        <p:spPr>
          <a:xfrm>
            <a:off x="9839148" y="3540025"/>
            <a:ext cx="218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‘Direct-to-Consumer’ Brands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512108-50E7-8337-418A-2382212C6583}"/>
              </a:ext>
            </a:extLst>
          </p:cNvPr>
          <p:cNvCxnSpPr>
            <a:cxnSpLocks/>
          </p:cNvCxnSpPr>
          <p:nvPr/>
        </p:nvCxnSpPr>
        <p:spPr>
          <a:xfrm>
            <a:off x="7567525" y="348554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2A24C3F-4F0A-8EE8-A24C-43D534ED8B96}"/>
              </a:ext>
            </a:extLst>
          </p:cNvPr>
          <p:cNvSpPr/>
          <p:nvPr/>
        </p:nvSpPr>
        <p:spPr>
          <a:xfrm>
            <a:off x="7501543" y="3540025"/>
            <a:ext cx="218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Women-Targeted Products &amp; Services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6FB72F6-F986-FD0B-01FE-B6E9C3DD8A29}"/>
              </a:ext>
            </a:extLst>
          </p:cNvPr>
          <p:cNvSpPr txBox="1"/>
          <p:nvPr/>
        </p:nvSpPr>
        <p:spPr>
          <a:xfrm>
            <a:off x="9789740" y="314507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010E727-22F2-F4C8-46A8-A79C01E69A24}"/>
              </a:ext>
            </a:extLst>
          </p:cNvPr>
          <p:cNvCxnSpPr>
            <a:cxnSpLocks/>
          </p:cNvCxnSpPr>
          <p:nvPr/>
        </p:nvCxnSpPr>
        <p:spPr>
          <a:xfrm>
            <a:off x="9918214" y="348554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hlinkClick r:id="rId15" action="ppaction://hlinksldjump"/>
            <a:extLst>
              <a:ext uri="{FF2B5EF4-FFF2-40B4-BE49-F238E27FC236}">
                <a16:creationId xmlns:a16="http://schemas.microsoft.com/office/drawing/2014/main" id="{893B1C0F-97E2-967F-9411-879C8700D157}"/>
              </a:ext>
            </a:extLst>
          </p:cNvPr>
          <p:cNvSpPr/>
          <p:nvPr/>
        </p:nvSpPr>
        <p:spPr>
          <a:xfrm>
            <a:off x="2754409" y="3138030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16C6A22-43A7-5DAC-7086-D76BA08A115F}"/>
              </a:ext>
            </a:extLst>
          </p:cNvPr>
          <p:cNvSpPr/>
          <p:nvPr/>
        </p:nvSpPr>
        <p:spPr>
          <a:xfrm>
            <a:off x="2763175" y="3547218"/>
            <a:ext cx="218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Product Line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Extensions</a:t>
            </a:r>
          </a:p>
        </p:txBody>
      </p:sp>
      <p:sp>
        <p:nvSpPr>
          <p:cNvPr id="123" name="Rectangle 122">
            <a:hlinkClick r:id="rId16" action="ppaction://hlinksldjump"/>
            <a:extLst>
              <a:ext uri="{FF2B5EF4-FFF2-40B4-BE49-F238E27FC236}">
                <a16:creationId xmlns:a16="http://schemas.microsoft.com/office/drawing/2014/main" id="{572451FE-D258-D86B-E8CE-9FA356F2CBE0}"/>
              </a:ext>
            </a:extLst>
          </p:cNvPr>
          <p:cNvSpPr/>
          <p:nvPr/>
        </p:nvSpPr>
        <p:spPr>
          <a:xfrm>
            <a:off x="382421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524FE36-DC96-083B-EBFA-37EC4110A588}"/>
              </a:ext>
            </a:extLst>
          </p:cNvPr>
          <p:cNvSpPr/>
          <p:nvPr/>
        </p:nvSpPr>
        <p:spPr>
          <a:xfrm>
            <a:off x="391186" y="5096197"/>
            <a:ext cx="2167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‘Business-to-Business’ Companies</a:t>
            </a:r>
          </a:p>
        </p:txBody>
      </p:sp>
      <p:sp>
        <p:nvSpPr>
          <p:cNvPr id="119" name="Rectangle 118">
            <a:hlinkClick r:id="rId17" action="ppaction://hlinksldjump"/>
            <a:extLst>
              <a:ext uri="{FF2B5EF4-FFF2-40B4-BE49-F238E27FC236}">
                <a16:creationId xmlns:a16="http://schemas.microsoft.com/office/drawing/2014/main" id="{32FC2B05-799F-E56C-4AE8-E7046916D0AC}"/>
              </a:ext>
            </a:extLst>
          </p:cNvPr>
          <p:cNvSpPr/>
          <p:nvPr/>
        </p:nvSpPr>
        <p:spPr>
          <a:xfrm>
            <a:off x="2764746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4610288-AAD5-6222-A7ED-E6DAA1683AAD}"/>
              </a:ext>
            </a:extLst>
          </p:cNvPr>
          <p:cNvSpPr/>
          <p:nvPr/>
        </p:nvSpPr>
        <p:spPr>
          <a:xfrm>
            <a:off x="2731876" y="5096197"/>
            <a:ext cx="2173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App-Based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Products &amp; Services</a:t>
            </a:r>
          </a:p>
        </p:txBody>
      </p:sp>
      <p:sp>
        <p:nvSpPr>
          <p:cNvPr id="115" name="Rectangle 114">
            <a:hlinkClick r:id="rId18" action="ppaction://hlinksldjump"/>
            <a:extLst>
              <a:ext uri="{FF2B5EF4-FFF2-40B4-BE49-F238E27FC236}">
                <a16:creationId xmlns:a16="http://schemas.microsoft.com/office/drawing/2014/main" id="{AB25692D-860D-8D38-09E1-2341EA60FFE8}"/>
              </a:ext>
            </a:extLst>
          </p:cNvPr>
          <p:cNvSpPr/>
          <p:nvPr/>
        </p:nvSpPr>
        <p:spPr>
          <a:xfrm>
            <a:off x="5147071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D9271E-D016-DBC8-0916-EE286D1BEB90}"/>
              </a:ext>
            </a:extLst>
          </p:cNvPr>
          <p:cNvSpPr/>
          <p:nvPr/>
        </p:nvSpPr>
        <p:spPr>
          <a:xfrm>
            <a:off x="5143964" y="5096197"/>
            <a:ext cx="2192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Global Brand Introduction to the U.S.</a:t>
            </a:r>
          </a:p>
        </p:txBody>
      </p:sp>
      <p:sp>
        <p:nvSpPr>
          <p:cNvPr id="111" name="Rectangle 110">
            <a:hlinkClick r:id="rId19" action="ppaction://hlinksldjump"/>
            <a:extLst>
              <a:ext uri="{FF2B5EF4-FFF2-40B4-BE49-F238E27FC236}">
                <a16:creationId xmlns:a16="http://schemas.microsoft.com/office/drawing/2014/main" id="{83622C00-5B7C-FC47-72E1-CB29B3E4A96A}"/>
              </a:ext>
            </a:extLst>
          </p:cNvPr>
          <p:cNvSpPr/>
          <p:nvPr/>
        </p:nvSpPr>
        <p:spPr>
          <a:xfrm>
            <a:off x="7501543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DD023C-AB58-F772-FFAA-8677983EEFFC}"/>
              </a:ext>
            </a:extLst>
          </p:cNvPr>
          <p:cNvSpPr/>
          <p:nvPr/>
        </p:nvSpPr>
        <p:spPr>
          <a:xfrm>
            <a:off x="7498437" y="5096197"/>
            <a:ext cx="218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Regional Markets Focused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A8AD9E6-833E-6F84-5295-84A780E2ED07}"/>
              </a:ext>
            </a:extLst>
          </p:cNvPr>
          <p:cNvSpPr/>
          <p:nvPr/>
        </p:nvSpPr>
        <p:spPr>
          <a:xfrm>
            <a:off x="327934" y="356264"/>
            <a:ext cx="10808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Super Bowl delivers outsized mid-funnel results for all types of advertisers across a variety of marketing strategies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372B13B-BF58-5CBD-2F93-74A3FEB5B199}"/>
              </a:ext>
            </a:extLst>
          </p:cNvPr>
          <p:cNvSpPr txBox="1"/>
          <p:nvPr/>
        </p:nvSpPr>
        <p:spPr>
          <a:xfrm>
            <a:off x="2715614" y="314507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A689781-3631-67C1-DB79-0C7160F4B2AE}"/>
              </a:ext>
            </a:extLst>
          </p:cNvPr>
          <p:cNvCxnSpPr>
            <a:cxnSpLocks/>
          </p:cNvCxnSpPr>
          <p:nvPr/>
        </p:nvCxnSpPr>
        <p:spPr>
          <a:xfrm>
            <a:off x="2844088" y="348554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5623A62F-CB9A-6B0D-E371-0B54CE59A44C}"/>
              </a:ext>
            </a:extLst>
          </p:cNvPr>
          <p:cNvSpPr txBox="1"/>
          <p:nvPr/>
        </p:nvSpPr>
        <p:spPr>
          <a:xfrm>
            <a:off x="333176" y="468700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6C066F0-CBA9-E6C6-BE71-2DE7D38D5ED3}"/>
              </a:ext>
            </a:extLst>
          </p:cNvPr>
          <p:cNvCxnSpPr>
            <a:cxnSpLocks/>
          </p:cNvCxnSpPr>
          <p:nvPr/>
        </p:nvCxnSpPr>
        <p:spPr>
          <a:xfrm>
            <a:off x="461650" y="502028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FE37F97-3072-3346-FBF2-ABCF202B8216}"/>
              </a:ext>
            </a:extLst>
          </p:cNvPr>
          <p:cNvSpPr txBox="1"/>
          <p:nvPr/>
        </p:nvSpPr>
        <p:spPr>
          <a:xfrm>
            <a:off x="2695624" y="468700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9E41F2-AAB1-F434-962C-9E020DE37C0A}"/>
              </a:ext>
            </a:extLst>
          </p:cNvPr>
          <p:cNvCxnSpPr>
            <a:cxnSpLocks/>
          </p:cNvCxnSpPr>
          <p:nvPr/>
        </p:nvCxnSpPr>
        <p:spPr>
          <a:xfrm>
            <a:off x="2824098" y="502028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C01684A2-9230-DE15-A3C5-4663184FB552}"/>
              </a:ext>
            </a:extLst>
          </p:cNvPr>
          <p:cNvSpPr txBox="1"/>
          <p:nvPr/>
        </p:nvSpPr>
        <p:spPr>
          <a:xfrm>
            <a:off x="5081472" y="468700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13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5E5A1E4-562F-D980-3BDE-102448685CFB}"/>
              </a:ext>
            </a:extLst>
          </p:cNvPr>
          <p:cNvCxnSpPr>
            <a:cxnSpLocks/>
          </p:cNvCxnSpPr>
          <p:nvPr/>
        </p:nvCxnSpPr>
        <p:spPr>
          <a:xfrm>
            <a:off x="5209946" y="502028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0F8EB3F-77E4-7A91-4990-36CA826CAA9A}"/>
              </a:ext>
            </a:extLst>
          </p:cNvPr>
          <p:cNvSpPr txBox="1"/>
          <p:nvPr/>
        </p:nvSpPr>
        <p:spPr>
          <a:xfrm>
            <a:off x="7449029" y="468700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14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5828139-2E38-FD14-C355-57FCBDA5B37E}"/>
              </a:ext>
            </a:extLst>
          </p:cNvPr>
          <p:cNvCxnSpPr>
            <a:cxnSpLocks/>
          </p:cNvCxnSpPr>
          <p:nvPr/>
        </p:nvCxnSpPr>
        <p:spPr>
          <a:xfrm>
            <a:off x="7577503" y="502028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5631344-F0C9-1F32-7CC3-A4DACCA31539}"/>
              </a:ext>
            </a:extLst>
          </p:cNvPr>
          <p:cNvSpPr/>
          <p:nvPr/>
        </p:nvSpPr>
        <p:spPr>
          <a:xfrm>
            <a:off x="5131092" y="2004637"/>
            <a:ext cx="2172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‘Returning Player’ Super Bowl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Advertisers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12AA0-88F8-EBDA-79FA-B8BFCAADF847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C954B-49DB-92D9-ED32-85D371B968CD}"/>
              </a:ext>
            </a:extLst>
          </p:cNvPr>
          <p:cNvSpPr txBox="1"/>
          <p:nvPr/>
        </p:nvSpPr>
        <p:spPr>
          <a:xfrm>
            <a:off x="7571702" y="3145079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7A371-9251-C989-077B-32250318AF5C}"/>
              </a:ext>
            </a:extLst>
          </p:cNvPr>
          <p:cNvSpPr txBox="1"/>
          <p:nvPr/>
        </p:nvSpPr>
        <p:spPr>
          <a:xfrm>
            <a:off x="2695624" y="6119990"/>
            <a:ext cx="678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the appropriate box if you would like to be brought directly to the corresponding slide</a:t>
            </a:r>
          </a:p>
        </p:txBody>
      </p:sp>
    </p:spTree>
    <p:extLst>
      <p:ext uri="{BB962C8B-B14F-4D97-AF65-F5344CB8AC3E}">
        <p14:creationId xmlns:p14="http://schemas.microsoft.com/office/powerpoint/2010/main" val="236874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54C1D-2538-DEA9-644F-D13867EAF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F0C43-612C-5758-DBA3-2EE69B8D1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F7EB2B-290C-22A2-B6E5-A29FBD33FB5C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B320CCD-86F0-008E-6F0E-63156D06604C}"/>
              </a:ext>
            </a:extLst>
          </p:cNvPr>
          <p:cNvSpPr txBox="1"/>
          <p:nvPr/>
        </p:nvSpPr>
        <p:spPr>
          <a:xfrm>
            <a:off x="236164" y="3025517"/>
            <a:ext cx="77307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understand the effect that </a:t>
            </a:r>
            <a:r>
              <a:rPr lang="en-US" sz="2600">
                <a:solidFill>
                  <a:srgbClr val="1F1A62"/>
                </a:solidFill>
                <a:latin typeface="Helvetica" pitchFamily="2" charset="0"/>
              </a:rPr>
              <a:t>Super Bowl ads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1F1A62"/>
                </a:solidFill>
                <a:latin typeface="Helvetica" pitchFamily="2" charset="0"/>
              </a:rPr>
              <a:t>have on mid-funnel outcomes, we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analyzed Google Search Trends for 15 advertisers</a:t>
            </a:r>
            <a:r>
              <a:rPr lang="en-US" sz="2600">
                <a:solidFill>
                  <a:srgbClr val="1F1A62"/>
                </a:solidFill>
                <a:latin typeface="Helvetica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– </a:t>
            </a:r>
            <a:b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one from each bucket on the previous page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91307-E6EA-CFDD-120B-D0D8A511B162}"/>
              </a:ext>
            </a:extLst>
          </p:cNvPr>
          <p:cNvSpPr txBox="1"/>
          <p:nvPr/>
        </p:nvSpPr>
        <p:spPr>
          <a:xfrm>
            <a:off x="313717" y="5493165"/>
            <a:ext cx="5999534" cy="577081"/>
          </a:xfrm>
          <a:prstGeom prst="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txBody>
          <a:bodyPr wrap="square">
            <a:spAutoFit/>
          </a:bodyPr>
          <a:lstStyle/>
          <a:p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= represents search interest relative to the highest point during a specific time period for a given region, a value of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100 is the peak popularity for the term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 value of 50 means that the term is half as popular.</a:t>
            </a:r>
            <a:endParaRPr lang="en-US" sz="2800">
              <a:solidFill>
                <a:srgbClr val="1B146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A25B1-66FC-63E5-A6CF-A82083031A64}"/>
              </a:ext>
            </a:extLst>
          </p:cNvPr>
          <p:cNvSpPr txBox="1"/>
          <p:nvPr/>
        </p:nvSpPr>
        <p:spPr>
          <a:xfrm>
            <a:off x="294261" y="5216166"/>
            <a:ext cx="399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1F1A62"/>
                </a:solidFill>
                <a:latin typeface="Helvetica" pitchFamily="2" charset="0"/>
              </a:rPr>
              <a:t>How to read the charts:</a:t>
            </a:r>
          </a:p>
        </p:txBody>
      </p:sp>
    </p:spTree>
    <p:extLst>
      <p:ext uri="{BB962C8B-B14F-4D97-AF65-F5344CB8AC3E}">
        <p14:creationId xmlns:p14="http://schemas.microsoft.com/office/powerpoint/2010/main" val="35711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6387B-0FFD-5A75-DAC9-F910E24A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8FC29-D65D-9739-ECA4-22F57C554B85}"/>
              </a:ext>
            </a:extLst>
          </p:cNvPr>
          <p:cNvSpPr/>
          <p:nvPr/>
        </p:nvSpPr>
        <p:spPr>
          <a:xfrm>
            <a:off x="50801" y="378483"/>
            <a:ext cx="12201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Cirkul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first-time Super Bowl advertiser, this water bottle brand’s goal was to continue its rapid growth by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building awareness among a mass audience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F41301-82DB-EB6E-58C8-113277E405A8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369774-31BA-F92D-404E-3C4AB5276509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66608105-5746-2F47-F71F-85762B9AEBB4}"/>
              </a:ext>
            </a:extLst>
          </p:cNvPr>
          <p:cNvSpPr/>
          <p:nvPr/>
        </p:nvSpPr>
        <p:spPr>
          <a:xfrm>
            <a:off x="7686658" y="3049258"/>
            <a:ext cx="4445227" cy="237364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Now a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rapidly growing and profitable company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our own US-based manufacturing, we’re ready to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introduce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bigger audience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Cirkul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take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brand to the next level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and our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first Super Bowl ad is the perfect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way to kick that off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</a:t>
            </a: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FA7F9-57B8-00CF-D9E7-45E3BBB01392}"/>
              </a:ext>
            </a:extLst>
          </p:cNvPr>
          <p:cNvSpPr txBox="1"/>
          <p:nvPr/>
        </p:nvSpPr>
        <p:spPr>
          <a:xfrm>
            <a:off x="7622249" y="5738325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Garrett Waggoner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CEO &amp; Co-Founder, </a:t>
            </a:r>
            <a:r>
              <a:rPr kumimoji="0" lang="en-US" sz="1400" b="1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Cirkul</a:t>
            </a: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(Little Black Book, 2/6/25)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4C0D282-C846-731D-88FB-EC035B260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621036"/>
              </p:ext>
            </p:extLst>
          </p:nvPr>
        </p:nvGraphicFramePr>
        <p:xfrm>
          <a:off x="219800" y="2018570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CC4C4CE-67ED-FE43-9767-BC7108B24FAD}"/>
              </a:ext>
            </a:extLst>
          </p:cNvPr>
          <p:cNvSpPr txBox="1"/>
          <p:nvPr/>
        </p:nvSpPr>
        <p:spPr>
          <a:xfrm>
            <a:off x="0" y="1803933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Cirkul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the Superbowl (Weeks of 2/4/2024 – 2/9/2025)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EBCE35E-6AE6-0842-B2B5-FE88175D6E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70683BD-4F09-33FC-41D6-1627E297EE2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976879-40D9-C468-9068-4286C435858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BE736DF-7369-17FE-3E76-B57625184E3B}"/>
              </a:ext>
            </a:extLst>
          </p:cNvPr>
          <p:cNvCxnSpPr>
            <a:cxnSpLocks/>
          </p:cNvCxnSpPr>
          <p:nvPr/>
        </p:nvCxnSpPr>
        <p:spPr>
          <a:xfrm>
            <a:off x="6839858" y="2410679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80915B-7AC0-46B1-EDCB-B77520B53B40}"/>
              </a:ext>
            </a:extLst>
          </p:cNvPr>
          <p:cNvSpPr/>
          <p:nvPr/>
        </p:nvSpPr>
        <p:spPr>
          <a:xfrm>
            <a:off x="5576257" y="2287545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pic>
        <p:nvPicPr>
          <p:cNvPr id="1026" name="Picture 2" descr="Jobs at Cirkul, Inc.">
            <a:extLst>
              <a:ext uri="{FF2B5EF4-FFF2-40B4-BE49-F238E27FC236}">
                <a16:creationId xmlns:a16="http://schemas.microsoft.com/office/drawing/2014/main" id="{E661BD6F-E952-E038-758F-99A60161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36" y="2001725"/>
            <a:ext cx="2207469" cy="8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06D6C-0D13-1C8B-8A2D-D4C1FA7E5224}"/>
              </a:ext>
            </a:extLst>
          </p:cNvPr>
          <p:cNvSpPr txBox="1"/>
          <p:nvPr/>
        </p:nvSpPr>
        <p:spPr>
          <a:xfrm>
            <a:off x="431832" y="6112573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</a:t>
            </a:r>
            <a:r>
              <a:rPr kumimoji="0" lang="en-US" sz="700" b="1" i="0" u="sng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Cirkul’s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i="0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072935-884A-4C6D-976F-D071A31C09C3}"/>
              </a:ext>
            </a:extLst>
          </p:cNvPr>
          <p:cNvCxnSpPr>
            <a:cxnSpLocks/>
          </p:cNvCxnSpPr>
          <p:nvPr/>
        </p:nvCxnSpPr>
        <p:spPr>
          <a:xfrm flipV="1">
            <a:off x="7200443" y="2396162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A091738-77B1-8304-00B2-4151C09CB27B}"/>
              </a:ext>
            </a:extLst>
          </p:cNvPr>
          <p:cNvCxnSpPr>
            <a:cxnSpLocks/>
          </p:cNvCxnSpPr>
          <p:nvPr/>
        </p:nvCxnSpPr>
        <p:spPr>
          <a:xfrm>
            <a:off x="6608639" y="4437084"/>
            <a:ext cx="338224" cy="277156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C3E01-F875-FE03-4ACD-FF1A70809A7D}"/>
              </a:ext>
            </a:extLst>
          </p:cNvPr>
          <p:cNvSpPr/>
          <p:nvPr/>
        </p:nvSpPr>
        <p:spPr>
          <a:xfrm>
            <a:off x="4837368" y="4173056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(13 index)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BC76C-707A-0E16-C017-FA1C135802DA}"/>
              </a:ext>
            </a:extLst>
          </p:cNvPr>
          <p:cNvSpPr/>
          <p:nvPr/>
        </p:nvSpPr>
        <p:spPr>
          <a:xfrm>
            <a:off x="-1" y="0"/>
            <a:ext cx="3482341" cy="206902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‘First Time’ Super Bowl TV Advertiser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AD830D-E485-A362-9AA3-AF9C5CF0C3B9}"/>
              </a:ext>
            </a:extLst>
          </p:cNvPr>
          <p:cNvSpPr/>
          <p:nvPr/>
        </p:nvSpPr>
        <p:spPr>
          <a:xfrm>
            <a:off x="6877467" y="1759364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7.7x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C6D9C-A715-2ECB-4ACC-A0D197299D6D}"/>
              </a:ext>
            </a:extLst>
          </p:cNvPr>
          <p:cNvSpPr/>
          <p:nvPr/>
        </p:nvSpPr>
        <p:spPr>
          <a:xfrm>
            <a:off x="219800" y="1301346"/>
            <a:ext cx="118365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almost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3.5x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35E482-BD7B-0274-D910-27E4C96220EF}"/>
              </a:ext>
            </a:extLst>
          </p:cNvPr>
          <p:cNvSpPr/>
          <p:nvPr/>
        </p:nvSpPr>
        <p:spPr>
          <a:xfrm>
            <a:off x="2571570" y="3984276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(29 index)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E59E5-EA48-654B-A3CC-17228B97FFE4}"/>
              </a:ext>
            </a:extLst>
          </p:cNvPr>
          <p:cNvSpPr txBox="1"/>
          <p:nvPr/>
        </p:nvSpPr>
        <p:spPr>
          <a:xfrm>
            <a:off x="6778243" y="2095742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70002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6D40A-A6D5-C469-02C0-98DC1BF3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897D51-2B79-DBA6-DFFB-93DDDC4BF71A}"/>
              </a:ext>
            </a:extLst>
          </p:cNvPr>
          <p:cNvSpPr/>
          <p:nvPr/>
        </p:nvSpPr>
        <p:spPr>
          <a:xfrm>
            <a:off x="0" y="1696163"/>
            <a:ext cx="4579144" cy="516183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21C198-D51B-B8F5-BEB8-6AF32C641D8F}"/>
              </a:ext>
            </a:extLst>
          </p:cNvPr>
          <p:cNvSpPr/>
          <p:nvPr/>
        </p:nvSpPr>
        <p:spPr>
          <a:xfrm>
            <a:off x="4579145" y="1696163"/>
            <a:ext cx="7620786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E14CAE9-18CF-83A1-CFD3-2B05B3BE76A6}"/>
              </a:ext>
            </a:extLst>
          </p:cNvPr>
          <p:cNvSpPr/>
          <p:nvPr/>
        </p:nvSpPr>
        <p:spPr>
          <a:xfrm>
            <a:off x="74578" y="3257864"/>
            <a:ext cx="4445227" cy="2107674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“Humor has been a staple for Bud Light advertising for years, and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there’s no bigger stage to make people laugh than the Super Bowl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so we really wanted to lean into the humor, and I think we’ve landed that with our spot this year.”</a:t>
            </a: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A7C4C-256C-5494-DFE6-D7DDAA08C076}"/>
              </a:ext>
            </a:extLst>
          </p:cNvPr>
          <p:cNvSpPr txBox="1"/>
          <p:nvPr/>
        </p:nvSpPr>
        <p:spPr>
          <a:xfrm>
            <a:off x="10169" y="5748012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Todd Allen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SVP of Marketing,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Bud Light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(The Hollywood Reporter, 1/30/25)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574646-336C-6144-FF93-6F6D2C523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752816"/>
              </p:ext>
            </p:extLst>
          </p:nvPr>
        </p:nvGraphicFramePr>
        <p:xfrm>
          <a:off x="4822877" y="2028257"/>
          <a:ext cx="7161138" cy="38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51E6B59-EF24-9F0D-1D1F-000E0720FC0B}"/>
              </a:ext>
            </a:extLst>
          </p:cNvPr>
          <p:cNvSpPr txBox="1"/>
          <p:nvPr/>
        </p:nvSpPr>
        <p:spPr>
          <a:xfrm>
            <a:off x="4603077" y="181362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Bud Light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4A212-C68F-34C2-B618-326189873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11D190-77DA-AA26-1FA0-18240C29D7B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944EB-0F7D-94FE-1FEC-9FB92BC52D5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DA873-DA76-0176-67B6-42FEA1F87731}"/>
              </a:ext>
            </a:extLst>
          </p:cNvPr>
          <p:cNvSpPr txBox="1"/>
          <p:nvPr/>
        </p:nvSpPr>
        <p:spPr>
          <a:xfrm>
            <a:off x="4606963" y="6117938"/>
            <a:ext cx="7589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Bud Light’s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1F527-A312-352E-B34D-87CE635CA364}"/>
              </a:ext>
            </a:extLst>
          </p:cNvPr>
          <p:cNvSpPr/>
          <p:nvPr/>
        </p:nvSpPr>
        <p:spPr>
          <a:xfrm>
            <a:off x="179108" y="390351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Bud Light: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long-time advertiser that utilized its 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enhance their brand perception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among a mass audience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EC5D67-979A-AD62-F5EF-FBF5F2BF7FFE}"/>
              </a:ext>
            </a:extLst>
          </p:cNvPr>
          <p:cNvSpPr/>
          <p:nvPr/>
        </p:nvSpPr>
        <p:spPr>
          <a:xfrm>
            <a:off x="-1" y="0"/>
            <a:ext cx="3482341" cy="206902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‘Consistent’ Super Bowl TV Advertiser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474B86-C2EC-A9D5-E9AE-FAB9CFB53D07}"/>
              </a:ext>
            </a:extLst>
          </p:cNvPr>
          <p:cNvCxnSpPr>
            <a:cxnSpLocks/>
          </p:cNvCxnSpPr>
          <p:nvPr/>
        </p:nvCxnSpPr>
        <p:spPr>
          <a:xfrm>
            <a:off x="11450147" y="242036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C4AC1D-1114-C14B-B56B-02473C058EE6}"/>
              </a:ext>
            </a:extLst>
          </p:cNvPr>
          <p:cNvSpPr/>
          <p:nvPr/>
        </p:nvSpPr>
        <p:spPr>
          <a:xfrm>
            <a:off x="10186546" y="2297232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BB6038-C5A5-5481-A0D6-8DDBA8EC89D2}"/>
              </a:ext>
            </a:extLst>
          </p:cNvPr>
          <p:cNvCxnSpPr>
            <a:cxnSpLocks/>
          </p:cNvCxnSpPr>
          <p:nvPr/>
        </p:nvCxnSpPr>
        <p:spPr>
          <a:xfrm flipV="1">
            <a:off x="11803520" y="240584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1B2F9F-713F-EBBF-CB70-54366F1C5A25}"/>
              </a:ext>
            </a:extLst>
          </p:cNvPr>
          <p:cNvCxnSpPr>
            <a:cxnSpLocks/>
          </p:cNvCxnSpPr>
          <p:nvPr/>
        </p:nvCxnSpPr>
        <p:spPr>
          <a:xfrm>
            <a:off x="11280096" y="4035391"/>
            <a:ext cx="329539" cy="154111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0ADFB0-141F-04EB-8F88-C27243A38F29}"/>
              </a:ext>
            </a:extLst>
          </p:cNvPr>
          <p:cNvSpPr/>
          <p:nvPr/>
        </p:nvSpPr>
        <p:spPr>
          <a:xfrm>
            <a:off x="9553219" y="3749092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(35 index)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A13A7F-0A4E-F9BC-68D5-AB6B2957ACFB}"/>
              </a:ext>
            </a:extLst>
          </p:cNvPr>
          <p:cNvSpPr/>
          <p:nvPr/>
        </p:nvSpPr>
        <p:spPr>
          <a:xfrm>
            <a:off x="11441632" y="1749596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3x</a:t>
            </a:r>
          </a:p>
        </p:txBody>
      </p:sp>
      <p:pic>
        <p:nvPicPr>
          <p:cNvPr id="15362" name="Picture 2" descr="Bud Light Logo and symbol, meaning, history, PNG, brand">
            <a:extLst>
              <a:ext uri="{FF2B5EF4-FFF2-40B4-BE49-F238E27FC236}">
                <a16:creationId xmlns:a16="http://schemas.microsoft.com/office/drawing/2014/main" id="{BD962362-B260-67F1-E4BA-D52DFE33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7" y="1771484"/>
            <a:ext cx="2046050" cy="11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5D326A-1394-7A76-7B60-DAF9E695E466}"/>
              </a:ext>
            </a:extLst>
          </p:cNvPr>
          <p:cNvSpPr/>
          <p:nvPr/>
        </p:nvSpPr>
        <p:spPr>
          <a:xfrm>
            <a:off x="179108" y="1311074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67%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 (last year’s Super Bowl)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DF271A-43CA-D78F-C870-C4F2F3696F39}"/>
              </a:ext>
            </a:extLst>
          </p:cNvPr>
          <p:cNvSpPr/>
          <p:nvPr/>
        </p:nvSpPr>
        <p:spPr>
          <a:xfrm>
            <a:off x="4606962" y="3124770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(60 index)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80825-9E7C-DE78-F3DB-8B430247DB38}"/>
              </a:ext>
            </a:extLst>
          </p:cNvPr>
          <p:cNvSpPr txBox="1"/>
          <p:nvPr/>
        </p:nvSpPr>
        <p:spPr>
          <a:xfrm>
            <a:off x="11377183" y="207682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224218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9767-67A3-DA6E-A1F3-2E290375D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48C51D-280C-03ED-CC13-86FB34FA4416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6D893-8A7F-3A8A-109C-DDCD69C03487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82531E3-1EF1-F65A-293C-6065452CCC34}"/>
              </a:ext>
            </a:extLst>
          </p:cNvPr>
          <p:cNvSpPr/>
          <p:nvPr/>
        </p:nvSpPr>
        <p:spPr>
          <a:xfrm>
            <a:off x="7812767" y="3049258"/>
            <a:ext cx="4275666" cy="237364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“After the tremendous Nerds response following our Big Game activation earlier this year…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 knew we had to come back and make another splash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While we have grown household penetration, we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want to introduce more people to our incredible Nerds brand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We look forward to 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re-engaging with fans and taking Nerds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back to the world’s biggest stage.</a:t>
            </a: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kumimoji="0" lang="en-US" sz="1600" i="1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FD37C-F789-299E-B940-793EE5D54C85}"/>
              </a:ext>
            </a:extLst>
          </p:cNvPr>
          <p:cNvSpPr txBox="1"/>
          <p:nvPr/>
        </p:nvSpPr>
        <p:spPr>
          <a:xfrm>
            <a:off x="7622249" y="5738325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Greg Guidotti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CMO,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Ferrara Candy Co., Inc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(Candy USA, 11/13/2024)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F0B5B73-CB07-264C-5A56-7FA62C15DE77}"/>
              </a:ext>
            </a:extLst>
          </p:cNvPr>
          <p:cNvGraphicFramePr/>
          <p:nvPr/>
        </p:nvGraphicFramePr>
        <p:xfrm>
          <a:off x="219800" y="2018570"/>
          <a:ext cx="7161138" cy="38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4EFA28-D7EB-FD60-A3CA-30D5193AAEA1}"/>
              </a:ext>
            </a:extLst>
          </p:cNvPr>
          <p:cNvSpPr txBox="1"/>
          <p:nvPr/>
        </p:nvSpPr>
        <p:spPr>
          <a:xfrm>
            <a:off x="0" y="1803933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Nerds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8928F-F8FF-D770-4A12-8BFD44996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C12F06-0B70-59A5-39C2-5735F414D46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1AC42-164F-0408-CDEB-D9D77EF1109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59D62-9780-F01C-752F-9D97E25B3C30}"/>
              </a:ext>
            </a:extLst>
          </p:cNvPr>
          <p:cNvSpPr txBox="1"/>
          <p:nvPr/>
        </p:nvSpPr>
        <p:spPr>
          <a:xfrm>
            <a:off x="431832" y="6108251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Nerds’ Super Bowl commercial</a:t>
            </a:r>
            <a:r>
              <a:rPr lang="en-US" sz="7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B42C1-06E4-B45E-64EC-98D1159707E9}"/>
              </a:ext>
            </a:extLst>
          </p:cNvPr>
          <p:cNvSpPr/>
          <p:nvPr/>
        </p:nvSpPr>
        <p:spPr>
          <a:xfrm>
            <a:off x="179108" y="400079"/>
            <a:ext cx="11863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Nerds: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After a successful 2024 Super Bowl debut, the brand returned to the Big Game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expand awareness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across more people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BE1CBE-1060-26D5-17A4-5508871C24F6}"/>
              </a:ext>
            </a:extLst>
          </p:cNvPr>
          <p:cNvSpPr/>
          <p:nvPr/>
        </p:nvSpPr>
        <p:spPr>
          <a:xfrm>
            <a:off x="-1" y="0"/>
            <a:ext cx="3482341" cy="206902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‘Returning Player’ Super Bowl TV Advertiser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4BFD88-DE4C-2609-04FE-381D0E9C5AA0}"/>
              </a:ext>
            </a:extLst>
          </p:cNvPr>
          <p:cNvCxnSpPr>
            <a:cxnSpLocks/>
          </p:cNvCxnSpPr>
          <p:nvPr/>
        </p:nvCxnSpPr>
        <p:spPr>
          <a:xfrm>
            <a:off x="4884927" y="2935739"/>
            <a:ext cx="379375" cy="202458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792665-A282-5A5D-E6C9-AC10240C9F64}"/>
              </a:ext>
            </a:extLst>
          </p:cNvPr>
          <p:cNvCxnSpPr>
            <a:cxnSpLocks/>
          </p:cNvCxnSpPr>
          <p:nvPr/>
        </p:nvCxnSpPr>
        <p:spPr>
          <a:xfrm>
            <a:off x="6868483" y="2411251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EBD043-0B52-FC59-D77A-367D41DAC3A0}"/>
              </a:ext>
            </a:extLst>
          </p:cNvPr>
          <p:cNvSpPr/>
          <p:nvPr/>
        </p:nvSpPr>
        <p:spPr>
          <a:xfrm>
            <a:off x="5604882" y="2288117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39B908-6F4B-F0E8-F8F4-024C11FA6CFC}"/>
              </a:ext>
            </a:extLst>
          </p:cNvPr>
          <p:cNvSpPr/>
          <p:nvPr/>
        </p:nvSpPr>
        <p:spPr>
          <a:xfrm>
            <a:off x="2576932" y="2749250"/>
            <a:ext cx="239511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Announced Superbowl Commercial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(72 index)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CF0713-EAB1-9DD9-A7E3-7C228B2D5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701" y="1787179"/>
            <a:ext cx="1952783" cy="116722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ABE152-5A80-C202-9F36-6AFB568DCD4F}"/>
              </a:ext>
            </a:extLst>
          </p:cNvPr>
          <p:cNvCxnSpPr>
            <a:cxnSpLocks/>
          </p:cNvCxnSpPr>
          <p:nvPr/>
        </p:nvCxnSpPr>
        <p:spPr>
          <a:xfrm flipV="1">
            <a:off x="7200443" y="2396162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9E5239-99E4-9B34-EE55-C5C0C273B4C2}"/>
              </a:ext>
            </a:extLst>
          </p:cNvPr>
          <p:cNvCxnSpPr>
            <a:cxnSpLocks/>
          </p:cNvCxnSpPr>
          <p:nvPr/>
        </p:nvCxnSpPr>
        <p:spPr>
          <a:xfrm flipV="1">
            <a:off x="6497240" y="3964057"/>
            <a:ext cx="456835" cy="233049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2B7F83-647A-689B-3F6D-F9E58F371F7C}"/>
              </a:ext>
            </a:extLst>
          </p:cNvPr>
          <p:cNvSpPr/>
          <p:nvPr/>
        </p:nvSpPr>
        <p:spPr>
          <a:xfrm>
            <a:off x="4711380" y="4142451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(43 index)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818E31-B3E0-56AD-97C0-AE56126D23E6}"/>
              </a:ext>
            </a:extLst>
          </p:cNvPr>
          <p:cNvSpPr/>
          <p:nvPr/>
        </p:nvSpPr>
        <p:spPr>
          <a:xfrm>
            <a:off x="6842692" y="1730180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2.3x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CC5B11-9606-F92E-E604-75E84D5614FB}"/>
              </a:ext>
            </a:extLst>
          </p:cNvPr>
          <p:cNvSpPr/>
          <p:nvPr/>
        </p:nvSpPr>
        <p:spPr>
          <a:xfrm>
            <a:off x="179108" y="1320802"/>
            <a:ext cx="11952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than doubled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39%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 (SB TV spot announcement)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71E70E-02B5-2DA7-F0FB-5CC77448AD01}"/>
              </a:ext>
            </a:extLst>
          </p:cNvPr>
          <p:cNvSpPr txBox="1"/>
          <p:nvPr/>
        </p:nvSpPr>
        <p:spPr>
          <a:xfrm>
            <a:off x="6778243" y="2095742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302888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B8923-2C05-31BC-C10A-9827B4340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FBA2E3-B817-5D94-C808-4A40A6A949B3}"/>
              </a:ext>
            </a:extLst>
          </p:cNvPr>
          <p:cNvSpPr/>
          <p:nvPr/>
        </p:nvSpPr>
        <p:spPr>
          <a:xfrm>
            <a:off x="0" y="1685013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E12B53-6E8B-1473-4431-75893293EC30}"/>
              </a:ext>
            </a:extLst>
          </p:cNvPr>
          <p:cNvSpPr/>
          <p:nvPr/>
        </p:nvSpPr>
        <p:spPr>
          <a:xfrm>
            <a:off x="4589690" y="1685013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3024ED3-2309-E577-59B0-0FDDD1FE8D8C}"/>
              </a:ext>
            </a:extLst>
          </p:cNvPr>
          <p:cNvSpPr/>
          <p:nvPr/>
        </p:nvSpPr>
        <p:spPr>
          <a:xfrm>
            <a:off x="74578" y="3081041"/>
            <a:ext cx="4445227" cy="2157855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“The Super Bowl [...] is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arguably the biggest moment to kick off the year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We saw a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massive opportunity to build on the strong momentum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built in 2024 by doubling down and making a statement.”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09C24-7060-2899-EA94-192F7717419F}"/>
              </a:ext>
            </a:extLst>
          </p:cNvPr>
          <p:cNvSpPr txBox="1"/>
          <p:nvPr/>
        </p:nvSpPr>
        <p:spPr>
          <a:xfrm>
            <a:off x="579552" y="5578238"/>
            <a:ext cx="3440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Chris Jones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VP of Marketing for Premium Brands,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Anheuser-Busch InBev</a:t>
            </a: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(The Drum, 2/4/25)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314FF-C9AB-F016-BD65-36D90DAC1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A8FA08-483C-00FA-0BC9-9615B57EEB1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90BF-5B60-5A70-7044-9D5B1F90BBC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02E77-1BB0-F1F0-EC61-E3A8EF461C78}"/>
              </a:ext>
            </a:extLst>
          </p:cNvPr>
          <p:cNvSpPr/>
          <p:nvPr/>
        </p:nvSpPr>
        <p:spPr>
          <a:xfrm>
            <a:off x="179108" y="388211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Stella Artois: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After a six-year hiatus, the brand returned to the Super Bowl and leveraged David Beckham and Matt Damon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 on momentum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85DA3-8F44-9C04-7E02-239BD9239165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‘Lapsed but Back’ Super Bowl TV Advertiser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1A90B98-4C41-62AF-05A9-7FFB71995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255927"/>
              </p:ext>
            </p:extLst>
          </p:nvPr>
        </p:nvGraphicFramePr>
        <p:xfrm>
          <a:off x="4805604" y="2017107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63A3D1-26A2-5743-DD1C-650F5A526B4E}"/>
              </a:ext>
            </a:extLst>
          </p:cNvPr>
          <p:cNvCxnSpPr>
            <a:cxnSpLocks/>
          </p:cNvCxnSpPr>
          <p:nvPr/>
        </p:nvCxnSpPr>
        <p:spPr>
          <a:xfrm flipV="1">
            <a:off x="11786247" y="2394699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2336BF-6B6D-4490-E7E9-7D24B318AF92}"/>
              </a:ext>
            </a:extLst>
          </p:cNvPr>
          <p:cNvSpPr txBox="1"/>
          <p:nvPr/>
        </p:nvSpPr>
        <p:spPr>
          <a:xfrm>
            <a:off x="4585804" y="180247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Stella Artois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5A8A64-A31C-0D2B-734B-64EDF10769AF}"/>
              </a:ext>
            </a:extLst>
          </p:cNvPr>
          <p:cNvSpPr txBox="1"/>
          <p:nvPr/>
        </p:nvSpPr>
        <p:spPr>
          <a:xfrm>
            <a:off x="4599482" y="6121480"/>
            <a:ext cx="7579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Stella Artois’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18461C-266D-64D9-FEB1-E3FB704C3D08}"/>
              </a:ext>
            </a:extLst>
          </p:cNvPr>
          <p:cNvCxnSpPr>
            <a:cxnSpLocks/>
          </p:cNvCxnSpPr>
          <p:nvPr/>
        </p:nvCxnSpPr>
        <p:spPr>
          <a:xfrm>
            <a:off x="7429137" y="3884292"/>
            <a:ext cx="379375" cy="202458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B87242-D147-23A8-90EC-214BBD0B9BF6}"/>
              </a:ext>
            </a:extLst>
          </p:cNvPr>
          <p:cNvSpPr/>
          <p:nvPr/>
        </p:nvSpPr>
        <p:spPr>
          <a:xfrm>
            <a:off x="5888252" y="3472152"/>
            <a:ext cx="1607962" cy="489965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Collaboration with ‘The Bear’ Announced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(38 index)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BCB0A7-C718-90A9-8681-4311AAB75091}"/>
              </a:ext>
            </a:extLst>
          </p:cNvPr>
          <p:cNvCxnSpPr>
            <a:cxnSpLocks/>
          </p:cNvCxnSpPr>
          <p:nvPr/>
        </p:nvCxnSpPr>
        <p:spPr>
          <a:xfrm>
            <a:off x="11452327" y="240921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4ED0D9-745B-4910-A259-96D86318A8BD}"/>
              </a:ext>
            </a:extLst>
          </p:cNvPr>
          <p:cNvSpPr/>
          <p:nvPr/>
        </p:nvSpPr>
        <p:spPr>
          <a:xfrm>
            <a:off x="10188726" y="2286082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pic>
        <p:nvPicPr>
          <p:cNvPr id="1026" name="Picture 2" descr="Stella Artois Logo and symbol, meaning, history, PNG, brand">
            <a:extLst>
              <a:ext uri="{FF2B5EF4-FFF2-40B4-BE49-F238E27FC236}">
                <a16:creationId xmlns:a16="http://schemas.microsoft.com/office/drawing/2014/main" id="{30F74289-2354-6253-73E8-A55A793F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27" y="1802470"/>
            <a:ext cx="1993490" cy="1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441CB7-09E2-F293-588E-EFDEF38639F2}"/>
              </a:ext>
            </a:extLst>
          </p:cNvPr>
          <p:cNvCxnSpPr>
            <a:cxnSpLocks/>
          </p:cNvCxnSpPr>
          <p:nvPr/>
        </p:nvCxnSpPr>
        <p:spPr>
          <a:xfrm>
            <a:off x="10887765" y="4379338"/>
            <a:ext cx="630229" cy="210566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CDA5C0-DB46-6411-65FB-D91E3B45AC8B}"/>
              </a:ext>
            </a:extLst>
          </p:cNvPr>
          <p:cNvSpPr/>
          <p:nvPr/>
        </p:nvSpPr>
        <p:spPr>
          <a:xfrm>
            <a:off x="9376535" y="4173571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(17 index)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BB52D3-B227-A354-818F-C3962A007E4B}"/>
              </a:ext>
            </a:extLst>
          </p:cNvPr>
          <p:cNvSpPr/>
          <p:nvPr/>
        </p:nvSpPr>
        <p:spPr>
          <a:xfrm>
            <a:off x="11395175" y="1718991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0ACED5-638A-734F-93A0-4C8001F3E2B9}"/>
              </a:ext>
            </a:extLst>
          </p:cNvPr>
          <p:cNvSpPr/>
          <p:nvPr/>
        </p:nvSpPr>
        <p:spPr>
          <a:xfrm>
            <a:off x="179108" y="1311074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and was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2.6x 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 (‘The Bear’ announcement)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CF62C-1326-382C-5C5E-D86483F64F03}"/>
              </a:ext>
            </a:extLst>
          </p:cNvPr>
          <p:cNvSpPr txBox="1"/>
          <p:nvPr/>
        </p:nvSpPr>
        <p:spPr>
          <a:xfrm>
            <a:off x="11347999" y="2076823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</p:spTree>
    <p:extLst>
      <p:ext uri="{BB962C8B-B14F-4D97-AF65-F5344CB8AC3E}">
        <p14:creationId xmlns:p14="http://schemas.microsoft.com/office/powerpoint/2010/main" val="119441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81E8A-5E6F-3035-686E-71AB648E0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96BBEC-F643-878A-18CE-3350ED5B2DFE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B83-7F3D-5EE8-8070-8486EF35D936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278BB7F-C7D4-B357-8FE6-3AB6D0B36852}"/>
              </a:ext>
            </a:extLst>
          </p:cNvPr>
          <p:cNvSpPr/>
          <p:nvPr/>
        </p:nvSpPr>
        <p:spPr>
          <a:xfrm>
            <a:off x="7686658" y="2823743"/>
            <a:ext cx="4445227" cy="110433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“While we have a massive audience of loyal fans,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Super Bowl is a great opportunity to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introduce ourselves to new people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educate everyone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about our entire line of healthy beverages</a:t>
            </a:r>
            <a:r>
              <a:rPr lang="en-US" sz="1400" kern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488F2-24B2-AF30-17C0-86A5BB43467A}"/>
              </a:ext>
            </a:extLst>
          </p:cNvPr>
          <p:cNvSpPr txBox="1"/>
          <p:nvPr/>
        </p:nvSpPr>
        <p:spPr>
          <a:xfrm>
            <a:off x="7622249" y="4058609"/>
            <a:ext cx="457914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Andy Pearson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VP of Creative, </a:t>
            </a: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Liquid Death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(Muse by Clios, 2/9/25)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DFE307-208A-338F-7A69-117662D963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9FEE7F-C500-778A-5920-31DB190960F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68138-B107-8423-747F-CA3C2B304A2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B6A12-D1F4-EEB0-C886-3DDF6FBB6C56}"/>
              </a:ext>
            </a:extLst>
          </p:cNvPr>
          <p:cNvSpPr/>
          <p:nvPr/>
        </p:nvSpPr>
        <p:spPr>
          <a:xfrm>
            <a:off x="179108" y="398813"/>
            <a:ext cx="1201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Liquid Death: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Less than seven years after their founding, the brand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invested in 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Super Bowl ad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introduce themselves to new audiences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C5DD58A-064C-BC24-A110-8E46D0E01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62122"/>
              </p:ext>
            </p:extLst>
          </p:nvPr>
        </p:nvGraphicFramePr>
        <p:xfrm>
          <a:off x="219800" y="2018570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452733A-60AB-2164-6322-2D4D3FD57D9D}"/>
              </a:ext>
            </a:extLst>
          </p:cNvPr>
          <p:cNvSpPr txBox="1"/>
          <p:nvPr/>
        </p:nvSpPr>
        <p:spPr>
          <a:xfrm>
            <a:off x="0" y="1803933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Google Trends Index – Liquid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12-month trend leading up to Superbowl LIX (Weeks of 2/4/2024 – 2/9/2025)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819331-E89E-D8B9-AACB-5A9A30A7D4A7}"/>
              </a:ext>
            </a:extLst>
          </p:cNvPr>
          <p:cNvCxnSpPr>
            <a:cxnSpLocks/>
          </p:cNvCxnSpPr>
          <p:nvPr/>
        </p:nvCxnSpPr>
        <p:spPr>
          <a:xfrm>
            <a:off x="6867351" y="2410679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3AD128-1A4D-E40B-3B86-CC58E3C2878B}"/>
              </a:ext>
            </a:extLst>
          </p:cNvPr>
          <p:cNvSpPr/>
          <p:nvPr/>
        </p:nvSpPr>
        <p:spPr>
          <a:xfrm>
            <a:off x="5603750" y="2287545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Super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pic>
        <p:nvPicPr>
          <p:cNvPr id="2050" name="Picture 2" descr="Liquid Death | Murder Your Thirst">
            <a:extLst>
              <a:ext uri="{FF2B5EF4-FFF2-40B4-BE49-F238E27FC236}">
                <a16:creationId xmlns:a16="http://schemas.microsoft.com/office/drawing/2014/main" id="{15A1D11C-4AE7-031A-07F1-B3D5A0AC0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0" b="28019"/>
          <a:stretch/>
        </p:blipFill>
        <p:spPr bwMode="auto">
          <a:xfrm>
            <a:off x="8462545" y="1839903"/>
            <a:ext cx="2893451" cy="8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9EA52-8D9F-20FF-C247-4C3AF86E2FBB}"/>
              </a:ext>
            </a:extLst>
          </p:cNvPr>
          <p:cNvSpPr txBox="1"/>
          <p:nvPr/>
        </p:nvSpPr>
        <p:spPr>
          <a:xfrm>
            <a:off x="431832" y="6112573"/>
            <a:ext cx="716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2/4/24 – 2/9/25.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date of Super Bowl LIX.</a:t>
            </a:r>
            <a:r>
              <a:rPr kumimoji="0" lang="en-US" sz="7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Liquid Death’s Super Bowl commercial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(via iSpot.tv).</a:t>
            </a:r>
            <a:endParaRPr kumimoji="0" lang="en-US" sz="700" i="0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738AE9-C640-2AA6-177E-71E470482A9C}"/>
              </a:ext>
            </a:extLst>
          </p:cNvPr>
          <p:cNvCxnSpPr>
            <a:cxnSpLocks/>
          </p:cNvCxnSpPr>
          <p:nvPr/>
        </p:nvCxnSpPr>
        <p:spPr>
          <a:xfrm flipV="1">
            <a:off x="7200443" y="2396162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402F18-2A8A-F436-7888-FA5B3D12DFBC}"/>
              </a:ext>
            </a:extLst>
          </p:cNvPr>
          <p:cNvCxnSpPr>
            <a:cxnSpLocks/>
          </p:cNvCxnSpPr>
          <p:nvPr/>
        </p:nvCxnSpPr>
        <p:spPr>
          <a:xfrm>
            <a:off x="6273384" y="4485866"/>
            <a:ext cx="711144" cy="281911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13782B-709C-BB84-1817-C93C165D8EA7}"/>
              </a:ext>
            </a:extLst>
          </p:cNvPr>
          <p:cNvSpPr/>
          <p:nvPr/>
        </p:nvSpPr>
        <p:spPr>
          <a:xfrm>
            <a:off x="5201612" y="4215507"/>
            <a:ext cx="1799485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Super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 index)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3335EE-3B77-E733-D3C0-E6ED17D86956}"/>
              </a:ext>
            </a:extLst>
          </p:cNvPr>
          <p:cNvSpPr/>
          <p:nvPr/>
        </p:nvSpPr>
        <p:spPr>
          <a:xfrm>
            <a:off x="6847650" y="1735261"/>
            <a:ext cx="715502" cy="370987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A7577-023E-86DD-5CC0-9A6C55CDCA62}"/>
              </a:ext>
            </a:extLst>
          </p:cNvPr>
          <p:cNvSpPr/>
          <p:nvPr/>
        </p:nvSpPr>
        <p:spPr>
          <a:xfrm>
            <a:off x="0" y="-7552"/>
            <a:ext cx="3474719" cy="21445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‘Young’ Life Stage Brand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18B2F5-4844-3E66-14E0-CB598F2FBD17}"/>
              </a:ext>
            </a:extLst>
          </p:cNvPr>
          <p:cNvSpPr/>
          <p:nvPr/>
        </p:nvSpPr>
        <p:spPr>
          <a:xfrm>
            <a:off x="179108" y="1319536"/>
            <a:ext cx="1187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Search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</a:t>
            </a:r>
            <a:r>
              <a:rPr kumimoji="0" lang="en-US" sz="12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10x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Super Bowl night vs. week prior 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and was almost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6x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1200">
                <a:solidFill>
                  <a:srgbClr val="00BFF2"/>
                </a:solidFill>
                <a:latin typeface="Helvetica" pitchFamily="2" charset="0"/>
              </a:rPr>
              <a:t>higher</a:t>
            </a: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 than the second highest week over the last 12 months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583163-73CC-28B6-7B8E-B4C4B57A4D8D}"/>
              </a:ext>
            </a:extLst>
          </p:cNvPr>
          <p:cNvSpPr/>
          <p:nvPr/>
        </p:nvSpPr>
        <p:spPr>
          <a:xfrm>
            <a:off x="3444902" y="4286889"/>
            <a:ext cx="160159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Highest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(17 index)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0D6AD8-BF0D-7F33-BD11-3A97A41A75A9}"/>
              </a:ext>
            </a:extLst>
          </p:cNvPr>
          <p:cNvSpPr txBox="1"/>
          <p:nvPr/>
        </p:nvSpPr>
        <p:spPr>
          <a:xfrm>
            <a:off x="6748426" y="2095742"/>
            <a:ext cx="84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vs. prior week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5CFFC8C4-B3A0-4458-5E99-F1BC5DE83550}"/>
              </a:ext>
            </a:extLst>
          </p:cNvPr>
          <p:cNvSpPr/>
          <p:nvPr/>
        </p:nvSpPr>
        <p:spPr>
          <a:xfrm>
            <a:off x="8010938" y="4781613"/>
            <a:ext cx="3886201" cy="943326"/>
          </a:xfrm>
          <a:prstGeom prst="wedgeRectCallout">
            <a:avLst>
              <a:gd name="adj1" fmla="val -9253"/>
              <a:gd name="adj2" fmla="val 71515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1400" b="1" kern="0">
                <a:solidFill>
                  <a:srgbClr val="ED3C8D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There is] no cheaper way to reach over 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100 million unique people</a:t>
            </a: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who want to pay attention to the commercials.”</a:t>
            </a:r>
            <a:endParaRPr kumimoji="0" lang="en-US" sz="1400" i="1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2D97D2-9B59-5221-660D-8DD9EE35F036}"/>
              </a:ext>
            </a:extLst>
          </p:cNvPr>
          <p:cNvSpPr txBox="1"/>
          <p:nvPr/>
        </p:nvSpPr>
        <p:spPr>
          <a:xfrm>
            <a:off x="7617360" y="5928221"/>
            <a:ext cx="457914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Mike </a:t>
            </a:r>
            <a:r>
              <a:rPr kumimoji="0" lang="en-US" sz="11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Cessario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>
                <a:solidFill>
                  <a:prstClr val="white"/>
                </a:solidFill>
                <a:latin typeface="Helvetica" pitchFamily="2" charset="0"/>
              </a:rPr>
              <a:t>CEO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Liquid Death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(Adweek, 2/9/25)</a:t>
            </a:r>
          </a:p>
        </p:txBody>
      </p:sp>
    </p:spTree>
    <p:extLst>
      <p:ext uri="{BB962C8B-B14F-4D97-AF65-F5344CB8AC3E}">
        <p14:creationId xmlns:p14="http://schemas.microsoft.com/office/powerpoint/2010/main" val="243230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6" ma:contentTypeDescription="Create a new document." ma:contentTypeScope="" ma:versionID="83befa18ea6217e2c768b2795b1b34c7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b56e2d977db667e40a91ecafe6cea5bd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7F28BA-7BDD-4BC2-A48B-2629A361F3BE}"/>
</file>

<file path=customXml/itemProps2.xml><?xml version="1.0" encoding="utf-8"?>
<ds:datastoreItem xmlns:ds="http://schemas.openxmlformats.org/officeDocument/2006/customXml" ds:itemID="{0BCC018A-6AEB-446E-AB4D-608C5B35E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1EA6A9-FDEA-418E-B465-24D94F8A8A93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2013 - 2022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Karolina Guillen</dc:creator>
  <cp:revision>1</cp:revision>
  <dcterms:created xsi:type="dcterms:W3CDTF">2025-01-24T20:02:54Z</dcterms:created>
  <dcterms:modified xsi:type="dcterms:W3CDTF">2025-02-13T18:00:46Z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