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26"/>
  </p:notesMasterIdLst>
  <p:sldIdLst>
    <p:sldId id="2146846007" r:id="rId6"/>
    <p:sldId id="2146846019" r:id="rId7"/>
    <p:sldId id="2146846016" r:id="rId8"/>
    <p:sldId id="2144328526" r:id="rId9"/>
    <p:sldId id="2146845974" r:id="rId10"/>
    <p:sldId id="2146845997" r:id="rId11"/>
    <p:sldId id="2146845998" r:id="rId12"/>
    <p:sldId id="2146846014" r:id="rId13"/>
    <p:sldId id="2146846000" r:id="rId14"/>
    <p:sldId id="2146846018" r:id="rId15"/>
    <p:sldId id="2146846017" r:id="rId16"/>
    <p:sldId id="2146846003" r:id="rId17"/>
    <p:sldId id="2146846001" r:id="rId18"/>
    <p:sldId id="2146846002" r:id="rId19"/>
    <p:sldId id="2146846020" r:id="rId20"/>
    <p:sldId id="2146846010" r:id="rId21"/>
    <p:sldId id="2146846004" r:id="rId22"/>
    <p:sldId id="2144328357" r:id="rId23"/>
    <p:sldId id="2144328304" r:id="rId24"/>
    <p:sldId id="21443274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1B1464"/>
    <a:srgbClr val="4EBEA4"/>
    <a:srgbClr val="A343FF"/>
    <a:srgbClr val="FFE600"/>
    <a:srgbClr val="00BFF2"/>
    <a:srgbClr val="E2E8F1"/>
    <a:srgbClr val="BDF1FF"/>
    <a:srgbClr val="9BEAFF"/>
    <a:srgbClr val="B3E3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2647C8-CCF6-4F35-B3E9-6188B465CB5C}" vWet="2" dt="2023-04-13T16:20:44.412"/>
    <p1510:client id="{8B7CA250-3EFD-4955-AE94-B8C1C725DA53}" v="29" dt="2023-04-13T16:21:50.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FD3B721B-828B-442B-9900-26A24F3570F1}"/>
    <pc:docChg chg="">
      <pc:chgData name="Jason Wiese" userId="4bff8d5b-7de6-4655-b397-69b0afc81113" providerId="ADAL" clId="{FD3B721B-828B-442B-9900-26A24F3570F1}" dt="2023-04-07T02:34:54.850" v="0"/>
      <pc:docMkLst>
        <pc:docMk/>
      </pc:docMkLst>
      <pc:sldChg chg="modCm">
        <pc:chgData name="Jason Wiese" userId="4bff8d5b-7de6-4655-b397-69b0afc81113" providerId="ADAL" clId="{FD3B721B-828B-442B-9900-26A24F3570F1}" dt="2023-04-07T02:34:54.850" v="0"/>
        <pc:sldMkLst>
          <pc:docMk/>
          <pc:sldMk cId="702118468" sldId="2146846019"/>
        </pc:sldMkLst>
        <pc:extLst>
          <p:ext xmlns:p="http://schemas.openxmlformats.org/presentationml/2006/main" uri="{D6D511B9-2390-475A-947B-AFAB55BFBCF1}">
            <pc226:cmChg xmlns:pc226="http://schemas.microsoft.com/office/powerpoint/2022/06/main/command" chg="">
              <pc226:chgData name="Jason Wiese" userId="4bff8d5b-7de6-4655-b397-69b0afc81113" providerId="ADAL" clId="{FD3B721B-828B-442B-9900-26A24F3570F1}" dt="2023-04-07T02:34:54.850" v="0"/>
              <pc2:cmMkLst xmlns:pc2="http://schemas.microsoft.com/office/powerpoint/2019/9/main/command">
                <pc:docMk/>
                <pc:sldMk cId="702118468" sldId="2146846019"/>
                <pc2:cmMk id="{EA5216D3-13D1-4998-9FF7-67A7DBB1DF11}"/>
              </pc2:cmMkLst>
              <pc226:cmRplyChg chg="mod">
                <pc226:chgData name="Jason Wiese" userId="4bff8d5b-7de6-4655-b397-69b0afc81113" providerId="ADAL" clId="{FD3B721B-828B-442B-9900-26A24F3570F1}" dt="2023-04-07T02:34:54.850" v="0"/>
                <pc2:cmRplyMkLst xmlns:pc2="http://schemas.microsoft.com/office/powerpoint/2019/9/main/command">
                  <pc:docMk/>
                  <pc:sldMk cId="702118468" sldId="2146846019"/>
                  <pc2:cmMk id="{EA5216D3-13D1-4998-9FF7-67A7DBB1DF11}"/>
                  <pc2:cmRplyMk id="{E553CB5B-7330-4F84-B96B-E41B5C6CBBFB}"/>
                </pc2:cmRplyMkLst>
              </pc226:cmRplyChg>
            </pc226:cmChg>
          </p:ext>
        </pc:extLst>
      </pc:sldChg>
    </pc:docChg>
  </pc:docChgLst>
  <pc:docChgLst>
    <pc:chgData name="Leah Montner Dixon" userId="d5b2ae9e-9213-4442-b7df-4db8cbe51e5d" providerId="ADAL" clId="{C1AFCBDB-EC91-4D9A-A3AD-7C09B9875F43}"/>
    <pc:docChg chg="modSld">
      <pc:chgData name="Leah Montner Dixon" userId="d5b2ae9e-9213-4442-b7df-4db8cbe51e5d" providerId="ADAL" clId="{C1AFCBDB-EC91-4D9A-A3AD-7C09B9875F43}" dt="2023-04-07T14:41:37.564" v="43" actId="27918"/>
      <pc:docMkLst>
        <pc:docMk/>
      </pc:docMkLst>
      <pc:sldChg chg="mod">
        <pc:chgData name="Leah Montner Dixon" userId="d5b2ae9e-9213-4442-b7df-4db8cbe51e5d" providerId="ADAL" clId="{C1AFCBDB-EC91-4D9A-A3AD-7C09B9875F43}" dt="2023-04-07T14:36:24.013" v="6" actId="27918"/>
        <pc:sldMkLst>
          <pc:docMk/>
          <pc:sldMk cId="558864302" sldId="2144328526"/>
        </pc:sldMkLst>
      </pc:sldChg>
      <pc:sldChg chg="mod">
        <pc:chgData name="Leah Montner Dixon" userId="d5b2ae9e-9213-4442-b7df-4db8cbe51e5d" providerId="ADAL" clId="{C1AFCBDB-EC91-4D9A-A3AD-7C09B9875F43}" dt="2023-04-07T14:36:40.708" v="9" actId="27918"/>
        <pc:sldMkLst>
          <pc:docMk/>
          <pc:sldMk cId="3670616973" sldId="2146845974"/>
        </pc:sldMkLst>
      </pc:sldChg>
      <pc:sldChg chg="mod">
        <pc:chgData name="Leah Montner Dixon" userId="d5b2ae9e-9213-4442-b7df-4db8cbe51e5d" providerId="ADAL" clId="{C1AFCBDB-EC91-4D9A-A3AD-7C09B9875F43}" dt="2023-04-07T14:37:16.057" v="13" actId="27918"/>
        <pc:sldMkLst>
          <pc:docMk/>
          <pc:sldMk cId="2503189832" sldId="2146845997"/>
        </pc:sldMkLst>
      </pc:sldChg>
      <pc:sldChg chg="mod">
        <pc:chgData name="Leah Montner Dixon" userId="d5b2ae9e-9213-4442-b7df-4db8cbe51e5d" providerId="ADAL" clId="{C1AFCBDB-EC91-4D9A-A3AD-7C09B9875F43}" dt="2023-04-07T14:37:37.759" v="17" actId="27918"/>
        <pc:sldMkLst>
          <pc:docMk/>
          <pc:sldMk cId="1817217378" sldId="2146845998"/>
        </pc:sldMkLst>
      </pc:sldChg>
      <pc:sldChg chg="mod">
        <pc:chgData name="Leah Montner Dixon" userId="d5b2ae9e-9213-4442-b7df-4db8cbe51e5d" providerId="ADAL" clId="{C1AFCBDB-EC91-4D9A-A3AD-7C09B9875F43}" dt="2023-04-07T14:38:29.667" v="24" actId="27918"/>
        <pc:sldMkLst>
          <pc:docMk/>
          <pc:sldMk cId="299953679" sldId="2146846000"/>
        </pc:sldMkLst>
      </pc:sldChg>
      <pc:sldChg chg="mod">
        <pc:chgData name="Leah Montner Dixon" userId="d5b2ae9e-9213-4442-b7df-4db8cbe51e5d" providerId="ADAL" clId="{C1AFCBDB-EC91-4D9A-A3AD-7C09B9875F43}" dt="2023-04-07T14:39:25.440" v="30" actId="27918"/>
        <pc:sldMkLst>
          <pc:docMk/>
          <pc:sldMk cId="2978693232" sldId="2146846001"/>
        </pc:sldMkLst>
      </pc:sldChg>
      <pc:sldChg chg="mod">
        <pc:chgData name="Leah Montner Dixon" userId="d5b2ae9e-9213-4442-b7df-4db8cbe51e5d" providerId="ADAL" clId="{C1AFCBDB-EC91-4D9A-A3AD-7C09B9875F43}" dt="2023-04-07T14:39:43.343" v="33" actId="27918"/>
        <pc:sldMkLst>
          <pc:docMk/>
          <pc:sldMk cId="4274076521" sldId="2146846002"/>
        </pc:sldMkLst>
      </pc:sldChg>
      <pc:sldChg chg="mod">
        <pc:chgData name="Leah Montner Dixon" userId="d5b2ae9e-9213-4442-b7df-4db8cbe51e5d" providerId="ADAL" clId="{C1AFCBDB-EC91-4D9A-A3AD-7C09B9875F43}" dt="2023-04-07T14:41:37.564" v="43" actId="27918"/>
        <pc:sldMkLst>
          <pc:docMk/>
          <pc:sldMk cId="3997582668" sldId="2146846004"/>
        </pc:sldMkLst>
      </pc:sldChg>
      <pc:sldChg chg="mod">
        <pc:chgData name="Leah Montner Dixon" userId="d5b2ae9e-9213-4442-b7df-4db8cbe51e5d" providerId="ADAL" clId="{C1AFCBDB-EC91-4D9A-A3AD-7C09B9875F43}" dt="2023-04-07T14:40:59.472" v="40" actId="27918"/>
        <pc:sldMkLst>
          <pc:docMk/>
          <pc:sldMk cId="2022547532" sldId="2146846010"/>
        </pc:sldMkLst>
      </pc:sldChg>
      <pc:sldChg chg="mod">
        <pc:chgData name="Leah Montner Dixon" userId="d5b2ae9e-9213-4442-b7df-4db8cbe51e5d" providerId="ADAL" clId="{C1AFCBDB-EC91-4D9A-A3AD-7C09B9875F43}" dt="2023-04-07T14:38:05.439" v="20" actId="27918"/>
        <pc:sldMkLst>
          <pc:docMk/>
          <pc:sldMk cId="2400694482" sldId="2146846014"/>
        </pc:sldMkLst>
      </pc:sldChg>
      <pc:sldChg chg="modSp mod">
        <pc:chgData name="Leah Montner Dixon" userId="d5b2ae9e-9213-4442-b7df-4db8cbe51e5d" providerId="ADAL" clId="{C1AFCBDB-EC91-4D9A-A3AD-7C09B9875F43}" dt="2023-04-07T14:40:35.578" v="36" actId="27918"/>
        <pc:sldMkLst>
          <pc:docMk/>
          <pc:sldMk cId="2306879313" sldId="2146846015"/>
        </pc:sldMkLst>
        <pc:spChg chg="mod">
          <ac:chgData name="Leah Montner Dixon" userId="d5b2ae9e-9213-4442-b7df-4db8cbe51e5d" providerId="ADAL" clId="{C1AFCBDB-EC91-4D9A-A3AD-7C09B9875F43}" dt="2023-04-07T14:40:28.161" v="34" actId="20577"/>
          <ac:spMkLst>
            <pc:docMk/>
            <pc:sldMk cId="2306879313" sldId="2146846015"/>
            <ac:spMk id="11" creationId="{C9152579-3274-2AD6-3DD2-055263FB69C8}"/>
          </ac:spMkLst>
        </pc:spChg>
      </pc:sldChg>
      <pc:sldChg chg="mod">
        <pc:chgData name="Leah Montner Dixon" userId="d5b2ae9e-9213-4442-b7df-4db8cbe51e5d" providerId="ADAL" clId="{C1AFCBDB-EC91-4D9A-A3AD-7C09B9875F43}" dt="2023-04-07T14:39:00.274" v="27" actId="27918"/>
        <pc:sldMkLst>
          <pc:docMk/>
          <pc:sldMk cId="1492966551" sldId="2146846017"/>
        </pc:sldMkLst>
      </pc:sldChg>
    </pc:docChg>
  </pc:docChgLst>
  <pc:docChgLst>
    <pc:chgData name="Jason Wiese" userId="4bff8d5b-7de6-4655-b397-69b0afc81113" providerId="ADAL" clId="{3961235D-2435-44DC-B387-BAF350E7B105}"/>
    <pc:docChg chg="modSld">
      <pc:chgData name="Jason Wiese" userId="4bff8d5b-7de6-4655-b397-69b0afc81113" providerId="ADAL" clId="{3961235D-2435-44DC-B387-BAF350E7B105}" dt="2023-04-07T02:32:02.208" v="16"/>
      <pc:docMkLst>
        <pc:docMk/>
      </pc:docMkLst>
      <pc:sldChg chg="modCm">
        <pc:chgData name="Jason Wiese" userId="4bff8d5b-7de6-4655-b397-69b0afc81113" providerId="ADAL" clId="{3961235D-2435-44DC-B387-BAF350E7B105}" dt="2023-04-07T02:32:02.208" v="16"/>
        <pc:sldMkLst>
          <pc:docMk/>
          <pc:sldMk cId="2616088967" sldId="2144328357"/>
        </pc:sldMkLst>
        <pc:extLst>
          <p:ext xmlns:p="http://schemas.openxmlformats.org/presentationml/2006/main" uri="{D6D511B9-2390-475A-947B-AFAB55BFBCF1}">
            <pc226:cmChg xmlns:pc226="http://schemas.microsoft.com/office/powerpoint/2022/06/main/command" chg="">
              <pc226:chgData name="Jason Wiese" userId="4bff8d5b-7de6-4655-b397-69b0afc81113" providerId="ADAL" clId="{3961235D-2435-44DC-B387-BAF350E7B105}" dt="2023-04-07T02:31:51.251" v="15"/>
              <pc2:cmMkLst xmlns:pc2="http://schemas.microsoft.com/office/powerpoint/2019/9/main/command">
                <pc:docMk/>
                <pc:sldMk cId="2616088967" sldId="2144328357"/>
                <pc2:cmMk id="{9465EC6B-A77D-4A14-BB30-6F0D91519E16}"/>
              </pc2:cmMkLst>
              <pc226:cmRplyChg chg="add">
                <pc226:chgData name="Jason Wiese" userId="4bff8d5b-7de6-4655-b397-69b0afc81113" providerId="ADAL" clId="{3961235D-2435-44DC-B387-BAF350E7B105}" dt="2023-04-07T02:31:51.251" v="15"/>
                <pc2:cmRplyMkLst xmlns:pc2="http://schemas.microsoft.com/office/powerpoint/2019/9/main/command">
                  <pc:docMk/>
                  <pc:sldMk cId="2616088967" sldId="2144328357"/>
                  <pc2:cmMk id="{9465EC6B-A77D-4A14-BB30-6F0D91519E16}"/>
                  <pc2:cmRplyMk id="{2DDFA92C-FA5D-4371-8FBD-8DBC7C01D0D0}"/>
                </pc2:cmRplyMkLst>
              </pc226:cmRplyChg>
            </pc226:cmChg>
            <pc226:cmChg xmlns:pc226="http://schemas.microsoft.com/office/powerpoint/2022/06/main/command" chg="">
              <pc226:chgData name="Jason Wiese" userId="4bff8d5b-7de6-4655-b397-69b0afc81113" providerId="ADAL" clId="{3961235D-2435-44DC-B387-BAF350E7B105}" dt="2023-04-07T02:32:02.208" v="16"/>
              <pc2:cmMkLst xmlns:pc2="http://schemas.microsoft.com/office/powerpoint/2019/9/main/command">
                <pc:docMk/>
                <pc:sldMk cId="2616088967" sldId="2144328357"/>
                <pc2:cmMk id="{1A2CCF85-5BB6-4B67-BA50-8A05DCD3A242}"/>
              </pc2:cmMkLst>
              <pc226:cmRplyChg chg="add">
                <pc226:chgData name="Jason Wiese" userId="4bff8d5b-7de6-4655-b397-69b0afc81113" providerId="ADAL" clId="{3961235D-2435-44DC-B387-BAF350E7B105}" dt="2023-04-07T02:32:02.208" v="16"/>
                <pc2:cmRplyMkLst xmlns:pc2="http://schemas.microsoft.com/office/powerpoint/2019/9/main/command">
                  <pc:docMk/>
                  <pc:sldMk cId="2616088967" sldId="2144328357"/>
                  <pc2:cmMk id="{1A2CCF85-5BB6-4B67-BA50-8A05DCD3A242}"/>
                  <pc2:cmRplyMk id="{6E1A2EFC-1344-4C72-A529-64376F661733}"/>
                </pc2:cmRplyMkLst>
              </pc226:cmRplyChg>
            </pc226:cmChg>
          </p:ext>
        </pc:extLst>
      </pc:sldChg>
      <pc:sldChg chg="modCm">
        <pc:chgData name="Jason Wiese" userId="4bff8d5b-7de6-4655-b397-69b0afc81113" providerId="ADAL" clId="{3961235D-2435-44DC-B387-BAF350E7B105}" dt="2023-04-07T02:26:52.815" v="10"/>
        <pc:sldMkLst>
          <pc:docMk/>
          <pc:sldMk cId="2503189832" sldId="2146845997"/>
        </pc:sldMkLst>
        <pc:extLst>
          <p:ext xmlns:p="http://schemas.openxmlformats.org/presentationml/2006/main" uri="{D6D511B9-2390-475A-947B-AFAB55BFBCF1}">
            <pc226:cmChg xmlns:pc226="http://schemas.microsoft.com/office/powerpoint/2022/06/main/command" chg="">
              <pc226:chgData name="Jason Wiese" userId="4bff8d5b-7de6-4655-b397-69b0afc81113" providerId="ADAL" clId="{3961235D-2435-44DC-B387-BAF350E7B105}" dt="2023-04-07T02:26:52.815" v="10"/>
              <pc2:cmMkLst xmlns:pc2="http://schemas.microsoft.com/office/powerpoint/2019/9/main/command">
                <pc:docMk/>
                <pc:sldMk cId="2503189832" sldId="2146845997"/>
                <pc2:cmMk id="{7148AA89-C205-4EF8-A894-7BCA2A509B96}"/>
              </pc2:cmMkLst>
              <pc226:cmRplyChg chg="add">
                <pc226:chgData name="Jason Wiese" userId="4bff8d5b-7de6-4655-b397-69b0afc81113" providerId="ADAL" clId="{3961235D-2435-44DC-B387-BAF350E7B105}" dt="2023-04-07T02:26:52.815" v="10"/>
                <pc2:cmRplyMkLst xmlns:pc2="http://schemas.microsoft.com/office/powerpoint/2019/9/main/command">
                  <pc:docMk/>
                  <pc:sldMk cId="2503189832" sldId="2146845997"/>
                  <pc2:cmMk id="{7148AA89-C205-4EF8-A894-7BCA2A509B96}"/>
                  <pc2:cmRplyMk id="{BC379D6C-E536-4200-AAFA-1707881AF76A}"/>
                </pc2:cmRplyMkLst>
              </pc226:cmRplyChg>
            </pc226:cmChg>
          </p:ext>
        </pc:extLst>
      </pc:sldChg>
      <pc:sldChg chg="modCm">
        <pc:chgData name="Jason Wiese" userId="4bff8d5b-7de6-4655-b397-69b0afc81113" providerId="ADAL" clId="{3961235D-2435-44DC-B387-BAF350E7B105}" dt="2023-04-07T02:29:33.705" v="14"/>
        <pc:sldMkLst>
          <pc:docMk/>
          <pc:sldMk cId="3997582668" sldId="2146846004"/>
        </pc:sldMkLst>
        <pc:extLst>
          <p:ext xmlns:p="http://schemas.openxmlformats.org/presentationml/2006/main" uri="{D6D511B9-2390-475A-947B-AFAB55BFBCF1}">
            <pc226:cmChg xmlns:pc226="http://schemas.microsoft.com/office/powerpoint/2022/06/main/command" chg="">
              <pc226:chgData name="Jason Wiese" userId="4bff8d5b-7de6-4655-b397-69b0afc81113" providerId="ADAL" clId="{3961235D-2435-44DC-B387-BAF350E7B105}" dt="2023-04-07T02:29:33.705" v="14"/>
              <pc2:cmMkLst xmlns:pc2="http://schemas.microsoft.com/office/powerpoint/2019/9/main/command">
                <pc:docMk/>
                <pc:sldMk cId="3997582668" sldId="2146846004"/>
                <pc2:cmMk id="{72614C4A-CAFD-48A9-B0D9-79BE508DC6B7}"/>
              </pc2:cmMkLst>
              <pc226:cmRplyChg chg="add">
                <pc226:chgData name="Jason Wiese" userId="4bff8d5b-7de6-4655-b397-69b0afc81113" providerId="ADAL" clId="{3961235D-2435-44DC-B387-BAF350E7B105}" dt="2023-04-07T02:29:33.705" v="14"/>
                <pc2:cmRplyMkLst xmlns:pc2="http://schemas.microsoft.com/office/powerpoint/2019/9/main/command">
                  <pc:docMk/>
                  <pc:sldMk cId="3997582668" sldId="2146846004"/>
                  <pc2:cmMk id="{72614C4A-CAFD-48A9-B0D9-79BE508DC6B7}"/>
                  <pc2:cmRplyMk id="{A56DDBEA-9BFC-419F-9374-1AFBADFE2F5C}"/>
                </pc2:cmRplyMkLst>
              </pc226:cmRplyChg>
            </pc226:cmChg>
          </p:ext>
        </pc:extLst>
      </pc:sldChg>
      <pc:sldChg chg="modCm">
        <pc:chgData name="Jason Wiese" userId="4bff8d5b-7de6-4655-b397-69b0afc81113" providerId="ADAL" clId="{3961235D-2435-44DC-B387-BAF350E7B105}" dt="2023-04-07T02:24:35.280" v="0"/>
        <pc:sldMkLst>
          <pc:docMk/>
          <pc:sldMk cId="1576167562" sldId="2146846007"/>
        </pc:sldMkLst>
        <pc:extLst>
          <p:ext xmlns:p="http://schemas.openxmlformats.org/presentationml/2006/main" uri="{D6D511B9-2390-475A-947B-AFAB55BFBCF1}">
            <pc226:cmChg xmlns:pc226="http://schemas.microsoft.com/office/powerpoint/2022/06/main/command" chg="">
              <pc226:chgData name="Jason Wiese" userId="4bff8d5b-7de6-4655-b397-69b0afc81113" providerId="ADAL" clId="{3961235D-2435-44DC-B387-BAF350E7B105}" dt="2023-04-07T02:24:35.280" v="0"/>
              <pc2:cmMkLst xmlns:pc2="http://schemas.microsoft.com/office/powerpoint/2019/9/main/command">
                <pc:docMk/>
                <pc:sldMk cId="1576167562" sldId="2146846007"/>
                <pc2:cmMk id="{6D29F3F8-9414-4142-B2A3-4EEA3124C1DE}"/>
              </pc2:cmMkLst>
              <pc226:cmRplyChg chg="add">
                <pc226:chgData name="Jason Wiese" userId="4bff8d5b-7de6-4655-b397-69b0afc81113" providerId="ADAL" clId="{3961235D-2435-44DC-B387-BAF350E7B105}" dt="2023-04-07T02:24:35.280" v="0"/>
                <pc2:cmRplyMkLst xmlns:pc2="http://schemas.microsoft.com/office/powerpoint/2019/9/main/command">
                  <pc:docMk/>
                  <pc:sldMk cId="1576167562" sldId="2146846007"/>
                  <pc2:cmMk id="{6D29F3F8-9414-4142-B2A3-4EEA3124C1DE}"/>
                  <pc2:cmRplyMk id="{4C352114-AA22-49CA-8884-E17C587FB714}"/>
                </pc2:cmRplyMkLst>
              </pc226:cmRplyChg>
            </pc226:cmChg>
          </p:ext>
        </pc:extLst>
      </pc:sldChg>
      <pc:sldChg chg="modCm">
        <pc:chgData name="Jason Wiese" userId="4bff8d5b-7de6-4655-b397-69b0afc81113" providerId="ADAL" clId="{3961235D-2435-44DC-B387-BAF350E7B105}" dt="2023-04-07T02:29:04.471" v="13"/>
        <pc:sldMkLst>
          <pc:docMk/>
          <pc:sldMk cId="2022547532" sldId="2146846010"/>
        </pc:sldMkLst>
        <pc:extLst>
          <p:ext xmlns:p="http://schemas.openxmlformats.org/presentationml/2006/main" uri="{D6D511B9-2390-475A-947B-AFAB55BFBCF1}">
            <pc226:cmChg xmlns:pc226="http://schemas.microsoft.com/office/powerpoint/2022/06/main/command" chg="">
              <pc226:chgData name="Jason Wiese" userId="4bff8d5b-7de6-4655-b397-69b0afc81113" providerId="ADAL" clId="{3961235D-2435-44DC-B387-BAF350E7B105}" dt="2023-04-07T02:29:04.471" v="13"/>
              <pc2:cmMkLst xmlns:pc2="http://schemas.microsoft.com/office/powerpoint/2019/9/main/command">
                <pc:docMk/>
                <pc:sldMk cId="2022547532" sldId="2146846010"/>
                <pc2:cmMk id="{AA9AC1D2-A495-4A1B-B63E-7E75BD75A17C}"/>
              </pc2:cmMkLst>
              <pc226:cmRplyChg chg="add">
                <pc226:chgData name="Jason Wiese" userId="4bff8d5b-7de6-4655-b397-69b0afc81113" providerId="ADAL" clId="{3961235D-2435-44DC-B387-BAF350E7B105}" dt="2023-04-07T02:29:04.471" v="13"/>
                <pc2:cmRplyMkLst xmlns:pc2="http://schemas.microsoft.com/office/powerpoint/2019/9/main/command">
                  <pc:docMk/>
                  <pc:sldMk cId="2022547532" sldId="2146846010"/>
                  <pc2:cmMk id="{AA9AC1D2-A495-4A1B-B63E-7E75BD75A17C}"/>
                  <pc2:cmRplyMk id="{F1CECE7D-245B-4C14-9BE6-3BC04196F2F7}"/>
                </pc2:cmRplyMkLst>
              </pc226:cmRplyChg>
            </pc226:cmChg>
          </p:ext>
        </pc:extLst>
      </pc:sldChg>
      <pc:sldChg chg="modCm">
        <pc:chgData name="Jason Wiese" userId="4bff8d5b-7de6-4655-b397-69b0afc81113" providerId="ADAL" clId="{3961235D-2435-44DC-B387-BAF350E7B105}" dt="2023-04-07T02:28:29.843" v="12"/>
        <pc:sldMkLst>
          <pc:docMk/>
          <pc:sldMk cId="2306879313" sldId="2146846015"/>
        </pc:sldMkLst>
        <pc:extLst>
          <p:ext xmlns:p="http://schemas.openxmlformats.org/presentationml/2006/main" uri="{D6D511B9-2390-475A-947B-AFAB55BFBCF1}">
            <pc226:cmChg xmlns:pc226="http://schemas.microsoft.com/office/powerpoint/2022/06/main/command" chg="">
              <pc226:chgData name="Jason Wiese" userId="4bff8d5b-7de6-4655-b397-69b0afc81113" providerId="ADAL" clId="{3961235D-2435-44DC-B387-BAF350E7B105}" dt="2023-04-07T02:28:29.843" v="12"/>
              <pc2:cmMkLst xmlns:pc2="http://schemas.microsoft.com/office/powerpoint/2019/9/main/command">
                <pc:docMk/>
                <pc:sldMk cId="2306879313" sldId="2146846015"/>
                <pc2:cmMk id="{17F12D5B-2F59-45B7-9533-BF2C371FEFCA}"/>
              </pc2:cmMkLst>
              <pc226:cmRplyChg chg="add">
                <pc226:chgData name="Jason Wiese" userId="4bff8d5b-7de6-4655-b397-69b0afc81113" providerId="ADAL" clId="{3961235D-2435-44DC-B387-BAF350E7B105}" dt="2023-04-07T02:28:29.843" v="12"/>
                <pc2:cmRplyMkLst xmlns:pc2="http://schemas.microsoft.com/office/powerpoint/2019/9/main/command">
                  <pc:docMk/>
                  <pc:sldMk cId="2306879313" sldId="2146846015"/>
                  <pc2:cmMk id="{17F12D5B-2F59-45B7-9533-BF2C371FEFCA}"/>
                  <pc2:cmRplyMk id="{820CF4E5-1791-48FC-8CDD-A2DA6E51AD64}"/>
                </pc2:cmRplyMkLst>
              </pc226:cmRplyChg>
            </pc226:cmChg>
          </p:ext>
        </pc:extLst>
      </pc:sldChg>
      <pc:sldChg chg="modCm">
        <pc:chgData name="Jason Wiese" userId="4bff8d5b-7de6-4655-b397-69b0afc81113" providerId="ADAL" clId="{3961235D-2435-44DC-B387-BAF350E7B105}" dt="2023-04-07T02:26:29.699" v="9"/>
        <pc:sldMkLst>
          <pc:docMk/>
          <pc:sldMk cId="1196223107" sldId="2146846016"/>
        </pc:sldMkLst>
        <pc:extLst>
          <p:ext xmlns:p="http://schemas.openxmlformats.org/presentationml/2006/main" uri="{D6D511B9-2390-475A-947B-AFAB55BFBCF1}">
            <pc226:cmChg xmlns:pc226="http://schemas.microsoft.com/office/powerpoint/2022/06/main/command" chg="">
              <pc226:chgData name="Jason Wiese" userId="4bff8d5b-7de6-4655-b397-69b0afc81113" providerId="ADAL" clId="{3961235D-2435-44DC-B387-BAF350E7B105}" dt="2023-04-07T02:26:29.699" v="9"/>
              <pc2:cmMkLst xmlns:pc2="http://schemas.microsoft.com/office/powerpoint/2019/9/main/command">
                <pc:docMk/>
                <pc:sldMk cId="1196223107" sldId="2146846016"/>
                <pc2:cmMk id="{29DB633B-2CD1-4EEA-A210-3594234EF53A}"/>
              </pc2:cmMkLst>
              <pc226:cmRplyChg chg="add">
                <pc226:chgData name="Jason Wiese" userId="4bff8d5b-7de6-4655-b397-69b0afc81113" providerId="ADAL" clId="{3961235D-2435-44DC-B387-BAF350E7B105}" dt="2023-04-07T02:26:29.699" v="9"/>
                <pc2:cmRplyMkLst xmlns:pc2="http://schemas.microsoft.com/office/powerpoint/2019/9/main/command">
                  <pc:docMk/>
                  <pc:sldMk cId="1196223107" sldId="2146846016"/>
                  <pc2:cmMk id="{29DB633B-2CD1-4EEA-A210-3594234EF53A}"/>
                  <pc2:cmRplyMk id="{061FFD5C-BE0B-477B-AC1C-877FB2A1D557}"/>
                </pc2:cmRplyMkLst>
              </pc226:cmRplyChg>
            </pc226:cmChg>
          </p:ext>
        </pc:extLst>
      </pc:sldChg>
      <pc:sldChg chg="modCm">
        <pc:chgData name="Jason Wiese" userId="4bff8d5b-7de6-4655-b397-69b0afc81113" providerId="ADAL" clId="{3961235D-2435-44DC-B387-BAF350E7B105}" dt="2023-04-07T02:27:52.061" v="11"/>
        <pc:sldMkLst>
          <pc:docMk/>
          <pc:sldMk cId="2429383501" sldId="2146846018"/>
        </pc:sldMkLst>
        <pc:extLst>
          <p:ext xmlns:p="http://schemas.openxmlformats.org/presentationml/2006/main" uri="{D6D511B9-2390-475A-947B-AFAB55BFBCF1}">
            <pc226:cmChg xmlns:pc226="http://schemas.microsoft.com/office/powerpoint/2022/06/main/command" chg="">
              <pc226:chgData name="Jason Wiese" userId="4bff8d5b-7de6-4655-b397-69b0afc81113" providerId="ADAL" clId="{3961235D-2435-44DC-B387-BAF350E7B105}" dt="2023-04-07T02:27:52.061" v="11"/>
              <pc2:cmMkLst xmlns:pc2="http://schemas.microsoft.com/office/powerpoint/2019/9/main/command">
                <pc:docMk/>
                <pc:sldMk cId="2429383501" sldId="2146846018"/>
                <pc2:cmMk id="{AAB12216-0D0C-49DF-8ED7-BF39D8B05245}"/>
              </pc2:cmMkLst>
              <pc226:cmRplyChg chg="add">
                <pc226:chgData name="Jason Wiese" userId="4bff8d5b-7de6-4655-b397-69b0afc81113" providerId="ADAL" clId="{3961235D-2435-44DC-B387-BAF350E7B105}" dt="2023-04-07T02:27:52.061" v="11"/>
                <pc2:cmRplyMkLst xmlns:pc2="http://schemas.microsoft.com/office/powerpoint/2019/9/main/command">
                  <pc:docMk/>
                  <pc:sldMk cId="2429383501" sldId="2146846018"/>
                  <pc2:cmMk id="{AAB12216-0D0C-49DF-8ED7-BF39D8B05245}"/>
                  <pc2:cmRplyMk id="{FFF1AD57-4F79-4728-B335-2EFFDB321DDD}"/>
                </pc2:cmRplyMkLst>
              </pc226:cmRplyChg>
            </pc226:cmChg>
          </p:ext>
        </pc:extLst>
      </pc:sldChg>
      <pc:sldChg chg="modSp mod modCm">
        <pc:chgData name="Jason Wiese" userId="4bff8d5b-7de6-4655-b397-69b0afc81113" providerId="ADAL" clId="{3961235D-2435-44DC-B387-BAF350E7B105}" dt="2023-04-07T02:26:13.164" v="8"/>
        <pc:sldMkLst>
          <pc:docMk/>
          <pc:sldMk cId="702118468" sldId="2146846019"/>
        </pc:sldMkLst>
        <pc:spChg chg="mod">
          <ac:chgData name="Jason Wiese" userId="4bff8d5b-7de6-4655-b397-69b0afc81113" providerId="ADAL" clId="{3961235D-2435-44DC-B387-BAF350E7B105}" dt="2023-04-07T02:24:49.628" v="7" actId="20577"/>
          <ac:spMkLst>
            <pc:docMk/>
            <pc:sldMk cId="702118468" sldId="2146846019"/>
            <ac:spMk id="4" creationId="{266BE989-FC87-6742-2706-6F3C1333D0C1}"/>
          </ac:spMkLst>
        </pc:spChg>
        <pc:extLst>
          <p:ext xmlns:p="http://schemas.openxmlformats.org/presentationml/2006/main" uri="{D6D511B9-2390-475A-947B-AFAB55BFBCF1}">
            <pc226:cmChg xmlns:pc226="http://schemas.microsoft.com/office/powerpoint/2022/06/main/command" chg="">
              <pc226:chgData name="Jason Wiese" userId="4bff8d5b-7de6-4655-b397-69b0afc81113" providerId="ADAL" clId="{3961235D-2435-44DC-B387-BAF350E7B105}" dt="2023-04-07T02:26:13.164" v="8"/>
              <pc2:cmMkLst xmlns:pc2="http://schemas.microsoft.com/office/powerpoint/2019/9/main/command">
                <pc:docMk/>
                <pc:sldMk cId="702118468" sldId="2146846019"/>
                <pc2:cmMk id="{EA5216D3-13D1-4998-9FF7-67A7DBB1DF11}"/>
              </pc2:cmMkLst>
              <pc226:cmRplyChg chg="add">
                <pc226:chgData name="Jason Wiese" userId="4bff8d5b-7de6-4655-b397-69b0afc81113" providerId="ADAL" clId="{3961235D-2435-44DC-B387-BAF350E7B105}" dt="2023-04-07T02:26:13.164" v="8"/>
                <pc2:cmRplyMkLst xmlns:pc2="http://schemas.microsoft.com/office/powerpoint/2019/9/main/command">
                  <pc:docMk/>
                  <pc:sldMk cId="702118468" sldId="2146846019"/>
                  <pc2:cmMk id="{EA5216D3-13D1-4998-9FF7-67A7DBB1DF11}"/>
                  <pc2:cmRplyMk id="{E553CB5B-7330-4F84-B96B-E41B5C6CBBFB}"/>
                </pc2:cmRplyMkLst>
              </pc226:cmRplyChg>
            </pc226:cmChg>
          </p:ext>
        </pc:extLst>
      </pc:sldChg>
    </pc:docChg>
  </pc:docChgLst>
  <pc:docChgLst>
    <pc:chgData name="Reed Kiely" userId="768be38e-2fb5-40ce-925d-bd8e9d9e3c31" providerId="ADAL" clId="{8B7CA250-3EFD-4955-AE94-B8C1C725DA53}"/>
    <pc:docChg chg="undo custSel delSld modSld">
      <pc:chgData name="Reed Kiely" userId="768be38e-2fb5-40ce-925d-bd8e9d9e3c31" providerId="ADAL" clId="{8B7CA250-3EFD-4955-AE94-B8C1C725DA53}" dt="2023-04-13T16:21:50.157" v="99" actId="1076"/>
      <pc:docMkLst>
        <pc:docMk/>
      </pc:docMkLst>
      <pc:sldChg chg="addSp delSp modSp mod delCm">
        <pc:chgData name="Reed Kiely" userId="768be38e-2fb5-40ce-925d-bd8e9d9e3c31" providerId="ADAL" clId="{8B7CA250-3EFD-4955-AE94-B8C1C725DA53}" dt="2023-04-13T16:21:50.157" v="99" actId="1076"/>
        <pc:sldMkLst>
          <pc:docMk/>
          <pc:sldMk cId="3110856516" sldId="2144328304"/>
        </pc:sldMkLst>
        <pc:spChg chg="mod">
          <ac:chgData name="Reed Kiely" userId="768be38e-2fb5-40ce-925d-bd8e9d9e3c31" providerId="ADAL" clId="{8B7CA250-3EFD-4955-AE94-B8C1C725DA53}" dt="2023-04-13T16:21:05.137" v="89"/>
          <ac:spMkLst>
            <pc:docMk/>
            <pc:sldMk cId="3110856516" sldId="2144328304"/>
            <ac:spMk id="19" creationId="{A670EA08-C637-A834-CDA3-D1F40C951EB4}"/>
          </ac:spMkLst>
        </pc:spChg>
        <pc:spChg chg="del">
          <ac:chgData name="Reed Kiely" userId="768be38e-2fb5-40ce-925d-bd8e9d9e3c31" providerId="ADAL" clId="{8B7CA250-3EFD-4955-AE94-B8C1C725DA53}" dt="2023-04-13T16:20:25.937" v="84" actId="478"/>
          <ac:spMkLst>
            <pc:docMk/>
            <pc:sldMk cId="3110856516" sldId="2144328304"/>
            <ac:spMk id="20" creationId="{E4764B10-50D7-3765-373A-75CEC8D70535}"/>
          </ac:spMkLst>
        </pc:spChg>
        <pc:picChg chg="add mod">
          <ac:chgData name="Reed Kiely" userId="768be38e-2fb5-40ce-925d-bd8e9d9e3c31" providerId="ADAL" clId="{8B7CA250-3EFD-4955-AE94-B8C1C725DA53}" dt="2023-04-13T16:21:50.157" v="99" actId="1076"/>
          <ac:picMkLst>
            <pc:docMk/>
            <pc:sldMk cId="3110856516" sldId="2144328304"/>
            <ac:picMk id="5" creationId="{9A8653F3-10A6-D48A-77F3-2CB52C6EBB0D}"/>
          </ac:picMkLst>
        </pc:picChg>
        <pc:picChg chg="del mod">
          <ac:chgData name="Reed Kiely" userId="768be38e-2fb5-40ce-925d-bd8e9d9e3c31" providerId="ADAL" clId="{8B7CA250-3EFD-4955-AE94-B8C1C725DA53}" dt="2023-04-13T16:21:38.055" v="96" actId="478"/>
          <ac:picMkLst>
            <pc:docMk/>
            <pc:sldMk cId="3110856516" sldId="2144328304"/>
            <ac:picMk id="14" creationId="{59E774F4-6466-E1AC-7F82-58DA33BE91F6}"/>
          </ac:picMkLst>
        </pc:pic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8B7CA250-3EFD-4955-AE94-B8C1C725DA53}" dt="2023-04-13T16:20:24.097" v="83"/>
              <pc2:cmMkLst xmlns:pc2="http://schemas.microsoft.com/office/powerpoint/2019/9/main/command">
                <pc:docMk/>
                <pc:sldMk cId="3110856516" sldId="2144328304"/>
                <pc2:cmMk id="{3319ABFD-80C2-4C49-B2B6-81BA9A238D8B}"/>
              </pc2:cmMkLst>
            </pc226:cmChg>
          </p:ext>
        </pc:extLst>
      </pc:sldChg>
      <pc:sldChg chg="addSp delSp modSp mod delCm modCm">
        <pc:chgData name="Reed Kiely" userId="768be38e-2fb5-40ce-925d-bd8e9d9e3c31" providerId="ADAL" clId="{8B7CA250-3EFD-4955-AE94-B8C1C725DA53}" dt="2023-04-11T15:02:44.475" v="82"/>
        <pc:sldMkLst>
          <pc:docMk/>
          <pc:sldMk cId="2616088967" sldId="2144328357"/>
        </pc:sldMkLst>
        <pc:spChg chg="mod">
          <ac:chgData name="Reed Kiely" userId="768be38e-2fb5-40ce-925d-bd8e9d9e3c31" providerId="ADAL" clId="{8B7CA250-3EFD-4955-AE94-B8C1C725DA53}" dt="2023-04-07T13:51:19.703" v="53" actId="1076"/>
          <ac:spMkLst>
            <pc:docMk/>
            <pc:sldMk cId="2616088967" sldId="2144328357"/>
            <ac:spMk id="5" creationId="{0A557D10-920C-60EE-1CDB-3DE483CDEA4F}"/>
          </ac:spMkLst>
        </pc:spChg>
        <pc:spChg chg="add del mod">
          <ac:chgData name="Reed Kiely" userId="768be38e-2fb5-40ce-925d-bd8e9d9e3c31" providerId="ADAL" clId="{8B7CA250-3EFD-4955-AE94-B8C1C725DA53}" dt="2023-04-07T13:51:23.144" v="54" actId="478"/>
          <ac:spMkLst>
            <pc:docMk/>
            <pc:sldMk cId="2616088967" sldId="2144328357"/>
            <ac:spMk id="6" creationId="{E96AEE38-8C99-34D5-45FB-A00F575FFBC4}"/>
          </ac:spMkLst>
        </pc:sp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8B7CA250-3EFD-4955-AE94-B8C1C725DA53}" dt="2023-04-11T15:02:43.200" v="81"/>
              <pc2:cmMkLst xmlns:pc2="http://schemas.microsoft.com/office/powerpoint/2019/9/main/command">
                <pc:docMk/>
                <pc:sldMk cId="2616088967" sldId="2144328357"/>
                <pc2:cmMk id="{9465EC6B-A77D-4A14-BB30-6F0D91519E16}"/>
              </pc2:cmMkLst>
              <pc226:cmRplyChg chg="add">
                <pc226:chgData name="Reed Kiely" userId="768be38e-2fb5-40ce-925d-bd8e9d9e3c31" providerId="ADAL" clId="{8B7CA250-3EFD-4955-AE94-B8C1C725DA53}" dt="2023-04-07T13:50:59.001" v="49"/>
                <pc2:cmRplyMkLst xmlns:pc2="http://schemas.microsoft.com/office/powerpoint/2019/9/main/command">
                  <pc:docMk/>
                  <pc:sldMk cId="2616088967" sldId="2144328357"/>
                  <pc2:cmMk id="{9465EC6B-A77D-4A14-BB30-6F0D91519E16}"/>
                  <pc2:cmRplyMk id="{40B3D874-B049-4B09-893D-BA61565AAAFF}"/>
                </pc2:cmRplyMkLst>
              </pc226:cmRplyChg>
            </pc226:cmChg>
            <pc226:cmChg xmlns:pc226="http://schemas.microsoft.com/office/powerpoint/2022/06/main/command" chg="del">
              <pc226:chgData name="Reed Kiely" userId="768be38e-2fb5-40ce-925d-bd8e9d9e3c31" providerId="ADAL" clId="{8B7CA250-3EFD-4955-AE94-B8C1C725DA53}" dt="2023-04-11T15:02:44.475" v="82"/>
              <pc2:cmMkLst xmlns:pc2="http://schemas.microsoft.com/office/powerpoint/2019/9/main/command">
                <pc:docMk/>
                <pc:sldMk cId="2616088967" sldId="2144328357"/>
                <pc2:cmMk id="{1A2CCF85-5BB6-4B67-BA50-8A05DCD3A242}"/>
              </pc2:cmMkLst>
              <pc226:cmRplyChg chg="add">
                <pc226:chgData name="Reed Kiely" userId="768be38e-2fb5-40ce-925d-bd8e9d9e3c31" providerId="ADAL" clId="{8B7CA250-3EFD-4955-AE94-B8C1C725DA53}" dt="2023-04-07T13:51:26.727" v="55"/>
                <pc2:cmRplyMkLst xmlns:pc2="http://schemas.microsoft.com/office/powerpoint/2019/9/main/command">
                  <pc:docMk/>
                  <pc:sldMk cId="2616088967" sldId="2144328357"/>
                  <pc2:cmMk id="{1A2CCF85-5BB6-4B67-BA50-8A05DCD3A242}"/>
                  <pc2:cmRplyMk id="{B2DDB517-D035-4ACA-9483-E7D08D79FE15}"/>
                </pc2:cmRplyMkLst>
              </pc226:cmRplyChg>
            </pc226:cmChg>
          </p:ext>
        </pc:extLst>
      </pc:sldChg>
      <pc:sldChg chg="del">
        <pc:chgData name="Reed Kiely" userId="768be38e-2fb5-40ce-925d-bd8e9d9e3c31" providerId="ADAL" clId="{8B7CA250-3EFD-4955-AE94-B8C1C725DA53}" dt="2023-04-07T13:19:31.911" v="2" actId="2696"/>
        <pc:sldMkLst>
          <pc:docMk/>
          <pc:sldMk cId="2326151287" sldId="2144328536"/>
        </pc:sldMkLst>
      </pc:sldChg>
      <pc:sldChg chg="modSp mod delCm modCm">
        <pc:chgData name="Reed Kiely" userId="768be38e-2fb5-40ce-925d-bd8e9d9e3c31" providerId="ADAL" clId="{8B7CA250-3EFD-4955-AE94-B8C1C725DA53}" dt="2023-04-11T15:02:05.062" v="76"/>
        <pc:sldMkLst>
          <pc:docMk/>
          <pc:sldMk cId="2503189832" sldId="2146845997"/>
        </pc:sldMkLst>
        <pc:spChg chg="mod">
          <ac:chgData name="Reed Kiely" userId="768be38e-2fb5-40ce-925d-bd8e9d9e3c31" providerId="ADAL" clId="{8B7CA250-3EFD-4955-AE94-B8C1C725DA53}" dt="2023-04-07T13:21:56.870" v="8"/>
          <ac:spMkLst>
            <pc:docMk/>
            <pc:sldMk cId="2503189832" sldId="2146845997"/>
            <ac:spMk id="11" creationId="{C9152579-3274-2AD6-3DD2-055263FB69C8}"/>
          </ac:spMkLst>
        </pc:sp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8B7CA250-3EFD-4955-AE94-B8C1C725DA53}" dt="2023-04-11T15:02:05.062" v="76"/>
              <pc2:cmMkLst xmlns:pc2="http://schemas.microsoft.com/office/powerpoint/2019/9/main/command">
                <pc:docMk/>
                <pc:sldMk cId="2503189832" sldId="2146845997"/>
                <pc2:cmMk id="{7148AA89-C205-4EF8-A894-7BCA2A509B96}"/>
              </pc2:cmMkLst>
              <pc226:cmRplyChg chg="add">
                <pc226:chgData name="Reed Kiely" userId="768be38e-2fb5-40ce-925d-bd8e9d9e3c31" providerId="ADAL" clId="{8B7CA250-3EFD-4955-AE94-B8C1C725DA53}" dt="2023-04-07T13:22:02.970" v="9"/>
                <pc2:cmRplyMkLst xmlns:pc2="http://schemas.microsoft.com/office/powerpoint/2019/9/main/command">
                  <pc:docMk/>
                  <pc:sldMk cId="2503189832" sldId="2146845997"/>
                  <pc2:cmMk id="{7148AA89-C205-4EF8-A894-7BCA2A509B96}"/>
                  <pc2:cmRplyMk id="{AD0ACC88-3678-45C2-ACEA-7754AF808E14}"/>
                </pc2:cmRplyMkLst>
              </pc226:cmRplyChg>
            </pc226:cmChg>
          </p:ext>
        </pc:extLst>
      </pc:sldChg>
      <pc:sldChg chg="modSp mod delCm modCm">
        <pc:chgData name="Reed Kiely" userId="768be38e-2fb5-40ce-925d-bd8e9d9e3c31" providerId="ADAL" clId="{8B7CA250-3EFD-4955-AE94-B8C1C725DA53}" dt="2023-04-11T15:02:40.741" v="80"/>
        <pc:sldMkLst>
          <pc:docMk/>
          <pc:sldMk cId="3997582668" sldId="2146846004"/>
        </pc:sldMkLst>
        <pc:spChg chg="mod">
          <ac:chgData name="Reed Kiely" userId="768be38e-2fb5-40ce-925d-bd8e9d9e3c31" providerId="ADAL" clId="{8B7CA250-3EFD-4955-AE94-B8C1C725DA53}" dt="2023-04-07T13:32:25.494" v="31"/>
          <ac:spMkLst>
            <pc:docMk/>
            <pc:sldMk cId="3997582668" sldId="2146846004"/>
            <ac:spMk id="9" creationId="{BDB94FF3-BB22-361E-FE92-2042657821D7}"/>
          </ac:spMkLst>
        </pc:sp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8B7CA250-3EFD-4955-AE94-B8C1C725DA53}" dt="2023-04-11T15:02:40.741" v="80"/>
              <pc2:cmMkLst xmlns:pc2="http://schemas.microsoft.com/office/powerpoint/2019/9/main/command">
                <pc:docMk/>
                <pc:sldMk cId="3997582668" sldId="2146846004"/>
                <pc2:cmMk id="{72614C4A-CAFD-48A9-B0D9-79BE508DC6B7}"/>
              </pc2:cmMkLst>
              <pc226:cmRplyChg chg="add">
                <pc226:chgData name="Reed Kiely" userId="768be38e-2fb5-40ce-925d-bd8e9d9e3c31" providerId="ADAL" clId="{8B7CA250-3EFD-4955-AE94-B8C1C725DA53}" dt="2023-04-07T13:32:36.896" v="32"/>
                <pc2:cmRplyMkLst xmlns:pc2="http://schemas.microsoft.com/office/powerpoint/2019/9/main/command">
                  <pc:docMk/>
                  <pc:sldMk cId="3997582668" sldId="2146846004"/>
                  <pc2:cmMk id="{72614C4A-CAFD-48A9-B0D9-79BE508DC6B7}"/>
                  <pc2:cmRplyMk id="{681BEB8E-4EEF-442C-83CF-A5AE2C712D71}"/>
                </pc2:cmRplyMkLst>
              </pc226:cmRplyChg>
            </pc226:cmChg>
          </p:ext>
        </pc:extLst>
      </pc:sldChg>
      <pc:sldChg chg="modSp mod delCm modCm">
        <pc:chgData name="Reed Kiely" userId="768be38e-2fb5-40ce-925d-bd8e9d9e3c31" providerId="ADAL" clId="{8B7CA250-3EFD-4955-AE94-B8C1C725DA53}" dt="2023-04-11T15:01:26.543" v="72"/>
        <pc:sldMkLst>
          <pc:docMk/>
          <pc:sldMk cId="1576167562" sldId="2146846007"/>
        </pc:sldMkLst>
        <pc:spChg chg="mod">
          <ac:chgData name="Reed Kiely" userId="768be38e-2fb5-40ce-925d-bd8e9d9e3c31" providerId="ADAL" clId="{8B7CA250-3EFD-4955-AE94-B8C1C725DA53}" dt="2023-04-07T13:18:47.535" v="0"/>
          <ac:spMkLst>
            <pc:docMk/>
            <pc:sldMk cId="1576167562" sldId="2146846007"/>
            <ac:spMk id="10" creationId="{0C38B446-4C07-42BF-B42F-5E8AEE13A36B}"/>
          </ac:spMkLst>
        </pc:sp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8B7CA250-3EFD-4955-AE94-B8C1C725DA53}" dt="2023-04-11T15:01:26.543" v="72"/>
              <pc2:cmMkLst xmlns:pc2="http://schemas.microsoft.com/office/powerpoint/2019/9/main/command">
                <pc:docMk/>
                <pc:sldMk cId="1576167562" sldId="2146846007"/>
                <pc2:cmMk id="{6D29F3F8-9414-4142-B2A3-4EEA3124C1DE}"/>
              </pc2:cmMkLst>
              <pc226:cmRplyChg chg="add">
                <pc226:chgData name="Reed Kiely" userId="768be38e-2fb5-40ce-925d-bd8e9d9e3c31" providerId="ADAL" clId="{8B7CA250-3EFD-4955-AE94-B8C1C725DA53}" dt="2023-04-07T13:18:56.654" v="1"/>
                <pc2:cmRplyMkLst xmlns:pc2="http://schemas.microsoft.com/office/powerpoint/2019/9/main/command">
                  <pc:docMk/>
                  <pc:sldMk cId="1576167562" sldId="2146846007"/>
                  <pc2:cmMk id="{6D29F3F8-9414-4142-B2A3-4EEA3124C1DE}"/>
                  <pc2:cmRplyMk id="{11D2EC9E-0938-4BD8-8002-082FB3BEF0D1}"/>
                </pc2:cmRplyMkLst>
              </pc226:cmRplyChg>
            </pc226:cmChg>
          </p:ext>
        </pc:extLst>
      </pc:sldChg>
      <pc:sldChg chg="modSp mod delCm modCm">
        <pc:chgData name="Reed Kiely" userId="768be38e-2fb5-40ce-925d-bd8e9d9e3c31" providerId="ADAL" clId="{8B7CA250-3EFD-4955-AE94-B8C1C725DA53}" dt="2023-04-11T15:02:37.825" v="79"/>
        <pc:sldMkLst>
          <pc:docMk/>
          <pc:sldMk cId="2022547532" sldId="2146846010"/>
        </pc:sldMkLst>
        <pc:spChg chg="mod">
          <ac:chgData name="Reed Kiely" userId="768be38e-2fb5-40ce-925d-bd8e9d9e3c31" providerId="ADAL" clId="{8B7CA250-3EFD-4955-AE94-B8C1C725DA53}" dt="2023-04-07T13:31:44.816" v="29" actId="14100"/>
          <ac:spMkLst>
            <pc:docMk/>
            <pc:sldMk cId="2022547532" sldId="2146846010"/>
            <ac:spMk id="9" creationId="{BDB94FF3-BB22-361E-FE92-2042657821D7}"/>
          </ac:spMkLst>
        </pc:sp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8B7CA250-3EFD-4955-AE94-B8C1C725DA53}" dt="2023-04-11T15:02:37.825" v="79"/>
              <pc2:cmMkLst xmlns:pc2="http://schemas.microsoft.com/office/powerpoint/2019/9/main/command">
                <pc:docMk/>
                <pc:sldMk cId="2022547532" sldId="2146846010"/>
                <pc2:cmMk id="{AA9AC1D2-A495-4A1B-B63E-7E75BD75A17C}"/>
              </pc2:cmMkLst>
              <pc226:cmRplyChg chg="add">
                <pc226:chgData name="Reed Kiely" userId="768be38e-2fb5-40ce-925d-bd8e9d9e3c31" providerId="ADAL" clId="{8B7CA250-3EFD-4955-AE94-B8C1C725DA53}" dt="2023-04-07T13:31:48.440" v="30"/>
                <pc2:cmRplyMkLst xmlns:pc2="http://schemas.microsoft.com/office/powerpoint/2019/9/main/command">
                  <pc:docMk/>
                  <pc:sldMk cId="2022547532" sldId="2146846010"/>
                  <pc2:cmMk id="{AA9AC1D2-A495-4A1B-B63E-7E75BD75A17C}"/>
                  <pc2:cmRplyMk id="{A776B249-2FEB-4500-B0B9-E689C45D1B32}"/>
                </pc2:cmRplyMkLst>
              </pc226:cmRplyChg>
            </pc226:cmChg>
          </p:ext>
        </pc:extLst>
      </pc:sldChg>
      <pc:sldChg chg="modSp mod modCm">
        <pc:chgData name="Reed Kiely" userId="768be38e-2fb5-40ce-925d-bd8e9d9e3c31" providerId="ADAL" clId="{8B7CA250-3EFD-4955-AE94-B8C1C725DA53}" dt="2023-04-07T14:41:25.880" v="71"/>
        <pc:sldMkLst>
          <pc:docMk/>
          <pc:sldMk cId="2306879313" sldId="2146846015"/>
        </pc:sldMkLst>
        <pc:spChg chg="mod">
          <ac:chgData name="Reed Kiely" userId="768be38e-2fb5-40ce-925d-bd8e9d9e3c31" providerId="ADAL" clId="{8B7CA250-3EFD-4955-AE94-B8C1C725DA53}" dt="2023-04-07T14:40:52.370" v="70" actId="20577"/>
          <ac:spMkLst>
            <pc:docMk/>
            <pc:sldMk cId="2306879313" sldId="2146846015"/>
            <ac:spMk id="11" creationId="{C9152579-3274-2AD6-3DD2-055263FB69C8}"/>
          </ac:spMkLst>
        </pc:spChg>
        <pc:extLst>
          <p:ext xmlns:p="http://schemas.openxmlformats.org/presentationml/2006/main" uri="{D6D511B9-2390-475A-947B-AFAB55BFBCF1}">
            <pc226:cmChg xmlns:pc226="http://schemas.microsoft.com/office/powerpoint/2022/06/main/command" chg="">
              <pc226:chgData name="Reed Kiely" userId="768be38e-2fb5-40ce-925d-bd8e9d9e3c31" providerId="ADAL" clId="{8B7CA250-3EFD-4955-AE94-B8C1C725DA53}" dt="2023-04-07T14:41:25.880" v="71"/>
              <pc2:cmMkLst xmlns:pc2="http://schemas.microsoft.com/office/powerpoint/2019/9/main/command">
                <pc:docMk/>
                <pc:sldMk cId="2306879313" sldId="2146846015"/>
                <pc2:cmMk id="{17F12D5B-2F59-45B7-9533-BF2C371FEFCA}"/>
              </pc2:cmMkLst>
              <pc226:cmRplyChg chg="add">
                <pc226:chgData name="Reed Kiely" userId="768be38e-2fb5-40ce-925d-bd8e9d9e3c31" providerId="ADAL" clId="{8B7CA250-3EFD-4955-AE94-B8C1C725DA53}" dt="2023-04-07T13:31:20.140" v="26"/>
                <pc2:cmRplyMkLst xmlns:pc2="http://schemas.microsoft.com/office/powerpoint/2019/9/main/command">
                  <pc:docMk/>
                  <pc:sldMk cId="2306879313" sldId="2146846015"/>
                  <pc2:cmMk id="{17F12D5B-2F59-45B7-9533-BF2C371FEFCA}"/>
                  <pc2:cmRplyMk id="{CD401C00-0B73-4A69-89DB-7032E4567817}"/>
                </pc2:cmRplyMkLst>
              </pc226:cmRplyChg>
              <pc226:cmRplyChg chg="add">
                <pc226:chgData name="Reed Kiely" userId="768be38e-2fb5-40ce-925d-bd8e9d9e3c31" providerId="ADAL" clId="{8B7CA250-3EFD-4955-AE94-B8C1C725DA53}" dt="2023-04-07T14:41:25.880" v="71"/>
                <pc2:cmRplyMkLst xmlns:pc2="http://schemas.microsoft.com/office/powerpoint/2019/9/main/command">
                  <pc:docMk/>
                  <pc:sldMk cId="2306879313" sldId="2146846015"/>
                  <pc2:cmMk id="{17F12D5B-2F59-45B7-9533-BF2C371FEFCA}"/>
                  <pc2:cmRplyMk id="{5E785DE5-9C98-416A-B6EA-E978E7D90D5D}"/>
                </pc2:cmRplyMkLst>
              </pc226:cmRplyChg>
            </pc226:cmChg>
          </p:ext>
        </pc:extLst>
      </pc:sldChg>
      <pc:sldChg chg="modSp mod delCm modCm">
        <pc:chgData name="Reed Kiely" userId="768be38e-2fb5-40ce-925d-bd8e9d9e3c31" providerId="ADAL" clId="{8B7CA250-3EFD-4955-AE94-B8C1C725DA53}" dt="2023-04-11T15:02:01.480" v="75"/>
        <pc:sldMkLst>
          <pc:docMk/>
          <pc:sldMk cId="1196223107" sldId="2146846016"/>
        </pc:sldMkLst>
        <pc:spChg chg="mod">
          <ac:chgData name="Reed Kiely" userId="768be38e-2fb5-40ce-925d-bd8e9d9e3c31" providerId="ADAL" clId="{8B7CA250-3EFD-4955-AE94-B8C1C725DA53}" dt="2023-04-07T13:21:31.298" v="6" actId="20577"/>
          <ac:spMkLst>
            <pc:docMk/>
            <pc:sldMk cId="1196223107" sldId="2146846016"/>
            <ac:spMk id="2" creationId="{AE93A1B2-84F2-2BBC-BAF6-542FC9F65468}"/>
          </ac:spMkLst>
        </pc:sp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8B7CA250-3EFD-4955-AE94-B8C1C725DA53}" dt="2023-04-11T15:02:01.480" v="75"/>
              <pc2:cmMkLst xmlns:pc2="http://schemas.microsoft.com/office/powerpoint/2019/9/main/command">
                <pc:docMk/>
                <pc:sldMk cId="1196223107" sldId="2146846016"/>
                <pc2:cmMk id="{29DB633B-2CD1-4EEA-A210-3594234EF53A}"/>
              </pc2:cmMkLst>
              <pc226:cmRplyChg chg="add">
                <pc226:chgData name="Reed Kiely" userId="768be38e-2fb5-40ce-925d-bd8e9d9e3c31" providerId="ADAL" clId="{8B7CA250-3EFD-4955-AE94-B8C1C725DA53}" dt="2023-04-07T13:21:36.887" v="7"/>
                <pc2:cmRplyMkLst xmlns:pc2="http://schemas.microsoft.com/office/powerpoint/2019/9/main/command">
                  <pc:docMk/>
                  <pc:sldMk cId="1196223107" sldId="2146846016"/>
                  <pc2:cmMk id="{29DB633B-2CD1-4EEA-A210-3594234EF53A}"/>
                  <pc2:cmRplyMk id="{345E7DCB-F6A4-4144-9EB0-415A95ECBDE5}"/>
                </pc2:cmRplyMkLst>
              </pc226:cmRplyChg>
            </pc226:cmChg>
          </p:ext>
        </pc:extLst>
      </pc:sldChg>
      <pc:sldChg chg="modSp mod delCm modCm">
        <pc:chgData name="Reed Kiely" userId="768be38e-2fb5-40ce-925d-bd8e9d9e3c31" providerId="ADAL" clId="{8B7CA250-3EFD-4955-AE94-B8C1C725DA53}" dt="2023-04-11T15:02:25.448" v="77"/>
        <pc:sldMkLst>
          <pc:docMk/>
          <pc:sldMk cId="2429383501" sldId="2146846018"/>
        </pc:sldMkLst>
        <pc:spChg chg="mod">
          <ac:chgData name="Reed Kiely" userId="768be38e-2fb5-40ce-925d-bd8e9d9e3c31" providerId="ADAL" clId="{8B7CA250-3EFD-4955-AE94-B8C1C725DA53}" dt="2023-04-07T13:28:58.742" v="18" actId="20577"/>
          <ac:spMkLst>
            <pc:docMk/>
            <pc:sldMk cId="2429383501" sldId="2146846018"/>
            <ac:spMk id="2" creationId="{AE93A1B2-84F2-2BBC-BAF6-542FC9F65468}"/>
          </ac:spMkLst>
        </pc:sp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8B7CA250-3EFD-4955-AE94-B8C1C725DA53}" dt="2023-04-11T15:02:25.448" v="77"/>
              <pc2:cmMkLst xmlns:pc2="http://schemas.microsoft.com/office/powerpoint/2019/9/main/command">
                <pc:docMk/>
                <pc:sldMk cId="2429383501" sldId="2146846018"/>
                <pc2:cmMk id="{AAB12216-0D0C-49DF-8ED7-BF39D8B05245}"/>
              </pc2:cmMkLst>
              <pc226:cmRplyChg chg="add">
                <pc226:chgData name="Reed Kiely" userId="768be38e-2fb5-40ce-925d-bd8e9d9e3c31" providerId="ADAL" clId="{8B7CA250-3EFD-4955-AE94-B8C1C725DA53}" dt="2023-04-07T13:29:03.039" v="19"/>
                <pc2:cmRplyMkLst xmlns:pc2="http://schemas.microsoft.com/office/powerpoint/2019/9/main/command">
                  <pc:docMk/>
                  <pc:sldMk cId="2429383501" sldId="2146846018"/>
                  <pc2:cmMk id="{AAB12216-0D0C-49DF-8ED7-BF39D8B05245}"/>
                  <pc2:cmRplyMk id="{A099EDDD-51B9-4D07-826E-E84749AFA63D}"/>
                </pc2:cmRplyMkLst>
              </pc226:cmRplyChg>
            </pc226:cmChg>
          </p:ext>
        </pc:extLst>
      </pc:sldChg>
      <pc:sldChg chg="modSp mod delCm modCm">
        <pc:chgData name="Reed Kiely" userId="768be38e-2fb5-40ce-925d-bd8e9d9e3c31" providerId="ADAL" clId="{8B7CA250-3EFD-4955-AE94-B8C1C725DA53}" dt="2023-04-11T15:01:58.808" v="74"/>
        <pc:sldMkLst>
          <pc:docMk/>
          <pc:sldMk cId="702118468" sldId="2146846019"/>
        </pc:sldMkLst>
        <pc:spChg chg="mod">
          <ac:chgData name="Reed Kiely" userId="768be38e-2fb5-40ce-925d-bd8e9d9e3c31" providerId="ADAL" clId="{8B7CA250-3EFD-4955-AE94-B8C1C725DA53}" dt="2023-04-07T13:19:43.958" v="3" actId="20577"/>
          <ac:spMkLst>
            <pc:docMk/>
            <pc:sldMk cId="702118468" sldId="2146846019"/>
            <ac:spMk id="4" creationId="{266BE989-FC87-6742-2706-6F3C1333D0C1}"/>
          </ac:spMkLst>
        </pc:sp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8B7CA250-3EFD-4955-AE94-B8C1C725DA53}" dt="2023-04-11T15:01:58.808" v="74"/>
              <pc2:cmMkLst xmlns:pc2="http://schemas.microsoft.com/office/powerpoint/2019/9/main/command">
                <pc:docMk/>
                <pc:sldMk cId="702118468" sldId="2146846019"/>
                <pc2:cmMk id="{9E8EB5C6-4E2C-41B4-A718-FDA44F350863}"/>
              </pc2:cmMkLst>
            </pc226:cmChg>
            <pc226:cmChg xmlns:pc226="http://schemas.microsoft.com/office/powerpoint/2022/06/main/command" chg="del">
              <pc226:chgData name="Reed Kiely" userId="768be38e-2fb5-40ce-925d-bd8e9d9e3c31" providerId="ADAL" clId="{8B7CA250-3EFD-4955-AE94-B8C1C725DA53}" dt="2023-04-11T15:01:28.910" v="73"/>
              <pc2:cmMkLst xmlns:pc2="http://schemas.microsoft.com/office/powerpoint/2019/9/main/command">
                <pc:docMk/>
                <pc:sldMk cId="702118468" sldId="2146846019"/>
                <pc2:cmMk id="{EA5216D3-13D1-4998-9FF7-67A7DBB1DF11}"/>
              </pc2:cmMkLst>
              <pc226:cmRplyChg chg="add">
                <pc226:chgData name="Reed Kiely" userId="768be38e-2fb5-40ce-925d-bd8e9d9e3c31" providerId="ADAL" clId="{8B7CA250-3EFD-4955-AE94-B8C1C725DA53}" dt="2023-04-07T13:20:39.709" v="4"/>
                <pc2:cmRplyMkLst xmlns:pc2="http://schemas.microsoft.com/office/powerpoint/2019/9/main/command">
                  <pc:docMk/>
                  <pc:sldMk cId="702118468" sldId="2146846019"/>
                  <pc2:cmMk id="{EA5216D3-13D1-4998-9FF7-67A7DBB1DF11}"/>
                  <pc2:cmRplyMk id="{8585D9E7-6E99-4745-8603-252CCA6C69CA}"/>
                </pc2:cmRplyMkLst>
              </pc226:cmRplyChg>
            </pc226:cmChg>
          </p:ext>
        </pc:extLst>
      </pc:sldChg>
      <pc:sldChg chg="delCm">
        <pc:chgData name="Reed Kiely" userId="768be38e-2fb5-40ce-925d-bd8e9d9e3c31" providerId="ADAL" clId="{8B7CA250-3EFD-4955-AE94-B8C1C725DA53}" dt="2023-04-11T15:02:33.477" v="78"/>
        <pc:sldMkLst>
          <pc:docMk/>
          <pc:sldMk cId="3470815105" sldId="2146846020"/>
        </pc:sldMkLst>
        <pc:extLst>
          <p:ext xmlns:p="http://schemas.openxmlformats.org/presentationml/2006/main" uri="{D6D511B9-2390-475A-947B-AFAB55BFBCF1}">
            <pc226:cmChg xmlns:pc226="http://schemas.microsoft.com/office/powerpoint/2022/06/main/command" chg="del">
              <pc226:chgData name="Reed Kiely" userId="768be38e-2fb5-40ce-925d-bd8e9d9e3c31" providerId="ADAL" clId="{8B7CA250-3EFD-4955-AE94-B8C1C725DA53}" dt="2023-04-11T15:02:33.477" v="78"/>
              <pc2:cmMkLst xmlns:pc2="http://schemas.microsoft.com/office/powerpoint/2019/9/main/command">
                <pc:docMk/>
                <pc:sldMk cId="3470815105" sldId="2146846020"/>
                <pc2:cmMk id="{504A7F8D-DCB8-4BBD-99C3-229F0D63193D}"/>
              </pc2:cmMkLst>
            </pc226:cmChg>
          </p:ext>
        </pc:extLst>
      </pc:sldChg>
    </pc:docChg>
  </pc:docChgLst>
  <pc:docChgLst>
    <pc:chgData name="Jason Wiese" userId="4bff8d5b-7de6-4655-b397-69b0afc81113" providerId="ADAL" clId="{2F9DB2B7-3A87-433B-B706-D6B07E9E88F8}"/>
    <pc:docChg chg="undo redo custSel delSld modSld">
      <pc:chgData name="Jason Wiese" userId="4bff8d5b-7de6-4655-b397-69b0afc81113" providerId="ADAL" clId="{2F9DB2B7-3A87-433B-B706-D6B07E9E88F8}" dt="2023-04-10T21:39:00.877" v="231" actId="14100"/>
      <pc:docMkLst>
        <pc:docMk/>
      </pc:docMkLst>
      <pc:sldChg chg="modSp mod modCm">
        <pc:chgData name="Jason Wiese" userId="4bff8d5b-7de6-4655-b397-69b0afc81113" providerId="ADAL" clId="{2F9DB2B7-3A87-433B-B706-D6B07E9E88F8}" dt="2023-04-10T21:25:57.930" v="28"/>
        <pc:sldMkLst>
          <pc:docMk/>
          <pc:sldMk cId="2616088967" sldId="2144328357"/>
        </pc:sldMkLst>
        <pc:spChg chg="mod">
          <ac:chgData name="Jason Wiese" userId="4bff8d5b-7de6-4655-b397-69b0afc81113" providerId="ADAL" clId="{2F9DB2B7-3A87-433B-B706-D6B07E9E88F8}" dt="2023-04-10T21:25:27.506" v="27" actId="20577"/>
          <ac:spMkLst>
            <pc:docMk/>
            <pc:sldMk cId="2616088967" sldId="2144328357"/>
            <ac:spMk id="5" creationId="{0A557D10-920C-60EE-1CDB-3DE483CDEA4F}"/>
          </ac:spMkLst>
        </pc:spChg>
        <pc:extLst>
          <p:ext xmlns:p="http://schemas.openxmlformats.org/presentationml/2006/main" uri="{D6D511B9-2390-475A-947B-AFAB55BFBCF1}">
            <pc226:cmChg xmlns:pc226="http://schemas.microsoft.com/office/powerpoint/2022/06/main/command" chg="">
              <pc226:chgData name="Jason Wiese" userId="4bff8d5b-7de6-4655-b397-69b0afc81113" providerId="ADAL" clId="{2F9DB2B7-3A87-433B-B706-D6B07E9E88F8}" dt="2023-04-10T21:25:57.930" v="28"/>
              <pc2:cmMkLst xmlns:pc2="http://schemas.microsoft.com/office/powerpoint/2019/9/main/command">
                <pc:docMk/>
                <pc:sldMk cId="2616088967" sldId="2144328357"/>
                <pc2:cmMk id="{1A2CCF85-5BB6-4B67-BA50-8A05DCD3A242}"/>
              </pc2:cmMkLst>
              <pc226:cmRplyChg chg="add">
                <pc226:chgData name="Jason Wiese" userId="4bff8d5b-7de6-4655-b397-69b0afc81113" providerId="ADAL" clId="{2F9DB2B7-3A87-433B-B706-D6B07E9E88F8}" dt="2023-04-10T21:25:57.930" v="28"/>
                <pc2:cmRplyMkLst xmlns:pc2="http://schemas.microsoft.com/office/powerpoint/2019/9/main/command">
                  <pc:docMk/>
                  <pc:sldMk cId="2616088967" sldId="2144328357"/>
                  <pc2:cmMk id="{1A2CCF85-5BB6-4B67-BA50-8A05DCD3A242}"/>
                  <pc2:cmRplyMk id="{459B3332-11E9-45B4-A850-B220AF481E99}"/>
                </pc2:cmRplyMkLst>
              </pc226:cmRplyChg>
            </pc226:cmChg>
          </p:ext>
        </pc:extLst>
      </pc:sldChg>
      <pc:sldChg chg="modSp mod modCm">
        <pc:chgData name="Jason Wiese" userId="4bff8d5b-7de6-4655-b397-69b0afc81113" providerId="ADAL" clId="{2F9DB2B7-3A87-433B-B706-D6B07E9E88F8}" dt="2023-04-10T21:20:51.296" v="1"/>
        <pc:sldMkLst>
          <pc:docMk/>
          <pc:sldMk cId="2503189832" sldId="2146845997"/>
        </pc:sldMkLst>
        <pc:spChg chg="mod">
          <ac:chgData name="Jason Wiese" userId="4bff8d5b-7de6-4655-b397-69b0afc81113" providerId="ADAL" clId="{2F9DB2B7-3A87-433B-B706-D6B07E9E88F8}" dt="2023-04-10T21:19:40.308" v="0" actId="6549"/>
          <ac:spMkLst>
            <pc:docMk/>
            <pc:sldMk cId="2503189832" sldId="2146845997"/>
            <ac:spMk id="11" creationId="{C9152579-3274-2AD6-3DD2-055263FB69C8}"/>
          </ac:spMkLst>
        </pc:spChg>
        <pc:extLst>
          <p:ext xmlns:p="http://schemas.openxmlformats.org/presentationml/2006/main" uri="{D6D511B9-2390-475A-947B-AFAB55BFBCF1}">
            <pc226:cmChg xmlns:pc226="http://schemas.microsoft.com/office/powerpoint/2022/06/main/command" chg="">
              <pc226:chgData name="Jason Wiese" userId="4bff8d5b-7de6-4655-b397-69b0afc81113" providerId="ADAL" clId="{2F9DB2B7-3A87-433B-B706-D6B07E9E88F8}" dt="2023-04-10T21:20:51.296" v="1"/>
              <pc2:cmMkLst xmlns:pc2="http://schemas.microsoft.com/office/powerpoint/2019/9/main/command">
                <pc:docMk/>
                <pc:sldMk cId="2503189832" sldId="2146845997"/>
                <pc2:cmMk id="{7148AA89-C205-4EF8-A894-7BCA2A509B96}"/>
              </pc2:cmMkLst>
              <pc226:cmRplyChg chg="add">
                <pc226:chgData name="Jason Wiese" userId="4bff8d5b-7de6-4655-b397-69b0afc81113" providerId="ADAL" clId="{2F9DB2B7-3A87-433B-B706-D6B07E9E88F8}" dt="2023-04-10T21:20:51.296" v="1"/>
                <pc2:cmRplyMkLst xmlns:pc2="http://schemas.microsoft.com/office/powerpoint/2019/9/main/command">
                  <pc:docMk/>
                  <pc:sldMk cId="2503189832" sldId="2146845997"/>
                  <pc2:cmMk id="{7148AA89-C205-4EF8-A894-7BCA2A509B96}"/>
                  <pc2:cmRplyMk id="{618473D3-8E8D-4913-A202-95EF96D4FD60}"/>
                </pc2:cmRplyMkLst>
              </pc226:cmRplyChg>
            </pc226:cmChg>
          </p:ext>
        </pc:extLst>
      </pc:sldChg>
      <pc:sldChg chg="modSp mod">
        <pc:chgData name="Jason Wiese" userId="4bff8d5b-7de6-4655-b397-69b0afc81113" providerId="ADAL" clId="{2F9DB2B7-3A87-433B-B706-D6B07E9E88F8}" dt="2023-04-10T21:21:19.522" v="5" actId="20577"/>
        <pc:sldMkLst>
          <pc:docMk/>
          <pc:sldMk cId="299953679" sldId="2146846000"/>
        </pc:sldMkLst>
        <pc:spChg chg="mod">
          <ac:chgData name="Jason Wiese" userId="4bff8d5b-7de6-4655-b397-69b0afc81113" providerId="ADAL" clId="{2F9DB2B7-3A87-433B-B706-D6B07E9E88F8}" dt="2023-04-10T21:21:19.522" v="5" actId="20577"/>
          <ac:spMkLst>
            <pc:docMk/>
            <pc:sldMk cId="299953679" sldId="2146846000"/>
            <ac:spMk id="14" creationId="{17B56CB5-B04E-0A2B-C264-D4F2F24DAF70}"/>
          </ac:spMkLst>
        </pc:spChg>
      </pc:sldChg>
      <pc:sldChg chg="modSp mod">
        <pc:chgData name="Jason Wiese" userId="4bff8d5b-7de6-4655-b397-69b0afc81113" providerId="ADAL" clId="{2F9DB2B7-3A87-433B-B706-D6B07E9E88F8}" dt="2023-04-10T21:21:42.739" v="6" actId="14100"/>
        <pc:sldMkLst>
          <pc:docMk/>
          <pc:sldMk cId="153706009" sldId="2146846003"/>
        </pc:sldMkLst>
        <pc:spChg chg="mod">
          <ac:chgData name="Jason Wiese" userId="4bff8d5b-7de6-4655-b397-69b0afc81113" providerId="ADAL" clId="{2F9DB2B7-3A87-433B-B706-D6B07E9E88F8}" dt="2023-04-10T21:21:42.739" v="6" actId="14100"/>
          <ac:spMkLst>
            <pc:docMk/>
            <pc:sldMk cId="153706009" sldId="2146846003"/>
            <ac:spMk id="11" creationId="{C9152579-3274-2AD6-3DD2-055263FB69C8}"/>
          </ac:spMkLst>
        </pc:spChg>
      </pc:sldChg>
      <pc:sldChg chg="modSp mod modCm">
        <pc:chgData name="Jason Wiese" userId="4bff8d5b-7de6-4655-b397-69b0afc81113" providerId="ADAL" clId="{2F9DB2B7-3A87-433B-B706-D6B07E9E88F8}" dt="2023-04-10T21:24:36.032" v="18"/>
        <pc:sldMkLst>
          <pc:docMk/>
          <pc:sldMk cId="3997582668" sldId="2146846004"/>
        </pc:sldMkLst>
        <pc:spChg chg="mod">
          <ac:chgData name="Jason Wiese" userId="4bff8d5b-7de6-4655-b397-69b0afc81113" providerId="ADAL" clId="{2F9DB2B7-3A87-433B-B706-D6B07E9E88F8}" dt="2023-04-10T21:23:51.895" v="17" actId="20577"/>
          <ac:spMkLst>
            <pc:docMk/>
            <pc:sldMk cId="3997582668" sldId="2146846004"/>
            <ac:spMk id="9" creationId="{BDB94FF3-BB22-361E-FE92-2042657821D7}"/>
          </ac:spMkLst>
        </pc:spChg>
        <pc:extLst>
          <p:ext xmlns:p="http://schemas.openxmlformats.org/presentationml/2006/main" uri="{D6D511B9-2390-475A-947B-AFAB55BFBCF1}">
            <pc226:cmChg xmlns:pc226="http://schemas.microsoft.com/office/powerpoint/2022/06/main/command" chg="">
              <pc226:chgData name="Jason Wiese" userId="4bff8d5b-7de6-4655-b397-69b0afc81113" providerId="ADAL" clId="{2F9DB2B7-3A87-433B-B706-D6B07E9E88F8}" dt="2023-04-10T21:24:36.032" v="18"/>
              <pc2:cmMkLst xmlns:pc2="http://schemas.microsoft.com/office/powerpoint/2019/9/main/command">
                <pc:docMk/>
                <pc:sldMk cId="3997582668" sldId="2146846004"/>
                <pc2:cmMk id="{72614C4A-CAFD-48A9-B0D9-79BE508DC6B7}"/>
              </pc2:cmMkLst>
              <pc226:cmRplyChg chg="add">
                <pc226:chgData name="Jason Wiese" userId="4bff8d5b-7de6-4655-b397-69b0afc81113" providerId="ADAL" clId="{2F9DB2B7-3A87-433B-B706-D6B07E9E88F8}" dt="2023-04-10T21:24:36.032" v="18"/>
                <pc2:cmRplyMkLst xmlns:pc2="http://schemas.microsoft.com/office/powerpoint/2019/9/main/command">
                  <pc:docMk/>
                  <pc:sldMk cId="3997582668" sldId="2146846004"/>
                  <pc2:cmMk id="{72614C4A-CAFD-48A9-B0D9-79BE508DC6B7}"/>
                  <pc2:cmRplyMk id="{B74E8CDA-EADB-48FD-82FA-BDCD11FD5578}"/>
                </pc2:cmRplyMkLst>
              </pc226:cmRplyChg>
            </pc226:cmChg>
          </p:ext>
        </pc:extLst>
      </pc:sldChg>
      <pc:sldChg chg="del">
        <pc:chgData name="Jason Wiese" userId="4bff8d5b-7de6-4655-b397-69b0afc81113" providerId="ADAL" clId="{2F9DB2B7-3A87-433B-B706-D6B07E9E88F8}" dt="2023-04-10T21:37:41.412" v="228" actId="47"/>
        <pc:sldMkLst>
          <pc:docMk/>
          <pc:sldMk cId="2306879313" sldId="2146846015"/>
        </pc:sldMkLst>
      </pc:sldChg>
      <pc:sldChg chg="modSp mod addCm">
        <pc:chgData name="Jason Wiese" userId="4bff8d5b-7de6-4655-b397-69b0afc81113" providerId="ADAL" clId="{2F9DB2B7-3A87-433B-B706-D6B07E9E88F8}" dt="2023-04-10T21:39:00.877" v="231" actId="14100"/>
        <pc:sldMkLst>
          <pc:docMk/>
          <pc:sldMk cId="702118468" sldId="2146846019"/>
        </pc:sldMkLst>
        <pc:spChg chg="mod">
          <ac:chgData name="Jason Wiese" userId="4bff8d5b-7de6-4655-b397-69b0afc81113" providerId="ADAL" clId="{2F9DB2B7-3A87-433B-B706-D6B07E9E88F8}" dt="2023-04-10T21:35:05.959" v="225" actId="20577"/>
          <ac:spMkLst>
            <pc:docMk/>
            <pc:sldMk cId="702118468" sldId="2146846019"/>
            <ac:spMk id="3" creationId="{622A2013-09D5-22BE-0227-864F3B519CC3}"/>
          </ac:spMkLst>
        </pc:spChg>
        <pc:spChg chg="mod">
          <ac:chgData name="Jason Wiese" userId="4bff8d5b-7de6-4655-b397-69b0afc81113" providerId="ADAL" clId="{2F9DB2B7-3A87-433B-B706-D6B07E9E88F8}" dt="2023-04-10T21:39:00.877" v="231" actId="14100"/>
          <ac:spMkLst>
            <pc:docMk/>
            <pc:sldMk cId="702118468" sldId="2146846019"/>
            <ac:spMk id="4" creationId="{266BE989-FC87-6742-2706-6F3C1333D0C1}"/>
          </ac:spMkLst>
        </pc:sp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2F9DB2B7-3A87-433B-B706-D6B07E9E88F8}" dt="2023-04-10T21:35:42.684" v="226"/>
              <pc2:cmMkLst xmlns:pc2="http://schemas.microsoft.com/office/powerpoint/2019/9/main/command">
                <pc:docMk/>
                <pc:sldMk cId="702118468" sldId="2146846019"/>
                <pc2:cmMk id="{9E8EB5C6-4E2C-41B4-A718-FDA44F350863}"/>
              </pc2:cmMkLst>
            </pc226:cmChg>
          </p:ext>
        </pc:extLst>
      </pc:sldChg>
      <pc:sldChg chg="modSp mod modCm">
        <pc:chgData name="Jason Wiese" userId="4bff8d5b-7de6-4655-b397-69b0afc81113" providerId="ADAL" clId="{2F9DB2B7-3A87-433B-B706-D6B07E9E88F8}" dt="2023-04-10T21:37:31.733" v="227"/>
        <pc:sldMkLst>
          <pc:docMk/>
          <pc:sldMk cId="3470815105" sldId="2146846020"/>
        </pc:sldMkLst>
        <pc:spChg chg="mod">
          <ac:chgData name="Jason Wiese" userId="4bff8d5b-7de6-4655-b397-69b0afc81113" providerId="ADAL" clId="{2F9DB2B7-3A87-433B-B706-D6B07E9E88F8}" dt="2023-04-10T21:31:22.511" v="210" actId="20577"/>
          <ac:spMkLst>
            <pc:docMk/>
            <pc:sldMk cId="3470815105" sldId="2146846020"/>
            <ac:spMk id="11" creationId="{C9152579-3274-2AD6-3DD2-055263FB69C8}"/>
          </ac:spMkLst>
        </pc:spChg>
        <pc:extLst>
          <p:ext xmlns:p="http://schemas.openxmlformats.org/presentationml/2006/main" uri="{D6D511B9-2390-475A-947B-AFAB55BFBCF1}">
            <pc226:cmChg xmlns:pc226="http://schemas.microsoft.com/office/powerpoint/2022/06/main/command" chg="">
              <pc226:chgData name="Jason Wiese" userId="4bff8d5b-7de6-4655-b397-69b0afc81113" providerId="ADAL" clId="{2F9DB2B7-3A87-433B-B706-D6B07E9E88F8}" dt="2023-04-10T21:37:31.733" v="227"/>
              <pc2:cmMkLst xmlns:pc2="http://schemas.microsoft.com/office/powerpoint/2019/9/main/command">
                <pc:docMk/>
                <pc:sldMk cId="3470815105" sldId="2146846020"/>
                <pc2:cmMk id="{504A7F8D-DCB8-4BBD-99C3-229F0D63193D}"/>
              </pc2:cmMkLst>
              <pc226:cmRplyChg chg="add">
                <pc226:chgData name="Jason Wiese" userId="4bff8d5b-7de6-4655-b397-69b0afc81113" providerId="ADAL" clId="{2F9DB2B7-3A87-433B-B706-D6B07E9E88F8}" dt="2023-04-10T21:37:31.733" v="227"/>
                <pc2:cmRplyMkLst xmlns:pc2="http://schemas.microsoft.com/office/powerpoint/2019/9/main/command">
                  <pc:docMk/>
                  <pc:sldMk cId="3470815105" sldId="2146846020"/>
                  <pc2:cmMk id="{504A7F8D-DCB8-4BBD-99C3-229F0D63193D}"/>
                  <pc2:cmRplyMk id="{C73BF55B-6A94-48DE-8919-FEDCEBAB0AC5}"/>
                </pc2:cmRplyMkLst>
              </pc226:cmRplyChg>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CFDB4E_214F97AE.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7FF64544_CEE06F81.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7FF6453A_788DA04C.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7FF64534_EE46454C.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F64516_DAC92B8D.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F6452D_9533A548.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7FF6452E_6C50896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7FF6453E_8F17B0D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7FF64530_11E0EE0F.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7FF64541_58FCDC9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7FF64531_B18B4070.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7FF64532_FEC13B6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6129930071716587E-2"/>
          <c:w val="1"/>
          <c:h val="0.80912793366110891"/>
        </c:manualLayout>
      </c:layout>
      <c:barChart>
        <c:barDir val="col"/>
        <c:grouping val="clustered"/>
        <c:varyColors val="0"/>
        <c:ser>
          <c:idx val="0"/>
          <c:order val="0"/>
          <c:tx>
            <c:strRef>
              <c:f>Sheet1!$B$1</c:f>
              <c:strCache>
                <c:ptCount val="1"/>
                <c:pt idx="0">
                  <c:v>Pay-TV HHs</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c:formatCode>
                <c:ptCount val="6"/>
                <c:pt idx="0">
                  <c:v>487</c:v>
                </c:pt>
                <c:pt idx="1">
                  <c:v>496</c:v>
                </c:pt>
                <c:pt idx="2">
                  <c:v>532</c:v>
                </c:pt>
                <c:pt idx="3">
                  <c:v>493</c:v>
                </c:pt>
                <c:pt idx="4">
                  <c:v>559</c:v>
                </c:pt>
                <c:pt idx="5">
                  <c:v>599</c:v>
                </c:pt>
              </c:numCache>
            </c:numRef>
          </c:val>
          <c:extLst>
            <c:ext xmlns:c16="http://schemas.microsoft.com/office/drawing/2014/chart" uri="{C3380CC4-5D6E-409C-BE32-E72D297353CC}">
              <c16:uniqueId val="{00000000-BA4B-437C-A73A-97D6EE490317}"/>
            </c:ext>
          </c:extLst>
        </c:ser>
        <c:dLbls>
          <c:showLegendKey val="0"/>
          <c:showVal val="0"/>
          <c:showCatName val="0"/>
          <c:showSerName val="0"/>
          <c:showPercent val="0"/>
          <c:showBubbleSize val="0"/>
        </c:dLbls>
        <c:gapWidth val="150"/>
        <c:axId val="883731288"/>
        <c:axId val="883732600"/>
      </c:barChart>
      <c:catAx>
        <c:axId val="883731288"/>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800" b="0" i="0" u="none" strike="noStrike" kern="1200" baseline="0">
                <a:solidFill>
                  <a:srgbClr val="1B1464"/>
                </a:solidFill>
                <a:latin typeface="Helvetica" panose="020B0403020202020204" pitchFamily="34" charset="0"/>
                <a:ea typeface="+mn-ea"/>
                <a:cs typeface="+mn-cs"/>
              </a:defRPr>
            </a:pPr>
            <a:endParaRPr lang="en-US"/>
          </a:p>
        </c:txPr>
        <c:crossAx val="883732600"/>
        <c:crosses val="autoZero"/>
        <c:auto val="1"/>
        <c:lblAlgn val="ctr"/>
        <c:lblOffset val="100"/>
        <c:noMultiLvlLbl val="0"/>
      </c:catAx>
      <c:valAx>
        <c:axId val="883732600"/>
        <c:scaling>
          <c:orientation val="minMax"/>
        </c:scaling>
        <c:delete val="1"/>
        <c:axPos val="l"/>
        <c:numFmt formatCode="0" sourceLinked="1"/>
        <c:majorTickMark val="out"/>
        <c:minorTickMark val="none"/>
        <c:tickLblPos val="nextTo"/>
        <c:crossAx val="883731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rgbClr val="002060"/>
          </a:solidFill>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Service-Focused</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"$"#,##0</c:formatCode>
                <c:ptCount val="5"/>
                <c:pt idx="0">
                  <c:v>506.38167939899989</c:v>
                </c:pt>
                <c:pt idx="1">
                  <c:v>380.69904400000001</c:v>
                </c:pt>
                <c:pt idx="2">
                  <c:v>693.64105948899987</c:v>
                </c:pt>
                <c:pt idx="3">
                  <c:v>1180.6473495360003</c:v>
                </c:pt>
                <c:pt idx="4">
                  <c:v>976.44654001600031</c:v>
                </c:pt>
              </c:numCache>
            </c:numRef>
          </c:val>
          <c:extLst>
            <c:ext xmlns:c16="http://schemas.microsoft.com/office/drawing/2014/chart" uri="{C3380CC4-5D6E-409C-BE32-E72D297353CC}">
              <c16:uniqueId val="{00000000-E11A-400F-AA67-8BDBA041E466}"/>
            </c:ext>
          </c:extLst>
        </c:ser>
        <c:ser>
          <c:idx val="1"/>
          <c:order val="1"/>
          <c:tx>
            <c:strRef>
              <c:f>Sheet1!$C$1</c:f>
              <c:strCache>
                <c:ptCount val="1"/>
                <c:pt idx="0">
                  <c:v>Program-Focused</c:v>
                </c:pt>
              </c:strCache>
            </c:strRef>
          </c:tx>
          <c:spPr>
            <a:solidFill>
              <a:srgbClr val="00BFF2"/>
            </a:solidFill>
            <a:ln>
              <a:noFill/>
            </a:ln>
            <a:effectLst/>
          </c:spPr>
          <c:invertIfNegative val="0"/>
          <c:dLbls>
            <c:dLbl>
              <c:idx val="0"/>
              <c:tx>
                <c:rich>
                  <a:bodyPr/>
                  <a:lstStyle/>
                  <a:p>
                    <a:fld id="{B853F610-958C-4885-ADD2-7308AEA8B9CE}" type="VALUE">
                      <a:rPr lang="en-US" sz="1050" smtClean="0"/>
                      <a:pPr/>
                      <a:t>[VALUE]</a:t>
                    </a:fld>
                    <a:endParaRPr lang="en-US" sz="1050"/>
                  </a:p>
                  <a:p>
                    <a:r>
                      <a:rPr lang="en-US" sz="700" b="0"/>
                      <a:t>(34%)</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B15-4ACB-840A-5F9AFBB97E4C}"/>
                </c:ext>
              </c:extLst>
            </c:dLbl>
            <c:dLbl>
              <c:idx val="1"/>
              <c:tx>
                <c:rich>
                  <a:bodyPr/>
                  <a:lstStyle/>
                  <a:p>
                    <a:fld id="{E300C439-2D14-4DF6-824F-24B71569990C}" type="VALUE">
                      <a:rPr lang="en-US" smtClean="0"/>
                      <a:pPr/>
                      <a:t>[VALUE]</a:t>
                    </a:fld>
                    <a:endParaRPr lang="en-US"/>
                  </a:p>
                  <a:p>
                    <a:r>
                      <a:rPr lang="en-US" sz="1200" b="0"/>
                      <a:t>(55%)</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B15-4ACB-840A-5F9AFBB97E4C}"/>
                </c:ext>
              </c:extLst>
            </c:dLbl>
            <c:dLbl>
              <c:idx val="2"/>
              <c:tx>
                <c:rich>
                  <a:bodyPr/>
                  <a:lstStyle/>
                  <a:p>
                    <a:fld id="{4D6ACC6E-1151-4F22-AB70-B4AE2E2F8801}" type="VALUE">
                      <a:rPr lang="en-US" smtClean="0"/>
                      <a:pPr/>
                      <a:t>[VALUE]</a:t>
                    </a:fld>
                    <a:endParaRPr lang="en-US"/>
                  </a:p>
                  <a:p>
                    <a:r>
                      <a:rPr lang="en-US" sz="1200" b="0"/>
                      <a:t>(49%)</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B15-4ACB-840A-5F9AFBB97E4C}"/>
                </c:ext>
              </c:extLst>
            </c:dLbl>
            <c:dLbl>
              <c:idx val="3"/>
              <c:tx>
                <c:rich>
                  <a:bodyPr/>
                  <a:lstStyle/>
                  <a:p>
                    <a:fld id="{1BF82FDA-75D9-4B64-A753-9A7A6806401B}" type="VALUE">
                      <a:rPr lang="en-US" smtClean="0"/>
                      <a:pPr/>
                      <a:t>[VALUE]</a:t>
                    </a:fld>
                    <a:endParaRPr lang="en-US"/>
                  </a:p>
                  <a:p>
                    <a:r>
                      <a:rPr lang="en-US" sz="1200" b="0"/>
                      <a:t>(49%)</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B15-4ACB-840A-5F9AFBB97E4C}"/>
                </c:ext>
              </c:extLst>
            </c:dLbl>
            <c:dLbl>
              <c:idx val="4"/>
              <c:tx>
                <c:rich>
                  <a:bodyPr/>
                  <a:lstStyle/>
                  <a:p>
                    <a:fld id="{C636DF02-FAF7-4695-A017-D2966325B22A}" type="VALUE">
                      <a:rPr lang="en-US" smtClean="0"/>
                      <a:pPr/>
                      <a:t>[VALUE]</a:t>
                    </a:fld>
                    <a:endParaRPr lang="en-US"/>
                  </a:p>
                  <a:p>
                    <a:r>
                      <a:rPr lang="en-US" sz="1200" b="0"/>
                      <a:t>(60%)</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15-4ACB-840A-5F9AFBB97E4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Sheet1!$C$2:$C$6</c:f>
              <c:numCache>
                <c:formatCode>"$"#,##0</c:formatCode>
                <c:ptCount val="5"/>
                <c:pt idx="0">
                  <c:v>255.548591313</c:v>
                </c:pt>
                <c:pt idx="1">
                  <c:v>457.81788529699998</c:v>
                </c:pt>
                <c:pt idx="2">
                  <c:v>675.45164372200077</c:v>
                </c:pt>
                <c:pt idx="3">
                  <c:v>1132.4226027559992</c:v>
                </c:pt>
                <c:pt idx="4">
                  <c:v>1473.6601945400016</c:v>
                </c:pt>
              </c:numCache>
            </c:numRef>
          </c:val>
          <c:extLst>
            <c:ext xmlns:c16="http://schemas.microsoft.com/office/drawing/2014/chart" uri="{C3380CC4-5D6E-409C-BE32-E72D297353CC}">
              <c16:uniqueId val="{00000000-CB15-4ACB-840A-5F9AFBB97E4C}"/>
            </c:ext>
          </c:extLst>
        </c:ser>
        <c:dLbls>
          <c:showLegendKey val="0"/>
          <c:showVal val="0"/>
          <c:showCatName val="0"/>
          <c:showSerName val="0"/>
          <c:showPercent val="0"/>
          <c:showBubbleSize val="0"/>
        </c:dLbls>
        <c:gapWidth val="199"/>
        <c:overlap val="100"/>
        <c:axId val="458351352"/>
        <c:axId val="458355312"/>
      </c:barChart>
      <c:catAx>
        <c:axId val="458351352"/>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1" i="0" u="none" strike="noStrike" kern="1200" baseline="0">
                <a:solidFill>
                  <a:srgbClr val="1B1464"/>
                </a:solidFill>
                <a:latin typeface="Helvetica" panose="020B0403020202020204" pitchFamily="34" charset="0"/>
                <a:ea typeface="+mn-ea"/>
                <a:cs typeface="+mn-cs"/>
              </a:defRPr>
            </a:pPr>
            <a:endParaRPr lang="en-US"/>
          </a:p>
        </c:txPr>
        <c:crossAx val="458355312"/>
        <c:crosses val="autoZero"/>
        <c:auto val="1"/>
        <c:lblAlgn val="ctr"/>
        <c:lblOffset val="100"/>
        <c:noMultiLvlLbl val="0"/>
      </c:catAx>
      <c:valAx>
        <c:axId val="458355312"/>
        <c:scaling>
          <c:orientation val="minMax"/>
        </c:scaling>
        <c:delete val="1"/>
        <c:axPos val="l"/>
        <c:numFmt formatCode="&quot;$&quot;#,##0" sourceLinked="1"/>
        <c:majorTickMark val="none"/>
        <c:minorTickMark val="none"/>
        <c:tickLblPos val="nextTo"/>
        <c:crossAx val="458351352"/>
        <c:crosses val="autoZero"/>
        <c:crossBetween val="between"/>
      </c:valAx>
      <c:spPr>
        <a:noFill/>
        <a:ln>
          <a:noFill/>
        </a:ln>
        <a:effectLst/>
      </c:spPr>
    </c:plotArea>
    <c:legend>
      <c:legendPos val="t"/>
      <c:layout>
        <c:manualLayout>
          <c:xMode val="edge"/>
          <c:yMode val="edge"/>
          <c:x val="0.3686763329160806"/>
          <c:y val="5.6593511012667352E-2"/>
          <c:w val="0.3067105447434077"/>
          <c:h val="6.4054470271368374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69223349458215E-2"/>
          <c:y val="0.1427159207707179"/>
          <c:w val="0.89598850824222531"/>
          <c:h val="0.71038187545174702"/>
        </c:manualLayout>
      </c:layout>
      <c:barChart>
        <c:barDir val="col"/>
        <c:grouping val="clustered"/>
        <c:varyColors val="0"/>
        <c:ser>
          <c:idx val="0"/>
          <c:order val="0"/>
          <c:tx>
            <c:strRef>
              <c:f>Sheet1!$B$1</c:f>
              <c:strCache>
                <c:ptCount val="1"/>
                <c:pt idx="0">
                  <c:v>Total Minutes (Billions)</c:v>
                </c:pt>
              </c:strCache>
            </c:strRef>
          </c:tx>
          <c:spPr>
            <a:solidFill>
              <a:srgbClr val="1B1464"/>
            </a:solidFill>
            <a:ln>
              <a:noFill/>
            </a:ln>
            <a:effectLst/>
          </c:spPr>
          <c:invertIfNegative val="0"/>
          <c:dLbls>
            <c:dLbl>
              <c:idx val="11"/>
              <c:layout>
                <c:manualLayout>
                  <c:x val="-1.5593177687436588E-16"/>
                  <c:y val="-6.6217707136287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D2-47DA-9999-2D045F243E2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'20</c:v>
                </c:pt>
                <c:pt idx="1">
                  <c:v>Q2 '20</c:v>
                </c:pt>
                <c:pt idx="2">
                  <c:v>Q3 '20</c:v>
                </c:pt>
                <c:pt idx="3">
                  <c:v>Q4 '20</c:v>
                </c:pt>
                <c:pt idx="4">
                  <c:v>Q1 '21</c:v>
                </c:pt>
                <c:pt idx="5">
                  <c:v>Q2 '21</c:v>
                </c:pt>
                <c:pt idx="6">
                  <c:v>Q3 '21</c:v>
                </c:pt>
                <c:pt idx="7">
                  <c:v>Q4 '21</c:v>
                </c:pt>
                <c:pt idx="8">
                  <c:v>Q1 '22</c:v>
                </c:pt>
                <c:pt idx="9">
                  <c:v>Q2 '22</c:v>
                </c:pt>
                <c:pt idx="10">
                  <c:v>Q3 '22</c:v>
                </c:pt>
                <c:pt idx="11">
                  <c:v>Q4 '22</c:v>
                </c:pt>
              </c:strCache>
            </c:strRef>
          </c:cat>
          <c:val>
            <c:numRef>
              <c:f>Sheet1!$B$2:$B$13</c:f>
              <c:numCache>
                <c:formatCode>_(* #,##0_);_(* \(#,##0\);_(* "-"??_);_(@_)</c:formatCode>
                <c:ptCount val="12"/>
                <c:pt idx="0" formatCode="##,##0">
                  <c:v>188</c:v>
                </c:pt>
                <c:pt idx="1">
                  <c:v>399</c:v>
                </c:pt>
                <c:pt idx="2">
                  <c:v>595</c:v>
                </c:pt>
                <c:pt idx="3">
                  <c:v>799</c:v>
                </c:pt>
                <c:pt idx="4">
                  <c:v>1011</c:v>
                </c:pt>
                <c:pt idx="5">
                  <c:v>1211</c:v>
                </c:pt>
                <c:pt idx="6">
                  <c:v>1410</c:v>
                </c:pt>
                <c:pt idx="7">
                  <c:v>1627</c:v>
                </c:pt>
                <c:pt idx="8">
                  <c:v>1858</c:v>
                </c:pt>
                <c:pt idx="9">
                  <c:v>2078</c:v>
                </c:pt>
                <c:pt idx="10">
                  <c:v>2294</c:v>
                </c:pt>
                <c:pt idx="11">
                  <c:v>2485</c:v>
                </c:pt>
              </c:numCache>
            </c:numRef>
          </c:val>
          <c:extLst>
            <c:ext xmlns:c16="http://schemas.microsoft.com/office/drawing/2014/chart" uri="{C3380CC4-5D6E-409C-BE32-E72D297353CC}">
              <c16:uniqueId val="{00000000-E7E2-490E-BF01-11703270D16A}"/>
            </c:ext>
          </c:extLst>
        </c:ser>
        <c:dLbls>
          <c:showLegendKey val="0"/>
          <c:showVal val="0"/>
          <c:showCatName val="0"/>
          <c:showSerName val="0"/>
          <c:showPercent val="0"/>
          <c:showBubbleSize val="0"/>
        </c:dLbls>
        <c:gapWidth val="219"/>
        <c:overlap val="-27"/>
        <c:axId val="782419008"/>
        <c:axId val="782424408"/>
      </c:barChart>
      <c:lineChart>
        <c:grouping val="standard"/>
        <c:varyColors val="0"/>
        <c:ser>
          <c:idx val="1"/>
          <c:order val="1"/>
          <c:tx>
            <c:strRef>
              <c:f>Sheet1!$C$1</c:f>
              <c:strCache>
                <c:ptCount val="1"/>
                <c:pt idx="0">
                  <c:v>TV Spend ($ in MM)</c:v>
                </c:pt>
              </c:strCache>
            </c:strRef>
          </c:tx>
          <c:spPr>
            <a:ln w="38100" cap="rnd">
              <a:solidFill>
                <a:srgbClr val="ED3C8D"/>
              </a:solidFill>
              <a:prstDash val="solid"/>
              <a:round/>
            </a:ln>
            <a:effectLst/>
          </c:spPr>
          <c:marker>
            <c:symbol val="none"/>
          </c:marker>
          <c:dLbls>
            <c:dLbl>
              <c:idx val="11"/>
              <c:layout>
                <c:manualLayout>
                  <c:x val="-2.1263669756123173E-3"/>
                  <c:y val="3.3108853568143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2-47DA-9999-2D045F243E28}"/>
                </c:ext>
              </c:extLst>
            </c:dLbl>
            <c:spPr>
              <a:solidFill>
                <a:schemeClr val="bg1"/>
              </a:solidFill>
              <a:ln>
                <a:solidFill>
                  <a:srgbClr val="ED3C8D"/>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ED3C8D"/>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'20</c:v>
                </c:pt>
                <c:pt idx="1">
                  <c:v>Q2 '20</c:v>
                </c:pt>
                <c:pt idx="2">
                  <c:v>Q3 '20</c:v>
                </c:pt>
                <c:pt idx="3">
                  <c:v>Q4 '20</c:v>
                </c:pt>
                <c:pt idx="4">
                  <c:v>Q1 '21</c:v>
                </c:pt>
                <c:pt idx="5">
                  <c:v>Q2 '21</c:v>
                </c:pt>
                <c:pt idx="6">
                  <c:v>Q3 '21</c:v>
                </c:pt>
                <c:pt idx="7">
                  <c:v>Q4 '21</c:v>
                </c:pt>
                <c:pt idx="8">
                  <c:v>Q1 '22</c:v>
                </c:pt>
                <c:pt idx="9">
                  <c:v>Q2 '22</c:v>
                </c:pt>
                <c:pt idx="10">
                  <c:v>Q3 '22</c:v>
                </c:pt>
                <c:pt idx="11">
                  <c:v>Q4 '22</c:v>
                </c:pt>
              </c:strCache>
            </c:strRef>
          </c:cat>
          <c:val>
            <c:numRef>
              <c:f>Sheet1!$C$2:$C$13</c:f>
              <c:numCache>
                <c:formatCode>"$"#,##0</c:formatCode>
                <c:ptCount val="12"/>
                <c:pt idx="0">
                  <c:v>84</c:v>
                </c:pt>
                <c:pt idx="1">
                  <c:v>176</c:v>
                </c:pt>
                <c:pt idx="2">
                  <c:v>275</c:v>
                </c:pt>
                <c:pt idx="3">
                  <c:v>452</c:v>
                </c:pt>
                <c:pt idx="4">
                  <c:v>561</c:v>
                </c:pt>
                <c:pt idx="5">
                  <c:v>646</c:v>
                </c:pt>
                <c:pt idx="6">
                  <c:v>849</c:v>
                </c:pt>
                <c:pt idx="7">
                  <c:v>1050</c:v>
                </c:pt>
                <c:pt idx="8">
                  <c:v>1287</c:v>
                </c:pt>
                <c:pt idx="9">
                  <c:v>1431</c:v>
                </c:pt>
                <c:pt idx="10">
                  <c:v>1569</c:v>
                </c:pt>
                <c:pt idx="11">
                  <c:v>1781</c:v>
                </c:pt>
              </c:numCache>
            </c:numRef>
          </c:val>
          <c:smooth val="0"/>
          <c:extLst>
            <c:ext xmlns:c16="http://schemas.microsoft.com/office/drawing/2014/chart" uri="{C3380CC4-5D6E-409C-BE32-E72D297353CC}">
              <c16:uniqueId val="{00000001-E7E2-490E-BF01-11703270D16A}"/>
            </c:ext>
          </c:extLst>
        </c:ser>
        <c:dLbls>
          <c:showLegendKey val="0"/>
          <c:showVal val="0"/>
          <c:showCatName val="0"/>
          <c:showSerName val="0"/>
          <c:showPercent val="0"/>
          <c:showBubbleSize val="0"/>
        </c:dLbls>
        <c:marker val="1"/>
        <c:smooth val="0"/>
        <c:axId val="782420088"/>
        <c:axId val="782425848"/>
      </c:lineChart>
      <c:catAx>
        <c:axId val="78241900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782424408"/>
        <c:crosses val="autoZero"/>
        <c:auto val="1"/>
        <c:lblAlgn val="ctr"/>
        <c:lblOffset val="100"/>
        <c:noMultiLvlLbl val="0"/>
      </c:catAx>
      <c:valAx>
        <c:axId val="782424408"/>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B1464"/>
                </a:solidFill>
                <a:latin typeface="Helvetica" panose="020B0403020202020204" pitchFamily="34" charset="0"/>
                <a:ea typeface="+mn-ea"/>
                <a:cs typeface="+mn-cs"/>
              </a:defRPr>
            </a:pPr>
            <a:endParaRPr lang="en-US"/>
          </a:p>
        </c:txPr>
        <c:crossAx val="782419008"/>
        <c:crosses val="autoZero"/>
        <c:crossBetween val="between"/>
      </c:valAx>
      <c:valAx>
        <c:axId val="782425848"/>
        <c:scaling>
          <c:orientation val="minMax"/>
          <c:max val="2200"/>
          <c:min val="0"/>
        </c:scaling>
        <c:delete val="0"/>
        <c:axPos val="r"/>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ED3C8D"/>
                </a:solidFill>
                <a:latin typeface="Helvetica" panose="020B0403020202020204" pitchFamily="34" charset="0"/>
                <a:ea typeface="+mn-ea"/>
                <a:cs typeface="+mn-cs"/>
              </a:defRPr>
            </a:pPr>
            <a:endParaRPr lang="en-US"/>
          </a:p>
        </c:txPr>
        <c:crossAx val="782420088"/>
        <c:crosses val="max"/>
        <c:crossBetween val="between"/>
      </c:valAx>
      <c:catAx>
        <c:axId val="782420088"/>
        <c:scaling>
          <c:orientation val="minMax"/>
        </c:scaling>
        <c:delete val="1"/>
        <c:axPos val="b"/>
        <c:numFmt formatCode="General" sourceLinked="1"/>
        <c:majorTickMark val="out"/>
        <c:minorTickMark val="none"/>
        <c:tickLblPos val="nextTo"/>
        <c:crossAx val="782425848"/>
        <c:crosses val="autoZero"/>
        <c:auto val="1"/>
        <c:lblAlgn val="ctr"/>
        <c:lblOffset val="100"/>
        <c:noMultiLvlLbl val="0"/>
      </c:catAx>
      <c:spPr>
        <a:noFill/>
        <a:ln>
          <a:noFill/>
        </a:ln>
        <a:effectLst/>
      </c:spPr>
    </c:plotArea>
    <c:legend>
      <c:legendPos val="b"/>
      <c:layout>
        <c:manualLayout>
          <c:xMode val="edge"/>
          <c:yMode val="edge"/>
          <c:x val="0.2804405966317845"/>
          <c:y val="1.1476258605694931E-2"/>
          <c:w val="0.44174905571307499"/>
          <c:h val="6.8097612199908647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79820471921678"/>
          <c:y val="2.4625768190855279E-3"/>
          <c:w val="0.46362920141985692"/>
          <c:h val="0.99753742318091443"/>
        </c:manualLayout>
      </c:layout>
      <c:barChart>
        <c:barDir val="bar"/>
        <c:grouping val="clustered"/>
        <c:varyColors val="0"/>
        <c:ser>
          <c:idx val="0"/>
          <c:order val="0"/>
          <c:tx>
            <c:strRef>
              <c:f>Sheet1!$B$1</c:f>
              <c:strCache>
                <c:ptCount val="1"/>
                <c:pt idx="0">
                  <c:v>Column2</c:v>
                </c:pt>
              </c:strCache>
            </c:strRef>
          </c:tx>
          <c:spPr>
            <a:solidFill>
              <a:srgbClr val="1B1464"/>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2-1E57-4818-8CC2-585422798342}"/>
              </c:ext>
            </c:extLst>
          </c:dPt>
          <c:dPt>
            <c:idx val="1"/>
            <c:invertIfNegative val="0"/>
            <c:bubble3D val="0"/>
            <c:spPr>
              <a:solidFill>
                <a:srgbClr val="1B1464"/>
              </a:solidFill>
              <a:ln>
                <a:noFill/>
              </a:ln>
              <a:effectLst/>
            </c:spPr>
            <c:extLst>
              <c:ext xmlns:c16="http://schemas.microsoft.com/office/drawing/2014/chart" uri="{C3380CC4-5D6E-409C-BE32-E72D297353CC}">
                <c16:uniqueId val="{00000001-F954-4378-B535-D625BF220CF9}"/>
              </c:ext>
            </c:extLst>
          </c:dPt>
          <c:dPt>
            <c:idx val="2"/>
            <c:invertIfNegative val="0"/>
            <c:bubble3D val="0"/>
            <c:spPr>
              <a:solidFill>
                <a:srgbClr val="4EBEA4"/>
              </a:solidFill>
              <a:ln>
                <a:noFill/>
              </a:ln>
              <a:effectLst/>
            </c:spPr>
            <c:extLst>
              <c:ext xmlns:c16="http://schemas.microsoft.com/office/drawing/2014/chart" uri="{C3380CC4-5D6E-409C-BE32-E72D297353CC}">
                <c16:uniqueId val="{00000003-1E57-4818-8CC2-58542279834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Watched the next episode / sequel</c:v>
                </c:pt>
                <c:pt idx="1">
                  <c:v>Talked about it with people I know in person or phone/text</c:v>
                </c:pt>
                <c:pt idx="2">
                  <c:v>Searched for something else to watch</c:v>
                </c:pt>
                <c:pt idx="3">
                  <c:v>Talked about it with people I know through social media</c:v>
                </c:pt>
                <c:pt idx="4">
                  <c:v>Search social media of other people’s reactions</c:v>
                </c:pt>
              </c:strCache>
            </c:strRef>
          </c:cat>
          <c:val>
            <c:numRef>
              <c:f>Sheet1!$B$2:$B$6</c:f>
              <c:numCache>
                <c:formatCode>0%</c:formatCode>
                <c:ptCount val="5"/>
                <c:pt idx="0">
                  <c:v>0.2</c:v>
                </c:pt>
                <c:pt idx="1">
                  <c:v>0.18</c:v>
                </c:pt>
                <c:pt idx="2">
                  <c:v>0.15</c:v>
                </c:pt>
                <c:pt idx="3">
                  <c:v>0.12</c:v>
                </c:pt>
                <c:pt idx="4">
                  <c:v>0.11</c:v>
                </c:pt>
              </c:numCache>
            </c:numRef>
          </c:val>
          <c:extLst>
            <c:ext xmlns:c16="http://schemas.microsoft.com/office/drawing/2014/chart" uri="{C3380CC4-5D6E-409C-BE32-E72D297353CC}">
              <c16:uniqueId val="{00000008-F954-4378-B535-D625BF220CF9}"/>
            </c:ext>
          </c:extLst>
        </c:ser>
        <c:dLbls>
          <c:showLegendKey val="0"/>
          <c:showVal val="0"/>
          <c:showCatName val="0"/>
          <c:showSerName val="0"/>
          <c:showPercent val="0"/>
          <c:showBubbleSize val="0"/>
        </c:dLbls>
        <c:gapWidth val="150"/>
        <c:axId val="883731288"/>
        <c:axId val="883732600"/>
      </c:barChart>
      <c:catAx>
        <c:axId val="883731288"/>
        <c:scaling>
          <c:orientation val="maxMin"/>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883732600"/>
        <c:crosses val="autoZero"/>
        <c:auto val="1"/>
        <c:lblAlgn val="ctr"/>
        <c:lblOffset val="100"/>
        <c:noMultiLvlLbl val="0"/>
      </c:catAx>
      <c:valAx>
        <c:axId val="883732600"/>
        <c:scaling>
          <c:orientation val="minMax"/>
        </c:scaling>
        <c:delete val="1"/>
        <c:axPos val="t"/>
        <c:numFmt formatCode="0%" sourceLinked="1"/>
        <c:majorTickMark val="out"/>
        <c:minorTickMark val="none"/>
        <c:tickLblPos val="nextTo"/>
        <c:crossAx val="883731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rgbClr val="002060"/>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78182414698158"/>
          <c:y val="5.625569005850696E-2"/>
          <c:w val="0.36749845697817329"/>
          <c:h val="0.91065272755413595"/>
        </c:manualLayout>
      </c:layout>
      <c:doughnutChart>
        <c:varyColors val="1"/>
        <c:ser>
          <c:idx val="0"/>
          <c:order val="0"/>
          <c:tx>
            <c:strRef>
              <c:f>Sheet1!$A$2</c:f>
              <c:strCache>
                <c:ptCount val="1"/>
                <c:pt idx="0">
                  <c:v>February 2023</c:v>
                </c:pt>
              </c:strCache>
            </c:strRef>
          </c:tx>
          <c:spPr>
            <a:ln w="19050">
              <a:solidFill>
                <a:schemeClr val="bg1"/>
              </a:solidFill>
            </a:ln>
          </c:spPr>
          <c:dPt>
            <c:idx val="0"/>
            <c:bubble3D val="0"/>
            <c:spPr>
              <a:solidFill>
                <a:srgbClr val="ED3C8D"/>
              </a:solidFill>
              <a:ln w="19050">
                <a:solidFill>
                  <a:schemeClr val="bg1"/>
                </a:solidFill>
              </a:ln>
              <a:effectLst/>
            </c:spPr>
            <c:extLst>
              <c:ext xmlns:c16="http://schemas.microsoft.com/office/drawing/2014/chart" uri="{C3380CC4-5D6E-409C-BE32-E72D297353CC}">
                <c16:uniqueId val="{00000001-87B0-427B-988B-E30CF7CE9C6C}"/>
              </c:ext>
            </c:extLst>
          </c:dPt>
          <c:dPt>
            <c:idx val="1"/>
            <c:bubble3D val="0"/>
            <c:spPr>
              <a:solidFill>
                <a:srgbClr val="1B1464"/>
              </a:solidFill>
              <a:ln w="19050">
                <a:solidFill>
                  <a:schemeClr val="bg1"/>
                </a:solidFill>
              </a:ln>
              <a:effectLst/>
            </c:spPr>
            <c:extLst>
              <c:ext xmlns:c16="http://schemas.microsoft.com/office/drawing/2014/chart" uri="{C3380CC4-5D6E-409C-BE32-E72D297353CC}">
                <c16:uniqueId val="{00000002-87B0-427B-988B-E30CF7CE9C6C}"/>
              </c:ext>
            </c:extLst>
          </c:dPt>
          <c:dPt>
            <c:idx val="2"/>
            <c:bubble3D val="0"/>
            <c:spPr>
              <a:solidFill>
                <a:srgbClr val="00BFF2"/>
              </a:solidFill>
              <a:ln w="19050">
                <a:solidFill>
                  <a:schemeClr val="bg1"/>
                </a:solidFill>
              </a:ln>
              <a:effectLst/>
            </c:spPr>
            <c:extLst>
              <c:ext xmlns:c16="http://schemas.microsoft.com/office/drawing/2014/chart" uri="{C3380CC4-5D6E-409C-BE32-E72D297353CC}">
                <c16:uniqueId val="{00000003-87B0-427B-988B-E30CF7CE9C6C}"/>
              </c:ext>
            </c:extLst>
          </c:dPt>
          <c:dPt>
            <c:idx val="3"/>
            <c:bubble3D val="0"/>
            <c:spPr>
              <a:solidFill>
                <a:srgbClr val="4EBEA4"/>
              </a:solidFill>
              <a:ln w="19050">
                <a:solidFill>
                  <a:schemeClr val="bg1"/>
                </a:solidFill>
              </a:ln>
              <a:effectLst/>
            </c:spPr>
            <c:extLst>
              <c:ext xmlns:c16="http://schemas.microsoft.com/office/drawing/2014/chart" uri="{C3380CC4-5D6E-409C-BE32-E72D297353CC}">
                <c16:uniqueId val="{00000004-87B0-427B-988B-E30CF7CE9C6C}"/>
              </c:ext>
            </c:extLst>
          </c:dPt>
          <c:dLbls>
            <c:dLbl>
              <c:idx val="0"/>
              <c:layout>
                <c:manualLayout>
                  <c:x val="0.16875000000000001"/>
                  <c:y val="-0.14255122091869718"/>
                </c:manualLayout>
              </c:layout>
              <c:tx>
                <c:rich>
                  <a:bodyPr/>
                  <a:lstStyle/>
                  <a:p>
                    <a:fld id="{8D473819-C3EC-4674-AD68-4A933CA17D8B}" type="CATEGORYNAME">
                      <a:rPr lang="en-US" sz="2400" b="0" u="sng"/>
                      <a:pPr/>
                      <a:t>[CATEGORY NAME]</a:t>
                    </a:fld>
                    <a:endParaRPr lang="en-US" b="0" u="sng" baseline="0"/>
                  </a:p>
                  <a:p>
                    <a:fld id="{F6EE6E4C-4192-4B5E-BE30-7C0B46F12D15}" type="VALUE">
                      <a:rPr lang="en-US" sz="320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7B0-427B-988B-E30CF7CE9C6C}"/>
                </c:ext>
              </c:extLst>
            </c:dLbl>
            <c:dLbl>
              <c:idx val="1"/>
              <c:layout>
                <c:manualLayout>
                  <c:x val="0.18437500000000001"/>
                  <c:y val="0.14949107801745096"/>
                </c:manualLayout>
              </c:layout>
              <c:tx>
                <c:rich>
                  <a:bodyPr/>
                  <a:lstStyle/>
                  <a:p>
                    <a:fld id="{39BAC7B6-10D0-4D33-93C3-D3E5408E7FE9}" type="CATEGORYNAME">
                      <a:rPr lang="en-US" sz="2400" b="0" u="sng"/>
                      <a:pPr/>
                      <a:t>[CATEGORY NAME]</a:t>
                    </a:fld>
                    <a:endParaRPr lang="en-US" b="0" u="sng" baseline="0"/>
                  </a:p>
                  <a:p>
                    <a:fld id="{0023B495-3819-4722-AE3B-64FD7610BCB4}" type="VALUE">
                      <a:rPr lang="en-US" sz="320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87B0-427B-988B-E30CF7CE9C6C}"/>
                </c:ext>
              </c:extLst>
            </c:dLbl>
            <c:dLbl>
              <c:idx val="2"/>
              <c:layout>
                <c:manualLayout>
                  <c:x val="-0.14791666666666667"/>
                  <c:y val="0.11280090990864049"/>
                </c:manualLayout>
              </c:layout>
              <c:tx>
                <c:rich>
                  <a:bodyPr/>
                  <a:lstStyle/>
                  <a:p>
                    <a:fld id="{22AE0A2A-CBED-444B-8C4C-2597078422FC}" type="CATEGORYNAME">
                      <a:rPr lang="en-US" sz="2400" b="0" u="sng"/>
                      <a:pPr/>
                      <a:t>[CATEGORY NAME]</a:t>
                    </a:fld>
                    <a:endParaRPr lang="en-US" b="0" u="sng" baseline="0"/>
                  </a:p>
                  <a:p>
                    <a:fld id="{503367A2-3CEA-4B6E-932E-9AC7FA85FCB3}" type="VALUE">
                      <a:rPr lang="en-US" sz="320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87B0-427B-988B-E30CF7CE9C6C}"/>
                </c:ext>
              </c:extLst>
            </c:dLbl>
            <c:dLbl>
              <c:idx val="3"/>
              <c:layout>
                <c:manualLayout>
                  <c:x val="-0.1479166666666667"/>
                  <c:y val="-0.13943497726666143"/>
                </c:manualLayout>
              </c:layout>
              <c:tx>
                <c:rich>
                  <a:bodyPr/>
                  <a:lstStyle/>
                  <a:p>
                    <a:fld id="{5A996256-4AA7-4E9D-899E-8226FB6826CB}" type="CATEGORYNAME">
                      <a:rPr lang="en-US" sz="2400" b="0" u="sng"/>
                      <a:pPr/>
                      <a:t>[CATEGORY NAME]</a:t>
                    </a:fld>
                    <a:endParaRPr lang="en-US" b="0" u="sng" baseline="0"/>
                  </a:p>
                  <a:p>
                    <a:fld id="{97D26B7A-3AA1-4F21-8406-189F91FA168F}" type="VALUE">
                      <a:rPr lang="en-US" sz="320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87B0-427B-988B-E30CF7CE9C6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Sheet1!$B$1:$E$1</c:f>
              <c:strCache>
                <c:ptCount val="4"/>
                <c:pt idx="0">
                  <c:v>Streaming</c:v>
                </c:pt>
                <c:pt idx="1">
                  <c:v>Broadcast</c:v>
                </c:pt>
                <c:pt idx="2">
                  <c:v>Cable</c:v>
                </c:pt>
                <c:pt idx="3">
                  <c:v>Other</c:v>
                </c:pt>
              </c:strCache>
            </c:strRef>
          </c:cat>
          <c:val>
            <c:numRef>
              <c:f>Sheet1!$B$2:$E$2</c:f>
              <c:numCache>
                <c:formatCode>0%</c:formatCode>
                <c:ptCount val="4"/>
                <c:pt idx="0">
                  <c:v>0.34</c:v>
                </c:pt>
                <c:pt idx="1">
                  <c:v>0.24</c:v>
                </c:pt>
                <c:pt idx="2">
                  <c:v>0.3</c:v>
                </c:pt>
                <c:pt idx="3">
                  <c:v>0.12</c:v>
                </c:pt>
              </c:numCache>
            </c:numRef>
          </c:val>
          <c:extLst>
            <c:ext xmlns:c16="http://schemas.microsoft.com/office/drawing/2014/chart" uri="{C3380CC4-5D6E-409C-BE32-E72D297353CC}">
              <c16:uniqueId val="{00000000-97EF-4946-942C-8FFD8E6052F6}"/>
            </c:ext>
          </c:extLst>
        </c:ser>
        <c:dLbls>
          <c:showLegendKey val="0"/>
          <c:showVal val="0"/>
          <c:showCatName val="0"/>
          <c:showSerName val="0"/>
          <c:showPercent val="0"/>
          <c:showBubbleSize val="0"/>
          <c:showLeaderLines val="1"/>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Q4 2020</c:v>
                </c:pt>
                <c:pt idx="1">
                  <c:v>Q4 2021</c:v>
                </c:pt>
                <c:pt idx="2">
                  <c:v>Q4 2022</c:v>
                </c:pt>
              </c:strCache>
            </c:strRef>
          </c:cat>
          <c:val>
            <c:numRef>
              <c:f>Sheet1!$B$2:$B$4</c:f>
              <c:numCache>
                <c:formatCode>General</c:formatCode>
                <c:ptCount val="3"/>
                <c:pt idx="0">
                  <c:v>6.9</c:v>
                </c:pt>
                <c:pt idx="1">
                  <c:v>8.9</c:v>
                </c:pt>
                <c:pt idx="2">
                  <c:v>11.6</c:v>
                </c:pt>
              </c:numCache>
            </c:numRef>
          </c:val>
          <c:extLst>
            <c:ext xmlns:c16="http://schemas.microsoft.com/office/drawing/2014/chart" uri="{C3380CC4-5D6E-409C-BE32-E72D297353CC}">
              <c16:uniqueId val="{00000000-A1F0-4DCF-9579-E83EEDAC63B2}"/>
            </c:ext>
          </c:extLst>
        </c:ser>
        <c:dLbls>
          <c:showLegendKey val="0"/>
          <c:showVal val="0"/>
          <c:showCatName val="0"/>
          <c:showSerName val="0"/>
          <c:showPercent val="0"/>
          <c:showBubbleSize val="0"/>
        </c:dLbls>
        <c:gapWidth val="199"/>
        <c:overlap val="-27"/>
        <c:axId val="458351352"/>
        <c:axId val="458355312"/>
      </c:barChart>
      <c:catAx>
        <c:axId val="458351352"/>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0" i="0" u="none" strike="noStrike" kern="1200" baseline="0">
                <a:solidFill>
                  <a:srgbClr val="1B1464"/>
                </a:solidFill>
                <a:latin typeface="Helvetica" panose="020B0403020202020204" pitchFamily="34" charset="0"/>
                <a:ea typeface="+mn-ea"/>
                <a:cs typeface="+mn-cs"/>
              </a:defRPr>
            </a:pPr>
            <a:endParaRPr lang="en-US"/>
          </a:p>
        </c:txPr>
        <c:crossAx val="458355312"/>
        <c:crosses val="autoZero"/>
        <c:auto val="1"/>
        <c:lblAlgn val="ctr"/>
        <c:lblOffset val="100"/>
        <c:noMultiLvlLbl val="0"/>
      </c:catAx>
      <c:valAx>
        <c:axId val="458355312"/>
        <c:scaling>
          <c:orientation val="minMax"/>
        </c:scaling>
        <c:delete val="1"/>
        <c:axPos val="l"/>
        <c:numFmt formatCode="General" sourceLinked="1"/>
        <c:majorTickMark val="none"/>
        <c:minorTickMark val="none"/>
        <c:tickLblPos val="nextTo"/>
        <c:crossAx val="458351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37375917280569"/>
          <c:y val="0.16214875369804949"/>
          <c:w val="0.83196162319833245"/>
          <c:h val="0.82306478081125967"/>
        </c:manualLayout>
      </c:layout>
      <c:barChart>
        <c:barDir val="bar"/>
        <c:grouping val="stacked"/>
        <c:varyColors val="0"/>
        <c:ser>
          <c:idx val="0"/>
          <c:order val="0"/>
          <c:tx>
            <c:strRef>
              <c:f>Sheet1!$B$1</c:f>
              <c:strCache>
                <c:ptCount val="1"/>
                <c:pt idx="0">
                  <c:v>Streaming Services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0%</c:formatCode>
                <c:ptCount val="3"/>
                <c:pt idx="0">
                  <c:v>0.42</c:v>
                </c:pt>
                <c:pt idx="1">
                  <c:v>0.5</c:v>
                </c:pt>
                <c:pt idx="2">
                  <c:v>0.54</c:v>
                </c:pt>
              </c:numCache>
            </c:numRef>
          </c:val>
          <c:extLst>
            <c:ext xmlns:c16="http://schemas.microsoft.com/office/drawing/2014/chart" uri="{C3380CC4-5D6E-409C-BE32-E72D297353CC}">
              <c16:uniqueId val="{00000000-162B-4EB8-9838-B83A5FDFA664}"/>
            </c:ext>
          </c:extLst>
        </c:ser>
        <c:ser>
          <c:idx val="1"/>
          <c:order val="1"/>
          <c:tx>
            <c:strRef>
              <c:f>Sheet1!$C$1</c:f>
              <c:strCache>
                <c:ptCount val="1"/>
                <c:pt idx="0">
                  <c:v>Linear TV</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Sheet1!$C$2:$C$4</c:f>
              <c:numCache>
                <c:formatCode>0%</c:formatCode>
                <c:ptCount val="3"/>
                <c:pt idx="0">
                  <c:v>0.55000000000000004</c:v>
                </c:pt>
                <c:pt idx="1">
                  <c:v>0.5</c:v>
                </c:pt>
                <c:pt idx="2">
                  <c:v>0.45</c:v>
                </c:pt>
              </c:numCache>
            </c:numRef>
          </c:val>
          <c:extLst>
            <c:ext xmlns:c16="http://schemas.microsoft.com/office/drawing/2014/chart" uri="{C3380CC4-5D6E-409C-BE32-E72D297353CC}">
              <c16:uniqueId val="{00000001-162B-4EB8-9838-B83A5FDFA664}"/>
            </c:ext>
          </c:extLst>
        </c:ser>
        <c:dLbls>
          <c:showLegendKey val="0"/>
          <c:showVal val="0"/>
          <c:showCatName val="0"/>
          <c:showSerName val="0"/>
          <c:showPercent val="0"/>
          <c:showBubbleSize val="0"/>
        </c:dLbls>
        <c:gapWidth val="92"/>
        <c:overlap val="100"/>
        <c:axId val="610476472"/>
        <c:axId val="610473592"/>
      </c:barChart>
      <c:catAx>
        <c:axId val="610476472"/>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2000" b="0" i="0" u="none" strike="noStrike" kern="1200" baseline="0">
                <a:solidFill>
                  <a:srgbClr val="1B1464"/>
                </a:solidFill>
                <a:latin typeface="Helvetica" panose="020B0403020202020204" pitchFamily="34" charset="0"/>
                <a:ea typeface="+mn-ea"/>
                <a:cs typeface="+mn-cs"/>
              </a:defRPr>
            </a:pPr>
            <a:endParaRPr lang="en-US"/>
          </a:p>
        </c:txPr>
        <c:crossAx val="610473592"/>
        <c:crosses val="autoZero"/>
        <c:auto val="1"/>
        <c:lblAlgn val="ctr"/>
        <c:lblOffset val="100"/>
        <c:noMultiLvlLbl val="0"/>
      </c:catAx>
      <c:valAx>
        <c:axId val="610473592"/>
        <c:scaling>
          <c:orientation val="minMax"/>
          <c:max val="1"/>
        </c:scaling>
        <c:delete val="1"/>
        <c:axPos val="b"/>
        <c:numFmt formatCode="0%" sourceLinked="1"/>
        <c:majorTickMark val="none"/>
        <c:minorTickMark val="none"/>
        <c:tickLblPos val="nextTo"/>
        <c:crossAx val="610476472"/>
        <c:crosses val="autoZero"/>
        <c:crossBetween val="between"/>
      </c:valAx>
      <c:spPr>
        <a:noFill/>
        <a:ln>
          <a:noFill/>
        </a:ln>
        <a:effectLst/>
      </c:spPr>
    </c:plotArea>
    <c:legend>
      <c:legendPos val="b"/>
      <c:layout>
        <c:manualLayout>
          <c:xMode val="edge"/>
          <c:yMode val="edge"/>
          <c:x val="0.27458603161007122"/>
          <c:y val="4.8736344510992409E-2"/>
          <c:w val="0.46493785888024941"/>
          <c:h val="8.4278788504140612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49263443182992"/>
          <c:y val="3.3735951101465524E-2"/>
          <c:w val="0.40030281916170046"/>
          <c:h val="0.91903371735648276"/>
        </c:manualLayout>
      </c:layout>
      <c:pieChart>
        <c:varyColors val="1"/>
        <c:ser>
          <c:idx val="0"/>
          <c:order val="0"/>
          <c:tx>
            <c:strRef>
              <c:f>Sheet1!$B$1</c:f>
              <c:strCache>
                <c:ptCount val="1"/>
                <c:pt idx="0">
                  <c:v>% respondents</c:v>
                </c:pt>
              </c:strCache>
            </c:strRef>
          </c:tx>
          <c:dPt>
            <c:idx val="0"/>
            <c:bubble3D val="0"/>
            <c:spPr>
              <a:solidFill>
                <a:srgbClr val="1B1464"/>
              </a:solidFill>
              <a:ln w="19050">
                <a:solidFill>
                  <a:schemeClr val="lt1"/>
                </a:solidFill>
              </a:ln>
              <a:effectLst/>
            </c:spPr>
            <c:extLst>
              <c:ext xmlns:c16="http://schemas.microsoft.com/office/drawing/2014/chart" uri="{C3380CC4-5D6E-409C-BE32-E72D297353CC}">
                <c16:uniqueId val="{00000001-C848-4B2F-B940-EDF19DAF7B90}"/>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2-C848-4B2F-B940-EDF19DAF7B90}"/>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3-C848-4B2F-B940-EDF19DAF7B90}"/>
              </c:ext>
            </c:extLst>
          </c:dPt>
          <c:dPt>
            <c:idx val="3"/>
            <c:bubble3D val="0"/>
            <c:spPr>
              <a:solidFill>
                <a:srgbClr val="4EBEA4"/>
              </a:solidFill>
              <a:ln w="19050">
                <a:solidFill>
                  <a:schemeClr val="lt1"/>
                </a:solidFill>
              </a:ln>
              <a:effectLst/>
            </c:spPr>
            <c:extLst>
              <c:ext xmlns:c16="http://schemas.microsoft.com/office/drawing/2014/chart" uri="{C3380CC4-5D6E-409C-BE32-E72D297353CC}">
                <c16:uniqueId val="{00000004-C848-4B2F-B940-EDF19DAF7B90}"/>
              </c:ext>
            </c:extLst>
          </c:dPt>
          <c:dPt>
            <c:idx val="4"/>
            <c:bubble3D val="0"/>
            <c:spPr>
              <a:solidFill>
                <a:srgbClr val="FFE600"/>
              </a:solidFill>
              <a:ln w="19050">
                <a:solidFill>
                  <a:schemeClr val="lt1"/>
                </a:solidFill>
              </a:ln>
              <a:effectLst/>
            </c:spPr>
            <c:extLst>
              <c:ext xmlns:c16="http://schemas.microsoft.com/office/drawing/2014/chart" uri="{C3380CC4-5D6E-409C-BE32-E72D297353CC}">
                <c16:uniqueId val="{00000005-C848-4B2F-B940-EDF19DAF7B90}"/>
              </c:ext>
            </c:extLst>
          </c:dPt>
          <c:dLbls>
            <c:dLbl>
              <c:idx val="0"/>
              <c:layout>
                <c:manualLayout>
                  <c:x val="1.0570149750392872E-2"/>
                  <c:y val="-1.9598728128079734E-2"/>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1B1464"/>
                        </a:solidFill>
                        <a:latin typeface="Helvetica" panose="020B0403020202020204" pitchFamily="34" charset="0"/>
                        <a:ea typeface="+mn-ea"/>
                        <a:cs typeface="+mn-cs"/>
                      </a:defRPr>
                    </a:pPr>
                    <a:fld id="{B03294AB-F66E-4A8E-9B98-90A6ED3862E0}" type="CATEGORYNAME">
                      <a:rPr lang="en-US" sz="1400" b="0" u="none" dirty="0"/>
                      <a:pPr>
                        <a:defRPr sz="1200">
                          <a:solidFill>
                            <a:srgbClr val="1B1464"/>
                          </a:solidFill>
                          <a:latin typeface="Helvetica" panose="020B0403020202020204" pitchFamily="34" charset="0"/>
                        </a:defRPr>
                      </a:pPr>
                      <a:t>[CATEGORY NAME]</a:t>
                    </a:fld>
                    <a:endParaRPr lang="en-US" b="0" u="none" baseline="0"/>
                  </a:p>
                  <a:p>
                    <a:pPr>
                      <a:defRPr sz="1200">
                        <a:solidFill>
                          <a:srgbClr val="1B1464"/>
                        </a:solidFill>
                        <a:latin typeface="Helvetica" panose="020B0403020202020204" pitchFamily="34" charset="0"/>
                      </a:defRPr>
                    </a:pPr>
                    <a:fld id="{FE22AE0A-CC22-497C-A697-A5076EF494BF}" type="VALUE">
                      <a:rPr lang="en-US" sz="1800" b="1" dirty="0"/>
                      <a:pPr>
                        <a:defRPr sz="1200">
                          <a:solidFill>
                            <a:srgbClr val="1B1464"/>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7707423373631312"/>
                      <c:h val="0.29724746515501271"/>
                    </c:manualLayout>
                  </c15:layout>
                  <c15:dlblFieldTable/>
                  <c15:showDataLabelsRange val="0"/>
                </c:ext>
                <c:ext xmlns:c16="http://schemas.microsoft.com/office/drawing/2014/chart" uri="{C3380CC4-5D6E-409C-BE32-E72D297353CC}">
                  <c16:uniqueId val="{00000001-C848-4B2F-B940-EDF19DAF7B90}"/>
                </c:ext>
              </c:extLst>
            </c:dLbl>
            <c:dLbl>
              <c:idx val="1"/>
              <c:layout>
                <c:manualLayout>
                  <c:x val="0.1528315188327091"/>
                  <c:y val="-8.4901700876339053E-3"/>
                </c:manualLayout>
              </c:layout>
              <c:tx>
                <c:rich>
                  <a:bodyPr rot="0" spcFirstLastPara="1" vertOverflow="ellipsis" vert="horz" wrap="square" lIns="38100" tIns="19050" rIns="38100" bIns="19050" anchor="ctr" anchorCtr="0">
                    <a:noAutofit/>
                  </a:bodyPr>
                  <a:lstStyle/>
                  <a:p>
                    <a:pPr algn="ctr" rtl="0">
                      <a:defRPr lang="en-US" sz="1400" b="0" i="0" u="sng" strike="noStrike" kern="1200" baseline="0" dirty="0">
                        <a:solidFill>
                          <a:srgbClr val="1B1464"/>
                        </a:solidFill>
                        <a:latin typeface="Helvetica" panose="020B0403020202020204" pitchFamily="34" charset="0"/>
                        <a:ea typeface="+mn-ea"/>
                        <a:cs typeface="+mn-cs"/>
                      </a:defRPr>
                    </a:pPr>
                    <a:fld id="{C5487888-EA8C-47D6-895A-17A519C66AF4}" type="CATEGORYNAME">
                      <a:rPr lang="en-US" sz="1400" b="0" i="0" u="none" strike="noStrike" kern="1200" baseline="0" dirty="0">
                        <a:solidFill>
                          <a:srgbClr val="1B1464"/>
                        </a:solidFill>
                        <a:latin typeface="Helvetica" panose="020B0403020202020204" pitchFamily="34" charset="0"/>
                        <a:ea typeface="+mn-ea"/>
                        <a:cs typeface="+mn-cs"/>
                      </a:rPr>
                      <a:pPr algn="ctr" rtl="0">
                        <a:defRPr lang="en-US" sz="1400" u="sng" dirty="0">
                          <a:solidFill>
                            <a:srgbClr val="1B1464"/>
                          </a:solidFill>
                          <a:latin typeface="Helvetica" panose="020B0403020202020204" pitchFamily="34" charset="0"/>
                        </a:defRPr>
                      </a:pPr>
                      <a:t>[CATEGORY NAME]</a:t>
                    </a:fld>
                    <a:endParaRPr lang="en-US" sz="1400" b="0" i="0" u="none" strike="noStrike" kern="1200" baseline="0">
                      <a:solidFill>
                        <a:srgbClr val="1B1464"/>
                      </a:solidFill>
                      <a:latin typeface="Helvetica" panose="020B0403020202020204" pitchFamily="34" charset="0"/>
                      <a:ea typeface="+mn-ea"/>
                      <a:cs typeface="+mn-cs"/>
                    </a:endParaRPr>
                  </a:p>
                  <a:p>
                    <a:pPr algn="ctr" rtl="0">
                      <a:defRPr lang="en-US" sz="1400" u="sng" dirty="0">
                        <a:solidFill>
                          <a:srgbClr val="1B1464"/>
                        </a:solidFill>
                        <a:latin typeface="Helvetica" panose="020B0403020202020204" pitchFamily="34" charset="0"/>
                      </a:defRPr>
                    </a:pPr>
                    <a:fld id="{4B506803-F27F-4D46-8831-F69E14806940}" type="VALUE">
                      <a:rPr lang="en-US" sz="1800" b="1" i="0" u="none" strike="noStrike" kern="1200" baseline="0" dirty="0">
                        <a:solidFill>
                          <a:srgbClr val="1B1464"/>
                        </a:solidFill>
                        <a:latin typeface="Helvetica" panose="020B0403020202020204" pitchFamily="34" charset="0"/>
                        <a:ea typeface="+mn-ea"/>
                        <a:cs typeface="+mn-cs"/>
                      </a:rPr>
                      <a:pPr algn="ctr" rtl="0">
                        <a:defRPr lang="en-US" sz="1400" u="sng" dirty="0">
                          <a:solidFill>
                            <a:srgbClr val="1B1464"/>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0">
                  <a:noAutofit/>
                </a:bodyPr>
                <a:lstStyle/>
                <a:p>
                  <a:pPr algn="ctr" rtl="0">
                    <a:defRPr lang="en-US" sz="1400" b="0" i="0" u="sng" strike="noStrike" kern="1200" baseline="0" dirty="0">
                      <a:solidFill>
                        <a:srgbClr val="1B1464"/>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186449455742371"/>
                      <c:h val="0.20248556924768826"/>
                    </c:manualLayout>
                  </c15:layout>
                  <c15:dlblFieldTable/>
                  <c15:showDataLabelsRange val="0"/>
                </c:ext>
                <c:ext xmlns:c16="http://schemas.microsoft.com/office/drawing/2014/chart" uri="{C3380CC4-5D6E-409C-BE32-E72D297353CC}">
                  <c16:uniqueId val="{00000002-C848-4B2F-B940-EDF19DAF7B90}"/>
                </c:ext>
              </c:extLst>
            </c:dLbl>
            <c:dLbl>
              <c:idx val="2"/>
              <c:layout>
                <c:manualLayout>
                  <c:x val="-4.611130999254638E-3"/>
                  <c:y val="4.2690588200917513E-2"/>
                </c:manualLayout>
              </c:layout>
              <c:tx>
                <c:rich>
                  <a:bodyPr/>
                  <a:lstStyle/>
                  <a:p>
                    <a:fld id="{1E6FD508-712F-4B82-9E00-2B009ED8443B}" type="CATEGORYNAME">
                      <a:rPr lang="en-US" sz="1400" u="none"/>
                      <a:pPr/>
                      <a:t>[CATEGORY NAME]</a:t>
                    </a:fld>
                    <a:endParaRPr lang="en-US" u="none" baseline="0"/>
                  </a:p>
                  <a:p>
                    <a:fld id="{7EA2C070-5FA4-47D1-98FF-BA6424A4B116}" type="VALUE">
                      <a:rPr lang="en-US" sz="1800" b="1"/>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C848-4B2F-B940-EDF19DAF7B90}"/>
                </c:ext>
              </c:extLst>
            </c:dLbl>
            <c:dLbl>
              <c:idx val="3"/>
              <c:layout>
                <c:manualLayout>
                  <c:x val="-1.3949212186539011E-2"/>
                  <c:y val="6.4670224437047924E-2"/>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1B1464"/>
                        </a:solidFill>
                        <a:latin typeface="Helvetica" panose="020B0403020202020204" pitchFamily="34" charset="0"/>
                        <a:ea typeface="+mn-ea"/>
                        <a:cs typeface="+mn-cs"/>
                      </a:defRPr>
                    </a:pPr>
                    <a:fld id="{8919F69C-834A-43B7-A5F5-0E2A9C5ED362}" type="CATEGORYNAME">
                      <a:rPr lang="en-US" sz="1400" u="none"/>
                      <a:pPr>
                        <a:defRPr sz="1200">
                          <a:solidFill>
                            <a:srgbClr val="1B1464"/>
                          </a:solidFill>
                          <a:latin typeface="Helvetica" panose="020B0403020202020204" pitchFamily="34" charset="0"/>
                        </a:defRPr>
                      </a:pPr>
                      <a:t>[CATEGORY NAME]</a:t>
                    </a:fld>
                    <a:endParaRPr lang="en-US" u="none" baseline="0"/>
                  </a:p>
                  <a:p>
                    <a:pPr>
                      <a:defRPr sz="1200">
                        <a:solidFill>
                          <a:srgbClr val="1B1464"/>
                        </a:solidFill>
                        <a:latin typeface="Helvetica" panose="020B0403020202020204" pitchFamily="34" charset="0"/>
                      </a:defRPr>
                    </a:pPr>
                    <a:fld id="{792F8190-B366-4BD8-96DF-815199EC63F1}" type="VALUE">
                      <a:rPr lang="en-US" sz="1800" b="1"/>
                      <a:pPr>
                        <a:defRPr sz="1200">
                          <a:solidFill>
                            <a:srgbClr val="1B1464"/>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682842630995438"/>
                      <c:h val="0.26889279671034633"/>
                    </c:manualLayout>
                  </c15:layout>
                  <c15:dlblFieldTable/>
                  <c15:showDataLabelsRange val="0"/>
                </c:ext>
                <c:ext xmlns:c16="http://schemas.microsoft.com/office/drawing/2014/chart" uri="{C3380CC4-5D6E-409C-BE32-E72D297353CC}">
                  <c16:uniqueId val="{00000004-C848-4B2F-B940-EDF19DAF7B90}"/>
                </c:ext>
              </c:extLst>
            </c:dLbl>
            <c:dLbl>
              <c:idx val="4"/>
              <c:layout>
                <c:manualLayout>
                  <c:x val="-4.921852709000412E-2"/>
                  <c:y val="3.7109546211612075E-2"/>
                </c:manualLayout>
              </c:layout>
              <c:tx>
                <c:rich>
                  <a:bodyPr/>
                  <a:lstStyle/>
                  <a:p>
                    <a:fld id="{A8578FC0-B074-4F0E-8CCA-9E5BF7FD8014}" type="CATEGORYNAME">
                      <a:rPr lang="en-US" sz="1400" u="none"/>
                      <a:pPr/>
                      <a:t>[CATEGORY NAME]</a:t>
                    </a:fld>
                    <a:endParaRPr lang="en-US" u="none" baseline="0"/>
                  </a:p>
                  <a:p>
                    <a:fld id="{4C539689-24C8-439C-A887-3F930E50F6D1}" type="VALUE">
                      <a:rPr lang="en-US" sz="1800" b="1"/>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C848-4B2F-B940-EDF19DAF7B9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Knew exactly what I wanted</c:v>
                </c:pt>
                <c:pt idx="1">
                  <c:v>Deciding between a few options</c:v>
                </c:pt>
                <c:pt idx="2">
                  <c:v>Knew genre/mood</c:v>
                </c:pt>
                <c:pt idx="3">
                  <c:v>Looking for something new</c:v>
                </c:pt>
                <c:pt idx="4">
                  <c:v>No idea</c:v>
                </c:pt>
              </c:strCache>
            </c:strRef>
          </c:cat>
          <c:val>
            <c:numRef>
              <c:f>Sheet1!$B$2:$B$6</c:f>
              <c:numCache>
                <c:formatCode>0%</c:formatCode>
                <c:ptCount val="5"/>
                <c:pt idx="0">
                  <c:v>0.36</c:v>
                </c:pt>
                <c:pt idx="1">
                  <c:v>0.23</c:v>
                </c:pt>
                <c:pt idx="2">
                  <c:v>0.18</c:v>
                </c:pt>
                <c:pt idx="3">
                  <c:v>0.09</c:v>
                </c:pt>
                <c:pt idx="4">
                  <c:v>0.14000000000000001</c:v>
                </c:pt>
              </c:numCache>
            </c:numRef>
          </c:val>
          <c:extLst>
            <c:ext xmlns:c16="http://schemas.microsoft.com/office/drawing/2014/chart" uri="{C3380CC4-5D6E-409C-BE32-E72D297353CC}">
              <c16:uniqueId val="{00000000-C848-4B2F-B940-EDF19DAF7B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B1464"/>
            </a:solidFill>
            <a:ln>
              <a:noFill/>
            </a:ln>
            <a:effectLst/>
          </c:spPr>
          <c:invertIfNegative val="0"/>
          <c:dLbls>
            <c:dLbl>
              <c:idx val="0"/>
              <c:tx>
                <c:rich>
                  <a:bodyPr/>
                  <a:lstStyle/>
                  <a:p>
                    <a:r>
                      <a:rPr lang="en-US"/>
                      <a:t>7:24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B1F-4948-B790-AF79656616E2}"/>
                </c:ext>
              </c:extLst>
            </c:dLbl>
            <c:dLbl>
              <c:idx val="1"/>
              <c:tx>
                <c:rich>
                  <a:bodyPr/>
                  <a:lstStyle/>
                  <a:p>
                    <a:r>
                      <a:rPr lang="en-US"/>
                      <a:t>11:16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B1F-4948-B790-AF79656616E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2019</c:v>
                </c:pt>
                <c:pt idx="1">
                  <c:v>October 2022</c:v>
                </c:pt>
              </c:strCache>
            </c:strRef>
          </c:cat>
          <c:val>
            <c:numRef>
              <c:f>Sheet1!$B$2:$B$3</c:f>
              <c:numCache>
                <c:formatCode>General</c:formatCode>
                <c:ptCount val="2"/>
                <c:pt idx="0">
                  <c:v>444</c:v>
                </c:pt>
                <c:pt idx="1">
                  <c:v>676</c:v>
                </c:pt>
              </c:numCache>
            </c:numRef>
          </c:val>
          <c:extLst>
            <c:ext xmlns:c16="http://schemas.microsoft.com/office/drawing/2014/chart" uri="{C3380CC4-5D6E-409C-BE32-E72D297353CC}">
              <c16:uniqueId val="{00000000-EB1F-4948-B790-AF79656616E2}"/>
            </c:ext>
          </c:extLst>
        </c:ser>
        <c:dLbls>
          <c:showLegendKey val="0"/>
          <c:showVal val="0"/>
          <c:showCatName val="0"/>
          <c:showSerName val="0"/>
          <c:showPercent val="0"/>
          <c:showBubbleSize val="0"/>
        </c:dLbls>
        <c:gapWidth val="199"/>
        <c:overlap val="-27"/>
        <c:axId val="458351352"/>
        <c:axId val="458355312"/>
      </c:barChart>
      <c:catAx>
        <c:axId val="458351352"/>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0" i="0" u="none" strike="noStrike" kern="1200" baseline="0">
                <a:solidFill>
                  <a:srgbClr val="1B1464"/>
                </a:solidFill>
                <a:latin typeface="Helvetica" panose="020B0403020202020204" pitchFamily="34" charset="0"/>
                <a:ea typeface="+mn-ea"/>
                <a:cs typeface="+mn-cs"/>
              </a:defRPr>
            </a:pPr>
            <a:endParaRPr lang="en-US"/>
          </a:p>
        </c:txPr>
        <c:crossAx val="458355312"/>
        <c:crosses val="autoZero"/>
        <c:auto val="1"/>
        <c:lblAlgn val="ctr"/>
        <c:lblOffset val="100"/>
        <c:noMultiLvlLbl val="0"/>
      </c:catAx>
      <c:valAx>
        <c:axId val="458355312"/>
        <c:scaling>
          <c:orientation val="minMax"/>
        </c:scaling>
        <c:delete val="1"/>
        <c:axPos val="l"/>
        <c:numFmt formatCode="General" sourceLinked="1"/>
        <c:majorTickMark val="none"/>
        <c:minorTickMark val="none"/>
        <c:tickLblPos val="nextTo"/>
        <c:crossAx val="458351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96874999999999E-2"/>
          <c:y val="3.4192903437894516E-2"/>
          <c:w val="0.948929749015748"/>
          <c:h val="0.92919753563398622"/>
        </c:manualLayout>
      </c:layout>
      <c:barChart>
        <c:barDir val="bar"/>
        <c:grouping val="stacked"/>
        <c:varyColors val="0"/>
        <c:ser>
          <c:idx val="0"/>
          <c:order val="0"/>
          <c:tx>
            <c:strRef>
              <c:f>Sheet1!$B$1</c:f>
              <c:strCache>
                <c:ptCount val="1"/>
                <c:pt idx="0">
                  <c:v>0</c:v>
                </c:pt>
              </c:strCache>
            </c:strRef>
          </c:tx>
          <c:spPr>
            <a:solidFill>
              <a:srgbClr val="1B146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03-409E-9FD2-F2F4D2BFDF2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1B1464"/>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0.03</c:v>
                </c:pt>
              </c:numCache>
            </c:numRef>
          </c:val>
          <c:extLst>
            <c:ext xmlns:c16="http://schemas.microsoft.com/office/drawing/2014/chart" uri="{C3380CC4-5D6E-409C-BE32-E72D297353CC}">
              <c16:uniqueId val="{00000000-2403-409E-9FD2-F2F4D2BFDF22}"/>
            </c:ext>
          </c:extLst>
        </c:ser>
        <c:ser>
          <c:idx val="1"/>
          <c:order val="1"/>
          <c:tx>
            <c:strRef>
              <c:f>Sheet1!$C$1</c:f>
              <c:strCache>
                <c:ptCount val="1"/>
                <c:pt idx="0">
                  <c:v>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c:v>
                </c:pt>
              </c:numCache>
            </c:numRef>
          </c:val>
          <c:extLst>
            <c:ext xmlns:c16="http://schemas.microsoft.com/office/drawing/2014/chart" uri="{C3380CC4-5D6E-409C-BE32-E72D297353CC}">
              <c16:uniqueId val="{00000003-2403-409E-9FD2-F2F4D2BFDF22}"/>
            </c:ext>
          </c:extLst>
        </c:ser>
        <c:ser>
          <c:idx val="2"/>
          <c:order val="2"/>
          <c:tx>
            <c:strRef>
              <c:f>Sheet1!$D$1</c:f>
              <c:strCache>
                <c:ptCount val="1"/>
                <c:pt idx="0">
                  <c:v>2-4</c:v>
                </c:pt>
              </c:strCache>
            </c:strRef>
          </c:tx>
          <c:spPr>
            <a:solidFill>
              <a:srgbClr val="ED3C8D"/>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8-2403-409E-9FD2-F2F4D2BFDF22}"/>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c:v>
                </c:pt>
              </c:numCache>
            </c:numRef>
          </c:val>
          <c:extLst>
            <c:ext xmlns:c16="http://schemas.microsoft.com/office/drawing/2014/chart" uri="{C3380CC4-5D6E-409C-BE32-E72D297353CC}">
              <c16:uniqueId val="{00000004-2403-409E-9FD2-F2F4D2BFDF22}"/>
            </c:ext>
          </c:extLst>
        </c:ser>
        <c:ser>
          <c:idx val="3"/>
          <c:order val="3"/>
          <c:tx>
            <c:strRef>
              <c:f>Sheet1!$E$1</c:f>
              <c:strCache>
                <c:ptCount val="1"/>
                <c:pt idx="0">
                  <c:v>5-7</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0.26</c:v>
                </c:pt>
              </c:numCache>
            </c:numRef>
          </c:val>
          <c:extLst>
            <c:ext xmlns:c16="http://schemas.microsoft.com/office/drawing/2014/chart" uri="{C3380CC4-5D6E-409C-BE32-E72D297353CC}">
              <c16:uniqueId val="{00000005-2403-409E-9FD2-F2F4D2BFDF22}"/>
            </c:ext>
          </c:extLst>
        </c:ser>
        <c:ser>
          <c:idx val="4"/>
          <c:order val="4"/>
          <c:tx>
            <c:strRef>
              <c:f>Sheet1!$F$1</c:f>
              <c:strCache>
                <c:ptCount val="1"/>
                <c:pt idx="0">
                  <c:v>8-10</c:v>
                </c:pt>
              </c:strCache>
            </c:strRef>
          </c:tx>
          <c:spPr>
            <a:solidFill>
              <a:srgbClr val="FFE6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D-2403-409E-9FD2-F2F4D2BFDF2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0.13</c:v>
                </c:pt>
              </c:numCache>
            </c:numRef>
          </c:val>
          <c:extLst>
            <c:ext xmlns:c16="http://schemas.microsoft.com/office/drawing/2014/chart" uri="{C3380CC4-5D6E-409C-BE32-E72D297353CC}">
              <c16:uniqueId val="{00000006-2403-409E-9FD2-F2F4D2BFDF22}"/>
            </c:ext>
          </c:extLst>
        </c:ser>
        <c:ser>
          <c:idx val="5"/>
          <c:order val="5"/>
          <c:tx>
            <c:strRef>
              <c:f>Sheet1!$G$1</c:f>
              <c:strCache>
                <c:ptCount val="1"/>
                <c:pt idx="0">
                  <c:v>11+</c:v>
                </c:pt>
              </c:strCache>
            </c:strRef>
          </c:tx>
          <c:spPr>
            <a:solidFill>
              <a:srgbClr val="A343FF"/>
            </a:solidFill>
            <a:ln>
              <a:noFill/>
            </a:ln>
            <a:effectLst/>
          </c:spPr>
          <c:invertIfNegative val="0"/>
          <c:dPt>
            <c:idx val="0"/>
            <c:invertIfNegative val="0"/>
            <c:bubble3D val="0"/>
            <c:spPr>
              <a:solidFill>
                <a:srgbClr val="A343FF"/>
              </a:solidFill>
              <a:ln>
                <a:noFill/>
              </a:ln>
              <a:effectLst/>
            </c:spPr>
            <c:extLst>
              <c:ext xmlns:c16="http://schemas.microsoft.com/office/drawing/2014/chart" uri="{C3380CC4-5D6E-409C-BE32-E72D297353CC}">
                <c16:uniqueId val="{00000009-2403-409E-9FD2-F2F4D2BFDF22}"/>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03-409E-9FD2-F2F4D2BFDF2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1B1464"/>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0.19</c:v>
                </c:pt>
              </c:numCache>
            </c:numRef>
          </c:val>
          <c:extLst>
            <c:ext xmlns:c16="http://schemas.microsoft.com/office/drawing/2014/chart" uri="{C3380CC4-5D6E-409C-BE32-E72D297353CC}">
              <c16:uniqueId val="{00000007-2403-409E-9FD2-F2F4D2BFDF22}"/>
            </c:ext>
          </c:extLst>
        </c:ser>
        <c:dLbls>
          <c:dLblPos val="ctr"/>
          <c:showLegendKey val="0"/>
          <c:showVal val="1"/>
          <c:showCatName val="0"/>
          <c:showSerName val="0"/>
          <c:showPercent val="0"/>
          <c:showBubbleSize val="0"/>
        </c:dLbls>
        <c:gapWidth val="97"/>
        <c:overlap val="100"/>
        <c:axId val="418083968"/>
        <c:axId val="418085768"/>
      </c:barChart>
      <c:catAx>
        <c:axId val="418083968"/>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418085768"/>
        <c:crosses val="autoZero"/>
        <c:auto val="1"/>
        <c:lblAlgn val="ctr"/>
        <c:lblOffset val="100"/>
        <c:noMultiLvlLbl val="0"/>
      </c:catAx>
      <c:valAx>
        <c:axId val="418085768"/>
        <c:scaling>
          <c:orientation val="minMax"/>
          <c:max val="1.02"/>
          <c:min val="0"/>
        </c:scaling>
        <c:delete val="1"/>
        <c:axPos val="b"/>
        <c:numFmt formatCode="0%" sourceLinked="1"/>
        <c:majorTickMark val="none"/>
        <c:minorTickMark val="none"/>
        <c:tickLblPos val="nextTo"/>
        <c:crossAx val="4180839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69603396247471"/>
          <c:y val="2.4625768190855279E-3"/>
          <c:w val="0.55451799595233398"/>
          <c:h val="0.99753742318091443"/>
        </c:manualLayout>
      </c:layout>
      <c:barChart>
        <c:barDir val="bar"/>
        <c:grouping val="clustered"/>
        <c:varyColors val="0"/>
        <c:ser>
          <c:idx val="0"/>
          <c:order val="0"/>
          <c:tx>
            <c:strRef>
              <c:f>Sheet1!$B$1</c:f>
              <c:strCache>
                <c:ptCount val="1"/>
                <c:pt idx="0">
                  <c:v>Column2</c:v>
                </c:pt>
              </c:strCache>
            </c:strRef>
          </c:tx>
          <c:spPr>
            <a:solidFill>
              <a:srgbClr val="1B1464"/>
            </a:solidFill>
            <a:ln>
              <a:noFill/>
            </a:ln>
            <a:effectLst/>
          </c:spPr>
          <c:invertIfNegative val="0"/>
          <c:dPt>
            <c:idx val="1"/>
            <c:invertIfNegative val="0"/>
            <c:bubble3D val="0"/>
            <c:spPr>
              <a:solidFill>
                <a:srgbClr val="ED3C8D"/>
              </a:solidFill>
              <a:ln>
                <a:noFill/>
              </a:ln>
              <a:effectLst/>
            </c:spPr>
            <c:extLst>
              <c:ext xmlns:c16="http://schemas.microsoft.com/office/drawing/2014/chart" uri="{C3380CC4-5D6E-409C-BE32-E72D297353CC}">
                <c16:uniqueId val="{00000001-2BBB-4631-900E-F8A15C36E110}"/>
              </c:ext>
            </c:extLst>
          </c:dPt>
          <c:dPt>
            <c:idx val="7"/>
            <c:invertIfNegative val="0"/>
            <c:bubble3D val="0"/>
            <c:spPr>
              <a:solidFill>
                <a:srgbClr val="ED3C8D"/>
              </a:solidFill>
              <a:ln>
                <a:noFill/>
              </a:ln>
              <a:effectLst/>
            </c:spPr>
            <c:extLst>
              <c:ext xmlns:c16="http://schemas.microsoft.com/office/drawing/2014/chart" uri="{C3380CC4-5D6E-409C-BE32-E72D297353CC}">
                <c16:uniqueId val="{00000002-2BBB-4631-900E-F8A15C36E110}"/>
              </c:ext>
            </c:extLst>
          </c:dPt>
          <c:dPt>
            <c:idx val="8"/>
            <c:invertIfNegative val="0"/>
            <c:bubble3D val="0"/>
            <c:spPr>
              <a:solidFill>
                <a:srgbClr val="ED3C8D"/>
              </a:solidFill>
              <a:ln>
                <a:noFill/>
              </a:ln>
              <a:effectLst/>
            </c:spPr>
            <c:extLst>
              <c:ext xmlns:c16="http://schemas.microsoft.com/office/drawing/2014/chart" uri="{C3380CC4-5D6E-409C-BE32-E72D297353CC}">
                <c16:uniqueId val="{00000003-2BBB-4631-900E-F8A15C36E110}"/>
              </c:ext>
            </c:extLst>
          </c:dPt>
          <c:dPt>
            <c:idx val="9"/>
            <c:invertIfNegative val="0"/>
            <c:bubble3D val="0"/>
            <c:spPr>
              <a:solidFill>
                <a:srgbClr val="ED3C8D"/>
              </a:solidFill>
              <a:ln>
                <a:noFill/>
              </a:ln>
              <a:effectLst/>
            </c:spPr>
            <c:extLst>
              <c:ext xmlns:c16="http://schemas.microsoft.com/office/drawing/2014/chart" uri="{C3380CC4-5D6E-409C-BE32-E72D297353CC}">
                <c16:uniqueId val="{00000004-2BBB-4631-900E-F8A15C36E110}"/>
              </c:ext>
            </c:extLst>
          </c:dPt>
          <c:dLbls>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ED3C8D"/>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BBB-4631-900E-F8A15C36E110}"/>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ED3C8D"/>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2BBB-4631-900E-F8A15C36E110}"/>
                </c:ext>
              </c:extLst>
            </c:dLbl>
            <c:dLbl>
              <c:idx val="8"/>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ED3C8D"/>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BBB-4631-900E-F8A15C36E110}"/>
                </c:ext>
              </c:extLst>
            </c:dLbl>
            <c:dLbl>
              <c:idx val="9"/>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ED3C8D"/>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BBB-4631-900E-F8A15C36E1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Discovered by chance</c:v>
                </c:pt>
                <c:pt idx="1">
                  <c:v>Saw an ad on TV</c:v>
                </c:pt>
                <c:pt idx="2">
                  <c:v>Recommended by friend or family</c:v>
                </c:pt>
                <c:pt idx="3">
                  <c:v>Recommended while watching a streaming service</c:v>
                </c:pt>
                <c:pt idx="4">
                  <c:v>Friends were talking about it in person</c:v>
                </c:pt>
                <c:pt idx="5">
                  <c:v>Read or heard a review</c:v>
                </c:pt>
                <c:pt idx="6">
                  <c:v>Friends were talking about it on social media</c:v>
                </c:pt>
                <c:pt idx="7">
                  <c:v>Saw an ad on social media</c:v>
                </c:pt>
                <c:pt idx="8">
                  <c:v>Heard an ad for it on the radio or during a podcast</c:v>
                </c:pt>
                <c:pt idx="9">
                  <c:v>Saw an ad for it in a paper or magazine</c:v>
                </c:pt>
              </c:strCache>
            </c:strRef>
          </c:cat>
          <c:val>
            <c:numRef>
              <c:f>Sheet1!$B$2:$B$11</c:f>
              <c:numCache>
                <c:formatCode>0%</c:formatCode>
                <c:ptCount val="10"/>
                <c:pt idx="0">
                  <c:v>0.38</c:v>
                </c:pt>
                <c:pt idx="1">
                  <c:v>0.34</c:v>
                </c:pt>
                <c:pt idx="2">
                  <c:v>0.3</c:v>
                </c:pt>
                <c:pt idx="3">
                  <c:v>0.28000000000000003</c:v>
                </c:pt>
                <c:pt idx="4">
                  <c:v>0.27</c:v>
                </c:pt>
                <c:pt idx="5">
                  <c:v>0.21</c:v>
                </c:pt>
                <c:pt idx="6">
                  <c:v>0.2</c:v>
                </c:pt>
                <c:pt idx="7">
                  <c:v>0.2</c:v>
                </c:pt>
                <c:pt idx="8">
                  <c:v>0.1</c:v>
                </c:pt>
                <c:pt idx="9">
                  <c:v>0.1</c:v>
                </c:pt>
              </c:numCache>
            </c:numRef>
          </c:val>
          <c:extLst>
            <c:ext xmlns:c16="http://schemas.microsoft.com/office/drawing/2014/chart" uri="{C3380CC4-5D6E-409C-BE32-E72D297353CC}">
              <c16:uniqueId val="{00000000-2BBB-4631-900E-F8A15C36E110}"/>
            </c:ext>
          </c:extLst>
        </c:ser>
        <c:dLbls>
          <c:showLegendKey val="0"/>
          <c:showVal val="0"/>
          <c:showCatName val="0"/>
          <c:showSerName val="0"/>
          <c:showPercent val="0"/>
          <c:showBubbleSize val="0"/>
        </c:dLbls>
        <c:gapWidth val="100"/>
        <c:axId val="883731288"/>
        <c:axId val="883732600"/>
      </c:barChart>
      <c:catAx>
        <c:axId val="883731288"/>
        <c:scaling>
          <c:orientation val="maxMin"/>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883732600"/>
        <c:crosses val="autoZero"/>
        <c:auto val="1"/>
        <c:lblAlgn val="ctr"/>
        <c:lblOffset val="100"/>
        <c:noMultiLvlLbl val="0"/>
      </c:catAx>
      <c:valAx>
        <c:axId val="883732600"/>
        <c:scaling>
          <c:orientation val="minMax"/>
        </c:scaling>
        <c:delete val="1"/>
        <c:axPos val="t"/>
        <c:numFmt formatCode="0%" sourceLinked="1"/>
        <c:majorTickMark val="out"/>
        <c:minorTickMark val="none"/>
        <c:tickLblPos val="nextTo"/>
        <c:crossAx val="883731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rgbClr val="002060"/>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"$"#,##0</c:formatCode>
                <c:ptCount val="5"/>
                <c:pt idx="0">
                  <c:v>761.9</c:v>
                </c:pt>
                <c:pt idx="1">
                  <c:v>839</c:v>
                </c:pt>
                <c:pt idx="2">
                  <c:v>1369</c:v>
                </c:pt>
                <c:pt idx="3">
                  <c:v>2313</c:v>
                </c:pt>
                <c:pt idx="4">
                  <c:v>2450</c:v>
                </c:pt>
              </c:numCache>
            </c:numRef>
          </c:val>
          <c:extLst>
            <c:ext xmlns:c16="http://schemas.microsoft.com/office/drawing/2014/chart" uri="{C3380CC4-5D6E-409C-BE32-E72D297353CC}">
              <c16:uniqueId val="{00000000-E11A-400F-AA67-8BDBA041E466}"/>
            </c:ext>
          </c:extLst>
        </c:ser>
        <c:dLbls>
          <c:showLegendKey val="0"/>
          <c:showVal val="0"/>
          <c:showCatName val="0"/>
          <c:showSerName val="0"/>
          <c:showPercent val="0"/>
          <c:showBubbleSize val="0"/>
        </c:dLbls>
        <c:gapWidth val="199"/>
        <c:overlap val="-27"/>
        <c:axId val="458351352"/>
        <c:axId val="458355312"/>
      </c:barChart>
      <c:catAx>
        <c:axId val="458351352"/>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1" i="0" u="none" strike="noStrike" kern="1200" baseline="0">
                <a:solidFill>
                  <a:srgbClr val="1B1464"/>
                </a:solidFill>
                <a:latin typeface="Helvetica" panose="020B0403020202020204" pitchFamily="34" charset="0"/>
                <a:ea typeface="+mn-ea"/>
                <a:cs typeface="+mn-cs"/>
              </a:defRPr>
            </a:pPr>
            <a:endParaRPr lang="en-US"/>
          </a:p>
        </c:txPr>
        <c:crossAx val="458355312"/>
        <c:crosses val="autoZero"/>
        <c:auto val="1"/>
        <c:lblAlgn val="ctr"/>
        <c:lblOffset val="100"/>
        <c:noMultiLvlLbl val="0"/>
      </c:catAx>
      <c:valAx>
        <c:axId val="458355312"/>
        <c:scaling>
          <c:orientation val="minMax"/>
        </c:scaling>
        <c:delete val="1"/>
        <c:axPos val="l"/>
        <c:numFmt formatCode="&quot;$&quot;#,##0" sourceLinked="1"/>
        <c:majorTickMark val="none"/>
        <c:minorTickMark val="none"/>
        <c:tickLblPos val="nextTo"/>
        <c:crossAx val="458351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A6F7D-823E-4F54-A79C-A2958D5E11F9}"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B58AA-711A-48C1-BCBF-E61C33627EBE}" type="slidenum">
              <a:rPr lang="en-US" smtClean="0"/>
              <a:t>‹#›</a:t>
            </a:fld>
            <a:endParaRPr lang="en-US"/>
          </a:p>
        </p:txBody>
      </p:sp>
    </p:spTree>
    <p:extLst>
      <p:ext uri="{BB962C8B-B14F-4D97-AF65-F5344CB8AC3E}">
        <p14:creationId xmlns:p14="http://schemas.microsoft.com/office/powerpoint/2010/main" val="424146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688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24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76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601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535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03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40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84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43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83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25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54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73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59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4/13/2023</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265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4/13/2023</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5631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4/13/2023</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00547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107811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64884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53429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979431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806289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745198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075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8451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4/13/2023</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84642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4201497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432381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1697228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83864294"/>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2937357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09960716"/>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56845081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420877963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67057375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72931803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4/13/2023</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15012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13743567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4116210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4/13/2023</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67244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4/13/2023</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4013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4/13/2023</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5349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4/13/2023</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4652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4/13/2023</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1001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4/13/2023</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4699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4/13/2023</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21681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127760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hyperlink" Target="https://thevab.com/insight/streaming-churn" TargetMode="External"/><Relationship Id="rId13" Type="http://schemas.openxmlformats.org/officeDocument/2006/relationships/image" Target="../media/image29.png"/><Relationship Id="rId18" Type="http://schemas.openxmlformats.org/officeDocument/2006/relationships/image" Target="../media/image32.png"/><Relationship Id="rId3" Type="http://schemas.openxmlformats.org/officeDocument/2006/relationships/hyperlink" Target="https://thevab.com/" TargetMode="External"/><Relationship Id="rId7" Type="http://schemas.openxmlformats.org/officeDocument/2006/relationships/image" Target="../media/image27.png"/><Relationship Id="rId12" Type="http://schemas.openxmlformats.org/officeDocument/2006/relationships/image" Target="../media/image28.png"/><Relationship Id="rId17" Type="http://schemas.openxmlformats.org/officeDocument/2006/relationships/hyperlink" Target="https://thevab.com/vab-happenings/upfront-planning-resources" TargetMode="External"/><Relationship Id="rId2" Type="http://schemas.openxmlformats.org/officeDocument/2006/relationships/image" Target="../media/image12.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hyperlink" Target="https://thevab.com/insight/setting-stage-2023" TargetMode="External"/><Relationship Id="rId11" Type="http://schemas.openxmlformats.org/officeDocument/2006/relationships/hyperlink" Target="https://thevab.com/insight/incremental-streaming-audiences" TargetMode="External"/><Relationship Id="rId5" Type="http://schemas.openxmlformats.org/officeDocument/2006/relationships/hyperlink" Target="https://thevab.com/team-board" TargetMode="External"/><Relationship Id="rId15" Type="http://schemas.openxmlformats.org/officeDocument/2006/relationships/hyperlink" Target="https://thevab.com/insight/what-is-tv" TargetMode="External"/><Relationship Id="rId10" Type="http://schemas.openxmlformats.org/officeDocument/2006/relationships/hyperlink" Target="https://thevab.com/insight/B2B-MFAQ3" TargetMode="External"/><Relationship Id="rId4" Type="http://schemas.openxmlformats.org/officeDocument/2006/relationships/image" Target="../media/image13.png"/><Relationship Id="rId9" Type="http://schemas.openxmlformats.org/officeDocument/2006/relationships/hyperlink" Target="https://thevab.com/insight/25-ways-tv-grows-brands" TargetMode="External"/><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1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descr="A person and a dog sitting on a couch watching tv&#10;&#10;Description automatically generated with medium confidence">
            <a:extLst>
              <a:ext uri="{FF2B5EF4-FFF2-40B4-BE49-F238E27FC236}">
                <a16:creationId xmlns:a16="http://schemas.microsoft.com/office/drawing/2014/main" id="{02BEAA7E-14E6-343C-6921-13A0BB1A30C7}"/>
              </a:ext>
            </a:extLst>
          </p:cNvPr>
          <p:cNvPicPr>
            <a:picLocks noChangeAspect="1"/>
          </p:cNvPicPr>
          <p:nvPr/>
        </p:nvPicPr>
        <p:blipFill rotWithShape="1">
          <a:blip r:embed="rId3">
            <a:extLst>
              <a:ext uri="{28A0092B-C50C-407E-A947-70E740481C1C}">
                <a14:useLocalDpi xmlns:a14="http://schemas.microsoft.com/office/drawing/2010/main"/>
              </a:ext>
            </a:extLst>
          </a:blip>
          <a:srcRect t="-185" r="33704" b="185"/>
          <a:stretch/>
        </p:blipFill>
        <p:spPr>
          <a:xfrm>
            <a:off x="5359401" y="-11672"/>
            <a:ext cx="6836973" cy="686967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B4137A1-220B-CE2C-37E8-133ECAD0828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sp>
        <p:nvSpPr>
          <p:cNvPr id="10" name="Title 9">
            <a:extLst>
              <a:ext uri="{FF2B5EF4-FFF2-40B4-BE49-F238E27FC236}">
                <a16:creationId xmlns:a16="http://schemas.microsoft.com/office/drawing/2014/main" id="{0C38B446-4C07-42BF-B42F-5E8AEE13A36B}"/>
              </a:ext>
            </a:extLst>
          </p:cNvPr>
          <p:cNvSpPr>
            <a:spLocks noGrp="1"/>
          </p:cNvSpPr>
          <p:nvPr>
            <p:ph type="title"/>
          </p:nvPr>
        </p:nvSpPr>
        <p:spPr>
          <a:xfrm>
            <a:off x="159680" y="3423304"/>
            <a:ext cx="5195348" cy="17458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ED3C8D"/>
                </a:solidFill>
                <a:effectLst/>
                <a:uLnTx/>
                <a:uFillTx/>
                <a:latin typeface="Helvetica" pitchFamily="2" charset="0"/>
                <a:ea typeface="+mn-ea"/>
                <a:cs typeface="+mn-cs"/>
              </a:rPr>
              <a:t>The Odyssey of</a:t>
            </a:r>
            <a:br>
              <a:rPr kumimoji="0" lang="en-US" sz="34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3400" b="1" i="0" u="none" strike="noStrike" kern="1200" cap="none" spc="0" normalizeH="0" baseline="0" noProof="0">
                <a:ln>
                  <a:noFill/>
                </a:ln>
                <a:solidFill>
                  <a:srgbClr val="ED3C8D"/>
                </a:solidFill>
                <a:effectLst/>
                <a:uLnTx/>
                <a:uFillTx/>
                <a:latin typeface="Helvetica" pitchFamily="2" charset="0"/>
                <a:ea typeface="+mn-ea"/>
                <a:cs typeface="+mn-cs"/>
              </a:rPr>
              <a:t>Content Discovery</a:t>
            </a:r>
            <a:br>
              <a:rPr kumimoji="0" lang="en-US" sz="30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2000" b="1" i="0" u="none" strike="noStrike" kern="1200" cap="none" spc="0" normalizeH="0" baseline="0" noProof="0">
                <a:ln>
                  <a:noFill/>
                </a:ln>
                <a:solidFill>
                  <a:srgbClr val="00BFF2"/>
                </a:solidFill>
                <a:effectLst/>
                <a:uLnTx/>
                <a:uFillTx/>
                <a:latin typeface="Helvetica" pitchFamily="2" charset="0"/>
                <a:ea typeface="+mn-ea"/>
                <a:cs typeface="+mn-cs"/>
              </a:rPr>
              <a:t>How TV advertising builds streaming audiences and creates engagement opportunities</a:t>
            </a:r>
          </a:p>
        </p:txBody>
      </p:sp>
      <p:grpSp>
        <p:nvGrpSpPr>
          <p:cNvPr id="7" name="Group 6">
            <a:extLst>
              <a:ext uri="{FF2B5EF4-FFF2-40B4-BE49-F238E27FC236}">
                <a16:creationId xmlns:a16="http://schemas.microsoft.com/office/drawing/2014/main" id="{BD3F90D8-EC4F-44E3-8868-8951815070FB}"/>
              </a:ext>
            </a:extLst>
          </p:cNvPr>
          <p:cNvGrpSpPr/>
          <p:nvPr/>
        </p:nvGrpSpPr>
        <p:grpSpPr>
          <a:xfrm>
            <a:off x="1863753" y="-5696"/>
            <a:ext cx="3500699"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chemeClr val="accent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chemeClr val="accent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r="39630" b="36230"/>
          <a:stretch>
            <a:fillRect/>
          </a:stretch>
        </p:blipFill>
        <p:spPr>
          <a:xfrm>
            <a:off x="5359401" y="2666878"/>
            <a:ext cx="6832600"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Tree>
    <p:extLst>
      <p:ext uri="{BB962C8B-B14F-4D97-AF65-F5344CB8AC3E}">
        <p14:creationId xmlns:p14="http://schemas.microsoft.com/office/powerpoint/2010/main" val="1576167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699"/>
            <a:ext cx="12192000" cy="6870700"/>
          </a:xfrm>
          <a:prstGeom prst="rect">
            <a:avLst/>
          </a:prstGeom>
        </p:spPr>
      </p:pic>
      <p:cxnSp>
        <p:nvCxnSpPr>
          <p:cNvPr id="4" name="Straight Connector 3">
            <a:extLst>
              <a:ext uri="{FF2B5EF4-FFF2-40B4-BE49-F238E27FC236}">
                <a16:creationId xmlns:a16="http://schemas.microsoft.com/office/drawing/2014/main" id="{432DADD1-2606-5E0A-C090-3FC6765A988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AE93A1B2-84F2-2BBC-BAF6-542FC9F65468}"/>
              </a:ext>
            </a:extLst>
          </p:cNvPr>
          <p:cNvSpPr txBox="1"/>
          <p:nvPr/>
        </p:nvSpPr>
        <p:spPr>
          <a:xfrm>
            <a:off x="236165" y="3025517"/>
            <a:ext cx="773078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Helvetica" pitchFamily="2" charset="0"/>
                <a:ea typeface="+mn-ea"/>
                <a:cs typeface="+mn-cs"/>
              </a:rPr>
              <a:t>Linear TV advertising is the catalyst in consumers' content discovery journey</a:t>
            </a:r>
          </a:p>
        </p:txBody>
      </p:sp>
    </p:spTree>
    <p:extLst>
      <p:ext uri="{BB962C8B-B14F-4D97-AF65-F5344CB8AC3E}">
        <p14:creationId xmlns:p14="http://schemas.microsoft.com/office/powerpoint/2010/main" val="242938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433" y="175408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7</a:t>
            </a:r>
          </a:p>
        </p:txBody>
      </p:sp>
      <p:sp>
        <p:nvSpPr>
          <p:cNvPr id="10" name="TextBox 9">
            <a:extLst>
              <a:ext uri="{FF2B5EF4-FFF2-40B4-BE49-F238E27FC236}">
                <a16:creationId xmlns:a16="http://schemas.microsoft.com/office/drawing/2014/main" id="{C33C46D7-D00E-B234-CC12-A33F03B4A062}"/>
              </a:ext>
            </a:extLst>
          </p:cNvPr>
          <p:cNvSpPr txBox="1"/>
          <p:nvPr/>
        </p:nvSpPr>
        <p:spPr>
          <a:xfrm>
            <a:off x="461473" y="6214447"/>
            <a:ext cx="11679504" cy="338554"/>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rPr>
              <a:t>Source: Warner Bros. Discovery - Content Discovery Paths: Capturing Attention in a Noisy World, from Informa’s Media Insights &amp; Engagement Conference 1/31/23</a:t>
            </a:r>
            <a:r>
              <a:rPr lang="en-US">
                <a:solidFill>
                  <a:srgbClr val="002060"/>
                </a:solidFill>
              </a:rPr>
              <a:t>, ‘Touchpoint’ examples include: Trailer/ad on TV, recommendations from friends on social media, searched online, in-app recommended content, etc.</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endParaRPr>
          </a:p>
        </p:txBody>
      </p:sp>
      <p:sp>
        <p:nvSpPr>
          <p:cNvPr id="12" name="TextBox 11">
            <a:extLst>
              <a:ext uri="{FF2B5EF4-FFF2-40B4-BE49-F238E27FC236}">
                <a16:creationId xmlns:a16="http://schemas.microsoft.com/office/drawing/2014/main" id="{6B60D372-4620-7201-9AED-89170146F9C9}"/>
              </a:ext>
            </a:extLst>
          </p:cNvPr>
          <p:cNvSpPr txBox="1"/>
          <p:nvPr/>
        </p:nvSpPr>
        <p:spPr>
          <a:xfrm>
            <a:off x="0" y="1802283"/>
            <a:ext cx="122350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Number </a:t>
            </a:r>
            <a:r>
              <a:rPr lang="en-US" b="1" u="sng">
                <a:solidFill>
                  <a:srgbClr val="1F1A62"/>
                </a:solidFill>
                <a:latin typeface="Helvetica" panose="020B0604020202020204" pitchFamily="34" charset="0"/>
                <a:cs typeface="Helvetica" panose="020B0604020202020204" pitchFamily="34" charset="0"/>
              </a:rPr>
              <a:t>of Touchpoints Consumers Encounter On Content Discovery Journey</a:t>
            </a:r>
            <a:endPar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9401B990-DCE1-2F66-3B10-A1C3097246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85E655DC-CB7B-1499-166D-4D76B8C3B3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6D5CC06-B1BB-EEF9-89E9-F83ADEEB8F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C9152579-3274-2AD6-3DD2-055263FB69C8}"/>
              </a:ext>
            </a:extLst>
          </p:cNvPr>
          <p:cNvSpPr/>
          <p:nvPr/>
        </p:nvSpPr>
        <p:spPr>
          <a:xfrm>
            <a:off x="623074" y="461950"/>
            <a:ext cx="1151790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Consumers encounter an average of seven touchpoints on their journey when looking for new content to stream</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graphicFrame>
        <p:nvGraphicFramePr>
          <p:cNvPr id="13" name="Chart 12">
            <a:extLst>
              <a:ext uri="{FF2B5EF4-FFF2-40B4-BE49-F238E27FC236}">
                <a16:creationId xmlns:a16="http://schemas.microsoft.com/office/drawing/2014/main" id="{344BCAAA-1DFA-C6BA-9539-978210ACF450}"/>
              </a:ext>
            </a:extLst>
          </p:cNvPr>
          <p:cNvGraphicFramePr/>
          <p:nvPr>
            <p:extLst>
              <p:ext uri="{D42A27DB-BD31-4B8C-83A1-F6EECF244321}">
                <p14:modId xmlns:p14="http://schemas.microsoft.com/office/powerpoint/2010/main" val="3918750871"/>
              </p:ext>
            </p:extLst>
          </p:nvPr>
        </p:nvGraphicFramePr>
        <p:xfrm>
          <a:off x="558925" y="2424112"/>
          <a:ext cx="11134311" cy="371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296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2771" y="176523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8</a:t>
            </a:r>
          </a:p>
        </p:txBody>
      </p:sp>
      <p:sp>
        <p:nvSpPr>
          <p:cNvPr id="10" name="TextBox 9">
            <a:extLst>
              <a:ext uri="{FF2B5EF4-FFF2-40B4-BE49-F238E27FC236}">
                <a16:creationId xmlns:a16="http://schemas.microsoft.com/office/drawing/2014/main" id="{C33C46D7-D00E-B234-CC12-A33F03B4A062}"/>
              </a:ext>
            </a:extLst>
          </p:cNvPr>
          <p:cNvSpPr txBox="1"/>
          <p:nvPr/>
        </p:nvSpPr>
        <p:spPr>
          <a:xfrm>
            <a:off x="461473" y="6308244"/>
            <a:ext cx="11555036" cy="215444"/>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rPr>
              <a:t>Source: Warner Bros. Discovery - Content Discovery Paths: Capturing Attention in a Noisy World, from Informa’s Media Insights &amp; Engagement Conference 1/31/23. ‘Originals’ Row &amp; “Reco’d for Me’ are both based on in-app platform exposure. </a:t>
            </a:r>
          </a:p>
        </p:txBody>
      </p:sp>
      <p:sp>
        <p:nvSpPr>
          <p:cNvPr id="12" name="TextBox 11">
            <a:extLst>
              <a:ext uri="{FF2B5EF4-FFF2-40B4-BE49-F238E27FC236}">
                <a16:creationId xmlns:a16="http://schemas.microsoft.com/office/drawing/2014/main" id="{6B60D372-4620-7201-9AED-89170146F9C9}"/>
              </a:ext>
            </a:extLst>
          </p:cNvPr>
          <p:cNvSpPr txBox="1"/>
          <p:nvPr/>
        </p:nvSpPr>
        <p:spPr>
          <a:xfrm>
            <a:off x="0" y="1802283"/>
            <a:ext cx="122350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long before you watched this TV show/movie did you see each of these?</a:t>
            </a:r>
          </a:p>
        </p:txBody>
      </p:sp>
      <p:pic>
        <p:nvPicPr>
          <p:cNvPr id="2" name="Picture 1">
            <a:extLst>
              <a:ext uri="{FF2B5EF4-FFF2-40B4-BE49-F238E27FC236}">
                <a16:creationId xmlns:a16="http://schemas.microsoft.com/office/drawing/2014/main" id="{9401B990-DCE1-2F66-3B10-A1C3097246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85E655DC-CB7B-1499-166D-4D76B8C3B3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6D5CC06-B1BB-EEF9-89E9-F83ADEEB8F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C9152579-3274-2AD6-3DD2-055263FB69C8}"/>
              </a:ext>
            </a:extLst>
          </p:cNvPr>
          <p:cNvSpPr/>
          <p:nvPr/>
        </p:nvSpPr>
        <p:spPr>
          <a:xfrm>
            <a:off x="623075" y="434242"/>
            <a:ext cx="1093338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TV</a:t>
            </a:r>
            <a:r>
              <a:rPr lang="en-US" sz="2600" b="1">
                <a:solidFill>
                  <a:srgbClr val="1B1464"/>
                </a:solidFill>
                <a:latin typeface="Helvetica" pitchFamily="2" charset="0"/>
              </a:rPr>
              <a:t> ad exposure is typically one of the first consumer touchpoints for content which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stokes initial awareness and engagement</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pic>
        <p:nvPicPr>
          <p:cNvPr id="5" name="Picture 4">
            <a:extLst>
              <a:ext uri="{FF2B5EF4-FFF2-40B4-BE49-F238E27FC236}">
                <a16:creationId xmlns:a16="http://schemas.microsoft.com/office/drawing/2014/main" id="{5445A1EF-87AC-6F68-27F3-04036BED27C0}"/>
              </a:ext>
            </a:extLst>
          </p:cNvPr>
          <p:cNvPicPr>
            <a:picLocks noChangeAspect="1"/>
          </p:cNvPicPr>
          <p:nvPr/>
        </p:nvPicPr>
        <p:blipFill rotWithShape="1">
          <a:blip r:embed="rId4"/>
          <a:srcRect t="25550" b="2534"/>
          <a:stretch/>
        </p:blipFill>
        <p:spPr>
          <a:xfrm>
            <a:off x="1227812" y="2306757"/>
            <a:ext cx="9557825" cy="3866345"/>
          </a:xfrm>
          <a:prstGeom prst="rect">
            <a:avLst/>
          </a:prstGeom>
          <a:ln>
            <a:solidFill>
              <a:srgbClr val="1B1464"/>
            </a:solidFill>
          </a:ln>
        </p:spPr>
      </p:pic>
    </p:spTree>
    <p:extLst>
      <p:ext uri="{BB962C8B-B14F-4D97-AF65-F5344CB8AC3E}">
        <p14:creationId xmlns:p14="http://schemas.microsoft.com/office/powerpoint/2010/main" val="15370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9</a:t>
            </a:r>
          </a:p>
        </p:txBody>
      </p:sp>
      <p:sp>
        <p:nvSpPr>
          <p:cNvPr id="10" name="TextBox 9">
            <a:extLst>
              <a:ext uri="{FF2B5EF4-FFF2-40B4-BE49-F238E27FC236}">
                <a16:creationId xmlns:a16="http://schemas.microsoft.com/office/drawing/2014/main" id="{C33C46D7-D00E-B234-CC12-A33F03B4A062}"/>
              </a:ext>
            </a:extLst>
          </p:cNvPr>
          <p:cNvSpPr txBox="1"/>
          <p:nvPr/>
        </p:nvSpPr>
        <p:spPr>
          <a:xfrm>
            <a:off x="472837" y="6293515"/>
            <a:ext cx="11696701" cy="215444"/>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rPr>
              <a:t>Source: Conviva, State of Streaming: Content Discovery 2021, Note: excludes non-advertising selections below 20%. *DirecTV, Cutting Through the Clutter, February 2023.</a:t>
            </a:r>
          </a:p>
        </p:txBody>
      </p:sp>
      <p:sp>
        <p:nvSpPr>
          <p:cNvPr id="12" name="TextBox 11">
            <a:extLst>
              <a:ext uri="{FF2B5EF4-FFF2-40B4-BE49-F238E27FC236}">
                <a16:creationId xmlns:a16="http://schemas.microsoft.com/office/drawing/2014/main" id="{6B60D372-4620-7201-9AED-89170146F9C9}"/>
              </a:ext>
            </a:extLst>
          </p:cNvPr>
          <p:cNvSpPr txBox="1"/>
          <p:nvPr/>
        </p:nvSpPr>
        <p:spPr>
          <a:xfrm>
            <a:off x="0" y="1836914"/>
            <a:ext cx="122350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Top Sources of Discovery for Streaming Content</a:t>
            </a:r>
          </a:p>
        </p:txBody>
      </p:sp>
      <p:pic>
        <p:nvPicPr>
          <p:cNvPr id="2" name="Picture 1">
            <a:extLst>
              <a:ext uri="{FF2B5EF4-FFF2-40B4-BE49-F238E27FC236}">
                <a16:creationId xmlns:a16="http://schemas.microsoft.com/office/drawing/2014/main" id="{9401B990-DCE1-2F66-3B10-A1C3097246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85E655DC-CB7B-1499-166D-4D76B8C3B3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6D5CC06-B1BB-EEF9-89E9-F83ADEEB8F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C9152579-3274-2AD6-3DD2-055263FB69C8}"/>
              </a:ext>
            </a:extLst>
          </p:cNvPr>
          <p:cNvSpPr/>
          <p:nvPr/>
        </p:nvSpPr>
        <p:spPr>
          <a:xfrm>
            <a:off x="623074" y="432421"/>
            <a:ext cx="1151790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TV </a:t>
            </a:r>
            <a:r>
              <a:rPr lang="en-US" sz="2600" b="1">
                <a:solidFill>
                  <a:srgbClr val="1F1A62"/>
                </a:solidFill>
                <a:latin typeface="Helvetica" pitchFamily="2" charset="0"/>
              </a:rPr>
              <a:t>is the top advertising platform for content discovery and can create  a ‘halo effect’ that impacts recommendations from others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graphicFrame>
        <p:nvGraphicFramePr>
          <p:cNvPr id="17" name="Chart 16">
            <a:extLst>
              <a:ext uri="{FF2B5EF4-FFF2-40B4-BE49-F238E27FC236}">
                <a16:creationId xmlns:a16="http://schemas.microsoft.com/office/drawing/2014/main" id="{23EA1E06-91A9-BFAD-9B92-5133A160446A}"/>
              </a:ext>
            </a:extLst>
          </p:cNvPr>
          <p:cNvGraphicFramePr/>
          <p:nvPr>
            <p:extLst>
              <p:ext uri="{D42A27DB-BD31-4B8C-83A1-F6EECF244321}">
                <p14:modId xmlns:p14="http://schemas.microsoft.com/office/powerpoint/2010/main" val="298808361"/>
              </p:ext>
            </p:extLst>
          </p:nvPr>
        </p:nvGraphicFramePr>
        <p:xfrm>
          <a:off x="378631" y="2285768"/>
          <a:ext cx="11434738" cy="381944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93C4E3CE-79A5-AB9F-B461-F1B6261E7C35}"/>
              </a:ext>
            </a:extLst>
          </p:cNvPr>
          <p:cNvSpPr/>
          <p:nvPr/>
        </p:nvSpPr>
        <p:spPr>
          <a:xfrm>
            <a:off x="10211376" y="5597463"/>
            <a:ext cx="287810" cy="235042"/>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0686FC1-C504-4AF7-5C76-45F0E5A06D0C}"/>
              </a:ext>
            </a:extLst>
          </p:cNvPr>
          <p:cNvSpPr txBox="1"/>
          <p:nvPr/>
        </p:nvSpPr>
        <p:spPr>
          <a:xfrm>
            <a:off x="10456930" y="5584179"/>
            <a:ext cx="1522845" cy="246221"/>
          </a:xfrm>
          <a:prstGeom prst="rect">
            <a:avLst/>
          </a:prstGeom>
          <a:noFill/>
        </p:spPr>
        <p:txBody>
          <a:bodyPr wrap="square" rtlCol="0">
            <a:spAutoFit/>
          </a:bodyPr>
          <a:lstStyle/>
          <a:p>
            <a:r>
              <a:rPr lang="en-US" sz="1000">
                <a:solidFill>
                  <a:srgbClr val="ED3C8D"/>
                </a:solidFill>
                <a:latin typeface="Helvetica" panose="020B0403020202020204" pitchFamily="34" charset="0"/>
              </a:rPr>
              <a:t>= advertising sources</a:t>
            </a:r>
          </a:p>
        </p:txBody>
      </p:sp>
      <p:sp>
        <p:nvSpPr>
          <p:cNvPr id="9" name="Rectangle 8">
            <a:extLst>
              <a:ext uri="{FF2B5EF4-FFF2-40B4-BE49-F238E27FC236}">
                <a16:creationId xmlns:a16="http://schemas.microsoft.com/office/drawing/2014/main" id="{F9D4580D-871E-418A-184A-830717EF73B7}"/>
              </a:ext>
            </a:extLst>
          </p:cNvPr>
          <p:cNvSpPr/>
          <p:nvPr/>
        </p:nvSpPr>
        <p:spPr>
          <a:xfrm>
            <a:off x="10211376" y="5884275"/>
            <a:ext cx="287810" cy="235042"/>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F58EBB-C1FF-E185-3C46-C88029789C64}"/>
              </a:ext>
            </a:extLst>
          </p:cNvPr>
          <p:cNvSpPr txBox="1"/>
          <p:nvPr/>
        </p:nvSpPr>
        <p:spPr>
          <a:xfrm>
            <a:off x="10456929" y="5870991"/>
            <a:ext cx="1735071" cy="246221"/>
          </a:xfrm>
          <a:prstGeom prst="rect">
            <a:avLst/>
          </a:prstGeom>
          <a:noFill/>
        </p:spPr>
        <p:txBody>
          <a:bodyPr wrap="square" rtlCol="0">
            <a:spAutoFit/>
          </a:bodyPr>
          <a:lstStyle/>
          <a:p>
            <a:r>
              <a:rPr lang="en-US" sz="1000">
                <a:solidFill>
                  <a:srgbClr val="1B1464"/>
                </a:solidFill>
                <a:latin typeface="Helvetica" panose="020B0403020202020204" pitchFamily="34" charset="0"/>
              </a:rPr>
              <a:t>= non-advertising sources</a:t>
            </a:r>
          </a:p>
        </p:txBody>
      </p:sp>
      <p:sp>
        <p:nvSpPr>
          <p:cNvPr id="14" name="Rectangle 13">
            <a:extLst>
              <a:ext uri="{FF2B5EF4-FFF2-40B4-BE49-F238E27FC236}">
                <a16:creationId xmlns:a16="http://schemas.microsoft.com/office/drawing/2014/main" id="{C35ADCB3-A2C6-61B8-4A81-58F3BB6F1AF2}"/>
              </a:ext>
            </a:extLst>
          </p:cNvPr>
          <p:cNvSpPr/>
          <p:nvPr/>
        </p:nvSpPr>
        <p:spPr>
          <a:xfrm>
            <a:off x="645014" y="1359651"/>
            <a:ext cx="11211733" cy="276999"/>
          </a:xfrm>
          <a:prstGeom prst="rect">
            <a:avLst/>
          </a:prstGeom>
        </p:spPr>
        <p:txBody>
          <a:bodyPr wrap="square">
            <a:spAutoFit/>
          </a:bodyPr>
          <a:lstStyle/>
          <a:p>
            <a:pPr marL="285750" lvl="0" indent="-285750">
              <a:buBlip>
                <a:blip r:embed="rId5"/>
              </a:buBlip>
              <a:defRPr/>
            </a:pPr>
            <a:r>
              <a:rPr lang="en-US" sz="1200">
                <a:solidFill>
                  <a:srgbClr val="1F1A62"/>
                </a:solidFill>
                <a:latin typeface="Helvetica" pitchFamily="2" charset="0"/>
              </a:rPr>
              <a:t>64% of people want to </a:t>
            </a:r>
            <a:r>
              <a:rPr lang="en-US" sz="1200">
                <a:solidFill>
                  <a:srgbClr val="ED3C8D"/>
                </a:solidFill>
                <a:latin typeface="Helvetica" pitchFamily="2" charset="0"/>
              </a:rPr>
              <a:t>tell their friends about TV shows they have seen an ad for on their TV screen*</a:t>
            </a:r>
          </a:p>
        </p:txBody>
      </p:sp>
    </p:spTree>
    <p:extLst>
      <p:ext uri="{BB962C8B-B14F-4D97-AF65-F5344CB8AC3E}">
        <p14:creationId xmlns:p14="http://schemas.microsoft.com/office/powerpoint/2010/main" val="297869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33C46D7-D00E-B234-CC12-A33F03B4A062}"/>
              </a:ext>
            </a:extLst>
          </p:cNvPr>
          <p:cNvSpPr txBox="1"/>
          <p:nvPr/>
        </p:nvSpPr>
        <p:spPr>
          <a:xfrm>
            <a:off x="473780" y="6194955"/>
            <a:ext cx="11718220" cy="338554"/>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rPr>
              <a:t>Source: VAB analysis of Nielsen AdIntel, CY 2018-2022, TV spend includes cable TV, broadcast TV, Spanish language cable TV, Spanish language broadcast TV, spot TV, and syndicated TV. U.S. TV spend only</a:t>
            </a:r>
            <a:r>
              <a:rPr lang="en-US">
                <a:solidFill>
                  <a:srgbClr val="002060"/>
                </a:solidFill>
              </a:rPr>
              <a:t>, excludes promos.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rPr>
              <a:t>Streaming Categories include: Streaming Channel, Streaming Player, Streaming Program and Streaming Services-Video.</a:t>
            </a:r>
            <a:endParaRPr kumimoji="0" lang="en-US" sz="800" b="0" i="0" u="none" strike="noStrike" kern="1200" cap="none" spc="0" normalizeH="0" baseline="0" noProof="0">
              <a:ln>
                <a:noFill/>
              </a:ln>
              <a:solidFill>
                <a:srgbClr val="FF0000"/>
              </a:solidFill>
              <a:effectLst/>
              <a:uLnTx/>
              <a:uFillTx/>
              <a:latin typeface="Helvetica" panose="020B0604020202020204" pitchFamily="34" charset="0"/>
              <a:ea typeface="+mn-ea"/>
            </a:endParaRPr>
          </a:p>
        </p:txBody>
      </p:sp>
      <p:sp>
        <p:nvSpPr>
          <p:cNvPr id="12" name="TextBox 11">
            <a:extLst>
              <a:ext uri="{FF2B5EF4-FFF2-40B4-BE49-F238E27FC236}">
                <a16:creationId xmlns:a16="http://schemas.microsoft.com/office/drawing/2014/main" id="{6B60D372-4620-7201-9AED-89170146F9C9}"/>
              </a:ext>
            </a:extLst>
          </p:cNvPr>
          <p:cNvSpPr txBox="1"/>
          <p:nvPr/>
        </p:nvSpPr>
        <p:spPr>
          <a:xfrm>
            <a:off x="0" y="1889810"/>
            <a:ext cx="12235036"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Streaming Categories: Annual TV Advertising Spend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1F1A62"/>
                </a:solidFill>
                <a:latin typeface="Helvetica" panose="020B0604020202020204" pitchFamily="34" charset="0"/>
                <a:cs typeface="Helvetica" panose="020B0604020202020204" pitchFamily="34" charset="0"/>
              </a:rPr>
              <a:t>$ in MM</a:t>
            </a:r>
            <a:endParaRPr kumimoji="0" lang="en-US" sz="16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9401B990-DCE1-2F66-3B10-A1C3097246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85E655DC-CB7B-1499-166D-4D76B8C3B3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6D5CC06-B1BB-EEF9-89E9-F83ADEEB8F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C9152579-3274-2AD6-3DD2-055263FB69C8}"/>
              </a:ext>
            </a:extLst>
          </p:cNvPr>
          <p:cNvSpPr/>
          <p:nvPr/>
        </p:nvSpPr>
        <p:spPr>
          <a:xfrm>
            <a:off x="914402" y="441443"/>
            <a:ext cx="1127716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Collectively, streaming platforms have nearly doubled their annual</a:t>
            </a:r>
            <a:br>
              <a:rPr lang="en-US" sz="2600" b="1">
                <a:solidFill>
                  <a:srgbClr val="1B1464"/>
                </a:solidFill>
                <a:latin typeface="Helvetica" pitchFamily="2" charset="0"/>
              </a:rPr>
            </a:br>
            <a:r>
              <a:rPr lang="en-US" sz="2600" b="1">
                <a:solidFill>
                  <a:srgbClr val="1B1464"/>
                </a:solidFill>
                <a:latin typeface="Helvetica" pitchFamily="2" charset="0"/>
              </a:rPr>
              <a:t>TV ad investment as they breakthrough and increase engagement</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graphicFrame>
        <p:nvGraphicFramePr>
          <p:cNvPr id="6" name="Chart 5">
            <a:extLst>
              <a:ext uri="{FF2B5EF4-FFF2-40B4-BE49-F238E27FC236}">
                <a16:creationId xmlns:a16="http://schemas.microsoft.com/office/drawing/2014/main" id="{8E9B60C6-09AA-E034-5001-4391D2651FB1}"/>
              </a:ext>
            </a:extLst>
          </p:cNvPr>
          <p:cNvGraphicFramePr/>
          <p:nvPr>
            <p:extLst>
              <p:ext uri="{D42A27DB-BD31-4B8C-83A1-F6EECF244321}">
                <p14:modId xmlns:p14="http://schemas.microsoft.com/office/powerpoint/2010/main" val="2903511548"/>
              </p:ext>
            </p:extLst>
          </p:nvPr>
        </p:nvGraphicFramePr>
        <p:xfrm>
          <a:off x="345837" y="2323408"/>
          <a:ext cx="11046063" cy="3814925"/>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5A1CF1DE-06C0-0EF2-0A37-B35AE9F8146C}"/>
              </a:ext>
            </a:extLst>
          </p:cNvPr>
          <p:cNvSpPr/>
          <p:nvPr/>
        </p:nvSpPr>
        <p:spPr>
          <a:xfrm>
            <a:off x="10752157" y="2305026"/>
            <a:ext cx="1279486" cy="608860"/>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ED3C8D"/>
                </a:solidFill>
                <a:latin typeface="Helvetica" panose="020B0403020202020204" pitchFamily="34" charset="0"/>
              </a:rPr>
              <a:t>+79%</a:t>
            </a:r>
          </a:p>
          <a:p>
            <a:pPr algn="ctr"/>
            <a:r>
              <a:rPr lang="en-US" sz="1000">
                <a:solidFill>
                  <a:srgbClr val="ED3C8D"/>
                </a:solidFill>
                <a:latin typeface="Helvetica" panose="020B0403020202020204" pitchFamily="34" charset="0"/>
              </a:rPr>
              <a:t>vs 2020</a:t>
            </a:r>
          </a:p>
        </p:txBody>
      </p:sp>
      <p:cxnSp>
        <p:nvCxnSpPr>
          <p:cNvPr id="5" name="Straight Connector 4">
            <a:extLst>
              <a:ext uri="{FF2B5EF4-FFF2-40B4-BE49-F238E27FC236}">
                <a16:creationId xmlns:a16="http://schemas.microsoft.com/office/drawing/2014/main" id="{5AB22656-C153-C86C-2C5D-67C2AAFBAA10}"/>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5D1040-C778-5BD7-6BA4-699617C64D36}"/>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10</a:t>
            </a:r>
          </a:p>
        </p:txBody>
      </p:sp>
    </p:spTree>
    <p:extLst>
      <p:ext uri="{BB962C8B-B14F-4D97-AF65-F5344CB8AC3E}">
        <p14:creationId xmlns:p14="http://schemas.microsoft.com/office/powerpoint/2010/main" val="427407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33C46D7-D00E-B234-CC12-A33F03B4A062}"/>
              </a:ext>
            </a:extLst>
          </p:cNvPr>
          <p:cNvSpPr txBox="1"/>
          <p:nvPr/>
        </p:nvSpPr>
        <p:spPr>
          <a:xfrm>
            <a:off x="473780" y="6194955"/>
            <a:ext cx="11718220" cy="338554"/>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rPr>
              <a:t>Source: VAB analysis of Nielsen AdIntel, CY 2018-2022, TV spend includes cable TV, broadcast TV, Spanish language cable TV, Spanish language broadcast TV, spot TV, and syndicated TV. U.S. TV spend only, excludes promos. Streaming Categories include: Streaming Channel, Streaming Player, Streaming Program and Streaming Services-Video.</a:t>
            </a:r>
            <a:endParaRPr kumimoji="0" lang="en-US" sz="800" b="0" i="0" u="none" strike="noStrike" kern="1200" cap="none" spc="0" normalizeH="0" baseline="0" noProof="0">
              <a:ln>
                <a:noFill/>
              </a:ln>
              <a:solidFill>
                <a:srgbClr val="FF0000"/>
              </a:solidFill>
              <a:effectLst/>
              <a:uLnTx/>
              <a:uFillTx/>
              <a:latin typeface="Helvetica" panose="020B0604020202020204" pitchFamily="34" charset="0"/>
              <a:ea typeface="+mn-ea"/>
            </a:endParaRPr>
          </a:p>
        </p:txBody>
      </p:sp>
      <p:sp>
        <p:nvSpPr>
          <p:cNvPr id="12" name="TextBox 11">
            <a:extLst>
              <a:ext uri="{FF2B5EF4-FFF2-40B4-BE49-F238E27FC236}">
                <a16:creationId xmlns:a16="http://schemas.microsoft.com/office/drawing/2014/main" id="{6B60D372-4620-7201-9AED-89170146F9C9}"/>
              </a:ext>
            </a:extLst>
          </p:cNvPr>
          <p:cNvSpPr txBox="1"/>
          <p:nvPr/>
        </p:nvSpPr>
        <p:spPr>
          <a:xfrm>
            <a:off x="0" y="1889810"/>
            <a:ext cx="12170481"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Streaming Categories: Annual TV Ad Spend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in MM</a:t>
            </a:r>
          </a:p>
        </p:txBody>
      </p:sp>
      <p:pic>
        <p:nvPicPr>
          <p:cNvPr id="2" name="Picture 1">
            <a:extLst>
              <a:ext uri="{FF2B5EF4-FFF2-40B4-BE49-F238E27FC236}">
                <a16:creationId xmlns:a16="http://schemas.microsoft.com/office/drawing/2014/main" id="{9401B990-DCE1-2F66-3B10-A1C3097246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85E655DC-CB7B-1499-166D-4D76B8C3B3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6D5CC06-B1BB-EEF9-89E9-F83ADEEB8F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C9152579-3274-2AD6-3DD2-055263FB69C8}"/>
              </a:ext>
            </a:extLst>
          </p:cNvPr>
          <p:cNvSpPr/>
          <p:nvPr/>
        </p:nvSpPr>
        <p:spPr>
          <a:xfrm>
            <a:off x="960582" y="441443"/>
            <a:ext cx="1124989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Streaming services’ TV ads are now more likely to feature specific programs to further aid viewers in content discovery</a:t>
            </a:r>
          </a:p>
        </p:txBody>
      </p:sp>
      <p:graphicFrame>
        <p:nvGraphicFramePr>
          <p:cNvPr id="6" name="Chart 5">
            <a:extLst>
              <a:ext uri="{FF2B5EF4-FFF2-40B4-BE49-F238E27FC236}">
                <a16:creationId xmlns:a16="http://schemas.microsoft.com/office/drawing/2014/main" id="{8E9B60C6-09AA-E034-5001-4391D2651FB1}"/>
              </a:ext>
            </a:extLst>
          </p:cNvPr>
          <p:cNvGraphicFramePr/>
          <p:nvPr/>
        </p:nvGraphicFramePr>
        <p:xfrm>
          <a:off x="345837" y="2323408"/>
          <a:ext cx="11046063" cy="381492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211C6FE-CB6D-7C2C-4A66-B30F91D52E9B}"/>
              </a:ext>
            </a:extLst>
          </p:cNvPr>
          <p:cNvSpPr txBox="1"/>
          <p:nvPr/>
        </p:nvSpPr>
        <p:spPr>
          <a:xfrm>
            <a:off x="1227812" y="4494177"/>
            <a:ext cx="7079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$762</a:t>
            </a:r>
          </a:p>
        </p:txBody>
      </p:sp>
      <p:sp>
        <p:nvSpPr>
          <p:cNvPr id="13" name="TextBox 12">
            <a:extLst>
              <a:ext uri="{FF2B5EF4-FFF2-40B4-BE49-F238E27FC236}">
                <a16:creationId xmlns:a16="http://schemas.microsoft.com/office/drawing/2014/main" id="{5D8B4744-7214-66F8-2CF4-D82DFA2C7D57}"/>
              </a:ext>
            </a:extLst>
          </p:cNvPr>
          <p:cNvSpPr txBox="1"/>
          <p:nvPr/>
        </p:nvSpPr>
        <p:spPr>
          <a:xfrm>
            <a:off x="3364654" y="4413109"/>
            <a:ext cx="7079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$839</a:t>
            </a:r>
          </a:p>
        </p:txBody>
      </p:sp>
      <p:sp>
        <p:nvSpPr>
          <p:cNvPr id="14" name="TextBox 13">
            <a:extLst>
              <a:ext uri="{FF2B5EF4-FFF2-40B4-BE49-F238E27FC236}">
                <a16:creationId xmlns:a16="http://schemas.microsoft.com/office/drawing/2014/main" id="{3A879D9C-83EB-775C-289E-49D85453E972}"/>
              </a:ext>
            </a:extLst>
          </p:cNvPr>
          <p:cNvSpPr txBox="1"/>
          <p:nvPr/>
        </p:nvSpPr>
        <p:spPr>
          <a:xfrm>
            <a:off x="5437049" y="3924938"/>
            <a:ext cx="8859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$1,369</a:t>
            </a:r>
          </a:p>
        </p:txBody>
      </p:sp>
      <p:sp>
        <p:nvSpPr>
          <p:cNvPr id="15" name="TextBox 14">
            <a:extLst>
              <a:ext uri="{FF2B5EF4-FFF2-40B4-BE49-F238E27FC236}">
                <a16:creationId xmlns:a16="http://schemas.microsoft.com/office/drawing/2014/main" id="{4AD3230A-ABBC-F6F2-C70E-894DF9024ABC}"/>
              </a:ext>
            </a:extLst>
          </p:cNvPr>
          <p:cNvSpPr txBox="1"/>
          <p:nvPr/>
        </p:nvSpPr>
        <p:spPr>
          <a:xfrm>
            <a:off x="7576729" y="3015640"/>
            <a:ext cx="8863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$2,313</a:t>
            </a:r>
          </a:p>
        </p:txBody>
      </p:sp>
      <p:sp>
        <p:nvSpPr>
          <p:cNvPr id="16" name="TextBox 15">
            <a:extLst>
              <a:ext uri="{FF2B5EF4-FFF2-40B4-BE49-F238E27FC236}">
                <a16:creationId xmlns:a16="http://schemas.microsoft.com/office/drawing/2014/main" id="{C60F9E04-BBD5-B8A4-B9E4-2A5055D60A5C}"/>
              </a:ext>
            </a:extLst>
          </p:cNvPr>
          <p:cNvSpPr txBox="1"/>
          <p:nvPr/>
        </p:nvSpPr>
        <p:spPr>
          <a:xfrm>
            <a:off x="9716815" y="2872647"/>
            <a:ext cx="8863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$2,540</a:t>
            </a:r>
          </a:p>
        </p:txBody>
      </p:sp>
      <p:cxnSp>
        <p:nvCxnSpPr>
          <p:cNvPr id="9" name="Straight Connector 8">
            <a:extLst>
              <a:ext uri="{FF2B5EF4-FFF2-40B4-BE49-F238E27FC236}">
                <a16:creationId xmlns:a16="http://schemas.microsoft.com/office/drawing/2014/main" id="{36C55D45-9A8E-7635-4B5A-6819C5C2BF17}"/>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A254F4F-250C-7BFC-974D-522BE2B8A86D}"/>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11</a:t>
            </a:r>
          </a:p>
        </p:txBody>
      </p:sp>
    </p:spTree>
    <p:extLst>
      <p:ext uri="{BB962C8B-B14F-4D97-AF65-F5344CB8AC3E}">
        <p14:creationId xmlns:p14="http://schemas.microsoft.com/office/powerpoint/2010/main" val="347081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12</a:t>
            </a:r>
          </a:p>
        </p:txBody>
      </p:sp>
      <p:sp>
        <p:nvSpPr>
          <p:cNvPr id="9" name="Rectangle 8">
            <a:extLst>
              <a:ext uri="{FF2B5EF4-FFF2-40B4-BE49-F238E27FC236}">
                <a16:creationId xmlns:a16="http://schemas.microsoft.com/office/drawing/2014/main" id="{BDB94FF3-BB22-361E-FE92-2042657821D7}"/>
              </a:ext>
            </a:extLst>
          </p:cNvPr>
          <p:cNvSpPr/>
          <p:nvPr/>
        </p:nvSpPr>
        <p:spPr>
          <a:xfrm>
            <a:off x="876643" y="330025"/>
            <a:ext cx="1131535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There is a close correlation between TV ad investment and increased platform usage</a:t>
            </a:r>
          </a:p>
        </p:txBody>
      </p:sp>
      <p:sp>
        <p:nvSpPr>
          <p:cNvPr id="4" name="Rectangle 3">
            <a:extLst>
              <a:ext uri="{FF2B5EF4-FFF2-40B4-BE49-F238E27FC236}">
                <a16:creationId xmlns:a16="http://schemas.microsoft.com/office/drawing/2014/main" id="{D4C7A28E-DEC8-97C8-65E5-F67D70CA980A}"/>
              </a:ext>
            </a:extLst>
          </p:cNvPr>
          <p:cNvSpPr/>
          <p:nvPr/>
        </p:nvSpPr>
        <p:spPr>
          <a:xfrm>
            <a:off x="0" y="176523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218761-F47A-CB8E-A0C2-61AE0A6A3C90}"/>
              </a:ext>
            </a:extLst>
          </p:cNvPr>
          <p:cNvSpPr txBox="1"/>
          <p:nvPr/>
        </p:nvSpPr>
        <p:spPr>
          <a:xfrm>
            <a:off x="473779" y="6088793"/>
            <a:ext cx="11696701" cy="461665"/>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algn="l" rtl="0" eaLnBrk="1" fontAlgn="b" latinLnBrk="0" hangingPunct="1">
              <a:spcBef>
                <a:spcPts val="0"/>
              </a:spcBef>
              <a:spcAft>
                <a:spcPts val="0"/>
              </a:spcAft>
            </a:pPr>
            <a:r>
              <a:rPr kumimoji="0" lang="en-US" sz="800" b="0" i="0" u="none" strike="noStrike" kern="1200" cap="none" spc="0" normalizeH="0" baseline="0" noProof="0">
                <a:ln>
                  <a:noFill/>
                </a:ln>
                <a:effectLst/>
                <a:uLnTx/>
                <a:uFillTx/>
                <a:latin typeface="Helvetica" panose="020B0403020202020204" pitchFamily="34" charset="0"/>
              </a:rPr>
              <a:t>Source: VAB analysis of Nielsen AdIntel, Jan ‘20 – Dec ‘22 (calendar months). TV spend includes cable TV, broadcast TV, Spanish language cable TV, Spanish language broadcast TV, spot TV, and syndicated TV. U.S. TV spend only, excludes promos. VAB analysis of Comscore </a:t>
            </a:r>
            <a:r>
              <a:rPr kumimoji="0" lang="en-US" sz="800" b="0" i="0" u="none" strike="noStrike" kern="1200" cap="none" spc="0" normalizeH="0" baseline="0" noProof="0" err="1">
                <a:ln>
                  <a:noFill/>
                </a:ln>
                <a:effectLst/>
                <a:uLnTx/>
                <a:uFillTx/>
                <a:latin typeface="Helvetica" panose="020B0403020202020204" pitchFamily="34" charset="0"/>
              </a:rPr>
              <a:t>mediametrix</a:t>
            </a:r>
            <a:r>
              <a:rPr kumimoji="0" lang="en-US" sz="800" b="0" i="0" u="none" strike="noStrike" kern="1200" cap="none" spc="0" normalizeH="0" baseline="0" noProof="0">
                <a:ln>
                  <a:noFill/>
                </a:ln>
                <a:effectLst/>
                <a:uLnTx/>
                <a:uFillTx/>
                <a:latin typeface="Helvetica" panose="020B0403020202020204" pitchFamily="34" charset="0"/>
              </a:rPr>
              <a:t> multiplatform media trend data, total audience (Desktop P2+, Mobile 18+), Jan ‘20 – Dec ‘22 (calendar months). </a:t>
            </a:r>
            <a:r>
              <a:rPr lang="en-US">
                <a:latin typeface="Helvetica" panose="020B0403020202020204" pitchFamily="34" charset="0"/>
              </a:rPr>
              <a:t>Chart analysis</a:t>
            </a:r>
            <a:r>
              <a:rPr kumimoji="0" lang="en-US" sz="800" b="0" i="0" u="none" strike="noStrike" kern="1200" cap="none" spc="0" normalizeH="0" baseline="0" noProof="0">
                <a:ln>
                  <a:noFill/>
                </a:ln>
                <a:effectLst/>
                <a:uLnTx/>
                <a:uFillTx/>
                <a:latin typeface="Helvetica" panose="020B0403020202020204" pitchFamily="34" charset="0"/>
              </a:rPr>
              <a:t> represents a mix of both SVOD &amp; AVOD </a:t>
            </a:r>
            <a:r>
              <a:rPr lang="en-US">
                <a:latin typeface="Helvetica" panose="020B0403020202020204" pitchFamily="34" charset="0"/>
              </a:rPr>
              <a:t>streaming</a:t>
            </a:r>
            <a:r>
              <a:rPr kumimoji="0" lang="en-US" sz="800" b="0" i="0" u="none" strike="noStrike" kern="1200" cap="none" spc="0" normalizeH="0" baseline="0" noProof="0">
                <a:ln>
                  <a:noFill/>
                </a:ln>
                <a:effectLst/>
                <a:uLnTx/>
                <a:uFillTx/>
                <a:latin typeface="Helvetica" panose="020B0403020202020204" pitchFamily="34" charset="0"/>
              </a:rPr>
              <a:t> services, with monitored cume TV spend from Nielsen Ad Intel and measured cume audience data from Comscore (</a:t>
            </a:r>
            <a:r>
              <a:rPr lang="en-US" sz="800" b="0" i="0" u="none" strike="noStrike" kern="1200">
                <a:effectLst/>
                <a:latin typeface="Helvetica" panose="020B0403020202020204" pitchFamily="34" charset="0"/>
              </a:rPr>
              <a:t>Netflix, Hulu, Amazon Prime Video, Apple TV+, Starz, DAZN, Crackle+, HBO Max, VIX+, </a:t>
            </a:r>
            <a:r>
              <a:rPr lang="en-US" sz="800" b="0" i="0" u="none" strike="noStrike" kern="1200" err="1">
                <a:effectLst/>
                <a:latin typeface="Helvetica" panose="020B0403020202020204" pitchFamily="34" charset="0"/>
              </a:rPr>
              <a:t>Xumo</a:t>
            </a:r>
            <a:r>
              <a:rPr lang="en-US" sz="800" b="0" i="0" u="none" strike="noStrike" kern="1200">
                <a:effectLst/>
                <a:latin typeface="Helvetica" panose="020B0403020202020204" pitchFamily="34" charset="0"/>
              </a:rPr>
              <a:t>, Vudu, Tubi TV &amp; Amazon </a:t>
            </a:r>
            <a:r>
              <a:rPr lang="en-US" sz="800" b="0" i="0" u="none" strike="noStrike" kern="1200" err="1">
                <a:effectLst/>
                <a:latin typeface="Helvetica" panose="020B0403020202020204" pitchFamily="34" charset="0"/>
              </a:rPr>
              <a:t>Freevee</a:t>
            </a:r>
            <a:r>
              <a:rPr lang="en-US">
                <a:latin typeface="Helvetica" panose="020B0403020202020204" pitchFamily="34" charset="0"/>
              </a:rPr>
              <a:t>).</a:t>
            </a:r>
            <a:endParaRPr kumimoji="0" lang="en-US" sz="800" b="0" i="0" u="none" strike="noStrike" kern="1200" cap="none" spc="0" normalizeH="0" baseline="0" noProof="0">
              <a:ln>
                <a:noFill/>
              </a:ln>
              <a:effectLst/>
              <a:uLnTx/>
              <a:uFillTx/>
              <a:latin typeface="Helvetica" panose="020B0403020202020204" pitchFamily="34" charset="0"/>
            </a:endParaRPr>
          </a:p>
        </p:txBody>
      </p:sp>
      <p:pic>
        <p:nvPicPr>
          <p:cNvPr id="10" name="Picture 9">
            <a:extLst>
              <a:ext uri="{FF2B5EF4-FFF2-40B4-BE49-F238E27FC236}">
                <a16:creationId xmlns:a16="http://schemas.microsoft.com/office/drawing/2014/main" id="{75840147-3A92-BDD3-55DC-A88EBA3D1B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D9B51933-FBCB-1754-924E-CB1302DD485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C278D291-3C88-99EA-2A8D-526C2C2B8EC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Rectangle 5">
            <a:extLst>
              <a:ext uri="{FF2B5EF4-FFF2-40B4-BE49-F238E27FC236}">
                <a16:creationId xmlns:a16="http://schemas.microsoft.com/office/drawing/2014/main" id="{7CBCBD2F-D8F9-09BD-BD08-DB4CD3844D4C}"/>
              </a:ext>
            </a:extLst>
          </p:cNvPr>
          <p:cNvSpPr>
            <a:spLocks noChangeArrowheads="1"/>
          </p:cNvSpPr>
          <p:nvPr/>
        </p:nvSpPr>
        <p:spPr bwMode="auto">
          <a:xfrm>
            <a:off x="2142212" y="62308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a:ln>
                  <a:noFill/>
                </a:ln>
                <a:solidFill>
                  <a:srgbClr val="002060"/>
                </a:solidFill>
                <a:effectLst/>
                <a:latin typeface="Helvetica" panose="020B0403020202020204" pitchFamily="34" charset="0"/>
                <a:ea typeface="Calibri" panose="020F0502020204030204" pitchFamily="34" charset="0"/>
                <a:cs typeface="Arial" panose="020B0604020202020204" pitchFamily="34" charset="0"/>
              </a:rPr>
            </a:br>
            <a:br>
              <a:rPr kumimoji="0" lang="en-US" altLang="en-US" sz="800" b="0" i="0" u="none" strike="noStrike" cap="none" normalizeH="0" baseline="0">
                <a:ln>
                  <a:noFill/>
                </a:ln>
                <a:solidFill>
                  <a:srgbClr val="002060"/>
                </a:solidFill>
                <a:effectLst/>
                <a:latin typeface="Helvetica" panose="020B0403020202020204" pitchFamily="34" charset="0"/>
                <a:ea typeface="Calibri" panose="020F050202020403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6" name="Chart 15">
            <a:extLst>
              <a:ext uri="{FF2B5EF4-FFF2-40B4-BE49-F238E27FC236}">
                <a16:creationId xmlns:a16="http://schemas.microsoft.com/office/drawing/2014/main" id="{9F4A9F53-3168-F9F1-DC70-A79C75393476}"/>
              </a:ext>
            </a:extLst>
          </p:cNvPr>
          <p:cNvGraphicFramePr/>
          <p:nvPr>
            <p:extLst>
              <p:ext uri="{D42A27DB-BD31-4B8C-83A1-F6EECF244321}">
                <p14:modId xmlns:p14="http://schemas.microsoft.com/office/powerpoint/2010/main" val="790900979"/>
              </p:ext>
            </p:extLst>
          </p:nvPr>
        </p:nvGraphicFramePr>
        <p:xfrm>
          <a:off x="347110" y="2324101"/>
          <a:ext cx="11497346" cy="364267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C228CA2-34C8-B41D-B387-35A51CC78105}"/>
              </a:ext>
            </a:extLst>
          </p:cNvPr>
          <p:cNvSpPr txBox="1"/>
          <p:nvPr/>
        </p:nvSpPr>
        <p:spPr>
          <a:xfrm>
            <a:off x="0" y="1826507"/>
            <a:ext cx="12191567" cy="338554"/>
          </a:xfrm>
          <a:prstGeom prst="rect">
            <a:avLst/>
          </a:prstGeom>
          <a:noFill/>
        </p:spPr>
        <p:txBody>
          <a:bodyPr wrap="square" rtlCol="0">
            <a:spAutoFit/>
          </a:bodyPr>
          <a:lstStyle/>
          <a:p>
            <a:pPr lvl="0" algn="ctr">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lang="en-US" sz="1600" b="1" u="sng">
                <a:solidFill>
                  <a:srgbClr val="1F1A62"/>
                </a:solidFill>
                <a:latin typeface="Helvetica" panose="020B0604020202020204" pitchFamily="34" charset="0"/>
                <a:cs typeface="Helvetica" panose="020B0604020202020204" pitchFamily="34" charset="0"/>
              </a:rPr>
              <a:t>Streaming Services - Cumulative Quarterly </a:t>
            </a:r>
            <a:r>
              <a:rPr kumimoji="0" lang="en-US" sz="1600" b="1" i="0" u="sng"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U.S. Total TV Ad Spend &amp; Time Spent</a:t>
            </a:r>
          </a:p>
        </p:txBody>
      </p:sp>
      <p:sp>
        <p:nvSpPr>
          <p:cNvPr id="17" name="Rectangle 16">
            <a:extLst>
              <a:ext uri="{FF2B5EF4-FFF2-40B4-BE49-F238E27FC236}">
                <a16:creationId xmlns:a16="http://schemas.microsoft.com/office/drawing/2014/main" id="{4B977D84-79EC-A65A-745F-DA6D48A66095}"/>
              </a:ext>
            </a:extLst>
          </p:cNvPr>
          <p:cNvSpPr/>
          <p:nvPr/>
        </p:nvSpPr>
        <p:spPr>
          <a:xfrm>
            <a:off x="780869" y="1253528"/>
            <a:ext cx="11063587" cy="46166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lang="en-US" sz="1200">
                <a:solidFill>
                  <a:srgbClr val="002060"/>
                </a:solidFill>
                <a:latin typeface="Helvetica"/>
                <a:cs typeface="Helvetica"/>
              </a:rPr>
              <a:t>Streaming services leverage the scale, engagement and legitimacy of TV to foster ‘word of mouth’ and drive streaming content discovery by consumers; because of this, streamers with TV campaigns have seen </a:t>
            </a:r>
            <a:r>
              <a:rPr lang="en-US" sz="1200">
                <a:solidFill>
                  <a:srgbClr val="ED3C8D"/>
                </a:solidFill>
                <a:latin typeface="Helvetica"/>
              </a:rPr>
              <a:t>their ‘total time spent’ viewership grow in line with their TV ad investment </a:t>
            </a:r>
            <a:endParaRPr lang="en-US" sz="1200">
              <a:solidFill>
                <a:srgbClr val="1B1464"/>
              </a:solidFill>
              <a:latin typeface="Helvetica"/>
              <a:cs typeface="Helvetica"/>
            </a:endParaRPr>
          </a:p>
        </p:txBody>
      </p:sp>
      <p:sp>
        <p:nvSpPr>
          <p:cNvPr id="14" name="TextBox 13">
            <a:extLst>
              <a:ext uri="{FF2B5EF4-FFF2-40B4-BE49-F238E27FC236}">
                <a16:creationId xmlns:a16="http://schemas.microsoft.com/office/drawing/2014/main" id="{BB3B40A3-6CD0-D0EE-6F29-AC6ABF11F32C}"/>
              </a:ext>
            </a:extLst>
          </p:cNvPr>
          <p:cNvSpPr txBox="1"/>
          <p:nvPr/>
        </p:nvSpPr>
        <p:spPr>
          <a:xfrm>
            <a:off x="494188" y="5843486"/>
            <a:ext cx="8364061" cy="246221"/>
          </a:xfrm>
          <a:prstGeom prst="rect">
            <a:avLst/>
          </a:prstGeom>
          <a:noFill/>
        </p:spPr>
        <p:txBody>
          <a:bodyPr wrap="square" rtlCol="0">
            <a:spAutoFit/>
          </a:bodyPr>
          <a:lstStyle/>
          <a:p>
            <a:r>
              <a:rPr lang="en-US" sz="1000" b="1">
                <a:solidFill>
                  <a:srgbClr val="1B1464"/>
                </a:solidFill>
                <a:latin typeface="Helvetica" panose="020B0403020202020204" pitchFamily="34" charset="0"/>
              </a:rPr>
              <a:t>How to read - </a:t>
            </a:r>
            <a:r>
              <a:rPr lang="en-US" sz="1000">
                <a:solidFill>
                  <a:srgbClr val="1B1464"/>
                </a:solidFill>
                <a:latin typeface="Helvetica" panose="020B0403020202020204" pitchFamily="34" charset="0"/>
              </a:rPr>
              <a:t>Ex: Q4 ‘22 represents total measured time spent &amp; TV spend from Q1 ‘20 – Q4 ‘22  for the 13 streaming services.</a:t>
            </a:r>
          </a:p>
        </p:txBody>
      </p:sp>
      <p:pic>
        <p:nvPicPr>
          <p:cNvPr id="28" name="Picture 27">
            <a:extLst>
              <a:ext uri="{FF2B5EF4-FFF2-40B4-BE49-F238E27FC236}">
                <a16:creationId xmlns:a16="http://schemas.microsoft.com/office/drawing/2014/main" id="{0212B7C1-E7BD-D34A-A83C-15C23FFCAAAD}"/>
              </a:ext>
            </a:extLst>
          </p:cNvPr>
          <p:cNvPicPr>
            <a:picLocks noChangeAspect="1"/>
          </p:cNvPicPr>
          <p:nvPr/>
        </p:nvPicPr>
        <p:blipFill>
          <a:blip r:embed="rId6"/>
          <a:stretch>
            <a:fillRect/>
          </a:stretch>
        </p:blipFill>
        <p:spPr>
          <a:xfrm>
            <a:off x="9910423" y="2111335"/>
            <a:ext cx="2234978" cy="793542"/>
          </a:xfrm>
          <a:prstGeom prst="rect">
            <a:avLst/>
          </a:prstGeom>
        </p:spPr>
      </p:pic>
    </p:spTree>
    <p:extLst>
      <p:ext uri="{BB962C8B-B14F-4D97-AF65-F5344CB8AC3E}">
        <p14:creationId xmlns:p14="http://schemas.microsoft.com/office/powerpoint/2010/main" val="202254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0E6A7F-89F2-D858-80B9-BA2EAA869F89}"/>
              </a:ext>
            </a:extLst>
          </p:cNvPr>
          <p:cNvSpPr/>
          <p:nvPr/>
        </p:nvSpPr>
        <p:spPr>
          <a:xfrm>
            <a:off x="0" y="1754080"/>
            <a:ext cx="4072117"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13</a:t>
            </a:r>
          </a:p>
        </p:txBody>
      </p:sp>
      <p:sp>
        <p:nvSpPr>
          <p:cNvPr id="9" name="Rectangle 8">
            <a:extLst>
              <a:ext uri="{FF2B5EF4-FFF2-40B4-BE49-F238E27FC236}">
                <a16:creationId xmlns:a16="http://schemas.microsoft.com/office/drawing/2014/main" id="{BDB94FF3-BB22-361E-FE92-2042657821D7}"/>
              </a:ext>
            </a:extLst>
          </p:cNvPr>
          <p:cNvSpPr/>
          <p:nvPr/>
        </p:nvSpPr>
        <p:spPr>
          <a:xfrm>
            <a:off x="876644" y="450626"/>
            <a:ext cx="1131535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TV advertising builds audiences, resulting in increased consumer engagement opportunities and a more vibrant advertising environment</a:t>
            </a:r>
          </a:p>
        </p:txBody>
      </p:sp>
      <p:sp>
        <p:nvSpPr>
          <p:cNvPr id="4" name="Rectangle 3">
            <a:extLst>
              <a:ext uri="{FF2B5EF4-FFF2-40B4-BE49-F238E27FC236}">
                <a16:creationId xmlns:a16="http://schemas.microsoft.com/office/drawing/2014/main" id="{D4C7A28E-DEC8-97C8-65E5-F67D70CA980A}"/>
              </a:ext>
            </a:extLst>
          </p:cNvPr>
          <p:cNvSpPr/>
          <p:nvPr/>
        </p:nvSpPr>
        <p:spPr>
          <a:xfrm>
            <a:off x="4057650" y="1765230"/>
            <a:ext cx="813391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218761-F47A-CB8E-A0C2-61AE0A6A3C90}"/>
              </a:ext>
            </a:extLst>
          </p:cNvPr>
          <p:cNvSpPr txBox="1"/>
          <p:nvPr/>
        </p:nvSpPr>
        <p:spPr>
          <a:xfrm>
            <a:off x="4072116" y="6320862"/>
            <a:ext cx="7787375" cy="215444"/>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rPr>
              <a:t>Source: Warner Bros. Discovery - Content Discovery Paths: Capturing Attention in a Noisy World, from Informa’s Media Insights &amp; Engagement Conference 1/31/23</a:t>
            </a:r>
            <a:r>
              <a:rPr lang="en-US">
                <a:solidFill>
                  <a:srgbClr val="002060"/>
                </a:solidFill>
              </a:rPr>
              <a:t>.</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endParaRPr>
          </a:p>
        </p:txBody>
      </p:sp>
      <p:sp>
        <p:nvSpPr>
          <p:cNvPr id="8" name="TextBox 7">
            <a:extLst>
              <a:ext uri="{FF2B5EF4-FFF2-40B4-BE49-F238E27FC236}">
                <a16:creationId xmlns:a16="http://schemas.microsoft.com/office/drawing/2014/main" id="{F793A8F4-9AD6-2B48-72A1-99822F7061F5}"/>
              </a:ext>
            </a:extLst>
          </p:cNvPr>
          <p:cNvSpPr txBox="1"/>
          <p:nvPr/>
        </p:nvSpPr>
        <p:spPr>
          <a:xfrm>
            <a:off x="4072118" y="1889810"/>
            <a:ext cx="811944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Did you do anything after watching this TV show/movie (you discovered)?</a:t>
            </a:r>
          </a:p>
        </p:txBody>
      </p:sp>
      <p:pic>
        <p:nvPicPr>
          <p:cNvPr id="10" name="Picture 9">
            <a:extLst>
              <a:ext uri="{FF2B5EF4-FFF2-40B4-BE49-F238E27FC236}">
                <a16:creationId xmlns:a16="http://schemas.microsoft.com/office/drawing/2014/main" id="{75840147-3A92-BDD3-55DC-A88EBA3D1B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D9B51933-FBCB-1754-924E-CB1302DD485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C278D291-3C88-99EA-2A8D-526C2C2B8EC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TextBox 5">
            <a:extLst>
              <a:ext uri="{FF2B5EF4-FFF2-40B4-BE49-F238E27FC236}">
                <a16:creationId xmlns:a16="http://schemas.microsoft.com/office/drawing/2014/main" id="{749BBFED-4416-7EA7-326A-BDC9D40237AD}"/>
              </a:ext>
            </a:extLst>
          </p:cNvPr>
          <p:cNvSpPr txBox="1"/>
          <p:nvPr/>
        </p:nvSpPr>
        <p:spPr>
          <a:xfrm>
            <a:off x="0" y="3652777"/>
            <a:ext cx="4014181" cy="2215991"/>
          </a:xfrm>
          <a:prstGeom prst="rect">
            <a:avLst/>
          </a:prstGeom>
          <a:noFill/>
        </p:spPr>
        <p:txBody>
          <a:bodyPr wrap="square">
            <a:spAutoFit/>
          </a:bodyPr>
          <a:lstStyle/>
          <a:p>
            <a:pPr algn="ctr"/>
            <a:r>
              <a:rPr lang="en-US" sz="6600" b="1">
                <a:solidFill>
                  <a:srgbClr val="ED3C8D"/>
                </a:solidFill>
                <a:effectLst/>
                <a:latin typeface="Helvetica" panose="020B0403020202020204" pitchFamily="34" charset="0"/>
                <a:ea typeface="Calibri" panose="020F0502020204030204" pitchFamily="34" charset="0"/>
                <a:cs typeface="Arial" panose="020B0604020202020204" pitchFamily="34" charset="0"/>
              </a:rPr>
              <a:t>71%</a:t>
            </a:r>
            <a:endParaRPr lang="en-US" sz="6000" b="1">
              <a:solidFill>
                <a:srgbClr val="ED3C8D"/>
              </a:solidFill>
              <a:effectLst/>
              <a:latin typeface="Helvetica" panose="020B0403020202020204" pitchFamily="34" charset="0"/>
              <a:ea typeface="Calibri" panose="020F0502020204030204" pitchFamily="34" charset="0"/>
              <a:cs typeface="Arial" panose="020B0604020202020204" pitchFamily="34" charset="0"/>
            </a:endParaRPr>
          </a:p>
          <a:p>
            <a:pPr algn="ctr"/>
            <a:r>
              <a:rPr lang="en-US" sz="2400">
                <a:solidFill>
                  <a:schemeClr val="bg1"/>
                </a:solidFill>
                <a:effectLst/>
                <a:latin typeface="Helvetica" panose="020B0403020202020204" pitchFamily="34" charset="0"/>
                <a:ea typeface="Calibri" panose="020F0502020204030204" pitchFamily="34" charset="0"/>
                <a:cs typeface="Arial" panose="020B0604020202020204" pitchFamily="34" charset="0"/>
              </a:rPr>
              <a:t>of viewers </a:t>
            </a:r>
            <a:r>
              <a:rPr lang="en-US" sz="2400" b="1">
                <a:solidFill>
                  <a:srgbClr val="ED3C8D"/>
                </a:solidFill>
                <a:effectLst/>
                <a:latin typeface="Helvetica" panose="020B0403020202020204" pitchFamily="34" charset="0"/>
                <a:ea typeface="Calibri" panose="020F0502020204030204" pitchFamily="34" charset="0"/>
                <a:cs typeface="Arial" panose="020B0604020202020204" pitchFamily="34" charset="0"/>
              </a:rPr>
              <a:t>took action </a:t>
            </a:r>
            <a:r>
              <a:rPr lang="en-US" sz="2400">
                <a:solidFill>
                  <a:schemeClr val="bg1"/>
                </a:solidFill>
                <a:effectLst/>
                <a:latin typeface="Helvetica" panose="020B0403020202020204" pitchFamily="34" charset="0"/>
                <a:ea typeface="Calibri" panose="020F0502020204030204" pitchFamily="34" charset="0"/>
                <a:cs typeface="Arial" panose="020B0604020202020204" pitchFamily="34" charset="0"/>
              </a:rPr>
              <a:t>related to the title</a:t>
            </a:r>
            <a:br>
              <a:rPr lang="en-US" sz="2400">
                <a:solidFill>
                  <a:schemeClr val="bg1"/>
                </a:solidFill>
                <a:effectLst/>
                <a:latin typeface="Helvetica" panose="020B0403020202020204" pitchFamily="34" charset="0"/>
                <a:ea typeface="Calibri" panose="020F0502020204030204" pitchFamily="34" charset="0"/>
                <a:cs typeface="Arial" panose="020B0604020202020204" pitchFamily="34" charset="0"/>
              </a:rPr>
            </a:br>
            <a:r>
              <a:rPr lang="en-US" sz="2400" b="1">
                <a:solidFill>
                  <a:srgbClr val="ED3C8D"/>
                </a:solidFill>
                <a:effectLst/>
                <a:latin typeface="Helvetica" panose="020B0403020202020204" pitchFamily="34" charset="0"/>
                <a:ea typeface="Calibri" panose="020F0502020204030204" pitchFamily="34" charset="0"/>
                <a:cs typeface="Arial" panose="020B0604020202020204" pitchFamily="34" charset="0"/>
              </a:rPr>
              <a:t>after viewings</a:t>
            </a:r>
            <a:endParaRPr lang="en-US" sz="2400" b="1">
              <a:solidFill>
                <a:srgbClr val="ED3C8D"/>
              </a:solidFill>
            </a:endParaRPr>
          </a:p>
        </p:txBody>
      </p:sp>
      <p:pic>
        <p:nvPicPr>
          <p:cNvPr id="13" name="Picture 12" descr="Icon&#10;&#10;Description automatically generated">
            <a:extLst>
              <a:ext uri="{FF2B5EF4-FFF2-40B4-BE49-F238E27FC236}">
                <a16:creationId xmlns:a16="http://schemas.microsoft.com/office/drawing/2014/main" id="{F518AE8A-C1CD-239E-8635-1B14B16441B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69080" y="2493754"/>
            <a:ext cx="1076019" cy="1076019"/>
          </a:xfrm>
          <a:prstGeom prst="rect">
            <a:avLst/>
          </a:prstGeom>
        </p:spPr>
      </p:pic>
      <p:graphicFrame>
        <p:nvGraphicFramePr>
          <p:cNvPr id="14" name="Chart 13">
            <a:extLst>
              <a:ext uri="{FF2B5EF4-FFF2-40B4-BE49-F238E27FC236}">
                <a16:creationId xmlns:a16="http://schemas.microsoft.com/office/drawing/2014/main" id="{3D122F4A-9300-8870-64A4-01FADF776C35}"/>
              </a:ext>
            </a:extLst>
          </p:cNvPr>
          <p:cNvGraphicFramePr/>
          <p:nvPr>
            <p:extLst>
              <p:ext uri="{D42A27DB-BD31-4B8C-83A1-F6EECF244321}">
                <p14:modId xmlns:p14="http://schemas.microsoft.com/office/powerpoint/2010/main" val="1521691344"/>
              </p:ext>
            </p:extLst>
          </p:nvPr>
        </p:nvGraphicFramePr>
        <p:xfrm>
          <a:off x="4172539" y="2484516"/>
          <a:ext cx="8054896" cy="36206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97582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7FE2D7-ACC6-4F08-AF24-BE2283312B5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17" name="Picture 16">
            <a:extLst>
              <a:ext uri="{FF2B5EF4-FFF2-40B4-BE49-F238E27FC236}">
                <a16:creationId xmlns:a16="http://schemas.microsoft.com/office/drawing/2014/main" id="{454E5EB0-4B1D-4947-9F75-7C8EFF88A3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18" name="Picture 17">
            <a:extLst>
              <a:ext uri="{FF2B5EF4-FFF2-40B4-BE49-F238E27FC236}">
                <a16:creationId xmlns:a16="http://schemas.microsoft.com/office/drawing/2014/main" id="{0DD27EAA-503B-4753-AE4C-F40779BDF6A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9" name="Slide Number Placeholder 5">
            <a:extLst>
              <a:ext uri="{FF2B5EF4-FFF2-40B4-BE49-F238E27FC236}">
                <a16:creationId xmlns:a16="http://schemas.microsoft.com/office/drawing/2014/main" id="{A006F4A5-111A-4439-93D1-A48F56D5A98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1FE82F11-3D9B-46F6-8ECD-9BCD0D7CC3A1}"/>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 name="Rectangle 3">
            <a:extLst>
              <a:ext uri="{FF2B5EF4-FFF2-40B4-BE49-F238E27FC236}">
                <a16:creationId xmlns:a16="http://schemas.microsoft.com/office/drawing/2014/main" id="{CE637AEF-3A78-907D-7FAE-073955E8C524}"/>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sp>
        <p:nvSpPr>
          <p:cNvPr id="5" name="Rectangle 4">
            <a:extLst>
              <a:ext uri="{FF2B5EF4-FFF2-40B4-BE49-F238E27FC236}">
                <a16:creationId xmlns:a16="http://schemas.microsoft.com/office/drawing/2014/main" id="{0A557D10-920C-60EE-1CDB-3DE483CDEA4F}"/>
              </a:ext>
            </a:extLst>
          </p:cNvPr>
          <p:cNvSpPr/>
          <p:nvPr/>
        </p:nvSpPr>
        <p:spPr>
          <a:xfrm>
            <a:off x="6254885" y="1539616"/>
            <a:ext cx="5486400" cy="353943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600">
                <a:solidFill>
                  <a:srgbClr val="1B1464"/>
                </a:solidFill>
                <a:latin typeface="Helvetica" panose="020B0604020202020204" pitchFamily="2" charset="0"/>
                <a:cs typeface="Helvetica" panose="020B0604020202020204" pitchFamily="34" charset="0"/>
              </a:rPr>
              <a:t>Consumers have never had more choice and access to premium video content across platforms, but there are discovery challenges that come along with the volume of content.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sz="24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600">
                <a:solidFill>
                  <a:srgbClr val="1B1464"/>
                </a:solidFill>
                <a:latin typeface="Helvetica" panose="020B0604020202020204" pitchFamily="2" charset="0"/>
                <a:cs typeface="Helvetica" panose="020B0604020202020204" pitchFamily="34" charset="0"/>
              </a:rPr>
              <a:t>TV advertising is proven effective for driving awareness and action in a highly competitive category.</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sz="24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600">
                <a:solidFill>
                  <a:srgbClr val="1B1464"/>
                </a:solidFill>
                <a:latin typeface="Helvetica" panose="020B0604020202020204" pitchFamily="2" charset="0"/>
                <a:cs typeface="Helvetica" panose="020B0604020202020204" pitchFamily="34" charset="0"/>
              </a:rPr>
              <a:t>TV advertising is a catalyst that increases streaming content discovery, enabling services to build scale </a:t>
            </a:r>
            <a:br>
              <a:rPr lang="en-US" sz="1600">
                <a:solidFill>
                  <a:srgbClr val="1B1464"/>
                </a:solidFill>
                <a:latin typeface="Helvetica" panose="020B0604020202020204" pitchFamily="2" charset="0"/>
                <a:cs typeface="Helvetica" panose="020B0604020202020204" pitchFamily="34" charset="0"/>
              </a:rPr>
            </a:br>
            <a:r>
              <a:rPr lang="en-US" sz="1600">
                <a:solidFill>
                  <a:srgbClr val="1B1464"/>
                </a:solidFill>
                <a:latin typeface="Helvetica" panose="020B0604020202020204" pitchFamily="2" charset="0"/>
                <a:cs typeface="Helvetica" panose="020B0604020202020204" pitchFamily="34" charset="0"/>
              </a:rPr>
              <a:t>and drive more viewership resulting in increased engagement opportunities and a more vibrant advertising environment </a:t>
            </a:r>
          </a:p>
        </p:txBody>
      </p:sp>
    </p:spTree>
    <p:extLst>
      <p:ext uri="{BB962C8B-B14F-4D97-AF65-F5344CB8AC3E}">
        <p14:creationId xmlns:p14="http://schemas.microsoft.com/office/powerpoint/2010/main" val="261608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4EBCD3-B624-9474-C391-1155F83C6142}"/>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9E4FB1F-CFCC-42D2-9A77-4D418120F0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5758" y="523"/>
            <a:ext cx="1676241" cy="976072"/>
          </a:xfrm>
          <a:prstGeom prst="rect">
            <a:avLst/>
          </a:prstGeom>
        </p:spPr>
      </p:pic>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13" name="Rectangle 12">
            <a:extLst>
              <a:ext uri="{FF2B5EF4-FFF2-40B4-BE49-F238E27FC236}">
                <a16:creationId xmlns:a16="http://schemas.microsoft.com/office/drawing/2014/main" id="{7CA38D30-4B10-C2D2-A361-4A0EB0FBF7C7}"/>
              </a:ext>
            </a:extLst>
          </p:cNvPr>
          <p:cNvSpPr/>
          <p:nvPr/>
        </p:nvSpPr>
        <p:spPr>
          <a:xfrm>
            <a:off x="236588" y="2387628"/>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itchFamily="2" charset="0"/>
                <a:ea typeface="+mn-ea"/>
                <a:cs typeface="+mn-cs"/>
              </a:rPr>
              <a:t>Looking for more data, insights and takeaways? Check out this related VAB content</a:t>
            </a:r>
          </a:p>
        </p:txBody>
      </p:sp>
      <p:sp>
        <p:nvSpPr>
          <p:cNvPr id="23" name="Rectangle 22">
            <a:extLst>
              <a:ext uri="{FF2B5EF4-FFF2-40B4-BE49-F238E27FC236}">
                <a16:creationId xmlns:a16="http://schemas.microsoft.com/office/drawing/2014/main" id="{C26394A7-3D6B-1B95-4A69-F78A74EDC1A8}"/>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3"/>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15" name="Group 14">
            <a:extLst>
              <a:ext uri="{FF2B5EF4-FFF2-40B4-BE49-F238E27FC236}">
                <a16:creationId xmlns:a16="http://schemas.microsoft.com/office/drawing/2014/main" id="{490D7A88-562D-7CF3-B7B9-2E324CE687EF}"/>
              </a:ext>
            </a:extLst>
          </p:cNvPr>
          <p:cNvGrpSpPr/>
          <p:nvPr/>
        </p:nvGrpSpPr>
        <p:grpSpPr>
          <a:xfrm>
            <a:off x="2531137" y="714984"/>
            <a:ext cx="1880099" cy="744993"/>
            <a:chOff x="198561" y="542425"/>
            <a:chExt cx="1453627" cy="744993"/>
          </a:xfrm>
        </p:grpSpPr>
        <p:sp>
          <p:nvSpPr>
            <p:cNvPr id="17" name="TextBox 16">
              <a:extLst>
                <a:ext uri="{FF2B5EF4-FFF2-40B4-BE49-F238E27FC236}">
                  <a16:creationId xmlns:a16="http://schemas.microsoft.com/office/drawing/2014/main" id="{7B62E101-EF35-BCEC-16E6-E6D98C51B89B}"/>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C3E2533A-0A84-8373-660A-F96CC5B65F70}"/>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reedk@thevab.com</a:t>
              </a:r>
            </a:p>
          </p:txBody>
        </p:sp>
      </p:grpSp>
      <p:grpSp>
        <p:nvGrpSpPr>
          <p:cNvPr id="37" name="Group 36">
            <a:extLst>
              <a:ext uri="{FF2B5EF4-FFF2-40B4-BE49-F238E27FC236}">
                <a16:creationId xmlns:a16="http://schemas.microsoft.com/office/drawing/2014/main" id="{BD972369-A46E-BFF5-5CC7-330AF5DF00B0}"/>
              </a:ext>
            </a:extLst>
          </p:cNvPr>
          <p:cNvGrpSpPr/>
          <p:nvPr/>
        </p:nvGrpSpPr>
        <p:grpSpPr>
          <a:xfrm>
            <a:off x="196733" y="721481"/>
            <a:ext cx="2433585" cy="744993"/>
            <a:chOff x="2529807" y="542425"/>
            <a:chExt cx="1962494" cy="744993"/>
          </a:xfrm>
        </p:grpSpPr>
        <p:sp>
          <p:nvSpPr>
            <p:cNvPr id="39" name="TextBox 38">
              <a:hlinkClick r:id="rId5"/>
              <a:extLst>
                <a:ext uri="{FF2B5EF4-FFF2-40B4-BE49-F238E27FC236}">
                  <a16:creationId xmlns:a16="http://schemas.microsoft.com/office/drawing/2014/main" id="{22EB1D07-C3F3-327E-DA8E-39B9F3846CF3}"/>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Jason Wiese</a:t>
              </a:r>
            </a:p>
          </p:txBody>
        </p:sp>
        <p:sp>
          <p:nvSpPr>
            <p:cNvPr id="40" name="TextBox 39">
              <a:extLst>
                <a:ext uri="{FF2B5EF4-FFF2-40B4-BE49-F238E27FC236}">
                  <a16:creationId xmlns:a16="http://schemas.microsoft.com/office/drawing/2014/main" id="{4504569E-EF25-4B16-0773-4299B332E775}"/>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jasonw@thevab.com</a:t>
              </a:r>
            </a:p>
          </p:txBody>
        </p:sp>
      </p:grpSp>
      <p:pic>
        <p:nvPicPr>
          <p:cNvPr id="10" name="Picture 9">
            <a:hlinkClick r:id="rId6"/>
            <a:extLst>
              <a:ext uri="{FF2B5EF4-FFF2-40B4-BE49-F238E27FC236}">
                <a16:creationId xmlns:a16="http://schemas.microsoft.com/office/drawing/2014/main" id="{E218CD02-1BFF-5938-AEB6-326BF9B1851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681180" y="704370"/>
            <a:ext cx="1930984" cy="1083162"/>
          </a:xfrm>
          <a:prstGeom prst="rect">
            <a:avLst/>
          </a:prstGeom>
          <a:ln>
            <a:solidFill>
              <a:srgbClr val="1F1A62"/>
            </a:solidFill>
          </a:ln>
        </p:spPr>
      </p:pic>
      <p:sp>
        <p:nvSpPr>
          <p:cNvPr id="16" name="TextBox 15">
            <a:hlinkClick r:id="rId6"/>
            <a:extLst>
              <a:ext uri="{FF2B5EF4-FFF2-40B4-BE49-F238E27FC236}">
                <a16:creationId xmlns:a16="http://schemas.microsoft.com/office/drawing/2014/main" id="{7D74C2CC-D561-127F-C987-9ABCCF1E1DEF}"/>
              </a:ext>
            </a:extLst>
          </p:cNvPr>
          <p:cNvSpPr txBox="1"/>
          <p:nvPr/>
        </p:nvSpPr>
        <p:spPr>
          <a:xfrm>
            <a:off x="6361602" y="1799278"/>
            <a:ext cx="257014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Setting the Stage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 Streaming Trends That Will Impact Marketing Plans in 2023</a:t>
            </a:r>
          </a:p>
        </p:txBody>
      </p:sp>
      <p:sp>
        <p:nvSpPr>
          <p:cNvPr id="19" name="TextBox 18">
            <a:hlinkClick r:id="rId8"/>
            <a:extLst>
              <a:ext uri="{FF2B5EF4-FFF2-40B4-BE49-F238E27FC236}">
                <a16:creationId xmlns:a16="http://schemas.microsoft.com/office/drawing/2014/main" id="{A670EA08-C637-A834-CDA3-D1F40C951EB4}"/>
              </a:ext>
            </a:extLst>
          </p:cNvPr>
          <p:cNvSpPr txBox="1"/>
          <p:nvPr/>
        </p:nvSpPr>
        <p:spPr>
          <a:xfrm>
            <a:off x="6361602" y="3602611"/>
            <a:ext cx="257014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Staying Ahead of the Churn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migrating audiences means 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 opportunities for brands</a:t>
            </a:r>
          </a:p>
        </p:txBody>
      </p:sp>
      <p:sp>
        <p:nvSpPr>
          <p:cNvPr id="25" name="TextBox 24">
            <a:hlinkClick r:id="rId9"/>
            <a:extLst>
              <a:ext uri="{FF2B5EF4-FFF2-40B4-BE49-F238E27FC236}">
                <a16:creationId xmlns:a16="http://schemas.microsoft.com/office/drawing/2014/main" id="{8B269D98-646A-8E37-E0FE-670C4C97231D}"/>
              </a:ext>
            </a:extLst>
          </p:cNvPr>
          <p:cNvSpPr txBox="1"/>
          <p:nvPr/>
        </p:nvSpPr>
        <p:spPr>
          <a:xfrm>
            <a:off x="9113061" y="3600098"/>
            <a:ext cx="257014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25 Ways TV Grows Brands</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Powering Performance Through</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Full-Funnel Business Outcomes</a:t>
            </a:r>
          </a:p>
        </p:txBody>
      </p:sp>
      <p:sp>
        <p:nvSpPr>
          <p:cNvPr id="26" name="TextBox 25">
            <a:hlinkClick r:id="rId10"/>
            <a:extLst>
              <a:ext uri="{FF2B5EF4-FFF2-40B4-BE49-F238E27FC236}">
                <a16:creationId xmlns:a16="http://schemas.microsoft.com/office/drawing/2014/main" id="{C1B833A3-2C05-D7F6-D32E-24A69C58DBD8}"/>
              </a:ext>
            </a:extLst>
          </p:cNvPr>
          <p:cNvSpPr txBox="1"/>
          <p:nvPr/>
        </p:nvSpPr>
        <p:spPr>
          <a:xfrm>
            <a:off x="9113061" y="5426846"/>
            <a:ext cx="257014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are the 7 key reasons advertisers launch TV campaigns?</a:t>
            </a: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29" name="Picture 28">
            <a:hlinkClick r:id="rId11"/>
            <a:extLst>
              <a:ext uri="{FF2B5EF4-FFF2-40B4-BE49-F238E27FC236}">
                <a16:creationId xmlns:a16="http://schemas.microsoft.com/office/drawing/2014/main" id="{48E87A0F-D39B-BA5D-8229-8759F0D95DE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685058" y="4333877"/>
            <a:ext cx="1923228" cy="1081223"/>
          </a:xfrm>
          <a:prstGeom prst="rect">
            <a:avLst/>
          </a:prstGeom>
          <a:ln>
            <a:solidFill>
              <a:srgbClr val="1F1A62"/>
            </a:solidFill>
          </a:ln>
        </p:spPr>
      </p:pic>
      <p:sp>
        <p:nvSpPr>
          <p:cNvPr id="32" name="TextBox 31">
            <a:hlinkClick r:id="rId11"/>
            <a:extLst>
              <a:ext uri="{FF2B5EF4-FFF2-40B4-BE49-F238E27FC236}">
                <a16:creationId xmlns:a16="http://schemas.microsoft.com/office/drawing/2014/main" id="{DCC35715-740C-91BA-F27C-06ADCEE6306A}"/>
              </a:ext>
            </a:extLst>
          </p:cNvPr>
          <p:cNvSpPr txBox="1"/>
          <p:nvPr/>
        </p:nvSpPr>
        <p:spPr>
          <a:xfrm>
            <a:off x="6452672" y="5426846"/>
            <a:ext cx="2388000"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How can streaming deliver incremental audiences in Convergent TV?</a:t>
            </a: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6" name="Picture 35">
            <a:hlinkClick r:id="rId9"/>
            <a:extLst>
              <a:ext uri="{FF2B5EF4-FFF2-40B4-BE49-F238E27FC236}">
                <a16:creationId xmlns:a16="http://schemas.microsoft.com/office/drawing/2014/main" id="{AF814E6C-43A3-1FAC-71C1-E2AE4A2203F3}"/>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9443998" y="2507130"/>
            <a:ext cx="1908266" cy="1072160"/>
          </a:xfrm>
          <a:prstGeom prst="rect">
            <a:avLst/>
          </a:prstGeom>
          <a:ln>
            <a:solidFill>
              <a:srgbClr val="1F1A62"/>
            </a:solidFill>
          </a:ln>
        </p:spPr>
      </p:pic>
      <p:pic>
        <p:nvPicPr>
          <p:cNvPr id="42" name="Picture 41">
            <a:hlinkClick r:id="rId10"/>
            <a:extLst>
              <a:ext uri="{FF2B5EF4-FFF2-40B4-BE49-F238E27FC236}">
                <a16:creationId xmlns:a16="http://schemas.microsoft.com/office/drawing/2014/main" id="{33A3B372-4DCC-5098-94B0-348800CC6612}"/>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437044" y="4333877"/>
            <a:ext cx="1922174" cy="1081223"/>
          </a:xfrm>
          <a:prstGeom prst="rect">
            <a:avLst/>
          </a:prstGeom>
          <a:ln>
            <a:solidFill>
              <a:srgbClr val="1F1A62"/>
            </a:solidFill>
          </a:ln>
        </p:spPr>
      </p:pic>
      <p:pic>
        <p:nvPicPr>
          <p:cNvPr id="58" name="Picture 57">
            <a:hlinkClick r:id="rId15"/>
            <a:extLst>
              <a:ext uri="{FF2B5EF4-FFF2-40B4-BE49-F238E27FC236}">
                <a16:creationId xmlns:a16="http://schemas.microsoft.com/office/drawing/2014/main" id="{788D2F06-5739-A13C-95CC-1425D6BCF819}"/>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9408288" y="714984"/>
            <a:ext cx="1925633" cy="1092885"/>
          </a:xfrm>
          <a:prstGeom prst="rect">
            <a:avLst/>
          </a:prstGeom>
          <a:ln>
            <a:solidFill>
              <a:srgbClr val="1B1464"/>
            </a:solidFill>
          </a:ln>
        </p:spPr>
      </p:pic>
      <p:sp>
        <p:nvSpPr>
          <p:cNvPr id="59" name="TextBox 58">
            <a:hlinkClick r:id="rId15"/>
            <a:extLst>
              <a:ext uri="{FF2B5EF4-FFF2-40B4-BE49-F238E27FC236}">
                <a16:creationId xmlns:a16="http://schemas.microsoft.com/office/drawing/2014/main" id="{EBF86BCB-EFE2-52F9-5226-34B7C50BEA81}"/>
              </a:ext>
            </a:extLst>
          </p:cNvPr>
          <p:cNvSpPr txBox="1"/>
          <p:nvPr/>
        </p:nvSpPr>
        <p:spPr>
          <a:xfrm>
            <a:off x="9096949" y="1812476"/>
            <a:ext cx="254831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What is TV?</a:t>
            </a:r>
            <a:endPar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Modern Look At How Consumers Define TV</a:t>
            </a:r>
          </a:p>
        </p:txBody>
      </p:sp>
      <p:sp>
        <p:nvSpPr>
          <p:cNvPr id="60" name="TextBox 59">
            <a:extLst>
              <a:ext uri="{FF2B5EF4-FFF2-40B4-BE49-F238E27FC236}">
                <a16:creationId xmlns:a16="http://schemas.microsoft.com/office/drawing/2014/main" id="{4E4EE4A2-4057-9705-26F3-2FACA3C59946}"/>
              </a:ext>
            </a:extLst>
          </p:cNvPr>
          <p:cNvSpPr txBox="1"/>
          <p:nvPr/>
        </p:nvSpPr>
        <p:spPr>
          <a:xfrm>
            <a:off x="155150" y="3838569"/>
            <a:ext cx="5608008"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Through Upfront season, marketers are making important decisions about their video investment strategy. </a:t>
            </a:r>
            <a:b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500" b="1"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t>We’re here to help.</a:t>
            </a:r>
            <a:b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br>
            <a:br>
              <a:rPr kumimoji="0" lang="en-US" sz="5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Visit our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hlinkClick r:id="rId17">
                  <a:extLst>
                    <a:ext uri="{A12FA001-AC4F-418D-AE19-62706E023703}">
                      <ahyp:hlinkClr xmlns:ahyp="http://schemas.microsoft.com/office/drawing/2018/hyperlinkcolor" val="tx"/>
                    </a:ext>
                  </a:extLst>
                </a:hlinkClick>
              </a:rPr>
              <a:t>Upfront Planning Resource Center</a:t>
            </a:r>
            <a:b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for a curated a list of resources filled with the data, analysis and insights needed to make informed investment decisions.</a:t>
            </a:r>
            <a:endParaRPr kumimoji="0" lang="en-US" sz="18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5" name="Picture 4">
            <a:hlinkClick r:id="rId8"/>
            <a:extLst>
              <a:ext uri="{FF2B5EF4-FFF2-40B4-BE49-F238E27FC236}">
                <a16:creationId xmlns:a16="http://schemas.microsoft.com/office/drawing/2014/main" id="{9A8653F3-10A6-D48A-77F3-2CB52C6EBB0D}"/>
              </a:ext>
            </a:extLst>
          </p:cNvPr>
          <p:cNvPicPr>
            <a:picLocks noChangeAspect="1"/>
          </p:cNvPicPr>
          <p:nvPr/>
        </p:nvPicPr>
        <p:blipFill>
          <a:blip r:embed="rId18"/>
          <a:stretch>
            <a:fillRect/>
          </a:stretch>
        </p:blipFill>
        <p:spPr>
          <a:xfrm>
            <a:off x="6681180" y="2499671"/>
            <a:ext cx="1923229" cy="1079619"/>
          </a:xfrm>
          <a:prstGeom prst="rect">
            <a:avLst/>
          </a:prstGeom>
          <a:ln>
            <a:solidFill>
              <a:srgbClr val="1F1A62"/>
            </a:solidFill>
          </a:ln>
        </p:spPr>
      </p:pic>
    </p:spTree>
    <p:extLst>
      <p:ext uri="{BB962C8B-B14F-4D97-AF65-F5344CB8AC3E}">
        <p14:creationId xmlns:p14="http://schemas.microsoft.com/office/powerpoint/2010/main" val="311085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water, outdoor, sky, nature&#10;&#10;Description automatically generated">
            <a:extLst>
              <a:ext uri="{FF2B5EF4-FFF2-40B4-BE49-F238E27FC236}">
                <a16:creationId xmlns:a16="http://schemas.microsoft.com/office/drawing/2014/main" id="{7BD16573-CD83-1F80-86DE-846A1A4329A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2622" r="38759"/>
          <a:stretch/>
        </p:blipFill>
        <p:spPr>
          <a:xfrm>
            <a:off x="0" y="0"/>
            <a:ext cx="4935875" cy="6858000"/>
          </a:xfrm>
          <a:prstGeom prst="rect">
            <a:avLst/>
          </a:prstGeom>
        </p:spPr>
      </p:pic>
      <p:pic>
        <p:nvPicPr>
          <p:cNvPr id="8" name="Picture 7">
            <a:extLst>
              <a:ext uri="{FF2B5EF4-FFF2-40B4-BE49-F238E27FC236}">
                <a16:creationId xmlns:a16="http://schemas.microsoft.com/office/drawing/2014/main" id="{69E3ED66-7D56-46D2-B2A0-139022AADE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1848" y="0"/>
            <a:ext cx="2050152" cy="1193800"/>
          </a:xfrm>
          <a:prstGeom prst="rect">
            <a:avLst/>
          </a:prstGeom>
        </p:spPr>
      </p:pic>
      <p:sp>
        <p:nvSpPr>
          <p:cNvPr id="3" name="TextBox 2">
            <a:extLst>
              <a:ext uri="{FF2B5EF4-FFF2-40B4-BE49-F238E27FC236}">
                <a16:creationId xmlns:a16="http://schemas.microsoft.com/office/drawing/2014/main" id="{622A2013-09D5-22BE-0227-864F3B519CC3}"/>
              </a:ext>
            </a:extLst>
          </p:cNvPr>
          <p:cNvSpPr txBox="1"/>
          <p:nvPr/>
        </p:nvSpPr>
        <p:spPr>
          <a:xfrm>
            <a:off x="5089982" y="759935"/>
            <a:ext cx="634001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There are nearly 600 new, original scripted programs available to watch.</a:t>
            </a:r>
          </a:p>
        </p:txBody>
      </p:sp>
      <p:pic>
        <p:nvPicPr>
          <p:cNvPr id="5" name="Picture 4">
            <a:extLst>
              <a:ext uri="{FF2B5EF4-FFF2-40B4-BE49-F238E27FC236}">
                <a16:creationId xmlns:a16="http://schemas.microsoft.com/office/drawing/2014/main" id="{22CDCFBA-CEBB-F1F5-923E-0EBF2329F95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8AE7C724-9715-ED17-AA8D-885F6B05A3B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C1F764FD-64FF-BFE9-A1C6-6C9CB0D2CCF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 name="TextBox 3">
            <a:extLst>
              <a:ext uri="{FF2B5EF4-FFF2-40B4-BE49-F238E27FC236}">
                <a16:creationId xmlns:a16="http://schemas.microsoft.com/office/drawing/2014/main" id="{266BE989-FC87-6742-2706-6F3C1333D0C1}"/>
              </a:ext>
            </a:extLst>
          </p:cNvPr>
          <p:cNvSpPr txBox="1"/>
          <p:nvPr/>
        </p:nvSpPr>
        <p:spPr>
          <a:xfrm>
            <a:off x="5129462" y="1753693"/>
            <a:ext cx="6598711"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ED3C8D"/>
                </a:solidFill>
                <a:effectLst/>
                <a:uLnTx/>
                <a:uFillTx/>
                <a:latin typeface="Helvetica" panose="020B0604020202020204" pitchFamily="2" charset="0"/>
                <a:ea typeface="Calibri" panose="020F0502020204030204" pitchFamily="34" charset="0"/>
                <a:cs typeface="Calibri" panose="020F0502020204030204" pitchFamily="34" charset="0"/>
              </a:rPr>
              <a:t>As a result, content discovery </a:t>
            </a:r>
            <a:r>
              <a:rPr lang="en-US">
                <a:solidFill>
                  <a:srgbClr val="ED3C8D"/>
                </a:solidFill>
                <a:latin typeface="Helvetica" panose="020B0604020202020204" pitchFamily="2" charset="0"/>
                <a:ea typeface="Calibri" panose="020F0502020204030204" pitchFamily="34" charset="0"/>
                <a:cs typeface="Calibri" panose="020F0502020204030204" pitchFamily="34" charset="0"/>
              </a:rPr>
              <a:t>and deciding </a:t>
            </a:r>
            <a:r>
              <a:rPr kumimoji="0" lang="en-US" i="0" u="none" strike="noStrike" kern="1200" cap="none" spc="0" normalizeH="0" baseline="0" noProof="0">
                <a:ln>
                  <a:noFill/>
                </a:ln>
                <a:solidFill>
                  <a:srgbClr val="ED3C8D"/>
                </a:solidFill>
                <a:effectLst/>
                <a:uLnTx/>
                <a:uFillTx/>
                <a:latin typeface="Helvetica" panose="020B0604020202020204" pitchFamily="2" charset="0"/>
                <a:ea typeface="Calibri" panose="020F0502020204030204" pitchFamily="34" charset="0"/>
                <a:cs typeface="Calibri" panose="020F0502020204030204" pitchFamily="34" charset="0"/>
              </a:rPr>
              <a:t>“What should I watch?” have never been more challenging for consumers.</a:t>
            </a:r>
            <a:endParaRPr lang="en-US">
              <a:solidFill>
                <a:srgbClr val="ED3C8D"/>
              </a:solidFill>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FF0000"/>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Savvy streaming platforms competing for consumers’ attention and consideration have found success by investing in linear TV advertising to build and retain their audiences. </a:t>
            </a:r>
            <a:endParaRPr lang="en-US">
              <a:solidFill>
                <a:srgbClr val="1B1464"/>
              </a:solidFill>
              <a:latin typeface="Helvetica" panose="020B0604020202020204" pitchFamily="2"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B1464"/>
              </a:solidFill>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The benefit for </a:t>
            </a:r>
            <a:r>
              <a:rPr lang="en-US">
                <a:solidFill>
                  <a:srgbClr val="1B1464"/>
                </a:solidFill>
                <a:latin typeface="Helvetica" panose="020B0604020202020204" pitchFamily="2" charset="0"/>
                <a:ea typeface="Calibri" panose="020F0502020204030204" pitchFamily="34" charset="0"/>
                <a:cs typeface="Calibri" panose="020F0502020204030204" pitchFamily="34" charset="0"/>
              </a:rPr>
              <a:t>advertisers? </a:t>
            </a:r>
            <a:r>
              <a:rPr kumimoji="0" lang="en-US"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The influx of viewers to these streaming platforms creates a more robust advertising environment, strengthening reach and engagement opportunities.</a:t>
            </a:r>
          </a:p>
        </p:txBody>
      </p:sp>
    </p:spTree>
    <p:extLst>
      <p:ext uri="{BB962C8B-B14F-4D97-AF65-F5344CB8AC3E}">
        <p14:creationId xmlns:p14="http://schemas.microsoft.com/office/powerpoint/2010/main" val="702118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69662513-ABD5-FA50-3B3B-36BD2A6709E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E1861B44-7A14-6FB5-C133-44D045099A1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29A593C4-9D0F-D844-4530-E50DA65EF80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45018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699"/>
            <a:ext cx="12192000" cy="6870700"/>
          </a:xfrm>
          <a:prstGeom prst="rect">
            <a:avLst/>
          </a:prstGeom>
        </p:spPr>
      </p:pic>
      <p:cxnSp>
        <p:nvCxnSpPr>
          <p:cNvPr id="4" name="Straight Connector 3">
            <a:extLst>
              <a:ext uri="{FF2B5EF4-FFF2-40B4-BE49-F238E27FC236}">
                <a16:creationId xmlns:a16="http://schemas.microsoft.com/office/drawing/2014/main" id="{432DADD1-2606-5E0A-C090-3FC6765A988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AE93A1B2-84F2-2BBC-BAF6-542FC9F65468}"/>
              </a:ext>
            </a:extLst>
          </p:cNvPr>
          <p:cNvSpPr txBox="1"/>
          <p:nvPr/>
        </p:nvSpPr>
        <p:spPr>
          <a:xfrm>
            <a:off x="236167" y="3025517"/>
            <a:ext cx="735768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With an increasing number of options available to consumers, discovering streaming content has grown very challenging</a:t>
            </a:r>
          </a:p>
        </p:txBody>
      </p:sp>
    </p:spTree>
    <p:extLst>
      <p:ext uri="{BB962C8B-B14F-4D97-AF65-F5344CB8AC3E}">
        <p14:creationId xmlns:p14="http://schemas.microsoft.com/office/powerpoint/2010/main" val="119622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holds a remote control&#10;&#10;Description automatically generated with low confidence">
            <a:extLst>
              <a:ext uri="{FF2B5EF4-FFF2-40B4-BE49-F238E27FC236}">
                <a16:creationId xmlns:a16="http://schemas.microsoft.com/office/drawing/2014/main" id="{23050D83-9892-0699-91CE-F207B04C8E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45408"/>
          <a:stretch/>
        </p:blipFill>
        <p:spPr>
          <a:xfrm>
            <a:off x="7468024" y="1770788"/>
            <a:ext cx="4723976" cy="5087212"/>
          </a:xfrm>
          <a:prstGeom prst="rect">
            <a:avLst/>
          </a:prstGeom>
        </p:spPr>
      </p:pic>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a:t>
            </a:r>
          </a:p>
        </p:txBody>
      </p:sp>
      <p:sp>
        <p:nvSpPr>
          <p:cNvPr id="3" name="Rectangle 2">
            <a:extLst>
              <a:ext uri="{FF2B5EF4-FFF2-40B4-BE49-F238E27FC236}">
                <a16:creationId xmlns:a16="http://schemas.microsoft.com/office/drawing/2014/main" id="{05B46C07-C3C9-142F-8978-D53698D252F7}"/>
              </a:ext>
            </a:extLst>
          </p:cNvPr>
          <p:cNvSpPr/>
          <p:nvPr/>
        </p:nvSpPr>
        <p:spPr>
          <a:xfrm>
            <a:off x="0" y="1765230"/>
            <a:ext cx="7468021"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AC66B8-0DE7-D7F0-144E-0005D9B7A7A6}"/>
              </a:ext>
            </a:extLst>
          </p:cNvPr>
          <p:cNvSpPr txBox="1"/>
          <p:nvPr/>
        </p:nvSpPr>
        <p:spPr>
          <a:xfrm>
            <a:off x="516372" y="6308835"/>
            <a:ext cx="689797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DirecTV, Cutting Through the Clutter, February 2023.</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4" name="Rectangle 3">
            <a:extLst>
              <a:ext uri="{FF2B5EF4-FFF2-40B4-BE49-F238E27FC236}">
                <a16:creationId xmlns:a16="http://schemas.microsoft.com/office/drawing/2014/main" id="{1BF894CE-5EB9-4BB3-F6C7-477E37F6A6AA}"/>
              </a:ext>
            </a:extLst>
          </p:cNvPr>
          <p:cNvSpPr/>
          <p:nvPr/>
        </p:nvSpPr>
        <p:spPr>
          <a:xfrm>
            <a:off x="623074" y="441443"/>
            <a:ext cx="1151790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Consumers have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more choice than ever when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deciding what they want to watch on TV</a:t>
            </a:r>
          </a:p>
        </p:txBody>
      </p:sp>
      <p:graphicFrame>
        <p:nvGraphicFramePr>
          <p:cNvPr id="8" name="Chart 7">
            <a:extLst>
              <a:ext uri="{FF2B5EF4-FFF2-40B4-BE49-F238E27FC236}">
                <a16:creationId xmlns:a16="http://schemas.microsoft.com/office/drawing/2014/main" id="{E1E36181-A55A-DDC6-3618-4DA16B14E685}"/>
              </a:ext>
            </a:extLst>
          </p:cNvPr>
          <p:cNvGraphicFramePr/>
          <p:nvPr>
            <p:extLst>
              <p:ext uri="{D42A27DB-BD31-4B8C-83A1-F6EECF244321}">
                <p14:modId xmlns:p14="http://schemas.microsoft.com/office/powerpoint/2010/main" val="414613299"/>
              </p:ext>
            </p:extLst>
          </p:nvPr>
        </p:nvGraphicFramePr>
        <p:xfrm>
          <a:off x="147662" y="2552607"/>
          <a:ext cx="6613519" cy="375622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74938AC2-1BB4-7ED0-3662-FAC5DE26F69A}"/>
              </a:ext>
            </a:extLst>
          </p:cNvPr>
          <p:cNvSpPr txBox="1"/>
          <p:nvPr/>
        </p:nvSpPr>
        <p:spPr>
          <a:xfrm>
            <a:off x="342899" y="1936662"/>
            <a:ext cx="67582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Estimated Number of Scripted Original Series</a:t>
            </a:r>
            <a:br>
              <a:rPr kumimoji="0" lang="en-US" sz="1600" b="1" i="0"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br>
            <a:r>
              <a:rPr kumimoji="0" lang="en-US" sz="1200"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Across Broadcast, Cable &amp; Streaming</a:t>
            </a:r>
            <a:endParaRPr kumimoji="0" lang="en-US" sz="1400"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Rectangle: Rounded Corners 11">
            <a:extLst>
              <a:ext uri="{FF2B5EF4-FFF2-40B4-BE49-F238E27FC236}">
                <a16:creationId xmlns:a16="http://schemas.microsoft.com/office/drawing/2014/main" id="{F0412A4D-31E7-E2C3-8099-2C92B60CA15C}"/>
              </a:ext>
            </a:extLst>
          </p:cNvPr>
          <p:cNvSpPr/>
          <p:nvPr/>
        </p:nvSpPr>
        <p:spPr>
          <a:xfrm>
            <a:off x="6509591" y="2593214"/>
            <a:ext cx="873185" cy="449882"/>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ED3C8D"/>
                </a:solidFill>
                <a:latin typeface="Helvetica" panose="020B0403020202020204" pitchFamily="34" charset="0"/>
              </a:rPr>
              <a:t>+23%</a:t>
            </a:r>
          </a:p>
          <a:p>
            <a:pPr algn="ctr"/>
            <a:r>
              <a:rPr lang="en-US" sz="1050">
                <a:solidFill>
                  <a:srgbClr val="ED3C8D"/>
                </a:solidFill>
                <a:latin typeface="Helvetica" panose="020B0403020202020204" pitchFamily="34" charset="0"/>
              </a:rPr>
              <a:t>vs. 2017</a:t>
            </a:r>
          </a:p>
        </p:txBody>
      </p:sp>
    </p:spTree>
    <p:extLst>
      <p:ext uri="{BB962C8B-B14F-4D97-AF65-F5344CB8AC3E}">
        <p14:creationId xmlns:p14="http://schemas.microsoft.com/office/powerpoint/2010/main" val="55886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a:spLocks noGrp="1" noRot="1" noMove="1" noResize="1" noEditPoints="1" noAdjustHandles="1" noChangeArrowheads="1" noChangeShapeType="1"/>
          </p:cNvSpPr>
          <p:nvPr/>
        </p:nvSpPr>
        <p:spPr>
          <a:xfrm>
            <a:off x="0" y="176523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2</a:t>
            </a:r>
          </a:p>
        </p:txBody>
      </p:sp>
      <p:sp>
        <p:nvSpPr>
          <p:cNvPr id="10" name="TextBox 9">
            <a:extLst>
              <a:ext uri="{FF2B5EF4-FFF2-40B4-BE49-F238E27FC236}">
                <a16:creationId xmlns:a16="http://schemas.microsoft.com/office/drawing/2014/main" id="{C33C46D7-D00E-B234-CC12-A33F03B4A062}"/>
              </a:ext>
            </a:extLst>
          </p:cNvPr>
          <p:cNvSpPr txBox="1"/>
          <p:nvPr/>
        </p:nvSpPr>
        <p:spPr>
          <a:xfrm>
            <a:off x="473779" y="6199374"/>
            <a:ext cx="11687273" cy="338554"/>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‘The Gauge’, </a:t>
            </a:r>
            <a:r>
              <a:rPr kumimoji="0" lang="en-US" b="0" i="0" u="none" strike="noStrike" kern="1200" cap="none" spc="0" normalizeH="0" baseline="0" noProof="0">
                <a:ln>
                  <a:noFill/>
                </a:ln>
                <a:effectLst/>
                <a:uLnTx/>
                <a:uFillTx/>
                <a:ea typeface="+mn-ea"/>
              </a:rPr>
              <a:t>February 2023</a:t>
            </a:r>
            <a:r>
              <a:rPr kumimoji="0" lang="en-US" sz="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Total Day, P2+, ‘Other</a:t>
            </a:r>
            <a:r>
              <a:rPr lang="en-US" sz="800">
                <a:solidFill>
                  <a:srgbClr val="1B1464"/>
                </a:solidFill>
                <a:latin typeface="Helvetica" panose="020B0604020202020204" pitchFamily="34" charset="0"/>
                <a:cs typeface="Helvetica" panose="020B0604020202020204" pitchFamily="34" charset="0"/>
              </a:rPr>
              <a:t>’</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includes all other TV including all other tuning (unmeasured sources), unmeasured video on demand (VOD), streaming through a cable set top box, gaming and other device (DVD playback) use.</a:t>
            </a:r>
            <a:endParaRPr kumimoji="0" lang="fr-FR"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6B60D372-4620-7201-9AED-89170146F9C9}"/>
              </a:ext>
            </a:extLst>
          </p:cNvPr>
          <p:cNvSpPr txBox="1"/>
          <p:nvPr/>
        </p:nvSpPr>
        <p:spPr>
          <a:xfrm>
            <a:off x="0" y="1832885"/>
            <a:ext cx="122350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Share of Monthly Time Spent With TV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F1A62"/>
                </a:solidFill>
                <a:latin typeface="Helvetica" panose="020B0604020202020204" pitchFamily="34" charset="0"/>
                <a:cs typeface="Helvetica" panose="020B0604020202020204" pitchFamily="34" charset="0"/>
              </a:rPr>
              <a:t>February 2023</a:t>
            </a:r>
            <a:endParaRPr kumimoji="0" lang="en-US" sz="14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9401B990-DCE1-2F66-3B10-A1C3097246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85E655DC-CB7B-1499-166D-4D76B8C3B3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6D5CC06-B1BB-EEF9-89E9-F83ADEEB8F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C9152579-3274-2AD6-3DD2-055263FB69C8}"/>
              </a:ext>
            </a:extLst>
          </p:cNvPr>
          <p:cNvSpPr/>
          <p:nvPr/>
        </p:nvSpPr>
        <p:spPr>
          <a:xfrm>
            <a:off x="623074" y="441443"/>
            <a:ext cx="1151790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People are accessing</a:t>
            </a:r>
            <a:r>
              <a:rPr lang="en-US" sz="2600" b="1">
                <a:solidFill>
                  <a:srgbClr val="1F1A62"/>
                </a:solidFill>
                <a:latin typeface="Helvetica" pitchFamily="2" charset="0"/>
              </a:rPr>
              <a:t> TV programming across several different connection points</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graphicFrame>
        <p:nvGraphicFramePr>
          <p:cNvPr id="6" name="Chart 5">
            <a:extLst>
              <a:ext uri="{FF2B5EF4-FFF2-40B4-BE49-F238E27FC236}">
                <a16:creationId xmlns:a16="http://schemas.microsoft.com/office/drawing/2014/main" id="{BDA2DBB7-7D48-ACB3-053E-F9A6CFC361CF}"/>
              </a:ext>
            </a:extLst>
          </p:cNvPr>
          <p:cNvGraphicFramePr/>
          <p:nvPr>
            <p:extLst>
              <p:ext uri="{D42A27DB-BD31-4B8C-83A1-F6EECF244321}">
                <p14:modId xmlns:p14="http://schemas.microsoft.com/office/powerpoint/2010/main" val="2554911895"/>
              </p:ext>
            </p:extLst>
          </p:nvPr>
        </p:nvGraphicFramePr>
        <p:xfrm>
          <a:off x="1" y="2380467"/>
          <a:ext cx="12192000" cy="38254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061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ell phone&#10;&#10;Description automatically generated with low confidence">
            <a:extLst>
              <a:ext uri="{FF2B5EF4-FFF2-40B4-BE49-F238E27FC236}">
                <a16:creationId xmlns:a16="http://schemas.microsoft.com/office/drawing/2014/main" id="{2B6BCE01-69DC-E3AD-3560-76250A00D41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25128" r="24251"/>
          <a:stretch/>
        </p:blipFill>
        <p:spPr>
          <a:xfrm>
            <a:off x="8305798" y="1760754"/>
            <a:ext cx="3885189" cy="5103920"/>
          </a:xfrm>
          <a:prstGeom prst="rect">
            <a:avLst/>
          </a:prstGeom>
        </p:spPr>
      </p:pic>
      <p:sp>
        <p:nvSpPr>
          <p:cNvPr id="3" name="Rectangle 2">
            <a:extLst>
              <a:ext uri="{FF2B5EF4-FFF2-40B4-BE49-F238E27FC236}">
                <a16:creationId xmlns:a16="http://schemas.microsoft.com/office/drawing/2014/main" id="{05B46C07-C3C9-142F-8978-D53698D252F7}"/>
              </a:ext>
            </a:extLst>
          </p:cNvPr>
          <p:cNvSpPr/>
          <p:nvPr/>
        </p:nvSpPr>
        <p:spPr>
          <a:xfrm>
            <a:off x="0" y="1765230"/>
            <a:ext cx="83057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4000" b="1">
                <a:solidFill>
                  <a:srgbClr val="ED3C8D"/>
                </a:solidFill>
                <a:latin typeface="Helvetica" pitchFamily="2" charset="0"/>
              </a:rPr>
              <a:t>3</a:t>
            </a:r>
            <a:endParaRPr kumimoji="0" lang="en-US" sz="40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0" name="TextBox 9">
            <a:extLst>
              <a:ext uri="{FF2B5EF4-FFF2-40B4-BE49-F238E27FC236}">
                <a16:creationId xmlns:a16="http://schemas.microsoft.com/office/drawing/2014/main" id="{C33C46D7-D00E-B234-CC12-A33F03B4A062}"/>
              </a:ext>
            </a:extLst>
          </p:cNvPr>
          <p:cNvSpPr txBox="1"/>
          <p:nvPr/>
        </p:nvSpPr>
        <p:spPr>
          <a:xfrm>
            <a:off x="473780" y="6307248"/>
            <a:ext cx="10697374" cy="215444"/>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rPr>
              <a:t>Source: </a:t>
            </a:r>
            <a:r>
              <a:rPr kumimoji="0" lang="pt-BR" sz="800" b="0" i="0" u="none" strike="noStrike" kern="1200" cap="none" spc="0" normalizeH="0" baseline="0" noProof="0">
                <a:ln>
                  <a:noFill/>
                </a:ln>
                <a:solidFill>
                  <a:srgbClr val="002060"/>
                </a:solidFill>
                <a:effectLst/>
                <a:uLnTx/>
                <a:uFillTx/>
                <a:latin typeface="Helvetica" panose="020B0604020202020204" pitchFamily="34" charset="0"/>
                <a:ea typeface="+mn-ea"/>
              </a:rPr>
              <a:t>TiVo, Video Trends Report Q4 2021 &amp; Q4 2022</a:t>
            </a:r>
            <a:r>
              <a:rPr lang="en-US" sz="800">
                <a:solidFill>
                  <a:srgbClr val="1B1464"/>
                </a:solidFill>
                <a:effectLst/>
                <a:latin typeface="Helvetica" panose="020B0403020202020204" pitchFamily="34" charset="0"/>
                <a:ea typeface="Calibri" panose="020F0502020204030204" pitchFamily="34" charset="0"/>
                <a:cs typeface="Arial" panose="020B0604020202020204" pitchFamily="34" charset="0"/>
              </a:rPr>
              <a:t>, includes pay-TV subscriptions.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endParaRPr>
          </a:p>
        </p:txBody>
      </p:sp>
      <p:sp>
        <p:nvSpPr>
          <p:cNvPr id="12" name="TextBox 11">
            <a:extLst>
              <a:ext uri="{FF2B5EF4-FFF2-40B4-BE49-F238E27FC236}">
                <a16:creationId xmlns:a16="http://schemas.microsoft.com/office/drawing/2014/main" id="{6B60D372-4620-7201-9AED-89170146F9C9}"/>
              </a:ext>
            </a:extLst>
          </p:cNvPr>
          <p:cNvSpPr txBox="1"/>
          <p:nvPr/>
        </p:nvSpPr>
        <p:spPr>
          <a:xfrm>
            <a:off x="0" y="1878659"/>
            <a:ext cx="83057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Average Total Services Used To Consume Video Content</a:t>
            </a:r>
          </a:p>
        </p:txBody>
      </p:sp>
      <p:pic>
        <p:nvPicPr>
          <p:cNvPr id="2" name="Picture 1">
            <a:extLst>
              <a:ext uri="{FF2B5EF4-FFF2-40B4-BE49-F238E27FC236}">
                <a16:creationId xmlns:a16="http://schemas.microsoft.com/office/drawing/2014/main" id="{9401B990-DCE1-2F66-3B10-A1C3097246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85E655DC-CB7B-1499-166D-4D76B8C3B3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6D5CC06-B1BB-EEF9-89E9-F83ADEEB8F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C9152579-3274-2AD6-3DD2-055263FB69C8}"/>
              </a:ext>
            </a:extLst>
          </p:cNvPr>
          <p:cNvSpPr/>
          <p:nvPr/>
        </p:nvSpPr>
        <p:spPr>
          <a:xfrm>
            <a:off x="623074" y="441443"/>
            <a:ext cx="1133221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As streaming options increase, the number of video services consumers watch has also significantly increased</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graphicFrame>
        <p:nvGraphicFramePr>
          <p:cNvPr id="9" name="Chart 8">
            <a:extLst>
              <a:ext uri="{FF2B5EF4-FFF2-40B4-BE49-F238E27FC236}">
                <a16:creationId xmlns:a16="http://schemas.microsoft.com/office/drawing/2014/main" id="{3DB22644-8383-395E-9126-1367FCBA4E9F}"/>
              </a:ext>
            </a:extLst>
          </p:cNvPr>
          <p:cNvGraphicFramePr/>
          <p:nvPr>
            <p:extLst>
              <p:ext uri="{D42A27DB-BD31-4B8C-83A1-F6EECF244321}">
                <p14:modId xmlns:p14="http://schemas.microsoft.com/office/powerpoint/2010/main" val="870386614"/>
              </p:ext>
            </p:extLst>
          </p:nvPr>
        </p:nvGraphicFramePr>
        <p:xfrm>
          <a:off x="447437" y="2405958"/>
          <a:ext cx="7137142" cy="3814925"/>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Rounded Corners 13">
            <a:extLst>
              <a:ext uri="{FF2B5EF4-FFF2-40B4-BE49-F238E27FC236}">
                <a16:creationId xmlns:a16="http://schemas.microsoft.com/office/drawing/2014/main" id="{2ADFD762-B37D-9E54-F5C7-7A90D660E6F3}"/>
              </a:ext>
            </a:extLst>
          </p:cNvPr>
          <p:cNvSpPr/>
          <p:nvPr/>
        </p:nvSpPr>
        <p:spPr>
          <a:xfrm>
            <a:off x="6796666" y="2509866"/>
            <a:ext cx="1079446" cy="531446"/>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ED3C8D"/>
                </a:solidFill>
                <a:latin typeface="Helvetica" panose="020B0403020202020204" pitchFamily="34" charset="0"/>
              </a:rPr>
              <a:t>+68%</a:t>
            </a:r>
          </a:p>
          <a:p>
            <a:pPr algn="ctr"/>
            <a:r>
              <a:rPr lang="en-US" sz="1000">
                <a:solidFill>
                  <a:srgbClr val="ED3C8D"/>
                </a:solidFill>
                <a:latin typeface="Helvetica" panose="020B0403020202020204" pitchFamily="34" charset="0"/>
              </a:rPr>
              <a:t>vs Q4 2020</a:t>
            </a:r>
          </a:p>
        </p:txBody>
      </p:sp>
    </p:spTree>
    <p:extLst>
      <p:ext uri="{BB962C8B-B14F-4D97-AF65-F5344CB8AC3E}">
        <p14:creationId xmlns:p14="http://schemas.microsoft.com/office/powerpoint/2010/main" val="250318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388C1-FEF7-2927-46FE-8B68FCE3281D}"/>
              </a:ext>
            </a:extLst>
          </p:cNvPr>
          <p:cNvSpPr/>
          <p:nvPr/>
        </p:nvSpPr>
        <p:spPr>
          <a:xfrm>
            <a:off x="-43469" y="1765230"/>
            <a:ext cx="3886201"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272AE1A-B379-1797-7151-191A8A4DDA9D}"/>
              </a:ext>
            </a:extLst>
          </p:cNvPr>
          <p:cNvSpPr txBox="1"/>
          <p:nvPr/>
        </p:nvSpPr>
        <p:spPr>
          <a:xfrm>
            <a:off x="12372" y="3710987"/>
            <a:ext cx="3774519" cy="2154436"/>
          </a:xfrm>
          <a:prstGeom prst="rect">
            <a:avLst/>
          </a:prstGeom>
          <a:noFill/>
        </p:spPr>
        <p:txBody>
          <a:bodyPr wrap="square">
            <a:spAutoFit/>
          </a:bodyPr>
          <a:lstStyle/>
          <a:p>
            <a:pPr algn="ctr"/>
            <a:r>
              <a:rPr lang="en-US" sz="5400" b="1">
                <a:solidFill>
                  <a:srgbClr val="ED3C8D"/>
                </a:solidFill>
                <a:effectLst/>
                <a:latin typeface="Helvetica" panose="020B0403020202020204" pitchFamily="34" charset="0"/>
                <a:ea typeface="Calibri" panose="020F0502020204030204" pitchFamily="34" charset="0"/>
                <a:cs typeface="Arial" panose="020B0604020202020204" pitchFamily="34" charset="0"/>
              </a:rPr>
              <a:t>53%</a:t>
            </a:r>
            <a:endParaRPr lang="en-US" sz="4800" b="1">
              <a:solidFill>
                <a:srgbClr val="ED3C8D"/>
              </a:solidFill>
              <a:effectLst/>
              <a:latin typeface="Helvetica" panose="020B0403020202020204" pitchFamily="34" charset="0"/>
              <a:ea typeface="Calibri" panose="020F0502020204030204" pitchFamily="34" charset="0"/>
              <a:cs typeface="Arial" panose="020B0604020202020204" pitchFamily="34" charset="0"/>
            </a:endParaRPr>
          </a:p>
          <a:p>
            <a:pPr algn="ctr"/>
            <a:r>
              <a:rPr lang="en-US" sz="2000">
                <a:solidFill>
                  <a:schemeClr val="bg1"/>
                </a:solidFill>
                <a:effectLst/>
                <a:latin typeface="Helvetica" panose="020B0403020202020204" pitchFamily="34" charset="0"/>
                <a:ea typeface="Calibri" panose="020F0502020204030204" pitchFamily="34" charset="0"/>
                <a:cs typeface="Arial" panose="020B0604020202020204" pitchFamily="34" charset="0"/>
              </a:rPr>
              <a:t>of streamers are </a:t>
            </a:r>
            <a:r>
              <a:rPr lang="en-US" sz="2000" b="1">
                <a:solidFill>
                  <a:srgbClr val="ED3C8D"/>
                </a:solidFill>
                <a:effectLst/>
                <a:latin typeface="Helvetica" panose="020B0403020202020204" pitchFamily="34" charset="0"/>
                <a:ea typeface="Calibri" panose="020F0502020204030204" pitchFamily="34" charset="0"/>
                <a:cs typeface="Arial" panose="020B0604020202020204" pitchFamily="34" charset="0"/>
              </a:rPr>
              <a:t>watching more streaming TV </a:t>
            </a:r>
            <a:r>
              <a:rPr lang="en-US" sz="2000">
                <a:solidFill>
                  <a:schemeClr val="bg1"/>
                </a:solidFill>
                <a:effectLst/>
                <a:latin typeface="Helvetica" panose="020B0403020202020204" pitchFamily="34" charset="0"/>
                <a:ea typeface="Calibri" panose="020F0502020204030204" pitchFamily="34" charset="0"/>
                <a:cs typeface="Arial" panose="020B0604020202020204" pitchFamily="34" charset="0"/>
              </a:rPr>
              <a:t>this year than last, an</a:t>
            </a:r>
            <a:r>
              <a:rPr lang="en-US" sz="2000">
                <a:solidFill>
                  <a:srgbClr val="002060"/>
                </a:solidFill>
                <a:effectLst/>
                <a:latin typeface="Helvetica" panose="020B0403020202020204" pitchFamily="34" charset="0"/>
                <a:ea typeface="Calibri" panose="020F0502020204030204" pitchFamily="34" charset="0"/>
                <a:cs typeface="Arial" panose="020B0604020202020204" pitchFamily="34" charset="0"/>
              </a:rPr>
              <a:t> </a:t>
            </a:r>
            <a:r>
              <a:rPr lang="en-US" sz="2000" b="1">
                <a:solidFill>
                  <a:srgbClr val="ED3C8D"/>
                </a:solidFill>
                <a:effectLst/>
                <a:latin typeface="Helvetica" panose="020B0403020202020204" pitchFamily="34" charset="0"/>
                <a:ea typeface="Calibri" panose="020F0502020204030204" pitchFamily="34" charset="0"/>
                <a:cs typeface="Arial" panose="020B0604020202020204" pitchFamily="34" charset="0"/>
              </a:rPr>
              <a:t>increase of 20%</a:t>
            </a:r>
            <a:r>
              <a:rPr lang="en-US" sz="2000">
                <a:solidFill>
                  <a:srgbClr val="ED3C8D"/>
                </a:solidFill>
                <a:effectLst/>
                <a:latin typeface="Helvetica" panose="020B0403020202020204" pitchFamily="34" charset="0"/>
                <a:ea typeface="Calibri" panose="020F0502020204030204" pitchFamily="34" charset="0"/>
                <a:cs typeface="Arial" panose="020B0604020202020204" pitchFamily="34" charset="0"/>
              </a:rPr>
              <a:t> </a:t>
            </a:r>
            <a:r>
              <a:rPr lang="en-US" sz="2000">
                <a:solidFill>
                  <a:schemeClr val="bg1"/>
                </a:solidFill>
                <a:effectLst/>
                <a:latin typeface="Helvetica" panose="020B0403020202020204" pitchFamily="34" charset="0"/>
                <a:ea typeface="Calibri" panose="020F0502020204030204" pitchFamily="34" charset="0"/>
                <a:cs typeface="Arial" panose="020B0604020202020204" pitchFamily="34" charset="0"/>
              </a:rPr>
              <a:t>from 2021** </a:t>
            </a:r>
            <a:endParaRPr lang="en-US" sz="2000">
              <a:solidFill>
                <a:schemeClr val="bg1"/>
              </a:solidFill>
            </a:endParaRPr>
          </a:p>
        </p:txBody>
      </p:sp>
      <p:pic>
        <p:nvPicPr>
          <p:cNvPr id="14" name="Picture 13" descr="Icon&#10;&#10;Description automatically generated">
            <a:extLst>
              <a:ext uri="{FF2B5EF4-FFF2-40B4-BE49-F238E27FC236}">
                <a16:creationId xmlns:a16="http://schemas.microsoft.com/office/drawing/2014/main" id="{86E5B768-0A87-ADE3-DD1E-232375DF65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5204" y="2209754"/>
            <a:ext cx="1488855" cy="1488855"/>
          </a:xfrm>
          <a:prstGeom prst="rect">
            <a:avLst/>
          </a:prstGeom>
        </p:spPr>
      </p:pic>
      <p:sp>
        <p:nvSpPr>
          <p:cNvPr id="3" name="Rectangle 2">
            <a:extLst>
              <a:ext uri="{FF2B5EF4-FFF2-40B4-BE49-F238E27FC236}">
                <a16:creationId xmlns:a16="http://schemas.microsoft.com/office/drawing/2014/main" id="{05B46C07-C3C9-142F-8978-D53698D252F7}"/>
              </a:ext>
            </a:extLst>
          </p:cNvPr>
          <p:cNvSpPr/>
          <p:nvPr/>
        </p:nvSpPr>
        <p:spPr>
          <a:xfrm>
            <a:off x="3842731" y="1765230"/>
            <a:ext cx="8348835"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4</a:t>
            </a:r>
          </a:p>
        </p:txBody>
      </p:sp>
      <p:sp>
        <p:nvSpPr>
          <p:cNvPr id="10" name="TextBox 9">
            <a:extLst>
              <a:ext uri="{FF2B5EF4-FFF2-40B4-BE49-F238E27FC236}">
                <a16:creationId xmlns:a16="http://schemas.microsoft.com/office/drawing/2014/main" id="{C33C46D7-D00E-B234-CC12-A33F03B4A062}"/>
              </a:ext>
            </a:extLst>
          </p:cNvPr>
          <p:cNvSpPr txBox="1"/>
          <p:nvPr/>
        </p:nvSpPr>
        <p:spPr>
          <a:xfrm>
            <a:off x="3820780" y="6307248"/>
            <a:ext cx="8257696" cy="215444"/>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rPr>
              <a:t>Source: Hub, Evolution of Video Branding, February 2023. *MRI Cord Evolution, November 2022 Study, P18+, any agree. </a:t>
            </a:r>
            <a:r>
              <a:rPr kumimoji="0" lang="pt-BR" sz="800" b="0" i="0" u="none" strike="noStrike" kern="1200" cap="none" spc="0" normalizeH="0" baseline="0" noProof="0">
                <a:ln>
                  <a:noFill/>
                </a:ln>
                <a:solidFill>
                  <a:srgbClr val="002060"/>
                </a:solidFill>
                <a:effectLst/>
                <a:uLnTx/>
                <a:uFillTx/>
                <a:latin typeface="Helvetica" panose="020B0604020202020204" pitchFamily="34" charset="0"/>
                <a:ea typeface="+mn-ea"/>
              </a:rPr>
              <a:t>**</a:t>
            </a:r>
            <a:r>
              <a:rPr lang="en-US" sz="800">
                <a:solidFill>
                  <a:srgbClr val="002060"/>
                </a:solidFill>
                <a:effectLst/>
                <a:latin typeface="Helvetica" panose="020B0403020202020204" pitchFamily="34" charset="0"/>
                <a:ea typeface="Calibri" panose="020F0502020204030204" pitchFamily="34" charset="0"/>
                <a:cs typeface="Arial" panose="020B0604020202020204" pitchFamily="34" charset="0"/>
              </a:rPr>
              <a:t>Magnite, Streaming Continues To Surge, 2023.</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endParaRPr>
          </a:p>
        </p:txBody>
      </p:sp>
      <p:sp>
        <p:nvSpPr>
          <p:cNvPr id="12" name="TextBox 11">
            <a:extLst>
              <a:ext uri="{FF2B5EF4-FFF2-40B4-BE49-F238E27FC236}">
                <a16:creationId xmlns:a16="http://schemas.microsoft.com/office/drawing/2014/main" id="{6B60D372-4620-7201-9AED-89170146F9C9}"/>
              </a:ext>
            </a:extLst>
          </p:cNvPr>
          <p:cNvSpPr txBox="1"/>
          <p:nvPr/>
        </p:nvSpPr>
        <p:spPr>
          <a:xfrm>
            <a:off x="3821212" y="1870146"/>
            <a:ext cx="841382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Where do you look first for something to watch?</a:t>
            </a:r>
          </a:p>
        </p:txBody>
      </p:sp>
      <p:pic>
        <p:nvPicPr>
          <p:cNvPr id="2" name="Picture 1">
            <a:extLst>
              <a:ext uri="{FF2B5EF4-FFF2-40B4-BE49-F238E27FC236}">
                <a16:creationId xmlns:a16="http://schemas.microsoft.com/office/drawing/2014/main" id="{9401B990-DCE1-2F66-3B10-A1C3097246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85E655DC-CB7B-1499-166D-4D76B8C3B3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6D5CC06-B1BB-EEF9-89E9-F83ADEEB8F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C9152579-3274-2AD6-3DD2-055263FB69C8}"/>
              </a:ext>
            </a:extLst>
          </p:cNvPr>
          <p:cNvSpPr/>
          <p:nvPr/>
        </p:nvSpPr>
        <p:spPr>
          <a:xfrm>
            <a:off x="623074" y="387185"/>
            <a:ext cx="1151790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As viewing shifts, consumers are now more likely to go to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streaming first to start their search for what to watch on TV</a:t>
            </a:r>
          </a:p>
        </p:txBody>
      </p:sp>
      <p:sp>
        <p:nvSpPr>
          <p:cNvPr id="9" name="Rectangle 8">
            <a:extLst>
              <a:ext uri="{FF2B5EF4-FFF2-40B4-BE49-F238E27FC236}">
                <a16:creationId xmlns:a16="http://schemas.microsoft.com/office/drawing/2014/main" id="{4AFD13CD-C730-53B2-CC6F-3D3D69AFD74E}"/>
              </a:ext>
            </a:extLst>
          </p:cNvPr>
          <p:cNvSpPr/>
          <p:nvPr/>
        </p:nvSpPr>
        <p:spPr>
          <a:xfrm>
            <a:off x="645014" y="1314079"/>
            <a:ext cx="11211733" cy="276999"/>
          </a:xfrm>
          <a:prstGeom prst="rect">
            <a:avLst/>
          </a:prstGeom>
        </p:spPr>
        <p:txBody>
          <a:bodyPr wrap="square">
            <a:spAutoFit/>
          </a:bodyPr>
          <a:lstStyle/>
          <a:p>
            <a:pPr marL="285750" lvl="0" indent="-285750">
              <a:buBlip>
                <a:blip r:embed="rId5"/>
              </a:buBlip>
              <a:defRPr/>
            </a:pPr>
            <a:r>
              <a:rPr lang="en-US" sz="1200">
                <a:solidFill>
                  <a:srgbClr val="1F1A62"/>
                </a:solidFill>
                <a:latin typeface="Helvetica" pitchFamily="2" charset="0"/>
              </a:rPr>
              <a:t>64% of adults are </a:t>
            </a:r>
            <a:r>
              <a:rPr lang="en-US" sz="1200">
                <a:solidFill>
                  <a:srgbClr val="ED3C8D"/>
                </a:solidFill>
                <a:latin typeface="Helvetica" pitchFamily="2" charset="0"/>
              </a:rPr>
              <a:t>always on the hunt for new shows to stream* </a:t>
            </a:r>
            <a:endParaRPr kumimoji="0" lang="en-US" sz="1200" i="0" u="none" strike="noStrike" kern="1200" cap="none" spc="0" normalizeH="0" baseline="0" noProof="0">
              <a:ln>
                <a:noFill/>
              </a:ln>
              <a:solidFill>
                <a:srgbClr val="ED3C8D"/>
              </a:solidFill>
              <a:effectLst/>
              <a:uLnTx/>
              <a:uFillTx/>
              <a:latin typeface="Helvetica" pitchFamily="2" charset="0"/>
              <a:ea typeface="+mn-ea"/>
              <a:cs typeface="+mn-cs"/>
            </a:endParaRPr>
          </a:p>
        </p:txBody>
      </p:sp>
      <p:graphicFrame>
        <p:nvGraphicFramePr>
          <p:cNvPr id="4" name="Chart 3">
            <a:extLst>
              <a:ext uri="{FF2B5EF4-FFF2-40B4-BE49-F238E27FC236}">
                <a16:creationId xmlns:a16="http://schemas.microsoft.com/office/drawing/2014/main" id="{4C9C3B27-7404-C3DC-002B-588ADD9F45FA}"/>
              </a:ext>
            </a:extLst>
          </p:cNvPr>
          <p:cNvGraphicFramePr/>
          <p:nvPr>
            <p:extLst>
              <p:ext uri="{D42A27DB-BD31-4B8C-83A1-F6EECF244321}">
                <p14:modId xmlns:p14="http://schemas.microsoft.com/office/powerpoint/2010/main" val="325252935"/>
              </p:ext>
            </p:extLst>
          </p:nvPr>
        </p:nvGraphicFramePr>
        <p:xfrm>
          <a:off x="3885976" y="2280835"/>
          <a:ext cx="8257697" cy="38378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1721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sitting in a chair playing a video game&#10;&#10;Description automatically generated with low confidence">
            <a:extLst>
              <a:ext uri="{FF2B5EF4-FFF2-40B4-BE49-F238E27FC236}">
                <a16:creationId xmlns:a16="http://schemas.microsoft.com/office/drawing/2014/main" id="{7A7BEBDF-5F02-F847-BF4F-44281B95F5B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9995" r="36068"/>
          <a:stretch/>
        </p:blipFill>
        <p:spPr>
          <a:xfrm>
            <a:off x="8089899" y="1769560"/>
            <a:ext cx="4102101" cy="5075740"/>
          </a:xfrm>
          <a:prstGeom prst="rect">
            <a:avLst/>
          </a:prstGeom>
        </p:spPr>
      </p:pic>
      <p:sp>
        <p:nvSpPr>
          <p:cNvPr id="3" name="Rectangle 2">
            <a:extLst>
              <a:ext uri="{FF2B5EF4-FFF2-40B4-BE49-F238E27FC236}">
                <a16:creationId xmlns:a16="http://schemas.microsoft.com/office/drawing/2014/main" id="{05B46C07-C3C9-142F-8978-D53698D252F7}"/>
              </a:ext>
            </a:extLst>
          </p:cNvPr>
          <p:cNvSpPr/>
          <p:nvPr/>
        </p:nvSpPr>
        <p:spPr>
          <a:xfrm>
            <a:off x="1" y="1765230"/>
            <a:ext cx="8089898"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5</a:t>
            </a:r>
          </a:p>
        </p:txBody>
      </p:sp>
      <p:sp>
        <p:nvSpPr>
          <p:cNvPr id="10" name="TextBox 9">
            <a:extLst>
              <a:ext uri="{FF2B5EF4-FFF2-40B4-BE49-F238E27FC236}">
                <a16:creationId xmlns:a16="http://schemas.microsoft.com/office/drawing/2014/main" id="{C33C46D7-D00E-B234-CC12-A33F03B4A062}"/>
              </a:ext>
            </a:extLst>
          </p:cNvPr>
          <p:cNvSpPr txBox="1"/>
          <p:nvPr/>
        </p:nvSpPr>
        <p:spPr>
          <a:xfrm>
            <a:off x="473781" y="6307248"/>
            <a:ext cx="7725340" cy="215444"/>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rPr>
              <a:t>Source: Warner Bros. Discovery, Content Discovery Paths: Capturing Attention in a Noisy World, from Informa’s Media Insights &amp; Engagement Conference 1/31/23.</a:t>
            </a:r>
          </a:p>
        </p:txBody>
      </p:sp>
      <p:sp>
        <p:nvSpPr>
          <p:cNvPr id="12" name="TextBox 11">
            <a:extLst>
              <a:ext uri="{FF2B5EF4-FFF2-40B4-BE49-F238E27FC236}">
                <a16:creationId xmlns:a16="http://schemas.microsoft.com/office/drawing/2014/main" id="{6B60D372-4620-7201-9AED-89170146F9C9}"/>
              </a:ext>
            </a:extLst>
          </p:cNvPr>
          <p:cNvSpPr txBox="1"/>
          <p:nvPr/>
        </p:nvSpPr>
        <p:spPr>
          <a:xfrm>
            <a:off x="1" y="1892467"/>
            <a:ext cx="808989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Which of the best describes your intentions when choosing what to watch?</a:t>
            </a:r>
          </a:p>
        </p:txBody>
      </p:sp>
      <p:pic>
        <p:nvPicPr>
          <p:cNvPr id="2" name="Picture 1">
            <a:extLst>
              <a:ext uri="{FF2B5EF4-FFF2-40B4-BE49-F238E27FC236}">
                <a16:creationId xmlns:a16="http://schemas.microsoft.com/office/drawing/2014/main" id="{9401B990-DCE1-2F66-3B10-A1C3097246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85E655DC-CB7B-1499-166D-4D76B8C3B3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6D5CC06-B1BB-EEF9-89E9-F83ADEEB8F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C9152579-3274-2AD6-3DD2-055263FB69C8}"/>
              </a:ext>
            </a:extLst>
          </p:cNvPr>
          <p:cNvSpPr/>
          <p:nvPr/>
        </p:nvSpPr>
        <p:spPr>
          <a:xfrm>
            <a:off x="623075" y="441443"/>
            <a:ext cx="1131492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However, only about one-third of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viewers know exactly what they want to watch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when they start searching for streaming content</a:t>
            </a:r>
          </a:p>
        </p:txBody>
      </p:sp>
      <p:graphicFrame>
        <p:nvGraphicFramePr>
          <p:cNvPr id="9" name="Chart 8">
            <a:extLst>
              <a:ext uri="{FF2B5EF4-FFF2-40B4-BE49-F238E27FC236}">
                <a16:creationId xmlns:a16="http://schemas.microsoft.com/office/drawing/2014/main" id="{49A624A9-F8B3-7F76-6C9E-C7D8FAB4FD29}"/>
              </a:ext>
            </a:extLst>
          </p:cNvPr>
          <p:cNvGraphicFramePr/>
          <p:nvPr>
            <p:extLst>
              <p:ext uri="{D42A27DB-BD31-4B8C-83A1-F6EECF244321}">
                <p14:modId xmlns:p14="http://schemas.microsoft.com/office/powerpoint/2010/main" val="3906167466"/>
              </p:ext>
            </p:extLst>
          </p:nvPr>
        </p:nvGraphicFramePr>
        <p:xfrm>
          <a:off x="-6783" y="2470171"/>
          <a:ext cx="8642782" cy="37645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0069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D787D4-B246-EB84-F5F0-203B3A4A15B8}"/>
              </a:ext>
            </a:extLst>
          </p:cNvPr>
          <p:cNvSpPr/>
          <p:nvPr/>
        </p:nvSpPr>
        <p:spPr>
          <a:xfrm>
            <a:off x="7764330" y="1765230"/>
            <a:ext cx="4427670" cy="509277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5B46C07-C3C9-142F-8978-D53698D252F7}"/>
              </a:ext>
            </a:extLst>
          </p:cNvPr>
          <p:cNvSpPr/>
          <p:nvPr/>
        </p:nvSpPr>
        <p:spPr>
          <a:xfrm>
            <a:off x="0" y="1765230"/>
            <a:ext cx="776432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6</a:t>
            </a:r>
          </a:p>
        </p:txBody>
      </p:sp>
      <p:sp>
        <p:nvSpPr>
          <p:cNvPr id="10" name="TextBox 9">
            <a:extLst>
              <a:ext uri="{FF2B5EF4-FFF2-40B4-BE49-F238E27FC236}">
                <a16:creationId xmlns:a16="http://schemas.microsoft.com/office/drawing/2014/main" id="{C33C46D7-D00E-B234-CC12-A33F03B4A062}"/>
              </a:ext>
            </a:extLst>
          </p:cNvPr>
          <p:cNvSpPr txBox="1"/>
          <p:nvPr/>
        </p:nvSpPr>
        <p:spPr>
          <a:xfrm>
            <a:off x="473780" y="6319948"/>
            <a:ext cx="10697374" cy="215444"/>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rPr>
              <a:t>Source: Nielsen, Audience insights, December 2022.</a:t>
            </a:r>
          </a:p>
        </p:txBody>
      </p:sp>
      <p:pic>
        <p:nvPicPr>
          <p:cNvPr id="2" name="Picture 1">
            <a:extLst>
              <a:ext uri="{FF2B5EF4-FFF2-40B4-BE49-F238E27FC236}">
                <a16:creationId xmlns:a16="http://schemas.microsoft.com/office/drawing/2014/main" id="{9401B990-DCE1-2F66-3B10-A1C3097246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85E655DC-CB7B-1499-166D-4D76B8C3B3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6D5CC06-B1BB-EEF9-89E9-F83ADEEB8F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C9152579-3274-2AD6-3DD2-055263FB69C8}"/>
              </a:ext>
            </a:extLst>
          </p:cNvPr>
          <p:cNvSpPr/>
          <p:nvPr/>
        </p:nvSpPr>
        <p:spPr>
          <a:xfrm>
            <a:off x="623074" y="441443"/>
            <a:ext cx="1156892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More content across more platforms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overwhelms many consumers which leads</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to lengthy indecision </a:t>
            </a:r>
            <a:r>
              <a:rPr lang="en-US" sz="2600" b="1">
                <a:solidFill>
                  <a:srgbClr val="1F1A62"/>
                </a:solidFill>
                <a:latin typeface="Helvetica" pitchFamily="2" charset="0"/>
              </a:rPr>
              <a:t>when trying to select what to watch</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4" name="TextBox 13">
            <a:extLst>
              <a:ext uri="{FF2B5EF4-FFF2-40B4-BE49-F238E27FC236}">
                <a16:creationId xmlns:a16="http://schemas.microsoft.com/office/drawing/2014/main" id="{17B56CB5-B04E-0A2B-C264-D4F2F24DAF70}"/>
              </a:ext>
            </a:extLst>
          </p:cNvPr>
          <p:cNvSpPr txBox="1"/>
          <p:nvPr/>
        </p:nvSpPr>
        <p:spPr>
          <a:xfrm>
            <a:off x="1" y="1803203"/>
            <a:ext cx="77438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Average Time to </a:t>
            </a:r>
            <a:r>
              <a:rPr lang="en-US" b="1" u="sng">
                <a:solidFill>
                  <a:srgbClr val="1F1A62"/>
                </a:solidFill>
                <a:latin typeface="Helvetica" panose="020B0604020202020204" pitchFamily="34" charset="0"/>
                <a:cs typeface="Helvetica" panose="020B0604020202020204" pitchFamily="34" charset="0"/>
              </a:rPr>
              <a:t>Make</a:t>
            </a:r>
            <a:r>
              <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 Selection While Streaming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F1A62"/>
                </a:solidFill>
                <a:latin typeface="Helvetica" panose="020B0604020202020204" pitchFamily="34" charset="0"/>
                <a:cs typeface="Helvetica" panose="020B0604020202020204" pitchFamily="34" charset="0"/>
              </a:rPr>
              <a:t>Time in minutes:seconds</a:t>
            </a:r>
            <a:endParaRPr kumimoji="0" lang="en-US" sz="14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15" name="Chart 14">
            <a:extLst>
              <a:ext uri="{FF2B5EF4-FFF2-40B4-BE49-F238E27FC236}">
                <a16:creationId xmlns:a16="http://schemas.microsoft.com/office/drawing/2014/main" id="{3E412D3F-6CCE-756C-E12F-C1A797640325}"/>
              </a:ext>
            </a:extLst>
          </p:cNvPr>
          <p:cNvGraphicFramePr/>
          <p:nvPr>
            <p:extLst>
              <p:ext uri="{D42A27DB-BD31-4B8C-83A1-F6EECF244321}">
                <p14:modId xmlns:p14="http://schemas.microsoft.com/office/powerpoint/2010/main" val="3184441931"/>
              </p:ext>
            </p:extLst>
          </p:nvPr>
        </p:nvGraphicFramePr>
        <p:xfrm>
          <a:off x="831606" y="2650573"/>
          <a:ext cx="6080609" cy="3538560"/>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Rounded Corners 15">
            <a:extLst>
              <a:ext uri="{FF2B5EF4-FFF2-40B4-BE49-F238E27FC236}">
                <a16:creationId xmlns:a16="http://schemas.microsoft.com/office/drawing/2014/main" id="{5A60A6C8-B630-22FF-2446-87EED9C60C57}"/>
              </a:ext>
            </a:extLst>
          </p:cNvPr>
          <p:cNvSpPr/>
          <p:nvPr/>
        </p:nvSpPr>
        <p:spPr>
          <a:xfrm>
            <a:off x="5997295" y="2625173"/>
            <a:ext cx="1079446" cy="531446"/>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ED3C8D"/>
                </a:solidFill>
                <a:latin typeface="Helvetica" panose="020B0403020202020204" pitchFamily="34" charset="0"/>
              </a:rPr>
              <a:t>+52%</a:t>
            </a:r>
          </a:p>
          <a:p>
            <a:pPr algn="ctr"/>
            <a:r>
              <a:rPr lang="en-US" sz="1000">
                <a:solidFill>
                  <a:srgbClr val="ED3C8D"/>
                </a:solidFill>
                <a:latin typeface="Helvetica" panose="020B0403020202020204" pitchFamily="34" charset="0"/>
              </a:rPr>
              <a:t>vs March 2019</a:t>
            </a:r>
          </a:p>
        </p:txBody>
      </p:sp>
      <p:sp>
        <p:nvSpPr>
          <p:cNvPr id="17" name="TextBox 16">
            <a:extLst>
              <a:ext uri="{FF2B5EF4-FFF2-40B4-BE49-F238E27FC236}">
                <a16:creationId xmlns:a16="http://schemas.microsoft.com/office/drawing/2014/main" id="{7223DE5F-C865-3D75-D8BE-8248ABD6A2AB}"/>
              </a:ext>
            </a:extLst>
          </p:cNvPr>
          <p:cNvSpPr txBox="1"/>
          <p:nvPr/>
        </p:nvSpPr>
        <p:spPr>
          <a:xfrm>
            <a:off x="7764330" y="3666327"/>
            <a:ext cx="4427669" cy="1831271"/>
          </a:xfrm>
          <a:prstGeom prst="rect">
            <a:avLst/>
          </a:prstGeom>
          <a:noFill/>
        </p:spPr>
        <p:txBody>
          <a:bodyPr wrap="square">
            <a:spAutoFit/>
          </a:bodyPr>
          <a:lstStyle/>
          <a:p>
            <a:pPr algn="ctr"/>
            <a:r>
              <a:rPr lang="en-US" sz="5400" b="1">
                <a:solidFill>
                  <a:srgbClr val="ED3C8D"/>
                </a:solidFill>
                <a:latin typeface="Helvetica" panose="020B0403020202020204" pitchFamily="34" charset="0"/>
                <a:ea typeface="Calibri" panose="020F0502020204030204" pitchFamily="34" charset="0"/>
                <a:cs typeface="Arial" panose="020B0604020202020204" pitchFamily="34" charset="0"/>
              </a:rPr>
              <a:t>48</a:t>
            </a:r>
            <a:r>
              <a:rPr lang="en-US" sz="5400" b="1">
                <a:solidFill>
                  <a:srgbClr val="ED3C8D"/>
                </a:solidFill>
                <a:effectLst/>
                <a:latin typeface="Helvetica" panose="020B0403020202020204" pitchFamily="34" charset="0"/>
                <a:ea typeface="Calibri" panose="020F0502020204030204" pitchFamily="34" charset="0"/>
                <a:cs typeface="Arial" panose="020B0604020202020204" pitchFamily="34" charset="0"/>
              </a:rPr>
              <a:t>%</a:t>
            </a:r>
            <a:br>
              <a:rPr lang="en-US" sz="5400" b="1">
                <a:solidFill>
                  <a:srgbClr val="ED3C8D"/>
                </a:solidFill>
                <a:effectLst/>
                <a:latin typeface="Helvetica" panose="020B0403020202020204" pitchFamily="34" charset="0"/>
                <a:ea typeface="Calibri" panose="020F0502020204030204" pitchFamily="34" charset="0"/>
                <a:cs typeface="Arial" panose="020B0604020202020204" pitchFamily="34" charset="0"/>
              </a:rPr>
            </a:br>
            <a:endParaRPr lang="en-US" sz="500" b="1">
              <a:solidFill>
                <a:srgbClr val="ED3C8D"/>
              </a:solidFill>
              <a:effectLst/>
              <a:latin typeface="Helvetica" panose="020B0403020202020204" pitchFamily="34" charset="0"/>
              <a:ea typeface="Calibri" panose="020F0502020204030204" pitchFamily="34" charset="0"/>
              <a:cs typeface="Arial" panose="020B0604020202020204" pitchFamily="34" charset="0"/>
            </a:endParaRPr>
          </a:p>
          <a:p>
            <a:pPr algn="ctr"/>
            <a:r>
              <a:rPr lang="en-US">
                <a:solidFill>
                  <a:schemeClr val="bg1"/>
                </a:solidFill>
                <a:latin typeface="Helvetica" panose="020B0403020202020204" pitchFamily="34" charset="0"/>
                <a:ea typeface="Calibri" panose="020F0502020204030204" pitchFamily="34" charset="0"/>
                <a:cs typeface="Arial" panose="020B0604020202020204" pitchFamily="34" charset="0"/>
              </a:rPr>
              <a:t>a</a:t>
            </a:r>
            <a:r>
              <a:rPr lang="en-US">
                <a:solidFill>
                  <a:schemeClr val="bg1"/>
                </a:solidFill>
                <a:effectLst/>
                <a:latin typeface="Helvetica" panose="020B0403020202020204" pitchFamily="34" charset="0"/>
                <a:ea typeface="Calibri" panose="020F0502020204030204" pitchFamily="34" charset="0"/>
                <a:cs typeface="Arial" panose="020B0604020202020204" pitchFamily="34" charset="0"/>
              </a:rPr>
              <a:t>gree that the amount of </a:t>
            </a:r>
            <a:r>
              <a:rPr lang="en-US" b="1">
                <a:solidFill>
                  <a:srgbClr val="ED3C8D"/>
                </a:solidFill>
                <a:effectLst/>
                <a:latin typeface="Helvetica" panose="020B0403020202020204" pitchFamily="34" charset="0"/>
                <a:ea typeface="Calibri" panose="020F0502020204030204" pitchFamily="34" charset="0"/>
                <a:cs typeface="Arial" panose="020B0604020202020204" pitchFamily="34" charset="0"/>
              </a:rPr>
              <a:t>streaming video services and content available feels overwhelming </a:t>
            </a:r>
            <a:r>
              <a:rPr lang="en-US">
                <a:solidFill>
                  <a:schemeClr val="bg1"/>
                </a:solidFill>
                <a:effectLst/>
                <a:latin typeface="Helvetica" panose="020B0403020202020204" pitchFamily="34" charset="0"/>
                <a:ea typeface="Calibri" panose="020F0502020204030204" pitchFamily="34" charset="0"/>
                <a:cs typeface="Arial" panose="020B0604020202020204" pitchFamily="34" charset="0"/>
              </a:rPr>
              <a:t>to me</a:t>
            </a:r>
            <a:endParaRPr lang="en-US">
              <a:solidFill>
                <a:schemeClr val="bg1"/>
              </a:solidFill>
            </a:endParaRPr>
          </a:p>
        </p:txBody>
      </p:sp>
      <p:pic>
        <p:nvPicPr>
          <p:cNvPr id="12" name="Picture 11" descr="Icon&#10;&#10;Description automatically generated">
            <a:extLst>
              <a:ext uri="{FF2B5EF4-FFF2-40B4-BE49-F238E27FC236}">
                <a16:creationId xmlns:a16="http://schemas.microsoft.com/office/drawing/2014/main" id="{063A1130-1896-86B8-6E58-6A5EEF3ED9B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250529" y="2216150"/>
            <a:ext cx="1450177" cy="1450177"/>
          </a:xfrm>
          <a:prstGeom prst="rect">
            <a:avLst/>
          </a:prstGeom>
        </p:spPr>
      </p:pic>
    </p:spTree>
    <p:extLst>
      <p:ext uri="{BB962C8B-B14F-4D97-AF65-F5344CB8AC3E}">
        <p14:creationId xmlns:p14="http://schemas.microsoft.com/office/powerpoint/2010/main" val="299953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SharedWithUsers xmlns="9f6166fe-9f5b-43aa-b8a9-b4d7ad530bda">
      <UserInfo>
        <DisplayName>Jason Wiese</DisplayName>
        <AccountId>13</AccountId>
        <AccountType/>
      </UserInfo>
      <UserInfo>
        <DisplayName>Leah Montner Dixon</DisplayName>
        <AccountId>10</AccountId>
        <AccountType/>
      </UserInfo>
      <UserInfo>
        <DisplayName>Karolina Guillen</DisplayName>
        <AccountId>14</AccountId>
        <AccountType/>
      </UserInfo>
      <UserInfo>
        <DisplayName>Reed Kiely</DisplayName>
        <AccountId>39</AccountId>
        <AccountType/>
      </UserInfo>
      <UserInfo>
        <DisplayName>Marianne Vita</DisplayName>
        <AccountId>43</AccountId>
        <AccountType/>
      </UserInfo>
      <UserInfo>
        <DisplayName>Kaileen Cain</DisplayName>
        <AccountId>143</AccountId>
        <AccountType/>
      </UserInfo>
      <UserInfo>
        <DisplayName>Danielle Delauro</DisplayName>
        <AccountId>38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5" ma:contentTypeDescription="Create a new document." ma:contentTypeScope="" ma:versionID="a466b9157af1ce0310746701f63ffce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baee444f3b59eaeedc5a740e00a18818"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F35E04-B3E2-48CE-BC5F-C23267EB64F8}">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B49E31A-019A-4DE8-9C1C-A5D31AA90133}">
  <ds:schemaRefs>
    <ds:schemaRef ds:uri="http://schemas.microsoft.com/sharepoint/v3/contenttype/forms"/>
  </ds:schemaRefs>
</ds:datastoreItem>
</file>

<file path=customXml/itemProps3.xml><?xml version="1.0" encoding="utf-8"?>
<ds:datastoreItem xmlns:ds="http://schemas.openxmlformats.org/officeDocument/2006/customXml" ds:itemID="{A9EE12FA-33BC-4BEE-A971-0A15EDE01E85}">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14</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The Odyssey of Content Discovery How TV advertising builds streaming audiences and creates engagement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revision>1</cp:revision>
  <dcterms:created xsi:type="dcterms:W3CDTF">2022-11-04T21:07:35Z</dcterms:created>
  <dcterms:modified xsi:type="dcterms:W3CDTF">2023-04-13T16:22:03Z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