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3"/>
  </p:notesMasterIdLst>
  <p:handoutMasterIdLst>
    <p:handoutMasterId r:id="rId24"/>
  </p:handoutMasterIdLst>
  <p:sldIdLst>
    <p:sldId id="2146846015" r:id="rId6"/>
    <p:sldId id="2144328536" r:id="rId7"/>
    <p:sldId id="2144328526" r:id="rId8"/>
    <p:sldId id="2146846022" r:id="rId9"/>
    <p:sldId id="2146846023" r:id="rId10"/>
    <p:sldId id="2146846062" r:id="rId11"/>
    <p:sldId id="2146846025" r:id="rId12"/>
    <p:sldId id="2146846026" r:id="rId13"/>
    <p:sldId id="2146846027" r:id="rId14"/>
    <p:sldId id="2146846045" r:id="rId15"/>
    <p:sldId id="2146846028" r:id="rId16"/>
    <p:sldId id="2146845988" r:id="rId17"/>
    <p:sldId id="2146846064" r:id="rId18"/>
    <p:sldId id="2146846061" r:id="rId19"/>
    <p:sldId id="2144328357" r:id="rId20"/>
    <p:sldId id="2146846014" r:id="rId21"/>
    <p:sldId id="2144327406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4EBEA4"/>
    <a:srgbClr val="ED3C8D"/>
    <a:srgbClr val="00BFF2"/>
    <a:srgbClr val="F7A7CB"/>
    <a:srgbClr val="9BEAFF"/>
    <a:srgbClr val="7B70E2"/>
    <a:srgbClr val="FFE600"/>
    <a:srgbClr val="A343FF"/>
    <a:srgbClr val="A6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04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5A9911E7-D497-4AC0-B038-45B49BCB8301}"/>
    <pc:docChg chg="modSld">
      <pc:chgData name="Jason Wiese" userId="4bff8d5b-7de6-4655-b397-69b0afc81113" providerId="ADAL" clId="{5A9911E7-D497-4AC0-B038-45B49BCB8301}" dt="2023-04-12T01:00:31.813" v="2" actId="14100"/>
      <pc:docMkLst>
        <pc:docMk/>
      </pc:docMkLst>
      <pc:sldChg chg="modSp mod">
        <pc:chgData name="Jason Wiese" userId="4bff8d5b-7de6-4655-b397-69b0afc81113" providerId="ADAL" clId="{5A9911E7-D497-4AC0-B038-45B49BCB8301}" dt="2023-04-12T01:00:31.813" v="2" actId="14100"/>
        <pc:sldMkLst>
          <pc:docMk/>
          <pc:sldMk cId="2326151287" sldId="2144328536"/>
        </pc:sldMkLst>
        <pc:spChg chg="mod">
          <ac:chgData name="Jason Wiese" userId="4bff8d5b-7de6-4655-b397-69b0afc81113" providerId="ADAL" clId="{5A9911E7-D497-4AC0-B038-45B49BCB8301}" dt="2023-04-12T01:00:19.484" v="1" actId="1076"/>
          <ac:spMkLst>
            <pc:docMk/>
            <pc:sldMk cId="2326151287" sldId="2144328536"/>
            <ac:spMk id="2" creationId="{E7278978-314D-104F-EEF9-A97A54FA0266}"/>
          </ac:spMkLst>
        </pc:spChg>
        <pc:spChg chg="mod">
          <ac:chgData name="Jason Wiese" userId="4bff8d5b-7de6-4655-b397-69b0afc81113" providerId="ADAL" clId="{5A9911E7-D497-4AC0-B038-45B49BCB8301}" dt="2023-04-12T01:00:17.429" v="0" actId="1076"/>
          <ac:spMkLst>
            <pc:docMk/>
            <pc:sldMk cId="2326151287" sldId="2144328536"/>
            <ac:spMk id="3" creationId="{622A2013-09D5-22BE-0227-864F3B519CC3}"/>
          </ac:spMkLst>
        </pc:spChg>
        <pc:picChg chg="mod">
          <ac:chgData name="Jason Wiese" userId="4bff8d5b-7de6-4655-b397-69b0afc81113" providerId="ADAL" clId="{5A9911E7-D497-4AC0-B038-45B49BCB8301}" dt="2023-04-12T01:00:31.813" v="2" actId="14100"/>
          <ac:picMkLst>
            <pc:docMk/>
            <pc:sldMk cId="2326151287" sldId="2144328536"/>
            <ac:picMk id="8" creationId="{69E3ED66-7D56-46D2-B2A0-139022AADE0F}"/>
          </ac:picMkLst>
        </pc:picChg>
      </pc:sldChg>
    </pc:docChg>
  </pc:docChgLst>
  <pc:docChgLst>
    <pc:chgData name="Jason Wiese" userId="4bff8d5b-7de6-4655-b397-69b0afc81113" providerId="ADAL" clId="{C9E43C07-3A5B-4520-85EC-6A67A311F93A}"/>
    <pc:docChg chg="undo custSel addSld delSld modSld sldOrd">
      <pc:chgData name="Jason Wiese" userId="4bff8d5b-7de6-4655-b397-69b0afc81113" providerId="ADAL" clId="{C9E43C07-3A5B-4520-85EC-6A67A311F93A}" dt="2023-03-30T05:40:46.295" v="4203" actId="20577"/>
      <pc:docMkLst>
        <pc:docMk/>
      </pc:docMkLst>
      <pc:sldChg chg="delSp modSp mod">
        <pc:chgData name="Jason Wiese" userId="4bff8d5b-7de6-4655-b397-69b0afc81113" providerId="ADAL" clId="{C9E43C07-3A5B-4520-85EC-6A67A311F93A}" dt="2023-03-30T01:12:36.667" v="6" actId="403"/>
        <pc:sldMkLst>
          <pc:docMk/>
          <pc:sldMk cId="558864302" sldId="2144328526"/>
        </pc:sldMkLst>
        <pc:spChg chg="mod">
          <ac:chgData name="Jason Wiese" userId="4bff8d5b-7de6-4655-b397-69b0afc81113" providerId="ADAL" clId="{C9E43C07-3A5B-4520-85EC-6A67A311F93A}" dt="2023-03-30T01:12:26.881" v="0" actId="1076"/>
          <ac:spMkLst>
            <pc:docMk/>
            <pc:sldMk cId="558864302" sldId="2144328526"/>
            <ac:spMk id="16" creationId="{D1F1E8B0-EA55-1CE9-E312-A5D081A0BF98}"/>
          </ac:spMkLst>
        </pc:spChg>
        <pc:spChg chg="mod">
          <ac:chgData name="Jason Wiese" userId="4bff8d5b-7de6-4655-b397-69b0afc81113" providerId="ADAL" clId="{C9E43C07-3A5B-4520-85EC-6A67A311F93A}" dt="2023-03-30T01:12:36.667" v="6" actId="403"/>
          <ac:spMkLst>
            <pc:docMk/>
            <pc:sldMk cId="558864302" sldId="2144328526"/>
            <ac:spMk id="17" creationId="{0E828913-A48D-4B6D-5C59-A905971A1A40}"/>
          </ac:spMkLst>
        </pc:spChg>
        <pc:spChg chg="del">
          <ac:chgData name="Jason Wiese" userId="4bff8d5b-7de6-4655-b397-69b0afc81113" providerId="ADAL" clId="{C9E43C07-3A5B-4520-85EC-6A67A311F93A}" dt="2023-03-30T01:12:29.864" v="1" actId="478"/>
          <ac:spMkLst>
            <pc:docMk/>
            <pc:sldMk cId="558864302" sldId="2144328526"/>
            <ac:spMk id="18" creationId="{24075008-678A-B1FF-7C19-8CE972050572}"/>
          </ac:spMkLst>
        </pc:spChg>
      </pc:sldChg>
      <pc:sldChg chg="addSp delSp modSp mod">
        <pc:chgData name="Jason Wiese" userId="4bff8d5b-7de6-4655-b397-69b0afc81113" providerId="ADAL" clId="{C9E43C07-3A5B-4520-85EC-6A67A311F93A}" dt="2023-03-30T05:24:55.857" v="3698" actId="20577"/>
        <pc:sldMkLst>
          <pc:docMk/>
          <pc:sldMk cId="1529161886" sldId="2146845987"/>
        </pc:sldMkLst>
        <pc:spChg chg="add mod">
          <ac:chgData name="Jason Wiese" userId="4bff8d5b-7de6-4655-b397-69b0afc81113" providerId="ADAL" clId="{C9E43C07-3A5B-4520-85EC-6A67A311F93A}" dt="2023-03-30T05:24:55.857" v="3698" actId="20577"/>
          <ac:spMkLst>
            <pc:docMk/>
            <pc:sldMk cId="1529161886" sldId="2146845987"/>
            <ac:spMk id="2" creationId="{F850BF7A-D8EE-519D-BA3E-233E3755E4E7}"/>
          </ac:spMkLst>
        </pc:spChg>
        <pc:spChg chg="del">
          <ac:chgData name="Jason Wiese" userId="4bff8d5b-7de6-4655-b397-69b0afc81113" providerId="ADAL" clId="{C9E43C07-3A5B-4520-85EC-6A67A311F93A}" dt="2023-03-30T05:23:57.320" v="3551" actId="478"/>
          <ac:spMkLst>
            <pc:docMk/>
            <pc:sldMk cId="1529161886" sldId="2146845987"/>
            <ac:spMk id="4" creationId="{1BF894CE-5EB9-4BB3-F6C7-477E37F6A6AA}"/>
          </ac:spMkLst>
        </pc:spChg>
        <pc:spChg chg="del">
          <ac:chgData name="Jason Wiese" userId="4bff8d5b-7de6-4655-b397-69b0afc81113" providerId="ADAL" clId="{C9E43C07-3A5B-4520-85EC-6A67A311F93A}" dt="2023-03-30T05:23:57.320" v="3551" actId="478"/>
          <ac:spMkLst>
            <pc:docMk/>
            <pc:sldMk cId="1529161886" sldId="2146845987"/>
            <ac:spMk id="34" creationId="{397F8115-3C43-5A2B-C88E-1953D955DE71}"/>
          </ac:spMkLst>
        </pc:spChg>
        <pc:cxnChg chg="del">
          <ac:chgData name="Jason Wiese" userId="4bff8d5b-7de6-4655-b397-69b0afc81113" providerId="ADAL" clId="{C9E43C07-3A5B-4520-85EC-6A67A311F93A}" dt="2023-03-30T05:23:57.320" v="3551" actId="478"/>
          <ac:cxnSpMkLst>
            <pc:docMk/>
            <pc:sldMk cId="1529161886" sldId="2146845987"/>
            <ac:cxnSpMk id="22" creationId="{7DD48CC8-EE90-6FDD-8B5F-BA6D08939AE1}"/>
          </ac:cxnSpMkLst>
        </pc:cxnChg>
      </pc:sldChg>
      <pc:sldChg chg="addSp delSp modSp mod">
        <pc:chgData name="Jason Wiese" userId="4bff8d5b-7de6-4655-b397-69b0afc81113" providerId="ADAL" clId="{C9E43C07-3A5B-4520-85EC-6A67A311F93A}" dt="2023-03-30T05:30:33.474" v="3908" actId="313"/>
        <pc:sldMkLst>
          <pc:docMk/>
          <pc:sldMk cId="2967841978" sldId="2146845988"/>
        </pc:sldMkLst>
        <pc:spChg chg="del">
          <ac:chgData name="Jason Wiese" userId="4bff8d5b-7de6-4655-b397-69b0afc81113" providerId="ADAL" clId="{C9E43C07-3A5B-4520-85EC-6A67A311F93A}" dt="2023-03-30T05:25:18.927" v="3699" actId="478"/>
          <ac:spMkLst>
            <pc:docMk/>
            <pc:sldMk cId="2967841978" sldId="2146845988"/>
            <ac:spMk id="3" creationId="{62351611-93F5-0DF0-62E7-EDD9C96A5C94}"/>
          </ac:spMkLst>
        </pc:spChg>
        <pc:spChg chg="mod">
          <ac:chgData name="Jason Wiese" userId="4bff8d5b-7de6-4655-b397-69b0afc81113" providerId="ADAL" clId="{C9E43C07-3A5B-4520-85EC-6A67A311F93A}" dt="2023-03-30T05:30:33.474" v="3908" actId="313"/>
          <ac:spMkLst>
            <pc:docMk/>
            <pc:sldMk cId="2967841978" sldId="2146845988"/>
            <ac:spMk id="5" creationId="{28AC07C8-6DE0-B89F-71DC-13E6368CE001}"/>
          </ac:spMkLst>
        </pc:spChg>
        <pc:spChg chg="del">
          <ac:chgData name="Jason Wiese" userId="4bff8d5b-7de6-4655-b397-69b0afc81113" providerId="ADAL" clId="{C9E43C07-3A5B-4520-85EC-6A67A311F93A}" dt="2023-03-30T05:25:18.927" v="3699" actId="478"/>
          <ac:spMkLst>
            <pc:docMk/>
            <pc:sldMk cId="2967841978" sldId="2146845988"/>
            <ac:spMk id="6" creationId="{7F5F64DD-480E-6DCC-6562-8C4AAFF5E0F3}"/>
          </ac:spMkLst>
        </pc:spChg>
        <pc:spChg chg="add mod">
          <ac:chgData name="Jason Wiese" userId="4bff8d5b-7de6-4655-b397-69b0afc81113" providerId="ADAL" clId="{C9E43C07-3A5B-4520-85EC-6A67A311F93A}" dt="2023-03-30T05:25:38.069" v="3708" actId="14100"/>
          <ac:spMkLst>
            <pc:docMk/>
            <pc:sldMk cId="2967841978" sldId="2146845988"/>
            <ac:spMk id="11" creationId="{EE60B27A-573F-CC1C-ABFF-EE93394BC510}"/>
          </ac:spMkLst>
        </pc:spChg>
        <pc:cxnChg chg="del">
          <ac:chgData name="Jason Wiese" userId="4bff8d5b-7de6-4655-b397-69b0afc81113" providerId="ADAL" clId="{C9E43C07-3A5B-4520-85EC-6A67A311F93A}" dt="2023-03-30T05:25:18.927" v="3699" actId="478"/>
          <ac:cxnSpMkLst>
            <pc:docMk/>
            <pc:sldMk cId="2967841978" sldId="2146845988"/>
            <ac:cxnSpMk id="4" creationId="{BECFC8AE-E599-BBB5-5434-3926A1D4897B}"/>
          </ac:cxnSpMkLst>
        </pc:cxnChg>
      </pc:sldChg>
      <pc:sldChg chg="addSp modSp mod">
        <pc:chgData name="Jason Wiese" userId="4bff8d5b-7de6-4655-b397-69b0afc81113" providerId="ADAL" clId="{C9E43C07-3A5B-4520-85EC-6A67A311F93A}" dt="2023-03-30T05:08:44.660" v="3510" actId="20577"/>
        <pc:sldMkLst>
          <pc:docMk/>
          <pc:sldMk cId="2151160923" sldId="2146845997"/>
        </pc:sldMkLst>
        <pc:spChg chg="add mod">
          <ac:chgData name="Jason Wiese" userId="4bff8d5b-7de6-4655-b397-69b0afc81113" providerId="ADAL" clId="{C9E43C07-3A5B-4520-85EC-6A67A311F93A}" dt="2023-03-30T05:08:44.660" v="3510" actId="20577"/>
          <ac:spMkLst>
            <pc:docMk/>
            <pc:sldMk cId="2151160923" sldId="2146845997"/>
            <ac:spMk id="4" creationId="{3FE2A2F9-BE11-E882-EC8B-2B68E80D5A96}"/>
          </ac:spMkLst>
        </pc:spChg>
      </pc:sldChg>
      <pc:sldChg chg="addSp delSp modSp mod">
        <pc:chgData name="Jason Wiese" userId="4bff8d5b-7de6-4655-b397-69b0afc81113" providerId="ADAL" clId="{C9E43C07-3A5B-4520-85EC-6A67A311F93A}" dt="2023-03-30T01:15:10.899" v="162" actId="20577"/>
        <pc:sldMkLst>
          <pc:docMk/>
          <pc:sldMk cId="2896418547" sldId="2146846022"/>
        </pc:sldMkLst>
        <pc:spChg chg="mod">
          <ac:chgData name="Jason Wiese" userId="4bff8d5b-7de6-4655-b397-69b0afc81113" providerId="ADAL" clId="{C9E43C07-3A5B-4520-85EC-6A67A311F93A}" dt="2023-03-30T01:13:23.749" v="114" actId="6549"/>
          <ac:spMkLst>
            <pc:docMk/>
            <pc:sldMk cId="2896418547" sldId="2146846022"/>
            <ac:spMk id="4" creationId="{1BF894CE-5EB9-4BB3-F6C7-477E37F6A6AA}"/>
          </ac:spMkLst>
        </pc:spChg>
        <pc:spChg chg="mod">
          <ac:chgData name="Jason Wiese" userId="4bff8d5b-7de6-4655-b397-69b0afc81113" providerId="ADAL" clId="{C9E43C07-3A5B-4520-85EC-6A67A311F93A}" dt="2023-03-30T01:15:10.899" v="162" actId="20577"/>
          <ac:spMkLst>
            <pc:docMk/>
            <pc:sldMk cId="2896418547" sldId="2146846022"/>
            <ac:spMk id="6" creationId="{31AC66B8-0DE7-D7F0-144E-0005D9B7A7A6}"/>
          </ac:spMkLst>
        </pc:spChg>
        <pc:graphicFrameChg chg="add del">
          <ac:chgData name="Jason Wiese" userId="4bff8d5b-7de6-4655-b397-69b0afc81113" providerId="ADAL" clId="{C9E43C07-3A5B-4520-85EC-6A67A311F93A}" dt="2023-03-30T01:13:56.613" v="118" actId="478"/>
          <ac:graphicFrameMkLst>
            <pc:docMk/>
            <pc:sldMk cId="2896418547" sldId="2146846022"/>
            <ac:graphicFrameMk id="10" creationId="{E8597DDF-1100-DE39-2EFE-3B9613C4B67C}"/>
          </ac:graphicFrameMkLst>
        </pc:graphicFrameChg>
      </pc:sldChg>
      <pc:sldChg chg="addSp delSp modSp mod">
        <pc:chgData name="Jason Wiese" userId="4bff8d5b-7de6-4655-b397-69b0afc81113" providerId="ADAL" clId="{C9E43C07-3A5B-4520-85EC-6A67A311F93A}" dt="2023-03-30T01:30:18.760" v="721" actId="20577"/>
        <pc:sldMkLst>
          <pc:docMk/>
          <pc:sldMk cId="1566231302" sldId="2146846023"/>
        </pc:sldMkLst>
        <pc:spChg chg="mod">
          <ac:chgData name="Jason Wiese" userId="4bff8d5b-7de6-4655-b397-69b0afc81113" providerId="ADAL" clId="{C9E43C07-3A5B-4520-85EC-6A67A311F93A}" dt="2023-03-30T01:23:05.797" v="223" actId="14100"/>
          <ac:spMkLst>
            <pc:docMk/>
            <pc:sldMk cId="1566231302" sldId="2146846023"/>
            <ac:spMk id="3" creationId="{6271A6C4-A627-9BA8-8D44-C961EC6A0E91}"/>
          </ac:spMkLst>
        </pc:spChg>
        <pc:spChg chg="mod">
          <ac:chgData name="Jason Wiese" userId="4bff8d5b-7de6-4655-b397-69b0afc81113" providerId="ADAL" clId="{C9E43C07-3A5B-4520-85EC-6A67A311F93A}" dt="2023-03-30T01:30:18.760" v="721" actId="20577"/>
          <ac:spMkLst>
            <pc:docMk/>
            <pc:sldMk cId="1566231302" sldId="2146846023"/>
            <ac:spMk id="4" creationId="{1BF894CE-5EB9-4BB3-F6C7-477E37F6A6AA}"/>
          </ac:spMkLst>
        </pc:spChg>
        <pc:spChg chg="add mod">
          <ac:chgData name="Jason Wiese" userId="4bff8d5b-7de6-4655-b397-69b0afc81113" providerId="ADAL" clId="{C9E43C07-3A5B-4520-85EC-6A67A311F93A}" dt="2023-03-30T01:23:19.672" v="224" actId="1076"/>
          <ac:spMkLst>
            <pc:docMk/>
            <pc:sldMk cId="1566231302" sldId="2146846023"/>
            <ac:spMk id="11" creationId="{AAA64342-9423-E9AA-19B4-4AA9CED3660A}"/>
          </ac:spMkLst>
        </pc:spChg>
        <pc:spChg chg="add mod">
          <ac:chgData name="Jason Wiese" userId="4bff8d5b-7de6-4655-b397-69b0afc81113" providerId="ADAL" clId="{C9E43C07-3A5B-4520-85EC-6A67A311F93A}" dt="2023-03-30T01:23:33.207" v="240" actId="1037"/>
          <ac:spMkLst>
            <pc:docMk/>
            <pc:sldMk cId="1566231302" sldId="2146846023"/>
            <ac:spMk id="12" creationId="{AAA64342-9423-E9AA-19B4-4AA9CED3660A}"/>
          </ac:spMkLst>
        </pc:spChg>
        <pc:spChg chg="add mod">
          <ac:chgData name="Jason Wiese" userId="4bff8d5b-7de6-4655-b397-69b0afc81113" providerId="ADAL" clId="{C9E43C07-3A5B-4520-85EC-6A67A311F93A}" dt="2023-03-30T01:23:41.733" v="260" actId="1037"/>
          <ac:spMkLst>
            <pc:docMk/>
            <pc:sldMk cId="1566231302" sldId="2146846023"/>
            <ac:spMk id="13" creationId="{AAA64342-9423-E9AA-19B4-4AA9CED3660A}"/>
          </ac:spMkLst>
        </pc:spChg>
        <pc:spChg chg="add mod">
          <ac:chgData name="Jason Wiese" userId="4bff8d5b-7de6-4655-b397-69b0afc81113" providerId="ADAL" clId="{C9E43C07-3A5B-4520-85EC-6A67A311F93A}" dt="2023-03-30T01:26:22.981" v="443" actId="113"/>
          <ac:spMkLst>
            <pc:docMk/>
            <pc:sldMk cId="1566231302" sldId="2146846023"/>
            <ac:spMk id="15" creationId="{B6456AF4-1584-C6BA-669A-2CFF19C0F64A}"/>
          </ac:spMkLst>
        </pc:spChg>
        <pc:spChg chg="add del mod">
          <ac:chgData name="Jason Wiese" userId="4bff8d5b-7de6-4655-b397-69b0afc81113" providerId="ADAL" clId="{C9E43C07-3A5B-4520-85EC-6A67A311F93A}" dt="2023-03-30T01:26:28.070" v="444" actId="113"/>
          <ac:spMkLst>
            <pc:docMk/>
            <pc:sldMk cId="1566231302" sldId="2146846023"/>
            <ac:spMk id="19" creationId="{25D36827-095F-31D2-CEFC-652A72785C0F}"/>
          </ac:spMkLst>
        </pc:spChg>
        <pc:spChg chg="add mod">
          <ac:chgData name="Jason Wiese" userId="4bff8d5b-7de6-4655-b397-69b0afc81113" providerId="ADAL" clId="{C9E43C07-3A5B-4520-85EC-6A67A311F93A}" dt="2023-03-30T01:27:11.824" v="498" actId="20577"/>
          <ac:spMkLst>
            <pc:docMk/>
            <pc:sldMk cId="1566231302" sldId="2146846023"/>
            <ac:spMk id="28" creationId="{B8F9A702-8151-A856-E21D-D5726E6E76E3}"/>
          </ac:spMkLst>
        </pc:spChg>
        <pc:spChg chg="add mod">
          <ac:chgData name="Jason Wiese" userId="4bff8d5b-7de6-4655-b397-69b0afc81113" providerId="ADAL" clId="{C9E43C07-3A5B-4520-85EC-6A67A311F93A}" dt="2023-03-30T01:28:10.387" v="584" actId="20577"/>
          <ac:spMkLst>
            <pc:docMk/>
            <pc:sldMk cId="1566231302" sldId="2146846023"/>
            <ac:spMk id="38" creationId="{28AB1B42-CFC8-726D-99AD-61970A11B2F7}"/>
          </ac:spMkLst>
        </pc:spChg>
        <pc:graphicFrameChg chg="add del mod">
          <ac:chgData name="Jason Wiese" userId="4bff8d5b-7de6-4655-b397-69b0afc81113" providerId="ADAL" clId="{C9E43C07-3A5B-4520-85EC-6A67A311F93A}" dt="2023-03-30T01:22:04.980" v="215" actId="478"/>
          <ac:graphicFrameMkLst>
            <pc:docMk/>
            <pc:sldMk cId="1566231302" sldId="2146846023"/>
            <ac:graphicFrameMk id="8" creationId="{63F6A66C-EEAA-CA25-57CF-12A724D7DF6B}"/>
          </ac:graphicFrameMkLst>
        </pc:graphicFrameChg>
        <pc:graphicFrameChg chg="mod">
          <ac:chgData name="Jason Wiese" userId="4bff8d5b-7de6-4655-b397-69b0afc81113" providerId="ADAL" clId="{C9E43C07-3A5B-4520-85EC-6A67A311F93A}" dt="2023-03-30T01:22:58.922" v="221" actId="113"/>
          <ac:graphicFrameMkLst>
            <pc:docMk/>
            <pc:sldMk cId="1566231302" sldId="2146846023"/>
            <ac:graphicFrameMk id="10" creationId="{26C6500F-ED16-AE15-09EC-8632CD791859}"/>
          </ac:graphicFrameMkLst>
        </pc:graphicFrameChg>
        <pc:graphicFrameChg chg="add del mod">
          <ac:chgData name="Jason Wiese" userId="4bff8d5b-7de6-4655-b397-69b0afc81113" providerId="ADAL" clId="{C9E43C07-3A5B-4520-85EC-6A67A311F93A}" dt="2023-03-30T01:28:51.528" v="629" actId="478"/>
          <ac:graphicFrameMkLst>
            <pc:docMk/>
            <pc:sldMk cId="1566231302" sldId="2146846023"/>
            <ac:graphicFrameMk id="14" creationId="{2B3A9E82-8F52-2552-DC47-447CF910749D}"/>
          </ac:graphicFrameMkLst>
        </pc:graphicFrameChg>
        <pc:cxnChg chg="add mod">
          <ac:chgData name="Jason Wiese" userId="4bff8d5b-7de6-4655-b397-69b0afc81113" providerId="ADAL" clId="{C9E43C07-3A5B-4520-85EC-6A67A311F93A}" dt="2023-03-30T01:24:53.057" v="294" actId="1035"/>
          <ac:cxnSpMkLst>
            <pc:docMk/>
            <pc:sldMk cId="1566231302" sldId="2146846023"/>
            <ac:cxnSpMk id="17" creationId="{E7EB86BC-AB65-AE66-181B-1599E933FBDF}"/>
          </ac:cxnSpMkLst>
        </pc:cxnChg>
        <pc:cxnChg chg="add mod">
          <ac:chgData name="Jason Wiese" userId="4bff8d5b-7de6-4655-b397-69b0afc81113" providerId="ADAL" clId="{C9E43C07-3A5B-4520-85EC-6A67A311F93A}" dt="2023-03-30T01:25:12.959" v="368" actId="196"/>
          <ac:cxnSpMkLst>
            <pc:docMk/>
            <pc:sldMk cId="1566231302" sldId="2146846023"/>
            <ac:cxnSpMk id="18" creationId="{1B069DFA-E7D3-9945-BCF6-5675971F8D1F}"/>
          </ac:cxnSpMkLst>
        </pc:cxnChg>
        <pc:cxnChg chg="add del mod">
          <ac:chgData name="Jason Wiese" userId="4bff8d5b-7de6-4655-b397-69b0afc81113" providerId="ADAL" clId="{C9E43C07-3A5B-4520-85EC-6A67A311F93A}" dt="2023-03-30T01:25:53.183" v="377" actId="14100"/>
          <ac:cxnSpMkLst>
            <pc:docMk/>
            <pc:sldMk cId="1566231302" sldId="2146846023"/>
            <ac:cxnSpMk id="20" creationId="{74EA89FA-299D-BB47-2DD0-D35D4566FE2F}"/>
          </ac:cxnSpMkLst>
        </pc:cxnChg>
        <pc:cxnChg chg="add del mod">
          <ac:chgData name="Jason Wiese" userId="4bff8d5b-7de6-4655-b397-69b0afc81113" providerId="ADAL" clId="{C9E43C07-3A5B-4520-85EC-6A67A311F93A}" dt="2023-03-30T01:25:44.500" v="375" actId="478"/>
          <ac:cxnSpMkLst>
            <pc:docMk/>
            <pc:sldMk cId="1566231302" sldId="2146846023"/>
            <ac:cxnSpMk id="21" creationId="{A6FD6FB6-58F1-ABE0-E0E7-4116DD9E3419}"/>
          </ac:cxnSpMkLst>
        </pc:cxnChg>
        <pc:cxnChg chg="add mod">
          <ac:chgData name="Jason Wiese" userId="4bff8d5b-7de6-4655-b397-69b0afc81113" providerId="ADAL" clId="{C9E43C07-3A5B-4520-85EC-6A67A311F93A}" dt="2023-03-30T01:26:13.034" v="442" actId="196"/>
          <ac:cxnSpMkLst>
            <pc:docMk/>
            <pc:sldMk cId="1566231302" sldId="2146846023"/>
            <ac:cxnSpMk id="27" creationId="{DA3CCAFF-088C-396E-58E1-8AF6A5F85B18}"/>
          </ac:cxnSpMkLst>
        </pc:cxnChg>
        <pc:cxnChg chg="add mod">
          <ac:chgData name="Jason Wiese" userId="4bff8d5b-7de6-4655-b397-69b0afc81113" providerId="ADAL" clId="{C9E43C07-3A5B-4520-85EC-6A67A311F93A}" dt="2023-03-30T01:27:08.343" v="494" actId="14100"/>
          <ac:cxnSpMkLst>
            <pc:docMk/>
            <pc:sldMk cId="1566231302" sldId="2146846023"/>
            <ac:cxnSpMk id="29" creationId="{4E2C4007-CBCC-BB16-B9FE-09DED48E3C80}"/>
          </ac:cxnSpMkLst>
        </pc:cxnChg>
        <pc:cxnChg chg="add del mod">
          <ac:chgData name="Jason Wiese" userId="4bff8d5b-7de6-4655-b397-69b0afc81113" providerId="ADAL" clId="{C9E43C07-3A5B-4520-85EC-6A67A311F93A}" dt="2023-03-30T01:26:55.828" v="453" actId="478"/>
          <ac:cxnSpMkLst>
            <pc:docMk/>
            <pc:sldMk cId="1566231302" sldId="2146846023"/>
            <ac:cxnSpMk id="30" creationId="{FE609EBA-D946-2F23-95FD-08EE44B5C3B5}"/>
          </ac:cxnSpMkLst>
        </pc:cxnChg>
        <pc:cxnChg chg="add mod">
          <ac:chgData name="Jason Wiese" userId="4bff8d5b-7de6-4655-b397-69b0afc81113" providerId="ADAL" clId="{C9E43C07-3A5B-4520-85EC-6A67A311F93A}" dt="2023-03-30T01:27:31.004" v="540" actId="196"/>
          <ac:cxnSpMkLst>
            <pc:docMk/>
            <pc:sldMk cId="1566231302" sldId="2146846023"/>
            <ac:cxnSpMk id="37" creationId="{9DDF2DC2-41E4-FBB9-A8D3-40AB0A710B6D}"/>
          </ac:cxnSpMkLst>
        </pc:cxnChg>
        <pc:cxnChg chg="add mod">
          <ac:chgData name="Jason Wiese" userId="4bff8d5b-7de6-4655-b397-69b0afc81113" providerId="ADAL" clId="{C9E43C07-3A5B-4520-85EC-6A67A311F93A}" dt="2023-03-30T01:28:47.824" v="628" actId="1037"/>
          <ac:cxnSpMkLst>
            <pc:docMk/>
            <pc:sldMk cId="1566231302" sldId="2146846023"/>
            <ac:cxnSpMk id="39" creationId="{C8EF0420-A989-6A25-3072-F778496FA087}"/>
          </ac:cxnSpMkLst>
        </pc:cxnChg>
        <pc:cxnChg chg="add del mod">
          <ac:chgData name="Jason Wiese" userId="4bff8d5b-7de6-4655-b397-69b0afc81113" providerId="ADAL" clId="{C9E43C07-3A5B-4520-85EC-6A67A311F93A}" dt="2023-03-30T01:27:53.376" v="544" actId="478"/>
          <ac:cxnSpMkLst>
            <pc:docMk/>
            <pc:sldMk cId="1566231302" sldId="2146846023"/>
            <ac:cxnSpMk id="40" creationId="{9F58A56E-168C-829C-F49D-756300C38236}"/>
          </ac:cxnSpMkLst>
        </pc:cxnChg>
        <pc:cxnChg chg="add mod">
          <ac:chgData name="Jason Wiese" userId="4bff8d5b-7de6-4655-b397-69b0afc81113" providerId="ADAL" clId="{C9E43C07-3A5B-4520-85EC-6A67A311F93A}" dt="2023-03-30T01:28:36.880" v="626" actId="1035"/>
          <ac:cxnSpMkLst>
            <pc:docMk/>
            <pc:sldMk cId="1566231302" sldId="2146846023"/>
            <ac:cxnSpMk id="43" creationId="{9BE4781F-E70D-B055-B1E0-E3C35AF89DA7}"/>
          </ac:cxnSpMkLst>
        </pc:cxnChg>
      </pc:sldChg>
      <pc:sldChg chg="delSp modSp mod">
        <pc:chgData name="Jason Wiese" userId="4bff8d5b-7de6-4655-b397-69b0afc81113" providerId="ADAL" clId="{C9E43C07-3A5B-4520-85EC-6A67A311F93A}" dt="2023-03-30T02:16:57.378" v="2046" actId="20577"/>
        <pc:sldMkLst>
          <pc:docMk/>
          <pc:sldMk cId="3837929037" sldId="2146846024"/>
        </pc:sldMkLst>
        <pc:spChg chg="mod">
          <ac:chgData name="Jason Wiese" userId="4bff8d5b-7de6-4655-b397-69b0afc81113" providerId="ADAL" clId="{C9E43C07-3A5B-4520-85EC-6A67A311F93A}" dt="2023-03-30T01:37:36.166" v="1064" actId="1076"/>
          <ac:spMkLst>
            <pc:docMk/>
            <pc:sldMk cId="3837929037" sldId="2146846024"/>
            <ac:spMk id="4" creationId="{1BF894CE-5EB9-4BB3-F6C7-477E37F6A6AA}"/>
          </ac:spMkLst>
        </pc:spChg>
        <pc:spChg chg="mod">
          <ac:chgData name="Jason Wiese" userId="4bff8d5b-7de6-4655-b397-69b0afc81113" providerId="ADAL" clId="{C9E43C07-3A5B-4520-85EC-6A67A311F93A}" dt="2023-03-30T02:16:57.378" v="2046" actId="20577"/>
          <ac:spMkLst>
            <pc:docMk/>
            <pc:sldMk cId="3837929037" sldId="2146846024"/>
            <ac:spMk id="6" creationId="{31AC66B8-0DE7-D7F0-144E-0005D9B7A7A6}"/>
          </ac:spMkLst>
        </pc:spChg>
        <pc:spChg chg="mod">
          <ac:chgData name="Jason Wiese" userId="4bff8d5b-7de6-4655-b397-69b0afc81113" providerId="ADAL" clId="{C9E43C07-3A5B-4520-85EC-6A67A311F93A}" dt="2023-03-30T01:36:29.746" v="811" actId="113"/>
          <ac:spMkLst>
            <pc:docMk/>
            <pc:sldMk cId="3837929037" sldId="2146846024"/>
            <ac:spMk id="11" creationId="{5FBE1A41-1B3C-CFAB-475C-735187CC1E04}"/>
          </ac:spMkLst>
        </pc:spChg>
        <pc:spChg chg="del mod">
          <ac:chgData name="Jason Wiese" userId="4bff8d5b-7de6-4655-b397-69b0afc81113" providerId="ADAL" clId="{C9E43C07-3A5B-4520-85EC-6A67A311F93A}" dt="2023-03-30T01:34:36.913" v="763" actId="478"/>
          <ac:spMkLst>
            <pc:docMk/>
            <pc:sldMk cId="3837929037" sldId="2146846024"/>
            <ac:spMk id="14" creationId="{6E5695D2-06BF-DCE6-FD30-F1DCC374029F}"/>
          </ac:spMkLst>
        </pc:spChg>
        <pc:spChg chg="del mod">
          <ac:chgData name="Jason Wiese" userId="4bff8d5b-7de6-4655-b397-69b0afc81113" providerId="ADAL" clId="{C9E43C07-3A5B-4520-85EC-6A67A311F93A}" dt="2023-03-30T01:34:36.913" v="763" actId="478"/>
          <ac:spMkLst>
            <pc:docMk/>
            <pc:sldMk cId="3837929037" sldId="2146846024"/>
            <ac:spMk id="15" creationId="{5F66D4B8-4748-2879-3E1F-6FFCF701A6E0}"/>
          </ac:spMkLst>
        </pc:spChg>
        <pc:spChg chg="del mod">
          <ac:chgData name="Jason Wiese" userId="4bff8d5b-7de6-4655-b397-69b0afc81113" providerId="ADAL" clId="{C9E43C07-3A5B-4520-85EC-6A67A311F93A}" dt="2023-03-30T01:34:36.913" v="763" actId="478"/>
          <ac:spMkLst>
            <pc:docMk/>
            <pc:sldMk cId="3837929037" sldId="2146846024"/>
            <ac:spMk id="16" creationId="{0230A8B8-BFF9-8955-8FA7-6ECC5C6D5811}"/>
          </ac:spMkLst>
        </pc:spChg>
        <pc:graphicFrameChg chg="mod">
          <ac:chgData name="Jason Wiese" userId="4bff8d5b-7de6-4655-b397-69b0afc81113" providerId="ADAL" clId="{C9E43C07-3A5B-4520-85EC-6A67A311F93A}" dt="2023-03-30T01:36:07.308" v="777" actId="113"/>
          <ac:graphicFrameMkLst>
            <pc:docMk/>
            <pc:sldMk cId="3837929037" sldId="2146846024"/>
            <ac:graphicFrameMk id="10" creationId="{7EBE8D0D-0983-795B-4FDB-E60676479B5C}"/>
          </ac:graphicFrameMkLst>
        </pc:graphicFrameChg>
      </pc:sldChg>
      <pc:sldChg chg="modSp mod">
        <pc:chgData name="Jason Wiese" userId="4bff8d5b-7de6-4655-b397-69b0afc81113" providerId="ADAL" clId="{C9E43C07-3A5B-4520-85EC-6A67A311F93A}" dt="2023-03-30T01:42:51.869" v="1337" actId="20577"/>
        <pc:sldMkLst>
          <pc:docMk/>
          <pc:sldMk cId="1679910897" sldId="2146846025"/>
        </pc:sldMkLst>
        <pc:spChg chg="mod">
          <ac:chgData name="Jason Wiese" userId="4bff8d5b-7de6-4655-b397-69b0afc81113" providerId="ADAL" clId="{C9E43C07-3A5B-4520-85EC-6A67A311F93A}" dt="2023-03-30T01:39:05.379" v="1065" actId="1076"/>
          <ac:spMkLst>
            <pc:docMk/>
            <pc:sldMk cId="1679910897" sldId="2146846025"/>
            <ac:spMk id="3" creationId="{95258773-87D6-DA24-64AD-ADBB104ED7DD}"/>
          </ac:spMkLst>
        </pc:spChg>
        <pc:spChg chg="mod">
          <ac:chgData name="Jason Wiese" userId="4bff8d5b-7de6-4655-b397-69b0afc81113" providerId="ADAL" clId="{C9E43C07-3A5B-4520-85EC-6A67A311F93A}" dt="2023-03-30T01:42:51.869" v="1337" actId="20577"/>
          <ac:spMkLst>
            <pc:docMk/>
            <pc:sldMk cId="1679910897" sldId="2146846025"/>
            <ac:spMk id="4" creationId="{1BF894CE-5EB9-4BB3-F6C7-477E37F6A6AA}"/>
          </ac:spMkLst>
        </pc:spChg>
        <pc:spChg chg="mod">
          <ac:chgData name="Jason Wiese" userId="4bff8d5b-7de6-4655-b397-69b0afc81113" providerId="ADAL" clId="{C9E43C07-3A5B-4520-85EC-6A67A311F93A}" dt="2023-03-30T01:40:32.853" v="1118" actId="20577"/>
          <ac:spMkLst>
            <pc:docMk/>
            <pc:sldMk cId="1679910897" sldId="2146846025"/>
            <ac:spMk id="6" creationId="{31AC66B8-0DE7-D7F0-144E-0005D9B7A7A6}"/>
          </ac:spMkLst>
        </pc:spChg>
        <pc:graphicFrameChg chg="mod">
          <ac:chgData name="Jason Wiese" userId="4bff8d5b-7de6-4655-b397-69b0afc81113" providerId="ADAL" clId="{C9E43C07-3A5B-4520-85EC-6A67A311F93A}" dt="2023-03-30T01:39:28.189" v="1069" actId="403"/>
          <ac:graphicFrameMkLst>
            <pc:docMk/>
            <pc:sldMk cId="1679910897" sldId="2146846025"/>
            <ac:graphicFrameMk id="12" creationId="{9639EE79-75CD-6ACB-23A8-E100B5AE0339}"/>
          </ac:graphicFrameMkLst>
        </pc:graphicFrameChg>
      </pc:sldChg>
      <pc:sldChg chg="modSp mod">
        <pc:chgData name="Jason Wiese" userId="4bff8d5b-7de6-4655-b397-69b0afc81113" providerId="ADAL" clId="{C9E43C07-3A5B-4520-85EC-6A67A311F93A}" dt="2023-03-30T02:29:16.734" v="2351" actId="1076"/>
        <pc:sldMkLst>
          <pc:docMk/>
          <pc:sldMk cId="3537982926" sldId="2146846026"/>
        </pc:sldMkLst>
        <pc:spChg chg="mod">
          <ac:chgData name="Jason Wiese" userId="4bff8d5b-7de6-4655-b397-69b0afc81113" providerId="ADAL" clId="{C9E43C07-3A5B-4520-85EC-6A67A311F93A}" dt="2023-03-30T02:29:16.734" v="2351" actId="1076"/>
          <ac:spMkLst>
            <pc:docMk/>
            <pc:sldMk cId="3537982926" sldId="2146846026"/>
            <ac:spMk id="4" creationId="{1BF894CE-5EB9-4BB3-F6C7-477E37F6A6AA}"/>
          </ac:spMkLst>
        </pc:spChg>
        <pc:spChg chg="mod">
          <ac:chgData name="Jason Wiese" userId="4bff8d5b-7de6-4655-b397-69b0afc81113" providerId="ADAL" clId="{C9E43C07-3A5B-4520-85EC-6A67A311F93A}" dt="2023-03-30T02:07:37.065" v="1401" actId="207"/>
          <ac:spMkLst>
            <pc:docMk/>
            <pc:sldMk cId="3537982926" sldId="2146846026"/>
            <ac:spMk id="19" creationId="{78AA5202-A126-A833-60A5-25F60ED861DD}"/>
          </ac:spMkLst>
        </pc:spChg>
        <pc:spChg chg="mod">
          <ac:chgData name="Jason Wiese" userId="4bff8d5b-7de6-4655-b397-69b0afc81113" providerId="ADAL" clId="{C9E43C07-3A5B-4520-85EC-6A67A311F93A}" dt="2023-03-30T02:07:31.690" v="1400" actId="207"/>
          <ac:spMkLst>
            <pc:docMk/>
            <pc:sldMk cId="3537982926" sldId="2146846026"/>
            <ac:spMk id="24" creationId="{1248368A-0129-B92C-1C0A-AD3915DCC9A0}"/>
          </ac:spMkLst>
        </pc:spChg>
        <pc:spChg chg="mod">
          <ac:chgData name="Jason Wiese" userId="4bff8d5b-7de6-4655-b397-69b0afc81113" providerId="ADAL" clId="{C9E43C07-3A5B-4520-85EC-6A67A311F93A}" dt="2023-03-30T02:07:27.211" v="1399" actId="207"/>
          <ac:spMkLst>
            <pc:docMk/>
            <pc:sldMk cId="3537982926" sldId="2146846026"/>
            <ac:spMk id="28" creationId="{717439A5-4390-9837-5D8A-92138FC6C07F}"/>
          </ac:spMkLst>
        </pc:spChg>
      </pc:sldChg>
      <pc:sldChg chg="addSp delSp modSp mod">
        <pc:chgData name="Jason Wiese" userId="4bff8d5b-7de6-4655-b397-69b0afc81113" providerId="ADAL" clId="{C9E43C07-3A5B-4520-85EC-6A67A311F93A}" dt="2023-03-30T05:40:03.131" v="4195" actId="20577"/>
        <pc:sldMkLst>
          <pc:docMk/>
          <pc:sldMk cId="796372014" sldId="2146846027"/>
        </pc:sldMkLst>
        <pc:spChg chg="mod">
          <ac:chgData name="Jason Wiese" userId="4bff8d5b-7de6-4655-b397-69b0afc81113" providerId="ADAL" clId="{C9E43C07-3A5B-4520-85EC-6A67A311F93A}" dt="2023-03-30T02:18:58.575" v="2063" actId="20577"/>
          <ac:spMkLst>
            <pc:docMk/>
            <pc:sldMk cId="796372014" sldId="2146846027"/>
            <ac:spMk id="4" creationId="{1BF894CE-5EB9-4BB3-F6C7-477E37F6A6AA}"/>
          </ac:spMkLst>
        </pc:spChg>
        <pc:spChg chg="del">
          <ac:chgData name="Jason Wiese" userId="4bff8d5b-7de6-4655-b397-69b0afc81113" providerId="ADAL" clId="{C9E43C07-3A5B-4520-85EC-6A67A311F93A}" dt="2023-03-30T02:11:07.656" v="1564" actId="478"/>
          <ac:spMkLst>
            <pc:docMk/>
            <pc:sldMk cId="796372014" sldId="2146846027"/>
            <ac:spMk id="6" creationId="{31AC66B8-0DE7-D7F0-144E-0005D9B7A7A6}"/>
          </ac:spMkLst>
        </pc:spChg>
        <pc:spChg chg="add mod">
          <ac:chgData name="Jason Wiese" userId="4bff8d5b-7de6-4655-b397-69b0afc81113" providerId="ADAL" clId="{C9E43C07-3A5B-4520-85EC-6A67A311F93A}" dt="2023-03-30T02:13:53.888" v="1749" actId="1035"/>
          <ac:spMkLst>
            <pc:docMk/>
            <pc:sldMk cId="796372014" sldId="2146846027"/>
            <ac:spMk id="8" creationId="{4110B306-46A6-44BD-DF62-3A9398952001}"/>
          </ac:spMkLst>
        </pc:spChg>
        <pc:spChg chg="ord">
          <ac:chgData name="Jason Wiese" userId="4bff8d5b-7de6-4655-b397-69b0afc81113" providerId="ADAL" clId="{C9E43C07-3A5B-4520-85EC-6A67A311F93A}" dt="2023-03-30T02:10:18.311" v="1551" actId="167"/>
          <ac:spMkLst>
            <pc:docMk/>
            <pc:sldMk cId="796372014" sldId="2146846027"/>
            <ac:spMk id="10" creationId="{9DF1C8C1-7C07-F7A9-5162-2D00F692DABB}"/>
          </ac:spMkLst>
        </pc:spChg>
        <pc:spChg chg="add mod">
          <ac:chgData name="Jason Wiese" userId="4bff8d5b-7de6-4655-b397-69b0afc81113" providerId="ADAL" clId="{C9E43C07-3A5B-4520-85EC-6A67A311F93A}" dt="2023-03-30T02:14:25.115" v="1772" actId="14100"/>
          <ac:spMkLst>
            <pc:docMk/>
            <pc:sldMk cId="796372014" sldId="2146846027"/>
            <ac:spMk id="11" creationId="{15DB1849-BA39-90CD-7FD7-78291109D07A}"/>
          </ac:spMkLst>
        </pc:spChg>
        <pc:spChg chg="add mod">
          <ac:chgData name="Jason Wiese" userId="4bff8d5b-7de6-4655-b397-69b0afc81113" providerId="ADAL" clId="{C9E43C07-3A5B-4520-85EC-6A67A311F93A}" dt="2023-03-30T02:13:53.888" v="1749" actId="1035"/>
          <ac:spMkLst>
            <pc:docMk/>
            <pc:sldMk cId="796372014" sldId="2146846027"/>
            <ac:spMk id="12" creationId="{8896DE9A-5CB6-0C34-C83C-C1F7B40DC6D8}"/>
          </ac:spMkLst>
        </pc:spChg>
        <pc:spChg chg="add mod">
          <ac:chgData name="Jason Wiese" userId="4bff8d5b-7de6-4655-b397-69b0afc81113" providerId="ADAL" clId="{C9E43C07-3A5B-4520-85EC-6A67A311F93A}" dt="2023-03-30T02:13:53.888" v="1749" actId="1035"/>
          <ac:spMkLst>
            <pc:docMk/>
            <pc:sldMk cId="796372014" sldId="2146846027"/>
            <ac:spMk id="13" creationId="{AA62DC8D-48AE-9B8A-B86E-52BBE29C7788}"/>
          </ac:spMkLst>
        </pc:spChg>
        <pc:spChg chg="mod">
          <ac:chgData name="Jason Wiese" userId="4bff8d5b-7de6-4655-b397-69b0afc81113" providerId="ADAL" clId="{C9E43C07-3A5B-4520-85EC-6A67A311F93A}" dt="2023-03-30T02:14:18.215" v="1770" actId="20577"/>
          <ac:spMkLst>
            <pc:docMk/>
            <pc:sldMk cId="796372014" sldId="2146846027"/>
            <ac:spMk id="16" creationId="{BCB433E6-3469-0CF4-AE03-BE02C4F63A0E}"/>
          </ac:spMkLst>
        </pc:spChg>
        <pc:spChg chg="add mod ord">
          <ac:chgData name="Jason Wiese" userId="4bff8d5b-7de6-4655-b397-69b0afc81113" providerId="ADAL" clId="{C9E43C07-3A5B-4520-85EC-6A67A311F93A}" dt="2023-03-30T02:13:53.888" v="1749" actId="1035"/>
          <ac:spMkLst>
            <pc:docMk/>
            <pc:sldMk cId="796372014" sldId="2146846027"/>
            <ac:spMk id="17" creationId="{C445068D-CD4F-2A40-B4BF-A7DE40CAB22B}"/>
          </ac:spMkLst>
        </pc:spChg>
        <pc:spChg chg="add mod ord">
          <ac:chgData name="Jason Wiese" userId="4bff8d5b-7de6-4655-b397-69b0afc81113" providerId="ADAL" clId="{C9E43C07-3A5B-4520-85EC-6A67A311F93A}" dt="2023-03-30T02:13:53.888" v="1749" actId="1035"/>
          <ac:spMkLst>
            <pc:docMk/>
            <pc:sldMk cId="796372014" sldId="2146846027"/>
            <ac:spMk id="18" creationId="{BB90F5CC-37DE-82FE-7FAD-602A621A37FF}"/>
          </ac:spMkLst>
        </pc:spChg>
        <pc:spChg chg="add mod">
          <ac:chgData name="Jason Wiese" userId="4bff8d5b-7de6-4655-b397-69b0afc81113" providerId="ADAL" clId="{C9E43C07-3A5B-4520-85EC-6A67A311F93A}" dt="2023-03-30T02:14:40.904" v="1778" actId="20577"/>
          <ac:spMkLst>
            <pc:docMk/>
            <pc:sldMk cId="796372014" sldId="2146846027"/>
            <ac:spMk id="19" creationId="{BAA203BC-7883-3D5B-49E6-E59BBA3E76AE}"/>
          </ac:spMkLst>
        </pc:spChg>
        <pc:spChg chg="add mod">
          <ac:chgData name="Jason Wiese" userId="4bff8d5b-7de6-4655-b397-69b0afc81113" providerId="ADAL" clId="{C9E43C07-3A5B-4520-85EC-6A67A311F93A}" dt="2023-03-30T02:13:53.888" v="1749" actId="1035"/>
          <ac:spMkLst>
            <pc:docMk/>
            <pc:sldMk cId="796372014" sldId="2146846027"/>
            <ac:spMk id="20" creationId="{8F86D6BA-BDA2-94EE-F35A-992DDD4AA4EF}"/>
          </ac:spMkLst>
        </pc:spChg>
        <pc:spChg chg="add mod">
          <ac:chgData name="Jason Wiese" userId="4bff8d5b-7de6-4655-b397-69b0afc81113" providerId="ADAL" clId="{C9E43C07-3A5B-4520-85EC-6A67A311F93A}" dt="2023-03-30T02:13:57.152" v="1750" actId="1076"/>
          <ac:spMkLst>
            <pc:docMk/>
            <pc:sldMk cId="796372014" sldId="2146846027"/>
            <ac:spMk id="21" creationId="{7CFFE4D8-432B-7B6C-3ED8-D8A17BBC0572}"/>
          </ac:spMkLst>
        </pc:spChg>
        <pc:spChg chg="mod">
          <ac:chgData name="Jason Wiese" userId="4bff8d5b-7de6-4655-b397-69b0afc81113" providerId="ADAL" clId="{C9E43C07-3A5B-4520-85EC-6A67A311F93A}" dt="2023-03-30T05:40:03.131" v="4195" actId="20577"/>
          <ac:spMkLst>
            <pc:docMk/>
            <pc:sldMk cId="796372014" sldId="2146846027"/>
            <ac:spMk id="34" creationId="{397F8115-3C43-5A2B-C88E-1953D955DE71}"/>
          </ac:spMkLst>
        </pc:spChg>
        <pc:graphicFrameChg chg="del">
          <ac:chgData name="Jason Wiese" userId="4bff8d5b-7de6-4655-b397-69b0afc81113" providerId="ADAL" clId="{C9E43C07-3A5B-4520-85EC-6A67A311F93A}" dt="2023-03-30T02:06:17.627" v="1353" actId="478"/>
          <ac:graphicFrameMkLst>
            <pc:docMk/>
            <pc:sldMk cId="796372014" sldId="2146846027"/>
            <ac:graphicFrameMk id="15" creationId="{59EE9E80-33FA-F02E-3E69-8F093C954232}"/>
          </ac:graphicFrameMkLst>
        </pc:graphicFrameChg>
        <pc:picChg chg="add del mod">
          <ac:chgData name="Jason Wiese" userId="4bff8d5b-7de6-4655-b397-69b0afc81113" providerId="ADAL" clId="{C9E43C07-3A5B-4520-85EC-6A67A311F93A}" dt="2023-03-30T02:14:44.539" v="1779" actId="478"/>
          <ac:picMkLst>
            <pc:docMk/>
            <pc:sldMk cId="796372014" sldId="2146846027"/>
            <ac:picMk id="7" creationId="{E81D7A36-D0F7-29CD-E625-D80B95356D0B}"/>
          </ac:picMkLst>
        </pc:picChg>
      </pc:sldChg>
      <pc:sldChg chg="addSp delSp modSp mod">
        <pc:chgData name="Jason Wiese" userId="4bff8d5b-7de6-4655-b397-69b0afc81113" providerId="ADAL" clId="{C9E43C07-3A5B-4520-85EC-6A67A311F93A}" dt="2023-03-30T05:40:46.295" v="4203" actId="20577"/>
        <pc:sldMkLst>
          <pc:docMk/>
          <pc:sldMk cId="610901662" sldId="2146846028"/>
        </pc:sldMkLst>
        <pc:spChg chg="add mod">
          <ac:chgData name="Jason Wiese" userId="4bff8d5b-7de6-4655-b397-69b0afc81113" providerId="ADAL" clId="{C9E43C07-3A5B-4520-85EC-6A67A311F93A}" dt="2023-03-30T02:21:30.556" v="2177" actId="14100"/>
          <ac:spMkLst>
            <pc:docMk/>
            <pc:sldMk cId="610901662" sldId="2146846028"/>
            <ac:spMk id="3" creationId="{5F71CAE0-7EDE-1A76-4540-B164BEA510D2}"/>
          </ac:spMkLst>
        </pc:spChg>
        <pc:spChg chg="mod">
          <ac:chgData name="Jason Wiese" userId="4bff8d5b-7de6-4655-b397-69b0afc81113" providerId="ADAL" clId="{C9E43C07-3A5B-4520-85EC-6A67A311F93A}" dt="2023-03-30T05:40:46.295" v="4203" actId="20577"/>
          <ac:spMkLst>
            <pc:docMk/>
            <pc:sldMk cId="610901662" sldId="2146846028"/>
            <ac:spMk id="4" creationId="{1BF894CE-5EB9-4BB3-F6C7-477E37F6A6AA}"/>
          </ac:spMkLst>
        </pc:spChg>
        <pc:spChg chg="mod">
          <ac:chgData name="Jason Wiese" userId="4bff8d5b-7de6-4655-b397-69b0afc81113" providerId="ADAL" clId="{C9E43C07-3A5B-4520-85EC-6A67A311F93A}" dt="2023-03-30T02:16:44.382" v="2040" actId="114"/>
          <ac:spMkLst>
            <pc:docMk/>
            <pc:sldMk cId="610901662" sldId="2146846028"/>
            <ac:spMk id="6" creationId="{31AC66B8-0DE7-D7F0-144E-0005D9B7A7A6}"/>
          </ac:spMkLst>
        </pc:spChg>
        <pc:spChg chg="add mod">
          <ac:chgData name="Jason Wiese" userId="4bff8d5b-7de6-4655-b397-69b0afc81113" providerId="ADAL" clId="{C9E43C07-3A5B-4520-85EC-6A67A311F93A}" dt="2023-03-30T02:21:46.776" v="2201" actId="1076"/>
          <ac:spMkLst>
            <pc:docMk/>
            <pc:sldMk cId="610901662" sldId="2146846028"/>
            <ac:spMk id="8" creationId="{C0C0A624-629E-B46E-8482-510C98E204FB}"/>
          </ac:spMkLst>
        </pc:spChg>
        <pc:spChg chg="mod topLvl">
          <ac:chgData name="Jason Wiese" userId="4bff8d5b-7de6-4655-b397-69b0afc81113" providerId="ADAL" clId="{C9E43C07-3A5B-4520-85EC-6A67A311F93A}" dt="2023-03-30T02:20:50.739" v="2170" actId="1076"/>
          <ac:spMkLst>
            <pc:docMk/>
            <pc:sldMk cId="610901662" sldId="2146846028"/>
            <ac:spMk id="10" creationId="{7FCA9448-91D4-D3CE-384A-BDDFF910FC36}"/>
          </ac:spMkLst>
        </pc:spChg>
        <pc:spChg chg="mod topLvl">
          <ac:chgData name="Jason Wiese" userId="4bff8d5b-7de6-4655-b397-69b0afc81113" providerId="ADAL" clId="{C9E43C07-3A5B-4520-85EC-6A67A311F93A}" dt="2023-03-30T02:21:26.600" v="2176" actId="207"/>
          <ac:spMkLst>
            <pc:docMk/>
            <pc:sldMk cId="610901662" sldId="2146846028"/>
            <ac:spMk id="11" creationId="{DE1F596A-A2CE-103D-9470-C30CBB88D366}"/>
          </ac:spMkLst>
        </pc:spChg>
        <pc:spChg chg="mod topLvl">
          <ac:chgData name="Jason Wiese" userId="4bff8d5b-7de6-4655-b397-69b0afc81113" providerId="ADAL" clId="{C9E43C07-3A5B-4520-85EC-6A67A311F93A}" dt="2023-03-30T02:20:50.739" v="2170" actId="1076"/>
          <ac:spMkLst>
            <pc:docMk/>
            <pc:sldMk cId="610901662" sldId="2146846028"/>
            <ac:spMk id="12" creationId="{152B2942-0091-583F-95F4-5AF4FD82FB4F}"/>
          </ac:spMkLst>
        </pc:spChg>
        <pc:spChg chg="mod topLvl">
          <ac:chgData name="Jason Wiese" userId="4bff8d5b-7de6-4655-b397-69b0afc81113" providerId="ADAL" clId="{C9E43C07-3A5B-4520-85EC-6A67A311F93A}" dt="2023-03-30T02:20:50.739" v="2170" actId="1076"/>
          <ac:spMkLst>
            <pc:docMk/>
            <pc:sldMk cId="610901662" sldId="2146846028"/>
            <ac:spMk id="13" creationId="{508B07C9-68DE-C829-C9E2-5340A4B4D17A}"/>
          </ac:spMkLst>
        </pc:spChg>
        <pc:spChg chg="mod topLvl">
          <ac:chgData name="Jason Wiese" userId="4bff8d5b-7de6-4655-b397-69b0afc81113" providerId="ADAL" clId="{C9E43C07-3A5B-4520-85EC-6A67A311F93A}" dt="2023-03-30T02:21:04.654" v="2172" actId="207"/>
          <ac:spMkLst>
            <pc:docMk/>
            <pc:sldMk cId="610901662" sldId="2146846028"/>
            <ac:spMk id="14" creationId="{B8835FA9-CAED-3D9D-B55E-B2B695BF5F98}"/>
          </ac:spMkLst>
        </pc:spChg>
        <pc:spChg chg="mod topLvl">
          <ac:chgData name="Jason Wiese" userId="4bff8d5b-7de6-4655-b397-69b0afc81113" providerId="ADAL" clId="{C9E43C07-3A5B-4520-85EC-6A67A311F93A}" dt="2023-03-30T02:20:50.739" v="2170" actId="1076"/>
          <ac:spMkLst>
            <pc:docMk/>
            <pc:sldMk cId="610901662" sldId="2146846028"/>
            <ac:spMk id="15" creationId="{FEA2A5C1-2978-6E42-1706-246C17A1DC15}"/>
          </ac:spMkLst>
        </pc:spChg>
        <pc:spChg chg="add mod">
          <ac:chgData name="Jason Wiese" userId="4bff8d5b-7de6-4655-b397-69b0afc81113" providerId="ADAL" clId="{C9E43C07-3A5B-4520-85EC-6A67A311F93A}" dt="2023-03-30T05:40:34.304" v="4199"/>
          <ac:spMkLst>
            <pc:docMk/>
            <pc:sldMk cId="610901662" sldId="2146846028"/>
            <ac:spMk id="17" creationId="{95714522-716D-F18C-B882-6D247ADE6174}"/>
          </ac:spMkLst>
        </pc:spChg>
        <pc:spChg chg="mod">
          <ac:chgData name="Jason Wiese" userId="4bff8d5b-7de6-4655-b397-69b0afc81113" providerId="ADAL" clId="{C9E43C07-3A5B-4520-85EC-6A67A311F93A}" dt="2023-03-30T02:21:50.198" v="2207" actId="1035"/>
          <ac:spMkLst>
            <pc:docMk/>
            <pc:sldMk cId="610901662" sldId="2146846028"/>
            <ac:spMk id="26" creationId="{655FDEB2-8A5A-9374-A96B-8893D65376B2}"/>
          </ac:spMkLst>
        </pc:spChg>
        <pc:spChg chg="del mod">
          <ac:chgData name="Jason Wiese" userId="4bff8d5b-7de6-4655-b397-69b0afc81113" providerId="ADAL" clId="{C9E43C07-3A5B-4520-85EC-6A67A311F93A}" dt="2023-03-30T05:40:32.793" v="4198" actId="478"/>
          <ac:spMkLst>
            <pc:docMk/>
            <pc:sldMk cId="610901662" sldId="2146846028"/>
            <ac:spMk id="34" creationId="{397F8115-3C43-5A2B-C88E-1953D955DE71}"/>
          </ac:spMkLst>
        </pc:spChg>
        <pc:grpChg chg="del">
          <ac:chgData name="Jason Wiese" userId="4bff8d5b-7de6-4655-b397-69b0afc81113" providerId="ADAL" clId="{C9E43C07-3A5B-4520-85EC-6A67A311F93A}" dt="2023-03-30T02:17:29.250" v="2056" actId="165"/>
          <ac:grpSpMkLst>
            <pc:docMk/>
            <pc:sldMk cId="610901662" sldId="2146846028"/>
            <ac:grpSpMk id="18" creationId="{C8AAA95B-7926-726E-65FC-AA5E29B20FC3}"/>
          </ac:grpSpMkLst>
        </pc:grpChg>
        <pc:picChg chg="mod">
          <ac:chgData name="Jason Wiese" userId="4bff8d5b-7de6-4655-b397-69b0afc81113" providerId="ADAL" clId="{C9E43C07-3A5B-4520-85EC-6A67A311F93A}" dt="2023-03-30T02:20:50.739" v="2170" actId="1076"/>
          <ac:picMkLst>
            <pc:docMk/>
            <pc:sldMk cId="610901662" sldId="2146846028"/>
            <ac:picMk id="20" creationId="{5B0254EB-D25E-C431-4089-4D124A052FF2}"/>
          </ac:picMkLst>
        </pc:picChg>
        <pc:picChg chg="mod">
          <ac:chgData name="Jason Wiese" userId="4bff8d5b-7de6-4655-b397-69b0afc81113" providerId="ADAL" clId="{C9E43C07-3A5B-4520-85EC-6A67A311F93A}" dt="2023-03-30T02:20:50.739" v="2170" actId="1076"/>
          <ac:picMkLst>
            <pc:docMk/>
            <pc:sldMk cId="610901662" sldId="2146846028"/>
            <ac:picMk id="23" creationId="{0529B12F-74CB-AC05-1D3D-49A0AD8B07B0}"/>
          </ac:picMkLst>
        </pc:picChg>
        <pc:cxnChg chg="add mod">
          <ac:chgData name="Jason Wiese" userId="4bff8d5b-7de6-4655-b397-69b0afc81113" providerId="ADAL" clId="{C9E43C07-3A5B-4520-85EC-6A67A311F93A}" dt="2023-03-30T05:40:34.304" v="4199"/>
          <ac:cxnSpMkLst>
            <pc:docMk/>
            <pc:sldMk cId="610901662" sldId="2146846028"/>
            <ac:cxnSpMk id="16" creationId="{BC21C9DE-7BA3-1637-FBF8-65702DC97453}"/>
          </ac:cxnSpMkLst>
        </pc:cxnChg>
        <pc:cxnChg chg="del">
          <ac:chgData name="Jason Wiese" userId="4bff8d5b-7de6-4655-b397-69b0afc81113" providerId="ADAL" clId="{C9E43C07-3A5B-4520-85EC-6A67A311F93A}" dt="2023-03-30T05:40:32.793" v="4198" actId="478"/>
          <ac:cxnSpMkLst>
            <pc:docMk/>
            <pc:sldMk cId="610901662" sldId="2146846028"/>
            <ac:cxnSpMk id="22" creationId="{7DD48CC8-EE90-6FDD-8B5F-BA6D08939AE1}"/>
          </ac:cxnSpMkLst>
        </pc:cxnChg>
      </pc:sldChg>
      <pc:sldChg chg="addSp delSp modSp del mod">
        <pc:chgData name="Jason Wiese" userId="4bff8d5b-7de6-4655-b397-69b0afc81113" providerId="ADAL" clId="{C9E43C07-3A5B-4520-85EC-6A67A311F93A}" dt="2023-03-30T05:33:38.456" v="3911" actId="2696"/>
        <pc:sldMkLst>
          <pc:docMk/>
          <pc:sldMk cId="660120819" sldId="2146846029"/>
        </pc:sldMkLst>
        <pc:spChg chg="add mod">
          <ac:chgData name="Jason Wiese" userId="4bff8d5b-7de6-4655-b397-69b0afc81113" providerId="ADAL" clId="{C9E43C07-3A5B-4520-85EC-6A67A311F93A}" dt="2023-03-30T02:26:54.255" v="2332" actId="20577"/>
          <ac:spMkLst>
            <pc:docMk/>
            <pc:sldMk cId="660120819" sldId="2146846029"/>
            <ac:spMk id="3" creationId="{41D0B0CB-02A2-1678-4CB8-8D75716E0569}"/>
          </ac:spMkLst>
        </pc:spChg>
        <pc:spChg chg="mod">
          <ac:chgData name="Jason Wiese" userId="4bff8d5b-7de6-4655-b397-69b0afc81113" providerId="ADAL" clId="{C9E43C07-3A5B-4520-85EC-6A67A311F93A}" dt="2023-03-30T05:22:39.266" v="3550" actId="1076"/>
          <ac:spMkLst>
            <pc:docMk/>
            <pc:sldMk cId="660120819" sldId="2146846029"/>
            <ac:spMk id="4" creationId="{1BF894CE-5EB9-4BB3-F6C7-477E37F6A6AA}"/>
          </ac:spMkLst>
        </pc:spChg>
        <pc:spChg chg="mod">
          <ac:chgData name="Jason Wiese" userId="4bff8d5b-7de6-4655-b397-69b0afc81113" providerId="ADAL" clId="{C9E43C07-3A5B-4520-85EC-6A67A311F93A}" dt="2023-03-30T02:40:23.715" v="2420" actId="6549"/>
          <ac:spMkLst>
            <pc:docMk/>
            <pc:sldMk cId="660120819" sldId="2146846029"/>
            <ac:spMk id="6" creationId="{31AC66B8-0DE7-D7F0-144E-0005D9B7A7A6}"/>
          </ac:spMkLst>
        </pc:spChg>
        <pc:spChg chg="add mod">
          <ac:chgData name="Jason Wiese" userId="4bff8d5b-7de6-4655-b397-69b0afc81113" providerId="ADAL" clId="{C9E43C07-3A5B-4520-85EC-6A67A311F93A}" dt="2023-03-30T02:27:07.990" v="2336" actId="20577"/>
          <ac:spMkLst>
            <pc:docMk/>
            <pc:sldMk cId="660120819" sldId="2146846029"/>
            <ac:spMk id="8" creationId="{41D0B0CB-02A2-1678-4CB8-8D75716E0569}"/>
          </ac:spMkLst>
        </pc:spChg>
        <pc:spChg chg="add mod">
          <ac:chgData name="Jason Wiese" userId="4bff8d5b-7de6-4655-b397-69b0afc81113" providerId="ADAL" clId="{C9E43C07-3A5B-4520-85EC-6A67A311F93A}" dt="2023-03-30T02:27:26.174" v="2340" actId="20577"/>
          <ac:spMkLst>
            <pc:docMk/>
            <pc:sldMk cId="660120819" sldId="2146846029"/>
            <ac:spMk id="10" creationId="{41D0B0CB-02A2-1678-4CB8-8D75716E0569}"/>
          </ac:spMkLst>
        </pc:spChg>
        <pc:spChg chg="mod">
          <ac:chgData name="Jason Wiese" userId="4bff8d5b-7de6-4655-b397-69b0afc81113" providerId="ADAL" clId="{C9E43C07-3A5B-4520-85EC-6A67A311F93A}" dt="2023-03-30T02:41:26.695" v="2466" actId="6549"/>
          <ac:spMkLst>
            <pc:docMk/>
            <pc:sldMk cId="660120819" sldId="2146846029"/>
            <ac:spMk id="12" creationId="{8F87C92E-C288-5C7B-4336-746DBC6C3C19}"/>
          </ac:spMkLst>
        </pc:spChg>
        <pc:spChg chg="add mod">
          <ac:chgData name="Jason Wiese" userId="4bff8d5b-7de6-4655-b397-69b0afc81113" providerId="ADAL" clId="{C9E43C07-3A5B-4520-85EC-6A67A311F93A}" dt="2023-03-30T02:28:08.902" v="2345" actId="20577"/>
          <ac:spMkLst>
            <pc:docMk/>
            <pc:sldMk cId="660120819" sldId="2146846029"/>
            <ac:spMk id="13" creationId="{41D0B0CB-02A2-1678-4CB8-8D75716E0569}"/>
          </ac:spMkLst>
        </pc:spChg>
        <pc:spChg chg="add mod">
          <ac:chgData name="Jason Wiese" userId="4bff8d5b-7de6-4655-b397-69b0afc81113" providerId="ADAL" clId="{C9E43C07-3A5B-4520-85EC-6A67A311F93A}" dt="2023-03-30T02:28:34.455" v="2350" actId="20577"/>
          <ac:spMkLst>
            <pc:docMk/>
            <pc:sldMk cId="660120819" sldId="2146846029"/>
            <ac:spMk id="14" creationId="{41D0B0CB-02A2-1678-4CB8-8D75716E0569}"/>
          </ac:spMkLst>
        </pc:spChg>
        <pc:spChg chg="add mod">
          <ac:chgData name="Jason Wiese" userId="4bff8d5b-7de6-4655-b397-69b0afc81113" providerId="ADAL" clId="{C9E43C07-3A5B-4520-85EC-6A67A311F93A}" dt="2023-03-30T02:41:54.626" v="2468"/>
          <ac:spMkLst>
            <pc:docMk/>
            <pc:sldMk cId="660120819" sldId="2146846029"/>
            <ac:spMk id="16" creationId="{F67D7A82-16D6-0EC2-EBE7-F485B4D906B4}"/>
          </ac:spMkLst>
        </pc:spChg>
        <pc:spChg chg="del">
          <ac:chgData name="Jason Wiese" userId="4bff8d5b-7de6-4655-b397-69b0afc81113" providerId="ADAL" clId="{C9E43C07-3A5B-4520-85EC-6A67A311F93A}" dt="2023-03-30T02:41:45.001" v="2467" actId="478"/>
          <ac:spMkLst>
            <pc:docMk/>
            <pc:sldMk cId="660120819" sldId="2146846029"/>
            <ac:spMk id="34" creationId="{397F8115-3C43-5A2B-C88E-1953D955DE71}"/>
          </ac:spMkLst>
        </pc:spChg>
        <pc:graphicFrameChg chg="mod">
          <ac:chgData name="Jason Wiese" userId="4bff8d5b-7de6-4655-b397-69b0afc81113" providerId="ADAL" clId="{C9E43C07-3A5B-4520-85EC-6A67A311F93A}" dt="2023-03-30T02:28:26.644" v="2347"/>
          <ac:graphicFrameMkLst>
            <pc:docMk/>
            <pc:sldMk cId="660120819" sldId="2146846029"/>
            <ac:graphicFrameMk id="11" creationId="{CB2BF2B2-83DE-E902-D30E-4DC2296BC0D6}"/>
          </ac:graphicFrameMkLst>
        </pc:graphicFrameChg>
        <pc:cxnChg chg="add mod">
          <ac:chgData name="Jason Wiese" userId="4bff8d5b-7de6-4655-b397-69b0afc81113" providerId="ADAL" clId="{C9E43C07-3A5B-4520-85EC-6A67A311F93A}" dt="2023-03-30T02:41:54.626" v="2468"/>
          <ac:cxnSpMkLst>
            <pc:docMk/>
            <pc:sldMk cId="660120819" sldId="2146846029"/>
            <ac:cxnSpMk id="15" creationId="{966955CB-111C-F878-16EE-1B9EDFB492C4}"/>
          </ac:cxnSpMkLst>
        </pc:cxnChg>
        <pc:cxnChg chg="del">
          <ac:chgData name="Jason Wiese" userId="4bff8d5b-7de6-4655-b397-69b0afc81113" providerId="ADAL" clId="{C9E43C07-3A5B-4520-85EC-6A67A311F93A}" dt="2023-03-30T02:41:45.001" v="2467" actId="478"/>
          <ac:cxnSpMkLst>
            <pc:docMk/>
            <pc:sldMk cId="660120819" sldId="2146846029"/>
            <ac:cxnSpMk id="22" creationId="{7DD48CC8-EE90-6FDD-8B5F-BA6D08939AE1}"/>
          </ac:cxnSpMkLst>
        </pc:cxnChg>
      </pc:sldChg>
      <pc:sldChg chg="addSp delSp modSp mod">
        <pc:chgData name="Jason Wiese" userId="4bff8d5b-7de6-4655-b397-69b0afc81113" providerId="ADAL" clId="{C9E43C07-3A5B-4520-85EC-6A67A311F93A}" dt="2023-03-30T05:40:06.707" v="4196" actId="20577"/>
        <pc:sldMkLst>
          <pc:docMk/>
          <pc:sldMk cId="3748378715" sldId="2146846029"/>
        </pc:sldMkLst>
        <pc:spChg chg="add del">
          <ac:chgData name="Jason Wiese" userId="4bff8d5b-7de6-4655-b397-69b0afc81113" providerId="ADAL" clId="{C9E43C07-3A5B-4520-85EC-6A67A311F93A}" dt="2023-03-30T05:39:05.211" v="4125" actId="478"/>
          <ac:spMkLst>
            <pc:docMk/>
            <pc:sldMk cId="3748378715" sldId="2146846029"/>
            <ac:spMk id="3" creationId="{41D0B0CB-02A2-1678-4CB8-8D75716E0569}"/>
          </ac:spMkLst>
        </pc:spChg>
        <pc:spChg chg="mod">
          <ac:chgData name="Jason Wiese" userId="4bff8d5b-7de6-4655-b397-69b0afc81113" providerId="ADAL" clId="{C9E43C07-3A5B-4520-85EC-6A67A311F93A}" dt="2023-03-30T05:39:54.492" v="4194" actId="207"/>
          <ac:spMkLst>
            <pc:docMk/>
            <pc:sldMk cId="3748378715" sldId="2146846029"/>
            <ac:spMk id="4" creationId="{1BF894CE-5EB9-4BB3-F6C7-477E37F6A6AA}"/>
          </ac:spMkLst>
        </pc:spChg>
        <pc:spChg chg="del">
          <ac:chgData name="Jason Wiese" userId="4bff8d5b-7de6-4655-b397-69b0afc81113" providerId="ADAL" clId="{C9E43C07-3A5B-4520-85EC-6A67A311F93A}" dt="2023-03-30T05:39:08.198" v="4126" actId="478"/>
          <ac:spMkLst>
            <pc:docMk/>
            <pc:sldMk cId="3748378715" sldId="2146846029"/>
            <ac:spMk id="8" creationId="{41D0B0CB-02A2-1678-4CB8-8D75716E0569}"/>
          </ac:spMkLst>
        </pc:spChg>
        <pc:spChg chg="del">
          <ac:chgData name="Jason Wiese" userId="4bff8d5b-7de6-4655-b397-69b0afc81113" providerId="ADAL" clId="{C9E43C07-3A5B-4520-85EC-6A67A311F93A}" dt="2023-03-30T05:39:12.206" v="4127" actId="478"/>
          <ac:spMkLst>
            <pc:docMk/>
            <pc:sldMk cId="3748378715" sldId="2146846029"/>
            <ac:spMk id="10" creationId="{41D0B0CB-02A2-1678-4CB8-8D75716E0569}"/>
          </ac:spMkLst>
        </pc:spChg>
        <pc:spChg chg="del">
          <ac:chgData name="Jason Wiese" userId="4bff8d5b-7de6-4655-b397-69b0afc81113" providerId="ADAL" clId="{C9E43C07-3A5B-4520-85EC-6A67A311F93A}" dt="2023-03-30T05:39:18.484" v="4128" actId="478"/>
          <ac:spMkLst>
            <pc:docMk/>
            <pc:sldMk cId="3748378715" sldId="2146846029"/>
            <ac:spMk id="13" creationId="{41D0B0CB-02A2-1678-4CB8-8D75716E0569}"/>
          </ac:spMkLst>
        </pc:spChg>
        <pc:spChg chg="del">
          <ac:chgData name="Jason Wiese" userId="4bff8d5b-7de6-4655-b397-69b0afc81113" providerId="ADAL" clId="{C9E43C07-3A5B-4520-85EC-6A67A311F93A}" dt="2023-03-30T05:39:21.788" v="4129" actId="478"/>
          <ac:spMkLst>
            <pc:docMk/>
            <pc:sldMk cId="3748378715" sldId="2146846029"/>
            <ac:spMk id="14" creationId="{41D0B0CB-02A2-1678-4CB8-8D75716E0569}"/>
          </ac:spMkLst>
        </pc:spChg>
        <pc:spChg chg="del">
          <ac:chgData name="Jason Wiese" userId="4bff8d5b-7de6-4655-b397-69b0afc81113" providerId="ADAL" clId="{C9E43C07-3A5B-4520-85EC-6A67A311F93A}" dt="2023-03-30T05:33:55.331" v="3912" actId="478"/>
          <ac:spMkLst>
            <pc:docMk/>
            <pc:sldMk cId="3748378715" sldId="2146846029"/>
            <ac:spMk id="16" creationId="{F67D7A82-16D6-0EC2-EBE7-F485B4D906B4}"/>
          </ac:spMkLst>
        </pc:spChg>
        <pc:spChg chg="add mod">
          <ac:chgData name="Jason Wiese" userId="4bff8d5b-7de6-4655-b397-69b0afc81113" providerId="ADAL" clId="{C9E43C07-3A5B-4520-85EC-6A67A311F93A}" dt="2023-03-30T05:40:06.707" v="4196" actId="20577"/>
          <ac:spMkLst>
            <pc:docMk/>
            <pc:sldMk cId="3748378715" sldId="2146846029"/>
            <ac:spMk id="18" creationId="{C5501B66-BB98-EF5D-02CD-07FD030769E4}"/>
          </ac:spMkLst>
        </pc:spChg>
        <pc:spChg chg="add mod">
          <ac:chgData name="Jason Wiese" userId="4bff8d5b-7de6-4655-b397-69b0afc81113" providerId="ADAL" clId="{C9E43C07-3A5B-4520-85EC-6A67A311F93A}" dt="2023-03-30T05:39:52.187" v="4193" actId="207"/>
          <ac:spMkLst>
            <pc:docMk/>
            <pc:sldMk cId="3748378715" sldId="2146846029"/>
            <ac:spMk id="19" creationId="{A37F1C52-91F1-C357-A9F2-AC3D98A4FC1F}"/>
          </ac:spMkLst>
        </pc:spChg>
        <pc:graphicFrameChg chg="add del mod">
          <ac:chgData name="Jason Wiese" userId="4bff8d5b-7de6-4655-b397-69b0afc81113" providerId="ADAL" clId="{C9E43C07-3A5B-4520-85EC-6A67A311F93A}" dt="2023-03-30T05:39:31.454" v="4132"/>
          <ac:graphicFrameMkLst>
            <pc:docMk/>
            <pc:sldMk cId="3748378715" sldId="2146846029"/>
            <ac:graphicFrameMk id="11" creationId="{CB2BF2B2-83DE-E902-D30E-4DC2296BC0D6}"/>
          </ac:graphicFrameMkLst>
        </pc:graphicFrameChg>
        <pc:picChg chg="add del mod">
          <ac:chgData name="Jason Wiese" userId="4bff8d5b-7de6-4655-b397-69b0afc81113" providerId="ADAL" clId="{C9E43C07-3A5B-4520-85EC-6A67A311F93A}" dt="2023-03-30T05:38:56.490" v="4123" actId="1076"/>
          <ac:picMkLst>
            <pc:docMk/>
            <pc:sldMk cId="3748378715" sldId="2146846029"/>
            <ac:picMk id="2" creationId="{06CEDF0A-D03C-E28C-8382-06185E8D0B55}"/>
          </ac:picMkLst>
        </pc:picChg>
        <pc:cxnChg chg="del">
          <ac:chgData name="Jason Wiese" userId="4bff8d5b-7de6-4655-b397-69b0afc81113" providerId="ADAL" clId="{C9E43C07-3A5B-4520-85EC-6A67A311F93A}" dt="2023-03-30T05:33:55.331" v="3912" actId="478"/>
          <ac:cxnSpMkLst>
            <pc:docMk/>
            <pc:sldMk cId="3748378715" sldId="2146846029"/>
            <ac:cxnSpMk id="15" creationId="{966955CB-111C-F878-16EE-1B9EDFB492C4}"/>
          </ac:cxnSpMkLst>
        </pc:cxnChg>
        <pc:cxnChg chg="add mod">
          <ac:chgData name="Jason Wiese" userId="4bff8d5b-7de6-4655-b397-69b0afc81113" providerId="ADAL" clId="{C9E43C07-3A5B-4520-85EC-6A67A311F93A}" dt="2023-03-30T05:34:03.578" v="3913"/>
          <ac:cxnSpMkLst>
            <pc:docMk/>
            <pc:sldMk cId="3748378715" sldId="2146846029"/>
            <ac:cxnSpMk id="17" creationId="{302E01D4-D000-B871-052E-A0DA4C8D3F26}"/>
          </ac:cxnSpMkLst>
        </pc:cxnChg>
      </pc:sldChg>
      <pc:sldChg chg="del">
        <pc:chgData name="Jason Wiese" userId="4bff8d5b-7de6-4655-b397-69b0afc81113" providerId="ADAL" clId="{C9E43C07-3A5B-4520-85EC-6A67A311F93A}" dt="2023-03-30T02:52:27.156" v="2748" actId="2696"/>
        <pc:sldMkLst>
          <pc:docMk/>
          <pc:sldMk cId="2317571656" sldId="2146846030"/>
        </pc:sldMkLst>
      </pc:sldChg>
      <pc:sldChg chg="addSp modSp del mod">
        <pc:chgData name="Jason Wiese" userId="4bff8d5b-7de6-4655-b397-69b0afc81113" providerId="ADAL" clId="{C9E43C07-3A5B-4520-85EC-6A67A311F93A}" dt="2023-03-30T03:07:39.210" v="2950" actId="47"/>
        <pc:sldMkLst>
          <pc:docMk/>
          <pc:sldMk cId="2681686009" sldId="2146846030"/>
        </pc:sldMkLst>
        <pc:spChg chg="mod">
          <ac:chgData name="Jason Wiese" userId="4bff8d5b-7de6-4655-b397-69b0afc81113" providerId="ADAL" clId="{C9E43C07-3A5B-4520-85EC-6A67A311F93A}" dt="2023-03-30T02:53:23.119" v="2794" actId="114"/>
          <ac:spMkLst>
            <pc:docMk/>
            <pc:sldMk cId="2681686009" sldId="2146846030"/>
            <ac:spMk id="6" creationId="{31AC66B8-0DE7-D7F0-144E-0005D9B7A7A6}"/>
          </ac:spMkLst>
        </pc:spChg>
        <pc:picChg chg="add mod">
          <ac:chgData name="Jason Wiese" userId="4bff8d5b-7de6-4655-b397-69b0afc81113" providerId="ADAL" clId="{C9E43C07-3A5B-4520-85EC-6A67A311F93A}" dt="2023-03-30T03:04:17.053" v="2871" actId="1076"/>
          <ac:picMkLst>
            <pc:docMk/>
            <pc:sldMk cId="2681686009" sldId="2146846030"/>
            <ac:picMk id="3" creationId="{6FE5D452-3F62-60C4-8C2F-74CD62CC4EA4}"/>
          </ac:picMkLst>
        </pc:picChg>
      </pc:sldChg>
      <pc:sldChg chg="del">
        <pc:chgData name="Jason Wiese" userId="4bff8d5b-7de6-4655-b397-69b0afc81113" providerId="ADAL" clId="{C9E43C07-3A5B-4520-85EC-6A67A311F93A}" dt="2023-03-30T04:16:22.552" v="3002" actId="47"/>
        <pc:sldMkLst>
          <pc:docMk/>
          <pc:sldMk cId="875208179" sldId="2146846031"/>
        </pc:sldMkLst>
      </pc:sldChg>
      <pc:sldChg chg="delSp modSp del mod">
        <pc:chgData name="Jason Wiese" userId="4bff8d5b-7de6-4655-b397-69b0afc81113" providerId="ADAL" clId="{C9E43C07-3A5B-4520-85EC-6A67A311F93A}" dt="2023-03-30T04:27:20.091" v="3107" actId="47"/>
        <pc:sldMkLst>
          <pc:docMk/>
          <pc:sldMk cId="2742527785" sldId="2146846038"/>
        </pc:sldMkLst>
        <pc:spChg chg="del">
          <ac:chgData name="Jason Wiese" userId="4bff8d5b-7de6-4655-b397-69b0afc81113" providerId="ADAL" clId="{C9E43C07-3A5B-4520-85EC-6A67A311F93A}" dt="2023-03-30T04:24:37.332" v="3073" actId="21"/>
          <ac:spMkLst>
            <pc:docMk/>
            <pc:sldMk cId="2742527785" sldId="2146846038"/>
            <ac:spMk id="4" creationId="{CF082386-6084-9A3E-D948-F42D0E04CF21}"/>
          </ac:spMkLst>
        </pc:spChg>
        <pc:spChg chg="del mod">
          <ac:chgData name="Jason Wiese" userId="4bff8d5b-7de6-4655-b397-69b0afc81113" providerId="ADAL" clId="{C9E43C07-3A5B-4520-85EC-6A67A311F93A}" dt="2023-03-30T04:24:50.007" v="3076" actId="21"/>
          <ac:spMkLst>
            <pc:docMk/>
            <pc:sldMk cId="2742527785" sldId="2146846038"/>
            <ac:spMk id="19" creationId="{2C112EAE-701D-0FE3-B3E4-BEBB0D333B26}"/>
          </ac:spMkLst>
        </pc:spChg>
        <pc:spChg chg="del">
          <ac:chgData name="Jason Wiese" userId="4bff8d5b-7de6-4655-b397-69b0afc81113" providerId="ADAL" clId="{C9E43C07-3A5B-4520-85EC-6A67A311F93A}" dt="2023-03-30T04:25:08.161" v="3080" actId="21"/>
          <ac:spMkLst>
            <pc:docMk/>
            <pc:sldMk cId="2742527785" sldId="2146846038"/>
            <ac:spMk id="23" creationId="{6BC7C3CB-25E0-1EFD-07D4-F95A16A83103}"/>
          </ac:spMkLst>
        </pc:spChg>
        <pc:spChg chg="del">
          <ac:chgData name="Jason Wiese" userId="4bff8d5b-7de6-4655-b397-69b0afc81113" providerId="ADAL" clId="{C9E43C07-3A5B-4520-85EC-6A67A311F93A}" dt="2023-03-30T04:25:27.969" v="3083" actId="21"/>
          <ac:spMkLst>
            <pc:docMk/>
            <pc:sldMk cId="2742527785" sldId="2146846038"/>
            <ac:spMk id="24" creationId="{556225F2-B2C2-8299-1B67-F1BBBE213E57}"/>
          </ac:spMkLst>
        </pc:spChg>
        <pc:spChg chg="del">
          <ac:chgData name="Jason Wiese" userId="4bff8d5b-7de6-4655-b397-69b0afc81113" providerId="ADAL" clId="{C9E43C07-3A5B-4520-85EC-6A67A311F93A}" dt="2023-03-30T04:26:02.316" v="3090" actId="21"/>
          <ac:spMkLst>
            <pc:docMk/>
            <pc:sldMk cId="2742527785" sldId="2146846038"/>
            <ac:spMk id="26" creationId="{C8BDF4A7-90FC-4CDC-57E0-BA809AEB1995}"/>
          </ac:spMkLst>
        </pc:spChg>
        <pc:spChg chg="del">
          <ac:chgData name="Jason Wiese" userId="4bff8d5b-7de6-4655-b397-69b0afc81113" providerId="ADAL" clId="{C9E43C07-3A5B-4520-85EC-6A67A311F93A}" dt="2023-03-30T04:26:19.166" v="3094" actId="21"/>
          <ac:spMkLst>
            <pc:docMk/>
            <pc:sldMk cId="2742527785" sldId="2146846038"/>
            <ac:spMk id="27" creationId="{416323AC-94DD-AD22-D5E2-94F2B55F7FEB}"/>
          </ac:spMkLst>
        </pc:spChg>
        <pc:spChg chg="del">
          <ac:chgData name="Jason Wiese" userId="4bff8d5b-7de6-4655-b397-69b0afc81113" providerId="ADAL" clId="{C9E43C07-3A5B-4520-85EC-6A67A311F93A}" dt="2023-03-30T04:26:32.482" v="3097" actId="21"/>
          <ac:spMkLst>
            <pc:docMk/>
            <pc:sldMk cId="2742527785" sldId="2146846038"/>
            <ac:spMk id="28" creationId="{5AD2F66C-FF3D-092C-319E-53416B31552F}"/>
          </ac:spMkLst>
        </pc:spChg>
      </pc:sldChg>
      <pc:sldChg chg="modSp del mod">
        <pc:chgData name="Jason Wiese" userId="4bff8d5b-7de6-4655-b397-69b0afc81113" providerId="ADAL" clId="{C9E43C07-3A5B-4520-85EC-6A67A311F93A}" dt="2023-03-30T04:22:25.485" v="3039" actId="47"/>
        <pc:sldMkLst>
          <pc:docMk/>
          <pc:sldMk cId="704559307" sldId="2146846039"/>
        </pc:sldMkLst>
        <pc:spChg chg="mod">
          <ac:chgData name="Jason Wiese" userId="4bff8d5b-7de6-4655-b397-69b0afc81113" providerId="ADAL" clId="{C9E43C07-3A5B-4520-85EC-6A67A311F93A}" dt="2023-03-30T04:20:22.696" v="3005" actId="1076"/>
          <ac:spMkLst>
            <pc:docMk/>
            <pc:sldMk cId="704559307" sldId="2146846039"/>
            <ac:spMk id="11" creationId="{DA8817F2-DBFB-3252-09C9-CB8FBE66897D}"/>
          </ac:spMkLst>
        </pc:spChg>
      </pc:sldChg>
      <pc:sldChg chg="del">
        <pc:chgData name="Jason Wiese" userId="4bff8d5b-7de6-4655-b397-69b0afc81113" providerId="ADAL" clId="{C9E43C07-3A5B-4520-85EC-6A67A311F93A}" dt="2023-03-30T05:13:25.416" v="3518" actId="2696"/>
        <pc:sldMkLst>
          <pc:docMk/>
          <pc:sldMk cId="2997612391" sldId="2146846041"/>
        </pc:sldMkLst>
      </pc:sldChg>
      <pc:sldChg chg="del">
        <pc:chgData name="Jason Wiese" userId="4bff8d5b-7de6-4655-b397-69b0afc81113" providerId="ADAL" clId="{C9E43C07-3A5B-4520-85EC-6A67A311F93A}" dt="2023-03-30T04:32:25.172" v="3132" actId="2696"/>
        <pc:sldMkLst>
          <pc:docMk/>
          <pc:sldMk cId="3707448955" sldId="2146846041"/>
        </pc:sldMkLst>
      </pc:sldChg>
      <pc:sldChg chg="del">
        <pc:chgData name="Jason Wiese" userId="4bff8d5b-7de6-4655-b397-69b0afc81113" providerId="ADAL" clId="{C9E43C07-3A5B-4520-85EC-6A67A311F93A}" dt="2023-03-30T03:11:20.840" v="3001" actId="47"/>
        <pc:sldMkLst>
          <pc:docMk/>
          <pc:sldMk cId="2414575121" sldId="2146846043"/>
        </pc:sldMkLst>
      </pc:sldChg>
      <pc:sldChg chg="addSp delSp modSp mod">
        <pc:chgData name="Jason Wiese" userId="4bff8d5b-7de6-4655-b397-69b0afc81113" providerId="ADAL" clId="{C9E43C07-3A5B-4520-85EC-6A67A311F93A}" dt="2023-03-30T02:50:35.420" v="2747" actId="207"/>
        <pc:sldMkLst>
          <pc:docMk/>
          <pc:sldMk cId="1151487596" sldId="2146846044"/>
        </pc:sldMkLst>
        <pc:spChg chg="del">
          <ac:chgData name="Jason Wiese" userId="4bff8d5b-7de6-4655-b397-69b0afc81113" providerId="ADAL" clId="{C9E43C07-3A5B-4520-85EC-6A67A311F93A}" dt="2023-03-30T02:40:17.116" v="2419" actId="478"/>
          <ac:spMkLst>
            <pc:docMk/>
            <pc:sldMk cId="1151487596" sldId="2146846044"/>
            <ac:spMk id="3" creationId="{41D0B0CB-02A2-1678-4CB8-8D75716E0569}"/>
          </ac:spMkLst>
        </pc:spChg>
        <pc:spChg chg="mod">
          <ac:chgData name="Jason Wiese" userId="4bff8d5b-7de6-4655-b397-69b0afc81113" providerId="ADAL" clId="{C9E43C07-3A5B-4520-85EC-6A67A311F93A}" dt="2023-03-30T02:40:44.533" v="2436" actId="20577"/>
          <ac:spMkLst>
            <pc:docMk/>
            <pc:sldMk cId="1151487596" sldId="2146846044"/>
            <ac:spMk id="4" creationId="{1BF894CE-5EB9-4BB3-F6C7-477E37F6A6AA}"/>
          </ac:spMkLst>
        </pc:spChg>
        <pc:spChg chg="mod">
          <ac:chgData name="Jason Wiese" userId="4bff8d5b-7de6-4655-b397-69b0afc81113" providerId="ADAL" clId="{C9E43C07-3A5B-4520-85EC-6A67A311F93A}" dt="2023-03-30T02:50:35.420" v="2747" actId="207"/>
          <ac:spMkLst>
            <pc:docMk/>
            <pc:sldMk cId="1151487596" sldId="2146846044"/>
            <ac:spMk id="6" creationId="{31AC66B8-0DE7-D7F0-144E-0005D9B7A7A6}"/>
          </ac:spMkLst>
        </pc:spChg>
        <pc:spChg chg="ord">
          <ac:chgData name="Jason Wiese" userId="4bff8d5b-7de6-4655-b397-69b0afc81113" providerId="ADAL" clId="{C9E43C07-3A5B-4520-85EC-6A67A311F93A}" dt="2023-03-30T02:43:33.826" v="2503" actId="167"/>
          <ac:spMkLst>
            <pc:docMk/>
            <pc:sldMk cId="1151487596" sldId="2146846044"/>
            <ac:spMk id="7" creationId="{81697415-FDF0-F1F1-3CC8-DE11D1025938}"/>
          </ac:spMkLst>
        </pc:spChg>
        <pc:spChg chg="del">
          <ac:chgData name="Jason Wiese" userId="4bff8d5b-7de6-4655-b397-69b0afc81113" providerId="ADAL" clId="{C9E43C07-3A5B-4520-85EC-6A67A311F93A}" dt="2023-03-30T02:40:17.116" v="2419" actId="478"/>
          <ac:spMkLst>
            <pc:docMk/>
            <pc:sldMk cId="1151487596" sldId="2146846044"/>
            <ac:spMk id="8" creationId="{41D0B0CB-02A2-1678-4CB8-8D75716E0569}"/>
          </ac:spMkLst>
        </pc:spChg>
        <pc:spChg chg="del">
          <ac:chgData name="Jason Wiese" userId="4bff8d5b-7de6-4655-b397-69b0afc81113" providerId="ADAL" clId="{C9E43C07-3A5B-4520-85EC-6A67A311F93A}" dt="2023-03-30T02:40:17.116" v="2419" actId="478"/>
          <ac:spMkLst>
            <pc:docMk/>
            <pc:sldMk cId="1151487596" sldId="2146846044"/>
            <ac:spMk id="10" creationId="{41D0B0CB-02A2-1678-4CB8-8D75716E0569}"/>
          </ac:spMkLst>
        </pc:spChg>
        <pc:spChg chg="mod">
          <ac:chgData name="Jason Wiese" userId="4bff8d5b-7de6-4655-b397-69b0afc81113" providerId="ADAL" clId="{C9E43C07-3A5B-4520-85EC-6A67A311F93A}" dt="2023-03-30T02:43:06.773" v="2478" actId="14100"/>
          <ac:spMkLst>
            <pc:docMk/>
            <pc:sldMk cId="1151487596" sldId="2146846044"/>
            <ac:spMk id="12" creationId="{8F87C92E-C288-5C7B-4336-746DBC6C3C19}"/>
          </ac:spMkLst>
        </pc:spChg>
        <pc:spChg chg="del">
          <ac:chgData name="Jason Wiese" userId="4bff8d5b-7de6-4655-b397-69b0afc81113" providerId="ADAL" clId="{C9E43C07-3A5B-4520-85EC-6A67A311F93A}" dt="2023-03-30T02:40:17.116" v="2419" actId="478"/>
          <ac:spMkLst>
            <pc:docMk/>
            <pc:sldMk cId="1151487596" sldId="2146846044"/>
            <ac:spMk id="13" creationId="{41D0B0CB-02A2-1678-4CB8-8D75716E0569}"/>
          </ac:spMkLst>
        </pc:spChg>
        <pc:spChg chg="del">
          <ac:chgData name="Jason Wiese" userId="4bff8d5b-7de6-4655-b397-69b0afc81113" providerId="ADAL" clId="{C9E43C07-3A5B-4520-85EC-6A67A311F93A}" dt="2023-03-30T02:40:17.116" v="2419" actId="478"/>
          <ac:spMkLst>
            <pc:docMk/>
            <pc:sldMk cId="1151487596" sldId="2146846044"/>
            <ac:spMk id="14" creationId="{41D0B0CB-02A2-1678-4CB8-8D75716E0569}"/>
          </ac:spMkLst>
        </pc:spChg>
        <pc:spChg chg="add del mod">
          <ac:chgData name="Jason Wiese" userId="4bff8d5b-7de6-4655-b397-69b0afc81113" providerId="ADAL" clId="{C9E43C07-3A5B-4520-85EC-6A67A311F93A}" dt="2023-03-30T02:42:44.962" v="2473" actId="478"/>
          <ac:spMkLst>
            <pc:docMk/>
            <pc:sldMk cId="1151487596" sldId="2146846044"/>
            <ac:spMk id="16" creationId="{D6D3425A-EA34-99B4-87B8-34F5BCA9A921}"/>
          </ac:spMkLst>
        </pc:spChg>
        <pc:spChg chg="add del mod">
          <ac:chgData name="Jason Wiese" userId="4bff8d5b-7de6-4655-b397-69b0afc81113" providerId="ADAL" clId="{C9E43C07-3A5B-4520-85EC-6A67A311F93A}" dt="2023-03-30T02:42:55.738" v="2475" actId="478"/>
          <ac:spMkLst>
            <pc:docMk/>
            <pc:sldMk cId="1151487596" sldId="2146846044"/>
            <ac:spMk id="17" creationId="{5E86775E-D2ED-9900-83C2-5742551D1F87}"/>
          </ac:spMkLst>
        </pc:spChg>
        <pc:spChg chg="mod">
          <ac:chgData name="Jason Wiese" userId="4bff8d5b-7de6-4655-b397-69b0afc81113" providerId="ADAL" clId="{C9E43C07-3A5B-4520-85EC-6A67A311F93A}" dt="2023-03-30T02:42:39.993" v="2472"/>
          <ac:spMkLst>
            <pc:docMk/>
            <pc:sldMk cId="1151487596" sldId="2146846044"/>
            <ac:spMk id="20" creationId="{CEAD4650-F46D-29E3-ACC0-AAD56312A51C}"/>
          </ac:spMkLst>
        </pc:spChg>
        <pc:spChg chg="mod">
          <ac:chgData name="Jason Wiese" userId="4bff8d5b-7de6-4655-b397-69b0afc81113" providerId="ADAL" clId="{C9E43C07-3A5B-4520-85EC-6A67A311F93A}" dt="2023-03-30T02:42:39.993" v="2472"/>
          <ac:spMkLst>
            <pc:docMk/>
            <pc:sldMk cId="1151487596" sldId="2146846044"/>
            <ac:spMk id="21" creationId="{57B7AE0B-2C46-6210-3E36-90F8673D1776}"/>
          </ac:spMkLst>
        </pc:spChg>
        <pc:spChg chg="mod">
          <ac:chgData name="Jason Wiese" userId="4bff8d5b-7de6-4655-b397-69b0afc81113" providerId="ADAL" clId="{C9E43C07-3A5B-4520-85EC-6A67A311F93A}" dt="2023-03-30T02:42:39.993" v="2472"/>
          <ac:spMkLst>
            <pc:docMk/>
            <pc:sldMk cId="1151487596" sldId="2146846044"/>
            <ac:spMk id="23" creationId="{925782F0-96A2-8369-8158-30CBFF6A4EF3}"/>
          </ac:spMkLst>
        </pc:spChg>
        <pc:spChg chg="del mod">
          <ac:chgData name="Jason Wiese" userId="4bff8d5b-7de6-4655-b397-69b0afc81113" providerId="ADAL" clId="{C9E43C07-3A5B-4520-85EC-6A67A311F93A}" dt="2023-03-30T02:45:47.996" v="2733" actId="478"/>
          <ac:spMkLst>
            <pc:docMk/>
            <pc:sldMk cId="1151487596" sldId="2146846044"/>
            <ac:spMk id="24" creationId="{B39DD797-EDF8-3A3A-9942-5272A4C3F093}"/>
          </ac:spMkLst>
        </pc:spChg>
        <pc:spChg chg="add mod">
          <ac:chgData name="Jason Wiese" userId="4bff8d5b-7de6-4655-b397-69b0afc81113" providerId="ADAL" clId="{C9E43C07-3A5B-4520-85EC-6A67A311F93A}" dt="2023-03-30T02:43:16.782" v="2495" actId="20577"/>
          <ac:spMkLst>
            <pc:docMk/>
            <pc:sldMk cId="1151487596" sldId="2146846044"/>
            <ac:spMk id="27" creationId="{131082D7-9046-0579-F09F-7A14B0C57AC4}"/>
          </ac:spMkLst>
        </pc:spChg>
        <pc:grpChg chg="add del mod">
          <ac:chgData name="Jason Wiese" userId="4bff8d5b-7de6-4655-b397-69b0afc81113" providerId="ADAL" clId="{C9E43C07-3A5B-4520-85EC-6A67A311F93A}" dt="2023-03-30T02:45:49.109" v="2734" actId="478"/>
          <ac:grpSpMkLst>
            <pc:docMk/>
            <pc:sldMk cId="1151487596" sldId="2146846044"/>
            <ac:grpSpMk id="18" creationId="{26E99B41-C6ED-2BF9-115E-028A42F2A345}"/>
          </ac:grpSpMkLst>
        </pc:grpChg>
        <pc:graphicFrameChg chg="del">
          <ac:chgData name="Jason Wiese" userId="4bff8d5b-7de6-4655-b397-69b0afc81113" providerId="ADAL" clId="{C9E43C07-3A5B-4520-85EC-6A67A311F93A}" dt="2023-03-30T02:40:17.116" v="2419" actId="478"/>
          <ac:graphicFrameMkLst>
            <pc:docMk/>
            <pc:sldMk cId="1151487596" sldId="2146846044"/>
            <ac:graphicFrameMk id="11" creationId="{CB2BF2B2-83DE-E902-D30E-4DC2296BC0D6}"/>
          </ac:graphicFrameMkLst>
        </pc:graphicFrameChg>
        <pc:graphicFrameChg chg="mod">
          <ac:chgData name="Jason Wiese" userId="4bff8d5b-7de6-4655-b397-69b0afc81113" providerId="ADAL" clId="{C9E43C07-3A5B-4520-85EC-6A67A311F93A}" dt="2023-03-30T02:42:39.993" v="2472"/>
          <ac:graphicFrameMkLst>
            <pc:docMk/>
            <pc:sldMk cId="1151487596" sldId="2146846044"/>
            <ac:graphicFrameMk id="19" creationId="{C39571B0-611F-7964-3A37-3996D236D5FF}"/>
          </ac:graphicFrameMkLst>
        </pc:graphicFrameChg>
        <pc:graphicFrameChg chg="add del mod">
          <ac:chgData name="Jason Wiese" userId="4bff8d5b-7de6-4655-b397-69b0afc81113" providerId="ADAL" clId="{C9E43C07-3A5B-4520-85EC-6A67A311F93A}" dt="2023-03-30T02:50:29.190" v="2746" actId="478"/>
          <ac:graphicFrameMkLst>
            <pc:docMk/>
            <pc:sldMk cId="1151487596" sldId="2146846044"/>
            <ac:graphicFrameMk id="28" creationId="{78BE305C-EB19-0116-537D-8A13FDAB923A}"/>
          </ac:graphicFrameMkLst>
        </pc:graphicFrameChg>
        <pc:graphicFrameChg chg="add del mod">
          <ac:chgData name="Jason Wiese" userId="4bff8d5b-7de6-4655-b397-69b0afc81113" providerId="ADAL" clId="{C9E43C07-3A5B-4520-85EC-6A67A311F93A}" dt="2023-03-30T02:50:22.757" v="2745" actId="478"/>
          <ac:graphicFrameMkLst>
            <pc:docMk/>
            <pc:sldMk cId="1151487596" sldId="2146846044"/>
            <ac:graphicFrameMk id="29" creationId="{E179E2C5-EBB1-7635-93AE-710970922438}"/>
          </ac:graphicFrameMkLst>
        </pc:graphicFrameChg>
        <pc:picChg chg="add mod ord">
          <ac:chgData name="Jason Wiese" userId="4bff8d5b-7de6-4655-b397-69b0afc81113" providerId="ADAL" clId="{C9E43C07-3A5B-4520-85EC-6A67A311F93A}" dt="2023-03-30T02:43:31.081" v="2502" actId="167"/>
          <ac:picMkLst>
            <pc:docMk/>
            <pc:sldMk cId="1151487596" sldId="2146846044"/>
            <ac:picMk id="15" creationId="{5D8FEC91-FFB7-93B2-907B-9CE4B59047A9}"/>
          </ac:picMkLst>
        </pc:picChg>
        <pc:cxnChg chg="mod">
          <ac:chgData name="Jason Wiese" userId="4bff8d5b-7de6-4655-b397-69b0afc81113" providerId="ADAL" clId="{C9E43C07-3A5B-4520-85EC-6A67A311F93A}" dt="2023-03-30T02:42:39.993" v="2472"/>
          <ac:cxnSpMkLst>
            <pc:docMk/>
            <pc:sldMk cId="1151487596" sldId="2146846044"/>
            <ac:cxnSpMk id="25" creationId="{CBF79ED9-9621-4051-7FCB-79B48F721F3F}"/>
          </ac:cxnSpMkLst>
        </pc:cxnChg>
        <pc:cxnChg chg="mod">
          <ac:chgData name="Jason Wiese" userId="4bff8d5b-7de6-4655-b397-69b0afc81113" providerId="ADAL" clId="{C9E43C07-3A5B-4520-85EC-6A67A311F93A}" dt="2023-03-30T02:42:39.993" v="2472"/>
          <ac:cxnSpMkLst>
            <pc:docMk/>
            <pc:sldMk cId="1151487596" sldId="2146846044"/>
            <ac:cxnSpMk id="26" creationId="{A019F965-1CC4-76A4-BC62-0BB9A6A580C3}"/>
          </ac:cxnSpMkLst>
        </pc:cxnChg>
      </pc:sldChg>
      <pc:sldChg chg="addSp delSp modSp mod ord">
        <pc:chgData name="Jason Wiese" userId="4bff8d5b-7de6-4655-b397-69b0afc81113" providerId="ADAL" clId="{C9E43C07-3A5B-4520-85EC-6A67A311F93A}" dt="2023-03-30T05:40:10.484" v="4197" actId="20577"/>
        <pc:sldMkLst>
          <pc:docMk/>
          <pc:sldMk cId="3697067450" sldId="2146846045"/>
        </pc:sldMkLst>
        <pc:spChg chg="mod">
          <ac:chgData name="Jason Wiese" userId="4bff8d5b-7de6-4655-b397-69b0afc81113" providerId="ADAL" clId="{C9E43C07-3A5B-4520-85EC-6A67A311F93A}" dt="2023-03-30T03:10:43.185" v="2998" actId="14100"/>
          <ac:spMkLst>
            <pc:docMk/>
            <pc:sldMk cId="3697067450" sldId="2146846045"/>
            <ac:spMk id="4" creationId="{1BF894CE-5EB9-4BB3-F6C7-477E37F6A6AA}"/>
          </ac:spMkLst>
        </pc:spChg>
        <pc:spChg chg="add mod">
          <ac:chgData name="Jason Wiese" userId="4bff8d5b-7de6-4655-b397-69b0afc81113" providerId="ADAL" clId="{C9E43C07-3A5B-4520-85EC-6A67A311F93A}" dt="2023-03-30T03:07:24.984" v="2949" actId="1037"/>
          <ac:spMkLst>
            <pc:docMk/>
            <pc:sldMk cId="3697067450" sldId="2146846045"/>
            <ac:spMk id="8" creationId="{1C0BC3BD-C6C6-7CCB-01D1-E18D47D474ED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0" creationId="{73D2D81F-5390-E976-FCAA-61B29A345337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1" creationId="{3C3A038F-08AD-55E3-615F-665E0A558E92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2" creationId="{0BE82706-4D33-8070-9FD8-95EF14091DE5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3" creationId="{580A73CA-74AD-3969-58A8-D7B2294A2FD5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4" creationId="{F9E99ABF-C92F-973A-3E4C-2B716CB9EC75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5" creationId="{9474CC6E-8671-4BB3-F6F0-B93AAEF7943A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6" creationId="{337391AE-C274-0AD9-0315-D1C99879AFC5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7" creationId="{633FFC8E-53AC-FFBB-9B24-CC6ED4932215}"/>
          </ac:spMkLst>
        </pc:spChg>
        <pc:spChg chg="del">
          <ac:chgData name="Jason Wiese" userId="4bff8d5b-7de6-4655-b397-69b0afc81113" providerId="ADAL" clId="{C9E43C07-3A5B-4520-85EC-6A67A311F93A}" dt="2023-03-30T02:58:29.494" v="2798" actId="478"/>
          <ac:spMkLst>
            <pc:docMk/>
            <pc:sldMk cId="3697067450" sldId="2146846045"/>
            <ac:spMk id="18" creationId="{8926706E-65C2-755C-CFA8-E3EB5D52807A}"/>
          </ac:spMkLst>
        </pc:spChg>
        <pc:spChg chg="add mod">
          <ac:chgData name="Jason Wiese" userId="4bff8d5b-7de6-4655-b397-69b0afc81113" providerId="ADAL" clId="{C9E43C07-3A5B-4520-85EC-6A67A311F93A}" dt="2023-03-30T03:07:24.984" v="2949" actId="1037"/>
          <ac:spMkLst>
            <pc:docMk/>
            <pc:sldMk cId="3697067450" sldId="2146846045"/>
            <ac:spMk id="19" creationId="{61592F9C-9CAA-8A16-D9CC-41F962C00967}"/>
          </ac:spMkLst>
        </pc:spChg>
        <pc:spChg chg="add mod">
          <ac:chgData name="Jason Wiese" userId="4bff8d5b-7de6-4655-b397-69b0afc81113" providerId="ADAL" clId="{C9E43C07-3A5B-4520-85EC-6A67A311F93A}" dt="2023-03-30T03:07:24.984" v="2949" actId="1037"/>
          <ac:spMkLst>
            <pc:docMk/>
            <pc:sldMk cId="3697067450" sldId="2146846045"/>
            <ac:spMk id="20" creationId="{23B612CD-5C18-4D70-D9DA-F011A32B055B}"/>
          </ac:spMkLst>
        </pc:spChg>
        <pc:spChg chg="add mod">
          <ac:chgData name="Jason Wiese" userId="4bff8d5b-7de6-4655-b397-69b0afc81113" providerId="ADAL" clId="{C9E43C07-3A5B-4520-85EC-6A67A311F93A}" dt="2023-03-30T03:07:24.984" v="2949" actId="1037"/>
          <ac:spMkLst>
            <pc:docMk/>
            <pc:sldMk cId="3697067450" sldId="2146846045"/>
            <ac:spMk id="21" creationId="{36A36201-30E3-2882-7722-06E84C7FD63A}"/>
          </ac:spMkLst>
        </pc:spChg>
        <pc:spChg chg="add mod">
          <ac:chgData name="Jason Wiese" userId="4bff8d5b-7de6-4655-b397-69b0afc81113" providerId="ADAL" clId="{C9E43C07-3A5B-4520-85EC-6A67A311F93A}" dt="2023-03-30T03:07:24.984" v="2949" actId="1037"/>
          <ac:spMkLst>
            <pc:docMk/>
            <pc:sldMk cId="3697067450" sldId="2146846045"/>
            <ac:spMk id="23" creationId="{DC2C5FEB-8F8E-7097-3CAF-1274788A3999}"/>
          </ac:spMkLst>
        </pc:spChg>
        <pc:spChg chg="add mod">
          <ac:chgData name="Jason Wiese" userId="4bff8d5b-7de6-4655-b397-69b0afc81113" providerId="ADAL" clId="{C9E43C07-3A5B-4520-85EC-6A67A311F93A}" dt="2023-03-30T03:07:24.984" v="2949" actId="1037"/>
          <ac:spMkLst>
            <pc:docMk/>
            <pc:sldMk cId="3697067450" sldId="2146846045"/>
            <ac:spMk id="24" creationId="{4388ECAD-14C7-5FA1-2D09-7AD4E2E2F2D3}"/>
          </ac:spMkLst>
        </pc:spChg>
        <pc:spChg chg="add del mod">
          <ac:chgData name="Jason Wiese" userId="4bff8d5b-7de6-4655-b397-69b0afc81113" providerId="ADAL" clId="{C9E43C07-3A5B-4520-85EC-6A67A311F93A}" dt="2023-03-30T03:07:55.032" v="2952"/>
          <ac:spMkLst>
            <pc:docMk/>
            <pc:sldMk cId="3697067450" sldId="2146846045"/>
            <ac:spMk id="25" creationId="{935BF6A0-4A3F-E49B-D282-68D8DB0B1226}"/>
          </ac:spMkLst>
        </pc:spChg>
        <pc:spChg chg="mod">
          <ac:chgData name="Jason Wiese" userId="4bff8d5b-7de6-4655-b397-69b0afc81113" providerId="ADAL" clId="{C9E43C07-3A5B-4520-85EC-6A67A311F93A}" dt="2023-03-30T03:01:19.715" v="2819" actId="403"/>
          <ac:spMkLst>
            <pc:docMk/>
            <pc:sldMk cId="3697067450" sldId="2146846045"/>
            <ac:spMk id="26" creationId="{3038904B-4DF5-3E6D-2095-6A38CB2AAA4C}"/>
          </ac:spMkLst>
        </pc:spChg>
        <pc:spChg chg="del">
          <ac:chgData name="Jason Wiese" userId="4bff8d5b-7de6-4655-b397-69b0afc81113" providerId="ADAL" clId="{C9E43C07-3A5B-4520-85EC-6A67A311F93A}" dt="2023-03-30T02:58:39.957" v="2799" actId="478"/>
          <ac:spMkLst>
            <pc:docMk/>
            <pc:sldMk cId="3697067450" sldId="2146846045"/>
            <ac:spMk id="27" creationId="{67FF6026-0582-3468-4A29-8041E03C73E0}"/>
          </ac:spMkLst>
        </pc:spChg>
        <pc:spChg chg="del">
          <ac:chgData name="Jason Wiese" userId="4bff8d5b-7de6-4655-b397-69b0afc81113" providerId="ADAL" clId="{C9E43C07-3A5B-4520-85EC-6A67A311F93A}" dt="2023-03-30T02:58:43.396" v="2800" actId="478"/>
          <ac:spMkLst>
            <pc:docMk/>
            <pc:sldMk cId="3697067450" sldId="2146846045"/>
            <ac:spMk id="28" creationId="{33CDC635-242C-6F08-ED62-12F8E3DE4843}"/>
          </ac:spMkLst>
        </pc:spChg>
        <pc:spChg chg="del">
          <ac:chgData name="Jason Wiese" userId="4bff8d5b-7de6-4655-b397-69b0afc81113" providerId="ADAL" clId="{C9E43C07-3A5B-4520-85EC-6A67A311F93A}" dt="2023-03-30T02:58:39.957" v="2799" actId="478"/>
          <ac:spMkLst>
            <pc:docMk/>
            <pc:sldMk cId="3697067450" sldId="2146846045"/>
            <ac:spMk id="29" creationId="{9950422B-7B97-CF99-3F76-2A57B70FDB08}"/>
          </ac:spMkLst>
        </pc:spChg>
        <pc:spChg chg="del">
          <ac:chgData name="Jason Wiese" userId="4bff8d5b-7de6-4655-b397-69b0afc81113" providerId="ADAL" clId="{C9E43C07-3A5B-4520-85EC-6A67A311F93A}" dt="2023-03-30T02:58:39.957" v="2799" actId="478"/>
          <ac:spMkLst>
            <pc:docMk/>
            <pc:sldMk cId="3697067450" sldId="2146846045"/>
            <ac:spMk id="30" creationId="{C61D887F-B4BA-B5A3-6025-56B81CDBD0EF}"/>
          </ac:spMkLst>
        </pc:spChg>
        <pc:spChg chg="add mod">
          <ac:chgData name="Jason Wiese" userId="4bff8d5b-7de6-4655-b397-69b0afc81113" providerId="ADAL" clId="{C9E43C07-3A5B-4520-85EC-6A67A311F93A}" dt="2023-03-30T03:08:38.708" v="2959" actId="20577"/>
          <ac:spMkLst>
            <pc:docMk/>
            <pc:sldMk cId="3697067450" sldId="2146846045"/>
            <ac:spMk id="32" creationId="{E7482DBC-1D09-A94C-2665-3BE553CBE128}"/>
          </ac:spMkLst>
        </pc:spChg>
        <pc:spChg chg="del">
          <ac:chgData name="Jason Wiese" userId="4bff8d5b-7de6-4655-b397-69b0afc81113" providerId="ADAL" clId="{C9E43C07-3A5B-4520-85EC-6A67A311F93A}" dt="2023-03-30T03:10:30.187" v="2995" actId="478"/>
          <ac:spMkLst>
            <pc:docMk/>
            <pc:sldMk cId="3697067450" sldId="2146846045"/>
            <ac:spMk id="34" creationId="{397F8115-3C43-5A2B-C88E-1953D955DE71}"/>
          </ac:spMkLst>
        </pc:spChg>
        <pc:spChg chg="add mod">
          <ac:chgData name="Jason Wiese" userId="4bff8d5b-7de6-4655-b397-69b0afc81113" providerId="ADAL" clId="{C9E43C07-3A5B-4520-85EC-6A67A311F93A}" dt="2023-03-30T03:09:21.034" v="2977" actId="20577"/>
          <ac:spMkLst>
            <pc:docMk/>
            <pc:sldMk cId="3697067450" sldId="2146846045"/>
            <ac:spMk id="38" creationId="{E6CFC625-507F-570E-C5A2-8DA87A70A7CD}"/>
          </ac:spMkLst>
        </pc:spChg>
        <pc:spChg chg="add mod">
          <ac:chgData name="Jason Wiese" userId="4bff8d5b-7de6-4655-b397-69b0afc81113" providerId="ADAL" clId="{C9E43C07-3A5B-4520-85EC-6A67A311F93A}" dt="2023-03-30T05:40:10.484" v="4197" actId="20577"/>
          <ac:spMkLst>
            <pc:docMk/>
            <pc:sldMk cId="3697067450" sldId="2146846045"/>
            <ac:spMk id="43" creationId="{9E494F66-D404-A76E-07DF-1B88DCDA5C30}"/>
          </ac:spMkLst>
        </pc:spChg>
        <pc:graphicFrameChg chg="add mod">
          <ac:chgData name="Jason Wiese" userId="4bff8d5b-7de6-4655-b397-69b0afc81113" providerId="ADAL" clId="{C9E43C07-3A5B-4520-85EC-6A67A311F93A}" dt="2023-03-30T03:07:16.415" v="2928" actId="207"/>
          <ac:graphicFrameMkLst>
            <pc:docMk/>
            <pc:sldMk cId="3697067450" sldId="2146846045"/>
            <ac:graphicFrameMk id="3" creationId="{8A2DD01A-F37D-5CC6-6B39-33DE8993E536}"/>
          </ac:graphicFrameMkLst>
        </pc:graphicFrameChg>
        <pc:cxnChg chg="del">
          <ac:chgData name="Jason Wiese" userId="4bff8d5b-7de6-4655-b397-69b0afc81113" providerId="ADAL" clId="{C9E43C07-3A5B-4520-85EC-6A67A311F93A}" dt="2023-03-30T03:10:30.187" v="2995" actId="478"/>
          <ac:cxnSpMkLst>
            <pc:docMk/>
            <pc:sldMk cId="3697067450" sldId="2146846045"/>
            <ac:cxnSpMk id="22" creationId="{7DD48CC8-EE90-6FDD-8B5F-BA6D08939AE1}"/>
          </ac:cxnSpMkLst>
        </pc:cxnChg>
        <pc:cxnChg chg="add del mod">
          <ac:chgData name="Jason Wiese" userId="4bff8d5b-7de6-4655-b397-69b0afc81113" providerId="ADAL" clId="{C9E43C07-3A5B-4520-85EC-6A67A311F93A}" dt="2023-03-30T03:07:55.032" v="2952"/>
          <ac:cxnSpMkLst>
            <pc:docMk/>
            <pc:sldMk cId="3697067450" sldId="2146846045"/>
            <ac:cxnSpMk id="31" creationId="{1D92A65E-9F05-BE42-41E4-EA475F5514EA}"/>
          </ac:cxnSpMkLst>
        </pc:cxnChg>
        <pc:cxnChg chg="add del mod">
          <ac:chgData name="Jason Wiese" userId="4bff8d5b-7de6-4655-b397-69b0afc81113" providerId="ADAL" clId="{C9E43C07-3A5B-4520-85EC-6A67A311F93A}" dt="2023-03-30T03:08:28.104" v="2956" actId="478"/>
          <ac:cxnSpMkLst>
            <pc:docMk/>
            <pc:sldMk cId="3697067450" sldId="2146846045"/>
            <ac:cxnSpMk id="33" creationId="{3357C03F-EA5D-41A8-0B23-8778AC98D772}"/>
          </ac:cxnSpMkLst>
        </pc:cxnChg>
        <pc:cxnChg chg="add mod">
          <ac:chgData name="Jason Wiese" userId="4bff8d5b-7de6-4655-b397-69b0afc81113" providerId="ADAL" clId="{C9E43C07-3A5B-4520-85EC-6A67A311F93A}" dt="2023-03-30T03:08:33.007" v="2957" actId="14100"/>
          <ac:cxnSpMkLst>
            <pc:docMk/>
            <pc:sldMk cId="3697067450" sldId="2146846045"/>
            <ac:cxnSpMk id="35" creationId="{174278D8-A736-23E5-969A-4E3C97E30530}"/>
          </ac:cxnSpMkLst>
        </pc:cxnChg>
        <pc:cxnChg chg="add mod">
          <ac:chgData name="Jason Wiese" userId="4bff8d5b-7de6-4655-b397-69b0afc81113" providerId="ADAL" clId="{C9E43C07-3A5B-4520-85EC-6A67A311F93A}" dt="2023-03-30T03:08:59.187" v="2973" actId="196"/>
          <ac:cxnSpMkLst>
            <pc:docMk/>
            <pc:sldMk cId="3697067450" sldId="2146846045"/>
            <ac:cxnSpMk id="37" creationId="{A83CAD5C-F4A1-76D7-80D9-58F99542542F}"/>
          </ac:cxnSpMkLst>
        </pc:cxnChg>
        <pc:cxnChg chg="add mod">
          <ac:chgData name="Jason Wiese" userId="4bff8d5b-7de6-4655-b397-69b0afc81113" providerId="ADAL" clId="{C9E43C07-3A5B-4520-85EC-6A67A311F93A}" dt="2023-03-30T03:09:23.891" v="2978" actId="14100"/>
          <ac:cxnSpMkLst>
            <pc:docMk/>
            <pc:sldMk cId="3697067450" sldId="2146846045"/>
            <ac:cxnSpMk id="39" creationId="{7FE68323-5EC9-0B81-636E-938EF22A3356}"/>
          </ac:cxnSpMkLst>
        </pc:cxnChg>
        <pc:cxnChg chg="add mod">
          <ac:chgData name="Jason Wiese" userId="4bff8d5b-7de6-4655-b397-69b0afc81113" providerId="ADAL" clId="{C9E43C07-3A5B-4520-85EC-6A67A311F93A}" dt="2023-03-30T03:09:12.092" v="2975" actId="1076"/>
          <ac:cxnSpMkLst>
            <pc:docMk/>
            <pc:sldMk cId="3697067450" sldId="2146846045"/>
            <ac:cxnSpMk id="40" creationId="{7C25ACEA-9B55-9CCB-66FC-487119A26BF4}"/>
          </ac:cxnSpMkLst>
        </pc:cxnChg>
        <pc:cxnChg chg="add mod">
          <ac:chgData name="Jason Wiese" userId="4bff8d5b-7de6-4655-b397-69b0afc81113" providerId="ADAL" clId="{C9E43C07-3A5B-4520-85EC-6A67A311F93A}" dt="2023-03-30T03:10:37.661" v="2996"/>
          <ac:cxnSpMkLst>
            <pc:docMk/>
            <pc:sldMk cId="3697067450" sldId="2146846045"/>
            <ac:cxnSpMk id="42" creationId="{94BA8C0F-B04A-6924-4EBF-912FE5333633}"/>
          </ac:cxnSpMkLst>
        </pc:cxnChg>
      </pc:sldChg>
      <pc:sldChg chg="addSp modSp mod">
        <pc:chgData name="Jason Wiese" userId="4bff8d5b-7de6-4655-b397-69b0afc81113" providerId="ADAL" clId="{C9E43C07-3A5B-4520-85EC-6A67A311F93A}" dt="2023-03-30T05:21:15.592" v="3549"/>
        <pc:sldMkLst>
          <pc:docMk/>
          <pc:sldMk cId="1407178500" sldId="2146846046"/>
        </pc:sldMkLst>
        <pc:spChg chg="add mod">
          <ac:chgData name="Jason Wiese" userId="4bff8d5b-7de6-4655-b397-69b0afc81113" providerId="ADAL" clId="{C9E43C07-3A5B-4520-85EC-6A67A311F93A}" dt="2023-03-30T04:22:08.742" v="3036" actId="14100"/>
          <ac:spMkLst>
            <pc:docMk/>
            <pc:sldMk cId="1407178500" sldId="2146846046"/>
            <ac:spMk id="3" creationId="{019A3D4B-701C-760E-09A9-D8EBB94BD091}"/>
          </ac:spMkLst>
        </pc:spChg>
        <pc:spChg chg="mod">
          <ac:chgData name="Jason Wiese" userId="4bff8d5b-7de6-4655-b397-69b0afc81113" providerId="ADAL" clId="{C9E43C07-3A5B-4520-85EC-6A67A311F93A}" dt="2023-03-30T04:47:37.906" v="3231" actId="207"/>
          <ac:spMkLst>
            <pc:docMk/>
            <pc:sldMk cId="1407178500" sldId="2146846046"/>
            <ac:spMk id="6" creationId="{31AC66B8-0DE7-D7F0-144E-0005D9B7A7A6}"/>
          </ac:spMkLst>
        </pc:spChg>
        <pc:spChg chg="mod">
          <ac:chgData name="Jason Wiese" userId="4bff8d5b-7de6-4655-b397-69b0afc81113" providerId="ADAL" clId="{C9E43C07-3A5B-4520-85EC-6A67A311F93A}" dt="2023-03-30T04:20:57.682" v="3009" actId="1076"/>
          <ac:spMkLst>
            <pc:docMk/>
            <pc:sldMk cId="1407178500" sldId="2146846046"/>
            <ac:spMk id="7" creationId="{81697415-FDF0-F1F1-3CC8-DE11D1025938}"/>
          </ac:spMkLst>
        </pc:spChg>
        <pc:spChg chg="add mod">
          <ac:chgData name="Jason Wiese" userId="4bff8d5b-7de6-4655-b397-69b0afc81113" providerId="ADAL" clId="{C9E43C07-3A5B-4520-85EC-6A67A311F93A}" dt="2023-03-30T04:21:59.314" v="3032" actId="1076"/>
          <ac:spMkLst>
            <pc:docMk/>
            <pc:sldMk cId="1407178500" sldId="2146846046"/>
            <ac:spMk id="8" creationId="{9EF373BC-49E1-1735-6E69-8C1081D78982}"/>
          </ac:spMkLst>
        </pc:spChg>
        <pc:spChg chg="mod">
          <ac:chgData name="Jason Wiese" userId="4bff8d5b-7de6-4655-b397-69b0afc81113" providerId="ADAL" clId="{C9E43C07-3A5B-4520-85EC-6A67A311F93A}" dt="2023-03-30T04:22:03.607" v="3033" actId="1076"/>
          <ac:spMkLst>
            <pc:docMk/>
            <pc:sldMk cId="1407178500" sldId="2146846046"/>
            <ac:spMk id="10" creationId="{ED15B009-B63A-68B4-7550-BC91981E6238}"/>
          </ac:spMkLst>
        </pc:spChg>
        <pc:spChg chg="mod">
          <ac:chgData name="Jason Wiese" userId="4bff8d5b-7de6-4655-b397-69b0afc81113" providerId="ADAL" clId="{C9E43C07-3A5B-4520-85EC-6A67A311F93A}" dt="2023-03-30T04:21:57.060" v="3031" actId="1076"/>
          <ac:spMkLst>
            <pc:docMk/>
            <pc:sldMk cId="1407178500" sldId="2146846046"/>
            <ac:spMk id="11" creationId="{DA8817F2-DBFB-3252-09C9-CB8FBE66897D}"/>
          </ac:spMkLst>
        </pc:spChg>
        <pc:spChg chg="mod">
          <ac:chgData name="Jason Wiese" userId="4bff8d5b-7de6-4655-b397-69b0afc81113" providerId="ADAL" clId="{C9E43C07-3A5B-4520-85EC-6A67A311F93A}" dt="2023-03-30T04:32:41.403" v="3133" actId="115"/>
          <ac:spMkLst>
            <pc:docMk/>
            <pc:sldMk cId="1407178500" sldId="2146846046"/>
            <ac:spMk id="12" creationId="{5D09E84C-0ADD-9C49-9560-D5970BB78DBA}"/>
          </ac:spMkLst>
        </pc:spChg>
        <pc:spChg chg="mod">
          <ac:chgData name="Jason Wiese" userId="4bff8d5b-7de6-4655-b397-69b0afc81113" providerId="ADAL" clId="{C9E43C07-3A5B-4520-85EC-6A67A311F93A}" dt="2023-03-30T04:22:03.607" v="3033" actId="1076"/>
          <ac:spMkLst>
            <pc:docMk/>
            <pc:sldMk cId="1407178500" sldId="2146846046"/>
            <ac:spMk id="13" creationId="{75F29195-DFAD-D539-FC7A-EC70A1270DB9}"/>
          </ac:spMkLst>
        </pc:spChg>
        <pc:spChg chg="mod">
          <ac:chgData name="Jason Wiese" userId="4bff8d5b-7de6-4655-b397-69b0afc81113" providerId="ADAL" clId="{C9E43C07-3A5B-4520-85EC-6A67A311F93A}" dt="2023-03-30T04:21:57.060" v="3031" actId="1076"/>
          <ac:spMkLst>
            <pc:docMk/>
            <pc:sldMk cId="1407178500" sldId="2146846046"/>
            <ac:spMk id="14" creationId="{DBB03604-C0B7-9B2D-A8E2-405B1EB34065}"/>
          </ac:spMkLst>
        </pc:spChg>
        <pc:spChg chg="add mod">
          <ac:chgData name="Jason Wiese" userId="4bff8d5b-7de6-4655-b397-69b0afc81113" providerId="ADAL" clId="{C9E43C07-3A5B-4520-85EC-6A67A311F93A}" dt="2023-03-30T05:21:15.592" v="3549"/>
          <ac:spMkLst>
            <pc:docMk/>
            <pc:sldMk cId="1407178500" sldId="2146846046"/>
            <ac:spMk id="15" creationId="{2526E838-E48C-1DE6-0FAD-208560928CF2}"/>
          </ac:spMkLst>
        </pc:spChg>
        <pc:spChg chg="mod">
          <ac:chgData name="Jason Wiese" userId="4bff8d5b-7de6-4655-b397-69b0afc81113" providerId="ADAL" clId="{C9E43C07-3A5B-4520-85EC-6A67A311F93A}" dt="2023-03-30T04:32:44.041" v="3134" actId="115"/>
          <ac:spMkLst>
            <pc:docMk/>
            <pc:sldMk cId="1407178500" sldId="2146846046"/>
            <ac:spMk id="18" creationId="{C4DDFC36-8141-7289-C75D-156FB70C040F}"/>
          </ac:spMkLst>
        </pc:spChg>
      </pc:sldChg>
      <pc:sldChg chg="add del">
        <pc:chgData name="Jason Wiese" userId="4bff8d5b-7de6-4655-b397-69b0afc81113" providerId="ADAL" clId="{C9E43C07-3A5B-4520-85EC-6A67A311F93A}" dt="2023-03-30T02:59:04.453" v="2802"/>
        <pc:sldMkLst>
          <pc:docMk/>
          <pc:sldMk cId="2461715872" sldId="2146846046"/>
        </pc:sldMkLst>
      </pc:sldChg>
      <pc:sldChg chg="add del">
        <pc:chgData name="Jason Wiese" userId="4bff8d5b-7de6-4655-b397-69b0afc81113" providerId="ADAL" clId="{C9E43C07-3A5B-4520-85EC-6A67A311F93A}" dt="2023-03-30T02:58:06.757" v="2796"/>
        <pc:sldMkLst>
          <pc:docMk/>
          <pc:sldMk cId="3001763635" sldId="2146846046"/>
        </pc:sldMkLst>
      </pc:sldChg>
      <pc:sldChg chg="addSp delSp modSp mod">
        <pc:chgData name="Jason Wiese" userId="4bff8d5b-7de6-4655-b397-69b0afc81113" providerId="ADAL" clId="{C9E43C07-3A5B-4520-85EC-6A67A311F93A}" dt="2023-03-30T05:21:07.726" v="3548" actId="20577"/>
        <pc:sldMkLst>
          <pc:docMk/>
          <pc:sldMk cId="2041847962" sldId="2146846047"/>
        </pc:sldMkLst>
        <pc:spChg chg="add mod">
          <ac:chgData name="Jason Wiese" userId="4bff8d5b-7de6-4655-b397-69b0afc81113" providerId="ADAL" clId="{C9E43C07-3A5B-4520-85EC-6A67A311F93A}" dt="2023-03-30T04:25:00.961" v="3079" actId="1076"/>
          <ac:spMkLst>
            <pc:docMk/>
            <pc:sldMk cId="2041847962" sldId="2146846047"/>
            <ac:spMk id="3" creationId="{5DD7096B-B20E-8648-F210-EB767BFB4ED5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4" creationId="{CF082386-6084-9A3E-D948-F42D0E04CF21}"/>
          </ac:spMkLst>
        </pc:spChg>
        <pc:spChg chg="mod">
          <ac:chgData name="Jason Wiese" userId="4bff8d5b-7de6-4655-b397-69b0afc81113" providerId="ADAL" clId="{C9E43C07-3A5B-4520-85EC-6A67A311F93A}" dt="2023-03-30T05:13:17.495" v="3517"/>
          <ac:spMkLst>
            <pc:docMk/>
            <pc:sldMk cId="2041847962" sldId="2146846047"/>
            <ac:spMk id="6" creationId="{31AC66B8-0DE7-D7F0-144E-0005D9B7A7A6}"/>
          </ac:spMkLst>
        </pc:spChg>
        <pc:spChg chg="mod">
          <ac:chgData name="Jason Wiese" userId="4bff8d5b-7de6-4655-b397-69b0afc81113" providerId="ADAL" clId="{C9E43C07-3A5B-4520-85EC-6A67A311F93A}" dt="2023-03-30T04:23:37.246" v="3045" actId="1076"/>
          <ac:spMkLst>
            <pc:docMk/>
            <pc:sldMk cId="2041847962" sldId="2146846047"/>
            <ac:spMk id="7" creationId="{81697415-FDF0-F1F1-3CC8-DE11D1025938}"/>
          </ac:spMkLst>
        </pc:spChg>
        <pc:spChg chg="add mod">
          <ac:chgData name="Jason Wiese" userId="4bff8d5b-7de6-4655-b397-69b0afc81113" providerId="ADAL" clId="{C9E43C07-3A5B-4520-85EC-6A67A311F93A}" dt="2023-03-30T04:23:21.603" v="3041"/>
          <ac:spMkLst>
            <pc:docMk/>
            <pc:sldMk cId="2041847962" sldId="2146846047"/>
            <ac:spMk id="8" creationId="{A22BE867-1CD3-E212-E53E-18D263FE8364}"/>
          </ac:spMkLst>
        </pc:spChg>
        <pc:spChg chg="add mod">
          <ac:chgData name="Jason Wiese" userId="4bff8d5b-7de6-4655-b397-69b0afc81113" providerId="ADAL" clId="{C9E43C07-3A5B-4520-85EC-6A67A311F93A}" dt="2023-03-30T04:27:04.125" v="3105" actId="14100"/>
          <ac:spMkLst>
            <pc:docMk/>
            <pc:sldMk cId="2041847962" sldId="2146846047"/>
            <ac:spMk id="10" creationId="{3714C7CA-7E90-2CF8-210C-3A3EC7C8C7F8}"/>
          </ac:spMkLst>
        </pc:spChg>
        <pc:spChg chg="add mod">
          <ac:chgData name="Jason Wiese" userId="4bff8d5b-7de6-4655-b397-69b0afc81113" providerId="ADAL" clId="{C9E43C07-3A5B-4520-85EC-6A67A311F93A}" dt="2023-03-30T04:26:59.728" v="3103" actId="14100"/>
          <ac:spMkLst>
            <pc:docMk/>
            <pc:sldMk cId="2041847962" sldId="2146846047"/>
            <ac:spMk id="11" creationId="{EFB8692B-CDD1-14B6-4FB9-0AACF96E8A6E}"/>
          </ac:spMkLst>
        </pc:spChg>
        <pc:spChg chg="add mod">
          <ac:chgData name="Jason Wiese" userId="4bff8d5b-7de6-4655-b397-69b0afc81113" providerId="ADAL" clId="{C9E43C07-3A5B-4520-85EC-6A67A311F93A}" dt="2023-03-30T04:29:22.118" v="3113" actId="208"/>
          <ac:spMkLst>
            <pc:docMk/>
            <pc:sldMk cId="2041847962" sldId="2146846047"/>
            <ac:spMk id="12" creationId="{8CBA904E-0158-043F-36D5-3DB7A7938D6F}"/>
          </ac:spMkLst>
        </pc:spChg>
        <pc:spChg chg="add mod">
          <ac:chgData name="Jason Wiese" userId="4bff8d5b-7de6-4655-b397-69b0afc81113" providerId="ADAL" clId="{C9E43C07-3A5B-4520-85EC-6A67A311F93A}" dt="2023-03-30T04:25:53.877" v="3089" actId="14100"/>
          <ac:spMkLst>
            <pc:docMk/>
            <pc:sldMk cId="2041847962" sldId="2146846047"/>
            <ac:spMk id="16" creationId="{11BFC024-A06C-E9C2-033A-62C7C4B519DE}"/>
          </ac:spMkLst>
        </pc:spChg>
        <pc:spChg chg="add mod">
          <ac:chgData name="Jason Wiese" userId="4bff8d5b-7de6-4655-b397-69b0afc81113" providerId="ADAL" clId="{C9E43C07-3A5B-4520-85EC-6A67A311F93A}" dt="2023-03-30T04:27:11.751" v="3106" actId="14100"/>
          <ac:spMkLst>
            <pc:docMk/>
            <pc:sldMk cId="2041847962" sldId="2146846047"/>
            <ac:spMk id="17" creationId="{73F51154-382F-8DEC-AD42-FA4788288D96}"/>
          </ac:spMkLst>
        </pc:spChg>
        <pc:spChg chg="add mod">
          <ac:chgData name="Jason Wiese" userId="4bff8d5b-7de6-4655-b397-69b0afc81113" providerId="ADAL" clId="{C9E43C07-3A5B-4520-85EC-6A67A311F93A}" dt="2023-03-30T04:29:11.847" v="3109" actId="208"/>
          <ac:spMkLst>
            <pc:docMk/>
            <pc:sldMk cId="2041847962" sldId="2146846047"/>
            <ac:spMk id="18" creationId="{0BBE953B-C194-3C96-B3EB-14D9B893AFFA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19" creationId="{2C112EAE-701D-0FE3-B3E4-BEBB0D333B26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1" creationId="{EAA5D644-4453-B023-D847-9C562F469656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2" creationId="{FFE355FB-2DCD-8E29-E1D0-B71578429128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3" creationId="{6BC7C3CB-25E0-1EFD-07D4-F95A16A83103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4" creationId="{556225F2-B2C2-8299-1B67-F1BBBE213E57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5" creationId="{21E73386-50C8-F74B-81F9-9BDB26164D66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6" creationId="{C8BDF4A7-90FC-4CDC-57E0-BA809AEB1995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7" creationId="{416323AC-94DD-AD22-D5E2-94F2B55F7FEB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28" creationId="{5AD2F66C-FF3D-092C-319E-53416B31552F}"/>
          </ac:spMkLst>
        </pc:spChg>
        <pc:spChg chg="add mod">
          <ac:chgData name="Jason Wiese" userId="4bff8d5b-7de6-4655-b397-69b0afc81113" providerId="ADAL" clId="{C9E43C07-3A5B-4520-85EC-6A67A311F93A}" dt="2023-03-30T04:24:45.191" v="3075" actId="1076"/>
          <ac:spMkLst>
            <pc:docMk/>
            <pc:sldMk cId="2041847962" sldId="2146846047"/>
            <ac:spMk id="29" creationId="{F988B5C0-4AEE-0E5A-A48E-7EED36C3DD7C}"/>
          </ac:spMkLst>
        </pc:spChg>
        <pc:spChg chg="add mod">
          <ac:chgData name="Jason Wiese" userId="4bff8d5b-7de6-4655-b397-69b0afc81113" providerId="ADAL" clId="{C9E43C07-3A5B-4520-85EC-6A67A311F93A}" dt="2023-03-30T04:24:57.972" v="3078" actId="1076"/>
          <ac:spMkLst>
            <pc:docMk/>
            <pc:sldMk cId="2041847962" sldId="2146846047"/>
            <ac:spMk id="31" creationId="{F9D11E62-707A-ACFB-5D6F-73CE29557404}"/>
          </ac:spMkLst>
        </pc:spChg>
        <pc:spChg chg="add mod">
          <ac:chgData name="Jason Wiese" userId="4bff8d5b-7de6-4655-b397-69b0afc81113" providerId="ADAL" clId="{C9E43C07-3A5B-4520-85EC-6A67A311F93A}" dt="2023-03-30T04:25:23.796" v="3082" actId="1076"/>
          <ac:spMkLst>
            <pc:docMk/>
            <pc:sldMk cId="2041847962" sldId="2146846047"/>
            <ac:spMk id="33" creationId="{4852B9B9-E669-481B-A6E1-027A1BAA2CC0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35" creationId="{4ABF2B17-6CB0-7249-0453-2AA21926F313}"/>
          </ac:spMkLst>
        </pc:spChg>
        <pc:spChg chg="del">
          <ac:chgData name="Jason Wiese" userId="4bff8d5b-7de6-4655-b397-69b0afc81113" providerId="ADAL" clId="{C9E43C07-3A5B-4520-85EC-6A67A311F93A}" dt="2023-03-30T04:23:13.294" v="3040" actId="478"/>
          <ac:spMkLst>
            <pc:docMk/>
            <pc:sldMk cId="2041847962" sldId="2146846047"/>
            <ac:spMk id="36" creationId="{5D53CA67-2FEB-6C87-8E00-D0291A1190E7}"/>
          </ac:spMkLst>
        </pc:spChg>
        <pc:spChg chg="add mod">
          <ac:chgData name="Jason Wiese" userId="4bff8d5b-7de6-4655-b397-69b0afc81113" providerId="ADAL" clId="{C9E43C07-3A5B-4520-85EC-6A67A311F93A}" dt="2023-03-30T04:25:34.549" v="3085" actId="1076"/>
          <ac:spMkLst>
            <pc:docMk/>
            <pc:sldMk cId="2041847962" sldId="2146846047"/>
            <ac:spMk id="37" creationId="{AAE20C0B-A580-88E8-EC26-1E562FC65E53}"/>
          </ac:spMkLst>
        </pc:spChg>
        <pc:spChg chg="add mod">
          <ac:chgData name="Jason Wiese" userId="4bff8d5b-7de6-4655-b397-69b0afc81113" providerId="ADAL" clId="{C9E43C07-3A5B-4520-85EC-6A67A311F93A}" dt="2023-03-30T04:25:48.060" v="3087" actId="1076"/>
          <ac:spMkLst>
            <pc:docMk/>
            <pc:sldMk cId="2041847962" sldId="2146846047"/>
            <ac:spMk id="38" creationId="{88BF3D55-B04A-F88A-11A5-98A4B1103C7A}"/>
          </ac:spMkLst>
        </pc:spChg>
        <pc:spChg chg="add mod">
          <ac:chgData name="Jason Wiese" userId="4bff8d5b-7de6-4655-b397-69b0afc81113" providerId="ADAL" clId="{C9E43C07-3A5B-4520-85EC-6A67A311F93A}" dt="2023-03-30T04:26:10.384" v="3092" actId="1076"/>
          <ac:spMkLst>
            <pc:docMk/>
            <pc:sldMk cId="2041847962" sldId="2146846047"/>
            <ac:spMk id="39" creationId="{ABAD4F64-2625-2545-3963-B477A2099424}"/>
          </ac:spMkLst>
        </pc:spChg>
        <pc:spChg chg="add mod">
          <ac:chgData name="Jason Wiese" userId="4bff8d5b-7de6-4655-b397-69b0afc81113" providerId="ADAL" clId="{C9E43C07-3A5B-4520-85EC-6A67A311F93A}" dt="2023-03-30T04:26:27.593" v="3096" actId="1076"/>
          <ac:spMkLst>
            <pc:docMk/>
            <pc:sldMk cId="2041847962" sldId="2146846047"/>
            <ac:spMk id="40" creationId="{A7A04C83-7C10-2F25-EF08-986420C1CCD2}"/>
          </ac:spMkLst>
        </pc:spChg>
        <pc:spChg chg="add mod">
          <ac:chgData name="Jason Wiese" userId="4bff8d5b-7de6-4655-b397-69b0afc81113" providerId="ADAL" clId="{C9E43C07-3A5B-4520-85EC-6A67A311F93A}" dt="2023-03-30T04:26:41.762" v="3099" actId="1076"/>
          <ac:spMkLst>
            <pc:docMk/>
            <pc:sldMk cId="2041847962" sldId="2146846047"/>
            <ac:spMk id="41" creationId="{406ED88B-D6BA-E4F0-F174-8C6490F2F606}"/>
          </ac:spMkLst>
        </pc:spChg>
        <pc:spChg chg="add mod">
          <ac:chgData name="Jason Wiese" userId="4bff8d5b-7de6-4655-b397-69b0afc81113" providerId="ADAL" clId="{C9E43C07-3A5B-4520-85EC-6A67A311F93A}" dt="2023-03-30T05:12:21.685" v="3511"/>
          <ac:spMkLst>
            <pc:docMk/>
            <pc:sldMk cId="2041847962" sldId="2146846047"/>
            <ac:spMk id="42" creationId="{7080645A-91F6-CDF6-3477-19A609E90EF4}"/>
          </ac:spMkLst>
        </pc:spChg>
        <pc:spChg chg="add mod">
          <ac:chgData name="Jason Wiese" userId="4bff8d5b-7de6-4655-b397-69b0afc81113" providerId="ADAL" clId="{C9E43C07-3A5B-4520-85EC-6A67A311F93A}" dt="2023-03-30T05:21:07.726" v="3548" actId="20577"/>
          <ac:spMkLst>
            <pc:docMk/>
            <pc:sldMk cId="2041847962" sldId="2146846047"/>
            <ac:spMk id="43" creationId="{7D978F69-DFD4-1B83-84ED-E66C56432512}"/>
          </ac:spMkLst>
        </pc:spChg>
        <pc:cxnChg chg="del">
          <ac:chgData name="Jason Wiese" userId="4bff8d5b-7de6-4655-b397-69b0afc81113" providerId="ADAL" clId="{C9E43C07-3A5B-4520-85EC-6A67A311F93A}" dt="2023-03-30T04:23:13.294" v="3040" actId="478"/>
          <ac:cxnSpMkLst>
            <pc:docMk/>
            <pc:sldMk cId="2041847962" sldId="2146846047"/>
            <ac:cxnSpMk id="30" creationId="{DFE6C525-E568-1A4B-85DC-3CB2383BAA45}"/>
          </ac:cxnSpMkLst>
        </pc:cxnChg>
        <pc:cxnChg chg="del">
          <ac:chgData name="Jason Wiese" userId="4bff8d5b-7de6-4655-b397-69b0afc81113" providerId="ADAL" clId="{C9E43C07-3A5B-4520-85EC-6A67A311F93A}" dt="2023-03-30T04:23:13.294" v="3040" actId="478"/>
          <ac:cxnSpMkLst>
            <pc:docMk/>
            <pc:sldMk cId="2041847962" sldId="2146846047"/>
            <ac:cxnSpMk id="32" creationId="{37B6700F-2B9C-D4C6-9573-DEAD649D0AD5}"/>
          </ac:cxnSpMkLst>
        </pc:cxnChg>
        <pc:cxnChg chg="del">
          <ac:chgData name="Jason Wiese" userId="4bff8d5b-7de6-4655-b397-69b0afc81113" providerId="ADAL" clId="{C9E43C07-3A5B-4520-85EC-6A67A311F93A}" dt="2023-03-30T04:23:13.294" v="3040" actId="478"/>
          <ac:cxnSpMkLst>
            <pc:docMk/>
            <pc:sldMk cId="2041847962" sldId="2146846047"/>
            <ac:cxnSpMk id="34" creationId="{BEE1D2C8-DAB3-884A-3521-FC9A8F88143B}"/>
          </ac:cxnSpMkLst>
        </pc:cxnChg>
      </pc:sldChg>
      <pc:sldChg chg="addSp delSp modSp del mod">
        <pc:chgData name="Jason Wiese" userId="4bff8d5b-7de6-4655-b397-69b0afc81113" providerId="ADAL" clId="{C9E43C07-3A5B-4520-85EC-6A67A311F93A}" dt="2023-03-30T04:39:14.861" v="3199" actId="47"/>
        <pc:sldMkLst>
          <pc:docMk/>
          <pc:sldMk cId="1851525912" sldId="2146846048"/>
        </pc:sldMkLst>
        <pc:spChg chg="mod">
          <ac:chgData name="Jason Wiese" userId="4bff8d5b-7de6-4655-b397-69b0afc81113" providerId="ADAL" clId="{C9E43C07-3A5B-4520-85EC-6A67A311F93A}" dt="2023-03-30T04:37:30.632" v="3198" actId="1076"/>
          <ac:spMkLst>
            <pc:docMk/>
            <pc:sldMk cId="1851525912" sldId="2146846048"/>
            <ac:spMk id="3" creationId="{5DD7096B-B20E-8648-F210-EB767BFB4ED5}"/>
          </ac:spMkLst>
        </pc:spChg>
        <pc:spChg chg="add del mod">
          <ac:chgData name="Jason Wiese" userId="4bff8d5b-7de6-4655-b397-69b0afc81113" providerId="ADAL" clId="{C9E43C07-3A5B-4520-85EC-6A67A311F93A}" dt="2023-03-30T04:35:07.746" v="3177" actId="478"/>
          <ac:spMkLst>
            <pc:docMk/>
            <pc:sldMk cId="1851525912" sldId="2146846048"/>
            <ac:spMk id="4" creationId="{E3203867-2294-ADE0-33BC-FB66EEDA99AA}"/>
          </ac:spMkLst>
        </pc:spChg>
        <pc:spChg chg="mod">
          <ac:chgData name="Jason Wiese" userId="4bff8d5b-7de6-4655-b397-69b0afc81113" providerId="ADAL" clId="{C9E43C07-3A5B-4520-85EC-6A67A311F93A}" dt="2023-03-30T04:35:04.958" v="3176" actId="20577"/>
          <ac:spMkLst>
            <pc:docMk/>
            <pc:sldMk cId="1851525912" sldId="2146846048"/>
            <ac:spMk id="8" creationId="{A22BE867-1CD3-E212-E53E-18D263FE8364}"/>
          </ac:spMkLst>
        </pc:spChg>
        <pc:spChg chg="mod">
          <ac:chgData name="Jason Wiese" userId="4bff8d5b-7de6-4655-b397-69b0afc81113" providerId="ADAL" clId="{C9E43C07-3A5B-4520-85EC-6A67A311F93A}" dt="2023-03-30T04:34:39.926" v="3163"/>
          <ac:spMkLst>
            <pc:docMk/>
            <pc:sldMk cId="1851525912" sldId="2146846048"/>
            <ac:spMk id="10" creationId="{3714C7CA-7E90-2CF8-210C-3A3EC7C8C7F8}"/>
          </ac:spMkLst>
        </pc:spChg>
        <pc:spChg chg="mod">
          <ac:chgData name="Jason Wiese" userId="4bff8d5b-7de6-4655-b397-69b0afc81113" providerId="ADAL" clId="{C9E43C07-3A5B-4520-85EC-6A67A311F93A}" dt="2023-03-30T04:35:20.010" v="3179" actId="1076"/>
          <ac:spMkLst>
            <pc:docMk/>
            <pc:sldMk cId="1851525912" sldId="2146846048"/>
            <ac:spMk id="11" creationId="{EFB8692B-CDD1-14B6-4FB9-0AACF96E8A6E}"/>
          </ac:spMkLst>
        </pc:spChg>
        <pc:spChg chg="mod">
          <ac:chgData name="Jason Wiese" userId="4bff8d5b-7de6-4655-b397-69b0afc81113" providerId="ADAL" clId="{C9E43C07-3A5B-4520-85EC-6A67A311F93A}" dt="2023-03-30T04:34:44.214" v="3164"/>
          <ac:spMkLst>
            <pc:docMk/>
            <pc:sldMk cId="1851525912" sldId="2146846048"/>
            <ac:spMk id="16" creationId="{11BFC024-A06C-E9C2-033A-62C7C4B519DE}"/>
          </ac:spMkLst>
        </pc:spChg>
        <pc:spChg chg="mod">
          <ac:chgData name="Jason Wiese" userId="4bff8d5b-7de6-4655-b397-69b0afc81113" providerId="ADAL" clId="{C9E43C07-3A5B-4520-85EC-6A67A311F93A}" dt="2023-03-30T04:35:20.010" v="3179" actId="1076"/>
          <ac:spMkLst>
            <pc:docMk/>
            <pc:sldMk cId="1851525912" sldId="2146846048"/>
            <ac:spMk id="17" creationId="{73F51154-382F-8DEC-AD42-FA4788288D96}"/>
          </ac:spMkLst>
        </pc:spChg>
        <pc:spChg chg="add del mod">
          <ac:chgData name="Jason Wiese" userId="4bff8d5b-7de6-4655-b397-69b0afc81113" providerId="ADAL" clId="{C9E43C07-3A5B-4520-85EC-6A67A311F93A}" dt="2023-03-30T04:35:07.746" v="3177" actId="478"/>
          <ac:spMkLst>
            <pc:docMk/>
            <pc:sldMk cId="1851525912" sldId="2146846048"/>
            <ac:spMk id="19" creationId="{2952FAB2-68C3-988A-E4D9-272DEF7A6CE3}"/>
          </ac:spMkLst>
        </pc:spChg>
        <pc:spChg chg="add mod">
          <ac:chgData name="Jason Wiese" userId="4bff8d5b-7de6-4655-b397-69b0afc81113" providerId="ADAL" clId="{C9E43C07-3A5B-4520-85EC-6A67A311F93A}" dt="2023-03-30T04:35:37.382" v="3183" actId="1076"/>
          <ac:spMkLst>
            <pc:docMk/>
            <pc:sldMk cId="1851525912" sldId="2146846048"/>
            <ac:spMk id="21" creationId="{BBBCBA7D-DBA2-BF8B-8460-43AC82329915}"/>
          </ac:spMkLst>
        </pc:spChg>
        <pc:spChg chg="add mod">
          <ac:chgData name="Jason Wiese" userId="4bff8d5b-7de6-4655-b397-69b0afc81113" providerId="ADAL" clId="{C9E43C07-3A5B-4520-85EC-6A67A311F93A}" dt="2023-03-30T04:35:55.684" v="3185" actId="1076"/>
          <ac:spMkLst>
            <pc:docMk/>
            <pc:sldMk cId="1851525912" sldId="2146846048"/>
            <ac:spMk id="22" creationId="{9B4441C2-29C9-E673-10AB-21898EDEEAFE}"/>
          </ac:spMkLst>
        </pc:spChg>
        <pc:spChg chg="add mod">
          <ac:chgData name="Jason Wiese" userId="4bff8d5b-7de6-4655-b397-69b0afc81113" providerId="ADAL" clId="{C9E43C07-3A5B-4520-85EC-6A67A311F93A}" dt="2023-03-30T04:36:09.183" v="3187" actId="1076"/>
          <ac:spMkLst>
            <pc:docMk/>
            <pc:sldMk cId="1851525912" sldId="2146846048"/>
            <ac:spMk id="23" creationId="{6D2DEE21-8392-4BF3-AFE3-4D9D0C7E80BD}"/>
          </ac:spMkLst>
        </pc:spChg>
        <pc:spChg chg="add mod">
          <ac:chgData name="Jason Wiese" userId="4bff8d5b-7de6-4655-b397-69b0afc81113" providerId="ADAL" clId="{C9E43C07-3A5B-4520-85EC-6A67A311F93A}" dt="2023-03-30T04:36:22.538" v="3189" actId="1076"/>
          <ac:spMkLst>
            <pc:docMk/>
            <pc:sldMk cId="1851525912" sldId="2146846048"/>
            <ac:spMk id="24" creationId="{13A40173-CE64-613F-F9F3-E011E34CE6DB}"/>
          </ac:spMkLst>
        </pc:spChg>
        <pc:spChg chg="add mod">
          <ac:chgData name="Jason Wiese" userId="4bff8d5b-7de6-4655-b397-69b0afc81113" providerId="ADAL" clId="{C9E43C07-3A5B-4520-85EC-6A67A311F93A}" dt="2023-03-30T04:36:33.679" v="3191" actId="1076"/>
          <ac:spMkLst>
            <pc:docMk/>
            <pc:sldMk cId="1851525912" sldId="2146846048"/>
            <ac:spMk id="25" creationId="{B09FFE4D-12F7-FE79-6DD4-9D72C0BA659E}"/>
          </ac:spMkLst>
        </pc:spChg>
        <pc:spChg chg="add mod">
          <ac:chgData name="Jason Wiese" userId="4bff8d5b-7de6-4655-b397-69b0afc81113" providerId="ADAL" clId="{C9E43C07-3A5B-4520-85EC-6A67A311F93A}" dt="2023-03-30T04:36:48.175" v="3193" actId="1076"/>
          <ac:spMkLst>
            <pc:docMk/>
            <pc:sldMk cId="1851525912" sldId="2146846048"/>
            <ac:spMk id="26" creationId="{67E73424-304D-2B83-9D10-18C6FBE1E3FE}"/>
          </ac:spMkLst>
        </pc:spChg>
        <pc:spChg chg="add mod">
          <ac:chgData name="Jason Wiese" userId="4bff8d5b-7de6-4655-b397-69b0afc81113" providerId="ADAL" clId="{C9E43C07-3A5B-4520-85EC-6A67A311F93A}" dt="2023-03-30T04:37:06.055" v="3195" actId="1076"/>
          <ac:spMkLst>
            <pc:docMk/>
            <pc:sldMk cId="1851525912" sldId="2146846048"/>
            <ac:spMk id="27" creationId="{55BC58D1-9FAA-E461-C67B-FC16914A2573}"/>
          </ac:spMkLst>
        </pc:spChg>
        <pc:spChg chg="add mod">
          <ac:chgData name="Jason Wiese" userId="4bff8d5b-7de6-4655-b397-69b0afc81113" providerId="ADAL" clId="{C9E43C07-3A5B-4520-85EC-6A67A311F93A}" dt="2023-03-30T04:37:20.782" v="3197" actId="1076"/>
          <ac:spMkLst>
            <pc:docMk/>
            <pc:sldMk cId="1851525912" sldId="2146846048"/>
            <ac:spMk id="28" creationId="{80D3A3D7-541B-8A0E-5DDE-485E5CB763F9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29" creationId="{F988B5C0-4AEE-0E5A-A48E-7EED36C3DD7C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31" creationId="{F9D11E62-707A-ACFB-5D6F-73CE29557404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33" creationId="{4852B9B9-E669-481B-A6E1-027A1BAA2CC0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37" creationId="{AAE20C0B-A580-88E8-EC26-1E562FC65E53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38" creationId="{88BF3D55-B04A-F88A-11A5-98A4B1103C7A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39" creationId="{ABAD4F64-2625-2545-3963-B477A2099424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40" creationId="{A7A04C83-7C10-2F25-EF08-986420C1CCD2}"/>
          </ac:spMkLst>
        </pc:spChg>
        <pc:spChg chg="del mod">
          <ac:chgData name="Jason Wiese" userId="4bff8d5b-7de6-4655-b397-69b0afc81113" providerId="ADAL" clId="{C9E43C07-3A5B-4520-85EC-6A67A311F93A}" dt="2023-03-30T04:35:26.106" v="3181" actId="478"/>
          <ac:spMkLst>
            <pc:docMk/>
            <pc:sldMk cId="1851525912" sldId="2146846048"/>
            <ac:spMk id="41" creationId="{406ED88B-D6BA-E4F0-F174-8C6490F2F606}"/>
          </ac:spMkLst>
        </pc:spChg>
      </pc:sldChg>
      <pc:sldChg chg="addSp modSp mod">
        <pc:chgData name="Jason Wiese" userId="4bff8d5b-7de6-4655-b397-69b0afc81113" providerId="ADAL" clId="{C9E43C07-3A5B-4520-85EC-6A67A311F93A}" dt="2023-03-30T05:12:25.163" v="3512"/>
        <pc:sldMkLst>
          <pc:docMk/>
          <pc:sldMk cId="3610296640" sldId="2146846048"/>
        </pc:sldMkLst>
        <pc:spChg chg="mod">
          <ac:chgData name="Jason Wiese" userId="4bff8d5b-7de6-4655-b397-69b0afc81113" providerId="ADAL" clId="{C9E43C07-3A5B-4520-85EC-6A67A311F93A}" dt="2023-03-30T04:56:39.962" v="3379"/>
          <ac:spMkLst>
            <pc:docMk/>
            <pc:sldMk cId="3610296640" sldId="2146846048"/>
            <ac:spMk id="6" creationId="{31AC66B8-0DE7-D7F0-144E-0005D9B7A7A6}"/>
          </ac:spMkLst>
        </pc:spChg>
        <pc:spChg chg="mod">
          <ac:chgData name="Jason Wiese" userId="4bff8d5b-7de6-4655-b397-69b0afc81113" providerId="ADAL" clId="{C9E43C07-3A5B-4520-85EC-6A67A311F93A}" dt="2023-03-30T04:48:28.732" v="3233" actId="20577"/>
          <ac:spMkLst>
            <pc:docMk/>
            <pc:sldMk cId="3610296640" sldId="2146846048"/>
            <ac:spMk id="11" creationId="{DA8817F2-DBFB-3252-09C9-CB8FBE66897D}"/>
          </ac:spMkLst>
        </pc:spChg>
        <pc:spChg chg="mod">
          <ac:chgData name="Jason Wiese" userId="4bff8d5b-7de6-4655-b397-69b0afc81113" providerId="ADAL" clId="{C9E43C07-3A5B-4520-85EC-6A67A311F93A}" dt="2023-03-30T04:48:32.996" v="3235" actId="20577"/>
          <ac:spMkLst>
            <pc:docMk/>
            <pc:sldMk cId="3610296640" sldId="2146846048"/>
            <ac:spMk id="14" creationId="{DBB03604-C0B7-9B2D-A8E2-405B1EB34065}"/>
          </ac:spMkLst>
        </pc:spChg>
        <pc:spChg chg="add mod">
          <ac:chgData name="Jason Wiese" userId="4bff8d5b-7de6-4655-b397-69b0afc81113" providerId="ADAL" clId="{C9E43C07-3A5B-4520-85EC-6A67A311F93A}" dt="2023-03-30T04:48:09.604" v="3232" actId="313"/>
          <ac:spMkLst>
            <pc:docMk/>
            <pc:sldMk cId="3610296640" sldId="2146846048"/>
            <ac:spMk id="15" creationId="{A6D8C16B-CB5C-BBAA-D5EF-5D7D422E7896}"/>
          </ac:spMkLst>
        </pc:spChg>
        <pc:spChg chg="add mod">
          <ac:chgData name="Jason Wiese" userId="4bff8d5b-7de6-4655-b397-69b0afc81113" providerId="ADAL" clId="{C9E43C07-3A5B-4520-85EC-6A67A311F93A}" dt="2023-03-30T05:12:25.163" v="3512"/>
          <ac:spMkLst>
            <pc:docMk/>
            <pc:sldMk cId="3610296640" sldId="2146846048"/>
            <ac:spMk id="16" creationId="{9C52C916-AA05-57D3-4600-6C979F0CE37E}"/>
          </ac:spMkLst>
        </pc:spChg>
      </pc:sldChg>
      <pc:sldChg chg="addSp delSp modSp mod">
        <pc:chgData name="Jason Wiese" userId="4bff8d5b-7de6-4655-b397-69b0afc81113" providerId="ADAL" clId="{C9E43C07-3A5B-4520-85EC-6A67A311F93A}" dt="2023-03-30T05:20:46.463" v="3535" actId="20577"/>
        <pc:sldMkLst>
          <pc:docMk/>
          <pc:sldMk cId="2302595557" sldId="2146846049"/>
        </pc:sldMkLst>
        <pc:spChg chg="add mod">
          <ac:chgData name="Jason Wiese" userId="4bff8d5b-7de6-4655-b397-69b0afc81113" providerId="ADAL" clId="{C9E43C07-3A5B-4520-85EC-6A67A311F93A}" dt="2023-03-30T04:49:48.062" v="3237" actId="1076"/>
          <ac:spMkLst>
            <pc:docMk/>
            <pc:sldMk cId="2302595557" sldId="2146846049"/>
            <ac:spMk id="4" creationId="{08642970-EEAB-DEC5-5805-62AA4372372C}"/>
          </ac:spMkLst>
        </pc:spChg>
        <pc:spChg chg="mod">
          <ac:chgData name="Jason Wiese" userId="4bff8d5b-7de6-4655-b397-69b0afc81113" providerId="ADAL" clId="{C9E43C07-3A5B-4520-85EC-6A67A311F93A}" dt="2023-03-30T04:56:18.397" v="3378" actId="20577"/>
          <ac:spMkLst>
            <pc:docMk/>
            <pc:sldMk cId="2302595557" sldId="2146846049"/>
            <ac:spMk id="6" creationId="{31AC66B8-0DE7-D7F0-144E-0005D9B7A7A6}"/>
          </ac:spMkLst>
        </pc:spChg>
        <pc:spChg chg="add del mod">
          <ac:chgData name="Jason Wiese" userId="4bff8d5b-7de6-4655-b397-69b0afc81113" providerId="ADAL" clId="{C9E43C07-3A5B-4520-85EC-6A67A311F93A}" dt="2023-03-30T05:17:46.791" v="3528" actId="478"/>
          <ac:spMkLst>
            <pc:docMk/>
            <pc:sldMk cId="2302595557" sldId="2146846049"/>
            <ac:spMk id="19" creationId="{182CF226-6326-B132-5FB0-44A1F36A068B}"/>
          </ac:spMkLst>
        </pc:spChg>
        <pc:spChg chg="mod">
          <ac:chgData name="Jason Wiese" userId="4bff8d5b-7de6-4655-b397-69b0afc81113" providerId="ADAL" clId="{C9E43C07-3A5B-4520-85EC-6A67A311F93A}" dt="2023-03-30T05:14:52.563" v="3519" actId="20577"/>
          <ac:spMkLst>
            <pc:docMk/>
            <pc:sldMk cId="2302595557" sldId="2146846049"/>
            <ac:spMk id="29" creationId="{F988B5C0-4AEE-0E5A-A48E-7EED36C3DD7C}"/>
          </ac:spMkLst>
        </pc:spChg>
        <pc:spChg chg="mod">
          <ac:chgData name="Jason Wiese" userId="4bff8d5b-7de6-4655-b397-69b0afc81113" providerId="ADAL" clId="{C9E43C07-3A5B-4520-85EC-6A67A311F93A}" dt="2023-03-30T05:16:14.137" v="3522" actId="207"/>
          <ac:spMkLst>
            <pc:docMk/>
            <pc:sldMk cId="2302595557" sldId="2146846049"/>
            <ac:spMk id="31" creationId="{F9D11E62-707A-ACFB-5D6F-73CE29557404}"/>
          </ac:spMkLst>
        </pc:spChg>
        <pc:spChg chg="mod">
          <ac:chgData name="Jason Wiese" userId="4bff8d5b-7de6-4655-b397-69b0afc81113" providerId="ADAL" clId="{C9E43C07-3A5B-4520-85EC-6A67A311F93A}" dt="2023-03-30T05:16:21.381" v="3523" actId="20577"/>
          <ac:spMkLst>
            <pc:docMk/>
            <pc:sldMk cId="2302595557" sldId="2146846049"/>
            <ac:spMk id="37" creationId="{AAE20C0B-A580-88E8-EC26-1E562FC65E53}"/>
          </ac:spMkLst>
        </pc:spChg>
        <pc:spChg chg="mod">
          <ac:chgData name="Jason Wiese" userId="4bff8d5b-7de6-4655-b397-69b0afc81113" providerId="ADAL" clId="{C9E43C07-3A5B-4520-85EC-6A67A311F93A}" dt="2023-03-30T05:17:26.377" v="3524" actId="20577"/>
          <ac:spMkLst>
            <pc:docMk/>
            <pc:sldMk cId="2302595557" sldId="2146846049"/>
            <ac:spMk id="38" creationId="{88BF3D55-B04A-F88A-11A5-98A4B1103C7A}"/>
          </ac:spMkLst>
        </pc:spChg>
        <pc:spChg chg="mod">
          <ac:chgData name="Jason Wiese" userId="4bff8d5b-7de6-4655-b397-69b0afc81113" providerId="ADAL" clId="{C9E43C07-3A5B-4520-85EC-6A67A311F93A}" dt="2023-03-30T05:20:43.852" v="3534" actId="20577"/>
          <ac:spMkLst>
            <pc:docMk/>
            <pc:sldMk cId="2302595557" sldId="2146846049"/>
            <ac:spMk id="39" creationId="{ABAD4F64-2625-2545-3963-B477A2099424}"/>
          </ac:spMkLst>
        </pc:spChg>
        <pc:spChg chg="mod">
          <ac:chgData name="Jason Wiese" userId="4bff8d5b-7de6-4655-b397-69b0afc81113" providerId="ADAL" clId="{C9E43C07-3A5B-4520-85EC-6A67A311F93A}" dt="2023-03-30T05:20:46.463" v="3535" actId="20577"/>
          <ac:spMkLst>
            <pc:docMk/>
            <pc:sldMk cId="2302595557" sldId="2146846049"/>
            <ac:spMk id="41" creationId="{406ED88B-D6BA-E4F0-F174-8C6490F2F606}"/>
          </ac:spMkLst>
        </pc:spChg>
      </pc:sldChg>
      <pc:sldChg chg="modSp mod">
        <pc:chgData name="Jason Wiese" userId="4bff8d5b-7de6-4655-b397-69b0afc81113" providerId="ADAL" clId="{C9E43C07-3A5B-4520-85EC-6A67A311F93A}" dt="2023-03-30T05:29:06.981" v="3903" actId="20577"/>
        <pc:sldMkLst>
          <pc:docMk/>
          <pc:sldMk cId="3270086740" sldId="2146846050"/>
        </pc:sldMkLst>
        <pc:spChg chg="mod">
          <ac:chgData name="Jason Wiese" userId="4bff8d5b-7de6-4655-b397-69b0afc81113" providerId="ADAL" clId="{C9E43C07-3A5B-4520-85EC-6A67A311F93A}" dt="2023-03-30T05:29:06.981" v="3903" actId="20577"/>
          <ac:spMkLst>
            <pc:docMk/>
            <pc:sldMk cId="3270086740" sldId="2146846050"/>
            <ac:spMk id="2" creationId="{F850BF7A-D8EE-519D-BA3E-233E3755E4E7}"/>
          </ac:spMkLst>
        </pc:spChg>
      </pc:sldChg>
      <pc:sldChg chg="del">
        <pc:chgData name="Jason Wiese" userId="4bff8d5b-7de6-4655-b397-69b0afc81113" providerId="ADAL" clId="{C9E43C07-3A5B-4520-85EC-6A67A311F93A}" dt="2023-03-30T05:27:52.866" v="3709" actId="47"/>
        <pc:sldMkLst>
          <pc:docMk/>
          <pc:sldMk cId="3845150911" sldId="2146846050"/>
        </pc:sldMkLst>
      </pc:sldChg>
    </pc:docChg>
  </pc:docChgLst>
  <pc:docChgLst>
    <pc:chgData name="Kaileen Cain" userId="21167d2d-fdf2-4320-ae3a-272888c89590" providerId="ADAL" clId="{0D540A83-2799-4D81-B70D-C9248BFAF47B}"/>
    <pc:docChg chg="undo custSel modSld">
      <pc:chgData name="Kaileen Cain" userId="21167d2d-fdf2-4320-ae3a-272888c89590" providerId="ADAL" clId="{0D540A83-2799-4D81-B70D-C9248BFAF47B}" dt="2023-03-30T16:17:50.447" v="416" actId="408"/>
      <pc:docMkLst>
        <pc:docMk/>
      </pc:docMkLst>
      <pc:sldChg chg="mod">
        <pc:chgData name="Kaileen Cain" userId="21167d2d-fdf2-4320-ae3a-272888c89590" providerId="ADAL" clId="{0D540A83-2799-4D81-B70D-C9248BFAF47B}" dt="2023-03-30T15:13:01.735" v="79" actId="27918"/>
        <pc:sldMkLst>
          <pc:docMk/>
          <pc:sldMk cId="3748378715" sldId="2146846029"/>
        </pc:sldMkLst>
      </pc:sldChg>
      <pc:sldChg chg="addSp delSp modSp mod">
        <pc:chgData name="Kaileen Cain" userId="21167d2d-fdf2-4320-ae3a-272888c89590" providerId="ADAL" clId="{0D540A83-2799-4D81-B70D-C9248BFAF47B}" dt="2023-03-30T16:17:50.447" v="416" actId="408"/>
        <pc:sldMkLst>
          <pc:docMk/>
          <pc:sldMk cId="1842209458" sldId="2146846051"/>
        </pc:sldMkLst>
        <pc:spChg chg="add mod">
          <ac:chgData name="Kaileen Cain" userId="21167d2d-fdf2-4320-ae3a-272888c89590" providerId="ADAL" clId="{0D540A83-2799-4D81-B70D-C9248BFAF47B}" dt="2023-03-30T16:04:38.978" v="348" actId="164"/>
          <ac:spMkLst>
            <pc:docMk/>
            <pc:sldMk cId="1842209458" sldId="2146846051"/>
            <ac:spMk id="3" creationId="{290F4C0F-2E86-2314-E4A5-568F4FB1B085}"/>
          </ac:spMkLst>
        </pc:spChg>
        <pc:spChg chg="mod">
          <ac:chgData name="Kaileen Cain" userId="21167d2d-fdf2-4320-ae3a-272888c89590" providerId="ADAL" clId="{0D540A83-2799-4D81-B70D-C9248BFAF47B}" dt="2023-03-30T16:14:41.383" v="381" actId="1076"/>
          <ac:spMkLst>
            <pc:docMk/>
            <pc:sldMk cId="1842209458" sldId="2146846051"/>
            <ac:spMk id="7" creationId="{81697415-FDF0-F1F1-3CC8-DE11D1025938}"/>
          </ac:spMkLst>
        </pc:spChg>
        <pc:spChg chg="add mod">
          <ac:chgData name="Kaileen Cain" userId="21167d2d-fdf2-4320-ae3a-272888c89590" providerId="ADAL" clId="{0D540A83-2799-4D81-B70D-C9248BFAF47B}" dt="2023-03-30T16:04:38.978" v="348" actId="164"/>
          <ac:spMkLst>
            <pc:docMk/>
            <pc:sldMk cId="1842209458" sldId="2146846051"/>
            <ac:spMk id="8" creationId="{1429EF81-7A7D-D1C4-C7C4-C14F2E94ED56}"/>
          </ac:spMkLst>
        </pc:spChg>
        <pc:spChg chg="add mod">
          <ac:chgData name="Kaileen Cain" userId="21167d2d-fdf2-4320-ae3a-272888c89590" providerId="ADAL" clId="{0D540A83-2799-4D81-B70D-C9248BFAF47B}" dt="2023-03-30T16:04:38.978" v="348" actId="164"/>
          <ac:spMkLst>
            <pc:docMk/>
            <pc:sldMk cId="1842209458" sldId="2146846051"/>
            <ac:spMk id="10" creationId="{B270E26E-8614-232F-2C83-BBB7DFD38503}"/>
          </ac:spMkLst>
        </pc:spChg>
        <pc:spChg chg="add mod">
          <ac:chgData name="Kaileen Cain" userId="21167d2d-fdf2-4320-ae3a-272888c89590" providerId="ADAL" clId="{0D540A83-2799-4D81-B70D-C9248BFAF47B}" dt="2023-03-30T16:04:34.383" v="347" actId="164"/>
          <ac:spMkLst>
            <pc:docMk/>
            <pc:sldMk cId="1842209458" sldId="2146846051"/>
            <ac:spMk id="11" creationId="{5FE6E1DF-7FAC-9119-B647-A52ACEFE0C15}"/>
          </ac:spMkLst>
        </pc:spChg>
        <pc:spChg chg="add mod">
          <ac:chgData name="Kaileen Cain" userId="21167d2d-fdf2-4320-ae3a-272888c89590" providerId="ADAL" clId="{0D540A83-2799-4D81-B70D-C9248BFAF47B}" dt="2023-03-30T16:04:34.383" v="347" actId="164"/>
          <ac:spMkLst>
            <pc:docMk/>
            <pc:sldMk cId="1842209458" sldId="2146846051"/>
            <ac:spMk id="14" creationId="{104397CE-D268-F491-BAFF-75AA6EED1F57}"/>
          </ac:spMkLst>
        </pc:spChg>
        <pc:spChg chg="add mod">
          <ac:chgData name="Kaileen Cain" userId="21167d2d-fdf2-4320-ae3a-272888c89590" providerId="ADAL" clId="{0D540A83-2799-4D81-B70D-C9248BFAF47B}" dt="2023-03-30T16:04:34.383" v="347" actId="164"/>
          <ac:spMkLst>
            <pc:docMk/>
            <pc:sldMk cId="1842209458" sldId="2146846051"/>
            <ac:spMk id="15" creationId="{D8983CA0-5C11-3CAC-AFC7-8CA0918F267F}"/>
          </ac:spMkLst>
        </pc:spChg>
        <pc:spChg chg="add mod">
          <ac:chgData name="Kaileen Cain" userId="21167d2d-fdf2-4320-ae3a-272888c89590" providerId="ADAL" clId="{0D540A83-2799-4D81-B70D-C9248BFAF47B}" dt="2023-03-30T16:04:28.909" v="346" actId="164"/>
          <ac:spMkLst>
            <pc:docMk/>
            <pc:sldMk cId="1842209458" sldId="2146846051"/>
            <ac:spMk id="16" creationId="{C4FB52CE-253A-63E2-08F1-A3099B8049D6}"/>
          </ac:spMkLst>
        </pc:spChg>
        <pc:spChg chg="add mod">
          <ac:chgData name="Kaileen Cain" userId="21167d2d-fdf2-4320-ae3a-272888c89590" providerId="ADAL" clId="{0D540A83-2799-4D81-B70D-C9248BFAF47B}" dt="2023-03-30T16:04:28.909" v="346" actId="164"/>
          <ac:spMkLst>
            <pc:docMk/>
            <pc:sldMk cId="1842209458" sldId="2146846051"/>
            <ac:spMk id="20" creationId="{B6B965A3-7FBB-7CAE-80C3-86B653E252CF}"/>
          </ac:spMkLst>
        </pc:spChg>
        <pc:spChg chg="add mod">
          <ac:chgData name="Kaileen Cain" userId="21167d2d-fdf2-4320-ae3a-272888c89590" providerId="ADAL" clId="{0D540A83-2799-4D81-B70D-C9248BFAF47B}" dt="2023-03-30T16:04:28.909" v="346" actId="164"/>
          <ac:spMkLst>
            <pc:docMk/>
            <pc:sldMk cId="1842209458" sldId="2146846051"/>
            <ac:spMk id="21" creationId="{CEB22626-A2D3-CC08-AF1F-AE39B097B70D}"/>
          </ac:spMkLst>
        </pc:spChg>
        <pc:spChg chg="add mod">
          <ac:chgData name="Kaileen Cain" userId="21167d2d-fdf2-4320-ae3a-272888c89590" providerId="ADAL" clId="{0D540A83-2799-4D81-B70D-C9248BFAF47B}" dt="2023-03-30T16:14:32.505" v="379" actId="1076"/>
          <ac:spMkLst>
            <pc:docMk/>
            <pc:sldMk cId="1842209458" sldId="2146846051"/>
            <ac:spMk id="22" creationId="{652DAEFC-CD35-DD9F-C22B-0941A7713981}"/>
          </ac:spMkLst>
        </pc:spChg>
        <pc:spChg chg="add mod">
          <ac:chgData name="Kaileen Cain" userId="21167d2d-fdf2-4320-ae3a-272888c89590" providerId="ADAL" clId="{0D540A83-2799-4D81-B70D-C9248BFAF47B}" dt="2023-03-30T16:04:44.695" v="349" actId="164"/>
          <ac:spMkLst>
            <pc:docMk/>
            <pc:sldMk cId="1842209458" sldId="2146846051"/>
            <ac:spMk id="23" creationId="{4557D870-9C11-CA95-B866-C2B79E72558B}"/>
          </ac:spMkLst>
        </pc:spChg>
        <pc:spChg chg="add mod">
          <ac:chgData name="Kaileen Cain" userId="21167d2d-fdf2-4320-ae3a-272888c89590" providerId="ADAL" clId="{0D540A83-2799-4D81-B70D-C9248BFAF47B}" dt="2023-03-30T16:04:44.695" v="349" actId="164"/>
          <ac:spMkLst>
            <pc:docMk/>
            <pc:sldMk cId="1842209458" sldId="2146846051"/>
            <ac:spMk id="24" creationId="{16ED97DC-E422-5A1F-1F57-52EB87E4BD9F}"/>
          </ac:spMkLst>
        </pc:spChg>
        <pc:spChg chg="add mod">
          <ac:chgData name="Kaileen Cain" userId="21167d2d-fdf2-4320-ae3a-272888c89590" providerId="ADAL" clId="{0D540A83-2799-4D81-B70D-C9248BFAF47B}" dt="2023-03-30T16:05:02.107" v="352" actId="165"/>
          <ac:spMkLst>
            <pc:docMk/>
            <pc:sldMk cId="1842209458" sldId="2146846051"/>
            <ac:spMk id="25" creationId="{8A4A0C1D-4854-4762-6232-7682CD3A136D}"/>
          </ac:spMkLst>
        </pc:spChg>
        <pc:spChg chg="add mod">
          <ac:chgData name="Kaileen Cain" userId="21167d2d-fdf2-4320-ae3a-272888c89590" providerId="ADAL" clId="{0D540A83-2799-4D81-B70D-C9248BFAF47B}" dt="2023-03-30T16:05:02.107" v="352" actId="165"/>
          <ac:spMkLst>
            <pc:docMk/>
            <pc:sldMk cId="1842209458" sldId="2146846051"/>
            <ac:spMk id="26" creationId="{50E7F759-75E9-DFBA-5C49-ACC3C5B8D1EA}"/>
          </ac:spMkLst>
        </pc:spChg>
        <pc:spChg chg="add mod">
          <ac:chgData name="Kaileen Cain" userId="21167d2d-fdf2-4320-ae3a-272888c89590" providerId="ADAL" clId="{0D540A83-2799-4D81-B70D-C9248BFAF47B}" dt="2023-03-30T16:05:02.107" v="352" actId="165"/>
          <ac:spMkLst>
            <pc:docMk/>
            <pc:sldMk cId="1842209458" sldId="2146846051"/>
            <ac:spMk id="27" creationId="{69541372-DEFF-EC8E-13FE-B2B28F67CF62}"/>
          </ac:spMkLst>
        </pc:spChg>
        <pc:spChg chg="add mod topLvl">
          <ac:chgData name="Kaileen Cain" userId="21167d2d-fdf2-4320-ae3a-272888c89590" providerId="ADAL" clId="{0D540A83-2799-4D81-B70D-C9248BFAF47B}" dt="2023-03-30T16:05:08.680" v="353" actId="164"/>
          <ac:spMkLst>
            <pc:docMk/>
            <pc:sldMk cId="1842209458" sldId="2146846051"/>
            <ac:spMk id="28" creationId="{122A9C40-A3AF-1126-42E9-505ACDC3054A}"/>
          </ac:spMkLst>
        </pc:spChg>
        <pc:spChg chg="add mod topLvl">
          <ac:chgData name="Kaileen Cain" userId="21167d2d-fdf2-4320-ae3a-272888c89590" providerId="ADAL" clId="{0D540A83-2799-4D81-B70D-C9248BFAF47B}" dt="2023-03-30T16:05:08.680" v="353" actId="164"/>
          <ac:spMkLst>
            <pc:docMk/>
            <pc:sldMk cId="1842209458" sldId="2146846051"/>
            <ac:spMk id="29" creationId="{AF5F7791-D581-2CF2-AA32-209E3FB38247}"/>
          </ac:spMkLst>
        </pc:spChg>
        <pc:spChg chg="add mod topLvl">
          <ac:chgData name="Kaileen Cain" userId="21167d2d-fdf2-4320-ae3a-272888c89590" providerId="ADAL" clId="{0D540A83-2799-4D81-B70D-C9248BFAF47B}" dt="2023-03-30T16:05:08.680" v="353" actId="164"/>
          <ac:spMkLst>
            <pc:docMk/>
            <pc:sldMk cId="1842209458" sldId="2146846051"/>
            <ac:spMk id="30" creationId="{BDB17F75-CB79-4FDF-8FCE-1CE94A73B708}"/>
          </ac:spMkLst>
        </pc:spChg>
        <pc:grpChg chg="add mod">
          <ac:chgData name="Kaileen Cain" userId="21167d2d-fdf2-4320-ae3a-272888c89590" providerId="ADAL" clId="{0D540A83-2799-4D81-B70D-C9248BFAF47B}" dt="2023-03-30T16:17:46.011" v="415" actId="408"/>
          <ac:grpSpMkLst>
            <pc:docMk/>
            <pc:sldMk cId="1842209458" sldId="2146846051"/>
            <ac:grpSpMk id="43" creationId="{281E3D20-6118-DF98-DC15-0E7DB407D5EB}"/>
          </ac:grpSpMkLst>
        </pc:grpChg>
        <pc:grpChg chg="add mod">
          <ac:chgData name="Kaileen Cain" userId="21167d2d-fdf2-4320-ae3a-272888c89590" providerId="ADAL" clId="{0D540A83-2799-4D81-B70D-C9248BFAF47B}" dt="2023-03-30T16:17:50.447" v="416" actId="408"/>
          <ac:grpSpMkLst>
            <pc:docMk/>
            <pc:sldMk cId="1842209458" sldId="2146846051"/>
            <ac:grpSpMk id="44" creationId="{9ACCE1D8-F689-289A-358E-D3665697A3EC}"/>
          </ac:grpSpMkLst>
        </pc:grpChg>
        <pc:grpChg chg="add mod">
          <ac:chgData name="Kaileen Cain" userId="21167d2d-fdf2-4320-ae3a-272888c89590" providerId="ADAL" clId="{0D540A83-2799-4D81-B70D-C9248BFAF47B}" dt="2023-03-30T16:17:39.998" v="414" actId="12788"/>
          <ac:grpSpMkLst>
            <pc:docMk/>
            <pc:sldMk cId="1842209458" sldId="2146846051"/>
            <ac:grpSpMk id="45" creationId="{07349AF6-0280-443F-9851-A7AD80398F6C}"/>
          </ac:grpSpMkLst>
        </pc:grpChg>
        <pc:grpChg chg="add mod">
          <ac:chgData name="Kaileen Cain" userId="21167d2d-fdf2-4320-ae3a-272888c89590" providerId="ADAL" clId="{0D540A83-2799-4D81-B70D-C9248BFAF47B}" dt="2023-03-30T16:17:39.998" v="414" actId="12788"/>
          <ac:grpSpMkLst>
            <pc:docMk/>
            <pc:sldMk cId="1842209458" sldId="2146846051"/>
            <ac:grpSpMk id="46" creationId="{633E6BA6-DD10-E666-279C-2AA423822582}"/>
          </ac:grpSpMkLst>
        </pc:grpChg>
        <pc:grpChg chg="add mod topLvl">
          <ac:chgData name="Kaileen Cain" userId="21167d2d-fdf2-4320-ae3a-272888c89590" providerId="ADAL" clId="{0D540A83-2799-4D81-B70D-C9248BFAF47B}" dt="2023-03-30T16:17:35.909" v="413" actId="12788"/>
          <ac:grpSpMkLst>
            <pc:docMk/>
            <pc:sldMk cId="1842209458" sldId="2146846051"/>
            <ac:grpSpMk id="47" creationId="{DB4BF857-982E-E2A4-1718-D9F856A5BED7}"/>
          </ac:grpSpMkLst>
        </pc:grpChg>
        <pc:grpChg chg="add del mod">
          <ac:chgData name="Kaileen Cain" userId="21167d2d-fdf2-4320-ae3a-272888c89590" providerId="ADAL" clId="{0D540A83-2799-4D81-B70D-C9248BFAF47B}" dt="2023-03-30T16:05:02.107" v="352" actId="165"/>
          <ac:grpSpMkLst>
            <pc:docMk/>
            <pc:sldMk cId="1842209458" sldId="2146846051"/>
            <ac:grpSpMk id="48" creationId="{3B8ECB8D-3689-FB16-F01C-8F11F81A6C7D}"/>
          </ac:grpSpMkLst>
        </pc:grpChg>
        <pc:grpChg chg="add mod">
          <ac:chgData name="Kaileen Cain" userId="21167d2d-fdf2-4320-ae3a-272888c89590" providerId="ADAL" clId="{0D540A83-2799-4D81-B70D-C9248BFAF47B}" dt="2023-03-30T16:17:35.909" v="413" actId="12788"/>
          <ac:grpSpMkLst>
            <pc:docMk/>
            <pc:sldMk cId="1842209458" sldId="2146846051"/>
            <ac:grpSpMk id="49" creationId="{E36178EC-D349-BAD4-8F4B-4F7573BED8B2}"/>
          </ac:grpSpMkLst>
        </pc:grpChg>
        <pc:picChg chg="add mod">
          <ac:chgData name="Kaileen Cain" userId="21167d2d-fdf2-4320-ae3a-272888c89590" providerId="ADAL" clId="{0D540A83-2799-4D81-B70D-C9248BFAF47B}" dt="2023-03-30T16:05:02.107" v="352" actId="165"/>
          <ac:picMkLst>
            <pc:docMk/>
            <pc:sldMk cId="1842209458" sldId="2146846051"/>
            <ac:picMk id="32" creationId="{6F763386-1B1B-7EF8-420F-CD42DD482C15}"/>
          </ac:picMkLst>
        </pc:picChg>
        <pc:picChg chg="add mod">
          <ac:chgData name="Kaileen Cain" userId="21167d2d-fdf2-4320-ae3a-272888c89590" providerId="ADAL" clId="{0D540A83-2799-4D81-B70D-C9248BFAF47B}" dt="2023-03-30T16:07:18.646" v="373" actId="1076"/>
          <ac:picMkLst>
            <pc:docMk/>
            <pc:sldMk cId="1842209458" sldId="2146846051"/>
            <ac:picMk id="34" creationId="{BD79EF79-E410-1C45-362F-32608C0F6695}"/>
          </ac:picMkLst>
        </pc:picChg>
        <pc:picChg chg="add mod">
          <ac:chgData name="Kaileen Cain" userId="21167d2d-fdf2-4320-ae3a-272888c89590" providerId="ADAL" clId="{0D540A83-2799-4D81-B70D-C9248BFAF47B}" dt="2023-03-30T16:04:38.978" v="348" actId="164"/>
          <ac:picMkLst>
            <pc:docMk/>
            <pc:sldMk cId="1842209458" sldId="2146846051"/>
            <ac:picMk id="36" creationId="{E2771932-CA29-4B03-AC91-17185F787DE3}"/>
          </ac:picMkLst>
        </pc:picChg>
        <pc:picChg chg="add mod">
          <ac:chgData name="Kaileen Cain" userId="21167d2d-fdf2-4320-ae3a-272888c89590" providerId="ADAL" clId="{0D540A83-2799-4D81-B70D-C9248BFAF47B}" dt="2023-03-30T16:07:07.925" v="372" actId="1076"/>
          <ac:picMkLst>
            <pc:docMk/>
            <pc:sldMk cId="1842209458" sldId="2146846051"/>
            <ac:picMk id="38" creationId="{C5FF276A-B08F-1F2D-3832-4564F02F4014}"/>
          </ac:picMkLst>
        </pc:picChg>
        <pc:picChg chg="add mod">
          <ac:chgData name="Kaileen Cain" userId="21167d2d-fdf2-4320-ae3a-272888c89590" providerId="ADAL" clId="{0D540A83-2799-4D81-B70D-C9248BFAF47B}" dt="2023-03-30T16:04:44.695" v="349" actId="164"/>
          <ac:picMkLst>
            <pc:docMk/>
            <pc:sldMk cId="1842209458" sldId="2146846051"/>
            <ac:picMk id="40" creationId="{D9FF0CC3-01C2-F4AD-7745-29012F60320B}"/>
          </ac:picMkLst>
        </pc:picChg>
        <pc:picChg chg="add mod topLvl">
          <ac:chgData name="Kaileen Cain" userId="21167d2d-fdf2-4320-ae3a-272888c89590" providerId="ADAL" clId="{0D540A83-2799-4D81-B70D-C9248BFAF47B}" dt="2023-03-30T16:05:08.680" v="353" actId="164"/>
          <ac:picMkLst>
            <pc:docMk/>
            <pc:sldMk cId="1842209458" sldId="2146846051"/>
            <ac:picMk id="42" creationId="{8E353878-8E7F-A0D5-CBB3-9C00F72338BF}"/>
          </ac:picMkLst>
        </pc:picChg>
      </pc:sldChg>
    </pc:docChg>
  </pc:docChgLst>
  <pc:docChgLst>
    <pc:chgData name="Jason Wiese" userId="4bff8d5b-7de6-4655-b397-69b0afc81113" providerId="ADAL" clId="{DE6618EA-7AC9-456D-BE15-B3E229857CE5}"/>
    <pc:docChg chg="undo redo custSel delSld modSld">
      <pc:chgData name="Jason Wiese" userId="4bff8d5b-7de6-4655-b397-69b0afc81113" providerId="ADAL" clId="{DE6618EA-7AC9-456D-BE15-B3E229857CE5}" dt="2023-03-30T21:57:19.541" v="430" actId="113"/>
      <pc:docMkLst>
        <pc:docMk/>
      </pc:docMkLst>
      <pc:sldChg chg="delSp modSp mod">
        <pc:chgData name="Jason Wiese" userId="4bff8d5b-7de6-4655-b397-69b0afc81113" providerId="ADAL" clId="{DE6618EA-7AC9-456D-BE15-B3E229857CE5}" dt="2023-03-30T21:45:40.826" v="325" actId="207"/>
        <pc:sldMkLst>
          <pc:docMk/>
          <pc:sldMk cId="2967841978" sldId="2146845988"/>
        </pc:sldMkLst>
        <pc:spChg chg="del mod">
          <ac:chgData name="Jason Wiese" userId="4bff8d5b-7de6-4655-b397-69b0afc81113" providerId="ADAL" clId="{DE6618EA-7AC9-456D-BE15-B3E229857CE5}" dt="2023-03-30T21:28:11.132" v="273" actId="478"/>
          <ac:spMkLst>
            <pc:docMk/>
            <pc:sldMk cId="2967841978" sldId="2146845988"/>
            <ac:spMk id="11" creationId="{EE60B27A-573F-CC1C-ABFF-EE93394BC510}"/>
          </ac:spMkLst>
        </pc:spChg>
        <pc:graphicFrameChg chg="del">
          <ac:chgData name="Jason Wiese" userId="4bff8d5b-7de6-4655-b397-69b0afc81113" providerId="ADAL" clId="{DE6618EA-7AC9-456D-BE15-B3E229857CE5}" dt="2023-03-30T21:44:39.855" v="316" actId="478"/>
          <ac:graphicFrameMkLst>
            <pc:docMk/>
            <pc:sldMk cId="2967841978" sldId="2146845988"/>
            <ac:graphicFrameMk id="6" creationId="{A7B1C3B1-C647-0552-C91D-88D5EA332ECB}"/>
          </ac:graphicFrameMkLst>
        </pc:graphicFrameChg>
        <pc:graphicFrameChg chg="mod">
          <ac:chgData name="Jason Wiese" userId="4bff8d5b-7de6-4655-b397-69b0afc81113" providerId="ADAL" clId="{DE6618EA-7AC9-456D-BE15-B3E229857CE5}" dt="2023-03-30T21:45:40.826" v="325" actId="207"/>
          <ac:graphicFrameMkLst>
            <pc:docMk/>
            <pc:sldMk cId="2967841978" sldId="2146845988"/>
            <ac:graphicFrameMk id="9" creationId="{D07B4D77-1543-00E9-DEC8-B3B40C6092FF}"/>
          </ac:graphicFrameMkLst>
        </pc:graphicFrameChg>
      </pc:sldChg>
      <pc:sldChg chg="modSp mod">
        <pc:chgData name="Jason Wiese" userId="4bff8d5b-7de6-4655-b397-69b0afc81113" providerId="ADAL" clId="{DE6618EA-7AC9-456D-BE15-B3E229857CE5}" dt="2023-03-30T21:39:21.524" v="304" actId="20577"/>
        <pc:sldMkLst>
          <pc:docMk/>
          <pc:sldMk cId="1566231302" sldId="2146846023"/>
        </pc:sldMkLst>
        <pc:spChg chg="mod">
          <ac:chgData name="Jason Wiese" userId="4bff8d5b-7de6-4655-b397-69b0afc81113" providerId="ADAL" clId="{DE6618EA-7AC9-456D-BE15-B3E229857CE5}" dt="2023-03-30T21:39:21.524" v="304" actId="20577"/>
          <ac:spMkLst>
            <pc:docMk/>
            <pc:sldMk cId="1566231302" sldId="2146846023"/>
            <ac:spMk id="4" creationId="{1BF894CE-5EB9-4BB3-F6C7-477E37F6A6AA}"/>
          </ac:spMkLst>
        </pc:spChg>
      </pc:sldChg>
      <pc:sldChg chg="del">
        <pc:chgData name="Jason Wiese" userId="4bff8d5b-7de6-4655-b397-69b0afc81113" providerId="ADAL" clId="{DE6618EA-7AC9-456D-BE15-B3E229857CE5}" dt="2023-03-30T21:57:05.857" v="426" actId="47"/>
        <pc:sldMkLst>
          <pc:docMk/>
          <pc:sldMk cId="2041847962" sldId="2146846047"/>
        </pc:sldMkLst>
      </pc:sldChg>
      <pc:sldChg chg="delSp modSp del mod">
        <pc:chgData name="Jason Wiese" userId="4bff8d5b-7de6-4655-b397-69b0afc81113" providerId="ADAL" clId="{DE6618EA-7AC9-456D-BE15-B3E229857CE5}" dt="2023-03-30T21:29:20.175" v="276" actId="2696"/>
        <pc:sldMkLst>
          <pc:docMk/>
          <pc:sldMk cId="3954472534" sldId="2146846054"/>
        </pc:sldMkLst>
        <pc:spChg chg="del">
          <ac:chgData name="Jason Wiese" userId="4bff8d5b-7de6-4655-b397-69b0afc81113" providerId="ADAL" clId="{DE6618EA-7AC9-456D-BE15-B3E229857CE5}" dt="2023-03-30T21:29:13.766" v="274" actId="478"/>
          <ac:spMkLst>
            <pc:docMk/>
            <pc:sldMk cId="3954472534" sldId="2146846054"/>
            <ac:spMk id="52" creationId="{E8FAB1FF-7BB6-7FF3-3780-65AC9DCD8C6B}"/>
          </ac:spMkLst>
        </pc:spChg>
        <pc:picChg chg="mod">
          <ac:chgData name="Jason Wiese" userId="4bff8d5b-7de6-4655-b397-69b0afc81113" providerId="ADAL" clId="{DE6618EA-7AC9-456D-BE15-B3E229857CE5}" dt="2023-03-30T21:05:39.812" v="1" actId="1076"/>
          <ac:picMkLst>
            <pc:docMk/>
            <pc:sldMk cId="3954472534" sldId="2146846054"/>
            <ac:picMk id="13" creationId="{BD24A654-F610-AF58-D09A-3BD6629672C0}"/>
          </ac:picMkLst>
        </pc:picChg>
      </pc:sldChg>
      <pc:sldChg chg="delSp modSp mod">
        <pc:chgData name="Jason Wiese" userId="4bff8d5b-7de6-4655-b397-69b0afc81113" providerId="ADAL" clId="{DE6618EA-7AC9-456D-BE15-B3E229857CE5}" dt="2023-03-30T21:29:16.869" v="275" actId="478"/>
        <pc:sldMkLst>
          <pc:docMk/>
          <pc:sldMk cId="1526593120" sldId="2146846056"/>
        </pc:sldMkLst>
        <pc:spChg chg="mod">
          <ac:chgData name="Jason Wiese" userId="4bff8d5b-7de6-4655-b397-69b0afc81113" providerId="ADAL" clId="{DE6618EA-7AC9-456D-BE15-B3E229857CE5}" dt="2023-03-30T21:07:48.416" v="101" actId="1037"/>
          <ac:spMkLst>
            <pc:docMk/>
            <pc:sldMk cId="1526593120" sldId="2146846056"/>
            <ac:spMk id="3" creationId="{290F4C0F-2E86-2314-E4A5-568F4FB1B085}"/>
          </ac:spMkLst>
        </pc:spChg>
        <pc:spChg chg="mod">
          <ac:chgData name="Jason Wiese" userId="4bff8d5b-7de6-4655-b397-69b0afc81113" providerId="ADAL" clId="{DE6618EA-7AC9-456D-BE15-B3E229857CE5}" dt="2023-03-30T21:10:13.771" v="233" actId="1035"/>
          <ac:spMkLst>
            <pc:docMk/>
            <pc:sldMk cId="1526593120" sldId="2146846056"/>
            <ac:spMk id="8" creationId="{1429EF81-7A7D-D1C4-C7C4-C14F2E94ED56}"/>
          </ac:spMkLst>
        </pc:spChg>
        <pc:spChg chg="mod">
          <ac:chgData name="Jason Wiese" userId="4bff8d5b-7de6-4655-b397-69b0afc81113" providerId="ADAL" clId="{DE6618EA-7AC9-456D-BE15-B3E229857CE5}" dt="2023-03-30T21:15:37.825" v="271" actId="113"/>
          <ac:spMkLst>
            <pc:docMk/>
            <pc:sldMk cId="1526593120" sldId="2146846056"/>
            <ac:spMk id="10" creationId="{B270E26E-8614-232F-2C83-BBB7DFD38503}"/>
          </ac:spMkLst>
        </pc:spChg>
        <pc:spChg chg="mod">
          <ac:chgData name="Jason Wiese" userId="4bff8d5b-7de6-4655-b397-69b0afc81113" providerId="ADAL" clId="{DE6618EA-7AC9-456D-BE15-B3E229857CE5}" dt="2023-03-30T21:07:48.416" v="101" actId="1037"/>
          <ac:spMkLst>
            <pc:docMk/>
            <pc:sldMk cId="1526593120" sldId="2146846056"/>
            <ac:spMk id="11" creationId="{5FE6E1DF-7FAC-9119-B647-A52ACEFE0C15}"/>
          </ac:spMkLst>
        </pc:spChg>
        <pc:spChg chg="mod">
          <ac:chgData name="Jason Wiese" userId="4bff8d5b-7de6-4655-b397-69b0afc81113" providerId="ADAL" clId="{DE6618EA-7AC9-456D-BE15-B3E229857CE5}" dt="2023-03-30T21:10:13.771" v="233" actId="1035"/>
          <ac:spMkLst>
            <pc:docMk/>
            <pc:sldMk cId="1526593120" sldId="2146846056"/>
            <ac:spMk id="14" creationId="{104397CE-D268-F491-BAFF-75AA6EED1F57}"/>
          </ac:spMkLst>
        </pc:spChg>
        <pc:spChg chg="mod">
          <ac:chgData name="Jason Wiese" userId="4bff8d5b-7de6-4655-b397-69b0afc81113" providerId="ADAL" clId="{DE6618EA-7AC9-456D-BE15-B3E229857CE5}" dt="2023-03-30T21:15:00.662" v="268" actId="1076"/>
          <ac:spMkLst>
            <pc:docMk/>
            <pc:sldMk cId="1526593120" sldId="2146846056"/>
            <ac:spMk id="15" creationId="{D8983CA0-5C11-3CAC-AFC7-8CA0918F267F}"/>
          </ac:spMkLst>
        </pc:spChg>
        <pc:spChg chg="mod">
          <ac:chgData name="Jason Wiese" userId="4bff8d5b-7de6-4655-b397-69b0afc81113" providerId="ADAL" clId="{DE6618EA-7AC9-456D-BE15-B3E229857CE5}" dt="2023-03-30T21:07:48.416" v="101" actId="1037"/>
          <ac:spMkLst>
            <pc:docMk/>
            <pc:sldMk cId="1526593120" sldId="2146846056"/>
            <ac:spMk id="16" creationId="{C4FB52CE-253A-63E2-08F1-A3099B8049D6}"/>
          </ac:spMkLst>
        </pc:spChg>
        <pc:spChg chg="del">
          <ac:chgData name="Jason Wiese" userId="4bff8d5b-7de6-4655-b397-69b0afc81113" providerId="ADAL" clId="{DE6618EA-7AC9-456D-BE15-B3E229857CE5}" dt="2023-03-30T21:29:16.869" v="275" actId="478"/>
          <ac:spMkLst>
            <pc:docMk/>
            <pc:sldMk cId="1526593120" sldId="2146846056"/>
            <ac:spMk id="19" creationId="{A37F1C52-91F1-C357-A9F2-AC3D98A4FC1F}"/>
          </ac:spMkLst>
        </pc:spChg>
        <pc:spChg chg="mod">
          <ac:chgData name="Jason Wiese" userId="4bff8d5b-7de6-4655-b397-69b0afc81113" providerId="ADAL" clId="{DE6618EA-7AC9-456D-BE15-B3E229857CE5}" dt="2023-03-30T21:10:18.298" v="235" actId="1035"/>
          <ac:spMkLst>
            <pc:docMk/>
            <pc:sldMk cId="1526593120" sldId="2146846056"/>
            <ac:spMk id="20" creationId="{B6B965A3-7FBB-7CAE-80C3-86B653E252CF}"/>
          </ac:spMkLst>
        </pc:spChg>
        <pc:spChg chg="mod">
          <ac:chgData name="Jason Wiese" userId="4bff8d5b-7de6-4655-b397-69b0afc81113" providerId="ADAL" clId="{DE6618EA-7AC9-456D-BE15-B3E229857CE5}" dt="2023-03-30T21:14:52.148" v="267" actId="1035"/>
          <ac:spMkLst>
            <pc:docMk/>
            <pc:sldMk cId="1526593120" sldId="2146846056"/>
            <ac:spMk id="21" creationId="{CEB22626-A2D3-CC08-AF1F-AE39B097B70D}"/>
          </ac:spMkLst>
        </pc:spChg>
        <pc:spChg chg="mod">
          <ac:chgData name="Jason Wiese" userId="4bff8d5b-7de6-4655-b397-69b0afc81113" providerId="ADAL" clId="{DE6618EA-7AC9-456D-BE15-B3E229857CE5}" dt="2023-03-30T21:07:48.416" v="101" actId="1037"/>
          <ac:spMkLst>
            <pc:docMk/>
            <pc:sldMk cId="1526593120" sldId="2146846056"/>
            <ac:spMk id="22" creationId="{652DAEFC-CD35-DD9F-C22B-0941A7713981}"/>
          </ac:spMkLst>
        </pc:spChg>
        <pc:spChg chg="mod">
          <ac:chgData name="Jason Wiese" userId="4bff8d5b-7de6-4655-b397-69b0afc81113" providerId="ADAL" clId="{DE6618EA-7AC9-456D-BE15-B3E229857CE5}" dt="2023-03-30T21:10:18.298" v="235" actId="1035"/>
          <ac:spMkLst>
            <pc:docMk/>
            <pc:sldMk cId="1526593120" sldId="2146846056"/>
            <ac:spMk id="23" creationId="{4557D870-9C11-CA95-B866-C2B79E72558B}"/>
          </ac:spMkLst>
        </pc:spChg>
        <pc:spChg chg="mod">
          <ac:chgData name="Jason Wiese" userId="4bff8d5b-7de6-4655-b397-69b0afc81113" providerId="ADAL" clId="{DE6618EA-7AC9-456D-BE15-B3E229857CE5}" dt="2023-03-30T21:14:52.148" v="267" actId="1035"/>
          <ac:spMkLst>
            <pc:docMk/>
            <pc:sldMk cId="1526593120" sldId="2146846056"/>
            <ac:spMk id="24" creationId="{16ED97DC-E422-5A1F-1F57-52EB87E4BD9F}"/>
          </ac:spMkLst>
        </pc:spChg>
        <pc:spChg chg="mod">
          <ac:chgData name="Jason Wiese" userId="4bff8d5b-7de6-4655-b397-69b0afc81113" providerId="ADAL" clId="{DE6618EA-7AC9-456D-BE15-B3E229857CE5}" dt="2023-03-30T21:07:48.416" v="101" actId="1037"/>
          <ac:spMkLst>
            <pc:docMk/>
            <pc:sldMk cId="1526593120" sldId="2146846056"/>
            <ac:spMk id="25" creationId="{8A4A0C1D-4854-4762-6232-7682CD3A136D}"/>
          </ac:spMkLst>
        </pc:spChg>
        <pc:spChg chg="mod">
          <ac:chgData name="Jason Wiese" userId="4bff8d5b-7de6-4655-b397-69b0afc81113" providerId="ADAL" clId="{DE6618EA-7AC9-456D-BE15-B3E229857CE5}" dt="2023-03-30T21:10:18.298" v="235" actId="1035"/>
          <ac:spMkLst>
            <pc:docMk/>
            <pc:sldMk cId="1526593120" sldId="2146846056"/>
            <ac:spMk id="26" creationId="{50E7F759-75E9-DFBA-5C49-ACC3C5B8D1EA}"/>
          </ac:spMkLst>
        </pc:spChg>
        <pc:spChg chg="mod">
          <ac:chgData name="Jason Wiese" userId="4bff8d5b-7de6-4655-b397-69b0afc81113" providerId="ADAL" clId="{DE6618EA-7AC9-456D-BE15-B3E229857CE5}" dt="2023-03-30T21:14:52.148" v="267" actId="1035"/>
          <ac:spMkLst>
            <pc:docMk/>
            <pc:sldMk cId="1526593120" sldId="2146846056"/>
            <ac:spMk id="27" creationId="{69541372-DEFF-EC8E-13FE-B2B28F67CF62}"/>
          </ac:spMkLst>
        </pc:spChg>
        <pc:spChg chg="mod">
          <ac:chgData name="Jason Wiese" userId="4bff8d5b-7de6-4655-b397-69b0afc81113" providerId="ADAL" clId="{DE6618EA-7AC9-456D-BE15-B3E229857CE5}" dt="2023-03-30T21:07:48.416" v="101" actId="1037"/>
          <ac:spMkLst>
            <pc:docMk/>
            <pc:sldMk cId="1526593120" sldId="2146846056"/>
            <ac:spMk id="28" creationId="{122A9C40-A3AF-1126-42E9-505ACDC3054A}"/>
          </ac:spMkLst>
        </pc:spChg>
        <pc:spChg chg="mod">
          <ac:chgData name="Jason Wiese" userId="4bff8d5b-7de6-4655-b397-69b0afc81113" providerId="ADAL" clId="{DE6618EA-7AC9-456D-BE15-B3E229857CE5}" dt="2023-03-30T21:10:13.771" v="233" actId="1035"/>
          <ac:spMkLst>
            <pc:docMk/>
            <pc:sldMk cId="1526593120" sldId="2146846056"/>
            <ac:spMk id="29" creationId="{AF5F7791-D581-2CF2-AA32-209E3FB38247}"/>
          </ac:spMkLst>
        </pc:spChg>
        <pc:spChg chg="mod">
          <ac:chgData name="Jason Wiese" userId="4bff8d5b-7de6-4655-b397-69b0afc81113" providerId="ADAL" clId="{DE6618EA-7AC9-456D-BE15-B3E229857CE5}" dt="2023-03-30T21:15:00.662" v="268" actId="1076"/>
          <ac:spMkLst>
            <pc:docMk/>
            <pc:sldMk cId="1526593120" sldId="2146846056"/>
            <ac:spMk id="30" creationId="{BDB17F75-CB79-4FDF-8FCE-1CE94A73B708}"/>
          </ac:spMkLst>
        </pc:spChg>
        <pc:picChg chg="mod">
          <ac:chgData name="Jason Wiese" userId="4bff8d5b-7de6-4655-b397-69b0afc81113" providerId="ADAL" clId="{DE6618EA-7AC9-456D-BE15-B3E229857CE5}" dt="2023-03-30T21:08:22.089" v="107" actId="1076"/>
          <ac:picMkLst>
            <pc:docMk/>
            <pc:sldMk cId="1526593120" sldId="2146846056"/>
            <ac:picMk id="32" creationId="{6F763386-1B1B-7EF8-420F-CD42DD482C15}"/>
          </ac:picMkLst>
        </pc:picChg>
        <pc:picChg chg="mod">
          <ac:chgData name="Jason Wiese" userId="4bff8d5b-7de6-4655-b397-69b0afc81113" providerId="ADAL" clId="{DE6618EA-7AC9-456D-BE15-B3E229857CE5}" dt="2023-03-30T21:08:24.827" v="108" actId="1076"/>
          <ac:picMkLst>
            <pc:docMk/>
            <pc:sldMk cId="1526593120" sldId="2146846056"/>
            <ac:picMk id="34" creationId="{BD79EF79-E410-1C45-362F-32608C0F6695}"/>
          </ac:picMkLst>
        </pc:picChg>
        <pc:picChg chg="mod">
          <ac:chgData name="Jason Wiese" userId="4bff8d5b-7de6-4655-b397-69b0afc81113" providerId="ADAL" clId="{DE6618EA-7AC9-456D-BE15-B3E229857CE5}" dt="2023-03-30T21:10:38.611" v="239" actId="1076"/>
          <ac:picMkLst>
            <pc:docMk/>
            <pc:sldMk cId="1526593120" sldId="2146846056"/>
            <ac:picMk id="36" creationId="{E2771932-CA29-4B03-AC91-17185F787DE3}"/>
          </ac:picMkLst>
        </pc:picChg>
        <pc:picChg chg="mod">
          <ac:chgData name="Jason Wiese" userId="4bff8d5b-7de6-4655-b397-69b0afc81113" providerId="ADAL" clId="{DE6618EA-7AC9-456D-BE15-B3E229857CE5}" dt="2023-03-30T21:10:33.634" v="238" actId="1076"/>
          <ac:picMkLst>
            <pc:docMk/>
            <pc:sldMk cId="1526593120" sldId="2146846056"/>
            <ac:picMk id="38" creationId="{C5FF276A-B08F-1F2D-3832-4564F02F4014}"/>
          </ac:picMkLst>
        </pc:picChg>
        <pc:picChg chg="mod">
          <ac:chgData name="Jason Wiese" userId="4bff8d5b-7de6-4655-b397-69b0afc81113" providerId="ADAL" clId="{DE6618EA-7AC9-456D-BE15-B3E229857CE5}" dt="2023-03-30T21:08:26.799" v="109" actId="1076"/>
          <ac:picMkLst>
            <pc:docMk/>
            <pc:sldMk cId="1526593120" sldId="2146846056"/>
            <ac:picMk id="40" creationId="{D9FF0CC3-01C2-F4AD-7745-29012F60320B}"/>
          </ac:picMkLst>
        </pc:picChg>
        <pc:picChg chg="mod">
          <ac:chgData name="Jason Wiese" userId="4bff8d5b-7de6-4655-b397-69b0afc81113" providerId="ADAL" clId="{DE6618EA-7AC9-456D-BE15-B3E229857CE5}" dt="2023-03-30T21:10:31.219" v="237" actId="1076"/>
          <ac:picMkLst>
            <pc:docMk/>
            <pc:sldMk cId="1526593120" sldId="2146846056"/>
            <ac:picMk id="42" creationId="{8E353878-8E7F-A0D5-CBB3-9C00F72338BF}"/>
          </ac:picMkLst>
        </pc:picChg>
      </pc:sldChg>
      <pc:sldChg chg="del">
        <pc:chgData name="Jason Wiese" userId="4bff8d5b-7de6-4655-b397-69b0afc81113" providerId="ADAL" clId="{DE6618EA-7AC9-456D-BE15-B3E229857CE5}" dt="2023-03-30T21:57:06.658" v="427" actId="47"/>
        <pc:sldMkLst>
          <pc:docMk/>
          <pc:sldMk cId="3322289217" sldId="2146846057"/>
        </pc:sldMkLst>
      </pc:sldChg>
      <pc:sldChg chg="modSp del mod">
        <pc:chgData name="Jason Wiese" userId="4bff8d5b-7de6-4655-b397-69b0afc81113" providerId="ADAL" clId="{DE6618EA-7AC9-456D-BE15-B3E229857CE5}" dt="2023-03-30T21:57:07.647" v="428" actId="47"/>
        <pc:sldMkLst>
          <pc:docMk/>
          <pc:sldMk cId="1499452225" sldId="2146846058"/>
        </pc:sldMkLst>
        <pc:spChg chg="mod">
          <ac:chgData name="Jason Wiese" userId="4bff8d5b-7de6-4655-b397-69b0afc81113" providerId="ADAL" clId="{DE6618EA-7AC9-456D-BE15-B3E229857CE5}" dt="2023-03-30T21:12:35.449" v="247" actId="207"/>
          <ac:spMkLst>
            <pc:docMk/>
            <pc:sldMk cId="1499452225" sldId="2146846058"/>
            <ac:spMk id="32" creationId="{002CD426-A84E-1C46-C1F5-66540BC70538}"/>
          </ac:spMkLst>
        </pc:spChg>
        <pc:spChg chg="mod">
          <ac:chgData name="Jason Wiese" userId="4bff8d5b-7de6-4655-b397-69b0afc81113" providerId="ADAL" clId="{DE6618EA-7AC9-456D-BE15-B3E229857CE5}" dt="2023-03-30T21:12:35.449" v="247" actId="207"/>
          <ac:spMkLst>
            <pc:docMk/>
            <pc:sldMk cId="1499452225" sldId="2146846058"/>
            <ac:spMk id="33" creationId="{1942E900-F226-0C73-6264-7C730811B5BF}"/>
          </ac:spMkLst>
        </pc:spChg>
        <pc:spChg chg="mod">
          <ac:chgData name="Jason Wiese" userId="4bff8d5b-7de6-4655-b397-69b0afc81113" providerId="ADAL" clId="{DE6618EA-7AC9-456D-BE15-B3E229857CE5}" dt="2023-03-30T21:11:57.423" v="241" actId="14100"/>
          <ac:spMkLst>
            <pc:docMk/>
            <pc:sldMk cId="1499452225" sldId="2146846058"/>
            <ac:spMk id="47" creationId="{3660848D-D7BE-5E8D-826C-526B81EFA7A6}"/>
          </ac:spMkLst>
        </pc:spChg>
        <pc:spChg chg="mod">
          <ac:chgData name="Jason Wiese" userId="4bff8d5b-7de6-4655-b397-69b0afc81113" providerId="ADAL" clId="{DE6618EA-7AC9-456D-BE15-B3E229857CE5}" dt="2023-03-30T21:12:06.091" v="243" actId="14100"/>
          <ac:spMkLst>
            <pc:docMk/>
            <pc:sldMk cId="1499452225" sldId="2146846058"/>
            <ac:spMk id="54" creationId="{A1558171-E05B-A295-4152-60DBD16E5BD1}"/>
          </ac:spMkLst>
        </pc:spChg>
        <pc:spChg chg="mod">
          <ac:chgData name="Jason Wiese" userId="4bff8d5b-7de6-4655-b397-69b0afc81113" providerId="ADAL" clId="{DE6618EA-7AC9-456D-BE15-B3E229857CE5}" dt="2023-03-30T21:12:35.449" v="247" actId="207"/>
          <ac:spMkLst>
            <pc:docMk/>
            <pc:sldMk cId="1499452225" sldId="2146846058"/>
            <ac:spMk id="55" creationId="{0195E730-7C70-E2E6-51F0-301E9915A8A0}"/>
          </ac:spMkLst>
        </pc:spChg>
        <pc:spChg chg="mod">
          <ac:chgData name="Jason Wiese" userId="4bff8d5b-7de6-4655-b397-69b0afc81113" providerId="ADAL" clId="{DE6618EA-7AC9-456D-BE15-B3E229857CE5}" dt="2023-03-30T21:12:35.449" v="247" actId="207"/>
          <ac:spMkLst>
            <pc:docMk/>
            <pc:sldMk cId="1499452225" sldId="2146846058"/>
            <ac:spMk id="56" creationId="{86836261-2F2F-07A1-6FA4-8049EDD32A56}"/>
          </ac:spMkLst>
        </pc:spChg>
        <pc:spChg chg="mod">
          <ac:chgData name="Jason Wiese" userId="4bff8d5b-7de6-4655-b397-69b0afc81113" providerId="ADAL" clId="{DE6618EA-7AC9-456D-BE15-B3E229857CE5}" dt="2023-03-30T21:13:10.599" v="256" actId="20577"/>
          <ac:spMkLst>
            <pc:docMk/>
            <pc:sldMk cId="1499452225" sldId="2146846058"/>
            <ac:spMk id="62" creationId="{8D63D54B-677D-E43E-6089-F660761AE235}"/>
          </ac:spMkLst>
        </pc:spChg>
        <pc:spChg chg="mod">
          <ac:chgData name="Jason Wiese" userId="4bff8d5b-7de6-4655-b397-69b0afc81113" providerId="ADAL" clId="{DE6618EA-7AC9-456D-BE15-B3E229857CE5}" dt="2023-03-30T21:12:16.243" v="245" actId="14100"/>
          <ac:spMkLst>
            <pc:docMk/>
            <pc:sldMk cId="1499452225" sldId="2146846058"/>
            <ac:spMk id="63" creationId="{C4D07DBF-09BD-823E-F5F5-69333958857C}"/>
          </ac:spMkLst>
        </pc:spChg>
        <pc:spChg chg="mod">
          <ac:chgData name="Jason Wiese" userId="4bff8d5b-7de6-4655-b397-69b0afc81113" providerId="ADAL" clId="{DE6618EA-7AC9-456D-BE15-B3E229857CE5}" dt="2023-03-30T21:12:35.449" v="247" actId="207"/>
          <ac:spMkLst>
            <pc:docMk/>
            <pc:sldMk cId="1499452225" sldId="2146846058"/>
            <ac:spMk id="64" creationId="{F6A98BF5-24CA-6873-01C9-5E7355C59F75}"/>
          </ac:spMkLst>
        </pc:spChg>
        <pc:spChg chg="mod">
          <ac:chgData name="Jason Wiese" userId="4bff8d5b-7de6-4655-b397-69b0afc81113" providerId="ADAL" clId="{DE6618EA-7AC9-456D-BE15-B3E229857CE5}" dt="2023-03-30T21:12:35.449" v="247" actId="207"/>
          <ac:spMkLst>
            <pc:docMk/>
            <pc:sldMk cId="1499452225" sldId="2146846058"/>
            <ac:spMk id="65" creationId="{764D7941-98FA-C020-57D6-4682CB3CB9B6}"/>
          </ac:spMkLst>
        </pc:spChg>
        <pc:cxnChg chg="mod">
          <ac:chgData name="Jason Wiese" userId="4bff8d5b-7de6-4655-b397-69b0afc81113" providerId="ADAL" clId="{DE6618EA-7AC9-456D-BE15-B3E229857CE5}" dt="2023-03-30T21:12:41.325" v="249" actId="1076"/>
          <ac:cxnSpMkLst>
            <pc:docMk/>
            <pc:sldMk cId="1499452225" sldId="2146846058"/>
            <ac:cxnSpMk id="49" creationId="{7D88C745-5859-CB82-8520-5C9F9FB864EE}"/>
          </ac:cxnSpMkLst>
        </pc:cxnChg>
        <pc:cxnChg chg="mod">
          <ac:chgData name="Jason Wiese" userId="4bff8d5b-7de6-4655-b397-69b0afc81113" providerId="ADAL" clId="{DE6618EA-7AC9-456D-BE15-B3E229857CE5}" dt="2023-03-30T21:12:59.306" v="253" actId="1076"/>
          <ac:cxnSpMkLst>
            <pc:docMk/>
            <pc:sldMk cId="1499452225" sldId="2146846058"/>
            <ac:cxnSpMk id="59" creationId="{93577363-099C-86F4-8CE9-EDE7A7B192A5}"/>
          </ac:cxnSpMkLst>
        </pc:cxnChg>
        <pc:cxnChg chg="mod">
          <ac:chgData name="Jason Wiese" userId="4bff8d5b-7de6-4655-b397-69b0afc81113" providerId="ADAL" clId="{DE6618EA-7AC9-456D-BE15-B3E229857CE5}" dt="2023-03-30T21:13:06.595" v="255" actId="1076"/>
          <ac:cxnSpMkLst>
            <pc:docMk/>
            <pc:sldMk cId="1499452225" sldId="2146846058"/>
            <ac:cxnSpMk id="68" creationId="{C73F78ED-92E6-A674-2135-99A4556E628E}"/>
          </ac:cxnSpMkLst>
        </pc:cxnChg>
      </pc:sldChg>
      <pc:sldChg chg="del">
        <pc:chgData name="Jason Wiese" userId="4bff8d5b-7de6-4655-b397-69b0afc81113" providerId="ADAL" clId="{DE6618EA-7AC9-456D-BE15-B3E229857CE5}" dt="2023-03-30T21:57:08.797" v="429" actId="47"/>
        <pc:sldMkLst>
          <pc:docMk/>
          <pc:sldMk cId="4144888128" sldId="2146846060"/>
        </pc:sldMkLst>
      </pc:sldChg>
      <pc:sldChg chg="addSp modSp mod">
        <pc:chgData name="Jason Wiese" userId="4bff8d5b-7de6-4655-b397-69b0afc81113" providerId="ADAL" clId="{DE6618EA-7AC9-456D-BE15-B3E229857CE5}" dt="2023-03-30T21:57:19.541" v="430" actId="113"/>
        <pc:sldMkLst>
          <pc:docMk/>
          <pc:sldMk cId="1235055597" sldId="2146846061"/>
        </pc:sldMkLst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4" creationId="{9D892CF0-5025-24C2-2084-FECC3BFEAFCD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6" creationId="{7D9C4A54-FF87-A619-4C56-483DAE70A30C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10" creationId="{C6170FD5-5150-380F-4B97-A749FD8F4A0C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11" creationId="{4C9DFA0E-60C6-D853-DB50-E685DA13450E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12" creationId="{6C8F8FF4-77AF-78D2-F83F-9E0DFD2B98A6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15" creationId="{5FDAE220-CF74-0D26-3A32-605493630800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16" creationId="{566B67D1-D37B-4546-350F-A0C99CBA392B}"/>
          </ac:spMkLst>
        </pc:spChg>
        <pc:spChg chg="add 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17" creationId="{EC5DD292-F691-2A9C-3A4C-F412CC6B9677}"/>
          </ac:spMkLst>
        </pc:spChg>
        <pc:spChg chg="add 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18" creationId="{B768BCB9-FF38-A12B-403B-1639EAF981CD}"/>
          </ac:spMkLst>
        </pc:spChg>
        <pc:spChg chg="mod">
          <ac:chgData name="Jason Wiese" userId="4bff8d5b-7de6-4655-b397-69b0afc81113" providerId="ADAL" clId="{DE6618EA-7AC9-456D-BE15-B3E229857CE5}" dt="2023-03-30T21:53:41.897" v="406" actId="1076"/>
          <ac:spMkLst>
            <pc:docMk/>
            <pc:sldMk cId="1235055597" sldId="2146846061"/>
            <ac:spMk id="20" creationId="{CCDF3B0B-AD7D-490E-6C59-9E9B65CDA1B5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24" creationId="{E5D63066-4B3B-F36E-6A59-8DDC48769F33}"/>
          </ac:spMkLst>
        </pc:spChg>
        <pc:spChg chg="mod">
          <ac:chgData name="Jason Wiese" userId="4bff8d5b-7de6-4655-b397-69b0afc81113" providerId="ADAL" clId="{DE6618EA-7AC9-456D-BE15-B3E229857CE5}" dt="2023-03-30T21:57:19.541" v="430" actId="113"/>
          <ac:spMkLst>
            <pc:docMk/>
            <pc:sldMk cId="1235055597" sldId="2146846061"/>
            <ac:spMk id="32" creationId="{002CD426-A84E-1C46-C1F5-66540BC70538}"/>
          </ac:spMkLst>
        </pc:spChg>
        <pc:spChg chg="mod">
          <ac:chgData name="Jason Wiese" userId="4bff8d5b-7de6-4655-b397-69b0afc81113" providerId="ADAL" clId="{DE6618EA-7AC9-456D-BE15-B3E229857CE5}" dt="2023-03-30T21:57:19.541" v="430" actId="113"/>
          <ac:spMkLst>
            <pc:docMk/>
            <pc:sldMk cId="1235055597" sldId="2146846061"/>
            <ac:spMk id="33" creationId="{1942E900-F226-0C73-6264-7C730811B5BF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34" creationId="{289CD394-0B90-E0A6-F441-2964E1329CA0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35" creationId="{0CA7B82B-0C16-E988-E0C7-39B180901956}"/>
          </ac:spMkLst>
        </pc:spChg>
        <pc:spChg chg="mod">
          <ac:chgData name="Jason Wiese" userId="4bff8d5b-7de6-4655-b397-69b0afc81113" providerId="ADAL" clId="{DE6618EA-7AC9-456D-BE15-B3E229857CE5}" dt="2023-03-30T21:57:19.541" v="430" actId="113"/>
          <ac:spMkLst>
            <pc:docMk/>
            <pc:sldMk cId="1235055597" sldId="2146846061"/>
            <ac:spMk id="55" creationId="{0195E730-7C70-E2E6-51F0-301E9915A8A0}"/>
          </ac:spMkLst>
        </pc:spChg>
        <pc:spChg chg="mod">
          <ac:chgData name="Jason Wiese" userId="4bff8d5b-7de6-4655-b397-69b0afc81113" providerId="ADAL" clId="{DE6618EA-7AC9-456D-BE15-B3E229857CE5}" dt="2023-03-30T21:57:19.541" v="430" actId="113"/>
          <ac:spMkLst>
            <pc:docMk/>
            <pc:sldMk cId="1235055597" sldId="2146846061"/>
            <ac:spMk id="56" creationId="{86836261-2F2F-07A1-6FA4-8049EDD32A56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57" creationId="{A3AB8E47-E5AF-6574-D6F8-FEFFE4FA9F1C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58" creationId="{77E67B4A-538E-9A38-9868-299CC2FE9F84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61" creationId="{B7E441B4-634A-E32F-3D52-1926EE68C74D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62" creationId="{8D63D54B-677D-E43E-6089-F660761AE235}"/>
          </ac:spMkLst>
        </pc:spChg>
        <pc:spChg chg="mod">
          <ac:chgData name="Jason Wiese" userId="4bff8d5b-7de6-4655-b397-69b0afc81113" providerId="ADAL" clId="{DE6618EA-7AC9-456D-BE15-B3E229857CE5}" dt="2023-03-30T21:57:19.541" v="430" actId="113"/>
          <ac:spMkLst>
            <pc:docMk/>
            <pc:sldMk cId="1235055597" sldId="2146846061"/>
            <ac:spMk id="64" creationId="{F6A98BF5-24CA-6873-01C9-5E7355C59F75}"/>
          </ac:spMkLst>
        </pc:spChg>
        <pc:spChg chg="mod">
          <ac:chgData name="Jason Wiese" userId="4bff8d5b-7de6-4655-b397-69b0afc81113" providerId="ADAL" clId="{DE6618EA-7AC9-456D-BE15-B3E229857CE5}" dt="2023-03-30T21:57:19.541" v="430" actId="113"/>
          <ac:spMkLst>
            <pc:docMk/>
            <pc:sldMk cId="1235055597" sldId="2146846061"/>
            <ac:spMk id="65" creationId="{764D7941-98FA-C020-57D6-4682CB3CB9B6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66" creationId="{5C2DBA23-805D-41CC-8D3A-0C2F4F148869}"/>
          </ac:spMkLst>
        </pc:spChg>
        <pc:spChg chg="mod">
          <ac:chgData name="Jason Wiese" userId="4bff8d5b-7de6-4655-b397-69b0afc81113" providerId="ADAL" clId="{DE6618EA-7AC9-456D-BE15-B3E229857CE5}" dt="2023-03-30T21:55:08.173" v="425" actId="1076"/>
          <ac:spMkLst>
            <pc:docMk/>
            <pc:sldMk cId="1235055597" sldId="2146846061"/>
            <ac:spMk id="67" creationId="{6308C904-43BF-DB4A-7DE2-29396EE20C9D}"/>
          </ac:spMkLst>
        </pc:spChg>
      </pc:sldChg>
    </pc:docChg>
  </pc:docChgLst>
  <pc:docChgLst>
    <pc:chgData name="Reed Kiely" userId="768be38e-2fb5-40ce-925d-bd8e9d9e3c31" providerId="ADAL" clId="{CA10DDDB-46D2-4F5A-AB87-D49CF3648FAD}"/>
    <pc:docChg chg="undo custSel modSld">
      <pc:chgData name="Reed Kiely" userId="768be38e-2fb5-40ce-925d-bd8e9d9e3c31" providerId="ADAL" clId="{CA10DDDB-46D2-4F5A-AB87-D49CF3648FAD}" dt="2023-03-31T16:31:57.448" v="17" actId="1076"/>
      <pc:docMkLst>
        <pc:docMk/>
      </pc:docMkLst>
      <pc:sldChg chg="modSp mod">
        <pc:chgData name="Reed Kiely" userId="768be38e-2fb5-40ce-925d-bd8e9d9e3c31" providerId="ADAL" clId="{CA10DDDB-46D2-4F5A-AB87-D49CF3648FAD}" dt="2023-03-31T16:30:23.707" v="14" actId="1035"/>
        <pc:sldMkLst>
          <pc:docMk/>
          <pc:sldMk cId="2896418547" sldId="2146846022"/>
        </pc:sldMkLst>
        <pc:grpChg chg="mod">
          <ac:chgData name="Reed Kiely" userId="768be38e-2fb5-40ce-925d-bd8e9d9e3c31" providerId="ADAL" clId="{CA10DDDB-46D2-4F5A-AB87-D49CF3648FAD}" dt="2023-03-31T16:30:23.707" v="14" actId="1035"/>
          <ac:grpSpMkLst>
            <pc:docMk/>
            <pc:sldMk cId="2896418547" sldId="2146846022"/>
            <ac:grpSpMk id="16" creationId="{BA184706-07D7-657A-62CC-C70E0EF6FFBF}"/>
          </ac:grpSpMkLst>
        </pc:grpChg>
        <pc:picChg chg="mod">
          <ac:chgData name="Reed Kiely" userId="768be38e-2fb5-40ce-925d-bd8e9d9e3c31" providerId="ADAL" clId="{CA10DDDB-46D2-4F5A-AB87-D49CF3648FAD}" dt="2023-03-31T16:30:23.707" v="14" actId="1035"/>
          <ac:picMkLst>
            <pc:docMk/>
            <pc:sldMk cId="2896418547" sldId="2146846022"/>
            <ac:picMk id="18" creationId="{3971F07E-7FD6-6845-112D-63B0F7545E6C}"/>
          </ac:picMkLst>
        </pc:picChg>
        <pc:picChg chg="mod">
          <ac:chgData name="Reed Kiely" userId="768be38e-2fb5-40ce-925d-bd8e9d9e3c31" providerId="ADAL" clId="{CA10DDDB-46D2-4F5A-AB87-D49CF3648FAD}" dt="2023-03-31T16:30:23.707" v="14" actId="1035"/>
          <ac:picMkLst>
            <pc:docMk/>
            <pc:sldMk cId="2896418547" sldId="2146846022"/>
            <ac:picMk id="20" creationId="{92503A79-24EC-D44B-8987-D878D2F27360}"/>
          </ac:picMkLst>
        </pc:picChg>
        <pc:picChg chg="mod">
          <ac:chgData name="Reed Kiely" userId="768be38e-2fb5-40ce-925d-bd8e9d9e3c31" providerId="ADAL" clId="{CA10DDDB-46D2-4F5A-AB87-D49CF3648FAD}" dt="2023-03-31T16:30:23.707" v="14" actId="1035"/>
          <ac:picMkLst>
            <pc:docMk/>
            <pc:sldMk cId="2896418547" sldId="2146846022"/>
            <ac:picMk id="23" creationId="{EBFAA3C9-654E-5E30-4C5B-B5278A7F0871}"/>
          </ac:picMkLst>
        </pc:picChg>
        <pc:picChg chg="mod">
          <ac:chgData name="Reed Kiely" userId="768be38e-2fb5-40ce-925d-bd8e9d9e3c31" providerId="ADAL" clId="{CA10DDDB-46D2-4F5A-AB87-D49CF3648FAD}" dt="2023-03-31T16:30:23.707" v="14" actId="1035"/>
          <ac:picMkLst>
            <pc:docMk/>
            <pc:sldMk cId="2896418547" sldId="2146846022"/>
            <ac:picMk id="25" creationId="{19B18D1F-067F-38BF-3173-CCC92A82B556}"/>
          </ac:picMkLst>
        </pc:picChg>
        <pc:picChg chg="mod">
          <ac:chgData name="Reed Kiely" userId="768be38e-2fb5-40ce-925d-bd8e9d9e3c31" providerId="ADAL" clId="{CA10DDDB-46D2-4F5A-AB87-D49CF3648FAD}" dt="2023-03-31T16:30:23.707" v="14" actId="1035"/>
          <ac:picMkLst>
            <pc:docMk/>
            <pc:sldMk cId="2896418547" sldId="2146846022"/>
            <ac:picMk id="27" creationId="{62F11C1F-F64D-2A5F-BB99-AACB558A8D77}"/>
          </ac:picMkLst>
        </pc:picChg>
        <pc:picChg chg="mod">
          <ac:chgData name="Reed Kiely" userId="768be38e-2fb5-40ce-925d-bd8e9d9e3c31" providerId="ADAL" clId="{CA10DDDB-46D2-4F5A-AB87-D49CF3648FAD}" dt="2023-03-31T16:30:23.707" v="14" actId="1035"/>
          <ac:picMkLst>
            <pc:docMk/>
            <pc:sldMk cId="2896418547" sldId="2146846022"/>
            <ac:picMk id="31" creationId="{8410609A-3FCF-623F-68FC-48DF2EF17093}"/>
          </ac:picMkLst>
        </pc:picChg>
      </pc:sldChg>
      <pc:sldChg chg="modSp mod">
        <pc:chgData name="Reed Kiely" userId="768be38e-2fb5-40ce-925d-bd8e9d9e3c31" providerId="ADAL" clId="{CA10DDDB-46D2-4F5A-AB87-D49CF3648FAD}" dt="2023-03-31T16:31:57.448" v="17" actId="1076"/>
        <pc:sldMkLst>
          <pc:docMk/>
          <pc:sldMk cId="3697067450" sldId="2146846045"/>
        </pc:sldMkLst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8" creationId="{1C0BC3BD-C6C6-7CCB-01D1-E18D47D474ED}"/>
          </ac:spMkLst>
        </pc:spChg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19" creationId="{61592F9C-9CAA-8A16-D9CC-41F962C00967}"/>
          </ac:spMkLst>
        </pc:spChg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20" creationId="{23B612CD-5C18-4D70-D9DA-F011A32B055B}"/>
          </ac:spMkLst>
        </pc:spChg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21" creationId="{36A36201-30E3-2882-7722-06E84C7FD63A}"/>
          </ac:spMkLst>
        </pc:spChg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23" creationId="{DC2C5FEB-8F8E-7097-3CAF-1274788A3999}"/>
          </ac:spMkLst>
        </pc:spChg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24" creationId="{4388ECAD-14C7-5FA1-2D09-7AD4E2E2F2D3}"/>
          </ac:spMkLst>
        </pc:spChg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32" creationId="{E7482DBC-1D09-A94C-2665-3BE553CBE128}"/>
          </ac:spMkLst>
        </pc:spChg>
        <pc:spChg chg="mod">
          <ac:chgData name="Reed Kiely" userId="768be38e-2fb5-40ce-925d-bd8e9d9e3c31" providerId="ADAL" clId="{CA10DDDB-46D2-4F5A-AB87-D49CF3648FAD}" dt="2023-03-31T16:31:57.448" v="17" actId="1076"/>
          <ac:spMkLst>
            <pc:docMk/>
            <pc:sldMk cId="3697067450" sldId="2146846045"/>
            <ac:spMk id="38" creationId="{E6CFC625-507F-570E-C5A2-8DA87A70A7CD}"/>
          </ac:spMkLst>
        </pc:spChg>
        <pc:graphicFrameChg chg="mod">
          <ac:chgData name="Reed Kiely" userId="768be38e-2fb5-40ce-925d-bd8e9d9e3c31" providerId="ADAL" clId="{CA10DDDB-46D2-4F5A-AB87-D49CF3648FAD}" dt="2023-03-31T16:31:57.448" v="17" actId="1076"/>
          <ac:graphicFrameMkLst>
            <pc:docMk/>
            <pc:sldMk cId="3697067450" sldId="2146846045"/>
            <ac:graphicFrameMk id="3" creationId="{8A2DD01A-F37D-5CC6-6B39-33DE8993E536}"/>
          </ac:graphicFrameMkLst>
        </pc:graphicFrameChg>
        <pc:cxnChg chg="mod">
          <ac:chgData name="Reed Kiely" userId="768be38e-2fb5-40ce-925d-bd8e9d9e3c31" providerId="ADAL" clId="{CA10DDDB-46D2-4F5A-AB87-D49CF3648FAD}" dt="2023-03-31T16:31:57.448" v="17" actId="1076"/>
          <ac:cxnSpMkLst>
            <pc:docMk/>
            <pc:sldMk cId="3697067450" sldId="2146846045"/>
            <ac:cxnSpMk id="35" creationId="{174278D8-A736-23E5-969A-4E3C97E30530}"/>
          </ac:cxnSpMkLst>
        </pc:cxnChg>
        <pc:cxnChg chg="mod">
          <ac:chgData name="Reed Kiely" userId="768be38e-2fb5-40ce-925d-bd8e9d9e3c31" providerId="ADAL" clId="{CA10DDDB-46D2-4F5A-AB87-D49CF3648FAD}" dt="2023-03-31T16:31:57.448" v="17" actId="1076"/>
          <ac:cxnSpMkLst>
            <pc:docMk/>
            <pc:sldMk cId="3697067450" sldId="2146846045"/>
            <ac:cxnSpMk id="37" creationId="{A83CAD5C-F4A1-76D7-80D9-58F99542542F}"/>
          </ac:cxnSpMkLst>
        </pc:cxnChg>
        <pc:cxnChg chg="mod">
          <ac:chgData name="Reed Kiely" userId="768be38e-2fb5-40ce-925d-bd8e9d9e3c31" providerId="ADAL" clId="{CA10DDDB-46D2-4F5A-AB87-D49CF3648FAD}" dt="2023-03-31T16:31:57.448" v="17" actId="1076"/>
          <ac:cxnSpMkLst>
            <pc:docMk/>
            <pc:sldMk cId="3697067450" sldId="2146846045"/>
            <ac:cxnSpMk id="39" creationId="{7FE68323-5EC9-0B81-636E-938EF22A3356}"/>
          </ac:cxnSpMkLst>
        </pc:cxnChg>
        <pc:cxnChg chg="mod">
          <ac:chgData name="Reed Kiely" userId="768be38e-2fb5-40ce-925d-bd8e9d9e3c31" providerId="ADAL" clId="{CA10DDDB-46D2-4F5A-AB87-D49CF3648FAD}" dt="2023-03-31T16:31:57.448" v="17" actId="1076"/>
          <ac:cxnSpMkLst>
            <pc:docMk/>
            <pc:sldMk cId="3697067450" sldId="2146846045"/>
            <ac:cxnSpMk id="40" creationId="{7C25ACEA-9B55-9CCB-66FC-487119A26BF4}"/>
          </ac:cxnSpMkLst>
        </pc:cxnChg>
      </pc:sldChg>
    </pc:docChg>
  </pc:docChgLst>
  <pc:docChgLst>
    <pc:chgData name="Jason Wiese" userId="4bff8d5b-7de6-4655-b397-69b0afc81113" providerId="ADAL" clId="{6EE4CB02-350A-41F9-AF14-650A45C3EE53}"/>
    <pc:docChg chg="modSld">
      <pc:chgData name="Jason Wiese" userId="4bff8d5b-7de6-4655-b397-69b0afc81113" providerId="ADAL" clId="{6EE4CB02-350A-41F9-AF14-650A45C3EE53}" dt="2023-03-31T15:07:57.251" v="43" actId="20577"/>
      <pc:docMkLst>
        <pc:docMk/>
      </pc:docMkLst>
      <pc:sldChg chg="modSp mod delCm">
        <pc:chgData name="Jason Wiese" userId="4bff8d5b-7de6-4655-b397-69b0afc81113" providerId="ADAL" clId="{6EE4CB02-350A-41F9-AF14-650A45C3EE53}" dt="2023-03-31T15:07:57.251" v="43" actId="20577"/>
        <pc:sldMkLst>
          <pc:docMk/>
          <pc:sldMk cId="1235055597" sldId="2146846061"/>
        </pc:sldMkLst>
        <pc:spChg chg="mod">
          <ac:chgData name="Jason Wiese" userId="4bff8d5b-7de6-4655-b397-69b0afc81113" providerId="ADAL" clId="{6EE4CB02-350A-41F9-AF14-650A45C3EE53}" dt="2023-03-31T15:07:57.251" v="43" actId="20577"/>
          <ac:spMkLst>
            <pc:docMk/>
            <pc:sldMk cId="1235055597" sldId="2146846061"/>
            <ac:spMk id="3" creationId="{DC288E80-9FF7-2CA4-8F93-1EF34B561296}"/>
          </ac:spMkLst>
        </pc:spChg>
        <pc:spChg chg="mod">
          <ac:chgData name="Jason Wiese" userId="4bff8d5b-7de6-4655-b397-69b0afc81113" providerId="ADAL" clId="{6EE4CB02-350A-41F9-AF14-650A45C3EE53}" dt="2023-03-31T15:04:50.398" v="20" actId="20577"/>
          <ac:spMkLst>
            <pc:docMk/>
            <pc:sldMk cId="1235055597" sldId="2146846061"/>
            <ac:spMk id="20" creationId="{CCDF3B0B-AD7D-490E-6C59-9E9B65CDA1B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6EE4CB02-350A-41F9-AF14-650A45C3EE53}" dt="2023-03-31T15:06:07.860" v="21"/>
              <pc2:cmMkLst xmlns:pc2="http://schemas.microsoft.com/office/powerpoint/2019/9/main/command">
                <pc:docMk/>
                <pc:sldMk cId="1235055597" sldId="2146846061"/>
                <pc2:cmMk id="{60E74116-4C43-4E8D-A6FF-892D3E63175B}"/>
              </pc2:cmMkLst>
            </pc226:cmChg>
          </p:ext>
        </pc:extLst>
      </pc:sldChg>
    </pc:docChg>
  </pc:docChgLst>
  <pc:docChgLst>
    <pc:chgData name="Jason Wiese" userId="4bff8d5b-7de6-4655-b397-69b0afc81113" providerId="ADAL" clId="{E548C77D-BE99-468F-B564-54D983B003E0}"/>
    <pc:docChg chg="undo redo custSel delSld modSld sldOrd">
      <pc:chgData name="Jason Wiese" userId="4bff8d5b-7de6-4655-b397-69b0afc81113" providerId="ADAL" clId="{E548C77D-BE99-468F-B564-54D983B003E0}" dt="2023-03-31T03:13:11.522" v="3650" actId="6549"/>
      <pc:docMkLst>
        <pc:docMk/>
      </pc:docMkLst>
      <pc:sldChg chg="modSp mod">
        <pc:chgData name="Jason Wiese" userId="4bff8d5b-7de6-4655-b397-69b0afc81113" providerId="ADAL" clId="{E548C77D-BE99-468F-B564-54D983B003E0}" dt="2023-03-31T03:00:52.371" v="3262" actId="20577"/>
        <pc:sldMkLst>
          <pc:docMk/>
          <pc:sldMk cId="2616088967" sldId="2144328357"/>
        </pc:sldMkLst>
        <pc:spChg chg="mod">
          <ac:chgData name="Jason Wiese" userId="4bff8d5b-7de6-4655-b397-69b0afc81113" providerId="ADAL" clId="{E548C77D-BE99-468F-B564-54D983B003E0}" dt="2023-03-31T03:00:52.371" v="3262" actId="20577"/>
          <ac:spMkLst>
            <pc:docMk/>
            <pc:sldMk cId="2616088967" sldId="2144328357"/>
            <ac:spMk id="3" creationId="{A3BCDCAB-8089-0911-D196-1294754BC35A}"/>
          </ac:spMkLst>
        </pc:spChg>
      </pc:sldChg>
      <pc:sldChg chg="modSp mod">
        <pc:chgData name="Jason Wiese" userId="4bff8d5b-7de6-4655-b397-69b0afc81113" providerId="ADAL" clId="{E548C77D-BE99-468F-B564-54D983B003E0}" dt="2023-03-31T03:06:11.078" v="3502" actId="1076"/>
        <pc:sldMkLst>
          <pc:docMk/>
          <pc:sldMk cId="2326151287" sldId="2144328536"/>
        </pc:sldMkLst>
        <pc:spChg chg="mod">
          <ac:chgData name="Jason Wiese" userId="4bff8d5b-7de6-4655-b397-69b0afc81113" providerId="ADAL" clId="{E548C77D-BE99-468F-B564-54D983B003E0}" dt="2023-03-31T03:06:01.319" v="3497" actId="1076"/>
          <ac:spMkLst>
            <pc:docMk/>
            <pc:sldMk cId="2326151287" sldId="2144328536"/>
            <ac:spMk id="3" creationId="{622A2013-09D5-22BE-0227-864F3B519CC3}"/>
          </ac:spMkLst>
        </pc:spChg>
        <pc:spChg chg="mod">
          <ac:chgData name="Jason Wiese" userId="4bff8d5b-7de6-4655-b397-69b0afc81113" providerId="ADAL" clId="{E548C77D-BE99-468F-B564-54D983B003E0}" dt="2023-03-31T03:06:11.078" v="3502" actId="1076"/>
          <ac:spMkLst>
            <pc:docMk/>
            <pc:sldMk cId="2326151287" sldId="2144328536"/>
            <ac:spMk id="4" creationId="{266BE989-FC87-6742-2706-6F3C1333D0C1}"/>
          </ac:spMkLst>
        </pc:spChg>
        <pc:picChg chg="mod">
          <ac:chgData name="Jason Wiese" userId="4bff8d5b-7de6-4655-b397-69b0afc81113" providerId="ADAL" clId="{E548C77D-BE99-468F-B564-54D983B003E0}" dt="2023-03-31T03:05:48.347" v="3491" actId="14100"/>
          <ac:picMkLst>
            <pc:docMk/>
            <pc:sldMk cId="2326151287" sldId="2144328536"/>
            <ac:picMk id="8" creationId="{69E3ED66-7D56-46D2-B2A0-139022AADE0F}"/>
          </ac:picMkLst>
        </pc:picChg>
      </pc:sldChg>
      <pc:sldChg chg="addSp delSp modSp mod ord">
        <pc:chgData name="Jason Wiese" userId="4bff8d5b-7de6-4655-b397-69b0afc81113" providerId="ADAL" clId="{E548C77D-BE99-468F-B564-54D983B003E0}" dt="2023-03-31T02:49:27.344" v="2591" actId="20577"/>
        <pc:sldMkLst>
          <pc:docMk/>
          <pc:sldMk cId="2967841978" sldId="2146845988"/>
        </pc:sldMkLst>
        <pc:spChg chg="mod">
          <ac:chgData name="Jason Wiese" userId="4bff8d5b-7de6-4655-b397-69b0afc81113" providerId="ADAL" clId="{E548C77D-BE99-468F-B564-54D983B003E0}" dt="2023-03-31T01:45:00.906" v="719" actId="1076"/>
          <ac:spMkLst>
            <pc:docMk/>
            <pc:sldMk cId="2967841978" sldId="2146845988"/>
            <ac:spMk id="3" creationId="{18FB2B7D-EA7F-31C0-EF4B-E1B5B0988905}"/>
          </ac:spMkLst>
        </pc:spChg>
        <pc:spChg chg="mod">
          <ac:chgData name="Jason Wiese" userId="4bff8d5b-7de6-4655-b397-69b0afc81113" providerId="ADAL" clId="{E548C77D-BE99-468F-B564-54D983B003E0}" dt="2023-03-31T01:44:53.630" v="718" actId="1076"/>
          <ac:spMkLst>
            <pc:docMk/>
            <pc:sldMk cId="2967841978" sldId="2146845988"/>
            <ac:spMk id="4" creationId="{1A476CD6-685D-D0AC-D8E2-F6353B5EB32B}"/>
          </ac:spMkLst>
        </pc:spChg>
        <pc:spChg chg="add del mod">
          <ac:chgData name="Jason Wiese" userId="4bff8d5b-7de6-4655-b397-69b0afc81113" providerId="ADAL" clId="{E548C77D-BE99-468F-B564-54D983B003E0}" dt="2023-03-31T02:31:48.285" v="2322" actId="478"/>
          <ac:spMkLst>
            <pc:docMk/>
            <pc:sldMk cId="2967841978" sldId="2146845988"/>
            <ac:spMk id="6" creationId="{5250939F-F1D1-0CC5-56CD-74B438A12BF6}"/>
          </ac:spMkLst>
        </pc:spChg>
        <pc:spChg chg="mod">
          <ac:chgData name="Jason Wiese" userId="4bff8d5b-7de6-4655-b397-69b0afc81113" providerId="ADAL" clId="{E548C77D-BE99-468F-B564-54D983B003E0}" dt="2023-03-31T01:44:11.490" v="695" actId="115"/>
          <ac:spMkLst>
            <pc:docMk/>
            <pc:sldMk cId="2967841978" sldId="2146845988"/>
            <ac:spMk id="8" creationId="{3014CF38-CC28-5C6C-0CE4-BEE6C5C57FF1}"/>
          </ac:spMkLst>
        </pc:spChg>
        <pc:spChg chg="mod">
          <ac:chgData name="Jason Wiese" userId="4bff8d5b-7de6-4655-b397-69b0afc81113" providerId="ADAL" clId="{E548C77D-BE99-468F-B564-54D983B003E0}" dt="2023-03-31T01:44:49.578" v="717" actId="1076"/>
          <ac:spMkLst>
            <pc:docMk/>
            <pc:sldMk cId="2967841978" sldId="2146845988"/>
            <ac:spMk id="10" creationId="{FB047FD3-9749-4A48-6169-542A5EB6D0E3}"/>
          </ac:spMkLst>
        </pc:spChg>
        <pc:spChg chg="mod">
          <ac:chgData name="Jason Wiese" userId="4bff8d5b-7de6-4655-b397-69b0afc81113" providerId="ADAL" clId="{E548C77D-BE99-468F-B564-54D983B003E0}" dt="2023-03-31T02:49:27.344" v="2591" actId="20577"/>
          <ac:spMkLst>
            <pc:docMk/>
            <pc:sldMk cId="2967841978" sldId="2146845988"/>
            <ac:spMk id="13" creationId="{184D2877-7392-43BF-8969-CCEF4A389492}"/>
          </ac:spMkLst>
        </pc:spChg>
        <pc:spChg chg="mod">
          <ac:chgData name="Jason Wiese" userId="4bff8d5b-7de6-4655-b397-69b0afc81113" providerId="ADAL" clId="{E548C77D-BE99-468F-B564-54D983B003E0}" dt="2023-03-31T02:25:11.896" v="2206" actId="20577"/>
          <ac:spMkLst>
            <pc:docMk/>
            <pc:sldMk cId="2967841978" sldId="2146845988"/>
            <ac:spMk id="14" creationId="{2CE7EFDD-5CE8-D888-98D4-BE6C73008E9C}"/>
          </ac:spMkLst>
        </pc:spChg>
      </pc:sldChg>
      <pc:sldChg chg="modSp mod addCm modNotesTx">
        <pc:chgData name="Jason Wiese" userId="4bff8d5b-7de6-4655-b397-69b0afc81113" providerId="ADAL" clId="{E548C77D-BE99-468F-B564-54D983B003E0}" dt="2023-03-31T03:13:11.522" v="3650" actId="6549"/>
        <pc:sldMkLst>
          <pc:docMk/>
          <pc:sldMk cId="2777948638" sldId="2146846015"/>
        </pc:sldMkLst>
        <pc:spChg chg="mod">
          <ac:chgData name="Jason Wiese" userId="4bff8d5b-7de6-4655-b397-69b0afc81113" providerId="ADAL" clId="{E548C77D-BE99-468F-B564-54D983B003E0}" dt="2023-03-31T03:12:41.647" v="3646" actId="404"/>
          <ac:spMkLst>
            <pc:docMk/>
            <pc:sldMk cId="2777948638" sldId="2146846015"/>
            <ac:spMk id="10" creationId="{0C38B446-4C07-42BF-B42F-5E8AEE13A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E548C77D-BE99-468F-B564-54D983B003E0}" dt="2023-03-31T03:13:07.496" v="3649"/>
              <pc2:cmMkLst xmlns:pc2="http://schemas.microsoft.com/office/powerpoint/2019/9/main/command">
                <pc:docMk/>
                <pc:sldMk cId="2777948638" sldId="2146846015"/>
                <pc2:cmMk id="{F09A057B-149A-45D8-8EFD-CB8B425F685D}"/>
              </pc2:cmMkLst>
            </pc226:cmChg>
          </p:ext>
        </pc:extLst>
      </pc:sldChg>
      <pc:sldChg chg="modSp mod">
        <pc:chgData name="Jason Wiese" userId="4bff8d5b-7de6-4655-b397-69b0afc81113" providerId="ADAL" clId="{E548C77D-BE99-468F-B564-54D983B003E0}" dt="2023-03-31T02:05:11.947" v="1470" actId="1076"/>
        <pc:sldMkLst>
          <pc:docMk/>
          <pc:sldMk cId="2896418547" sldId="2146846022"/>
        </pc:sldMkLst>
        <pc:spChg chg="mod">
          <ac:chgData name="Jason Wiese" userId="4bff8d5b-7de6-4655-b397-69b0afc81113" providerId="ADAL" clId="{E548C77D-BE99-468F-B564-54D983B003E0}" dt="2023-03-31T02:05:09.450" v="1469" actId="1076"/>
          <ac:spMkLst>
            <pc:docMk/>
            <pc:sldMk cId="2896418547" sldId="2146846022"/>
            <ac:spMk id="3" creationId="{CDD9357C-A4CF-3C84-4780-808C6E1990E0}"/>
          </ac:spMkLst>
        </pc:spChg>
        <pc:spChg chg="mod">
          <ac:chgData name="Jason Wiese" userId="4bff8d5b-7de6-4655-b397-69b0afc81113" providerId="ADAL" clId="{E548C77D-BE99-468F-B564-54D983B003E0}" dt="2023-03-31T02:05:11.947" v="1470" actId="1076"/>
          <ac:spMkLst>
            <pc:docMk/>
            <pc:sldMk cId="2896418547" sldId="2146846022"/>
            <ac:spMk id="4" creationId="{1BF894CE-5EB9-4BB3-F6C7-477E37F6A6AA}"/>
          </ac:spMkLst>
        </pc:spChg>
      </pc:sldChg>
      <pc:sldChg chg="modSp mod">
        <pc:chgData name="Jason Wiese" userId="4bff8d5b-7de6-4655-b397-69b0afc81113" providerId="ADAL" clId="{E548C77D-BE99-468F-B564-54D983B003E0}" dt="2023-03-31T02:14:47.706" v="1744" actId="1076"/>
        <pc:sldMkLst>
          <pc:docMk/>
          <pc:sldMk cId="1566231302" sldId="2146846023"/>
        </pc:sldMkLst>
        <pc:spChg chg="mod">
          <ac:chgData name="Jason Wiese" userId="4bff8d5b-7de6-4655-b397-69b0afc81113" providerId="ADAL" clId="{E548C77D-BE99-468F-B564-54D983B003E0}" dt="2023-03-31T02:14:47.706" v="1744" actId="1076"/>
          <ac:spMkLst>
            <pc:docMk/>
            <pc:sldMk cId="1566231302" sldId="2146846023"/>
            <ac:spMk id="4" creationId="{1BF894CE-5EB9-4BB3-F6C7-477E37F6A6AA}"/>
          </ac:spMkLst>
        </pc:spChg>
      </pc:sldChg>
      <pc:sldChg chg="del">
        <pc:chgData name="Jason Wiese" userId="4bff8d5b-7de6-4655-b397-69b0afc81113" providerId="ADAL" clId="{E548C77D-BE99-468F-B564-54D983B003E0}" dt="2023-03-31T01:18:04.241" v="490" actId="47"/>
        <pc:sldMkLst>
          <pc:docMk/>
          <pc:sldMk cId="3837929037" sldId="2146846024"/>
        </pc:sldMkLst>
      </pc:sldChg>
      <pc:sldChg chg="modNotesTx">
        <pc:chgData name="Jason Wiese" userId="4bff8d5b-7de6-4655-b397-69b0afc81113" providerId="ADAL" clId="{E548C77D-BE99-468F-B564-54D983B003E0}" dt="2023-03-31T02:48:16.001" v="2580" actId="20577"/>
        <pc:sldMkLst>
          <pc:docMk/>
          <pc:sldMk cId="1679910897" sldId="2146846025"/>
        </pc:sldMkLst>
      </pc:sldChg>
      <pc:sldChg chg="modSp mod">
        <pc:chgData name="Jason Wiese" userId="4bff8d5b-7de6-4655-b397-69b0afc81113" providerId="ADAL" clId="{E548C77D-BE99-468F-B564-54D983B003E0}" dt="2023-03-31T02:15:11.671" v="1758" actId="20577"/>
        <pc:sldMkLst>
          <pc:docMk/>
          <pc:sldMk cId="3537982926" sldId="2146846026"/>
        </pc:sldMkLst>
        <pc:spChg chg="mod">
          <ac:chgData name="Jason Wiese" userId="4bff8d5b-7de6-4655-b397-69b0afc81113" providerId="ADAL" clId="{E548C77D-BE99-468F-B564-54D983B003E0}" dt="2023-03-31T02:15:11.671" v="1758" actId="20577"/>
          <ac:spMkLst>
            <pc:docMk/>
            <pc:sldMk cId="3537982926" sldId="2146846026"/>
            <ac:spMk id="4" creationId="{1BF894CE-5EB9-4BB3-F6C7-477E37F6A6AA}"/>
          </ac:spMkLst>
        </pc:spChg>
        <pc:spChg chg="mod">
          <ac:chgData name="Jason Wiese" userId="4bff8d5b-7de6-4655-b397-69b0afc81113" providerId="ADAL" clId="{E548C77D-BE99-468F-B564-54D983B003E0}" dt="2023-03-31T01:40:24.979" v="556" actId="20577"/>
          <ac:spMkLst>
            <pc:docMk/>
            <pc:sldMk cId="3537982926" sldId="2146846026"/>
            <ac:spMk id="6" creationId="{31AC66B8-0DE7-D7F0-144E-0005D9B7A7A6}"/>
          </ac:spMkLst>
        </pc:spChg>
        <pc:spChg chg="mod">
          <ac:chgData name="Jason Wiese" userId="4bff8d5b-7de6-4655-b397-69b0afc81113" providerId="ADAL" clId="{E548C77D-BE99-468F-B564-54D983B003E0}" dt="2023-03-31T01:41:20.044" v="561" actId="113"/>
          <ac:spMkLst>
            <pc:docMk/>
            <pc:sldMk cId="3537982926" sldId="2146846026"/>
            <ac:spMk id="15" creationId="{3D869415-CEED-67A8-BD8C-AACBA2D1430F}"/>
          </ac:spMkLst>
        </pc:spChg>
        <pc:spChg chg="mod">
          <ac:chgData name="Jason Wiese" userId="4bff8d5b-7de6-4655-b397-69b0afc81113" providerId="ADAL" clId="{E548C77D-BE99-468F-B564-54D983B003E0}" dt="2023-03-31T01:41:26.560" v="562" actId="20577"/>
          <ac:spMkLst>
            <pc:docMk/>
            <pc:sldMk cId="3537982926" sldId="2146846026"/>
            <ac:spMk id="24" creationId="{1248368A-0129-B92C-1C0A-AD3915DCC9A0}"/>
          </ac:spMkLst>
        </pc:spChg>
        <pc:spChg chg="mod">
          <ac:chgData name="Jason Wiese" userId="4bff8d5b-7de6-4655-b397-69b0afc81113" providerId="ADAL" clId="{E548C77D-BE99-468F-B564-54D983B003E0}" dt="2023-03-31T01:41:08.640" v="559" actId="113"/>
          <ac:spMkLst>
            <pc:docMk/>
            <pc:sldMk cId="3537982926" sldId="2146846026"/>
            <ac:spMk id="28" creationId="{717439A5-4390-9837-5D8A-92138FC6C07F}"/>
          </ac:spMkLst>
        </pc:spChg>
      </pc:sldChg>
      <pc:sldChg chg="addSp delSp modSp mod ord">
        <pc:chgData name="Jason Wiese" userId="4bff8d5b-7de6-4655-b397-69b0afc81113" providerId="ADAL" clId="{E548C77D-BE99-468F-B564-54D983B003E0}" dt="2023-03-31T02:49:21.380" v="2589" actId="20577"/>
        <pc:sldMkLst>
          <pc:docMk/>
          <pc:sldMk cId="610901662" sldId="2146846028"/>
        </pc:sldMkLst>
        <pc:spChg chg="mod">
          <ac:chgData name="Jason Wiese" userId="4bff8d5b-7de6-4655-b397-69b0afc81113" providerId="ADAL" clId="{E548C77D-BE99-468F-B564-54D983B003E0}" dt="2023-03-31T02:49:21.380" v="2589" actId="20577"/>
          <ac:spMkLst>
            <pc:docMk/>
            <pc:sldMk cId="610901662" sldId="2146846028"/>
            <ac:spMk id="4" creationId="{1BF894CE-5EB9-4BB3-F6C7-477E37F6A6AA}"/>
          </ac:spMkLst>
        </pc:spChg>
        <pc:spChg chg="del">
          <ac:chgData name="Jason Wiese" userId="4bff8d5b-7de6-4655-b397-69b0afc81113" providerId="ADAL" clId="{E548C77D-BE99-468F-B564-54D983B003E0}" dt="2023-03-31T02:48:57.863" v="2582" actId="478"/>
          <ac:spMkLst>
            <pc:docMk/>
            <pc:sldMk cId="610901662" sldId="2146846028"/>
            <ac:spMk id="17" creationId="{95714522-716D-F18C-B882-6D247ADE6174}"/>
          </ac:spMkLst>
        </pc:spChg>
        <pc:spChg chg="add mod">
          <ac:chgData name="Jason Wiese" userId="4bff8d5b-7de6-4655-b397-69b0afc81113" providerId="ADAL" clId="{E548C77D-BE99-468F-B564-54D983B003E0}" dt="2023-03-31T02:49:12.257" v="2584" actId="20577"/>
          <ac:spMkLst>
            <pc:docMk/>
            <pc:sldMk cId="610901662" sldId="2146846028"/>
            <ac:spMk id="19" creationId="{8CCCA2A5-ACEF-210A-D4BD-37DD32D7B2F5}"/>
          </ac:spMkLst>
        </pc:spChg>
        <pc:cxnChg chg="del">
          <ac:chgData name="Jason Wiese" userId="4bff8d5b-7de6-4655-b397-69b0afc81113" providerId="ADAL" clId="{E548C77D-BE99-468F-B564-54D983B003E0}" dt="2023-03-31T02:48:57.863" v="2582" actId="478"/>
          <ac:cxnSpMkLst>
            <pc:docMk/>
            <pc:sldMk cId="610901662" sldId="2146846028"/>
            <ac:cxnSpMk id="16" creationId="{BC21C9DE-7BA3-1637-FBF8-65702DC97453}"/>
          </ac:cxnSpMkLst>
        </pc:cxnChg>
        <pc:cxnChg chg="add mod">
          <ac:chgData name="Jason Wiese" userId="4bff8d5b-7de6-4655-b397-69b0afc81113" providerId="ADAL" clId="{E548C77D-BE99-468F-B564-54D983B003E0}" dt="2023-03-31T02:49:07.682" v="2583"/>
          <ac:cxnSpMkLst>
            <pc:docMk/>
            <pc:sldMk cId="610901662" sldId="2146846028"/>
            <ac:cxnSpMk id="18" creationId="{086E5625-7EA2-89C7-F1EC-95D14EE1D88D}"/>
          </ac:cxnSpMkLst>
        </pc:cxnChg>
      </pc:sldChg>
      <pc:sldChg chg="modSp mod ord">
        <pc:chgData name="Jason Wiese" userId="4bff8d5b-7de6-4655-b397-69b0afc81113" providerId="ADAL" clId="{E548C77D-BE99-468F-B564-54D983B003E0}" dt="2023-03-31T02:48:52.409" v="2581" actId="20577"/>
        <pc:sldMkLst>
          <pc:docMk/>
          <pc:sldMk cId="3697067450" sldId="2146846045"/>
        </pc:sldMkLst>
        <pc:spChg chg="mod">
          <ac:chgData name="Jason Wiese" userId="4bff8d5b-7de6-4655-b397-69b0afc81113" providerId="ADAL" clId="{E548C77D-BE99-468F-B564-54D983B003E0}" dt="2023-03-31T02:15:36.171" v="1767" actId="20577"/>
          <ac:spMkLst>
            <pc:docMk/>
            <pc:sldMk cId="3697067450" sldId="2146846045"/>
            <ac:spMk id="4" creationId="{1BF894CE-5EB9-4BB3-F6C7-477E37F6A6AA}"/>
          </ac:spMkLst>
        </pc:spChg>
        <pc:spChg chg="mod">
          <ac:chgData name="Jason Wiese" userId="4bff8d5b-7de6-4655-b397-69b0afc81113" providerId="ADAL" clId="{E548C77D-BE99-468F-B564-54D983B003E0}" dt="2023-03-31T02:48:52.409" v="2581" actId="20577"/>
          <ac:spMkLst>
            <pc:docMk/>
            <pc:sldMk cId="3697067450" sldId="2146846045"/>
            <ac:spMk id="43" creationId="{9E494F66-D404-A76E-07DF-1B88DCDA5C30}"/>
          </ac:spMkLst>
        </pc:spChg>
      </pc:sldChg>
      <pc:sldChg chg="del">
        <pc:chgData name="Jason Wiese" userId="4bff8d5b-7de6-4655-b397-69b0afc81113" providerId="ADAL" clId="{E548C77D-BE99-468F-B564-54D983B003E0}" dt="2023-03-31T02:47:51.940" v="2579" actId="2696"/>
        <pc:sldMkLst>
          <pc:docMk/>
          <pc:sldMk cId="3270086740" sldId="2146846050"/>
        </pc:sldMkLst>
      </pc:sldChg>
      <pc:sldChg chg="modSp del mod ord">
        <pc:chgData name="Jason Wiese" userId="4bff8d5b-7de6-4655-b397-69b0afc81113" providerId="ADAL" clId="{E548C77D-BE99-468F-B564-54D983B003E0}" dt="2023-03-31T01:54:00.172" v="1328" actId="47"/>
        <pc:sldMkLst>
          <pc:docMk/>
          <pc:sldMk cId="1526593120" sldId="2146846056"/>
        </pc:sldMkLst>
        <pc:spChg chg="mod">
          <ac:chgData name="Jason Wiese" userId="4bff8d5b-7de6-4655-b397-69b0afc81113" providerId="ADAL" clId="{E548C77D-BE99-468F-B564-54D983B003E0}" dt="2023-03-31T01:49:10.791" v="982" actId="6549"/>
          <ac:spMkLst>
            <pc:docMk/>
            <pc:sldMk cId="1526593120" sldId="2146846056"/>
            <ac:spMk id="12" creationId="{8F87C92E-C288-5C7B-4336-746DBC6C3C19}"/>
          </ac:spMkLst>
        </pc:spChg>
        <pc:picChg chg="mod">
          <ac:chgData name="Jason Wiese" userId="4bff8d5b-7de6-4655-b397-69b0afc81113" providerId="ADAL" clId="{E548C77D-BE99-468F-B564-54D983B003E0}" dt="2023-03-31T01:49:20.364" v="995" actId="1037"/>
          <ac:picMkLst>
            <pc:docMk/>
            <pc:sldMk cId="1526593120" sldId="2146846056"/>
            <ac:picMk id="13" creationId="{BD24A654-F610-AF58-D09A-3BD6629672C0}"/>
          </ac:picMkLst>
        </pc:picChg>
      </pc:sldChg>
      <pc:sldChg chg="del">
        <pc:chgData name="Jason Wiese" userId="4bff8d5b-7de6-4655-b397-69b0afc81113" providerId="ADAL" clId="{E548C77D-BE99-468F-B564-54D983B003E0}" dt="2023-03-31T02:47:51.940" v="2579" actId="2696"/>
        <pc:sldMkLst>
          <pc:docMk/>
          <pc:sldMk cId="1760046106" sldId="2146846059"/>
        </pc:sldMkLst>
      </pc:sldChg>
      <pc:sldChg chg="delSp modSp mod addCm modCm">
        <pc:chgData name="Jason Wiese" userId="4bff8d5b-7de6-4655-b397-69b0afc81113" providerId="ADAL" clId="{E548C77D-BE99-468F-B564-54D983B003E0}" dt="2023-03-31T02:47:30.611" v="2578"/>
        <pc:sldMkLst>
          <pc:docMk/>
          <pc:sldMk cId="1235055597" sldId="2146846061"/>
        </pc:sldMkLst>
        <pc:spChg chg="mod">
          <ac:chgData name="Jason Wiese" userId="4bff8d5b-7de6-4655-b397-69b0afc81113" providerId="ADAL" clId="{E548C77D-BE99-468F-B564-54D983B003E0}" dt="2023-03-31T02:12:36.772" v="1728" actId="207"/>
          <ac:spMkLst>
            <pc:docMk/>
            <pc:sldMk cId="1235055597" sldId="2146846061"/>
            <ac:spMk id="3" creationId="{DC288E80-9FF7-2CA4-8F93-1EF34B561296}"/>
          </ac:spMkLst>
        </pc:spChg>
        <pc:spChg chg="mod">
          <ac:chgData name="Jason Wiese" userId="4bff8d5b-7de6-4655-b397-69b0afc81113" providerId="ADAL" clId="{E548C77D-BE99-468F-B564-54D983B003E0}" dt="2023-03-31T02:34:49.241" v="2577" actId="20577"/>
          <ac:spMkLst>
            <pc:docMk/>
            <pc:sldMk cId="1235055597" sldId="2146846061"/>
            <ac:spMk id="8" creationId="{C96C4A3A-8EBA-477D-4177-1163C05595DD}"/>
          </ac:spMkLst>
        </pc:spChg>
        <pc:spChg chg="mod">
          <ac:chgData name="Jason Wiese" userId="4bff8d5b-7de6-4655-b397-69b0afc81113" providerId="ADAL" clId="{E548C77D-BE99-468F-B564-54D983B003E0}" dt="2023-03-31T02:27:43.052" v="2317" actId="207"/>
          <ac:spMkLst>
            <pc:docMk/>
            <pc:sldMk cId="1235055597" sldId="2146846061"/>
            <ac:spMk id="20" creationId="{CCDF3B0B-AD7D-490E-6C59-9E9B65CDA1B5}"/>
          </ac:spMkLst>
        </pc:spChg>
        <pc:spChg chg="del">
          <ac:chgData name="Jason Wiese" userId="4bff8d5b-7de6-4655-b397-69b0afc81113" providerId="ADAL" clId="{E548C77D-BE99-468F-B564-54D983B003E0}" dt="2023-03-31T01:49:47.843" v="997" actId="478"/>
          <ac:spMkLst>
            <pc:docMk/>
            <pc:sldMk cId="1235055597" sldId="2146846061"/>
            <ac:spMk id="42" creationId="{7080645A-91F6-CDF6-3477-19A609E90EF4}"/>
          </ac:spMkLst>
        </pc:spChg>
        <pc:spChg chg="del">
          <ac:chgData name="Jason Wiese" userId="4bff8d5b-7de6-4655-b397-69b0afc81113" providerId="ADAL" clId="{E548C77D-BE99-468F-B564-54D983B003E0}" dt="2023-03-31T01:49:44.405" v="996" actId="478"/>
          <ac:spMkLst>
            <pc:docMk/>
            <pc:sldMk cId="1235055597" sldId="2146846061"/>
            <ac:spMk id="43" creationId="{7D978F69-DFD4-1B83-84ED-E66C5643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E548C77D-BE99-468F-B564-54D983B003E0}" dt="2023-03-31T02:47:30.611" v="2578"/>
              <pc2:cmMkLst xmlns:pc2="http://schemas.microsoft.com/office/powerpoint/2019/9/main/command">
                <pc:docMk/>
                <pc:sldMk cId="1235055597" sldId="2146846061"/>
                <pc2:cmMk id="{60E74116-4C43-4E8D-A6FF-892D3E63175B}"/>
              </pc2:cmMkLst>
              <pc226:cmRplyChg chg="add">
                <pc226:chgData name="Jason Wiese" userId="4bff8d5b-7de6-4655-b397-69b0afc81113" providerId="ADAL" clId="{E548C77D-BE99-468F-B564-54D983B003E0}" dt="2023-03-31T02:47:30.611" v="2578"/>
                <pc2:cmRplyMkLst xmlns:pc2="http://schemas.microsoft.com/office/powerpoint/2019/9/main/command">
                  <pc:docMk/>
                  <pc:sldMk cId="1235055597" sldId="2146846061"/>
                  <pc2:cmMk id="{60E74116-4C43-4E8D-A6FF-892D3E63175B}"/>
                  <pc2:cmRplyMk id="{B82E601F-156D-4F16-9B0D-5BB304B7B177}"/>
                </pc2:cmRplyMkLst>
              </pc226:cmRplyChg>
            </pc226:cmChg>
          </p:ext>
        </pc:extLst>
      </pc:sldChg>
      <pc:sldChg chg="modSp mod">
        <pc:chgData name="Jason Wiese" userId="4bff8d5b-7de6-4655-b397-69b0afc81113" providerId="ADAL" clId="{E548C77D-BE99-468F-B564-54D983B003E0}" dt="2023-03-31T01:17:43.515" v="489" actId="20577"/>
        <pc:sldMkLst>
          <pc:docMk/>
          <pc:sldMk cId="196155958" sldId="2146846062"/>
        </pc:sldMkLst>
        <pc:spChg chg="mod">
          <ac:chgData name="Jason Wiese" userId="4bff8d5b-7de6-4655-b397-69b0afc81113" providerId="ADAL" clId="{E548C77D-BE99-468F-B564-54D983B003E0}" dt="2023-03-31T01:17:43.515" v="489" actId="20577"/>
          <ac:spMkLst>
            <pc:docMk/>
            <pc:sldMk cId="196155958" sldId="2146846062"/>
            <ac:spMk id="4" creationId="{1BF894CE-5EB9-4BB3-F6C7-477E37F6A6AA}"/>
          </ac:spMkLst>
        </pc:spChg>
      </pc:sldChg>
      <pc:sldChg chg="delSp modSp del mod">
        <pc:chgData name="Jason Wiese" userId="4bff8d5b-7de6-4655-b397-69b0afc81113" providerId="ADAL" clId="{E548C77D-BE99-468F-B564-54D983B003E0}" dt="2023-03-31T02:01:20.455" v="1444" actId="47"/>
        <pc:sldMkLst>
          <pc:docMk/>
          <pc:sldMk cId="486303705" sldId="2146846063"/>
        </pc:sldMkLst>
        <pc:spChg chg="del">
          <ac:chgData name="Jason Wiese" userId="4bff8d5b-7de6-4655-b397-69b0afc81113" providerId="ADAL" clId="{E548C77D-BE99-468F-B564-54D983B003E0}" dt="2023-03-31T01:58:48.150" v="1400" actId="478"/>
          <ac:spMkLst>
            <pc:docMk/>
            <pc:sldMk cId="486303705" sldId="2146846063"/>
            <ac:spMk id="3" creationId="{290F4C0F-2E86-2314-E4A5-568F4FB1B085}"/>
          </ac:spMkLst>
        </pc:spChg>
        <pc:spChg chg="mod">
          <ac:chgData name="Jason Wiese" userId="4bff8d5b-7de6-4655-b397-69b0afc81113" providerId="ADAL" clId="{E548C77D-BE99-468F-B564-54D983B003E0}" dt="2023-03-31T01:55:53.307" v="1394" actId="20577"/>
          <ac:spMkLst>
            <pc:docMk/>
            <pc:sldMk cId="486303705" sldId="2146846063"/>
            <ac:spMk id="4" creationId="{1BF894CE-5EB9-4BB3-F6C7-477E37F6A6AA}"/>
          </ac:spMkLst>
        </pc:spChg>
        <pc:spChg chg="mod">
          <ac:chgData name="Jason Wiese" userId="4bff8d5b-7de6-4655-b397-69b0afc81113" providerId="ADAL" clId="{E548C77D-BE99-468F-B564-54D983B003E0}" dt="2023-03-31T01:58:23.407" v="1397" actId="1076"/>
          <ac:spMkLst>
            <pc:docMk/>
            <pc:sldMk cId="486303705" sldId="2146846063"/>
            <ac:spMk id="7" creationId="{81697415-FDF0-F1F1-3CC8-DE11D1025938}"/>
          </ac:spMkLst>
        </pc:spChg>
        <pc:spChg chg="del">
          <ac:chgData name="Jason Wiese" userId="4bff8d5b-7de6-4655-b397-69b0afc81113" providerId="ADAL" clId="{E548C77D-BE99-468F-B564-54D983B003E0}" dt="2023-03-31T01:58:48.150" v="1400" actId="478"/>
          <ac:spMkLst>
            <pc:docMk/>
            <pc:sldMk cId="486303705" sldId="2146846063"/>
            <ac:spMk id="8" creationId="{1429EF81-7A7D-D1C4-C7C4-C14F2E94ED56}"/>
          </ac:spMkLst>
        </pc:spChg>
        <pc:spChg chg="del">
          <ac:chgData name="Jason Wiese" userId="4bff8d5b-7de6-4655-b397-69b0afc81113" providerId="ADAL" clId="{E548C77D-BE99-468F-B564-54D983B003E0}" dt="2023-03-31T01:58:48.150" v="1400" actId="478"/>
          <ac:spMkLst>
            <pc:docMk/>
            <pc:sldMk cId="486303705" sldId="2146846063"/>
            <ac:spMk id="10" creationId="{B270E26E-8614-232F-2C83-BBB7DFD38503}"/>
          </ac:spMkLst>
        </pc:spChg>
        <pc:spChg chg="del">
          <ac:chgData name="Jason Wiese" userId="4bff8d5b-7de6-4655-b397-69b0afc81113" providerId="ADAL" clId="{E548C77D-BE99-468F-B564-54D983B003E0}" dt="2023-03-31T01:58:52.910" v="1401" actId="21"/>
          <ac:spMkLst>
            <pc:docMk/>
            <pc:sldMk cId="486303705" sldId="2146846063"/>
            <ac:spMk id="11" creationId="{5FE6E1DF-7FAC-9119-B647-A52ACEFE0C15}"/>
          </ac:spMkLst>
        </pc:spChg>
        <pc:spChg chg="del">
          <ac:chgData name="Jason Wiese" userId="4bff8d5b-7de6-4655-b397-69b0afc81113" providerId="ADAL" clId="{E548C77D-BE99-468F-B564-54D983B003E0}" dt="2023-03-31T01:58:52.910" v="1401" actId="21"/>
          <ac:spMkLst>
            <pc:docMk/>
            <pc:sldMk cId="486303705" sldId="2146846063"/>
            <ac:spMk id="14" creationId="{104397CE-D268-F491-BAFF-75AA6EED1F57}"/>
          </ac:spMkLst>
        </pc:spChg>
        <pc:spChg chg="del">
          <ac:chgData name="Jason Wiese" userId="4bff8d5b-7de6-4655-b397-69b0afc81113" providerId="ADAL" clId="{E548C77D-BE99-468F-B564-54D983B003E0}" dt="2023-03-31T01:58:52.910" v="1401" actId="21"/>
          <ac:spMkLst>
            <pc:docMk/>
            <pc:sldMk cId="486303705" sldId="2146846063"/>
            <ac:spMk id="15" creationId="{D8983CA0-5C11-3CAC-AFC7-8CA0918F267F}"/>
          </ac:spMkLst>
        </pc:spChg>
        <pc:spChg chg="del">
          <ac:chgData name="Jason Wiese" userId="4bff8d5b-7de6-4655-b397-69b0afc81113" providerId="ADAL" clId="{E548C77D-BE99-468F-B564-54D983B003E0}" dt="2023-03-31T02:00:06.082" v="1429" actId="21"/>
          <ac:spMkLst>
            <pc:docMk/>
            <pc:sldMk cId="486303705" sldId="2146846063"/>
            <ac:spMk id="16" creationId="{C4FB52CE-253A-63E2-08F1-A3099B8049D6}"/>
          </ac:spMkLst>
        </pc:spChg>
        <pc:spChg chg="del">
          <ac:chgData name="Jason Wiese" userId="4bff8d5b-7de6-4655-b397-69b0afc81113" providerId="ADAL" clId="{E548C77D-BE99-468F-B564-54D983B003E0}" dt="2023-03-31T02:00:06.082" v="1429" actId="21"/>
          <ac:spMkLst>
            <pc:docMk/>
            <pc:sldMk cId="486303705" sldId="2146846063"/>
            <ac:spMk id="20" creationId="{B6B965A3-7FBB-7CAE-80C3-86B653E252CF}"/>
          </ac:spMkLst>
        </pc:spChg>
        <pc:spChg chg="del">
          <ac:chgData name="Jason Wiese" userId="4bff8d5b-7de6-4655-b397-69b0afc81113" providerId="ADAL" clId="{E548C77D-BE99-468F-B564-54D983B003E0}" dt="2023-03-31T02:00:06.082" v="1429" actId="21"/>
          <ac:spMkLst>
            <pc:docMk/>
            <pc:sldMk cId="486303705" sldId="2146846063"/>
            <ac:spMk id="21" creationId="{CEB22626-A2D3-CC08-AF1F-AE39B097B70D}"/>
          </ac:spMkLst>
        </pc:spChg>
        <pc:spChg chg="del">
          <ac:chgData name="Jason Wiese" userId="4bff8d5b-7de6-4655-b397-69b0afc81113" providerId="ADAL" clId="{E548C77D-BE99-468F-B564-54D983B003E0}" dt="2023-03-31T01:59:53.802" v="1428" actId="478"/>
          <ac:spMkLst>
            <pc:docMk/>
            <pc:sldMk cId="486303705" sldId="2146846063"/>
            <ac:spMk id="22" creationId="{652DAEFC-CD35-DD9F-C22B-0941A7713981}"/>
          </ac:spMkLst>
        </pc:spChg>
        <pc:spChg chg="del">
          <ac:chgData name="Jason Wiese" userId="4bff8d5b-7de6-4655-b397-69b0afc81113" providerId="ADAL" clId="{E548C77D-BE99-468F-B564-54D983B003E0}" dt="2023-03-31T01:59:53.802" v="1428" actId="478"/>
          <ac:spMkLst>
            <pc:docMk/>
            <pc:sldMk cId="486303705" sldId="2146846063"/>
            <ac:spMk id="23" creationId="{4557D870-9C11-CA95-B866-C2B79E72558B}"/>
          </ac:spMkLst>
        </pc:spChg>
        <pc:spChg chg="del">
          <ac:chgData name="Jason Wiese" userId="4bff8d5b-7de6-4655-b397-69b0afc81113" providerId="ADAL" clId="{E548C77D-BE99-468F-B564-54D983B003E0}" dt="2023-03-31T01:59:53.802" v="1428" actId="478"/>
          <ac:spMkLst>
            <pc:docMk/>
            <pc:sldMk cId="486303705" sldId="2146846063"/>
            <ac:spMk id="24" creationId="{16ED97DC-E422-5A1F-1F57-52EB87E4BD9F}"/>
          </ac:spMkLst>
        </pc:spChg>
        <pc:spChg chg="del">
          <ac:chgData name="Jason Wiese" userId="4bff8d5b-7de6-4655-b397-69b0afc81113" providerId="ADAL" clId="{E548C77D-BE99-468F-B564-54D983B003E0}" dt="2023-03-31T02:00:22.260" v="1432" actId="21"/>
          <ac:spMkLst>
            <pc:docMk/>
            <pc:sldMk cId="486303705" sldId="2146846063"/>
            <ac:spMk id="25" creationId="{8A4A0C1D-4854-4762-6232-7682CD3A136D}"/>
          </ac:spMkLst>
        </pc:spChg>
        <pc:spChg chg="del">
          <ac:chgData name="Jason Wiese" userId="4bff8d5b-7de6-4655-b397-69b0afc81113" providerId="ADAL" clId="{E548C77D-BE99-468F-B564-54D983B003E0}" dt="2023-03-31T02:00:22.260" v="1432" actId="21"/>
          <ac:spMkLst>
            <pc:docMk/>
            <pc:sldMk cId="486303705" sldId="2146846063"/>
            <ac:spMk id="26" creationId="{50E7F759-75E9-DFBA-5C49-ACC3C5B8D1EA}"/>
          </ac:spMkLst>
        </pc:spChg>
        <pc:spChg chg="del">
          <ac:chgData name="Jason Wiese" userId="4bff8d5b-7de6-4655-b397-69b0afc81113" providerId="ADAL" clId="{E548C77D-BE99-468F-B564-54D983B003E0}" dt="2023-03-31T02:00:22.260" v="1432" actId="21"/>
          <ac:spMkLst>
            <pc:docMk/>
            <pc:sldMk cId="486303705" sldId="2146846063"/>
            <ac:spMk id="27" creationId="{69541372-DEFF-EC8E-13FE-B2B28F67CF62}"/>
          </ac:spMkLst>
        </pc:spChg>
        <pc:spChg chg="del">
          <ac:chgData name="Jason Wiese" userId="4bff8d5b-7de6-4655-b397-69b0afc81113" providerId="ADAL" clId="{E548C77D-BE99-468F-B564-54D983B003E0}" dt="2023-03-31T01:59:34.910" v="1420" actId="21"/>
          <ac:spMkLst>
            <pc:docMk/>
            <pc:sldMk cId="486303705" sldId="2146846063"/>
            <ac:spMk id="28" creationId="{122A9C40-A3AF-1126-42E9-505ACDC3054A}"/>
          </ac:spMkLst>
        </pc:spChg>
        <pc:spChg chg="del">
          <ac:chgData name="Jason Wiese" userId="4bff8d5b-7de6-4655-b397-69b0afc81113" providerId="ADAL" clId="{E548C77D-BE99-468F-B564-54D983B003E0}" dt="2023-03-31T01:59:34.910" v="1420" actId="21"/>
          <ac:spMkLst>
            <pc:docMk/>
            <pc:sldMk cId="486303705" sldId="2146846063"/>
            <ac:spMk id="29" creationId="{AF5F7791-D581-2CF2-AA32-209E3FB38247}"/>
          </ac:spMkLst>
        </pc:spChg>
        <pc:spChg chg="del">
          <ac:chgData name="Jason Wiese" userId="4bff8d5b-7de6-4655-b397-69b0afc81113" providerId="ADAL" clId="{E548C77D-BE99-468F-B564-54D983B003E0}" dt="2023-03-31T01:59:34.910" v="1420" actId="21"/>
          <ac:spMkLst>
            <pc:docMk/>
            <pc:sldMk cId="486303705" sldId="2146846063"/>
            <ac:spMk id="30" creationId="{BDB17F75-CB79-4FDF-8FCE-1CE94A73B708}"/>
          </ac:spMkLst>
        </pc:spChg>
        <pc:picChg chg="del">
          <ac:chgData name="Jason Wiese" userId="4bff8d5b-7de6-4655-b397-69b0afc81113" providerId="ADAL" clId="{E548C77D-BE99-468F-B564-54D983B003E0}" dt="2023-03-31T02:00:22.260" v="1432" actId="21"/>
          <ac:picMkLst>
            <pc:docMk/>
            <pc:sldMk cId="486303705" sldId="2146846063"/>
            <ac:picMk id="32" creationId="{6F763386-1B1B-7EF8-420F-CD42DD482C15}"/>
          </ac:picMkLst>
        </pc:picChg>
        <pc:picChg chg="del">
          <ac:chgData name="Jason Wiese" userId="4bff8d5b-7de6-4655-b397-69b0afc81113" providerId="ADAL" clId="{E548C77D-BE99-468F-B564-54D983B003E0}" dt="2023-03-31T02:00:06.082" v="1429" actId="21"/>
          <ac:picMkLst>
            <pc:docMk/>
            <pc:sldMk cId="486303705" sldId="2146846063"/>
            <ac:picMk id="34" creationId="{BD79EF79-E410-1C45-362F-32608C0F6695}"/>
          </ac:picMkLst>
        </pc:picChg>
        <pc:picChg chg="del">
          <ac:chgData name="Jason Wiese" userId="4bff8d5b-7de6-4655-b397-69b0afc81113" providerId="ADAL" clId="{E548C77D-BE99-468F-B564-54D983B003E0}" dt="2023-03-31T01:58:48.150" v="1400" actId="478"/>
          <ac:picMkLst>
            <pc:docMk/>
            <pc:sldMk cId="486303705" sldId="2146846063"/>
            <ac:picMk id="36" creationId="{E2771932-CA29-4B03-AC91-17185F787DE3}"/>
          </ac:picMkLst>
        </pc:picChg>
        <pc:picChg chg="del">
          <ac:chgData name="Jason Wiese" userId="4bff8d5b-7de6-4655-b397-69b0afc81113" providerId="ADAL" clId="{E548C77D-BE99-468F-B564-54D983B003E0}" dt="2023-03-31T01:58:52.910" v="1401" actId="21"/>
          <ac:picMkLst>
            <pc:docMk/>
            <pc:sldMk cId="486303705" sldId="2146846063"/>
            <ac:picMk id="38" creationId="{C5FF276A-B08F-1F2D-3832-4564F02F4014}"/>
          </ac:picMkLst>
        </pc:picChg>
        <pc:picChg chg="del">
          <ac:chgData name="Jason Wiese" userId="4bff8d5b-7de6-4655-b397-69b0afc81113" providerId="ADAL" clId="{E548C77D-BE99-468F-B564-54D983B003E0}" dt="2023-03-31T01:59:53.802" v="1428" actId="478"/>
          <ac:picMkLst>
            <pc:docMk/>
            <pc:sldMk cId="486303705" sldId="2146846063"/>
            <ac:picMk id="40" creationId="{D9FF0CC3-01C2-F4AD-7745-29012F60320B}"/>
          </ac:picMkLst>
        </pc:picChg>
        <pc:picChg chg="del">
          <ac:chgData name="Jason Wiese" userId="4bff8d5b-7de6-4655-b397-69b0afc81113" providerId="ADAL" clId="{E548C77D-BE99-468F-B564-54D983B003E0}" dt="2023-03-31T01:59:34.910" v="1420" actId="21"/>
          <ac:picMkLst>
            <pc:docMk/>
            <pc:sldMk cId="486303705" sldId="2146846063"/>
            <ac:picMk id="42" creationId="{8E353878-8E7F-A0D5-CBB3-9C00F72338BF}"/>
          </ac:picMkLst>
        </pc:picChg>
      </pc:sldChg>
      <pc:sldChg chg="addSp delSp modSp mod ord">
        <pc:chgData name="Jason Wiese" userId="4bff8d5b-7de6-4655-b397-69b0afc81113" providerId="ADAL" clId="{E548C77D-BE99-468F-B564-54D983B003E0}" dt="2023-03-31T02:50:10.948" v="2598" actId="1076"/>
        <pc:sldMkLst>
          <pc:docMk/>
          <pc:sldMk cId="3785621071" sldId="2146846064"/>
        </pc:sldMkLst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3" creationId="{290F4C0F-2E86-2314-E4A5-568F4FB1B085}"/>
          </ac:spMkLst>
        </pc:spChg>
        <pc:spChg chg="mod">
          <ac:chgData name="Jason Wiese" userId="4bff8d5b-7de6-4655-b397-69b0afc81113" providerId="ADAL" clId="{E548C77D-BE99-468F-B564-54D983B003E0}" dt="2023-03-31T02:50:10.948" v="2598" actId="1076"/>
          <ac:spMkLst>
            <pc:docMk/>
            <pc:sldMk cId="3785621071" sldId="2146846064"/>
            <ac:spMk id="4" creationId="{1BF894CE-5EB9-4BB3-F6C7-477E37F6A6AA}"/>
          </ac:spMkLst>
        </pc:spChg>
        <pc:spChg chg="mod">
          <ac:chgData name="Jason Wiese" userId="4bff8d5b-7de6-4655-b397-69b0afc81113" providerId="ADAL" clId="{E548C77D-BE99-468F-B564-54D983B003E0}" dt="2023-03-31T02:00:46.401" v="1439" actId="1037"/>
          <ac:spMkLst>
            <pc:docMk/>
            <pc:sldMk cId="3785621071" sldId="2146846064"/>
            <ac:spMk id="7" creationId="{81697415-FDF0-F1F1-3CC8-DE11D1025938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8" creationId="{1429EF81-7A7D-D1C4-C7C4-C14F2E94ED56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10" creationId="{B270E26E-8614-232F-2C83-BBB7DFD38503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11" creationId="{5FE6E1DF-7FAC-9119-B647-A52ACEFE0C15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14" creationId="{104397CE-D268-F491-BAFF-75AA6EED1F57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15" creationId="{D8983CA0-5C11-3CAC-AFC7-8CA0918F267F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16" creationId="{C4FB52CE-253A-63E2-08F1-A3099B8049D6}"/>
          </ac:spMkLst>
        </pc:spChg>
        <pc:spChg chg="del">
          <ac:chgData name="Jason Wiese" userId="4bff8d5b-7de6-4655-b397-69b0afc81113" providerId="ADAL" clId="{E548C77D-BE99-468F-B564-54D983B003E0}" dt="2023-03-31T02:49:32.579" v="2592" actId="478"/>
          <ac:spMkLst>
            <pc:docMk/>
            <pc:sldMk cId="3785621071" sldId="2146846064"/>
            <ac:spMk id="18" creationId="{C5501B66-BB98-EF5D-02CD-07FD030769E4}"/>
          </ac:spMkLst>
        </pc:spChg>
        <pc:spChg chg="add mod">
          <ac:chgData name="Jason Wiese" userId="4bff8d5b-7de6-4655-b397-69b0afc81113" providerId="ADAL" clId="{E548C77D-BE99-468F-B564-54D983B003E0}" dt="2023-03-31T01:58:40.416" v="1399" actId="1076"/>
          <ac:spMkLst>
            <pc:docMk/>
            <pc:sldMk cId="3785621071" sldId="2146846064"/>
            <ac:spMk id="19" creationId="{CD9A9C2C-4042-FFD4-1C10-DF637337417D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0" creationId="{B6B965A3-7FBB-7CAE-80C3-86B653E252CF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1" creationId="{CEB22626-A2D3-CC08-AF1F-AE39B097B70D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2" creationId="{652DAEFC-CD35-DD9F-C22B-0941A7713981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3" creationId="{4557D870-9C11-CA95-B866-C2B79E72558B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4" creationId="{16ED97DC-E422-5A1F-1F57-52EB87E4BD9F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5" creationId="{8A4A0C1D-4854-4762-6232-7682CD3A136D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6" creationId="{50E7F759-75E9-DFBA-5C49-ACC3C5B8D1EA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7" creationId="{69541372-DEFF-EC8E-13FE-B2B28F67CF62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8" creationId="{122A9C40-A3AF-1126-42E9-505ACDC3054A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29" creationId="{AF5F7791-D581-2CF2-AA32-209E3FB38247}"/>
          </ac:spMkLst>
        </pc:spChg>
        <pc:spChg chg="del">
          <ac:chgData name="Jason Wiese" userId="4bff8d5b-7de6-4655-b397-69b0afc81113" providerId="ADAL" clId="{E548C77D-BE99-468F-B564-54D983B003E0}" dt="2023-03-31T01:58:02.536" v="1395" actId="478"/>
          <ac:spMkLst>
            <pc:docMk/>
            <pc:sldMk cId="3785621071" sldId="2146846064"/>
            <ac:spMk id="30" creationId="{BDB17F75-CB79-4FDF-8FCE-1CE94A73B708}"/>
          </ac:spMkLst>
        </pc:spChg>
        <pc:spChg chg="add mod">
          <ac:chgData name="Jason Wiese" userId="4bff8d5b-7de6-4655-b397-69b0afc81113" providerId="ADAL" clId="{E548C77D-BE99-468F-B564-54D983B003E0}" dt="2023-03-31T01:58:40.416" v="1399" actId="1076"/>
          <ac:spMkLst>
            <pc:docMk/>
            <pc:sldMk cId="3785621071" sldId="2146846064"/>
            <ac:spMk id="31" creationId="{3CB507BB-CF4D-A4C2-51DF-4384A87589A5}"/>
          </ac:spMkLst>
        </pc:spChg>
        <pc:spChg chg="add mod">
          <ac:chgData name="Jason Wiese" userId="4bff8d5b-7de6-4655-b397-69b0afc81113" providerId="ADAL" clId="{E548C77D-BE99-468F-B564-54D983B003E0}" dt="2023-03-31T01:58:40.416" v="1399" actId="1076"/>
          <ac:spMkLst>
            <pc:docMk/>
            <pc:sldMk cId="3785621071" sldId="2146846064"/>
            <ac:spMk id="33" creationId="{6B4194F4-ADA0-F080-E71F-4BFF796E3A3A}"/>
          </ac:spMkLst>
        </pc:spChg>
        <pc:spChg chg="add mod">
          <ac:chgData name="Jason Wiese" userId="4bff8d5b-7de6-4655-b397-69b0afc81113" providerId="ADAL" clId="{E548C77D-BE99-468F-B564-54D983B003E0}" dt="2023-03-31T01:59:24.759" v="1419" actId="1037"/>
          <ac:spMkLst>
            <pc:docMk/>
            <pc:sldMk cId="3785621071" sldId="2146846064"/>
            <ac:spMk id="37" creationId="{1F77E958-0E0D-9169-3AAA-183F8804D22B}"/>
          </ac:spMkLst>
        </pc:spChg>
        <pc:spChg chg="add mod">
          <ac:chgData name="Jason Wiese" userId="4bff8d5b-7de6-4655-b397-69b0afc81113" providerId="ADAL" clId="{E548C77D-BE99-468F-B564-54D983B003E0}" dt="2023-03-31T01:59:24.759" v="1419" actId="1037"/>
          <ac:spMkLst>
            <pc:docMk/>
            <pc:sldMk cId="3785621071" sldId="2146846064"/>
            <ac:spMk id="39" creationId="{78A33A30-28A2-54D2-A77B-851E35FCAB41}"/>
          </ac:spMkLst>
        </pc:spChg>
        <pc:spChg chg="add mod">
          <ac:chgData name="Jason Wiese" userId="4bff8d5b-7de6-4655-b397-69b0afc81113" providerId="ADAL" clId="{E548C77D-BE99-468F-B564-54D983B003E0}" dt="2023-03-31T01:59:24.759" v="1419" actId="1037"/>
          <ac:spMkLst>
            <pc:docMk/>
            <pc:sldMk cId="3785621071" sldId="2146846064"/>
            <ac:spMk id="41" creationId="{4882EE68-62BC-4550-FA20-F3F6AF3DB39E}"/>
          </ac:spMkLst>
        </pc:spChg>
        <pc:spChg chg="add mod">
          <ac:chgData name="Jason Wiese" userId="4bff8d5b-7de6-4655-b397-69b0afc81113" providerId="ADAL" clId="{E548C77D-BE99-468F-B564-54D983B003E0}" dt="2023-03-31T01:59:15.061" v="1404"/>
          <ac:spMkLst>
            <pc:docMk/>
            <pc:sldMk cId="3785621071" sldId="2146846064"/>
            <ac:spMk id="44" creationId="{0F1AD9B2-ADA4-0EFD-2911-7EA0A5137834}"/>
          </ac:spMkLst>
        </pc:spChg>
        <pc:spChg chg="add mod">
          <ac:chgData name="Jason Wiese" userId="4bff8d5b-7de6-4655-b397-69b0afc81113" providerId="ADAL" clId="{E548C77D-BE99-468F-B564-54D983B003E0}" dt="2023-03-31T01:59:15.061" v="1404"/>
          <ac:spMkLst>
            <pc:docMk/>
            <pc:sldMk cId="3785621071" sldId="2146846064"/>
            <ac:spMk id="45" creationId="{AB3DBA79-7D11-AC57-746C-12A080AB01E5}"/>
          </ac:spMkLst>
        </pc:spChg>
        <pc:spChg chg="add mod">
          <ac:chgData name="Jason Wiese" userId="4bff8d5b-7de6-4655-b397-69b0afc81113" providerId="ADAL" clId="{E548C77D-BE99-468F-B564-54D983B003E0}" dt="2023-03-31T01:59:15.061" v="1404"/>
          <ac:spMkLst>
            <pc:docMk/>
            <pc:sldMk cId="3785621071" sldId="2146846064"/>
            <ac:spMk id="46" creationId="{1D8038C9-2F52-7E59-E3AB-B0AC27A6E2F1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48" creationId="{143C918C-1F39-BD61-DB01-C32A86B5ADBE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49" creationId="{ED70D6CF-E3F6-9F09-17A3-310129D9CF6A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50" creationId="{6CECFC91-70C9-650C-38FF-1761661FC772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52" creationId="{342FCEE5-EEA5-7DCC-4876-67C6D65DD512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53" creationId="{62B2EA6F-B7F5-C01B-B40B-21BAD10D670E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54" creationId="{90FFEDF5-5DAB-96B0-C6AB-922677AF6541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56" creationId="{DE70C0D7-9D10-0C85-7E41-E4DECF21D896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57" creationId="{5F97FCC4-C4BD-C681-CDEF-2376B38428DB}"/>
          </ac:spMkLst>
        </pc:spChg>
        <pc:spChg chg="add mod">
          <ac:chgData name="Jason Wiese" userId="4bff8d5b-7de6-4655-b397-69b0afc81113" providerId="ADAL" clId="{E548C77D-BE99-468F-B564-54D983B003E0}" dt="2023-03-31T02:01:04.009" v="1443" actId="12788"/>
          <ac:spMkLst>
            <pc:docMk/>
            <pc:sldMk cId="3785621071" sldId="2146846064"/>
            <ac:spMk id="58" creationId="{CDEBE90C-C8CA-D975-76D2-10384E461E2E}"/>
          </ac:spMkLst>
        </pc:spChg>
        <pc:spChg chg="add mod">
          <ac:chgData name="Jason Wiese" userId="4bff8d5b-7de6-4655-b397-69b0afc81113" providerId="ADAL" clId="{E548C77D-BE99-468F-B564-54D983B003E0}" dt="2023-03-31T02:49:48.834" v="2596" actId="20577"/>
          <ac:spMkLst>
            <pc:docMk/>
            <pc:sldMk cId="3785621071" sldId="2146846064"/>
            <ac:spMk id="61" creationId="{95C36DF2-B0B5-C12B-476B-17D13E7E557E}"/>
          </ac:spMkLst>
        </pc:spChg>
        <pc:picChg chg="del">
          <ac:chgData name="Jason Wiese" userId="4bff8d5b-7de6-4655-b397-69b0afc81113" providerId="ADAL" clId="{E548C77D-BE99-468F-B564-54D983B003E0}" dt="2023-03-31T01:58:02.536" v="1395" actId="478"/>
          <ac:picMkLst>
            <pc:docMk/>
            <pc:sldMk cId="3785621071" sldId="2146846064"/>
            <ac:picMk id="32" creationId="{6F763386-1B1B-7EF8-420F-CD42DD482C15}"/>
          </ac:picMkLst>
        </pc:picChg>
        <pc:picChg chg="del">
          <ac:chgData name="Jason Wiese" userId="4bff8d5b-7de6-4655-b397-69b0afc81113" providerId="ADAL" clId="{E548C77D-BE99-468F-B564-54D983B003E0}" dt="2023-03-31T01:58:02.536" v="1395" actId="478"/>
          <ac:picMkLst>
            <pc:docMk/>
            <pc:sldMk cId="3785621071" sldId="2146846064"/>
            <ac:picMk id="34" creationId="{BD79EF79-E410-1C45-362F-32608C0F6695}"/>
          </ac:picMkLst>
        </pc:picChg>
        <pc:picChg chg="add mod">
          <ac:chgData name="Jason Wiese" userId="4bff8d5b-7de6-4655-b397-69b0afc81113" providerId="ADAL" clId="{E548C77D-BE99-468F-B564-54D983B003E0}" dt="2023-03-31T01:58:40.416" v="1399" actId="1076"/>
          <ac:picMkLst>
            <pc:docMk/>
            <pc:sldMk cId="3785621071" sldId="2146846064"/>
            <ac:picMk id="35" creationId="{83854E57-9CEC-6A2F-B7D7-0FADE4B23843}"/>
          </ac:picMkLst>
        </pc:picChg>
        <pc:picChg chg="del">
          <ac:chgData name="Jason Wiese" userId="4bff8d5b-7de6-4655-b397-69b0afc81113" providerId="ADAL" clId="{E548C77D-BE99-468F-B564-54D983B003E0}" dt="2023-03-31T01:58:02.536" v="1395" actId="478"/>
          <ac:picMkLst>
            <pc:docMk/>
            <pc:sldMk cId="3785621071" sldId="2146846064"/>
            <ac:picMk id="36" creationId="{E2771932-CA29-4B03-AC91-17185F787DE3}"/>
          </ac:picMkLst>
        </pc:picChg>
        <pc:picChg chg="del">
          <ac:chgData name="Jason Wiese" userId="4bff8d5b-7de6-4655-b397-69b0afc81113" providerId="ADAL" clId="{E548C77D-BE99-468F-B564-54D983B003E0}" dt="2023-03-31T01:58:02.536" v="1395" actId="478"/>
          <ac:picMkLst>
            <pc:docMk/>
            <pc:sldMk cId="3785621071" sldId="2146846064"/>
            <ac:picMk id="38" creationId="{C5FF276A-B08F-1F2D-3832-4564F02F4014}"/>
          </ac:picMkLst>
        </pc:picChg>
        <pc:picChg chg="del">
          <ac:chgData name="Jason Wiese" userId="4bff8d5b-7de6-4655-b397-69b0afc81113" providerId="ADAL" clId="{E548C77D-BE99-468F-B564-54D983B003E0}" dt="2023-03-31T01:58:02.536" v="1395" actId="478"/>
          <ac:picMkLst>
            <pc:docMk/>
            <pc:sldMk cId="3785621071" sldId="2146846064"/>
            <ac:picMk id="40" creationId="{D9FF0CC3-01C2-F4AD-7745-29012F60320B}"/>
          </ac:picMkLst>
        </pc:picChg>
        <pc:picChg chg="del">
          <ac:chgData name="Jason Wiese" userId="4bff8d5b-7de6-4655-b397-69b0afc81113" providerId="ADAL" clId="{E548C77D-BE99-468F-B564-54D983B003E0}" dt="2023-03-31T01:58:02.536" v="1395" actId="478"/>
          <ac:picMkLst>
            <pc:docMk/>
            <pc:sldMk cId="3785621071" sldId="2146846064"/>
            <ac:picMk id="42" creationId="{8E353878-8E7F-A0D5-CBB3-9C00F72338BF}"/>
          </ac:picMkLst>
        </pc:picChg>
        <pc:picChg chg="add mod">
          <ac:chgData name="Jason Wiese" userId="4bff8d5b-7de6-4655-b397-69b0afc81113" providerId="ADAL" clId="{E548C77D-BE99-468F-B564-54D983B003E0}" dt="2023-03-31T01:59:24.759" v="1419" actId="1037"/>
          <ac:picMkLst>
            <pc:docMk/>
            <pc:sldMk cId="3785621071" sldId="2146846064"/>
            <ac:picMk id="43" creationId="{F03B0B53-EBC9-19E0-F6D9-5FA223237C26}"/>
          </ac:picMkLst>
        </pc:picChg>
        <pc:picChg chg="add mod">
          <ac:chgData name="Jason Wiese" userId="4bff8d5b-7de6-4655-b397-69b0afc81113" providerId="ADAL" clId="{E548C77D-BE99-468F-B564-54D983B003E0}" dt="2023-03-31T01:59:15.061" v="1404"/>
          <ac:picMkLst>
            <pc:docMk/>
            <pc:sldMk cId="3785621071" sldId="2146846064"/>
            <ac:picMk id="47" creationId="{3045B2D1-F23B-10EC-8A1B-6E6AAD598108}"/>
          </ac:picMkLst>
        </pc:picChg>
        <pc:picChg chg="add mod">
          <ac:chgData name="Jason Wiese" userId="4bff8d5b-7de6-4655-b397-69b0afc81113" providerId="ADAL" clId="{E548C77D-BE99-468F-B564-54D983B003E0}" dt="2023-03-31T02:01:04.009" v="1443" actId="12788"/>
          <ac:picMkLst>
            <pc:docMk/>
            <pc:sldMk cId="3785621071" sldId="2146846064"/>
            <ac:picMk id="51" creationId="{6637865B-C877-E55F-FE7D-D57870D1D50F}"/>
          </ac:picMkLst>
        </pc:picChg>
        <pc:picChg chg="add mod">
          <ac:chgData name="Jason Wiese" userId="4bff8d5b-7de6-4655-b397-69b0afc81113" providerId="ADAL" clId="{E548C77D-BE99-468F-B564-54D983B003E0}" dt="2023-03-31T02:01:04.009" v="1443" actId="12788"/>
          <ac:picMkLst>
            <pc:docMk/>
            <pc:sldMk cId="3785621071" sldId="2146846064"/>
            <ac:picMk id="55" creationId="{305B93E4-F59D-4D83-653E-24792DA1DAC0}"/>
          </ac:picMkLst>
        </pc:picChg>
        <pc:picChg chg="add mod">
          <ac:chgData name="Jason Wiese" userId="4bff8d5b-7de6-4655-b397-69b0afc81113" providerId="ADAL" clId="{E548C77D-BE99-468F-B564-54D983B003E0}" dt="2023-03-31T02:01:04.009" v="1443" actId="12788"/>
          <ac:picMkLst>
            <pc:docMk/>
            <pc:sldMk cId="3785621071" sldId="2146846064"/>
            <ac:picMk id="59" creationId="{C2F8B981-D8A5-2EB9-F682-8FC536D92A36}"/>
          </ac:picMkLst>
        </pc:picChg>
        <pc:cxnChg chg="del">
          <ac:chgData name="Jason Wiese" userId="4bff8d5b-7de6-4655-b397-69b0afc81113" providerId="ADAL" clId="{E548C77D-BE99-468F-B564-54D983B003E0}" dt="2023-03-31T02:49:32.579" v="2592" actId="478"/>
          <ac:cxnSpMkLst>
            <pc:docMk/>
            <pc:sldMk cId="3785621071" sldId="2146846064"/>
            <ac:cxnSpMk id="17" creationId="{302E01D4-D000-B871-052E-A0DA4C8D3F26}"/>
          </ac:cxnSpMkLst>
        </pc:cxnChg>
        <pc:cxnChg chg="add mod">
          <ac:chgData name="Jason Wiese" userId="4bff8d5b-7de6-4655-b397-69b0afc81113" providerId="ADAL" clId="{E548C77D-BE99-468F-B564-54D983B003E0}" dt="2023-03-31T02:49:43.170" v="2593"/>
          <ac:cxnSpMkLst>
            <pc:docMk/>
            <pc:sldMk cId="3785621071" sldId="2146846064"/>
            <ac:cxnSpMk id="60" creationId="{1149A38B-28D0-2C5A-8297-B894CA299B64}"/>
          </ac:cxnSpMkLst>
        </pc:cxnChg>
      </pc:sldChg>
      <pc:sldChg chg="del">
        <pc:chgData name="Jason Wiese" userId="4bff8d5b-7de6-4655-b397-69b0afc81113" providerId="ADAL" clId="{E548C77D-BE99-468F-B564-54D983B003E0}" dt="2023-03-31T02:01:21.291" v="1445" actId="47"/>
        <pc:sldMkLst>
          <pc:docMk/>
          <pc:sldMk cId="438684795" sldId="2146846065"/>
        </pc:sldMkLst>
      </pc:sldChg>
    </pc:docChg>
  </pc:docChgLst>
  <pc:docChgLst>
    <pc:chgData name="Karolina Guillen" userId="c1c08796-a0be-47c6-af52-5d31fd96ec50" providerId="ADAL" clId="{123C3A30-A062-4CD9-89D5-69678A864743}"/>
    <pc:docChg chg="custSel modSld">
      <pc:chgData name="Karolina Guillen" userId="c1c08796-a0be-47c6-af52-5d31fd96ec50" providerId="ADAL" clId="{123C3A30-A062-4CD9-89D5-69678A864743}" dt="2023-04-12T16:34:15.958" v="65" actId="208"/>
      <pc:docMkLst>
        <pc:docMk/>
      </pc:docMkLst>
      <pc:sldChg chg="addSp delSp modSp mod">
        <pc:chgData name="Karolina Guillen" userId="c1c08796-a0be-47c6-af52-5d31fd96ec50" providerId="ADAL" clId="{123C3A30-A062-4CD9-89D5-69678A864743}" dt="2023-04-05T16:41:21.820" v="64" actId="20577"/>
        <pc:sldMkLst>
          <pc:docMk/>
          <pc:sldMk cId="2326151287" sldId="2144328536"/>
        </pc:sldMkLst>
        <pc:spChg chg="add mod">
          <ac:chgData name="Karolina Guillen" userId="c1c08796-a0be-47c6-af52-5d31fd96ec50" providerId="ADAL" clId="{123C3A30-A062-4CD9-89D5-69678A864743}" dt="2023-04-05T16:41:21.820" v="64" actId="20577"/>
          <ac:spMkLst>
            <pc:docMk/>
            <pc:sldMk cId="2326151287" sldId="2144328536"/>
            <ac:spMk id="2" creationId="{E7278978-314D-104F-EEF9-A97A54FA0266}"/>
          </ac:spMkLst>
        </pc:spChg>
        <pc:spChg chg="mod">
          <ac:chgData name="Karolina Guillen" userId="c1c08796-a0be-47c6-af52-5d31fd96ec50" providerId="ADAL" clId="{123C3A30-A062-4CD9-89D5-69678A864743}" dt="2023-04-05T16:41:10.665" v="56" actId="1036"/>
          <ac:spMkLst>
            <pc:docMk/>
            <pc:sldMk cId="2326151287" sldId="2144328536"/>
            <ac:spMk id="3" creationId="{622A2013-09D5-22BE-0227-864F3B519CC3}"/>
          </ac:spMkLst>
        </pc:spChg>
        <pc:spChg chg="del">
          <ac:chgData name="Karolina Guillen" userId="c1c08796-a0be-47c6-af52-5d31fd96ec50" providerId="ADAL" clId="{123C3A30-A062-4CD9-89D5-69678A864743}" dt="2023-04-05T16:41:13.631" v="57" actId="478"/>
          <ac:spMkLst>
            <pc:docMk/>
            <pc:sldMk cId="2326151287" sldId="2144328536"/>
            <ac:spMk id="4" creationId="{266BE989-FC87-6742-2706-6F3C1333D0C1}"/>
          </ac:spMkLst>
        </pc:spChg>
      </pc:sldChg>
      <pc:sldChg chg="modSp mod">
        <pc:chgData name="Karolina Guillen" userId="c1c08796-a0be-47c6-af52-5d31fd96ec50" providerId="ADAL" clId="{123C3A30-A062-4CD9-89D5-69678A864743}" dt="2023-04-12T16:34:15.958" v="65" actId="208"/>
        <pc:sldMkLst>
          <pc:docMk/>
          <pc:sldMk cId="1334572820" sldId="2146846014"/>
        </pc:sldMkLst>
        <pc:picChg chg="mod">
          <ac:chgData name="Karolina Guillen" userId="c1c08796-a0be-47c6-af52-5d31fd96ec50" providerId="ADAL" clId="{123C3A30-A062-4CD9-89D5-69678A864743}" dt="2023-04-12T16:34:15.958" v="65" actId="208"/>
          <ac:picMkLst>
            <pc:docMk/>
            <pc:sldMk cId="1334572820" sldId="2146846014"/>
            <ac:picMk id="3" creationId="{7441855D-115C-C4C9-E4DC-21F85C6C7A64}"/>
          </ac:picMkLst>
        </pc:picChg>
      </pc:sldChg>
      <pc:sldChg chg="modSp mod delCm">
        <pc:chgData name="Karolina Guillen" userId="c1c08796-a0be-47c6-af52-5d31fd96ec50" providerId="ADAL" clId="{123C3A30-A062-4CD9-89D5-69678A864743}" dt="2023-04-05T16:40:38.642" v="2" actId="14100"/>
        <pc:sldMkLst>
          <pc:docMk/>
          <pc:sldMk cId="2777948638" sldId="2146846015"/>
        </pc:sldMkLst>
        <pc:spChg chg="mod">
          <ac:chgData name="Karolina Guillen" userId="c1c08796-a0be-47c6-af52-5d31fd96ec50" providerId="ADAL" clId="{123C3A30-A062-4CD9-89D5-69678A864743}" dt="2023-04-05T16:40:38.642" v="2" actId="14100"/>
          <ac:spMkLst>
            <pc:docMk/>
            <pc:sldMk cId="2777948638" sldId="2146846015"/>
            <ac:spMk id="10" creationId="{0C38B446-4C07-42BF-B42F-5E8AEE13A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123C3A30-A062-4CD9-89D5-69678A864743}" dt="2023-04-05T16:40:18.686" v="0"/>
              <pc2:cmMkLst xmlns:pc2="http://schemas.microsoft.com/office/powerpoint/2019/9/main/command">
                <pc:docMk/>
                <pc:sldMk cId="2777948638" sldId="2146846015"/>
                <pc2:cmMk id="{F09A057B-149A-45D8-8EFD-CB8B425F685D}"/>
              </pc2:cmMkLst>
            </pc226:cmChg>
          </p:ext>
        </pc:extLst>
      </pc:sldChg>
    </pc:docChg>
  </pc:docChgLst>
  <pc:docChgLst>
    <pc:chgData name="Jason Wiese" userId="4bff8d5b-7de6-4655-b397-69b0afc81113" providerId="ADAL" clId="{1CC7CFB2-BAE7-4E19-B434-C181DC237892}"/>
    <pc:docChg chg="modSld">
      <pc:chgData name="Jason Wiese" userId="4bff8d5b-7de6-4655-b397-69b0afc81113" providerId="ADAL" clId="{1CC7CFB2-BAE7-4E19-B434-C181DC237892}" dt="2023-04-05T17:04:25.467" v="0" actId="122"/>
      <pc:docMkLst>
        <pc:docMk/>
      </pc:docMkLst>
      <pc:sldChg chg="modSp mod">
        <pc:chgData name="Jason Wiese" userId="4bff8d5b-7de6-4655-b397-69b0afc81113" providerId="ADAL" clId="{1CC7CFB2-BAE7-4E19-B434-C181DC237892}" dt="2023-04-05T17:04:25.467" v="0" actId="122"/>
        <pc:sldMkLst>
          <pc:docMk/>
          <pc:sldMk cId="1334572820" sldId="2146846014"/>
        </pc:sldMkLst>
        <pc:spChg chg="mod">
          <ac:chgData name="Jason Wiese" userId="4bff8d5b-7de6-4655-b397-69b0afc81113" providerId="ADAL" clId="{1CC7CFB2-BAE7-4E19-B434-C181DC237892}" dt="2023-04-05T17:04:25.467" v="0" actId="122"/>
          <ac:spMkLst>
            <pc:docMk/>
            <pc:sldMk cId="1334572820" sldId="2146846014"/>
            <ac:spMk id="17" creationId="{233B3C66-BB54-4899-9837-0457B0BFA117}"/>
          </ac:spMkLst>
        </pc:spChg>
      </pc:sldChg>
    </pc:docChg>
  </pc:docChgLst>
  <pc:docChgLst>
    <pc:chgData name="Karolina Guillen" userId="c1c08796-a0be-47c6-af52-5d31fd96ec50" providerId="ADAL" clId="{16762156-F829-4125-A659-649B73E35CDC}"/>
    <pc:docChg chg="undo redo custSel addSld delSld modSld sldOrd">
      <pc:chgData name="Karolina Guillen" userId="c1c08796-a0be-47c6-af52-5d31fd96ec50" providerId="ADAL" clId="{16762156-F829-4125-A659-649B73E35CDC}" dt="2023-04-10T16:33:51.824" v="3666" actId="1037"/>
      <pc:docMkLst>
        <pc:docMk/>
      </pc:docMkLst>
      <pc:sldChg chg="add del">
        <pc:chgData name="Karolina Guillen" userId="c1c08796-a0be-47c6-af52-5d31fd96ec50" providerId="ADAL" clId="{16762156-F829-4125-A659-649B73E35CDC}" dt="2023-03-30T22:32:09.546" v="3251" actId="47"/>
        <pc:sldMkLst>
          <pc:docMk/>
          <pc:sldMk cId="1441012787" sldId="2144328206"/>
        </pc:sldMkLst>
      </pc:sldChg>
      <pc:sldChg chg="modSp mod">
        <pc:chgData name="Karolina Guillen" userId="c1c08796-a0be-47c6-af52-5d31fd96ec50" providerId="ADAL" clId="{16762156-F829-4125-A659-649B73E35CDC}" dt="2023-04-10T16:33:51.824" v="3666" actId="1037"/>
        <pc:sldMkLst>
          <pc:docMk/>
          <pc:sldMk cId="2326151287" sldId="2144328536"/>
        </pc:sldMkLst>
        <pc:spChg chg="mod">
          <ac:chgData name="Karolina Guillen" userId="c1c08796-a0be-47c6-af52-5d31fd96ec50" providerId="ADAL" clId="{16762156-F829-4125-A659-649B73E35CDC}" dt="2023-04-10T16:33:51.824" v="3666" actId="1037"/>
          <ac:spMkLst>
            <pc:docMk/>
            <pc:sldMk cId="2326151287" sldId="2144328536"/>
            <ac:spMk id="3" creationId="{622A2013-09D5-22BE-0227-864F3B519CC3}"/>
          </ac:spMkLst>
        </pc:spChg>
      </pc:sldChg>
      <pc:sldChg chg="addSp delSp modSp del mod ord">
        <pc:chgData name="Karolina Guillen" userId="c1c08796-a0be-47c6-af52-5d31fd96ec50" providerId="ADAL" clId="{16762156-F829-4125-A659-649B73E35CDC}" dt="2023-03-30T19:01:19.931" v="1710" actId="2696"/>
        <pc:sldMkLst>
          <pc:docMk/>
          <pc:sldMk cId="1529161886" sldId="2146845987"/>
        </pc:sldMkLst>
        <pc:spChg chg="mod">
          <ac:chgData name="Karolina Guillen" userId="c1c08796-a0be-47c6-af52-5d31fd96ec50" providerId="ADAL" clId="{16762156-F829-4125-A659-649B73E35CDC}" dt="2023-03-30T17:59:49.286" v="754" actId="207"/>
          <ac:spMkLst>
            <pc:docMk/>
            <pc:sldMk cId="1529161886" sldId="2146845987"/>
            <ac:spMk id="2" creationId="{F850BF7A-D8EE-519D-BA3E-233E3755E4E7}"/>
          </ac:spMkLst>
        </pc:spChg>
        <pc:spChg chg="add mod">
          <ac:chgData name="Karolina Guillen" userId="c1c08796-a0be-47c6-af52-5d31fd96ec50" providerId="ADAL" clId="{16762156-F829-4125-A659-649B73E35CDC}" dt="2023-03-30T17:59:55.434" v="756" actId="1076"/>
          <ac:spMkLst>
            <pc:docMk/>
            <pc:sldMk cId="1529161886" sldId="2146845987"/>
            <ac:spMk id="3" creationId="{347CBFD8-BF02-3FE4-D063-E3CBA0D71490}"/>
          </ac:spMkLst>
        </pc:spChg>
        <pc:spChg chg="add mod">
          <ac:chgData name="Karolina Guillen" userId="c1c08796-a0be-47c6-af52-5d31fd96ec50" providerId="ADAL" clId="{16762156-F829-4125-A659-649B73E35CDC}" dt="2023-03-30T17:59:57.260" v="757" actId="1076"/>
          <ac:spMkLst>
            <pc:docMk/>
            <pc:sldMk cId="1529161886" sldId="2146845987"/>
            <ac:spMk id="4" creationId="{AED4C9BA-50D3-65D7-7352-799923E9C889}"/>
          </ac:spMkLst>
        </pc:spChg>
        <pc:spChg chg="del mod">
          <ac:chgData name="Karolina Guillen" userId="c1c08796-a0be-47c6-af52-5d31fd96ec50" providerId="ADAL" clId="{16762156-F829-4125-A659-649B73E35CDC}" dt="2023-03-30T17:36:10.743" v="727" actId="478"/>
          <ac:spMkLst>
            <pc:docMk/>
            <pc:sldMk cId="1529161886" sldId="2146845987"/>
            <ac:spMk id="5" creationId="{FC0E3C8F-7421-D794-FF0D-4A4591450504}"/>
          </ac:spMkLst>
        </pc:spChg>
        <pc:spChg chg="add mod">
          <ac:chgData name="Karolina Guillen" userId="c1c08796-a0be-47c6-af52-5d31fd96ec50" providerId="ADAL" clId="{16762156-F829-4125-A659-649B73E35CDC}" dt="2023-03-30T17:59:59.743" v="758" actId="1076"/>
          <ac:spMkLst>
            <pc:docMk/>
            <pc:sldMk cId="1529161886" sldId="2146845987"/>
            <ac:spMk id="6" creationId="{59544D2C-4315-3830-E73D-61CA2537E14F}"/>
          </ac:spMkLst>
        </pc:spChg>
        <pc:spChg chg="add mod">
          <ac:chgData name="Karolina Guillen" userId="c1c08796-a0be-47c6-af52-5d31fd96ec50" providerId="ADAL" clId="{16762156-F829-4125-A659-649B73E35CDC}" dt="2023-03-30T18:33:44.696" v="1328" actId="20577"/>
          <ac:spMkLst>
            <pc:docMk/>
            <pc:sldMk cId="1529161886" sldId="2146845987"/>
            <ac:spMk id="8" creationId="{57D0F2AE-EC2C-51BA-C359-3DD8BDDB2640}"/>
          </ac:spMkLst>
        </pc:spChg>
        <pc:graphicFrameChg chg="mod">
          <ac:chgData name="Karolina Guillen" userId="c1c08796-a0be-47c6-af52-5d31fd96ec50" providerId="ADAL" clId="{16762156-F829-4125-A659-649B73E35CDC}" dt="2023-03-30T17:03:30.837" v="412" actId="14100"/>
          <ac:graphicFrameMkLst>
            <pc:docMk/>
            <pc:sldMk cId="1529161886" sldId="2146845987"/>
            <ac:graphicFrameMk id="11" creationId="{65D8E2E1-121A-4B12-9832-7E935D2B0B79}"/>
          </ac:graphicFrameMkLst>
        </pc:graphicFrameChg>
      </pc:sldChg>
      <pc:sldChg chg="addSp delSp modSp mod">
        <pc:chgData name="Karolina Guillen" userId="c1c08796-a0be-47c6-af52-5d31fd96ec50" providerId="ADAL" clId="{16762156-F829-4125-A659-649B73E35CDC}" dt="2023-03-30T21:29:57.551" v="2723" actId="1037"/>
        <pc:sldMkLst>
          <pc:docMk/>
          <pc:sldMk cId="2967841978" sldId="2146845988"/>
        </pc:sldMkLst>
        <pc:spChg chg="mod topLvl">
          <ac:chgData name="Karolina Guillen" userId="c1c08796-a0be-47c6-af52-5d31fd96ec50" providerId="ADAL" clId="{16762156-F829-4125-A659-649B73E35CDC}" dt="2023-03-30T21:29:23.222" v="2720" actId="14100"/>
          <ac:spMkLst>
            <pc:docMk/>
            <pc:sldMk cId="2967841978" sldId="2146845988"/>
            <ac:spMk id="2" creationId="{ECE412F2-193A-1DEE-F32C-0854CE2E3AEF}"/>
          </ac:spMkLst>
        </pc:spChg>
        <pc:spChg chg="add mod topLvl">
          <ac:chgData name="Karolina Guillen" userId="c1c08796-a0be-47c6-af52-5d31fd96ec50" providerId="ADAL" clId="{16762156-F829-4125-A659-649B73E35CDC}" dt="2023-03-30T21:29:17.626" v="2719" actId="165"/>
          <ac:spMkLst>
            <pc:docMk/>
            <pc:sldMk cId="2967841978" sldId="2146845988"/>
            <ac:spMk id="3" creationId="{18FB2B7D-EA7F-31C0-EF4B-E1B5B0988905}"/>
          </ac:spMkLst>
        </pc:spChg>
        <pc:spChg chg="add mod topLvl">
          <ac:chgData name="Karolina Guillen" userId="c1c08796-a0be-47c6-af52-5d31fd96ec50" providerId="ADAL" clId="{16762156-F829-4125-A659-649B73E35CDC}" dt="2023-03-30T21:29:17.626" v="2719" actId="165"/>
          <ac:spMkLst>
            <pc:docMk/>
            <pc:sldMk cId="2967841978" sldId="2146845988"/>
            <ac:spMk id="4" creationId="{1A476CD6-685D-D0AC-D8E2-F6353B5EB32B}"/>
          </ac:spMkLst>
        </pc:spChg>
        <pc:spChg chg="mod">
          <ac:chgData name="Karolina Guillen" userId="c1c08796-a0be-47c6-af52-5d31fd96ec50" providerId="ADAL" clId="{16762156-F829-4125-A659-649B73E35CDC}" dt="2023-03-30T17:35:15.250" v="725" actId="1035"/>
          <ac:spMkLst>
            <pc:docMk/>
            <pc:sldMk cId="2967841978" sldId="2146845988"/>
            <ac:spMk id="5" creationId="{28AC07C8-6DE0-B89F-71DC-13E6368CE001}"/>
          </ac:spMkLst>
        </pc:spChg>
        <pc:spChg chg="mod topLvl">
          <ac:chgData name="Karolina Guillen" userId="c1c08796-a0be-47c6-af52-5d31fd96ec50" providerId="ADAL" clId="{16762156-F829-4125-A659-649B73E35CDC}" dt="2023-03-30T21:29:17.626" v="2719" actId="165"/>
          <ac:spMkLst>
            <pc:docMk/>
            <pc:sldMk cId="2967841978" sldId="2146845988"/>
            <ac:spMk id="8" creationId="{3014CF38-CC28-5C6C-0CE4-BEE6C5C57FF1}"/>
          </ac:spMkLst>
        </pc:spChg>
        <pc:spChg chg="mod topLvl">
          <ac:chgData name="Karolina Guillen" userId="c1c08796-a0be-47c6-af52-5d31fd96ec50" providerId="ADAL" clId="{16762156-F829-4125-A659-649B73E35CDC}" dt="2023-03-30T21:29:17.626" v="2719" actId="165"/>
          <ac:spMkLst>
            <pc:docMk/>
            <pc:sldMk cId="2967841978" sldId="2146845988"/>
            <ac:spMk id="10" creationId="{FB047FD3-9749-4A48-6169-542A5EB6D0E3}"/>
          </ac:spMkLst>
        </pc:spChg>
        <pc:spChg chg="mod">
          <ac:chgData name="Karolina Guillen" userId="c1c08796-a0be-47c6-af52-5d31fd96ec50" providerId="ADAL" clId="{16762156-F829-4125-A659-649B73E35CDC}" dt="2023-03-30T19:41:26.350" v="2194" actId="1076"/>
          <ac:spMkLst>
            <pc:docMk/>
            <pc:sldMk cId="2967841978" sldId="2146845988"/>
            <ac:spMk id="11" creationId="{EE60B27A-573F-CC1C-ABFF-EE93394BC510}"/>
          </ac:spMkLst>
        </pc:spChg>
        <pc:spChg chg="add mod">
          <ac:chgData name="Karolina Guillen" userId="c1c08796-a0be-47c6-af52-5d31fd96ec50" providerId="ADAL" clId="{16762156-F829-4125-A659-649B73E35CDC}" dt="2023-03-30T19:41:51.922" v="2200" actId="20577"/>
          <ac:spMkLst>
            <pc:docMk/>
            <pc:sldMk cId="2967841978" sldId="2146845988"/>
            <ac:spMk id="13" creationId="{184D2877-7392-43BF-8969-CCEF4A389492}"/>
          </ac:spMkLst>
        </pc:spChg>
        <pc:spChg chg="add mod">
          <ac:chgData name="Karolina Guillen" userId="c1c08796-a0be-47c6-af52-5d31fd96ec50" providerId="ADAL" clId="{16762156-F829-4125-A659-649B73E35CDC}" dt="2023-03-30T19:46:12.862" v="2411" actId="20577"/>
          <ac:spMkLst>
            <pc:docMk/>
            <pc:sldMk cId="2967841978" sldId="2146845988"/>
            <ac:spMk id="14" creationId="{2CE7EFDD-5CE8-D888-98D4-BE6C73008E9C}"/>
          </ac:spMkLst>
        </pc:spChg>
        <pc:grpChg chg="add del mod ord">
          <ac:chgData name="Karolina Guillen" userId="c1c08796-a0be-47c6-af52-5d31fd96ec50" providerId="ADAL" clId="{16762156-F829-4125-A659-649B73E35CDC}" dt="2023-03-30T21:29:17.626" v="2719" actId="165"/>
          <ac:grpSpMkLst>
            <pc:docMk/>
            <pc:sldMk cId="2967841978" sldId="2146845988"/>
            <ac:grpSpMk id="15" creationId="{D6AE0FEA-E086-DDE5-025E-9599561B841F}"/>
          </ac:grpSpMkLst>
        </pc:grpChg>
        <pc:graphicFrameChg chg="add mod topLvl">
          <ac:chgData name="Karolina Guillen" userId="c1c08796-a0be-47c6-af52-5d31fd96ec50" providerId="ADAL" clId="{16762156-F829-4125-A659-649B73E35CDC}" dt="2023-03-30T21:29:17.626" v="2719" actId="165"/>
          <ac:graphicFrameMkLst>
            <pc:docMk/>
            <pc:sldMk cId="2967841978" sldId="2146845988"/>
            <ac:graphicFrameMk id="6" creationId="{A7B1C3B1-C647-0552-C91D-88D5EA332ECB}"/>
          </ac:graphicFrameMkLst>
        </pc:graphicFrameChg>
        <pc:graphicFrameChg chg="mod topLvl">
          <ac:chgData name="Karolina Guillen" userId="c1c08796-a0be-47c6-af52-5d31fd96ec50" providerId="ADAL" clId="{16762156-F829-4125-A659-649B73E35CDC}" dt="2023-03-30T21:29:57.551" v="2723" actId="1037"/>
          <ac:graphicFrameMkLst>
            <pc:docMk/>
            <pc:sldMk cId="2967841978" sldId="2146845988"/>
            <ac:graphicFrameMk id="9" creationId="{D07B4D77-1543-00E9-DEC8-B3B40C6092FF}"/>
          </ac:graphicFrameMkLst>
        </pc:graphicFrameChg>
        <pc:picChg chg="mod modCrop">
          <ac:chgData name="Karolina Guillen" userId="c1c08796-a0be-47c6-af52-5d31fd96ec50" providerId="ADAL" clId="{16762156-F829-4125-A659-649B73E35CDC}" dt="2023-03-30T21:29:10.279" v="2718" actId="552"/>
          <ac:picMkLst>
            <pc:docMk/>
            <pc:sldMk cId="2967841978" sldId="2146845988"/>
            <ac:picMk id="7" creationId="{CF565549-C473-9D26-3A43-FD6A861B4ADD}"/>
          </ac:picMkLst>
        </pc:picChg>
        <pc:cxnChg chg="add mod">
          <ac:chgData name="Karolina Guillen" userId="c1c08796-a0be-47c6-af52-5d31fd96ec50" providerId="ADAL" clId="{16762156-F829-4125-A659-649B73E35CDC}" dt="2023-03-30T19:41:19.482" v="2192"/>
          <ac:cxnSpMkLst>
            <pc:docMk/>
            <pc:sldMk cId="2967841978" sldId="2146845988"/>
            <ac:cxnSpMk id="12" creationId="{4B0C5B9A-249E-B532-D04A-DDCE6196D6BE}"/>
          </ac:cxnSpMkLst>
        </pc:cxnChg>
      </pc:sldChg>
      <pc:sldChg chg="del">
        <pc:chgData name="Karolina Guillen" userId="c1c08796-a0be-47c6-af52-5d31fd96ec50" providerId="ADAL" clId="{16762156-F829-4125-A659-649B73E35CDC}" dt="2023-03-30T17:36:48.198" v="730" actId="47"/>
        <pc:sldMkLst>
          <pc:docMk/>
          <pc:sldMk cId="2151160923" sldId="2146845997"/>
        </pc:sldMkLst>
      </pc:sldChg>
      <pc:sldChg chg="addSp delSp modSp mod">
        <pc:chgData name="Karolina Guillen" userId="c1c08796-a0be-47c6-af52-5d31fd96ec50" providerId="ADAL" clId="{16762156-F829-4125-A659-649B73E35CDC}" dt="2023-03-31T20:21:45.354" v="3663" actId="1035"/>
        <pc:sldMkLst>
          <pc:docMk/>
          <pc:sldMk cId="1334572820" sldId="2146846014"/>
        </pc:sldMkLst>
        <pc:spChg chg="add mod">
          <ac:chgData name="Karolina Guillen" userId="c1c08796-a0be-47c6-af52-5d31fd96ec50" providerId="ADAL" clId="{16762156-F829-4125-A659-649B73E35CDC}" dt="2023-03-31T20:21:38.307" v="3659" actId="1036"/>
          <ac:spMkLst>
            <pc:docMk/>
            <pc:sldMk cId="1334572820" sldId="2146846014"/>
            <ac:spMk id="5" creationId="{B09C5561-92E4-5976-C00B-22B8140C75F3}"/>
          </ac:spMkLst>
        </pc:spChg>
        <pc:spChg chg="mod">
          <ac:chgData name="Karolina Guillen" userId="c1c08796-a0be-47c6-af52-5d31fd96ec50" providerId="ADAL" clId="{16762156-F829-4125-A659-649B73E35CDC}" dt="2023-03-30T22:37:55.171" v="3590" actId="554"/>
          <ac:spMkLst>
            <pc:docMk/>
            <pc:sldMk cId="1334572820" sldId="2146846014"/>
            <ac:spMk id="8" creationId="{40D86B27-498A-E77B-ADA4-683684D24475}"/>
          </ac:spMkLst>
        </pc:spChg>
        <pc:spChg chg="mod">
          <ac:chgData name="Karolina Guillen" userId="c1c08796-a0be-47c6-af52-5d31fd96ec50" providerId="ADAL" clId="{16762156-F829-4125-A659-649B73E35CDC}" dt="2023-03-30T22:37:47.313" v="3589" actId="1035"/>
          <ac:spMkLst>
            <pc:docMk/>
            <pc:sldMk cId="1334572820" sldId="2146846014"/>
            <ac:spMk id="11" creationId="{E0A57AF5-9C38-F8C0-1285-C001EF566AAB}"/>
          </ac:spMkLst>
        </pc:spChg>
        <pc:spChg chg="add mod">
          <ac:chgData name="Karolina Guillen" userId="c1c08796-a0be-47c6-af52-5d31fd96ec50" providerId="ADAL" clId="{16762156-F829-4125-A659-649B73E35CDC}" dt="2023-03-30T22:37:47.313" v="3589" actId="1035"/>
          <ac:spMkLst>
            <pc:docMk/>
            <pc:sldMk cId="1334572820" sldId="2146846014"/>
            <ac:spMk id="12" creationId="{F0C764D2-D165-9C1D-7F58-AE4C95CA9836}"/>
          </ac:spMkLst>
        </pc:spChg>
        <pc:spChg chg="add mod">
          <ac:chgData name="Karolina Guillen" userId="c1c08796-a0be-47c6-af52-5d31fd96ec50" providerId="ADAL" clId="{16762156-F829-4125-A659-649B73E35CDC}" dt="2023-03-30T22:37:55.171" v="3590" actId="554"/>
          <ac:spMkLst>
            <pc:docMk/>
            <pc:sldMk cId="1334572820" sldId="2146846014"/>
            <ac:spMk id="14" creationId="{2D91F737-B7EE-3561-F122-303B19EBBC38}"/>
          </ac:spMkLst>
        </pc:spChg>
        <pc:spChg chg="add mod">
          <ac:chgData name="Karolina Guillen" userId="c1c08796-a0be-47c6-af52-5d31fd96ec50" providerId="ADAL" clId="{16762156-F829-4125-A659-649B73E35CDC}" dt="2023-03-30T22:38:03.195" v="3596" actId="1035"/>
          <ac:spMkLst>
            <pc:docMk/>
            <pc:sldMk cId="1334572820" sldId="2146846014"/>
            <ac:spMk id="16" creationId="{FDFF2111-A0E1-B2F5-53BA-0B9A5BF7E518}"/>
          </ac:spMkLst>
        </pc:spChg>
        <pc:spChg chg="add mod">
          <ac:chgData name="Karolina Guillen" userId="c1c08796-a0be-47c6-af52-5d31fd96ec50" providerId="ADAL" clId="{16762156-F829-4125-A659-649B73E35CDC}" dt="2023-03-30T22:38:03.195" v="3596" actId="1035"/>
          <ac:spMkLst>
            <pc:docMk/>
            <pc:sldMk cId="1334572820" sldId="2146846014"/>
            <ac:spMk id="20" creationId="{D27548DD-F685-A0A0-23E7-7947CDF1259A}"/>
          </ac:spMkLst>
        </pc:spChg>
        <pc:spChg chg="del">
          <ac:chgData name="Karolina Guillen" userId="c1c08796-a0be-47c6-af52-5d31fd96ec50" providerId="ADAL" clId="{16762156-F829-4125-A659-649B73E35CDC}" dt="2023-03-30T22:26:47.268" v="3079" actId="478"/>
          <ac:spMkLst>
            <pc:docMk/>
            <pc:sldMk cId="1334572820" sldId="2146846014"/>
            <ac:spMk id="36" creationId="{E9CC5B6A-400E-12F5-12A4-D40F3421602B}"/>
          </ac:spMkLst>
        </pc:spChg>
        <pc:spChg chg="del">
          <ac:chgData name="Karolina Guillen" userId="c1c08796-a0be-47c6-af52-5d31fd96ec50" providerId="ADAL" clId="{16762156-F829-4125-A659-649B73E35CDC}" dt="2023-03-30T22:26:47.268" v="3079" actId="478"/>
          <ac:spMkLst>
            <pc:docMk/>
            <pc:sldMk cId="1334572820" sldId="2146846014"/>
            <ac:spMk id="52" creationId="{F054A44C-02EB-BF7B-1D65-8BBC63FC1978}"/>
          </ac:spMkLst>
        </pc:spChg>
        <pc:spChg chg="mod">
          <ac:chgData name="Karolina Guillen" userId="c1c08796-a0be-47c6-af52-5d31fd96ec50" providerId="ADAL" clId="{16762156-F829-4125-A659-649B73E35CDC}" dt="2023-03-31T20:21:45.354" v="3663" actId="1035"/>
          <ac:spMkLst>
            <pc:docMk/>
            <pc:sldMk cId="1334572820" sldId="2146846014"/>
            <ac:spMk id="53" creationId="{C2B422BA-B563-997E-7AF1-1A4C8656C115}"/>
          </ac:spMkLst>
        </pc:spChg>
        <pc:picChg chg="add mod">
          <ac:chgData name="Karolina Guillen" userId="c1c08796-a0be-47c6-af52-5d31fd96ec50" providerId="ADAL" clId="{16762156-F829-4125-A659-649B73E35CDC}" dt="2023-03-30T22:37:47.313" v="3589" actId="1035"/>
          <ac:picMkLst>
            <pc:docMk/>
            <pc:sldMk cId="1334572820" sldId="2146846014"/>
            <ac:picMk id="3" creationId="{7441855D-115C-C4C9-E4DC-21F85C6C7A64}"/>
          </ac:picMkLst>
        </pc:picChg>
        <pc:picChg chg="del">
          <ac:chgData name="Karolina Guillen" userId="c1c08796-a0be-47c6-af52-5d31fd96ec50" providerId="ADAL" clId="{16762156-F829-4125-A659-649B73E35CDC}" dt="2023-03-30T22:26:47.268" v="3079" actId="478"/>
          <ac:picMkLst>
            <pc:docMk/>
            <pc:sldMk cId="1334572820" sldId="2146846014"/>
            <ac:picMk id="5" creationId="{18AFB06F-6226-1C1B-433C-C892929DA748}"/>
          </ac:picMkLst>
        </pc:picChg>
        <pc:picChg chg="del">
          <ac:chgData name="Karolina Guillen" userId="c1c08796-a0be-47c6-af52-5d31fd96ec50" providerId="ADAL" clId="{16762156-F829-4125-A659-649B73E35CDC}" dt="2023-03-30T22:24:40.340" v="2871" actId="478"/>
          <ac:picMkLst>
            <pc:docMk/>
            <pc:sldMk cId="1334572820" sldId="2146846014"/>
            <ac:picMk id="7" creationId="{70F53802-CD88-EDED-C960-0214081C190E}"/>
          </ac:picMkLst>
        </pc:picChg>
        <pc:picChg chg="add mod">
          <ac:chgData name="Karolina Guillen" userId="c1c08796-a0be-47c6-af52-5d31fd96ec50" providerId="ADAL" clId="{16762156-F829-4125-A659-649B73E35CDC}" dt="2023-03-30T22:38:17.659" v="3606" actId="1036"/>
          <ac:picMkLst>
            <pc:docMk/>
            <pc:sldMk cId="1334572820" sldId="2146846014"/>
            <ac:picMk id="9" creationId="{A3854283-AA1F-226B-2243-F3BBD7C8E783}"/>
          </ac:picMkLst>
        </pc:picChg>
        <pc:picChg chg="del">
          <ac:chgData name="Karolina Guillen" userId="c1c08796-a0be-47c6-af52-5d31fd96ec50" providerId="ADAL" clId="{16762156-F829-4125-A659-649B73E35CDC}" dt="2023-03-30T22:25:58.187" v="2973" actId="478"/>
          <ac:picMkLst>
            <pc:docMk/>
            <pc:sldMk cId="1334572820" sldId="2146846014"/>
            <ac:picMk id="10" creationId="{BD76A439-4E4A-875D-CDCC-DC41FB4C7975}"/>
          </ac:picMkLst>
        </pc:picChg>
        <pc:picChg chg="add mod">
          <ac:chgData name="Karolina Guillen" userId="c1c08796-a0be-47c6-af52-5d31fd96ec50" providerId="ADAL" clId="{16762156-F829-4125-A659-649B73E35CDC}" dt="2023-03-30T22:37:47.313" v="3589" actId="1035"/>
          <ac:picMkLst>
            <pc:docMk/>
            <pc:sldMk cId="1334572820" sldId="2146846014"/>
            <ac:picMk id="13" creationId="{B2A5FC36-7570-2FBA-4106-FB222B9D929E}"/>
          </ac:picMkLst>
        </pc:picChg>
        <pc:picChg chg="add mod">
          <ac:chgData name="Karolina Guillen" userId="c1c08796-a0be-47c6-af52-5d31fd96ec50" providerId="ADAL" clId="{16762156-F829-4125-A659-649B73E35CDC}" dt="2023-03-30T22:38:10.383" v="3600" actId="1036"/>
          <ac:picMkLst>
            <pc:docMk/>
            <pc:sldMk cId="1334572820" sldId="2146846014"/>
            <ac:picMk id="15" creationId="{70C9A86F-E0A6-02FB-1B66-9CF3FCB67358}"/>
          </ac:picMkLst>
        </pc:picChg>
        <pc:picChg chg="del">
          <ac:chgData name="Karolina Guillen" userId="c1c08796-a0be-47c6-af52-5d31fd96ec50" providerId="ADAL" clId="{16762156-F829-4125-A659-649B73E35CDC}" dt="2023-03-30T22:35:16.930" v="3445" actId="478"/>
          <ac:picMkLst>
            <pc:docMk/>
            <pc:sldMk cId="1334572820" sldId="2146846014"/>
            <ac:picMk id="18" creationId="{69E4FB1F-CFCC-42D2-9A77-4D418120F0F2}"/>
          </ac:picMkLst>
        </pc:picChg>
        <pc:picChg chg="add mod">
          <ac:chgData name="Karolina Guillen" userId="c1c08796-a0be-47c6-af52-5d31fd96ec50" providerId="ADAL" clId="{16762156-F829-4125-A659-649B73E35CDC}" dt="2023-03-30T22:38:10.383" v="3600" actId="1036"/>
          <ac:picMkLst>
            <pc:docMk/>
            <pc:sldMk cId="1334572820" sldId="2146846014"/>
            <ac:picMk id="19" creationId="{4568080D-9773-24A7-D858-777F77B1EC75}"/>
          </ac:picMkLst>
        </pc:picChg>
        <pc:picChg chg="mod">
          <ac:chgData name="Karolina Guillen" userId="c1c08796-a0be-47c6-af52-5d31fd96ec50" providerId="ADAL" clId="{16762156-F829-4125-A659-649B73E35CDC}" dt="2023-03-30T22:38:17.659" v="3606" actId="1036"/>
          <ac:picMkLst>
            <pc:docMk/>
            <pc:sldMk cId="1334572820" sldId="2146846014"/>
            <ac:picMk id="27" creationId="{2174A884-9B9A-C216-CEA3-3C8E51F509CA}"/>
          </ac:picMkLst>
        </pc:picChg>
      </pc:sldChg>
      <pc:sldChg chg="addSp delSp modSp mod">
        <pc:chgData name="Karolina Guillen" userId="c1c08796-a0be-47c6-af52-5d31fd96ec50" providerId="ADAL" clId="{16762156-F829-4125-A659-649B73E35CDC}" dt="2023-03-30T22:52:55.007" v="3622" actId="167"/>
        <pc:sldMkLst>
          <pc:docMk/>
          <pc:sldMk cId="2777948638" sldId="2146846015"/>
        </pc:sldMkLst>
        <pc:spChg chg="add del">
          <ac:chgData name="Karolina Guillen" userId="c1c08796-a0be-47c6-af52-5d31fd96ec50" providerId="ADAL" clId="{16762156-F829-4125-A659-649B73E35CDC}" dt="2023-03-30T22:51:29.638" v="3609" actId="22"/>
          <ac:spMkLst>
            <pc:docMk/>
            <pc:sldMk cId="2777948638" sldId="2146846015"/>
            <ac:spMk id="9" creationId="{7909CDAC-C672-7355-598C-A2237B2D972D}"/>
          </ac:spMkLst>
        </pc:spChg>
        <pc:picChg chg="add del mod ord modCrop">
          <ac:chgData name="Karolina Guillen" userId="c1c08796-a0be-47c6-af52-5d31fd96ec50" providerId="ADAL" clId="{16762156-F829-4125-A659-649B73E35CDC}" dt="2023-03-30T22:51:27.672" v="3607" actId="478"/>
          <ac:picMkLst>
            <pc:docMk/>
            <pc:sldMk cId="2777948638" sldId="2146846015"/>
            <ac:picMk id="3" creationId="{288238C5-E028-3DDC-2C36-0AC92828B3E6}"/>
          </ac:picMkLst>
        </pc:picChg>
        <pc:picChg chg="del">
          <ac:chgData name="Karolina Guillen" userId="c1c08796-a0be-47c6-af52-5d31fd96ec50" providerId="ADAL" clId="{16762156-F829-4125-A659-649B73E35CDC}" dt="2023-03-30T22:23:18.014" v="2861" actId="478"/>
          <ac:picMkLst>
            <pc:docMk/>
            <pc:sldMk cId="2777948638" sldId="2146846015"/>
            <ac:picMk id="18" creationId="{278F1BF2-17E5-1EC5-0645-39DA3D4159D8}"/>
          </ac:picMkLst>
        </pc:picChg>
        <pc:picChg chg="add mod ord modCrop">
          <ac:chgData name="Karolina Guillen" userId="c1c08796-a0be-47c6-af52-5d31fd96ec50" providerId="ADAL" clId="{16762156-F829-4125-A659-649B73E35CDC}" dt="2023-03-30T22:52:55.007" v="3622" actId="167"/>
          <ac:picMkLst>
            <pc:docMk/>
            <pc:sldMk cId="2777948638" sldId="2146846015"/>
            <ac:picMk id="20" creationId="{A02F8613-9195-5A91-AB52-CB88CA2DF701}"/>
          </ac:picMkLst>
        </pc:picChg>
      </pc:sldChg>
      <pc:sldChg chg="modSp mod">
        <pc:chgData name="Karolina Guillen" userId="c1c08796-a0be-47c6-af52-5d31fd96ec50" providerId="ADAL" clId="{16762156-F829-4125-A659-649B73E35CDC}" dt="2023-03-30T19:41:47.828" v="2198" actId="20577"/>
        <pc:sldMkLst>
          <pc:docMk/>
          <pc:sldMk cId="610901662" sldId="2146846028"/>
        </pc:sldMkLst>
        <pc:spChg chg="mod">
          <ac:chgData name="Karolina Guillen" userId="c1c08796-a0be-47c6-af52-5d31fd96ec50" providerId="ADAL" clId="{16762156-F829-4125-A659-649B73E35CDC}" dt="2023-03-30T19:41:47.828" v="2198" actId="20577"/>
          <ac:spMkLst>
            <pc:docMk/>
            <pc:sldMk cId="610901662" sldId="2146846028"/>
            <ac:spMk id="17" creationId="{95714522-716D-F18C-B882-6D247ADE6174}"/>
          </ac:spMkLst>
        </pc:spChg>
      </pc:sldChg>
      <pc:sldChg chg="modSp del">
        <pc:chgData name="Karolina Guillen" userId="c1c08796-a0be-47c6-af52-5d31fd96ec50" providerId="ADAL" clId="{16762156-F829-4125-A659-649B73E35CDC}" dt="2023-03-30T16:23:25.062" v="245" actId="47"/>
        <pc:sldMkLst>
          <pc:docMk/>
          <pc:sldMk cId="3748378715" sldId="2146846029"/>
        </pc:sldMkLst>
        <pc:graphicFrameChg chg="mod">
          <ac:chgData name="Karolina Guillen" userId="c1c08796-a0be-47c6-af52-5d31fd96ec50" providerId="ADAL" clId="{16762156-F829-4125-A659-649B73E35CDC}" dt="2023-03-30T14:54:41.135" v="42" actId="207"/>
          <ac:graphicFrameMkLst>
            <pc:docMk/>
            <pc:sldMk cId="3748378715" sldId="2146846029"/>
            <ac:graphicFrameMk id="11" creationId="{CB2BF2B2-83DE-E902-D30E-4DC2296BC0D6}"/>
          </ac:graphicFrameMkLst>
        </pc:graphicFrameChg>
      </pc:sldChg>
      <pc:sldChg chg="delSp modSp del mod">
        <pc:chgData name="Karolina Guillen" userId="c1c08796-a0be-47c6-af52-5d31fd96ec50" providerId="ADAL" clId="{16762156-F829-4125-A659-649B73E35CDC}" dt="2023-03-30T16:23:26.022" v="246" actId="47"/>
        <pc:sldMkLst>
          <pc:docMk/>
          <pc:sldMk cId="2317571656" sldId="2146846030"/>
        </pc:sldMkLst>
        <pc:spChg chg="mod">
          <ac:chgData name="Karolina Guillen" userId="c1c08796-a0be-47c6-af52-5d31fd96ec50" providerId="ADAL" clId="{16762156-F829-4125-A659-649B73E35CDC}" dt="2023-03-30T14:45:44.759" v="34" actId="14100"/>
          <ac:spMkLst>
            <pc:docMk/>
            <pc:sldMk cId="2317571656" sldId="2146846030"/>
            <ac:spMk id="10" creationId="{73D2D81F-5390-E976-FCAA-61B29A345337}"/>
          </ac:spMkLst>
        </pc:spChg>
        <pc:spChg chg="mod">
          <ac:chgData name="Karolina Guillen" userId="c1c08796-a0be-47c6-af52-5d31fd96ec50" providerId="ADAL" clId="{16762156-F829-4125-A659-649B73E35CDC}" dt="2023-03-30T14:45:42.204" v="33" actId="1035"/>
          <ac:spMkLst>
            <pc:docMk/>
            <pc:sldMk cId="2317571656" sldId="2146846030"/>
            <ac:spMk id="11" creationId="{3C3A038F-08AD-55E3-615F-665E0A558E92}"/>
          </ac:spMkLst>
        </pc:spChg>
        <pc:spChg chg="mod">
          <ac:chgData name="Karolina Guillen" userId="c1c08796-a0be-47c6-af52-5d31fd96ec50" providerId="ADAL" clId="{16762156-F829-4125-A659-649B73E35CDC}" dt="2023-03-30T14:55:45.679" v="50" actId="1076"/>
          <ac:spMkLst>
            <pc:docMk/>
            <pc:sldMk cId="2317571656" sldId="2146846030"/>
            <ac:spMk id="12" creationId="{0BE82706-4D33-8070-9FD8-95EF14091DE5}"/>
          </ac:spMkLst>
        </pc:spChg>
        <pc:spChg chg="del">
          <ac:chgData name="Karolina Guillen" userId="c1c08796-a0be-47c6-af52-5d31fd96ec50" providerId="ADAL" clId="{16762156-F829-4125-A659-649B73E35CDC}" dt="2023-03-30T14:45:36.973" v="17" actId="478"/>
          <ac:spMkLst>
            <pc:docMk/>
            <pc:sldMk cId="2317571656" sldId="2146846030"/>
            <ac:spMk id="13" creationId="{580A73CA-74AD-3969-58A8-D7B2294A2FD5}"/>
          </ac:spMkLst>
        </pc:spChg>
        <pc:spChg chg="del">
          <ac:chgData name="Karolina Guillen" userId="c1c08796-a0be-47c6-af52-5d31fd96ec50" providerId="ADAL" clId="{16762156-F829-4125-A659-649B73E35CDC}" dt="2023-03-30T14:45:32.976" v="16" actId="478"/>
          <ac:spMkLst>
            <pc:docMk/>
            <pc:sldMk cId="2317571656" sldId="2146846030"/>
            <ac:spMk id="14" creationId="{F9E99ABF-C92F-973A-3E4C-2B716CB9EC75}"/>
          </ac:spMkLst>
        </pc:spChg>
        <pc:spChg chg="del mod">
          <ac:chgData name="Karolina Guillen" userId="c1c08796-a0be-47c6-af52-5d31fd96ec50" providerId="ADAL" clId="{16762156-F829-4125-A659-649B73E35CDC}" dt="2023-03-30T14:45:36.973" v="17" actId="478"/>
          <ac:spMkLst>
            <pc:docMk/>
            <pc:sldMk cId="2317571656" sldId="2146846030"/>
            <ac:spMk id="15" creationId="{9474CC6E-8671-4BB3-F6F0-B93AAEF7943A}"/>
          </ac:spMkLst>
        </pc:spChg>
        <pc:spChg chg="del">
          <ac:chgData name="Karolina Guillen" userId="c1c08796-a0be-47c6-af52-5d31fd96ec50" providerId="ADAL" clId="{16762156-F829-4125-A659-649B73E35CDC}" dt="2023-03-30T14:45:36.973" v="17" actId="478"/>
          <ac:spMkLst>
            <pc:docMk/>
            <pc:sldMk cId="2317571656" sldId="2146846030"/>
            <ac:spMk id="16" creationId="{337391AE-C274-0AD9-0315-D1C99879AFC5}"/>
          </ac:spMkLst>
        </pc:spChg>
        <pc:spChg chg="del">
          <ac:chgData name="Karolina Guillen" userId="c1c08796-a0be-47c6-af52-5d31fd96ec50" providerId="ADAL" clId="{16762156-F829-4125-A659-649B73E35CDC}" dt="2023-03-30T14:45:32.976" v="16" actId="478"/>
          <ac:spMkLst>
            <pc:docMk/>
            <pc:sldMk cId="2317571656" sldId="2146846030"/>
            <ac:spMk id="17" creationId="{633FFC8E-53AC-FFBB-9B24-CC6ED4932215}"/>
          </ac:spMkLst>
        </pc:spChg>
        <pc:spChg chg="del mod">
          <ac:chgData name="Karolina Guillen" userId="c1c08796-a0be-47c6-af52-5d31fd96ec50" providerId="ADAL" clId="{16762156-F829-4125-A659-649B73E35CDC}" dt="2023-03-30T14:45:36.973" v="17" actId="478"/>
          <ac:spMkLst>
            <pc:docMk/>
            <pc:sldMk cId="2317571656" sldId="2146846030"/>
            <ac:spMk id="18" creationId="{8926706E-65C2-755C-CFA8-E3EB5D52807A}"/>
          </ac:spMkLst>
        </pc:spChg>
      </pc:sldChg>
      <pc:sldChg chg="del">
        <pc:chgData name="Karolina Guillen" userId="c1c08796-a0be-47c6-af52-5d31fd96ec50" providerId="ADAL" clId="{16762156-F829-4125-A659-649B73E35CDC}" dt="2023-03-30T17:36:54.092" v="731" actId="47"/>
        <pc:sldMkLst>
          <pc:docMk/>
          <pc:sldMk cId="804839837" sldId="2146846037"/>
        </pc:sldMkLst>
      </pc:sldChg>
      <pc:sldChg chg="del">
        <pc:chgData name="Karolina Guillen" userId="c1c08796-a0be-47c6-af52-5d31fd96ec50" providerId="ADAL" clId="{16762156-F829-4125-A659-649B73E35CDC}" dt="2023-03-30T17:36:54.092" v="731" actId="47"/>
        <pc:sldMkLst>
          <pc:docMk/>
          <pc:sldMk cId="4029904394" sldId="2146846040"/>
        </pc:sldMkLst>
      </pc:sldChg>
      <pc:sldChg chg="del">
        <pc:chgData name="Karolina Guillen" userId="c1c08796-a0be-47c6-af52-5d31fd96ec50" providerId="ADAL" clId="{16762156-F829-4125-A659-649B73E35CDC}" dt="2023-03-30T17:36:54.092" v="731" actId="47"/>
        <pc:sldMkLst>
          <pc:docMk/>
          <pc:sldMk cId="3144486200" sldId="2146846041"/>
        </pc:sldMkLst>
      </pc:sldChg>
      <pc:sldChg chg="del">
        <pc:chgData name="Karolina Guillen" userId="c1c08796-a0be-47c6-af52-5d31fd96ec50" providerId="ADAL" clId="{16762156-F829-4125-A659-649B73E35CDC}" dt="2023-03-30T17:36:54.092" v="731" actId="47"/>
        <pc:sldMkLst>
          <pc:docMk/>
          <pc:sldMk cId="806602444" sldId="2146846042"/>
        </pc:sldMkLst>
      </pc:sldChg>
      <pc:sldChg chg="del">
        <pc:chgData name="Karolina Guillen" userId="c1c08796-a0be-47c6-af52-5d31fd96ec50" providerId="ADAL" clId="{16762156-F829-4125-A659-649B73E35CDC}" dt="2023-03-30T19:01:56.487" v="1711" actId="47"/>
        <pc:sldMkLst>
          <pc:docMk/>
          <pc:sldMk cId="1151487596" sldId="2146846044"/>
        </pc:sldMkLst>
      </pc:sldChg>
      <pc:sldChg chg="delSp del mod">
        <pc:chgData name="Karolina Guillen" userId="c1c08796-a0be-47c6-af52-5d31fd96ec50" providerId="ADAL" clId="{16762156-F829-4125-A659-649B73E35CDC}" dt="2023-03-30T18:09:06.793" v="1047" actId="47"/>
        <pc:sldMkLst>
          <pc:docMk/>
          <pc:sldMk cId="1407178500" sldId="2146846046"/>
        </pc:sldMkLst>
        <pc:spChg chg="del">
          <ac:chgData name="Karolina Guillen" userId="c1c08796-a0be-47c6-af52-5d31fd96ec50" providerId="ADAL" clId="{16762156-F829-4125-A659-649B73E35CDC}" dt="2023-03-30T18:05:01.570" v="884" actId="478"/>
          <ac:spMkLst>
            <pc:docMk/>
            <pc:sldMk cId="1407178500" sldId="2146846046"/>
            <ac:spMk id="10" creationId="{ED15B009-B63A-68B4-7550-BC91981E6238}"/>
          </ac:spMkLst>
        </pc:spChg>
        <pc:spChg chg="del">
          <ac:chgData name="Karolina Guillen" userId="c1c08796-a0be-47c6-af52-5d31fd96ec50" providerId="ADAL" clId="{16762156-F829-4125-A659-649B73E35CDC}" dt="2023-03-30T18:05:01.570" v="884" actId="478"/>
          <ac:spMkLst>
            <pc:docMk/>
            <pc:sldMk cId="1407178500" sldId="2146846046"/>
            <ac:spMk id="11" creationId="{DA8817F2-DBFB-3252-09C9-CB8FBE66897D}"/>
          </ac:spMkLst>
        </pc:spChg>
        <pc:spChg chg="del">
          <ac:chgData name="Karolina Guillen" userId="c1c08796-a0be-47c6-af52-5d31fd96ec50" providerId="ADAL" clId="{16762156-F829-4125-A659-649B73E35CDC}" dt="2023-03-30T18:05:01.570" v="884" actId="478"/>
          <ac:spMkLst>
            <pc:docMk/>
            <pc:sldMk cId="1407178500" sldId="2146846046"/>
            <ac:spMk id="12" creationId="{5D09E84C-0ADD-9C49-9560-D5970BB78DBA}"/>
          </ac:spMkLst>
        </pc:spChg>
      </pc:sldChg>
      <pc:sldChg chg="addSp delSp modSp mod addCm">
        <pc:chgData name="Karolina Guillen" userId="c1c08796-a0be-47c6-af52-5d31fd96ec50" providerId="ADAL" clId="{16762156-F829-4125-A659-649B73E35CDC}" dt="2023-03-30T19:50:40.026" v="2695" actId="20577"/>
        <pc:sldMkLst>
          <pc:docMk/>
          <pc:sldMk cId="2041847962" sldId="2146846047"/>
        </pc:sldMkLst>
        <pc:spChg chg="del">
          <ac:chgData name="Karolina Guillen" userId="c1c08796-a0be-47c6-af52-5d31fd96ec50" providerId="ADAL" clId="{16762156-F829-4125-A659-649B73E35CDC}" dt="2023-03-30T18:04:55.596" v="883" actId="478"/>
          <ac:spMkLst>
            <pc:docMk/>
            <pc:sldMk cId="2041847962" sldId="2146846047"/>
            <ac:spMk id="3" creationId="{5DD7096B-B20E-8648-F210-EB767BFB4ED5}"/>
          </ac:spMkLst>
        </pc:spChg>
        <pc:spChg chg="add mod">
          <ac:chgData name="Karolina Guillen" userId="c1c08796-a0be-47c6-af52-5d31fd96ec50" providerId="ADAL" clId="{16762156-F829-4125-A659-649B73E35CDC}" dt="2023-03-30T18:11:13.732" v="1176" actId="1038"/>
          <ac:spMkLst>
            <pc:docMk/>
            <pc:sldMk cId="2041847962" sldId="2146846047"/>
            <ac:spMk id="4" creationId="{2D8896C1-6CEC-5863-802B-005FF09612A7}"/>
          </ac:spMkLst>
        </pc:spChg>
        <pc:spChg chg="del mod">
          <ac:chgData name="Karolina Guillen" userId="c1c08796-a0be-47c6-af52-5d31fd96ec50" providerId="ADAL" clId="{16762156-F829-4125-A659-649B73E35CDC}" dt="2023-03-30T19:47:32.903" v="2448" actId="478"/>
          <ac:spMkLst>
            <pc:docMk/>
            <pc:sldMk cId="2041847962" sldId="2146846047"/>
            <ac:spMk id="6" creationId="{31AC66B8-0DE7-D7F0-144E-0005D9B7A7A6}"/>
          </ac:spMkLst>
        </pc:spChg>
        <pc:spChg chg="mod">
          <ac:chgData name="Karolina Guillen" userId="c1c08796-a0be-47c6-af52-5d31fd96ec50" providerId="ADAL" clId="{16762156-F829-4125-A659-649B73E35CDC}" dt="2023-03-30T18:40:20.402" v="1393" actId="1076"/>
          <ac:spMkLst>
            <pc:docMk/>
            <pc:sldMk cId="2041847962" sldId="2146846047"/>
            <ac:spMk id="7" creationId="{81697415-FDF0-F1F1-3CC8-DE11D1025938}"/>
          </ac:spMkLst>
        </pc:spChg>
        <pc:spChg chg="del mod">
          <ac:chgData name="Karolina Guillen" userId="c1c08796-a0be-47c6-af52-5d31fd96ec50" providerId="ADAL" clId="{16762156-F829-4125-A659-649B73E35CDC}" dt="2023-03-30T18:06:59.572" v="967" actId="478"/>
          <ac:spMkLst>
            <pc:docMk/>
            <pc:sldMk cId="2041847962" sldId="2146846047"/>
            <ac:spMk id="8" creationId="{A22BE867-1CD3-E212-E53E-18D263FE8364}"/>
          </ac:spMkLst>
        </pc:spChg>
        <pc:spChg chg="del">
          <ac:chgData name="Karolina Guillen" userId="c1c08796-a0be-47c6-af52-5d31fd96ec50" providerId="ADAL" clId="{16762156-F829-4125-A659-649B73E35CDC}" dt="2023-03-30T18:06:41.679" v="958" actId="478"/>
          <ac:spMkLst>
            <pc:docMk/>
            <pc:sldMk cId="2041847962" sldId="2146846047"/>
            <ac:spMk id="10" creationId="{3714C7CA-7E90-2CF8-210C-3A3EC7C8C7F8}"/>
          </ac:spMkLst>
        </pc:spChg>
        <pc:spChg chg="del">
          <ac:chgData name="Karolina Guillen" userId="c1c08796-a0be-47c6-af52-5d31fd96ec50" providerId="ADAL" clId="{16762156-F829-4125-A659-649B73E35CDC}" dt="2023-03-30T18:06:41.679" v="958" actId="478"/>
          <ac:spMkLst>
            <pc:docMk/>
            <pc:sldMk cId="2041847962" sldId="2146846047"/>
            <ac:spMk id="11" creationId="{EFB8692B-CDD1-14B6-4FB9-0AACF96E8A6E}"/>
          </ac:spMkLst>
        </pc:spChg>
        <pc:spChg chg="mod">
          <ac:chgData name="Karolina Guillen" userId="c1c08796-a0be-47c6-af52-5d31fd96ec50" providerId="ADAL" clId="{16762156-F829-4125-A659-649B73E35CDC}" dt="2023-03-30T18:07:35.311" v="1027" actId="1038"/>
          <ac:spMkLst>
            <pc:docMk/>
            <pc:sldMk cId="2041847962" sldId="2146846047"/>
            <ac:spMk id="12" creationId="{8CBA904E-0158-043F-36D5-3DB7A7938D6F}"/>
          </ac:spMkLst>
        </pc:spChg>
        <pc:spChg chg="mod">
          <ac:chgData name="Karolina Guillen" userId="c1c08796-a0be-47c6-af52-5d31fd96ec50" providerId="ADAL" clId="{16762156-F829-4125-A659-649B73E35CDC}" dt="2023-03-30T19:41:55.003" v="2202" actId="20577"/>
          <ac:spMkLst>
            <pc:docMk/>
            <pc:sldMk cId="2041847962" sldId="2146846047"/>
            <ac:spMk id="14" creationId="{846FA515-893C-B29E-C264-55B4B2222147}"/>
          </ac:spMkLst>
        </pc:spChg>
        <pc:spChg chg="del">
          <ac:chgData name="Karolina Guillen" userId="c1c08796-a0be-47c6-af52-5d31fd96ec50" providerId="ADAL" clId="{16762156-F829-4125-A659-649B73E35CDC}" dt="2023-03-30T19:50:33.402" v="2684" actId="478"/>
          <ac:spMkLst>
            <pc:docMk/>
            <pc:sldMk cId="2041847962" sldId="2146846047"/>
            <ac:spMk id="15" creationId="{AB1BC784-2599-7DA7-5610-D8D5E8422158}"/>
          </ac:spMkLst>
        </pc:spChg>
        <pc:spChg chg="del">
          <ac:chgData name="Karolina Guillen" userId="c1c08796-a0be-47c6-af52-5d31fd96ec50" providerId="ADAL" clId="{16762156-F829-4125-A659-649B73E35CDC}" dt="2023-03-30T18:06:41.679" v="958" actId="478"/>
          <ac:spMkLst>
            <pc:docMk/>
            <pc:sldMk cId="2041847962" sldId="2146846047"/>
            <ac:spMk id="16" creationId="{11BFC024-A06C-E9C2-033A-62C7C4B519DE}"/>
          </ac:spMkLst>
        </pc:spChg>
        <pc:spChg chg="del">
          <ac:chgData name="Karolina Guillen" userId="c1c08796-a0be-47c6-af52-5d31fd96ec50" providerId="ADAL" clId="{16762156-F829-4125-A659-649B73E35CDC}" dt="2023-03-30T18:06:41.679" v="958" actId="478"/>
          <ac:spMkLst>
            <pc:docMk/>
            <pc:sldMk cId="2041847962" sldId="2146846047"/>
            <ac:spMk id="17" creationId="{73F51154-382F-8DEC-AD42-FA4788288D96}"/>
          </ac:spMkLst>
        </pc:spChg>
        <pc:spChg chg="mod">
          <ac:chgData name="Karolina Guillen" userId="c1c08796-a0be-47c6-af52-5d31fd96ec50" providerId="ADAL" clId="{16762156-F829-4125-A659-649B73E35CDC}" dt="2023-03-30T18:07:29.745" v="998" actId="1038"/>
          <ac:spMkLst>
            <pc:docMk/>
            <pc:sldMk cId="2041847962" sldId="2146846047"/>
            <ac:spMk id="18" creationId="{0BBE953B-C194-3C96-B3EB-14D9B893AFFA}"/>
          </ac:spMkLst>
        </pc:spChg>
        <pc:spChg chg="add mod">
          <ac:chgData name="Karolina Guillen" userId="c1c08796-a0be-47c6-af52-5d31fd96ec50" providerId="ADAL" clId="{16762156-F829-4125-A659-649B73E35CDC}" dt="2023-03-30T19:46:58.513" v="2423" actId="20577"/>
          <ac:spMkLst>
            <pc:docMk/>
            <pc:sldMk cId="2041847962" sldId="2146846047"/>
            <ac:spMk id="19" creationId="{AB95A397-A367-08E2-9391-7973EC5AE5FE}"/>
          </ac:spMkLst>
        </pc:spChg>
        <pc:spChg chg="mod">
          <ac:chgData name="Karolina Guillen" userId="c1c08796-a0be-47c6-af52-5d31fd96ec50" providerId="ADAL" clId="{16762156-F829-4125-A659-649B73E35CDC}" dt="2023-03-30T19:46:55.063" v="2419" actId="20577"/>
          <ac:spMkLst>
            <pc:docMk/>
            <pc:sldMk cId="2041847962" sldId="2146846047"/>
            <ac:spMk id="20" creationId="{CCDF3B0B-AD7D-490E-6C59-9E9B65CDA1B5}"/>
          </ac:spMkLst>
        </pc:spChg>
        <pc:spChg chg="add mod">
          <ac:chgData name="Karolina Guillen" userId="c1c08796-a0be-47c6-af52-5d31fd96ec50" providerId="ADAL" clId="{16762156-F829-4125-A659-649B73E35CDC}" dt="2023-03-30T18:07:42.920" v="1028" actId="1076"/>
          <ac:spMkLst>
            <pc:docMk/>
            <pc:sldMk cId="2041847962" sldId="2146846047"/>
            <ac:spMk id="21" creationId="{17553AE5-224B-23CC-B65D-01ED13606F69}"/>
          </ac:spMkLst>
        </pc:spChg>
        <pc:spChg chg="add mod">
          <ac:chgData name="Karolina Guillen" userId="c1c08796-a0be-47c6-af52-5d31fd96ec50" providerId="ADAL" clId="{16762156-F829-4125-A659-649B73E35CDC}" dt="2023-03-30T18:40:25.312" v="1399" actId="14100"/>
          <ac:spMkLst>
            <pc:docMk/>
            <pc:sldMk cId="2041847962" sldId="2146846047"/>
            <ac:spMk id="22" creationId="{7A8CF368-48AD-AF1B-DA72-14BFBFA859B2}"/>
          </ac:spMkLst>
        </pc:spChg>
        <pc:spChg chg="add del mod">
          <ac:chgData name="Karolina Guillen" userId="c1c08796-a0be-47c6-af52-5d31fd96ec50" providerId="ADAL" clId="{16762156-F829-4125-A659-649B73E35CDC}" dt="2023-03-30T18:08:18.926" v="1035"/>
          <ac:spMkLst>
            <pc:docMk/>
            <pc:sldMk cId="2041847962" sldId="2146846047"/>
            <ac:spMk id="23" creationId="{468BDD5D-5781-1DF8-FE28-C9312B54EDF2}"/>
          </ac:spMkLst>
        </pc:spChg>
        <pc:spChg chg="add mod">
          <ac:chgData name="Karolina Guillen" userId="c1c08796-a0be-47c6-af52-5d31fd96ec50" providerId="ADAL" clId="{16762156-F829-4125-A659-649B73E35CDC}" dt="2023-03-30T18:40:23.753" v="1396" actId="1076"/>
          <ac:spMkLst>
            <pc:docMk/>
            <pc:sldMk cId="2041847962" sldId="2146846047"/>
            <ac:spMk id="24" creationId="{1799AC80-4B89-272E-56DB-8E708476FF58}"/>
          </ac:spMkLst>
        </pc:spChg>
        <pc:spChg chg="add mod">
          <ac:chgData name="Karolina Guillen" userId="c1c08796-a0be-47c6-af52-5d31fd96ec50" providerId="ADAL" clId="{16762156-F829-4125-A659-649B73E35CDC}" dt="2023-03-30T19:47:33.241" v="2449"/>
          <ac:spMkLst>
            <pc:docMk/>
            <pc:sldMk cId="2041847962" sldId="2146846047"/>
            <ac:spMk id="25" creationId="{11D3343B-5D06-17FD-8D40-7ECF656595C8}"/>
          </ac:spMkLst>
        </pc:spChg>
        <pc:spChg chg="add mod">
          <ac:chgData name="Karolina Guillen" userId="c1c08796-a0be-47c6-af52-5d31fd96ec50" providerId="ADAL" clId="{16762156-F829-4125-A659-649B73E35CDC}" dt="2023-03-30T19:50:40.026" v="2695" actId="20577"/>
          <ac:spMkLst>
            <pc:docMk/>
            <pc:sldMk cId="2041847962" sldId="2146846047"/>
            <ac:spMk id="26" creationId="{0B6B1082-4FC1-16B0-8766-D360142E9073}"/>
          </ac:spMkLst>
        </pc:spChg>
        <pc:spChg chg="del">
          <ac:chgData name="Karolina Guillen" userId="c1c08796-a0be-47c6-af52-5d31fd96ec50" providerId="ADAL" clId="{16762156-F829-4125-A659-649B73E35CDC}" dt="2023-03-30T18:04:55.596" v="883" actId="478"/>
          <ac:spMkLst>
            <pc:docMk/>
            <pc:sldMk cId="2041847962" sldId="2146846047"/>
            <ac:spMk id="29" creationId="{F988B5C0-4AEE-0E5A-A48E-7EED36C3DD7C}"/>
          </ac:spMkLst>
        </pc:spChg>
        <pc:spChg chg="del">
          <ac:chgData name="Karolina Guillen" userId="c1c08796-a0be-47c6-af52-5d31fd96ec50" providerId="ADAL" clId="{16762156-F829-4125-A659-649B73E35CDC}" dt="2023-03-30T18:04:55.596" v="883" actId="478"/>
          <ac:spMkLst>
            <pc:docMk/>
            <pc:sldMk cId="2041847962" sldId="2146846047"/>
            <ac:spMk id="31" creationId="{F9D11E62-707A-ACFB-5D6F-73CE29557404}"/>
          </ac:spMkLst>
        </pc:spChg>
        <pc:spChg chg="mod">
          <ac:chgData name="Karolina Guillen" userId="c1c08796-a0be-47c6-af52-5d31fd96ec50" providerId="ADAL" clId="{16762156-F829-4125-A659-649B73E35CDC}" dt="2023-03-30T18:09:23.923" v="1062" actId="20577"/>
          <ac:spMkLst>
            <pc:docMk/>
            <pc:sldMk cId="2041847962" sldId="2146846047"/>
            <ac:spMk id="33" creationId="{4852B9B9-E669-481B-A6E1-027A1BAA2CC0}"/>
          </ac:spMkLst>
        </pc:spChg>
        <pc:spChg chg="mod">
          <ac:chgData name="Karolina Guillen" userId="c1c08796-a0be-47c6-af52-5d31fd96ec50" providerId="ADAL" clId="{16762156-F829-4125-A659-649B73E35CDC}" dt="2023-03-30T18:09:26.525" v="1067" actId="20577"/>
          <ac:spMkLst>
            <pc:docMk/>
            <pc:sldMk cId="2041847962" sldId="2146846047"/>
            <ac:spMk id="37" creationId="{AAE20C0B-A580-88E8-EC26-1E562FC65E53}"/>
          </ac:spMkLst>
        </pc:spChg>
        <pc:spChg chg="del">
          <ac:chgData name="Karolina Guillen" userId="c1c08796-a0be-47c6-af52-5d31fd96ec50" providerId="ADAL" clId="{16762156-F829-4125-A659-649B73E35CDC}" dt="2023-03-30T18:04:55.596" v="883" actId="478"/>
          <ac:spMkLst>
            <pc:docMk/>
            <pc:sldMk cId="2041847962" sldId="2146846047"/>
            <ac:spMk id="38" creationId="{88BF3D55-B04A-F88A-11A5-98A4B1103C7A}"/>
          </ac:spMkLst>
        </pc:spChg>
        <pc:spChg chg="del">
          <ac:chgData name="Karolina Guillen" userId="c1c08796-a0be-47c6-af52-5d31fd96ec50" providerId="ADAL" clId="{16762156-F829-4125-A659-649B73E35CDC}" dt="2023-03-30T18:04:55.596" v="883" actId="478"/>
          <ac:spMkLst>
            <pc:docMk/>
            <pc:sldMk cId="2041847962" sldId="2146846047"/>
            <ac:spMk id="39" creationId="{ABAD4F64-2625-2545-3963-B477A2099424}"/>
          </ac:spMkLst>
        </pc:spChg>
        <pc:spChg chg="mod">
          <ac:chgData name="Karolina Guillen" userId="c1c08796-a0be-47c6-af52-5d31fd96ec50" providerId="ADAL" clId="{16762156-F829-4125-A659-649B73E35CDC}" dt="2023-03-30T18:09:56.155" v="1123" actId="20577"/>
          <ac:spMkLst>
            <pc:docMk/>
            <pc:sldMk cId="2041847962" sldId="2146846047"/>
            <ac:spMk id="40" creationId="{A7A04C83-7C10-2F25-EF08-986420C1CCD2}"/>
          </ac:spMkLst>
        </pc:spChg>
        <pc:spChg chg="mod">
          <ac:chgData name="Karolina Guillen" userId="c1c08796-a0be-47c6-af52-5d31fd96ec50" providerId="ADAL" clId="{16762156-F829-4125-A659-649B73E35CDC}" dt="2023-03-30T18:09:58.998" v="1128" actId="20577"/>
          <ac:spMkLst>
            <pc:docMk/>
            <pc:sldMk cId="2041847962" sldId="2146846047"/>
            <ac:spMk id="41" creationId="{406ED88B-D6BA-E4F0-F174-8C6490F2F606}"/>
          </ac:spMkLst>
        </pc:spChg>
        <pc:spChg chg="mod">
          <ac:chgData name="Karolina Guillen" userId="c1c08796-a0be-47c6-af52-5d31fd96ec50" providerId="ADAL" clId="{16762156-F829-4125-A659-649B73E35CDC}" dt="2023-03-30T18:10:20.056" v="1147" actId="207"/>
          <ac:spMkLst>
            <pc:docMk/>
            <pc:sldMk cId="2041847962" sldId="2146846047"/>
            <ac:spMk id="42" creationId="{7080645A-91F6-CDF6-3477-19A609E90EF4}"/>
          </ac:spMkLst>
        </pc:spChg>
        <pc:spChg chg="mod">
          <ac:chgData name="Karolina Guillen" userId="c1c08796-a0be-47c6-af52-5d31fd96ec50" providerId="ADAL" clId="{16762156-F829-4125-A659-649B73E35CDC}" dt="2023-03-30T18:10:24.122" v="1149" actId="207"/>
          <ac:spMkLst>
            <pc:docMk/>
            <pc:sldMk cId="2041847962" sldId="2146846047"/>
            <ac:spMk id="43" creationId="{7D978F69-DFD4-1B83-84ED-E66C5643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16762156-F829-4125-A659-649B73E35CDC}" dt="2023-03-30T19:28:27.215" v="2060"/>
              <pc2:cmMkLst xmlns:pc2="http://schemas.microsoft.com/office/powerpoint/2019/9/main/command">
                <pc:docMk/>
                <pc:sldMk cId="2041847962" sldId="2146846047"/>
                <pc2:cmMk id="{8B5C030D-6E2D-467A-917C-CBC2B0F087BE}"/>
              </pc2:cmMkLst>
            </pc226:cmChg>
          </p:ext>
        </pc:extLst>
      </pc:sldChg>
      <pc:sldChg chg="addSp delSp del mod ord">
        <pc:chgData name="Karolina Guillen" userId="c1c08796-a0be-47c6-af52-5d31fd96ec50" providerId="ADAL" clId="{16762156-F829-4125-A659-649B73E35CDC}" dt="2023-03-30T19:01:19.931" v="1710" actId="2696"/>
        <pc:sldMkLst>
          <pc:docMk/>
          <pc:sldMk cId="3610296640" sldId="2146846048"/>
        </pc:sldMkLst>
        <pc:spChg chg="add del">
          <ac:chgData name="Karolina Guillen" userId="c1c08796-a0be-47c6-af52-5d31fd96ec50" providerId="ADAL" clId="{16762156-F829-4125-A659-649B73E35CDC}" dt="2023-03-30T17:36:43.916" v="729" actId="478"/>
          <ac:spMkLst>
            <pc:docMk/>
            <pc:sldMk cId="3610296640" sldId="2146846048"/>
            <ac:spMk id="10" creationId="{ED15B009-B63A-68B4-7550-BC91981E6238}"/>
          </ac:spMkLst>
        </pc:spChg>
        <pc:spChg chg="add del">
          <ac:chgData name="Karolina Guillen" userId="c1c08796-a0be-47c6-af52-5d31fd96ec50" providerId="ADAL" clId="{16762156-F829-4125-A659-649B73E35CDC}" dt="2023-03-30T17:36:43.916" v="729" actId="478"/>
          <ac:spMkLst>
            <pc:docMk/>
            <pc:sldMk cId="3610296640" sldId="2146846048"/>
            <ac:spMk id="11" creationId="{DA8817F2-DBFB-3252-09C9-CB8FBE66897D}"/>
          </ac:spMkLst>
        </pc:spChg>
        <pc:spChg chg="add del">
          <ac:chgData name="Karolina Guillen" userId="c1c08796-a0be-47c6-af52-5d31fd96ec50" providerId="ADAL" clId="{16762156-F829-4125-A659-649B73E35CDC}" dt="2023-03-30T17:36:43.916" v="729" actId="478"/>
          <ac:spMkLst>
            <pc:docMk/>
            <pc:sldMk cId="3610296640" sldId="2146846048"/>
            <ac:spMk id="12" creationId="{5D09E84C-0ADD-9C49-9560-D5970BB78DBA}"/>
          </ac:spMkLst>
        </pc:spChg>
      </pc:sldChg>
      <pc:sldChg chg="del ord">
        <pc:chgData name="Karolina Guillen" userId="c1c08796-a0be-47c6-af52-5d31fd96ec50" providerId="ADAL" clId="{16762156-F829-4125-A659-649B73E35CDC}" dt="2023-03-30T19:01:19.931" v="1710" actId="2696"/>
        <pc:sldMkLst>
          <pc:docMk/>
          <pc:sldMk cId="2302595557" sldId="2146846049"/>
        </pc:sldMkLst>
      </pc:sldChg>
      <pc:sldChg chg="addSp modSp mod ord">
        <pc:chgData name="Karolina Guillen" userId="c1c08796-a0be-47c6-af52-5d31fd96ec50" providerId="ADAL" clId="{16762156-F829-4125-A659-649B73E35CDC}" dt="2023-03-30T19:36:58.200" v="2191" actId="20577"/>
        <pc:sldMkLst>
          <pc:docMk/>
          <pc:sldMk cId="3270086740" sldId="2146846050"/>
        </pc:sldMkLst>
        <pc:spChg chg="mod">
          <ac:chgData name="Karolina Guillen" userId="c1c08796-a0be-47c6-af52-5d31fd96ec50" providerId="ADAL" clId="{16762156-F829-4125-A659-649B73E35CDC}" dt="2023-03-30T18:19:08.273" v="1194" actId="14100"/>
          <ac:spMkLst>
            <pc:docMk/>
            <pc:sldMk cId="3270086740" sldId="2146846050"/>
            <ac:spMk id="2" creationId="{F850BF7A-D8EE-519D-BA3E-233E3755E4E7}"/>
          </ac:spMkLst>
        </pc:spChg>
        <pc:spChg chg="add mod">
          <ac:chgData name="Karolina Guillen" userId="c1c08796-a0be-47c6-af52-5d31fd96ec50" providerId="ADAL" clId="{16762156-F829-4125-A659-649B73E35CDC}" dt="2023-03-30T16:43:57.049" v="289" actId="1076"/>
          <ac:spMkLst>
            <pc:docMk/>
            <pc:sldMk cId="3270086740" sldId="2146846050"/>
            <ac:spMk id="3" creationId="{40290626-FD3D-AB9A-B353-1EEC85FF2250}"/>
          </ac:spMkLst>
        </pc:spChg>
        <pc:spChg chg="add mod">
          <ac:chgData name="Karolina Guillen" userId="c1c08796-a0be-47c6-af52-5d31fd96ec50" providerId="ADAL" clId="{16762156-F829-4125-A659-649B73E35CDC}" dt="2023-03-30T16:44:02.452" v="291" actId="1076"/>
          <ac:spMkLst>
            <pc:docMk/>
            <pc:sldMk cId="3270086740" sldId="2146846050"/>
            <ac:spMk id="4" creationId="{C61D0FA1-A880-45EE-C91B-066399091615}"/>
          </ac:spMkLst>
        </pc:spChg>
        <pc:spChg chg="mod">
          <ac:chgData name="Karolina Guillen" userId="c1c08796-a0be-47c6-af52-5d31fd96ec50" providerId="ADAL" clId="{16762156-F829-4125-A659-649B73E35CDC}" dt="2023-03-30T16:46:03.877" v="392" actId="1036"/>
          <ac:spMkLst>
            <pc:docMk/>
            <pc:sldMk cId="3270086740" sldId="2146846050"/>
            <ac:spMk id="5" creationId="{FC0E3C8F-7421-D794-FF0D-4A4591450504}"/>
          </ac:spMkLst>
        </pc:spChg>
        <pc:spChg chg="add mod">
          <ac:chgData name="Karolina Guillen" userId="c1c08796-a0be-47c6-af52-5d31fd96ec50" providerId="ADAL" clId="{16762156-F829-4125-A659-649B73E35CDC}" dt="2023-03-30T16:44:06.308" v="293" actId="1076"/>
          <ac:spMkLst>
            <pc:docMk/>
            <pc:sldMk cId="3270086740" sldId="2146846050"/>
            <ac:spMk id="6" creationId="{A2F51618-6A06-CDD0-9AA1-FCC50469F8ED}"/>
          </ac:spMkLst>
        </pc:spChg>
        <pc:spChg chg="mod">
          <ac:chgData name="Karolina Guillen" userId="c1c08796-a0be-47c6-af52-5d31fd96ec50" providerId="ADAL" clId="{16762156-F829-4125-A659-649B73E35CDC}" dt="2023-03-30T19:36:58.200" v="2191" actId="20577"/>
          <ac:spMkLst>
            <pc:docMk/>
            <pc:sldMk cId="3270086740" sldId="2146846050"/>
            <ac:spMk id="7" creationId="{F84A0399-94FE-4D98-2F3A-8B4D5466A5F3}"/>
          </ac:spMkLst>
        </pc:spChg>
        <pc:graphicFrameChg chg="mod">
          <ac:chgData name="Karolina Guillen" userId="c1c08796-a0be-47c6-af52-5d31fd96ec50" providerId="ADAL" clId="{16762156-F829-4125-A659-649B73E35CDC}" dt="2023-03-30T16:42:06.485" v="266" actId="207"/>
          <ac:graphicFrameMkLst>
            <pc:docMk/>
            <pc:sldMk cId="3270086740" sldId="2146846050"/>
            <ac:graphicFrameMk id="11" creationId="{65D8E2E1-121A-4B12-9832-7E935D2B0B79}"/>
          </ac:graphicFrameMkLst>
        </pc:graphicFrameChg>
      </pc:sldChg>
      <pc:sldChg chg="addSp delSp modSp add del mod ord">
        <pc:chgData name="Karolina Guillen" userId="c1c08796-a0be-47c6-af52-5d31fd96ec50" providerId="ADAL" clId="{16762156-F829-4125-A659-649B73E35CDC}" dt="2023-03-30T18:44:50.673" v="1413" actId="47"/>
        <pc:sldMkLst>
          <pc:docMk/>
          <pc:sldMk cId="1842209458" sldId="2146846051"/>
        </pc:sldMkLst>
        <pc:spChg chg="mod topLvl">
          <ac:chgData name="Karolina Guillen" userId="c1c08796-a0be-47c6-af52-5d31fd96ec50" providerId="ADAL" clId="{16762156-F829-4125-A659-649B73E35CDC}" dt="2023-03-30T16:23:08.980" v="243" actId="1582"/>
          <ac:spMkLst>
            <pc:docMk/>
            <pc:sldMk cId="1842209458" sldId="2146846051"/>
            <ac:spMk id="3" creationId="{290F4C0F-2E86-2314-E4A5-568F4FB1B085}"/>
          </ac:spMkLst>
        </pc:spChg>
        <pc:spChg chg="mod topLvl">
          <ac:chgData name="Karolina Guillen" userId="c1c08796-a0be-47c6-af52-5d31fd96ec50" providerId="ADAL" clId="{16762156-F829-4125-A659-649B73E35CDC}" dt="2023-03-30T16:22:42.048" v="240" actId="12788"/>
          <ac:spMkLst>
            <pc:docMk/>
            <pc:sldMk cId="1842209458" sldId="2146846051"/>
            <ac:spMk id="8" creationId="{1429EF81-7A7D-D1C4-C7C4-C14F2E94ED56}"/>
          </ac:spMkLst>
        </pc:spChg>
        <pc:spChg chg="mod topLvl">
          <ac:chgData name="Karolina Guillen" userId="c1c08796-a0be-47c6-af52-5d31fd96ec50" providerId="ADAL" clId="{16762156-F829-4125-A659-649B73E35CDC}" dt="2023-03-30T16:22:42.048" v="240" actId="12788"/>
          <ac:spMkLst>
            <pc:docMk/>
            <pc:sldMk cId="1842209458" sldId="2146846051"/>
            <ac:spMk id="10" creationId="{B270E26E-8614-232F-2C83-BBB7DFD38503}"/>
          </ac:spMkLst>
        </pc:spChg>
        <pc:spChg chg="mod topLvl">
          <ac:chgData name="Karolina Guillen" userId="c1c08796-a0be-47c6-af52-5d31fd96ec50" providerId="ADAL" clId="{16762156-F829-4125-A659-649B73E35CDC}" dt="2023-03-30T16:23:08.980" v="243" actId="1582"/>
          <ac:spMkLst>
            <pc:docMk/>
            <pc:sldMk cId="1842209458" sldId="2146846051"/>
            <ac:spMk id="11" creationId="{5FE6E1DF-7FAC-9119-B647-A52ACEFE0C15}"/>
          </ac:spMkLst>
        </pc:spChg>
        <pc:spChg chg="mod topLvl">
          <ac:chgData name="Karolina Guillen" userId="c1c08796-a0be-47c6-af52-5d31fd96ec50" providerId="ADAL" clId="{16762156-F829-4125-A659-649B73E35CDC}" dt="2023-03-30T16:22:49.082" v="241" actId="12788"/>
          <ac:spMkLst>
            <pc:docMk/>
            <pc:sldMk cId="1842209458" sldId="2146846051"/>
            <ac:spMk id="14" creationId="{104397CE-D268-F491-BAFF-75AA6EED1F57}"/>
          </ac:spMkLst>
        </pc:spChg>
        <pc:spChg chg="mod topLvl">
          <ac:chgData name="Karolina Guillen" userId="c1c08796-a0be-47c6-af52-5d31fd96ec50" providerId="ADAL" clId="{16762156-F829-4125-A659-649B73E35CDC}" dt="2023-03-30T16:22:49.082" v="241" actId="12788"/>
          <ac:spMkLst>
            <pc:docMk/>
            <pc:sldMk cId="1842209458" sldId="2146846051"/>
            <ac:spMk id="15" creationId="{D8983CA0-5C11-3CAC-AFC7-8CA0918F267F}"/>
          </ac:spMkLst>
        </pc:spChg>
        <pc:spChg chg="mod topLvl">
          <ac:chgData name="Karolina Guillen" userId="c1c08796-a0be-47c6-af52-5d31fd96ec50" providerId="ADAL" clId="{16762156-F829-4125-A659-649B73E35CDC}" dt="2023-03-30T16:23:08.980" v="243" actId="1582"/>
          <ac:spMkLst>
            <pc:docMk/>
            <pc:sldMk cId="1842209458" sldId="2146846051"/>
            <ac:spMk id="16" creationId="{C4FB52CE-253A-63E2-08F1-A3099B8049D6}"/>
          </ac:spMkLst>
        </pc:spChg>
        <pc:spChg chg="mod">
          <ac:chgData name="Karolina Guillen" userId="c1c08796-a0be-47c6-af52-5d31fd96ec50" providerId="ADAL" clId="{16762156-F829-4125-A659-649B73E35CDC}" dt="2023-03-30T16:23:20.261" v="244" actId="207"/>
          <ac:spMkLst>
            <pc:docMk/>
            <pc:sldMk cId="1842209458" sldId="2146846051"/>
            <ac:spMk id="19" creationId="{A37F1C52-91F1-C357-A9F2-AC3D98A4FC1F}"/>
          </ac:spMkLst>
        </pc:spChg>
        <pc:spChg chg="mod topLvl">
          <ac:chgData name="Karolina Guillen" userId="c1c08796-a0be-47c6-af52-5d31fd96ec50" providerId="ADAL" clId="{16762156-F829-4125-A659-649B73E35CDC}" dt="2023-03-30T16:22:49.082" v="241" actId="12788"/>
          <ac:spMkLst>
            <pc:docMk/>
            <pc:sldMk cId="1842209458" sldId="2146846051"/>
            <ac:spMk id="20" creationId="{B6B965A3-7FBB-7CAE-80C3-86B653E252CF}"/>
          </ac:spMkLst>
        </pc:spChg>
        <pc:spChg chg="mod topLvl">
          <ac:chgData name="Karolina Guillen" userId="c1c08796-a0be-47c6-af52-5d31fd96ec50" providerId="ADAL" clId="{16762156-F829-4125-A659-649B73E35CDC}" dt="2023-03-30T16:22:49.082" v="241" actId="12788"/>
          <ac:spMkLst>
            <pc:docMk/>
            <pc:sldMk cId="1842209458" sldId="2146846051"/>
            <ac:spMk id="21" creationId="{CEB22626-A2D3-CC08-AF1F-AE39B097B70D}"/>
          </ac:spMkLst>
        </pc:spChg>
        <pc:spChg chg="mod topLvl">
          <ac:chgData name="Karolina Guillen" userId="c1c08796-a0be-47c6-af52-5d31fd96ec50" providerId="ADAL" clId="{16762156-F829-4125-A659-649B73E35CDC}" dt="2023-03-30T16:23:08.980" v="243" actId="1582"/>
          <ac:spMkLst>
            <pc:docMk/>
            <pc:sldMk cId="1842209458" sldId="2146846051"/>
            <ac:spMk id="22" creationId="{652DAEFC-CD35-DD9F-C22B-0941A7713981}"/>
          </ac:spMkLst>
        </pc:spChg>
        <pc:spChg chg="mod topLvl">
          <ac:chgData name="Karolina Guillen" userId="c1c08796-a0be-47c6-af52-5d31fd96ec50" providerId="ADAL" clId="{16762156-F829-4125-A659-649B73E35CDC}" dt="2023-03-30T16:22:42.048" v="240" actId="12788"/>
          <ac:spMkLst>
            <pc:docMk/>
            <pc:sldMk cId="1842209458" sldId="2146846051"/>
            <ac:spMk id="23" creationId="{4557D870-9C11-CA95-B866-C2B79E72558B}"/>
          </ac:spMkLst>
        </pc:spChg>
        <pc:spChg chg="mod topLvl">
          <ac:chgData name="Karolina Guillen" userId="c1c08796-a0be-47c6-af52-5d31fd96ec50" providerId="ADAL" clId="{16762156-F829-4125-A659-649B73E35CDC}" dt="2023-03-30T16:22:42.048" v="240" actId="12788"/>
          <ac:spMkLst>
            <pc:docMk/>
            <pc:sldMk cId="1842209458" sldId="2146846051"/>
            <ac:spMk id="24" creationId="{16ED97DC-E422-5A1F-1F57-52EB87E4BD9F}"/>
          </ac:spMkLst>
        </pc:spChg>
        <pc:spChg chg="mod topLvl">
          <ac:chgData name="Karolina Guillen" userId="c1c08796-a0be-47c6-af52-5d31fd96ec50" providerId="ADAL" clId="{16762156-F829-4125-A659-649B73E35CDC}" dt="2023-03-30T16:23:08.980" v="243" actId="1582"/>
          <ac:spMkLst>
            <pc:docMk/>
            <pc:sldMk cId="1842209458" sldId="2146846051"/>
            <ac:spMk id="25" creationId="{8A4A0C1D-4854-4762-6232-7682CD3A136D}"/>
          </ac:spMkLst>
        </pc:spChg>
        <pc:spChg chg="mod topLvl">
          <ac:chgData name="Karolina Guillen" userId="c1c08796-a0be-47c6-af52-5d31fd96ec50" providerId="ADAL" clId="{16762156-F829-4125-A659-649B73E35CDC}" dt="2023-03-30T18:27:43.842" v="1297" actId="14100"/>
          <ac:spMkLst>
            <pc:docMk/>
            <pc:sldMk cId="1842209458" sldId="2146846051"/>
            <ac:spMk id="26" creationId="{50E7F759-75E9-DFBA-5C49-ACC3C5B8D1EA}"/>
          </ac:spMkLst>
        </pc:spChg>
        <pc:spChg chg="mod topLvl">
          <ac:chgData name="Karolina Guillen" userId="c1c08796-a0be-47c6-af52-5d31fd96ec50" providerId="ADAL" clId="{16762156-F829-4125-A659-649B73E35CDC}" dt="2023-03-30T18:27:52.332" v="1301" actId="14100"/>
          <ac:spMkLst>
            <pc:docMk/>
            <pc:sldMk cId="1842209458" sldId="2146846051"/>
            <ac:spMk id="27" creationId="{69541372-DEFF-EC8E-13FE-B2B28F67CF62}"/>
          </ac:spMkLst>
        </pc:spChg>
        <pc:spChg chg="mod topLvl">
          <ac:chgData name="Karolina Guillen" userId="c1c08796-a0be-47c6-af52-5d31fd96ec50" providerId="ADAL" clId="{16762156-F829-4125-A659-649B73E35CDC}" dt="2023-03-30T16:23:08.980" v="243" actId="1582"/>
          <ac:spMkLst>
            <pc:docMk/>
            <pc:sldMk cId="1842209458" sldId="2146846051"/>
            <ac:spMk id="28" creationId="{122A9C40-A3AF-1126-42E9-505ACDC3054A}"/>
          </ac:spMkLst>
        </pc:spChg>
        <pc:spChg chg="mod topLvl">
          <ac:chgData name="Karolina Guillen" userId="c1c08796-a0be-47c6-af52-5d31fd96ec50" providerId="ADAL" clId="{16762156-F829-4125-A659-649B73E35CDC}" dt="2023-03-30T16:22:56.170" v="242" actId="12788"/>
          <ac:spMkLst>
            <pc:docMk/>
            <pc:sldMk cId="1842209458" sldId="2146846051"/>
            <ac:spMk id="29" creationId="{AF5F7791-D581-2CF2-AA32-209E3FB38247}"/>
          </ac:spMkLst>
        </pc:spChg>
        <pc:spChg chg="mod topLvl">
          <ac:chgData name="Karolina Guillen" userId="c1c08796-a0be-47c6-af52-5d31fd96ec50" providerId="ADAL" clId="{16762156-F829-4125-A659-649B73E35CDC}" dt="2023-03-30T16:22:56.170" v="242" actId="12788"/>
          <ac:spMkLst>
            <pc:docMk/>
            <pc:sldMk cId="1842209458" sldId="2146846051"/>
            <ac:spMk id="30" creationId="{BDB17F75-CB79-4FDF-8FCE-1CE94A73B708}"/>
          </ac:spMkLst>
        </pc:spChg>
        <pc:spChg chg="add del mod">
          <ac:chgData name="Karolina Guillen" userId="c1c08796-a0be-47c6-af52-5d31fd96ec50" providerId="ADAL" clId="{16762156-F829-4125-A659-649B73E35CDC}" dt="2023-03-30T18:28:14.394" v="1321" actId="478"/>
          <ac:spMkLst>
            <pc:docMk/>
            <pc:sldMk cId="1842209458" sldId="2146846051"/>
            <ac:spMk id="52" creationId="{E8FAB1FF-7BB6-7FF3-3780-65AC9DCD8C6B}"/>
          </ac:spMkLst>
        </pc:spChg>
        <pc:grpChg chg="del">
          <ac:chgData name="Karolina Guillen" userId="c1c08796-a0be-47c6-af52-5d31fd96ec50" providerId="ADAL" clId="{16762156-F829-4125-A659-649B73E35CDC}" dt="2023-03-30T16:19:14.016" v="167" actId="165"/>
          <ac:grpSpMkLst>
            <pc:docMk/>
            <pc:sldMk cId="1842209458" sldId="2146846051"/>
            <ac:grpSpMk id="43" creationId="{281E3D20-6118-DF98-DC15-0E7DB407D5EB}"/>
          </ac:grpSpMkLst>
        </pc:grpChg>
        <pc:grpChg chg="del">
          <ac:chgData name="Karolina Guillen" userId="c1c08796-a0be-47c6-af52-5d31fd96ec50" providerId="ADAL" clId="{16762156-F829-4125-A659-649B73E35CDC}" dt="2023-03-30T16:19:14.016" v="167" actId="165"/>
          <ac:grpSpMkLst>
            <pc:docMk/>
            <pc:sldMk cId="1842209458" sldId="2146846051"/>
            <ac:grpSpMk id="44" creationId="{9ACCE1D8-F689-289A-358E-D3665697A3EC}"/>
          </ac:grpSpMkLst>
        </pc:grpChg>
        <pc:grpChg chg="del">
          <ac:chgData name="Karolina Guillen" userId="c1c08796-a0be-47c6-af52-5d31fd96ec50" providerId="ADAL" clId="{16762156-F829-4125-A659-649B73E35CDC}" dt="2023-03-30T16:19:14.016" v="167" actId="165"/>
          <ac:grpSpMkLst>
            <pc:docMk/>
            <pc:sldMk cId="1842209458" sldId="2146846051"/>
            <ac:grpSpMk id="45" creationId="{07349AF6-0280-443F-9851-A7AD80398F6C}"/>
          </ac:grpSpMkLst>
        </pc:grpChg>
        <pc:grpChg chg="del">
          <ac:chgData name="Karolina Guillen" userId="c1c08796-a0be-47c6-af52-5d31fd96ec50" providerId="ADAL" clId="{16762156-F829-4125-A659-649B73E35CDC}" dt="2023-03-30T16:19:14.016" v="167" actId="165"/>
          <ac:grpSpMkLst>
            <pc:docMk/>
            <pc:sldMk cId="1842209458" sldId="2146846051"/>
            <ac:grpSpMk id="46" creationId="{633E6BA6-DD10-E666-279C-2AA423822582}"/>
          </ac:grpSpMkLst>
        </pc:grpChg>
        <pc:grpChg chg="del">
          <ac:chgData name="Karolina Guillen" userId="c1c08796-a0be-47c6-af52-5d31fd96ec50" providerId="ADAL" clId="{16762156-F829-4125-A659-649B73E35CDC}" dt="2023-03-30T16:19:14.016" v="167" actId="165"/>
          <ac:grpSpMkLst>
            <pc:docMk/>
            <pc:sldMk cId="1842209458" sldId="2146846051"/>
            <ac:grpSpMk id="47" creationId="{DB4BF857-982E-E2A4-1718-D9F856A5BED7}"/>
          </ac:grpSpMkLst>
        </pc:grpChg>
        <pc:grpChg chg="del">
          <ac:chgData name="Karolina Guillen" userId="c1c08796-a0be-47c6-af52-5d31fd96ec50" providerId="ADAL" clId="{16762156-F829-4125-A659-649B73E35CDC}" dt="2023-03-30T16:19:14.016" v="167" actId="165"/>
          <ac:grpSpMkLst>
            <pc:docMk/>
            <pc:sldMk cId="1842209458" sldId="2146846051"/>
            <ac:grpSpMk id="49" creationId="{E36178EC-D349-BAD4-8F4B-4F7573BED8B2}"/>
          </ac:grpSpMkLst>
        </pc:grpChg>
        <pc:graphicFrameChg chg="del">
          <ac:chgData name="Karolina Guillen" userId="c1c08796-a0be-47c6-af52-5d31fd96ec50" providerId="ADAL" clId="{16762156-F829-4125-A659-649B73E35CDC}" dt="2023-03-30T14:54:16.440" v="37" actId="478"/>
          <ac:graphicFrameMkLst>
            <pc:docMk/>
            <pc:sldMk cId="1842209458" sldId="2146846051"/>
            <ac:graphicFrameMk id="11" creationId="{CB2BF2B2-83DE-E902-D30E-4DC2296BC0D6}"/>
          </ac:graphicFrameMkLst>
        </pc:graphicFrameChg>
        <pc:picChg chg="add del mod">
          <ac:chgData name="Karolina Guillen" userId="c1c08796-a0be-47c6-af52-5d31fd96ec50" providerId="ADAL" clId="{16762156-F829-4125-A659-649B73E35CDC}" dt="2023-03-30T14:54:58.613" v="43" actId="478"/>
          <ac:picMkLst>
            <pc:docMk/>
            <pc:sldMk cId="1842209458" sldId="2146846051"/>
            <ac:picMk id="8" creationId="{BF10CBEB-5AB3-6ECD-A5C7-3D59B6F9E4A5}"/>
          </ac:picMkLst>
        </pc:picChg>
        <pc:picChg chg="add mod">
          <ac:chgData name="Karolina Guillen" userId="c1c08796-a0be-47c6-af52-5d31fd96ec50" providerId="ADAL" clId="{16762156-F829-4125-A659-649B73E35CDC}" dt="2023-03-30T16:22:49.082" v="241" actId="12788"/>
          <ac:picMkLst>
            <pc:docMk/>
            <pc:sldMk cId="1842209458" sldId="2146846051"/>
            <ac:picMk id="13" creationId="{BD24A654-F610-AF58-D09A-3BD6629672C0}"/>
          </ac:picMkLst>
        </pc:picChg>
        <pc:picChg chg="mod topLvl">
          <ac:chgData name="Karolina Guillen" userId="c1c08796-a0be-47c6-af52-5d31fd96ec50" providerId="ADAL" clId="{16762156-F829-4125-A659-649B73E35CDC}" dt="2023-03-30T18:27:45.282" v="1298" actId="1076"/>
          <ac:picMkLst>
            <pc:docMk/>
            <pc:sldMk cId="1842209458" sldId="2146846051"/>
            <ac:picMk id="32" creationId="{6F763386-1B1B-7EF8-420F-CD42DD482C15}"/>
          </ac:picMkLst>
        </pc:picChg>
        <pc:picChg chg="mod topLvl">
          <ac:chgData name="Karolina Guillen" userId="c1c08796-a0be-47c6-af52-5d31fd96ec50" providerId="ADAL" clId="{16762156-F829-4125-A659-649B73E35CDC}" dt="2023-03-30T16:22:49.082" v="241" actId="12788"/>
          <ac:picMkLst>
            <pc:docMk/>
            <pc:sldMk cId="1842209458" sldId="2146846051"/>
            <ac:picMk id="34" creationId="{BD79EF79-E410-1C45-362F-32608C0F6695}"/>
          </ac:picMkLst>
        </pc:picChg>
        <pc:picChg chg="mod topLvl">
          <ac:chgData name="Karolina Guillen" userId="c1c08796-a0be-47c6-af52-5d31fd96ec50" providerId="ADAL" clId="{16762156-F829-4125-A659-649B73E35CDC}" dt="2023-03-30T16:22:42.048" v="240" actId="12788"/>
          <ac:picMkLst>
            <pc:docMk/>
            <pc:sldMk cId="1842209458" sldId="2146846051"/>
            <ac:picMk id="36" creationId="{E2771932-CA29-4B03-AC91-17185F787DE3}"/>
          </ac:picMkLst>
        </pc:picChg>
        <pc:picChg chg="mod topLvl">
          <ac:chgData name="Karolina Guillen" userId="c1c08796-a0be-47c6-af52-5d31fd96ec50" providerId="ADAL" clId="{16762156-F829-4125-A659-649B73E35CDC}" dt="2023-03-30T16:22:49.082" v="241" actId="12788"/>
          <ac:picMkLst>
            <pc:docMk/>
            <pc:sldMk cId="1842209458" sldId="2146846051"/>
            <ac:picMk id="38" creationId="{C5FF276A-B08F-1F2D-3832-4564F02F4014}"/>
          </ac:picMkLst>
        </pc:picChg>
        <pc:picChg chg="mod topLvl">
          <ac:chgData name="Karolina Guillen" userId="c1c08796-a0be-47c6-af52-5d31fd96ec50" providerId="ADAL" clId="{16762156-F829-4125-A659-649B73E35CDC}" dt="2023-03-30T16:22:42.048" v="240" actId="12788"/>
          <ac:picMkLst>
            <pc:docMk/>
            <pc:sldMk cId="1842209458" sldId="2146846051"/>
            <ac:picMk id="40" creationId="{D9FF0CC3-01C2-F4AD-7745-29012F60320B}"/>
          </ac:picMkLst>
        </pc:picChg>
        <pc:picChg chg="mod topLvl">
          <ac:chgData name="Karolina Guillen" userId="c1c08796-a0be-47c6-af52-5d31fd96ec50" providerId="ADAL" clId="{16762156-F829-4125-A659-649B73E35CDC}" dt="2023-03-30T16:22:56.170" v="242" actId="12788"/>
          <ac:picMkLst>
            <pc:docMk/>
            <pc:sldMk cId="1842209458" sldId="2146846051"/>
            <ac:picMk id="42" creationId="{8E353878-8E7F-A0D5-CBB3-9C00F72338BF}"/>
          </ac:picMkLst>
        </pc:picChg>
      </pc:sldChg>
      <pc:sldChg chg="add del ord">
        <pc:chgData name="Karolina Guillen" userId="c1c08796-a0be-47c6-af52-5d31fd96ec50" providerId="ADAL" clId="{16762156-F829-4125-A659-649B73E35CDC}" dt="2023-03-30T19:01:19.931" v="1710" actId="2696"/>
        <pc:sldMkLst>
          <pc:docMk/>
          <pc:sldMk cId="1785013203" sldId="2146846052"/>
        </pc:sldMkLst>
      </pc:sldChg>
      <pc:sldChg chg="modSp add del mod ord">
        <pc:chgData name="Karolina Guillen" userId="c1c08796-a0be-47c6-af52-5d31fd96ec50" providerId="ADAL" clId="{16762156-F829-4125-A659-649B73E35CDC}" dt="2023-03-30T19:01:19.931" v="1710" actId="2696"/>
        <pc:sldMkLst>
          <pc:docMk/>
          <pc:sldMk cId="1599814469" sldId="2146846053"/>
        </pc:sldMkLst>
        <pc:spChg chg="mod">
          <ac:chgData name="Karolina Guillen" userId="c1c08796-a0be-47c6-af52-5d31fd96ec50" providerId="ADAL" clId="{16762156-F829-4125-A659-649B73E35CDC}" dt="2023-03-30T18:18:57.942" v="1190" actId="14100"/>
          <ac:spMkLst>
            <pc:docMk/>
            <pc:sldMk cId="1599814469" sldId="2146846053"/>
            <ac:spMk id="2" creationId="{F850BF7A-D8EE-519D-BA3E-233E3755E4E7}"/>
          </ac:spMkLst>
        </pc:spChg>
        <pc:spChg chg="mod">
          <ac:chgData name="Karolina Guillen" userId="c1c08796-a0be-47c6-af52-5d31fd96ec50" providerId="ADAL" clId="{16762156-F829-4125-A659-649B73E35CDC}" dt="2023-03-30T18:34:08.743" v="1331" actId="20577"/>
          <ac:spMkLst>
            <pc:docMk/>
            <pc:sldMk cId="1599814469" sldId="2146846053"/>
            <ac:spMk id="3" creationId="{40290626-FD3D-AB9A-B353-1EEC85FF2250}"/>
          </ac:spMkLst>
        </pc:spChg>
        <pc:spChg chg="mod">
          <ac:chgData name="Karolina Guillen" userId="c1c08796-a0be-47c6-af52-5d31fd96ec50" providerId="ADAL" clId="{16762156-F829-4125-A659-649B73E35CDC}" dt="2023-03-30T18:34:11.108" v="1334" actId="20577"/>
          <ac:spMkLst>
            <pc:docMk/>
            <pc:sldMk cId="1599814469" sldId="2146846053"/>
            <ac:spMk id="4" creationId="{C61D0FA1-A880-45EE-C91B-066399091615}"/>
          </ac:spMkLst>
        </pc:spChg>
        <pc:spChg chg="mod">
          <ac:chgData name="Karolina Guillen" userId="c1c08796-a0be-47c6-af52-5d31fd96ec50" providerId="ADAL" clId="{16762156-F829-4125-A659-649B73E35CDC}" dt="2023-03-30T18:25:14.184" v="1267" actId="1036"/>
          <ac:spMkLst>
            <pc:docMk/>
            <pc:sldMk cId="1599814469" sldId="2146846053"/>
            <ac:spMk id="5" creationId="{FC0E3C8F-7421-D794-FF0D-4A4591450504}"/>
          </ac:spMkLst>
        </pc:spChg>
        <pc:spChg chg="mod">
          <ac:chgData name="Karolina Guillen" userId="c1c08796-a0be-47c6-af52-5d31fd96ec50" providerId="ADAL" clId="{16762156-F829-4125-A659-649B73E35CDC}" dt="2023-03-30T18:34:18.494" v="1337" actId="14100"/>
          <ac:spMkLst>
            <pc:docMk/>
            <pc:sldMk cId="1599814469" sldId="2146846053"/>
            <ac:spMk id="6" creationId="{A2F51618-6A06-CDD0-9AA1-FCC50469F8ED}"/>
          </ac:spMkLst>
        </pc:spChg>
      </pc:sldChg>
      <pc:sldChg chg="del delCm">
        <pc:chgData name="Karolina Guillen" userId="c1c08796-a0be-47c6-af52-5d31fd96ec50" providerId="ADAL" clId="{16762156-F829-4125-A659-649B73E35CDC}" dt="2023-03-30T22:09:48.600" v="2854" actId="2696"/>
        <pc:sldMkLst>
          <pc:docMk/>
          <pc:sldMk cId="807907620" sldId="21468460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16762156-F829-4125-A659-649B73E35CDC}" dt="2023-03-30T21:57:42.211" v="2853"/>
              <pc2:cmMkLst xmlns:pc2="http://schemas.microsoft.com/office/powerpoint/2019/9/main/command">
                <pc:docMk/>
                <pc:sldMk cId="807907620" sldId="2146846054"/>
                <pc2:cmMk id="{37FEC48F-A47E-43B4-A05D-ABC53C94467F}"/>
              </pc2:cmMkLst>
            </pc226:cmChg>
          </p:ext>
        </pc:extLst>
      </pc:sldChg>
      <pc:sldChg chg="addSp delSp modSp add mod addCm">
        <pc:chgData name="Karolina Guillen" userId="c1c08796-a0be-47c6-af52-5d31fd96ec50" providerId="ADAL" clId="{16762156-F829-4125-A659-649B73E35CDC}" dt="2023-03-30T19:28:18.211" v="2059"/>
        <pc:sldMkLst>
          <pc:docMk/>
          <pc:sldMk cId="3954472534" sldId="2146846054"/>
        </pc:sldMkLst>
        <pc:spChg chg="del">
          <ac:chgData name="Karolina Guillen" userId="c1c08796-a0be-47c6-af52-5d31fd96ec50" providerId="ADAL" clId="{16762156-F829-4125-A659-649B73E35CDC}" dt="2023-03-30T18:48:33.854" v="1513" actId="478"/>
          <ac:spMkLst>
            <pc:docMk/>
            <pc:sldMk cId="3954472534" sldId="2146846054"/>
            <ac:spMk id="3" creationId="{290F4C0F-2E86-2314-E4A5-568F4FB1B085}"/>
          </ac:spMkLst>
        </pc:spChg>
        <pc:spChg chg="mod ord">
          <ac:chgData name="Karolina Guillen" userId="c1c08796-a0be-47c6-af52-5d31fd96ec50" providerId="ADAL" clId="{16762156-F829-4125-A659-649B73E35CDC}" dt="2023-03-30T18:56:18.019" v="1633" actId="167"/>
          <ac:spMkLst>
            <pc:docMk/>
            <pc:sldMk cId="3954472534" sldId="2146846054"/>
            <ac:spMk id="7" creationId="{81697415-FDF0-F1F1-3CC8-DE11D1025938}"/>
          </ac:spMkLst>
        </pc:spChg>
        <pc:spChg chg="mod ord">
          <ac:chgData name="Karolina Guillen" userId="c1c08796-a0be-47c6-af52-5d31fd96ec50" providerId="ADAL" clId="{16762156-F829-4125-A659-649B73E35CDC}" dt="2023-03-30T18:59:10.935" v="1706" actId="1036"/>
          <ac:spMkLst>
            <pc:docMk/>
            <pc:sldMk cId="3954472534" sldId="2146846054"/>
            <ac:spMk id="8" creationId="{1429EF81-7A7D-D1C4-C7C4-C14F2E94ED56}"/>
          </ac:spMkLst>
        </pc:spChg>
        <pc:spChg chg="mod ord">
          <ac:chgData name="Karolina Guillen" userId="c1c08796-a0be-47c6-af52-5d31fd96ec50" providerId="ADAL" clId="{16762156-F829-4125-A659-649B73E35CDC}" dt="2023-03-30T18:59:03.662" v="1701" actId="1035"/>
          <ac:spMkLst>
            <pc:docMk/>
            <pc:sldMk cId="3954472534" sldId="2146846054"/>
            <ac:spMk id="10" creationId="{B270E26E-8614-232F-2C83-BBB7DFD38503}"/>
          </ac:spMkLst>
        </pc:spChg>
        <pc:spChg chg="del">
          <ac:chgData name="Karolina Guillen" userId="c1c08796-a0be-47c6-af52-5d31fd96ec50" providerId="ADAL" clId="{16762156-F829-4125-A659-649B73E35CDC}" dt="2023-03-30T18:48:33.854" v="1513" actId="478"/>
          <ac:spMkLst>
            <pc:docMk/>
            <pc:sldMk cId="3954472534" sldId="2146846054"/>
            <ac:spMk id="11" creationId="{5FE6E1DF-7FAC-9119-B647-A52ACEFE0C15}"/>
          </ac:spMkLst>
        </pc:spChg>
        <pc:spChg chg="mod ord">
          <ac:chgData name="Karolina Guillen" userId="c1c08796-a0be-47c6-af52-5d31fd96ec50" providerId="ADAL" clId="{16762156-F829-4125-A659-649B73E35CDC}" dt="2023-03-30T18:59:10.935" v="1706" actId="1036"/>
          <ac:spMkLst>
            <pc:docMk/>
            <pc:sldMk cId="3954472534" sldId="2146846054"/>
            <ac:spMk id="14" creationId="{104397CE-D268-F491-BAFF-75AA6EED1F57}"/>
          </ac:spMkLst>
        </pc:spChg>
        <pc:spChg chg="mod ord">
          <ac:chgData name="Karolina Guillen" userId="c1c08796-a0be-47c6-af52-5d31fd96ec50" providerId="ADAL" clId="{16762156-F829-4125-A659-649B73E35CDC}" dt="2023-03-30T18:59:03.662" v="1701" actId="1035"/>
          <ac:spMkLst>
            <pc:docMk/>
            <pc:sldMk cId="3954472534" sldId="2146846054"/>
            <ac:spMk id="15" creationId="{D8983CA0-5C11-3CAC-AFC7-8CA0918F267F}"/>
          </ac:spMkLst>
        </pc:spChg>
        <pc:spChg chg="del">
          <ac:chgData name="Karolina Guillen" userId="c1c08796-a0be-47c6-af52-5d31fd96ec50" providerId="ADAL" clId="{16762156-F829-4125-A659-649B73E35CDC}" dt="2023-03-30T18:48:33.854" v="1513" actId="478"/>
          <ac:spMkLst>
            <pc:docMk/>
            <pc:sldMk cId="3954472534" sldId="2146846054"/>
            <ac:spMk id="16" creationId="{C4FB52CE-253A-63E2-08F1-A3099B8049D6}"/>
          </ac:spMkLst>
        </pc:spChg>
        <pc:spChg chg="del">
          <ac:chgData name="Karolina Guillen" userId="c1c08796-a0be-47c6-af52-5d31fd96ec50" providerId="ADAL" clId="{16762156-F829-4125-A659-649B73E35CDC}" dt="2023-03-30T18:45:15.991" v="1414" actId="478"/>
          <ac:spMkLst>
            <pc:docMk/>
            <pc:sldMk cId="3954472534" sldId="2146846054"/>
            <ac:spMk id="19" creationId="{A37F1C52-91F1-C357-A9F2-AC3D98A4FC1F}"/>
          </ac:spMkLst>
        </pc:spChg>
        <pc:spChg chg="mod ord">
          <ac:chgData name="Karolina Guillen" userId="c1c08796-a0be-47c6-af52-5d31fd96ec50" providerId="ADAL" clId="{16762156-F829-4125-A659-649B73E35CDC}" dt="2023-03-30T18:59:10.935" v="1706" actId="1036"/>
          <ac:spMkLst>
            <pc:docMk/>
            <pc:sldMk cId="3954472534" sldId="2146846054"/>
            <ac:spMk id="20" creationId="{B6B965A3-7FBB-7CAE-80C3-86B653E252CF}"/>
          </ac:spMkLst>
        </pc:spChg>
        <pc:spChg chg="mod ord">
          <ac:chgData name="Karolina Guillen" userId="c1c08796-a0be-47c6-af52-5d31fd96ec50" providerId="ADAL" clId="{16762156-F829-4125-A659-649B73E35CDC}" dt="2023-03-30T18:59:03.662" v="1701" actId="1035"/>
          <ac:spMkLst>
            <pc:docMk/>
            <pc:sldMk cId="3954472534" sldId="2146846054"/>
            <ac:spMk id="21" creationId="{CEB22626-A2D3-CC08-AF1F-AE39B097B70D}"/>
          </ac:spMkLst>
        </pc:spChg>
        <pc:spChg chg="del">
          <ac:chgData name="Karolina Guillen" userId="c1c08796-a0be-47c6-af52-5d31fd96ec50" providerId="ADAL" clId="{16762156-F829-4125-A659-649B73E35CDC}" dt="2023-03-30T18:48:33.854" v="1513" actId="478"/>
          <ac:spMkLst>
            <pc:docMk/>
            <pc:sldMk cId="3954472534" sldId="2146846054"/>
            <ac:spMk id="22" creationId="{652DAEFC-CD35-DD9F-C22B-0941A7713981}"/>
          </ac:spMkLst>
        </pc:spChg>
        <pc:spChg chg="mod ord">
          <ac:chgData name="Karolina Guillen" userId="c1c08796-a0be-47c6-af52-5d31fd96ec50" providerId="ADAL" clId="{16762156-F829-4125-A659-649B73E35CDC}" dt="2023-03-30T18:59:10.935" v="1706" actId="1036"/>
          <ac:spMkLst>
            <pc:docMk/>
            <pc:sldMk cId="3954472534" sldId="2146846054"/>
            <ac:spMk id="23" creationId="{4557D870-9C11-CA95-B866-C2B79E72558B}"/>
          </ac:spMkLst>
        </pc:spChg>
        <pc:spChg chg="mod ord">
          <ac:chgData name="Karolina Guillen" userId="c1c08796-a0be-47c6-af52-5d31fd96ec50" providerId="ADAL" clId="{16762156-F829-4125-A659-649B73E35CDC}" dt="2023-03-30T18:59:03.662" v="1701" actId="1035"/>
          <ac:spMkLst>
            <pc:docMk/>
            <pc:sldMk cId="3954472534" sldId="2146846054"/>
            <ac:spMk id="24" creationId="{16ED97DC-E422-5A1F-1F57-52EB87E4BD9F}"/>
          </ac:spMkLst>
        </pc:spChg>
        <pc:spChg chg="mod">
          <ac:chgData name="Karolina Guillen" userId="c1c08796-a0be-47c6-af52-5d31fd96ec50" providerId="ADAL" clId="{16762156-F829-4125-A659-649B73E35CDC}" dt="2023-03-30T18:58:36.816" v="1688" actId="1036"/>
          <ac:spMkLst>
            <pc:docMk/>
            <pc:sldMk cId="3954472534" sldId="2146846054"/>
            <ac:spMk id="25" creationId="{8A4A0C1D-4854-4762-6232-7682CD3A136D}"/>
          </ac:spMkLst>
        </pc:spChg>
        <pc:spChg chg="mod">
          <ac:chgData name="Karolina Guillen" userId="c1c08796-a0be-47c6-af52-5d31fd96ec50" providerId="ADAL" clId="{16762156-F829-4125-A659-649B73E35CDC}" dt="2023-03-30T18:59:10.935" v="1706" actId="1036"/>
          <ac:spMkLst>
            <pc:docMk/>
            <pc:sldMk cId="3954472534" sldId="2146846054"/>
            <ac:spMk id="26" creationId="{50E7F759-75E9-DFBA-5C49-ACC3C5B8D1EA}"/>
          </ac:spMkLst>
        </pc:spChg>
        <pc:spChg chg="mod">
          <ac:chgData name="Karolina Guillen" userId="c1c08796-a0be-47c6-af52-5d31fd96ec50" providerId="ADAL" clId="{16762156-F829-4125-A659-649B73E35CDC}" dt="2023-03-30T18:59:03.662" v="1701" actId="1035"/>
          <ac:spMkLst>
            <pc:docMk/>
            <pc:sldMk cId="3954472534" sldId="2146846054"/>
            <ac:spMk id="27" creationId="{69541372-DEFF-EC8E-13FE-B2B28F67CF62}"/>
          </ac:spMkLst>
        </pc:spChg>
        <pc:spChg chg="del">
          <ac:chgData name="Karolina Guillen" userId="c1c08796-a0be-47c6-af52-5d31fd96ec50" providerId="ADAL" clId="{16762156-F829-4125-A659-649B73E35CDC}" dt="2023-03-30T18:48:33.854" v="1513" actId="478"/>
          <ac:spMkLst>
            <pc:docMk/>
            <pc:sldMk cId="3954472534" sldId="2146846054"/>
            <ac:spMk id="28" creationId="{122A9C40-A3AF-1126-42E9-505ACDC3054A}"/>
          </ac:spMkLst>
        </pc:spChg>
        <pc:spChg chg="mod ord">
          <ac:chgData name="Karolina Guillen" userId="c1c08796-a0be-47c6-af52-5d31fd96ec50" providerId="ADAL" clId="{16762156-F829-4125-A659-649B73E35CDC}" dt="2023-03-30T18:59:10.935" v="1706" actId="1036"/>
          <ac:spMkLst>
            <pc:docMk/>
            <pc:sldMk cId="3954472534" sldId="2146846054"/>
            <ac:spMk id="29" creationId="{AF5F7791-D581-2CF2-AA32-209E3FB38247}"/>
          </ac:spMkLst>
        </pc:spChg>
        <pc:spChg chg="mod ord">
          <ac:chgData name="Karolina Guillen" userId="c1c08796-a0be-47c6-af52-5d31fd96ec50" providerId="ADAL" clId="{16762156-F829-4125-A659-649B73E35CDC}" dt="2023-03-30T18:59:03.662" v="1701" actId="1035"/>
          <ac:spMkLst>
            <pc:docMk/>
            <pc:sldMk cId="3954472534" sldId="2146846054"/>
            <ac:spMk id="30" creationId="{BDB17F75-CB79-4FDF-8FCE-1CE94A73B708}"/>
          </ac:spMkLst>
        </pc:spChg>
        <pc:spChg chg="add mod">
          <ac:chgData name="Karolina Guillen" userId="c1c08796-a0be-47c6-af52-5d31fd96ec50" providerId="ADAL" clId="{16762156-F829-4125-A659-649B73E35CDC}" dt="2023-03-30T18:58:36.816" v="1688" actId="1036"/>
          <ac:spMkLst>
            <pc:docMk/>
            <pc:sldMk cId="3954472534" sldId="2146846054"/>
            <ac:spMk id="31" creationId="{C7539871-9855-1E95-2625-FA9EB63A7EDD}"/>
          </ac:spMkLst>
        </pc:spChg>
        <pc:spChg chg="add mod">
          <ac:chgData name="Karolina Guillen" userId="c1c08796-a0be-47c6-af52-5d31fd96ec50" providerId="ADAL" clId="{16762156-F829-4125-A659-649B73E35CDC}" dt="2023-03-30T18:58:36.816" v="1688" actId="1036"/>
          <ac:spMkLst>
            <pc:docMk/>
            <pc:sldMk cId="3954472534" sldId="2146846054"/>
            <ac:spMk id="33" creationId="{1373BFD8-9F7A-BC26-B20B-9F3E4CEA3541}"/>
          </ac:spMkLst>
        </pc:spChg>
        <pc:spChg chg="add del mod">
          <ac:chgData name="Karolina Guillen" userId="c1c08796-a0be-47c6-af52-5d31fd96ec50" providerId="ADAL" clId="{16762156-F829-4125-A659-649B73E35CDC}" dt="2023-03-30T18:57:20.666" v="1650" actId="478"/>
          <ac:spMkLst>
            <pc:docMk/>
            <pc:sldMk cId="3954472534" sldId="2146846054"/>
            <ac:spMk id="35" creationId="{AE0976F5-8501-8E85-18EA-32F7005507E9}"/>
          </ac:spMkLst>
        </pc:spChg>
        <pc:spChg chg="add del mod">
          <ac:chgData name="Karolina Guillen" userId="c1c08796-a0be-47c6-af52-5d31fd96ec50" providerId="ADAL" clId="{16762156-F829-4125-A659-649B73E35CDC}" dt="2023-03-30T18:57:59.462" v="1666" actId="478"/>
          <ac:spMkLst>
            <pc:docMk/>
            <pc:sldMk cId="3954472534" sldId="2146846054"/>
            <ac:spMk id="37" creationId="{D9DEE3B1-959A-2628-5979-997ECF01D710}"/>
          </ac:spMkLst>
        </pc:spChg>
        <pc:spChg chg="add del mod">
          <ac:chgData name="Karolina Guillen" userId="c1c08796-a0be-47c6-af52-5d31fd96ec50" providerId="ADAL" clId="{16762156-F829-4125-A659-649B73E35CDC}" dt="2023-03-30T18:58:01.302" v="1667" actId="478"/>
          <ac:spMkLst>
            <pc:docMk/>
            <pc:sldMk cId="3954472534" sldId="2146846054"/>
            <ac:spMk id="39" creationId="{30DA8584-4867-8A96-0BB8-7356FDE279B2}"/>
          </ac:spMkLst>
        </pc:spChg>
        <pc:spChg chg="add mod ord">
          <ac:chgData name="Karolina Guillen" userId="c1c08796-a0be-47c6-af52-5d31fd96ec50" providerId="ADAL" clId="{16762156-F829-4125-A659-649B73E35CDC}" dt="2023-03-30T18:58:36.816" v="1688" actId="1036"/>
          <ac:spMkLst>
            <pc:docMk/>
            <pc:sldMk cId="3954472534" sldId="2146846054"/>
            <ac:spMk id="41" creationId="{874C5CCC-D42C-F43D-EB8B-265A2F4B2AE2}"/>
          </ac:spMkLst>
        </pc:spChg>
        <pc:spChg chg="add mod ord">
          <ac:chgData name="Karolina Guillen" userId="c1c08796-a0be-47c6-af52-5d31fd96ec50" providerId="ADAL" clId="{16762156-F829-4125-A659-649B73E35CDC}" dt="2023-03-30T18:58:36.816" v="1688" actId="1036"/>
          <ac:spMkLst>
            <pc:docMk/>
            <pc:sldMk cId="3954472534" sldId="2146846054"/>
            <ac:spMk id="43" creationId="{9B14BFAC-A1F7-D478-6702-8F9E06BFB779}"/>
          </ac:spMkLst>
        </pc:spChg>
        <pc:spChg chg="add mod ord">
          <ac:chgData name="Karolina Guillen" userId="c1c08796-a0be-47c6-af52-5d31fd96ec50" providerId="ADAL" clId="{16762156-F829-4125-A659-649B73E35CDC}" dt="2023-03-30T18:58:36.816" v="1688" actId="1036"/>
          <ac:spMkLst>
            <pc:docMk/>
            <pc:sldMk cId="3954472534" sldId="2146846054"/>
            <ac:spMk id="44" creationId="{CCE5AF02-AAA7-BE6C-8F7C-AA3967CB3AB1}"/>
          </ac:spMkLst>
        </pc:spChg>
        <pc:spChg chg="mod">
          <ac:chgData name="Karolina Guillen" userId="c1c08796-a0be-47c6-af52-5d31fd96ec50" providerId="ADAL" clId="{16762156-F829-4125-A659-649B73E35CDC}" dt="2023-03-30T18:59:36.110" v="1708" actId="207"/>
          <ac:spMkLst>
            <pc:docMk/>
            <pc:sldMk cId="3954472534" sldId="2146846054"/>
            <ac:spMk id="52" creationId="{E8FAB1FF-7BB6-7FF3-3780-65AC9DCD8C6B}"/>
          </ac:spMkLst>
        </pc:spChg>
        <pc:picChg chg="mod">
          <ac:chgData name="Karolina Guillen" userId="c1c08796-a0be-47c6-af52-5d31fd96ec50" providerId="ADAL" clId="{16762156-F829-4125-A659-649B73E35CDC}" dt="2023-03-30T18:58:45.333" v="1691" actId="1035"/>
          <ac:picMkLst>
            <pc:docMk/>
            <pc:sldMk cId="3954472534" sldId="2146846054"/>
            <ac:picMk id="32" creationId="{6F763386-1B1B-7EF8-420F-CD42DD482C15}"/>
          </ac:picMkLst>
        </pc:picChg>
        <pc:picChg chg="mod ord">
          <ac:chgData name="Karolina Guillen" userId="c1c08796-a0be-47c6-af52-5d31fd96ec50" providerId="ADAL" clId="{16762156-F829-4125-A659-649B73E35CDC}" dt="2023-03-30T18:58:45.333" v="1691" actId="1035"/>
          <ac:picMkLst>
            <pc:docMk/>
            <pc:sldMk cId="3954472534" sldId="2146846054"/>
            <ac:picMk id="34" creationId="{BD79EF79-E410-1C45-362F-32608C0F6695}"/>
          </ac:picMkLst>
        </pc:picChg>
        <pc:picChg chg="mod ord">
          <ac:chgData name="Karolina Guillen" userId="c1c08796-a0be-47c6-af52-5d31fd96ec50" providerId="ADAL" clId="{16762156-F829-4125-A659-649B73E35CDC}" dt="2023-03-30T18:58:45.333" v="1691" actId="1035"/>
          <ac:picMkLst>
            <pc:docMk/>
            <pc:sldMk cId="3954472534" sldId="2146846054"/>
            <ac:picMk id="36" creationId="{E2771932-CA29-4B03-AC91-17185F787DE3}"/>
          </ac:picMkLst>
        </pc:picChg>
        <pc:picChg chg="mod ord">
          <ac:chgData name="Karolina Guillen" userId="c1c08796-a0be-47c6-af52-5d31fd96ec50" providerId="ADAL" clId="{16762156-F829-4125-A659-649B73E35CDC}" dt="2023-03-30T18:58:45.333" v="1691" actId="1035"/>
          <ac:picMkLst>
            <pc:docMk/>
            <pc:sldMk cId="3954472534" sldId="2146846054"/>
            <ac:picMk id="38" creationId="{C5FF276A-B08F-1F2D-3832-4564F02F4014}"/>
          </ac:picMkLst>
        </pc:picChg>
        <pc:picChg chg="mod ord">
          <ac:chgData name="Karolina Guillen" userId="c1c08796-a0be-47c6-af52-5d31fd96ec50" providerId="ADAL" clId="{16762156-F829-4125-A659-649B73E35CDC}" dt="2023-03-30T18:58:45.333" v="1691" actId="1035"/>
          <ac:picMkLst>
            <pc:docMk/>
            <pc:sldMk cId="3954472534" sldId="2146846054"/>
            <ac:picMk id="40" creationId="{D9FF0CC3-01C2-F4AD-7745-29012F60320B}"/>
          </ac:picMkLst>
        </pc:picChg>
        <pc:picChg chg="mod ord">
          <ac:chgData name="Karolina Guillen" userId="c1c08796-a0be-47c6-af52-5d31fd96ec50" providerId="ADAL" clId="{16762156-F829-4125-A659-649B73E35CDC}" dt="2023-03-30T18:58:45.333" v="1691" actId="1035"/>
          <ac:picMkLst>
            <pc:docMk/>
            <pc:sldMk cId="3954472534" sldId="2146846054"/>
            <ac:picMk id="42" creationId="{8E353878-8E7F-A0D5-CBB3-9C00F72338B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16762156-F829-4125-A659-649B73E35CDC}" dt="2023-03-30T19:28:18.211" v="2059"/>
              <pc2:cmMkLst xmlns:pc2="http://schemas.microsoft.com/office/powerpoint/2019/9/main/command">
                <pc:docMk/>
                <pc:sldMk cId="3954472534" sldId="2146846054"/>
                <pc2:cmMk id="{6C01791C-DE7C-4E06-BB04-2F2C2A4C48AD}"/>
              </pc2:cmMkLst>
            </pc226:cmChg>
          </p:ext>
        </pc:extLst>
      </pc:sldChg>
      <pc:sldChg chg="addSp delSp modSp add del mod">
        <pc:chgData name="Karolina Guillen" userId="c1c08796-a0be-47c6-af52-5d31fd96ec50" providerId="ADAL" clId="{16762156-F829-4125-A659-649B73E35CDC}" dt="2023-03-30T19:22:20.237" v="1990" actId="2696"/>
        <pc:sldMkLst>
          <pc:docMk/>
          <pc:sldMk cId="1140838461" sldId="2146846055"/>
        </pc:sldMkLst>
        <pc:spChg chg="add mod">
          <ac:chgData name="Karolina Guillen" userId="c1c08796-a0be-47c6-af52-5d31fd96ec50" providerId="ADAL" clId="{16762156-F829-4125-A659-649B73E35CDC}" dt="2023-03-30T19:08:16.910" v="1747" actId="207"/>
          <ac:spMkLst>
            <pc:docMk/>
            <pc:sldMk cId="1140838461" sldId="2146846055"/>
            <ac:spMk id="3" creationId="{1B80593D-1E79-C534-4139-AD33CBBC0403}"/>
          </ac:spMkLst>
        </pc:spChg>
        <pc:spChg chg="mod">
          <ac:chgData name="Karolina Guillen" userId="c1c08796-a0be-47c6-af52-5d31fd96ec50" providerId="ADAL" clId="{16762156-F829-4125-A659-649B73E35CDC}" dt="2023-03-30T19:05:52.179" v="1718" actId="14100"/>
          <ac:spMkLst>
            <pc:docMk/>
            <pc:sldMk cId="1140838461" sldId="2146846055"/>
            <ac:spMk id="4" creationId="{2D8896C1-6CEC-5863-802B-005FF09612A7}"/>
          </ac:spMkLst>
        </pc:spChg>
        <pc:spChg chg="add mod topLvl">
          <ac:chgData name="Karolina Guillen" userId="c1c08796-a0be-47c6-af52-5d31fd96ec50" providerId="ADAL" clId="{16762156-F829-4125-A659-649B73E35CDC}" dt="2023-03-30T19:09:01.656" v="1758" actId="165"/>
          <ac:spMkLst>
            <pc:docMk/>
            <pc:sldMk cId="1140838461" sldId="2146846055"/>
            <ac:spMk id="8" creationId="{5D137138-1E2E-1BF4-CFDE-4D46FC4B11D3}"/>
          </ac:spMkLst>
        </pc:spChg>
        <pc:spChg chg="add mod topLvl">
          <ac:chgData name="Karolina Guillen" userId="c1c08796-a0be-47c6-af52-5d31fd96ec50" providerId="ADAL" clId="{16762156-F829-4125-A659-649B73E35CDC}" dt="2023-03-30T19:09:01.656" v="1758" actId="165"/>
          <ac:spMkLst>
            <pc:docMk/>
            <pc:sldMk cId="1140838461" sldId="2146846055"/>
            <ac:spMk id="10" creationId="{7EF9AEB4-DF7D-922B-D2B2-F811F9F33303}"/>
          </ac:spMkLst>
        </pc:spChg>
        <pc:spChg chg="add mod topLvl">
          <ac:chgData name="Karolina Guillen" userId="c1c08796-a0be-47c6-af52-5d31fd96ec50" providerId="ADAL" clId="{16762156-F829-4125-A659-649B73E35CDC}" dt="2023-03-30T19:09:12.886" v="1768" actId="20577"/>
          <ac:spMkLst>
            <pc:docMk/>
            <pc:sldMk cId="1140838461" sldId="2146846055"/>
            <ac:spMk id="11" creationId="{47308106-DA59-5829-C435-F4F3FF080AC7}"/>
          </ac:spMkLst>
        </pc:spChg>
        <pc:spChg chg="del mod">
          <ac:chgData name="Karolina Guillen" userId="c1c08796-a0be-47c6-af52-5d31fd96ec50" providerId="ADAL" clId="{16762156-F829-4125-A659-649B73E35CDC}" dt="2023-03-30T19:08:31.933" v="1751" actId="478"/>
          <ac:spMkLst>
            <pc:docMk/>
            <pc:sldMk cId="1140838461" sldId="2146846055"/>
            <ac:spMk id="12" creationId="{8CBA904E-0158-043F-36D5-3DB7A7938D6F}"/>
          </ac:spMkLst>
        </pc:spChg>
        <pc:spChg chg="add mod topLvl">
          <ac:chgData name="Karolina Guillen" userId="c1c08796-a0be-47c6-af52-5d31fd96ec50" providerId="ADAL" clId="{16762156-F829-4125-A659-649B73E35CDC}" dt="2023-03-30T19:09:09.168" v="1764" actId="207"/>
          <ac:spMkLst>
            <pc:docMk/>
            <pc:sldMk cId="1140838461" sldId="2146846055"/>
            <ac:spMk id="16" creationId="{E2BF8B68-6FCA-52E7-F434-0982A0C54DCF}"/>
          </ac:spMkLst>
        </pc:spChg>
        <pc:spChg chg="add mod topLvl">
          <ac:chgData name="Karolina Guillen" userId="c1c08796-a0be-47c6-af52-5d31fd96ec50" providerId="ADAL" clId="{16762156-F829-4125-A659-649B73E35CDC}" dt="2023-03-30T19:09:01.656" v="1758" actId="165"/>
          <ac:spMkLst>
            <pc:docMk/>
            <pc:sldMk cId="1140838461" sldId="2146846055"/>
            <ac:spMk id="17" creationId="{79DAFC52-4550-B23B-B672-D2E4632C5F67}"/>
          </ac:spMkLst>
        </pc:spChg>
        <pc:spChg chg="del">
          <ac:chgData name="Karolina Guillen" userId="c1c08796-a0be-47c6-af52-5d31fd96ec50" providerId="ADAL" clId="{16762156-F829-4125-A659-649B73E35CDC}" dt="2023-03-30T19:08:31.933" v="1751" actId="478"/>
          <ac:spMkLst>
            <pc:docMk/>
            <pc:sldMk cId="1140838461" sldId="2146846055"/>
            <ac:spMk id="18" creationId="{0BBE953B-C194-3C96-B3EB-14D9B893AFFA}"/>
          </ac:spMkLst>
        </pc:spChg>
        <pc:spChg chg="mod">
          <ac:chgData name="Karolina Guillen" userId="c1c08796-a0be-47c6-af52-5d31fd96ec50" providerId="ADAL" clId="{16762156-F829-4125-A659-649B73E35CDC}" dt="2023-03-30T19:06:03.895" v="1722" actId="1035"/>
          <ac:spMkLst>
            <pc:docMk/>
            <pc:sldMk cId="1140838461" sldId="2146846055"/>
            <ac:spMk id="19" creationId="{AB95A397-A367-08E2-9391-7973EC5AE5FE}"/>
          </ac:spMkLst>
        </pc:spChg>
        <pc:spChg chg="mod">
          <ac:chgData name="Karolina Guillen" userId="c1c08796-a0be-47c6-af52-5d31fd96ec50" providerId="ADAL" clId="{16762156-F829-4125-A659-649B73E35CDC}" dt="2023-03-30T19:06:19.199" v="1724" actId="207"/>
          <ac:spMkLst>
            <pc:docMk/>
            <pc:sldMk cId="1140838461" sldId="2146846055"/>
            <ac:spMk id="21" creationId="{17553AE5-224B-23CC-B65D-01ED13606F69}"/>
          </ac:spMkLst>
        </pc:spChg>
        <pc:spChg chg="mod">
          <ac:chgData name="Karolina Guillen" userId="c1c08796-a0be-47c6-af52-5d31fd96ec50" providerId="ADAL" clId="{16762156-F829-4125-A659-649B73E35CDC}" dt="2023-03-30T19:08:10.853" v="1746" actId="404"/>
          <ac:spMkLst>
            <pc:docMk/>
            <pc:sldMk cId="1140838461" sldId="2146846055"/>
            <ac:spMk id="22" creationId="{7A8CF368-48AD-AF1B-DA72-14BFBFA859B2}"/>
          </ac:spMkLst>
        </pc:spChg>
        <pc:spChg chg="del mod">
          <ac:chgData name="Karolina Guillen" userId="c1c08796-a0be-47c6-af52-5d31fd96ec50" providerId="ADAL" clId="{16762156-F829-4125-A659-649B73E35CDC}" dt="2023-03-30T19:08:19.083" v="1748" actId="478"/>
          <ac:spMkLst>
            <pc:docMk/>
            <pc:sldMk cId="1140838461" sldId="2146846055"/>
            <ac:spMk id="24" creationId="{1799AC80-4B89-272E-56DB-8E708476FF58}"/>
          </ac:spMkLst>
        </pc:spChg>
        <pc:spChg chg="add mod">
          <ac:chgData name="Karolina Guillen" userId="c1c08796-a0be-47c6-af52-5d31fd96ec50" providerId="ADAL" clId="{16762156-F829-4125-A659-649B73E35CDC}" dt="2023-03-30T19:09:25.670" v="1771" actId="1076"/>
          <ac:spMkLst>
            <pc:docMk/>
            <pc:sldMk cId="1140838461" sldId="2146846055"/>
            <ac:spMk id="25" creationId="{DA612A12-8576-2F9A-F6A0-D7E75D8EF2B2}"/>
          </ac:spMkLst>
        </pc:spChg>
        <pc:spChg chg="add mod">
          <ac:chgData name="Karolina Guillen" userId="c1c08796-a0be-47c6-af52-5d31fd96ec50" providerId="ADAL" clId="{16762156-F829-4125-A659-649B73E35CDC}" dt="2023-03-30T19:09:25.670" v="1771" actId="1076"/>
          <ac:spMkLst>
            <pc:docMk/>
            <pc:sldMk cId="1140838461" sldId="2146846055"/>
            <ac:spMk id="26" creationId="{8D3D8860-BE7C-4CA3-23A4-3FE407C3776D}"/>
          </ac:spMkLst>
        </pc:spChg>
        <pc:spChg chg="add mod">
          <ac:chgData name="Karolina Guillen" userId="c1c08796-a0be-47c6-af52-5d31fd96ec50" providerId="ADAL" clId="{16762156-F829-4125-A659-649B73E35CDC}" dt="2023-03-30T19:09:45.224" v="1792" actId="20577"/>
          <ac:spMkLst>
            <pc:docMk/>
            <pc:sldMk cId="1140838461" sldId="2146846055"/>
            <ac:spMk id="27" creationId="{8BFC892C-2675-A01A-5F15-ED76FB63C89A}"/>
          </ac:spMkLst>
        </pc:spChg>
        <pc:spChg chg="add mod">
          <ac:chgData name="Karolina Guillen" userId="c1c08796-a0be-47c6-af52-5d31fd96ec50" providerId="ADAL" clId="{16762156-F829-4125-A659-649B73E35CDC}" dt="2023-03-30T19:09:27.216" v="1773" actId="20577"/>
          <ac:spMkLst>
            <pc:docMk/>
            <pc:sldMk cId="1140838461" sldId="2146846055"/>
            <ac:spMk id="28" creationId="{A8CCD182-9555-21F2-CD01-07B2C0E737C7}"/>
          </ac:spMkLst>
        </pc:spChg>
        <pc:spChg chg="add mod">
          <ac:chgData name="Karolina Guillen" userId="c1c08796-a0be-47c6-af52-5d31fd96ec50" providerId="ADAL" clId="{16762156-F829-4125-A659-649B73E35CDC}" dt="2023-03-30T19:09:29.321" v="1776" actId="20577"/>
          <ac:spMkLst>
            <pc:docMk/>
            <pc:sldMk cId="1140838461" sldId="2146846055"/>
            <ac:spMk id="29" creationId="{218295B1-8570-70EB-B28C-A2584012C51D}"/>
          </ac:spMkLst>
        </pc:spChg>
        <pc:spChg chg="del mod">
          <ac:chgData name="Karolina Guillen" userId="c1c08796-a0be-47c6-af52-5d31fd96ec50" providerId="ADAL" clId="{16762156-F829-4125-A659-649B73E35CDC}" dt="2023-03-30T19:09:16.078" v="1769" actId="478"/>
          <ac:spMkLst>
            <pc:docMk/>
            <pc:sldMk cId="1140838461" sldId="2146846055"/>
            <ac:spMk id="33" creationId="{4852B9B9-E669-481B-A6E1-027A1BAA2CC0}"/>
          </ac:spMkLst>
        </pc:spChg>
        <pc:spChg chg="del">
          <ac:chgData name="Karolina Guillen" userId="c1c08796-a0be-47c6-af52-5d31fd96ec50" providerId="ADAL" clId="{16762156-F829-4125-A659-649B73E35CDC}" dt="2023-03-30T19:09:16.078" v="1769" actId="478"/>
          <ac:spMkLst>
            <pc:docMk/>
            <pc:sldMk cId="1140838461" sldId="2146846055"/>
            <ac:spMk id="37" creationId="{AAE20C0B-A580-88E8-EC26-1E562FC65E53}"/>
          </ac:spMkLst>
        </pc:spChg>
        <pc:spChg chg="del mod">
          <ac:chgData name="Karolina Guillen" userId="c1c08796-a0be-47c6-af52-5d31fd96ec50" providerId="ADAL" clId="{16762156-F829-4125-A659-649B73E35CDC}" dt="2023-03-30T19:09:35.112" v="1777" actId="478"/>
          <ac:spMkLst>
            <pc:docMk/>
            <pc:sldMk cId="1140838461" sldId="2146846055"/>
            <ac:spMk id="40" creationId="{A7A04C83-7C10-2F25-EF08-986420C1CCD2}"/>
          </ac:spMkLst>
        </pc:spChg>
        <pc:spChg chg="del">
          <ac:chgData name="Karolina Guillen" userId="c1c08796-a0be-47c6-af52-5d31fd96ec50" providerId="ADAL" clId="{16762156-F829-4125-A659-649B73E35CDC}" dt="2023-03-30T19:09:35.112" v="1777" actId="478"/>
          <ac:spMkLst>
            <pc:docMk/>
            <pc:sldMk cId="1140838461" sldId="2146846055"/>
            <ac:spMk id="41" creationId="{406ED88B-D6BA-E4F0-F174-8C6490F2F606}"/>
          </ac:spMkLst>
        </pc:spChg>
        <pc:grpChg chg="add del mod">
          <ac:chgData name="Karolina Guillen" userId="c1c08796-a0be-47c6-af52-5d31fd96ec50" providerId="ADAL" clId="{16762156-F829-4125-A659-649B73E35CDC}" dt="2023-03-30T19:09:01.656" v="1758" actId="165"/>
          <ac:grpSpMkLst>
            <pc:docMk/>
            <pc:sldMk cId="1140838461" sldId="2146846055"/>
            <ac:grpSpMk id="23" creationId="{F33F712F-E35C-2C60-388B-A3CFE79C1259}"/>
          </ac:grpSpMkLst>
        </pc:grpChg>
      </pc:sldChg>
      <pc:sldChg chg="modSp mod addCm delCm">
        <pc:chgData name="Karolina Guillen" userId="c1c08796-a0be-47c6-af52-5d31fd96ec50" providerId="ADAL" clId="{16762156-F829-4125-A659-649B73E35CDC}" dt="2023-03-30T21:57:32.029" v="2852"/>
        <pc:sldMkLst>
          <pc:docMk/>
          <pc:sldMk cId="1526593120" sldId="2146846056"/>
        </pc:sldMkLst>
        <pc:spChg chg="mod">
          <ac:chgData name="Karolina Guillen" userId="c1c08796-a0be-47c6-af52-5d31fd96ec50" providerId="ADAL" clId="{16762156-F829-4125-A659-649B73E35CDC}" dt="2023-03-30T18:59:41.757" v="1709" actId="1076"/>
          <ac:spMkLst>
            <pc:docMk/>
            <pc:sldMk cId="1526593120" sldId="2146846056"/>
            <ac:spMk id="19" creationId="{A37F1C52-91F1-C357-A9F2-AC3D98A4F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Karolina Guillen" userId="c1c08796-a0be-47c6-af52-5d31fd96ec50" providerId="ADAL" clId="{16762156-F829-4125-A659-649B73E35CDC}" dt="2023-03-30T21:57:32.029" v="2852"/>
              <pc2:cmMkLst xmlns:pc2="http://schemas.microsoft.com/office/powerpoint/2019/9/main/command">
                <pc:docMk/>
                <pc:sldMk cId="1526593120" sldId="2146846056"/>
                <pc2:cmMk id="{418330F7-B874-4508-B8B3-4152BDEDCB5F}"/>
              </pc2:cmMkLst>
            </pc226:cmChg>
          </p:ext>
        </pc:extLst>
      </pc:sldChg>
      <pc:sldChg chg="addSp delSp modSp add mod addCm">
        <pc:chgData name="Karolina Guillen" userId="c1c08796-a0be-47c6-af52-5d31fd96ec50" providerId="ADAL" clId="{16762156-F829-4125-A659-649B73E35CDC}" dt="2023-03-30T21:30:53.476" v="2724" actId="20577"/>
        <pc:sldMkLst>
          <pc:docMk/>
          <pc:sldMk cId="3322289217" sldId="2146846057"/>
        </pc:sldMkLst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3" creationId="{1B80593D-1E79-C534-4139-AD33CBBC0403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4" creationId="{2D8896C1-6CEC-5863-802B-005FF09612A7}"/>
          </ac:spMkLst>
        </pc:spChg>
        <pc:spChg chg="mod">
          <ac:chgData name="Karolina Guillen" userId="c1c08796-a0be-47c6-af52-5d31fd96ec50" providerId="ADAL" clId="{16762156-F829-4125-A659-649B73E35CDC}" dt="2023-03-30T19:47:20.828" v="2447" actId="20577"/>
          <ac:spMkLst>
            <pc:docMk/>
            <pc:sldMk cId="3322289217" sldId="2146846057"/>
            <ac:spMk id="6" creationId="{31AC66B8-0DE7-D7F0-144E-0005D9B7A7A6}"/>
          </ac:spMkLst>
        </pc:spChg>
        <pc:spChg chg="mod">
          <ac:chgData name="Karolina Guillen" userId="c1c08796-a0be-47c6-af52-5d31fd96ec50" providerId="ADAL" clId="{16762156-F829-4125-A659-649B73E35CDC}" dt="2023-03-30T19:27:31.623" v="2050" actId="1076"/>
          <ac:spMkLst>
            <pc:docMk/>
            <pc:sldMk cId="3322289217" sldId="2146846057"/>
            <ac:spMk id="7" creationId="{81697415-FDF0-F1F1-3CC8-DE11D1025938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8" creationId="{5D137138-1E2E-1BF4-CFDE-4D46FC4B11D3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10" creationId="{7EF9AEB4-DF7D-922B-D2B2-F811F9F33303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11" creationId="{47308106-DA59-5829-C435-F4F3FF080AC7}"/>
          </ac:spMkLst>
        </pc:spChg>
        <pc:spChg chg="add del mod">
          <ac:chgData name="Karolina Guillen" userId="c1c08796-a0be-47c6-af52-5d31fd96ec50" providerId="ADAL" clId="{16762156-F829-4125-A659-649B73E35CDC}" dt="2023-03-30T19:15:21.188" v="1892" actId="478"/>
          <ac:spMkLst>
            <pc:docMk/>
            <pc:sldMk cId="3322289217" sldId="2146846057"/>
            <ac:spMk id="12" creationId="{83DCCAED-3597-332C-5079-2F41B44719D8}"/>
          </ac:spMkLst>
        </pc:spChg>
        <pc:spChg chg="del mod">
          <ac:chgData name="Karolina Guillen" userId="c1c08796-a0be-47c6-af52-5d31fd96ec50" providerId="ADAL" clId="{16762156-F829-4125-A659-649B73E35CDC}" dt="2023-03-30T19:50:48.994" v="2696" actId="478"/>
          <ac:spMkLst>
            <pc:docMk/>
            <pc:sldMk cId="3322289217" sldId="2146846057"/>
            <ac:spMk id="15" creationId="{AB1BC784-2599-7DA7-5610-D8D5E8422158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16" creationId="{E2BF8B68-6FCA-52E7-F434-0982A0C54DCF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17" creationId="{79DAFC52-4550-B23B-B672-D2E4632C5F67}"/>
          </ac:spMkLst>
        </pc:spChg>
        <pc:spChg chg="add del mod">
          <ac:chgData name="Karolina Guillen" userId="c1c08796-a0be-47c6-af52-5d31fd96ec50" providerId="ADAL" clId="{16762156-F829-4125-A659-649B73E35CDC}" dt="2023-03-30T19:15:23.589" v="1893" actId="478"/>
          <ac:spMkLst>
            <pc:docMk/>
            <pc:sldMk cId="3322289217" sldId="2146846057"/>
            <ac:spMk id="18" creationId="{89ED0CA1-0725-57CA-6C76-F7251993879A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19" creationId="{AB95A397-A367-08E2-9391-7973EC5AE5FE}"/>
          </ac:spMkLst>
        </pc:spChg>
        <pc:spChg chg="mod">
          <ac:chgData name="Karolina Guillen" userId="c1c08796-a0be-47c6-af52-5d31fd96ec50" providerId="ADAL" clId="{16762156-F829-4125-A659-649B73E35CDC}" dt="2023-03-30T19:47:13.056" v="2439" actId="20577"/>
          <ac:spMkLst>
            <pc:docMk/>
            <pc:sldMk cId="3322289217" sldId="2146846057"/>
            <ac:spMk id="20" creationId="{CCDF3B0B-AD7D-490E-6C59-9E9B65CDA1B5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21" creationId="{17553AE5-224B-23CC-B65D-01ED13606F69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22" creationId="{7A8CF368-48AD-AF1B-DA72-14BFBFA859B2}"/>
          </ac:spMkLst>
        </pc:spChg>
        <pc:spChg chg="add del mod">
          <ac:chgData name="Karolina Guillen" userId="c1c08796-a0be-47c6-af52-5d31fd96ec50" providerId="ADAL" clId="{16762156-F829-4125-A659-649B73E35CDC}" dt="2023-03-30T19:15:25.577" v="1894" actId="478"/>
          <ac:spMkLst>
            <pc:docMk/>
            <pc:sldMk cId="3322289217" sldId="2146846057"/>
            <ac:spMk id="23" creationId="{409C76BE-D4B5-ABA4-70C1-8D38873A46ED}"/>
          </ac:spMkLst>
        </pc:spChg>
        <pc:spChg chg="add mod">
          <ac:chgData name="Karolina Guillen" userId="c1c08796-a0be-47c6-af52-5d31fd96ec50" providerId="ADAL" clId="{16762156-F829-4125-A659-649B73E35CDC}" dt="2023-03-30T19:27:47.199" v="2057" actId="207"/>
          <ac:spMkLst>
            <pc:docMk/>
            <pc:sldMk cId="3322289217" sldId="2146846057"/>
            <ac:spMk id="24" creationId="{E5D63066-4B3B-F36E-6A59-8DDC48769F33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25" creationId="{DA612A12-8576-2F9A-F6A0-D7E75D8EF2B2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26" creationId="{8D3D8860-BE7C-4CA3-23A4-3FE407C3776D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27" creationId="{8BFC892C-2675-A01A-5F15-ED76FB63C89A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28" creationId="{A8CCD182-9555-21F2-CD01-07B2C0E737C7}"/>
          </ac:spMkLst>
        </pc:spChg>
        <pc:spChg chg="del">
          <ac:chgData name="Karolina Guillen" userId="c1c08796-a0be-47c6-af52-5d31fd96ec50" providerId="ADAL" clId="{16762156-F829-4125-A659-649B73E35CDC}" dt="2023-03-30T19:10:20.448" v="1794" actId="478"/>
          <ac:spMkLst>
            <pc:docMk/>
            <pc:sldMk cId="3322289217" sldId="2146846057"/>
            <ac:spMk id="29" creationId="{218295B1-8570-70EB-B28C-A2584012C51D}"/>
          </ac:spMkLst>
        </pc:spChg>
        <pc:spChg chg="add del mod">
          <ac:chgData name="Karolina Guillen" userId="c1c08796-a0be-47c6-af52-5d31fd96ec50" providerId="ADAL" clId="{16762156-F829-4125-A659-649B73E35CDC}" dt="2023-03-30T19:19:58.064" v="1944" actId="478"/>
          <ac:spMkLst>
            <pc:docMk/>
            <pc:sldMk cId="3322289217" sldId="2146846057"/>
            <ac:spMk id="30" creationId="{B05D9624-E75E-95FB-645A-80FAD2313A7B}"/>
          </ac:spMkLst>
        </pc:spChg>
        <pc:spChg chg="add del mod">
          <ac:chgData name="Karolina Guillen" userId="c1c08796-a0be-47c6-af52-5d31fd96ec50" providerId="ADAL" clId="{16762156-F829-4125-A659-649B73E35CDC}" dt="2023-03-30T19:20:18.401" v="1953" actId="478"/>
          <ac:spMkLst>
            <pc:docMk/>
            <pc:sldMk cId="3322289217" sldId="2146846057"/>
            <ac:spMk id="31" creationId="{529875A2-691E-D4CE-412E-DAE957F170FC}"/>
          </ac:spMkLst>
        </pc:spChg>
        <pc:spChg chg="add mod ord">
          <ac:chgData name="Karolina Guillen" userId="c1c08796-a0be-47c6-af52-5d31fd96ec50" providerId="ADAL" clId="{16762156-F829-4125-A659-649B73E35CDC}" dt="2023-03-30T19:44:11.965" v="2210" actId="2085"/>
          <ac:spMkLst>
            <pc:docMk/>
            <pc:sldMk cId="3322289217" sldId="2146846057"/>
            <ac:spMk id="32" creationId="{002CD426-A84E-1C46-C1F5-66540BC70538}"/>
          </ac:spMkLst>
        </pc:spChg>
        <pc:spChg chg="add mod ord">
          <ac:chgData name="Karolina Guillen" userId="c1c08796-a0be-47c6-af52-5d31fd96ec50" providerId="ADAL" clId="{16762156-F829-4125-A659-649B73E35CDC}" dt="2023-03-30T19:47:03.390" v="2427" actId="20577"/>
          <ac:spMkLst>
            <pc:docMk/>
            <pc:sldMk cId="3322289217" sldId="2146846057"/>
            <ac:spMk id="33" creationId="{1942E900-F226-0C73-6264-7C730811B5BF}"/>
          </ac:spMkLst>
        </pc:spChg>
        <pc:spChg chg="add mod ord">
          <ac:chgData name="Karolina Guillen" userId="c1c08796-a0be-47c6-af52-5d31fd96ec50" providerId="ADAL" clId="{16762156-F829-4125-A659-649B73E35CDC}" dt="2023-03-30T19:44:11.965" v="2210" actId="2085"/>
          <ac:spMkLst>
            <pc:docMk/>
            <pc:sldMk cId="3322289217" sldId="2146846057"/>
            <ac:spMk id="34" creationId="{289CD394-0B90-E0A6-F441-2964E1329CA0}"/>
          </ac:spMkLst>
        </pc:spChg>
        <pc:spChg chg="add mod ord">
          <ac:chgData name="Karolina Guillen" userId="c1c08796-a0be-47c6-af52-5d31fd96ec50" providerId="ADAL" clId="{16762156-F829-4125-A659-649B73E35CDC}" dt="2023-03-30T19:44:11.965" v="2210" actId="2085"/>
          <ac:spMkLst>
            <pc:docMk/>
            <pc:sldMk cId="3322289217" sldId="2146846057"/>
            <ac:spMk id="35" creationId="{0CA7B82B-0C16-E988-E0C7-39B180901956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36" creationId="{81F63052-ACA1-79E1-A2F1-31F00D2B7660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37" creationId="{C9B928B3-9E9B-9EC7-A3A9-C160B3CB7143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38" creationId="{B3176685-3E83-A55E-BB3A-328E6FD2510A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39" creationId="{77002DCA-57CB-BEFC-7981-4E4F32E2DD84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40" creationId="{1D0EE9F2-0292-052A-E9E6-B771E33A798F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41" creationId="{74B9DC5C-5826-4D46-FF53-6C0FCEB50019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44" creationId="{1019D9E1-15FA-085A-D1D7-D4186DA89E28}"/>
          </ac:spMkLst>
        </pc:spChg>
        <pc:spChg chg="add del mod">
          <ac:chgData name="Karolina Guillen" userId="c1c08796-a0be-47c6-af52-5d31fd96ec50" providerId="ADAL" clId="{16762156-F829-4125-A659-649B73E35CDC}" dt="2023-03-30T19:22:07.928" v="1989" actId="478"/>
          <ac:spMkLst>
            <pc:docMk/>
            <pc:sldMk cId="3322289217" sldId="2146846057"/>
            <ac:spMk id="45" creationId="{5F72DE7A-A973-33E7-8F53-EF636E341B23}"/>
          </ac:spMkLst>
        </pc:spChg>
        <pc:spChg chg="add del mod">
          <ac:chgData name="Karolina Guillen" userId="c1c08796-a0be-47c6-af52-5d31fd96ec50" providerId="ADAL" clId="{16762156-F829-4125-A659-649B73E35CDC}" dt="2023-03-30T19:15:19.264" v="1891" actId="478"/>
          <ac:spMkLst>
            <pc:docMk/>
            <pc:sldMk cId="3322289217" sldId="2146846057"/>
            <ac:spMk id="46" creationId="{3CD1A3EB-CD30-F4AF-0959-ED49C1F0375F}"/>
          </ac:spMkLst>
        </pc:spChg>
        <pc:spChg chg="add mod">
          <ac:chgData name="Karolina Guillen" userId="c1c08796-a0be-47c6-af52-5d31fd96ec50" providerId="ADAL" clId="{16762156-F829-4125-A659-649B73E35CDC}" dt="2023-03-30T19:27:32.485" v="2053" actId="207"/>
          <ac:spMkLst>
            <pc:docMk/>
            <pc:sldMk cId="3322289217" sldId="2146846057"/>
            <ac:spMk id="47" creationId="{3660848D-D7BE-5E8D-826C-526B81EFA7A6}"/>
          </ac:spMkLst>
        </pc:spChg>
        <pc:spChg chg="add mod topLvl">
          <ac:chgData name="Karolina Guillen" userId="c1c08796-a0be-47c6-af52-5d31fd96ec50" providerId="ADAL" clId="{16762156-F829-4125-A659-649B73E35CDC}" dt="2023-03-30T19:27:30.667" v="2046" actId="207"/>
          <ac:spMkLst>
            <pc:docMk/>
            <pc:sldMk cId="3322289217" sldId="2146846057"/>
            <ac:spMk id="54" creationId="{A1558171-E05B-A295-4152-60DBD16E5BD1}"/>
          </ac:spMkLst>
        </pc:spChg>
        <pc:spChg chg="add mod topLvl">
          <ac:chgData name="Karolina Guillen" userId="c1c08796-a0be-47c6-af52-5d31fd96ec50" providerId="ADAL" clId="{16762156-F829-4125-A659-649B73E35CDC}" dt="2023-03-30T19:44:11.965" v="2210" actId="2085"/>
          <ac:spMkLst>
            <pc:docMk/>
            <pc:sldMk cId="3322289217" sldId="2146846057"/>
            <ac:spMk id="55" creationId="{0195E730-7C70-E2E6-51F0-301E9915A8A0}"/>
          </ac:spMkLst>
        </pc:spChg>
        <pc:spChg chg="add mod topLvl">
          <ac:chgData name="Karolina Guillen" userId="c1c08796-a0be-47c6-af52-5d31fd96ec50" providerId="ADAL" clId="{16762156-F829-4125-A659-649B73E35CDC}" dt="2023-03-30T19:47:06.331" v="2431" actId="20577"/>
          <ac:spMkLst>
            <pc:docMk/>
            <pc:sldMk cId="3322289217" sldId="2146846057"/>
            <ac:spMk id="56" creationId="{86836261-2F2F-07A1-6FA4-8049EDD32A56}"/>
          </ac:spMkLst>
        </pc:spChg>
        <pc:spChg chg="add mod topLvl">
          <ac:chgData name="Karolina Guillen" userId="c1c08796-a0be-47c6-af52-5d31fd96ec50" providerId="ADAL" clId="{16762156-F829-4125-A659-649B73E35CDC}" dt="2023-03-30T19:44:11.965" v="2210" actId="2085"/>
          <ac:spMkLst>
            <pc:docMk/>
            <pc:sldMk cId="3322289217" sldId="2146846057"/>
            <ac:spMk id="57" creationId="{A3AB8E47-E5AF-6574-D6F8-FEFFE4FA9F1C}"/>
          </ac:spMkLst>
        </pc:spChg>
        <pc:spChg chg="add mod topLvl">
          <ac:chgData name="Karolina Guillen" userId="c1c08796-a0be-47c6-af52-5d31fd96ec50" providerId="ADAL" clId="{16762156-F829-4125-A659-649B73E35CDC}" dt="2023-03-30T19:46:40.516" v="2415" actId="20577"/>
          <ac:spMkLst>
            <pc:docMk/>
            <pc:sldMk cId="3322289217" sldId="2146846057"/>
            <ac:spMk id="58" creationId="{77E67B4A-538E-9A38-9868-299CC2FE9F84}"/>
          </ac:spMkLst>
        </pc:spChg>
        <pc:spChg chg="add mod">
          <ac:chgData name="Karolina Guillen" userId="c1c08796-a0be-47c6-af52-5d31fd96ec50" providerId="ADAL" clId="{16762156-F829-4125-A659-649B73E35CDC}" dt="2023-03-30T19:27:47.199" v="2057" actId="207"/>
          <ac:spMkLst>
            <pc:docMk/>
            <pc:sldMk cId="3322289217" sldId="2146846057"/>
            <ac:spMk id="61" creationId="{B7E441B4-634A-E32F-3D52-1926EE68C74D}"/>
          </ac:spMkLst>
        </pc:spChg>
        <pc:spChg chg="add mod">
          <ac:chgData name="Karolina Guillen" userId="c1c08796-a0be-47c6-af52-5d31fd96ec50" providerId="ADAL" clId="{16762156-F829-4125-A659-649B73E35CDC}" dt="2023-03-30T19:27:47.199" v="2057" actId="207"/>
          <ac:spMkLst>
            <pc:docMk/>
            <pc:sldMk cId="3322289217" sldId="2146846057"/>
            <ac:spMk id="62" creationId="{8D63D54B-677D-E43E-6089-F660761AE235}"/>
          </ac:spMkLst>
        </pc:spChg>
        <pc:spChg chg="add mod">
          <ac:chgData name="Karolina Guillen" userId="c1c08796-a0be-47c6-af52-5d31fd96ec50" providerId="ADAL" clId="{16762156-F829-4125-A659-649B73E35CDC}" dt="2023-03-30T19:27:28.268" v="2038" actId="207"/>
          <ac:spMkLst>
            <pc:docMk/>
            <pc:sldMk cId="3322289217" sldId="2146846057"/>
            <ac:spMk id="63" creationId="{C4D07DBF-09BD-823E-F5F5-69333958857C}"/>
          </ac:spMkLst>
        </pc:spChg>
        <pc:spChg chg="add mod">
          <ac:chgData name="Karolina Guillen" userId="c1c08796-a0be-47c6-af52-5d31fd96ec50" providerId="ADAL" clId="{16762156-F829-4125-A659-649B73E35CDC}" dt="2023-03-30T19:44:11.965" v="2210" actId="2085"/>
          <ac:spMkLst>
            <pc:docMk/>
            <pc:sldMk cId="3322289217" sldId="2146846057"/>
            <ac:spMk id="64" creationId="{F6A98BF5-24CA-6873-01C9-5E7355C59F75}"/>
          </ac:spMkLst>
        </pc:spChg>
        <pc:spChg chg="add mod">
          <ac:chgData name="Karolina Guillen" userId="c1c08796-a0be-47c6-af52-5d31fd96ec50" providerId="ADAL" clId="{16762156-F829-4125-A659-649B73E35CDC}" dt="2023-03-30T19:47:09.280" v="2435" actId="20577"/>
          <ac:spMkLst>
            <pc:docMk/>
            <pc:sldMk cId="3322289217" sldId="2146846057"/>
            <ac:spMk id="65" creationId="{764D7941-98FA-C020-57D6-4682CB3CB9B6}"/>
          </ac:spMkLst>
        </pc:spChg>
        <pc:spChg chg="add mod">
          <ac:chgData name="Karolina Guillen" userId="c1c08796-a0be-47c6-af52-5d31fd96ec50" providerId="ADAL" clId="{16762156-F829-4125-A659-649B73E35CDC}" dt="2023-03-30T19:44:11.965" v="2210" actId="2085"/>
          <ac:spMkLst>
            <pc:docMk/>
            <pc:sldMk cId="3322289217" sldId="2146846057"/>
            <ac:spMk id="66" creationId="{5C2DBA23-805D-41CC-8D3A-0C2F4F148869}"/>
          </ac:spMkLst>
        </pc:spChg>
        <pc:spChg chg="add mod">
          <ac:chgData name="Karolina Guillen" userId="c1c08796-a0be-47c6-af52-5d31fd96ec50" providerId="ADAL" clId="{16762156-F829-4125-A659-649B73E35CDC}" dt="2023-03-30T21:30:53.476" v="2724" actId="20577"/>
          <ac:spMkLst>
            <pc:docMk/>
            <pc:sldMk cId="3322289217" sldId="2146846057"/>
            <ac:spMk id="67" creationId="{6308C904-43BF-DB4A-7DE2-29396EE20C9D}"/>
          </ac:spMkLst>
        </pc:spChg>
        <pc:spChg chg="add mod">
          <ac:chgData name="Karolina Guillen" userId="c1c08796-a0be-47c6-af52-5d31fd96ec50" providerId="ADAL" clId="{16762156-F829-4125-A659-649B73E35CDC}" dt="2023-03-30T19:50:49.263" v="2697"/>
          <ac:spMkLst>
            <pc:docMk/>
            <pc:sldMk cId="3322289217" sldId="2146846057"/>
            <ac:spMk id="69" creationId="{49E10432-EE23-667E-B72E-0EAF2E74DFC1}"/>
          </ac:spMkLst>
        </pc:spChg>
        <pc:grpChg chg="add del mod">
          <ac:chgData name="Karolina Guillen" userId="c1c08796-a0be-47c6-af52-5d31fd96ec50" providerId="ADAL" clId="{16762156-F829-4125-A659-649B73E35CDC}" dt="2023-03-30T19:19:51.525" v="1942" actId="165"/>
          <ac:grpSpMkLst>
            <pc:docMk/>
            <pc:sldMk cId="3322289217" sldId="2146846057"/>
            <ac:grpSpMk id="60" creationId="{84DE2D87-AB1E-D9B3-4BE8-753CD9B7A5DB}"/>
          </ac:grpSpMkLst>
        </pc:grpChg>
        <pc:cxnChg chg="add mod">
          <ac:chgData name="Karolina Guillen" userId="c1c08796-a0be-47c6-af52-5d31fd96ec50" providerId="ADAL" clId="{16762156-F829-4125-A659-649B73E35CDC}" dt="2023-03-30T19:44:05.170" v="2209" actId="2085"/>
          <ac:cxnSpMkLst>
            <pc:docMk/>
            <pc:sldMk cId="3322289217" sldId="2146846057"/>
            <ac:cxnSpMk id="49" creationId="{7D88C745-5859-CB82-8520-5C9F9FB864EE}"/>
          </ac:cxnSpMkLst>
        </pc:cxnChg>
        <pc:cxnChg chg="add mod topLvl">
          <ac:chgData name="Karolina Guillen" userId="c1c08796-a0be-47c6-af52-5d31fd96ec50" providerId="ADAL" clId="{16762156-F829-4125-A659-649B73E35CDC}" dt="2023-03-30T19:44:05.170" v="2209" actId="2085"/>
          <ac:cxnSpMkLst>
            <pc:docMk/>
            <pc:sldMk cId="3322289217" sldId="2146846057"/>
            <ac:cxnSpMk id="59" creationId="{93577363-099C-86F4-8CE9-EDE7A7B192A5}"/>
          </ac:cxnSpMkLst>
        </pc:cxnChg>
        <pc:cxnChg chg="add mod">
          <ac:chgData name="Karolina Guillen" userId="c1c08796-a0be-47c6-af52-5d31fd96ec50" providerId="ADAL" clId="{16762156-F829-4125-A659-649B73E35CDC}" dt="2023-03-30T19:44:05.170" v="2209" actId="2085"/>
          <ac:cxnSpMkLst>
            <pc:docMk/>
            <pc:sldMk cId="3322289217" sldId="2146846057"/>
            <ac:cxnSpMk id="68" creationId="{C73F78ED-92E6-A674-2135-99A4556E628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16762156-F829-4125-A659-649B73E35CDC}" dt="2023-03-30T19:28:33.655" v="2061"/>
              <pc2:cmMkLst xmlns:pc2="http://schemas.microsoft.com/office/powerpoint/2019/9/main/command">
                <pc:docMk/>
                <pc:sldMk cId="3322289217" sldId="2146846057"/>
                <pc2:cmMk id="{C3905CF8-80C8-4117-B5F9-42BDFF577723}"/>
              </pc2:cmMkLst>
            </pc226:cmChg>
          </p:ext>
        </pc:extLst>
      </pc:sldChg>
      <pc:sldChg chg="addSp delSp modSp mod addCm">
        <pc:chgData name="Karolina Guillen" userId="c1c08796-a0be-47c6-af52-5d31fd96ec50" providerId="ADAL" clId="{16762156-F829-4125-A659-649B73E35CDC}" dt="2023-03-30T21:31:19.933" v="2727" actId="20577"/>
        <pc:sldMkLst>
          <pc:docMk/>
          <pc:sldMk cId="1499452225" sldId="2146846058"/>
        </pc:sldMkLst>
        <pc:spChg chg="add del mod">
          <ac:chgData name="Karolina Guillen" userId="c1c08796-a0be-47c6-af52-5d31fd96ec50" providerId="ADAL" clId="{16762156-F829-4125-A659-649B73E35CDC}" dt="2023-03-30T19:49:17.680" v="2598"/>
          <ac:spMkLst>
            <pc:docMk/>
            <pc:sldMk cId="1499452225" sldId="2146846058"/>
            <ac:spMk id="3" creationId="{DC288E80-9FF7-2CA4-8F93-1EF34B561296}"/>
          </ac:spMkLst>
        </pc:spChg>
        <pc:spChg chg="add del mod">
          <ac:chgData name="Karolina Guillen" userId="c1c08796-a0be-47c6-af52-5d31fd96ec50" providerId="ADAL" clId="{16762156-F829-4125-A659-649B73E35CDC}" dt="2023-03-30T19:50:53.701" v="2698" actId="478"/>
          <ac:spMkLst>
            <pc:docMk/>
            <pc:sldMk cId="1499452225" sldId="2146846058"/>
            <ac:spMk id="4" creationId="{994458B3-1730-4906-CD62-AD815E6D0A3D}"/>
          </ac:spMkLst>
        </pc:spChg>
        <pc:spChg chg="add del">
          <ac:chgData name="Karolina Guillen" userId="c1c08796-a0be-47c6-af52-5d31fd96ec50" providerId="ADAL" clId="{16762156-F829-4125-A659-649B73E35CDC}" dt="2023-03-30T19:49:17.089" v="2597" actId="478"/>
          <ac:spMkLst>
            <pc:docMk/>
            <pc:sldMk cId="1499452225" sldId="2146846058"/>
            <ac:spMk id="6" creationId="{31AC66B8-0DE7-D7F0-144E-0005D9B7A7A6}"/>
          </ac:spMkLst>
        </pc:spChg>
        <pc:spChg chg="add mod">
          <ac:chgData name="Karolina Guillen" userId="c1c08796-a0be-47c6-af52-5d31fd96ec50" providerId="ADAL" clId="{16762156-F829-4125-A659-649B73E35CDC}" dt="2023-03-30T19:50:53.959" v="2699"/>
          <ac:spMkLst>
            <pc:docMk/>
            <pc:sldMk cId="1499452225" sldId="2146846058"/>
            <ac:spMk id="8" creationId="{C96C4A3A-8EBA-477D-4177-1163C05595DD}"/>
          </ac:spMkLst>
        </pc:spChg>
        <pc:spChg chg="del">
          <ac:chgData name="Karolina Guillen" userId="c1c08796-a0be-47c6-af52-5d31fd96ec50" providerId="ADAL" clId="{16762156-F829-4125-A659-649B73E35CDC}" dt="2023-03-30T19:50:29.584" v="2682" actId="478"/>
          <ac:spMkLst>
            <pc:docMk/>
            <pc:sldMk cId="1499452225" sldId="2146846058"/>
            <ac:spMk id="15" creationId="{AB1BC784-2599-7DA7-5610-D8D5E8422158}"/>
          </ac:spMkLst>
        </pc:spChg>
        <pc:spChg chg="mod">
          <ac:chgData name="Karolina Guillen" userId="c1c08796-a0be-47c6-af52-5d31fd96ec50" providerId="ADAL" clId="{16762156-F829-4125-A659-649B73E35CDC}" dt="2023-03-30T19:49:19.672" v="2602" actId="20577"/>
          <ac:spMkLst>
            <pc:docMk/>
            <pc:sldMk cId="1499452225" sldId="2146846058"/>
            <ac:spMk id="20" creationId="{CCDF3B0B-AD7D-490E-6C59-9E9B65CDA1B5}"/>
          </ac:spMkLst>
        </pc:spChg>
        <pc:spChg chg="mod">
          <ac:chgData name="Karolina Guillen" userId="c1c08796-a0be-47c6-af52-5d31fd96ec50" providerId="ADAL" clId="{16762156-F829-4125-A659-649B73E35CDC}" dt="2023-03-30T19:43:56.461" v="2207" actId="2085"/>
          <ac:spMkLst>
            <pc:docMk/>
            <pc:sldMk cId="1499452225" sldId="2146846058"/>
            <ac:spMk id="32" creationId="{002CD426-A84E-1C46-C1F5-66540BC70538}"/>
          </ac:spMkLst>
        </pc:spChg>
        <pc:spChg chg="mod">
          <ac:chgData name="Karolina Guillen" userId="c1c08796-a0be-47c6-af52-5d31fd96ec50" providerId="ADAL" clId="{16762156-F829-4125-A659-649B73E35CDC}" dt="2023-03-30T19:49:18.262" v="2599" actId="20577"/>
          <ac:spMkLst>
            <pc:docMk/>
            <pc:sldMk cId="1499452225" sldId="2146846058"/>
            <ac:spMk id="33" creationId="{1942E900-F226-0C73-6264-7C730811B5BF}"/>
          </ac:spMkLst>
        </pc:spChg>
        <pc:spChg chg="mod">
          <ac:chgData name="Karolina Guillen" userId="c1c08796-a0be-47c6-af52-5d31fd96ec50" providerId="ADAL" clId="{16762156-F829-4125-A659-649B73E35CDC}" dt="2023-03-30T19:43:56.461" v="2207" actId="2085"/>
          <ac:spMkLst>
            <pc:docMk/>
            <pc:sldMk cId="1499452225" sldId="2146846058"/>
            <ac:spMk id="34" creationId="{289CD394-0B90-E0A6-F441-2964E1329CA0}"/>
          </ac:spMkLst>
        </pc:spChg>
        <pc:spChg chg="mod">
          <ac:chgData name="Karolina Guillen" userId="c1c08796-a0be-47c6-af52-5d31fd96ec50" providerId="ADAL" clId="{16762156-F829-4125-A659-649B73E35CDC}" dt="2023-03-30T19:43:56.461" v="2207" actId="2085"/>
          <ac:spMkLst>
            <pc:docMk/>
            <pc:sldMk cId="1499452225" sldId="2146846058"/>
            <ac:spMk id="35" creationId="{0CA7B82B-0C16-E988-E0C7-39B180901956}"/>
          </ac:spMkLst>
        </pc:spChg>
        <pc:spChg chg="mod">
          <ac:chgData name="Karolina Guillen" userId="c1c08796-a0be-47c6-af52-5d31fd96ec50" providerId="ADAL" clId="{16762156-F829-4125-A659-649B73E35CDC}" dt="2023-03-30T19:43:56.461" v="2207" actId="2085"/>
          <ac:spMkLst>
            <pc:docMk/>
            <pc:sldMk cId="1499452225" sldId="2146846058"/>
            <ac:spMk id="55" creationId="{0195E730-7C70-E2E6-51F0-301E9915A8A0}"/>
          </ac:spMkLst>
        </pc:spChg>
        <pc:spChg chg="mod">
          <ac:chgData name="Karolina Guillen" userId="c1c08796-a0be-47c6-af52-5d31fd96ec50" providerId="ADAL" clId="{16762156-F829-4125-A659-649B73E35CDC}" dt="2023-03-30T19:49:18.747" v="2600" actId="20577"/>
          <ac:spMkLst>
            <pc:docMk/>
            <pc:sldMk cId="1499452225" sldId="2146846058"/>
            <ac:spMk id="56" creationId="{86836261-2F2F-07A1-6FA4-8049EDD32A56}"/>
          </ac:spMkLst>
        </pc:spChg>
        <pc:spChg chg="mod">
          <ac:chgData name="Karolina Guillen" userId="c1c08796-a0be-47c6-af52-5d31fd96ec50" providerId="ADAL" clId="{16762156-F829-4125-A659-649B73E35CDC}" dt="2023-03-30T19:43:56.461" v="2207" actId="2085"/>
          <ac:spMkLst>
            <pc:docMk/>
            <pc:sldMk cId="1499452225" sldId="2146846058"/>
            <ac:spMk id="57" creationId="{A3AB8E47-E5AF-6574-D6F8-FEFFE4FA9F1C}"/>
          </ac:spMkLst>
        </pc:spChg>
        <pc:spChg chg="mod">
          <ac:chgData name="Karolina Guillen" userId="c1c08796-a0be-47c6-af52-5d31fd96ec50" providerId="ADAL" clId="{16762156-F829-4125-A659-649B73E35CDC}" dt="2023-03-30T21:31:19.933" v="2727" actId="20577"/>
          <ac:spMkLst>
            <pc:docMk/>
            <pc:sldMk cId="1499452225" sldId="2146846058"/>
            <ac:spMk id="58" creationId="{77E67B4A-538E-9A38-9868-299CC2FE9F84}"/>
          </ac:spMkLst>
        </pc:spChg>
        <pc:spChg chg="mod">
          <ac:chgData name="Karolina Guillen" userId="c1c08796-a0be-47c6-af52-5d31fd96ec50" providerId="ADAL" clId="{16762156-F829-4125-A659-649B73E35CDC}" dt="2023-03-30T19:43:56.461" v="2207" actId="2085"/>
          <ac:spMkLst>
            <pc:docMk/>
            <pc:sldMk cId="1499452225" sldId="2146846058"/>
            <ac:spMk id="64" creationId="{F6A98BF5-24CA-6873-01C9-5E7355C59F75}"/>
          </ac:spMkLst>
        </pc:spChg>
        <pc:spChg chg="mod">
          <ac:chgData name="Karolina Guillen" userId="c1c08796-a0be-47c6-af52-5d31fd96ec50" providerId="ADAL" clId="{16762156-F829-4125-A659-649B73E35CDC}" dt="2023-03-30T19:49:19.220" v="2601" actId="20577"/>
          <ac:spMkLst>
            <pc:docMk/>
            <pc:sldMk cId="1499452225" sldId="2146846058"/>
            <ac:spMk id="65" creationId="{764D7941-98FA-C020-57D6-4682CB3CB9B6}"/>
          </ac:spMkLst>
        </pc:spChg>
        <pc:spChg chg="mod">
          <ac:chgData name="Karolina Guillen" userId="c1c08796-a0be-47c6-af52-5d31fd96ec50" providerId="ADAL" clId="{16762156-F829-4125-A659-649B73E35CDC}" dt="2023-03-30T19:43:56.461" v="2207" actId="2085"/>
          <ac:spMkLst>
            <pc:docMk/>
            <pc:sldMk cId="1499452225" sldId="2146846058"/>
            <ac:spMk id="66" creationId="{5C2DBA23-805D-41CC-8D3A-0C2F4F148869}"/>
          </ac:spMkLst>
        </pc:spChg>
        <pc:spChg chg="mod">
          <ac:chgData name="Karolina Guillen" userId="c1c08796-a0be-47c6-af52-5d31fd96ec50" providerId="ADAL" clId="{16762156-F829-4125-A659-649B73E35CDC}" dt="2023-03-30T21:31:16.405" v="2725" actId="20577"/>
          <ac:spMkLst>
            <pc:docMk/>
            <pc:sldMk cId="1499452225" sldId="2146846058"/>
            <ac:spMk id="67" creationId="{6308C904-43BF-DB4A-7DE2-29396EE20C9D}"/>
          </ac:spMkLst>
        </pc:spChg>
        <pc:cxnChg chg="mod">
          <ac:chgData name="Karolina Guillen" userId="c1c08796-a0be-47c6-af52-5d31fd96ec50" providerId="ADAL" clId="{16762156-F829-4125-A659-649B73E35CDC}" dt="2023-03-30T19:44:17.080" v="2211" actId="208"/>
          <ac:cxnSpMkLst>
            <pc:docMk/>
            <pc:sldMk cId="1499452225" sldId="2146846058"/>
            <ac:cxnSpMk id="49" creationId="{7D88C745-5859-CB82-8520-5C9F9FB864EE}"/>
          </ac:cxnSpMkLst>
        </pc:cxnChg>
        <pc:cxnChg chg="mod">
          <ac:chgData name="Karolina Guillen" userId="c1c08796-a0be-47c6-af52-5d31fd96ec50" providerId="ADAL" clId="{16762156-F829-4125-A659-649B73E35CDC}" dt="2023-03-30T19:44:19.520" v="2212" actId="208"/>
          <ac:cxnSpMkLst>
            <pc:docMk/>
            <pc:sldMk cId="1499452225" sldId="2146846058"/>
            <ac:cxnSpMk id="59" creationId="{93577363-099C-86F4-8CE9-EDE7A7B192A5}"/>
          </ac:cxnSpMkLst>
        </pc:cxnChg>
        <pc:cxnChg chg="mod">
          <ac:chgData name="Karolina Guillen" userId="c1c08796-a0be-47c6-af52-5d31fd96ec50" providerId="ADAL" clId="{16762156-F829-4125-A659-649B73E35CDC}" dt="2023-03-30T19:44:23.080" v="2213" actId="208"/>
          <ac:cxnSpMkLst>
            <pc:docMk/>
            <pc:sldMk cId="1499452225" sldId="2146846058"/>
            <ac:cxnSpMk id="68" creationId="{C73F78ED-92E6-A674-2135-99A4556E628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16762156-F829-4125-A659-649B73E35CDC}" dt="2023-03-30T19:31:21.627" v="2063"/>
              <pc2:cmMkLst xmlns:pc2="http://schemas.microsoft.com/office/powerpoint/2019/9/main/command">
                <pc:docMk/>
                <pc:sldMk cId="1499452225" sldId="2146846058"/>
                <pc2:cmMk id="{733438A6-A251-4BEE-BDAE-715D48BF6B6E}"/>
              </pc2:cmMkLst>
            </pc226:cmChg>
          </p:ext>
        </pc:extLst>
      </pc:sldChg>
      <pc:sldChg chg="modSp add mod">
        <pc:chgData name="Karolina Guillen" userId="c1c08796-a0be-47c6-af52-5d31fd96ec50" providerId="ADAL" clId="{16762156-F829-4125-A659-649B73E35CDC}" dt="2023-03-30T19:36:43.657" v="2178" actId="20577"/>
        <pc:sldMkLst>
          <pc:docMk/>
          <pc:sldMk cId="1760046106" sldId="2146846059"/>
        </pc:sldMkLst>
        <pc:spChg chg="mod">
          <ac:chgData name="Karolina Guillen" userId="c1c08796-a0be-47c6-af52-5d31fd96ec50" providerId="ADAL" clId="{16762156-F829-4125-A659-649B73E35CDC}" dt="2023-03-30T19:35:56.856" v="2144" actId="20577"/>
          <ac:spMkLst>
            <pc:docMk/>
            <pc:sldMk cId="1760046106" sldId="2146846059"/>
            <ac:spMk id="2" creationId="{F850BF7A-D8EE-519D-BA3E-233E3755E4E7}"/>
          </ac:spMkLst>
        </pc:spChg>
        <pc:spChg chg="mod">
          <ac:chgData name="Karolina Guillen" userId="c1c08796-a0be-47c6-af52-5d31fd96ec50" providerId="ADAL" clId="{16762156-F829-4125-A659-649B73E35CDC}" dt="2023-03-30T19:35:21.853" v="2080" actId="20577"/>
          <ac:spMkLst>
            <pc:docMk/>
            <pc:sldMk cId="1760046106" sldId="2146846059"/>
            <ac:spMk id="3" creationId="{40290626-FD3D-AB9A-B353-1EEC85FF2250}"/>
          </ac:spMkLst>
        </pc:spChg>
        <pc:spChg chg="mod">
          <ac:chgData name="Karolina Guillen" userId="c1c08796-a0be-47c6-af52-5d31fd96ec50" providerId="ADAL" clId="{16762156-F829-4125-A659-649B73E35CDC}" dt="2023-03-30T19:35:24.783" v="2081" actId="1076"/>
          <ac:spMkLst>
            <pc:docMk/>
            <pc:sldMk cId="1760046106" sldId="2146846059"/>
            <ac:spMk id="4" creationId="{C61D0FA1-A880-45EE-C91B-066399091615}"/>
          </ac:spMkLst>
        </pc:spChg>
        <pc:spChg chg="mod">
          <ac:chgData name="Karolina Guillen" userId="c1c08796-a0be-47c6-af52-5d31fd96ec50" providerId="ADAL" clId="{16762156-F829-4125-A659-649B73E35CDC}" dt="2023-03-30T19:36:24.863" v="2159" actId="1036"/>
          <ac:spMkLst>
            <pc:docMk/>
            <pc:sldMk cId="1760046106" sldId="2146846059"/>
            <ac:spMk id="5" creationId="{FC0E3C8F-7421-D794-FF0D-4A4591450504}"/>
          </ac:spMkLst>
        </pc:spChg>
        <pc:spChg chg="mod">
          <ac:chgData name="Karolina Guillen" userId="c1c08796-a0be-47c6-af52-5d31fd96ec50" providerId="ADAL" clId="{16762156-F829-4125-A659-649B73E35CDC}" dt="2023-03-30T19:35:34.019" v="2084" actId="207"/>
          <ac:spMkLst>
            <pc:docMk/>
            <pc:sldMk cId="1760046106" sldId="2146846059"/>
            <ac:spMk id="6" creationId="{A2F51618-6A06-CDD0-9AA1-FCC50469F8ED}"/>
          </ac:spMkLst>
        </pc:spChg>
        <pc:spChg chg="mod">
          <ac:chgData name="Karolina Guillen" userId="c1c08796-a0be-47c6-af52-5d31fd96ec50" providerId="ADAL" clId="{16762156-F829-4125-A659-649B73E35CDC}" dt="2023-03-30T19:36:43.657" v="2178" actId="20577"/>
          <ac:spMkLst>
            <pc:docMk/>
            <pc:sldMk cId="1760046106" sldId="2146846059"/>
            <ac:spMk id="7" creationId="{F84A0399-94FE-4D98-2F3A-8B4D5466A5F3}"/>
          </ac:spMkLst>
        </pc:spChg>
      </pc:sldChg>
      <pc:sldChg chg="addSp delSp modSp add mod">
        <pc:chgData name="Karolina Guillen" userId="c1c08796-a0be-47c6-af52-5d31fd96ec50" providerId="ADAL" clId="{16762156-F829-4125-A659-649B73E35CDC}" dt="2023-03-30T21:39:02.666" v="2836" actId="12789"/>
        <pc:sldMkLst>
          <pc:docMk/>
          <pc:sldMk cId="4144888128" sldId="2146846060"/>
        </pc:sldMkLst>
        <pc:spChg chg="add mo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4" creationId="{9D892CF0-5025-24C2-2084-FECC3BFEAFCD}"/>
          </ac:spMkLst>
        </pc:spChg>
        <pc:spChg chg="add mo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6" creationId="{7D9C4A54-FF87-A619-4C56-483DAE70A30C}"/>
          </ac:spMkLst>
        </pc:spChg>
        <pc:spChg chg="mod">
          <ac:chgData name="Karolina Guillen" userId="c1c08796-a0be-47c6-af52-5d31fd96ec50" providerId="ADAL" clId="{16762156-F829-4125-A659-649B73E35CDC}" dt="2023-03-30T21:37:59.669" v="2818" actId="1076"/>
          <ac:spMkLst>
            <pc:docMk/>
            <pc:sldMk cId="4144888128" sldId="2146846060"/>
            <ac:spMk id="7" creationId="{81697415-FDF0-F1F1-3CC8-DE11D1025938}"/>
          </ac:spMkLst>
        </pc:spChg>
        <pc:spChg chg="add mo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10" creationId="{C6170FD5-5150-380F-4B97-A749FD8F4A0C}"/>
          </ac:spMkLst>
        </pc:spChg>
        <pc:spChg chg="add mo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11" creationId="{4C9DFA0E-60C6-D853-DB50-E685DA13450E}"/>
          </ac:spMkLst>
        </pc:spChg>
        <pc:spChg chg="add mo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12" creationId="{6C8F8FF4-77AF-78D2-F83F-9E0DFD2B98A6}"/>
          </ac:spMkLst>
        </pc:spChg>
        <pc:spChg chg="add mo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15" creationId="{5FDAE220-CF74-0D26-3A32-605493630800}"/>
          </ac:spMkLst>
        </pc:spChg>
        <pc:spChg chg="mod or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34" creationId="{289CD394-0B90-E0A6-F441-2964E1329CA0}"/>
          </ac:spMkLst>
        </pc:spChg>
        <pc:spChg chg="mod or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35" creationId="{0CA7B82B-0C16-E988-E0C7-39B180901956}"/>
          </ac:spMkLst>
        </pc:spChg>
        <pc:spChg chg="del">
          <ac:chgData name="Karolina Guillen" userId="c1c08796-a0be-47c6-af52-5d31fd96ec50" providerId="ADAL" clId="{16762156-F829-4125-A659-649B73E35CDC}" dt="2023-03-30T21:35:59.572" v="2761" actId="478"/>
          <ac:spMkLst>
            <pc:docMk/>
            <pc:sldMk cId="4144888128" sldId="2146846060"/>
            <ac:spMk id="47" creationId="{3660848D-D7BE-5E8D-826C-526B81EFA7A6}"/>
          </ac:spMkLst>
        </pc:spChg>
        <pc:spChg chg="del">
          <ac:chgData name="Karolina Guillen" userId="c1c08796-a0be-47c6-af52-5d31fd96ec50" providerId="ADAL" clId="{16762156-F829-4125-A659-649B73E35CDC}" dt="2023-03-30T21:37:17.742" v="2808" actId="478"/>
          <ac:spMkLst>
            <pc:docMk/>
            <pc:sldMk cId="4144888128" sldId="2146846060"/>
            <ac:spMk id="54" creationId="{A1558171-E05B-A295-4152-60DBD16E5BD1}"/>
          </ac:spMkLst>
        </pc:spChg>
        <pc:spChg chg="mod or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57" creationId="{A3AB8E47-E5AF-6574-D6F8-FEFFE4FA9F1C}"/>
          </ac:spMkLst>
        </pc:spChg>
        <pc:spChg chg="mod or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58" creationId="{77E67B4A-538E-9A38-9868-299CC2FE9F84}"/>
          </ac:spMkLst>
        </pc:spChg>
        <pc:spChg chg="del">
          <ac:chgData name="Karolina Guillen" userId="c1c08796-a0be-47c6-af52-5d31fd96ec50" providerId="ADAL" clId="{16762156-F829-4125-A659-649B73E35CDC}" dt="2023-03-30T21:37:17.742" v="2808" actId="478"/>
          <ac:spMkLst>
            <pc:docMk/>
            <pc:sldMk cId="4144888128" sldId="2146846060"/>
            <ac:spMk id="63" creationId="{C4D07DBF-09BD-823E-F5F5-69333958857C}"/>
          </ac:spMkLst>
        </pc:spChg>
        <pc:spChg chg="mod or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66" creationId="{5C2DBA23-805D-41CC-8D3A-0C2F4F148869}"/>
          </ac:spMkLst>
        </pc:spChg>
        <pc:spChg chg="mod ord">
          <ac:chgData name="Karolina Guillen" userId="c1c08796-a0be-47c6-af52-5d31fd96ec50" providerId="ADAL" clId="{16762156-F829-4125-A659-649B73E35CDC}" dt="2023-03-30T21:39:02.666" v="2836" actId="12789"/>
          <ac:spMkLst>
            <pc:docMk/>
            <pc:sldMk cId="4144888128" sldId="2146846060"/>
            <ac:spMk id="67" creationId="{6308C904-43BF-DB4A-7DE2-29396EE20C9D}"/>
          </ac:spMkLst>
        </pc:spChg>
        <pc:cxnChg chg="del">
          <ac:chgData name="Karolina Guillen" userId="c1c08796-a0be-47c6-af52-5d31fd96ec50" providerId="ADAL" clId="{16762156-F829-4125-A659-649B73E35CDC}" dt="2023-03-30T21:37:17.742" v="2808" actId="478"/>
          <ac:cxnSpMkLst>
            <pc:docMk/>
            <pc:sldMk cId="4144888128" sldId="2146846060"/>
            <ac:cxnSpMk id="49" creationId="{7D88C745-5859-CB82-8520-5C9F9FB864EE}"/>
          </ac:cxnSpMkLst>
        </pc:cxnChg>
        <pc:cxnChg chg="del">
          <ac:chgData name="Karolina Guillen" userId="c1c08796-a0be-47c6-af52-5d31fd96ec50" providerId="ADAL" clId="{16762156-F829-4125-A659-649B73E35CDC}" dt="2023-03-30T21:37:17.742" v="2808" actId="478"/>
          <ac:cxnSpMkLst>
            <pc:docMk/>
            <pc:sldMk cId="4144888128" sldId="2146846060"/>
            <ac:cxnSpMk id="59" creationId="{93577363-099C-86F4-8CE9-EDE7A7B192A5}"/>
          </ac:cxnSpMkLst>
        </pc:cxnChg>
        <pc:cxnChg chg="del">
          <ac:chgData name="Karolina Guillen" userId="c1c08796-a0be-47c6-af52-5d31fd96ec50" providerId="ADAL" clId="{16762156-F829-4125-A659-649B73E35CDC}" dt="2023-03-30T21:37:17.742" v="2808" actId="478"/>
          <ac:cxnSpMkLst>
            <pc:docMk/>
            <pc:sldMk cId="4144888128" sldId="2146846060"/>
            <ac:cxnSpMk id="68" creationId="{C73F78ED-92E6-A674-2135-99A4556E628E}"/>
          </ac:cxnSpMkLst>
        </pc:cxnChg>
      </pc:sldChg>
      <pc:sldChg chg="addSp modSp add mod modCm">
        <pc:chgData name="Karolina Guillen" userId="c1c08796-a0be-47c6-af52-5d31fd96ec50" providerId="ADAL" clId="{16762156-F829-4125-A659-649B73E35CDC}" dt="2023-03-31T13:08:16.406" v="3646" actId="207"/>
        <pc:sldMkLst>
          <pc:docMk/>
          <pc:sldMk cId="1235055597" sldId="2146846061"/>
        </pc:sldMkLst>
        <pc:spChg chg="mod">
          <ac:chgData name="Karolina Guillen" userId="c1c08796-a0be-47c6-af52-5d31fd96ec50" providerId="ADAL" clId="{16762156-F829-4125-A659-649B73E35CDC}" dt="2023-03-31T13:08:16.406" v="3646" actId="207"/>
          <ac:spMkLst>
            <pc:docMk/>
            <pc:sldMk cId="1235055597" sldId="2146846061"/>
            <ac:spMk id="3" creationId="{DC288E80-9FF7-2CA4-8F93-1EF34B561296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4" creationId="{9D892CF0-5025-24C2-2084-FECC3BFEAFCD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6" creationId="{7D9C4A54-FF87-A619-4C56-483DAE70A30C}"/>
          </ac:spMkLst>
        </pc:spChg>
        <pc:spChg chg="mod">
          <ac:chgData name="Karolina Guillen" userId="c1c08796-a0be-47c6-af52-5d31fd96ec50" providerId="ADAL" clId="{16762156-F829-4125-A659-649B73E35CDC}" dt="2023-03-30T21:41:01.416" v="2849" actId="1076"/>
          <ac:spMkLst>
            <pc:docMk/>
            <pc:sldMk cId="1235055597" sldId="2146846061"/>
            <ac:spMk id="7" creationId="{81697415-FDF0-F1F1-3CC8-DE11D1025938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10" creationId="{C6170FD5-5150-380F-4B97-A749FD8F4A0C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11" creationId="{4C9DFA0E-60C6-D853-DB50-E685DA13450E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12" creationId="{6C8F8FF4-77AF-78D2-F83F-9E0DFD2B98A6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15" creationId="{5FDAE220-CF74-0D26-3A32-605493630800}"/>
          </ac:spMkLst>
        </pc:spChg>
        <pc:spChg chg="add mod">
          <ac:chgData name="Karolina Guillen" userId="c1c08796-a0be-47c6-af52-5d31fd96ec50" providerId="ADAL" clId="{16762156-F829-4125-A659-649B73E35CDC}" dt="2023-03-30T21:41:25.830" v="2851" actId="208"/>
          <ac:spMkLst>
            <pc:docMk/>
            <pc:sldMk cId="1235055597" sldId="2146846061"/>
            <ac:spMk id="16" creationId="{566B67D1-D37B-4546-350F-A0C99CBA392B}"/>
          </ac:spMkLst>
        </pc:spChg>
        <pc:spChg chg="mod">
          <ac:chgData name="Karolina Guillen" userId="c1c08796-a0be-47c6-af52-5d31fd96ec50" providerId="ADAL" clId="{16762156-F829-4125-A659-649B73E35CDC}" dt="2023-03-31T13:08:07.963" v="3645" actId="207"/>
          <ac:spMkLst>
            <pc:docMk/>
            <pc:sldMk cId="1235055597" sldId="2146846061"/>
            <ac:spMk id="20" creationId="{CCDF3B0B-AD7D-490E-6C59-9E9B65CDA1B5}"/>
          </ac:spMkLst>
        </pc:spChg>
        <pc:spChg chg="mod">
          <ac:chgData name="Karolina Guillen" userId="c1c08796-a0be-47c6-af52-5d31fd96ec50" providerId="ADAL" clId="{16762156-F829-4125-A659-649B73E35CDC}" dt="2023-03-30T21:38:44.800" v="2825" actId="207"/>
          <ac:spMkLst>
            <pc:docMk/>
            <pc:sldMk cId="1235055597" sldId="2146846061"/>
            <ac:spMk id="24" creationId="{E5D63066-4B3B-F36E-6A59-8DDC48769F33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34" creationId="{289CD394-0B90-E0A6-F441-2964E1329CA0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35" creationId="{0CA7B82B-0C16-E988-E0C7-39B180901956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57" creationId="{A3AB8E47-E5AF-6574-D6F8-FEFFE4FA9F1C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58" creationId="{77E67B4A-538E-9A38-9868-299CC2FE9F84}"/>
          </ac:spMkLst>
        </pc:spChg>
        <pc:spChg chg="mod">
          <ac:chgData name="Karolina Guillen" userId="c1c08796-a0be-47c6-af52-5d31fd96ec50" providerId="ADAL" clId="{16762156-F829-4125-A659-649B73E35CDC}" dt="2023-03-30T21:38:44.800" v="2825" actId="207"/>
          <ac:spMkLst>
            <pc:docMk/>
            <pc:sldMk cId="1235055597" sldId="2146846061"/>
            <ac:spMk id="61" creationId="{B7E441B4-634A-E32F-3D52-1926EE68C74D}"/>
          </ac:spMkLst>
        </pc:spChg>
        <pc:spChg chg="mod">
          <ac:chgData name="Karolina Guillen" userId="c1c08796-a0be-47c6-af52-5d31fd96ec50" providerId="ADAL" clId="{16762156-F829-4125-A659-649B73E35CDC}" dt="2023-03-30T21:38:44.800" v="2825" actId="207"/>
          <ac:spMkLst>
            <pc:docMk/>
            <pc:sldMk cId="1235055597" sldId="2146846061"/>
            <ac:spMk id="62" creationId="{8D63D54B-677D-E43E-6089-F660761AE235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66" creationId="{5C2DBA23-805D-41CC-8D3A-0C2F4F148869}"/>
          </ac:spMkLst>
        </pc:spChg>
        <pc:spChg chg="mod">
          <ac:chgData name="Karolina Guillen" userId="c1c08796-a0be-47c6-af52-5d31fd96ec50" providerId="ADAL" clId="{16762156-F829-4125-A659-649B73E35CDC}" dt="2023-03-30T21:39:16.898" v="2837" actId="12789"/>
          <ac:spMkLst>
            <pc:docMk/>
            <pc:sldMk cId="1235055597" sldId="2146846061"/>
            <ac:spMk id="67" creationId="{6308C904-43BF-DB4A-7DE2-29396EE20C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16762156-F829-4125-A659-649B73E35CDC}" dt="2023-03-31T13:07:58.903" v="3643" actId="20577"/>
              <pc2:cmMkLst xmlns:pc2="http://schemas.microsoft.com/office/powerpoint/2019/9/main/command">
                <pc:docMk/>
                <pc:sldMk cId="1235055597" sldId="2146846061"/>
                <pc2:cmMk id="{60E74116-4C43-4E8D-A6FF-892D3E63175B}"/>
              </pc2:cmMkLst>
              <pc226:cmRplyChg chg="add">
                <pc226:chgData name="Karolina Guillen" userId="c1c08796-a0be-47c6-af52-5d31fd96ec50" providerId="ADAL" clId="{16762156-F829-4125-A659-649B73E35CDC}" dt="2023-03-31T13:07:40.322" v="3624"/>
                <pc2:cmRplyMkLst xmlns:pc2="http://schemas.microsoft.com/office/powerpoint/2019/9/main/command">
                  <pc:docMk/>
                  <pc:sldMk cId="1235055597" sldId="2146846061"/>
                  <pc2:cmMk id="{60E74116-4C43-4E8D-A6FF-892D3E63175B}"/>
                  <pc2:cmRplyMk id="{B07F6259-4FB4-4DFF-AEF2-DC696F9532EB}"/>
                </pc2:cmRplyMkLst>
              </pc226:cmRplyChg>
            </pc226:cmChg>
          </p:ext>
        </pc:extLst>
      </pc:sldChg>
      <pc:sldChg chg="del">
        <pc:chgData name="Karolina Guillen" userId="c1c08796-a0be-47c6-af52-5d31fd96ec50" providerId="ADAL" clId="{16762156-F829-4125-A659-649B73E35CDC}" dt="2023-03-30T22:54:42.305" v="3623" actId="47"/>
        <pc:sldMkLst>
          <pc:docMk/>
          <pc:sldMk cId="869820055" sldId="2146846062"/>
        </pc:sldMkLst>
      </pc:sldChg>
      <pc:sldChg chg="delSp modSp add del mod">
        <pc:chgData name="Karolina Guillen" userId="c1c08796-a0be-47c6-af52-5d31fd96ec50" providerId="ADAL" clId="{16762156-F829-4125-A659-649B73E35CDC}" dt="2023-03-30T22:22:35.381" v="2860" actId="47"/>
        <pc:sldMkLst>
          <pc:docMk/>
          <pc:sldMk cId="1840090723" sldId="2146846062"/>
        </pc:sldMkLst>
        <pc:spChg chg="del mod">
          <ac:chgData name="Karolina Guillen" userId="c1c08796-a0be-47c6-af52-5d31fd96ec50" providerId="ADAL" clId="{16762156-F829-4125-A659-649B73E35CDC}" dt="2023-03-30T22:21:57.450" v="2857" actId="478"/>
          <ac:spMkLst>
            <pc:docMk/>
            <pc:sldMk cId="1840090723" sldId="2146846062"/>
            <ac:spMk id="2" creationId="{F850BF7A-D8EE-519D-BA3E-233E3755E4E7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3" creationId="{40290626-FD3D-AB9A-B353-1EEC85FF2250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4" creationId="{C61D0FA1-A880-45EE-C91B-066399091615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5" creationId="{FC0E3C8F-7421-D794-FF0D-4A4591450504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6" creationId="{A2F51618-6A06-CDD0-9AA1-FCC50469F8ED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7" creationId="{F84A0399-94FE-4D98-2F3A-8B4D5466A5F3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9" creationId="{8ECF3370-ADAF-A73D-7F17-8CAD6A46DA5D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26" creationId="{61738421-0CC5-FC22-61C0-ADE21A915B76}"/>
          </ac:spMkLst>
        </pc:spChg>
        <pc:spChg chg="del">
          <ac:chgData name="Karolina Guillen" userId="c1c08796-a0be-47c6-af52-5d31fd96ec50" providerId="ADAL" clId="{16762156-F829-4125-A659-649B73E35CDC}" dt="2023-03-30T22:22:01.333" v="2858" actId="478"/>
          <ac:spMkLst>
            <pc:docMk/>
            <pc:sldMk cId="1840090723" sldId="2146846062"/>
            <ac:spMk id="27" creationId="{C05241C5-CB80-BFBC-E80F-1A3263517765}"/>
          </ac:spMkLst>
        </pc:spChg>
        <pc:graphicFrameChg chg="del">
          <ac:chgData name="Karolina Guillen" userId="c1c08796-a0be-47c6-af52-5d31fd96ec50" providerId="ADAL" clId="{16762156-F829-4125-A659-649B73E35CDC}" dt="2023-03-30T22:22:01.333" v="2858" actId="478"/>
          <ac:graphicFrameMkLst>
            <pc:docMk/>
            <pc:sldMk cId="1840090723" sldId="2146846062"/>
            <ac:graphicFrameMk id="11" creationId="{65D8E2E1-121A-4B12-9832-7E935D2B0B79}"/>
          </ac:graphicFrameMkLst>
        </pc:graphicFrameChg>
        <pc:graphicFrameChg chg="del">
          <ac:chgData name="Karolina Guillen" userId="c1c08796-a0be-47c6-af52-5d31fd96ec50" providerId="ADAL" clId="{16762156-F829-4125-A659-649B73E35CDC}" dt="2023-03-30T22:22:01.333" v="2858" actId="478"/>
          <ac:graphicFrameMkLst>
            <pc:docMk/>
            <pc:sldMk cId="1840090723" sldId="2146846062"/>
            <ac:graphicFrameMk id="16" creationId="{19E9CE11-3003-B6A3-B3C2-948788B1147A}"/>
          </ac:graphicFrameMkLst>
        </pc:graphicFrameChg>
        <pc:picChg chg="del">
          <ac:chgData name="Karolina Guillen" userId="c1c08796-a0be-47c6-af52-5d31fd96ec50" providerId="ADAL" clId="{16762156-F829-4125-A659-649B73E35CDC}" dt="2023-03-30T22:22:01.333" v="2858" actId="478"/>
          <ac:picMkLst>
            <pc:docMk/>
            <pc:sldMk cId="1840090723" sldId="2146846062"/>
            <ac:picMk id="15" creationId="{94AA9D69-648F-BAA9-F191-D8A1CF2277D0}"/>
          </ac:picMkLst>
        </pc:picChg>
        <pc:picChg chg="del">
          <ac:chgData name="Karolina Guillen" userId="c1c08796-a0be-47c6-af52-5d31fd96ec50" providerId="ADAL" clId="{16762156-F829-4125-A659-649B73E35CDC}" dt="2023-03-30T22:22:01.333" v="2858" actId="478"/>
          <ac:picMkLst>
            <pc:docMk/>
            <pc:sldMk cId="1840090723" sldId="2146846062"/>
            <ac:picMk id="23" creationId="{FBB479E1-3071-A26D-3770-8C9ECDB7E4D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72865275142316E-2"/>
          <c:y val="6.6370200041481378E-2"/>
          <c:w val="0.95825426944971537"/>
          <c:h val="0.79739777862337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A1-480A-A48F-05EB6019EBB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5D2-4CBE-B288-3CC51D5C9154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solidFill>
                    <a:srgbClr val="1B146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A1-480A-A48F-05EB6019E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Q4 2021</c:v>
                </c:pt>
                <c:pt idx="1">
                  <c:v>Q4 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A1-480A-A48F-05EB6019E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93586416"/>
        <c:axId val="1493586832"/>
      </c:barChart>
      <c:catAx>
        <c:axId val="14935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93586832"/>
        <c:crosses val="autoZero"/>
        <c:auto val="1"/>
        <c:lblAlgn val="ctr"/>
        <c:lblOffset val="100"/>
        <c:noMultiLvlLbl val="0"/>
      </c:catAx>
      <c:valAx>
        <c:axId val="1493586832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4935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53172313749125E-2"/>
          <c:y val="9.0526388469700479E-3"/>
          <c:w val="0.9760936553725017"/>
          <c:h val="0.84148375086242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 more shows of interest</c:v>
                </c:pt>
                <c:pt idx="1">
                  <c:v>Not enough value</c:v>
                </c:pt>
                <c:pt idx="2">
                  <c:v>Discount ended</c:v>
                </c:pt>
                <c:pt idx="3">
                  <c:v>Financial reasons</c:v>
                </c:pt>
                <c:pt idx="4">
                  <c:v>One show only</c:v>
                </c:pt>
                <c:pt idx="5">
                  <c:v>Price increase</c:v>
                </c:pt>
                <c:pt idx="6">
                  <c:v>Simplify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0.41</c:v>
                </c:pt>
                <c:pt idx="1">
                  <c:v>0.37</c:v>
                </c:pt>
                <c:pt idx="2">
                  <c:v>0.35</c:v>
                </c:pt>
                <c:pt idx="3">
                  <c:v>0.34</c:v>
                </c:pt>
                <c:pt idx="4">
                  <c:v>0.33</c:v>
                </c:pt>
                <c:pt idx="5">
                  <c:v>0.31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A-420F-9790-D5961F482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92960"/>
        <c:axId val="33094624"/>
      </c:barChart>
      <c:catAx>
        <c:axId val="33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3094624"/>
        <c:crosses val="autoZero"/>
        <c:auto val="1"/>
        <c:lblAlgn val="ctr"/>
        <c:lblOffset val="100"/>
        <c:noMultiLvlLbl val="0"/>
      </c:catAx>
      <c:valAx>
        <c:axId val="33094624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330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57353414425671E-2"/>
          <c:y val="0.1023149994535744"/>
          <c:w val="0.90855072708672657"/>
          <c:h val="0.897685125975188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 times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18 - 24</c:v>
                </c:pt>
                <c:pt idx="1">
                  <c:v>25 - 34</c:v>
                </c:pt>
                <c:pt idx="2">
                  <c:v>35 - 54</c:v>
                </c:pt>
                <c:pt idx="3">
                  <c:v>55+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0.26</c:v>
                </c:pt>
                <c:pt idx="2">
                  <c:v>0.31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A-470F-A2C5-28286AD916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3-4 times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18 - 24</c:v>
                </c:pt>
                <c:pt idx="1">
                  <c:v>25 - 34</c:v>
                </c:pt>
                <c:pt idx="2">
                  <c:v>35 - 54</c:v>
                </c:pt>
                <c:pt idx="3">
                  <c:v>55+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0.26</c:v>
                </c:pt>
                <c:pt idx="2">
                  <c:v>0.08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A-470F-A2C5-28286AD916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5+ times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0805767153434788E-3"/>
                  <c:y val="1.2879299710734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6A-470F-A2C5-28286AD91620}"/>
                </c:ext>
              </c:extLst>
            </c:dLbl>
            <c:dLbl>
              <c:idx val="3"/>
              <c:layout>
                <c:manualLayout>
                  <c:x val="3.3016899713116535E-3"/>
                  <c:y val="-7.3393095245350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EBEA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6A-470F-A2C5-28286AD91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18 - 24</c:v>
                </c:pt>
                <c:pt idx="1">
                  <c:v>25 - 34</c:v>
                </c:pt>
                <c:pt idx="2">
                  <c:v>35 - 54</c:v>
                </c:pt>
                <c:pt idx="3">
                  <c:v>55+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0.14000000000000001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6A-470F-A2C5-28286AD91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31288"/>
        <c:axId val="883732600"/>
      </c:barChart>
      <c:catAx>
        <c:axId val="883731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83732600"/>
        <c:crosses val="autoZero"/>
        <c:auto val="1"/>
        <c:lblAlgn val="ctr"/>
        <c:lblOffset val="100"/>
        <c:noMultiLvlLbl val="0"/>
      </c:catAx>
      <c:valAx>
        <c:axId val="883732600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88373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863576020481"/>
          <c:y val="2.0972532916684618E-3"/>
          <c:w val="0.34099152089618784"/>
          <c:h val="7.1670689204083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rgbClr val="002060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8.7273380206440068E-3"/>
          <c:w val="0.9634538971042772"/>
          <c:h val="0.88668838520366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 or Very likely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4-4502-BF6A-60146EA5E277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4-4502-BF6A-60146EA5E277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4-4502-BF6A-60146EA5E277}"/>
              </c:ext>
            </c:extLst>
          </c:dPt>
          <c:dLbls>
            <c:dLbl>
              <c:idx val="0"/>
              <c:layout>
                <c:manualLayout>
                  <c:x val="0"/>
                  <c:y val="-0.25189187150425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34-4502-BF6A-60146EA5E277}"/>
                </c:ext>
              </c:extLst>
            </c:dLbl>
            <c:dLbl>
              <c:idx val="1"/>
              <c:layout>
                <c:manualLayout>
                  <c:x val="-3.3223729905202497E-3"/>
                  <c:y val="-0.272538746217720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34-4502-BF6A-60146EA5E277}"/>
                </c:ext>
              </c:extLst>
            </c:dLbl>
            <c:dLbl>
              <c:idx val="2"/>
              <c:layout>
                <c:manualLayout>
                  <c:x val="3.3223729905202497E-3"/>
                  <c:y val="-0.363384994956960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34-4502-BF6A-60146EA5E2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HHI &lt;$50K</c:v>
                </c:pt>
                <c:pt idx="1">
                  <c:v>HHI $50K - $74K</c:v>
                </c:pt>
                <c:pt idx="2">
                  <c:v>HHI $75K+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0.49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34-4502-BF6A-60146EA5E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99569225548407E-2"/>
          <c:y val="1.0343982806427546E-2"/>
          <c:w val="0.94161611361830266"/>
          <c:h val="0.78250297880869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44-416A-823A-1052F61AEEDD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44-416A-823A-1052F61AEE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44-416A-823A-1052F61AEEDD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solidFill>
                    <a:srgbClr val="1B146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044-416A-823A-1052F61AE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Q4 2021</c:v>
                </c:pt>
                <c:pt idx="1">
                  <c:v>Q4 2022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8.9</c:v>
                </c:pt>
                <c:pt idx="1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4-416A-823A-1052F61AE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16047"/>
        <c:axId val="31520207"/>
      </c:barChart>
      <c:catAx>
        <c:axId val="3151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520207"/>
        <c:crosses val="autoZero"/>
        <c:auto val="1"/>
        <c:lblAlgn val="ctr"/>
        <c:lblOffset val="100"/>
        <c:noMultiLvlLbl val="0"/>
      </c:catAx>
      <c:valAx>
        <c:axId val="31520207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151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381549819086"/>
          <c:y val="0.1023149994535744"/>
          <c:w val="0.88796986410459067"/>
          <c:h val="0.897685125975188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 times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 '22</c:v>
                </c:pt>
                <c:pt idx="1">
                  <c:v>Jun '21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F-4E7C-BF5E-EE4983C128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3-4 times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 '22</c:v>
                </c:pt>
                <c:pt idx="1">
                  <c:v>Jun '21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0.49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F-4E7C-BF5E-EE4983C128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5+ times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8AF-4E7C-BF5E-EE4983C12853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AF-4E7C-BF5E-EE4983C12853}"/>
              </c:ext>
            </c:extLst>
          </c:dPt>
          <c:dLbls>
            <c:dLbl>
              <c:idx val="0"/>
              <c:layout>
                <c:manualLayout>
                  <c:x val="-7.0805767153434788E-3"/>
                  <c:y val="1.2879299710734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AF-4E7C-BF5E-EE4983C128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 '22</c:v>
                </c:pt>
                <c:pt idx="1">
                  <c:v>Jun '21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0.16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AF-4E7C-BF5E-EE4983C12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31288"/>
        <c:axId val="883732600"/>
      </c:barChart>
      <c:catAx>
        <c:axId val="883731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83732600"/>
        <c:crosses val="autoZero"/>
        <c:auto val="1"/>
        <c:lblAlgn val="ctr"/>
        <c:lblOffset val="100"/>
        <c:noMultiLvlLbl val="0"/>
      </c:catAx>
      <c:valAx>
        <c:axId val="88373260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88373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rgbClr val="002060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45450695335454E-2"/>
          <c:y val="1.0343982806427546E-2"/>
          <c:w val="0.95297024960962973"/>
          <c:h val="0.78250297880869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'21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5-49B2-8A59-0A69EE7E697D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084-4DBE-8201-3F4C403DF90A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C10-4A8C-827F-A6ABE0C06B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P18+</c:v>
                </c:pt>
                <c:pt idx="1">
                  <c:v>P18-34</c:v>
                </c:pt>
                <c:pt idx="2">
                  <c:v>HHI $75k+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0.28999999999999998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85-49B2-8A59-0A69EE7E69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10-4A8C-827F-A6ABE0C06BCD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C10-4A8C-827F-A6ABE0C06BCD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10-4A8C-827F-A6ABE0C06B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P18+</c:v>
                </c:pt>
                <c:pt idx="1">
                  <c:v>P18-34</c:v>
                </c:pt>
                <c:pt idx="2">
                  <c:v>HHI $75k+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0.53</c:v>
                </c:pt>
                <c:pt idx="1">
                  <c:v>0.55000000000000004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0-4A8C-827F-A6ABE0C06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16047"/>
        <c:axId val="31520207"/>
      </c:barChart>
      <c:catAx>
        <c:axId val="3151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520207"/>
        <c:crosses val="autoZero"/>
        <c:auto val="1"/>
        <c:lblAlgn val="ctr"/>
        <c:lblOffset val="100"/>
        <c:noMultiLvlLbl val="0"/>
      </c:catAx>
      <c:valAx>
        <c:axId val="31520207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3151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0.92781</cdr:x>
      <cdr:y>0.17056</cdr:y>
    </cdr:from>
    <cdr:to>
      <cdr:x>0.99063</cdr:x>
      <cdr:y>0.25688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C28F620-B95E-E57A-FE65-7AEC1D1B97D3}"/>
            </a:ext>
          </a:extLst>
        </cdr:cNvPr>
        <cdr:cNvSpPr txBox="1"/>
      </cdr:nvSpPr>
      <cdr:spPr>
        <a:xfrm xmlns:a="http://schemas.openxmlformats.org/drawingml/2006/main">
          <a:off x="10187710" y="649304"/>
          <a:ext cx="689772" cy="328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1B1464"/>
              </a:solidFill>
              <a:latin typeface="Helvetica" panose="020B0403020202020204" pitchFamily="34" charset="0"/>
            </a:rPr>
            <a:t>74%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41C6E-2A7C-8D51-B3FC-22D005FC6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664EB-9DB3-4CF6-B1F1-80BED729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2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40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89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6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6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0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9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4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95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29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432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697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386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996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5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0877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057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1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3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hyperlink" Target="https://thevab.com/insight/setting-stage-2023" TargetMode="External"/><Relationship Id="rId12" Type="http://schemas.openxmlformats.org/officeDocument/2006/relationships/image" Target="../media/image48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hyperlink" Target="https://thevab.com/insight/fast-streaming" TargetMode="External"/><Relationship Id="rId10" Type="http://schemas.openxmlformats.org/officeDocument/2006/relationships/hyperlink" Target="https://thevab.com/insight/what-is-tv" TargetMode="External"/><Relationship Id="rId4" Type="http://schemas.openxmlformats.org/officeDocument/2006/relationships/hyperlink" Target="https://thevab.com/team-board" TargetMode="External"/><Relationship Id="rId9" Type="http://schemas.openxmlformats.org/officeDocument/2006/relationships/image" Target="../media/image46.png"/><Relationship Id="rId14" Type="http://schemas.openxmlformats.org/officeDocument/2006/relationships/hyperlink" Target="https://thevab.com/vab-happenings/upfront-planning-resourc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chart" Target="../charts/chart2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2F8613-9195-5A91-AB52-CB88CA2DF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47" t="11858" r="10999" b="610"/>
          <a:stretch/>
        </p:blipFill>
        <p:spPr>
          <a:xfrm>
            <a:off x="5359400" y="0"/>
            <a:ext cx="68326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359400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AE49-136D-A4E4-568A-6AA3FFF53EE8}"/>
              </a:ext>
            </a:extLst>
          </p:cNvPr>
          <p:cNvSpPr/>
          <p:nvPr/>
        </p:nvSpPr>
        <p:spPr>
          <a:xfrm>
            <a:off x="0" y="-5696"/>
            <a:ext cx="5359400" cy="68636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8740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4137A1-220B-CE2C-37E8-133ECAD082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0" y="3423303"/>
            <a:ext cx="5017835" cy="22816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Staying Ahead 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the Churn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migrating audiences means new ad opportunities for brands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</p:spTree>
    <p:extLst>
      <p:ext uri="{BB962C8B-B14F-4D97-AF65-F5344CB8AC3E}">
        <p14:creationId xmlns:p14="http://schemas.microsoft.com/office/powerpoint/2010/main" val="277794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0" y="17083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300292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Media Insights &amp; Engagement Conference, January 2023. Hub Research Intelligence: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TV’s Competition – It’s Not Who You Think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session.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748147" y="441443"/>
            <a:ext cx="112027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are very tolerant of ads within content which increases the value proposition of ad-supported streaming services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8904B-4DF5-3E6D-2095-6A38CB2AAA4C}"/>
              </a:ext>
            </a:extLst>
          </p:cNvPr>
          <p:cNvSpPr txBox="1"/>
          <p:nvPr/>
        </p:nvSpPr>
        <p:spPr>
          <a:xfrm>
            <a:off x="10542" y="1891139"/>
            <a:ext cx="121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‘Which statement comes closest to how you feel about ads during TV shows and movies?’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2DD01A-F37D-5CC6-6B39-33DE8993E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224340"/>
              </p:ext>
            </p:extLst>
          </p:nvPr>
        </p:nvGraphicFramePr>
        <p:xfrm>
          <a:off x="687733" y="2772220"/>
          <a:ext cx="10490347" cy="327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0BC3BD-C6C6-7CCB-01D1-E18D47D474ED}"/>
              </a:ext>
            </a:extLst>
          </p:cNvPr>
          <p:cNvSpPr txBox="1"/>
          <p:nvPr/>
        </p:nvSpPr>
        <p:spPr>
          <a:xfrm>
            <a:off x="1479449" y="2487759"/>
            <a:ext cx="3424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Content matters the most: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If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I’m really interested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in a show it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doesn’t matter to me if there are ads’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592F9C-9CAA-8A16-D9CC-41F962C00967}"/>
              </a:ext>
            </a:extLst>
          </p:cNvPr>
          <p:cNvSpPr/>
          <p:nvPr/>
        </p:nvSpPr>
        <p:spPr>
          <a:xfrm>
            <a:off x="1299487" y="2565583"/>
            <a:ext cx="223736" cy="181126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612CD-5C18-4D70-D9DA-F011A32B055B}"/>
              </a:ext>
            </a:extLst>
          </p:cNvPr>
          <p:cNvSpPr txBox="1"/>
          <p:nvPr/>
        </p:nvSpPr>
        <p:spPr>
          <a:xfrm>
            <a:off x="5495157" y="2487759"/>
            <a:ext cx="29339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‘Can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tolerate a certain number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of ads but if there’s too many I’ll go elsewhere’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36201-30E3-2882-7722-06E84C7FD63A}"/>
              </a:ext>
            </a:extLst>
          </p:cNvPr>
          <p:cNvSpPr/>
          <p:nvPr/>
        </p:nvSpPr>
        <p:spPr>
          <a:xfrm>
            <a:off x="5228858" y="2565583"/>
            <a:ext cx="223736" cy="181126"/>
          </a:xfrm>
          <a:prstGeom prst="rect">
            <a:avLst/>
          </a:prstGeom>
          <a:solidFill>
            <a:srgbClr val="4EB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2C5FEB-8F8E-7097-3CAF-1274788A3999}"/>
              </a:ext>
            </a:extLst>
          </p:cNvPr>
          <p:cNvSpPr txBox="1"/>
          <p:nvPr/>
        </p:nvSpPr>
        <p:spPr>
          <a:xfrm>
            <a:off x="8992094" y="2487759"/>
            <a:ext cx="24113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Can’t tolerate them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I’d never consider a service with ads, no matter how much I like the shows’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88ECAD-14C7-5FA1-2D09-7AD4E2E2F2D3}"/>
              </a:ext>
            </a:extLst>
          </p:cNvPr>
          <p:cNvSpPr/>
          <p:nvPr/>
        </p:nvSpPr>
        <p:spPr>
          <a:xfrm>
            <a:off x="8796899" y="2565583"/>
            <a:ext cx="223736" cy="181126"/>
          </a:xfrm>
          <a:prstGeom prst="rect">
            <a:avLst/>
          </a:prstGeom>
          <a:solidFill>
            <a:srgbClr val="ED3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482DBC-1D09-A94C-2665-3BE553CBE128}"/>
              </a:ext>
            </a:extLst>
          </p:cNvPr>
          <p:cNvSpPr txBox="1"/>
          <p:nvPr/>
        </p:nvSpPr>
        <p:spPr>
          <a:xfrm>
            <a:off x="1749766" y="3231346"/>
            <a:ext cx="783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84%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4278D8-A736-23E5-969A-4E3C97E30530}"/>
              </a:ext>
            </a:extLst>
          </p:cNvPr>
          <p:cNvCxnSpPr>
            <a:cxnSpLocks/>
          </p:cNvCxnSpPr>
          <p:nvPr/>
        </p:nvCxnSpPr>
        <p:spPr>
          <a:xfrm flipH="1">
            <a:off x="1865215" y="3348650"/>
            <a:ext cx="3587379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3CAD5C-F4A1-76D7-80D9-58F99542542F}"/>
              </a:ext>
            </a:extLst>
          </p:cNvPr>
          <p:cNvCxnSpPr>
            <a:cxnSpLocks/>
          </p:cNvCxnSpPr>
          <p:nvPr/>
        </p:nvCxnSpPr>
        <p:spPr>
          <a:xfrm>
            <a:off x="5887652" y="3348650"/>
            <a:ext cx="3587379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6CFC625-507F-570E-C5A2-8DA87A70A7CD}"/>
              </a:ext>
            </a:extLst>
          </p:cNvPr>
          <p:cNvSpPr txBox="1"/>
          <p:nvPr/>
        </p:nvSpPr>
        <p:spPr>
          <a:xfrm>
            <a:off x="1749766" y="4713782"/>
            <a:ext cx="7725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83%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E68323-5EC9-0B81-636E-938EF22A3356}"/>
              </a:ext>
            </a:extLst>
          </p:cNvPr>
          <p:cNvCxnSpPr>
            <a:cxnSpLocks/>
          </p:cNvCxnSpPr>
          <p:nvPr/>
        </p:nvCxnSpPr>
        <p:spPr>
          <a:xfrm flipH="1">
            <a:off x="1865215" y="4831086"/>
            <a:ext cx="3477494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25ACEA-9B55-9CCB-66FC-487119A26BF4}"/>
              </a:ext>
            </a:extLst>
          </p:cNvPr>
          <p:cNvCxnSpPr>
            <a:cxnSpLocks/>
          </p:cNvCxnSpPr>
          <p:nvPr/>
        </p:nvCxnSpPr>
        <p:spPr>
          <a:xfrm>
            <a:off x="5887652" y="4831086"/>
            <a:ext cx="3587379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BA8C0F-B04A-6924-4EBF-912FE5333633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E494F66-D404-A76E-07DF-1B88DCDA5C30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9706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0" y="1708314"/>
            <a:ext cx="12192000" cy="455600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300292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Insights &amp; Engagement Conference, January 2023. Hub Research Intelligence: </a:t>
            </a:r>
            <a:r>
              <a:rPr lang="en-US" sz="800" i="1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TV’s Competition – It’s Not Who You Think</a:t>
            </a:r>
            <a:r>
              <a:rPr lang="en-US" sz="800" i="1">
                <a:solidFill>
                  <a:srgbClr val="002060"/>
                </a:solidFill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>
                <a:solidFill>
                  <a:srgbClr val="002060"/>
                </a:solidFill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session.</a:t>
            </a:r>
            <a:endParaRPr kumimoji="0" lang="fr-FR" sz="800" b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715617" y="441443"/>
            <a:ext cx="114253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Two-thirds of streamers now prefer services that offer an ad-supported option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FDEB2-8A5A-9374-A96B-8893D65376B2}"/>
              </a:ext>
            </a:extLst>
          </p:cNvPr>
          <p:cNvSpPr txBox="1"/>
          <p:nvPr/>
        </p:nvSpPr>
        <p:spPr>
          <a:xfrm>
            <a:off x="132576" y="1736311"/>
            <a:ext cx="6774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Which kind of subscription </a:t>
            </a:r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you prefer?</a:t>
            </a:r>
          </a:p>
        </p:txBody>
      </p:sp>
      <p:pic>
        <p:nvPicPr>
          <p:cNvPr id="30" name="Picture 29" descr="A hand holding a remote control&#10;&#10;Description automatically generated with medium confidence">
            <a:extLst>
              <a:ext uri="{FF2B5EF4-FFF2-40B4-BE49-F238E27FC236}">
                <a16:creationId xmlns:a16="http://schemas.microsoft.com/office/drawing/2014/main" id="{377C2C82-E39B-A376-436B-A0BAE3AEB5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0" t="61" r="12896" b="-61"/>
          <a:stretch/>
        </p:blipFill>
        <p:spPr>
          <a:xfrm>
            <a:off x="7169284" y="1707793"/>
            <a:ext cx="5022715" cy="4556008"/>
          </a:xfrm>
          <a:prstGeom prst="rect">
            <a:avLst/>
          </a:prstGeom>
        </p:spPr>
      </p:pic>
      <p:sp>
        <p:nvSpPr>
          <p:cNvPr id="10" name="Rounded Rectangle 80">
            <a:extLst>
              <a:ext uri="{FF2B5EF4-FFF2-40B4-BE49-F238E27FC236}">
                <a16:creationId xmlns:a16="http://schemas.microsoft.com/office/drawing/2014/main" id="{7FCA9448-91D4-D3CE-384A-BDDFF910FC36}"/>
              </a:ext>
            </a:extLst>
          </p:cNvPr>
          <p:cNvSpPr/>
          <p:nvPr/>
        </p:nvSpPr>
        <p:spPr>
          <a:xfrm>
            <a:off x="3937684" y="3502093"/>
            <a:ext cx="2881226" cy="254772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596A-A2CE-103D-9470-C30CBB88D366}"/>
              </a:ext>
            </a:extLst>
          </p:cNvPr>
          <p:cNvSpPr txBox="1"/>
          <p:nvPr/>
        </p:nvSpPr>
        <p:spPr>
          <a:xfrm>
            <a:off x="4533503" y="4435172"/>
            <a:ext cx="1689591" cy="923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32</a:t>
            </a: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B2942-0091-583F-95F4-5AF4FD82FB4F}"/>
              </a:ext>
            </a:extLst>
          </p:cNvPr>
          <p:cNvSpPr txBox="1"/>
          <p:nvPr/>
        </p:nvSpPr>
        <p:spPr>
          <a:xfrm>
            <a:off x="3937683" y="5389956"/>
            <a:ext cx="2881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Tiered plan that offers a less expensive option with advertising</a:t>
            </a:r>
          </a:p>
        </p:txBody>
      </p:sp>
      <p:sp>
        <p:nvSpPr>
          <p:cNvPr id="13" name="Rounded Rectangle 80">
            <a:extLst>
              <a:ext uri="{FF2B5EF4-FFF2-40B4-BE49-F238E27FC236}">
                <a16:creationId xmlns:a16="http://schemas.microsoft.com/office/drawing/2014/main" id="{508B07C9-68DE-C829-C9E2-5340A4B4D17A}"/>
              </a:ext>
            </a:extLst>
          </p:cNvPr>
          <p:cNvSpPr/>
          <p:nvPr/>
        </p:nvSpPr>
        <p:spPr>
          <a:xfrm>
            <a:off x="350375" y="3502093"/>
            <a:ext cx="2881226" cy="2547726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35FA9-CAED-3D9D-B55E-B2B695BF5F98}"/>
              </a:ext>
            </a:extLst>
          </p:cNvPr>
          <p:cNvSpPr txBox="1"/>
          <p:nvPr/>
        </p:nvSpPr>
        <p:spPr>
          <a:xfrm>
            <a:off x="928616" y="4435172"/>
            <a:ext cx="1689591" cy="923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34</a:t>
            </a: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2A5C1-2978-6E42-1706-246C17A1DC15}"/>
              </a:ext>
            </a:extLst>
          </p:cNvPr>
          <p:cNvSpPr txBox="1"/>
          <p:nvPr/>
        </p:nvSpPr>
        <p:spPr>
          <a:xfrm>
            <a:off x="350376" y="5514258"/>
            <a:ext cx="2881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Free with ads</a:t>
            </a:r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5B0254EB-D25E-C431-4089-4D124A052F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328" y="3644630"/>
            <a:ext cx="787940" cy="78794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529B12F-74CB-AC05-1D3D-49A0AD8B07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189" y="3669544"/>
            <a:ext cx="738112" cy="738112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5F71CAE0-7EDE-1A76-4540-B164BEA510D2}"/>
              </a:ext>
            </a:extLst>
          </p:cNvPr>
          <p:cNvSpPr/>
          <p:nvPr/>
        </p:nvSpPr>
        <p:spPr>
          <a:xfrm rot="16200000">
            <a:off x="3493474" y="101272"/>
            <a:ext cx="304800" cy="6346074"/>
          </a:xfrm>
          <a:prstGeom prst="rightBrac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0A624-629E-B46E-8482-510C98E204FB}"/>
              </a:ext>
            </a:extLst>
          </p:cNvPr>
          <p:cNvSpPr txBox="1"/>
          <p:nvPr/>
        </p:nvSpPr>
        <p:spPr>
          <a:xfrm>
            <a:off x="2697987" y="2060806"/>
            <a:ext cx="1895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ED3C8D"/>
                </a:solidFill>
                <a:latin typeface="Helvetica" panose="020B0403020202020204" pitchFamily="34" charset="0"/>
              </a:rPr>
              <a:t>66%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6E5625-7EA2-89C7-F1EC-95D14EE1D88D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CCA2A5-ACEF-210A-D4BD-37DD32D7B2F5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090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412F2-193A-1DEE-F32C-0854CE2E3AEF}"/>
              </a:ext>
            </a:extLst>
          </p:cNvPr>
          <p:cNvSpPr/>
          <p:nvPr/>
        </p:nvSpPr>
        <p:spPr>
          <a:xfrm>
            <a:off x="4111484" y="1802409"/>
            <a:ext cx="8080516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4CF38-CC28-5C6C-0CE4-BEE6C5C57FF1}"/>
              </a:ext>
            </a:extLst>
          </p:cNvPr>
          <p:cNvSpPr txBox="1"/>
          <p:nvPr/>
        </p:nvSpPr>
        <p:spPr>
          <a:xfrm>
            <a:off x="4114849" y="1936474"/>
            <a:ext cx="807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U.S. streamers that watch FAST services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(Free Ad-supported Streaming TV)</a:t>
            </a:r>
            <a:endParaRPr kumimoji="0" lang="en-US" sz="1200" i="0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7B4D77-1543-00E9-DEC8-B3B40C609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937311"/>
              </p:ext>
            </p:extLst>
          </p:nvPr>
        </p:nvGraphicFramePr>
        <p:xfrm>
          <a:off x="4225049" y="2677318"/>
          <a:ext cx="7829746" cy="347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047FD3-9749-4A48-6169-542A5EB6D0E3}"/>
              </a:ext>
            </a:extLst>
          </p:cNvPr>
          <p:cNvSpPr/>
          <p:nvPr/>
        </p:nvSpPr>
        <p:spPr>
          <a:xfrm>
            <a:off x="11173335" y="2835651"/>
            <a:ext cx="853355" cy="505456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+65%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FB2B7D-EA7F-31C0-EF4B-E1B5B0988905}"/>
              </a:ext>
            </a:extLst>
          </p:cNvPr>
          <p:cNvSpPr/>
          <p:nvPr/>
        </p:nvSpPr>
        <p:spPr>
          <a:xfrm>
            <a:off x="6303487" y="2850505"/>
            <a:ext cx="853355" cy="505456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+66%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476CD6-685D-D0AC-D8E2-F6353B5EB32B}"/>
              </a:ext>
            </a:extLst>
          </p:cNvPr>
          <p:cNvSpPr/>
          <p:nvPr/>
        </p:nvSpPr>
        <p:spPr>
          <a:xfrm>
            <a:off x="8920841" y="2787619"/>
            <a:ext cx="853355" cy="505456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+90%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C07C8-6DE0-B89F-71DC-13E6368CE001}"/>
              </a:ext>
            </a:extLst>
          </p:cNvPr>
          <p:cNvSpPr txBox="1"/>
          <p:nvPr/>
        </p:nvSpPr>
        <p:spPr>
          <a:xfrm>
            <a:off x="459850" y="6162795"/>
            <a:ext cx="11687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November 2021 &amp; November 2022 Cord Evolution Study,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P18+, P18-34 and HHI $75k+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Base = ‘streamed in the past 12 months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.’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November ‘22: FAST = used any of the following streaming services in the past 12 months: Peacock (free service w/ limited commercials), Roku Channel, Tubi TV,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Freevee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(formerly IMDb TV), Pluto, Samsung TV Plus,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Xumo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Local Now. November ‘21: FAST = used any of the following streaming services in the past 12 months: Roku Channel, Tubi TV,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Freevee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(formerly IMDb TV), Pluto, Samsung TV Plus,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Xumo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Local Now. </a:t>
            </a:r>
          </a:p>
        </p:txBody>
      </p:sp>
      <p:pic>
        <p:nvPicPr>
          <p:cNvPr id="7" name="Picture 6" descr="A person holds a remote control&#10;&#10;Description automatically generated with medium confidence">
            <a:extLst>
              <a:ext uri="{FF2B5EF4-FFF2-40B4-BE49-F238E27FC236}">
                <a16:creationId xmlns:a16="http://schemas.microsoft.com/office/drawing/2014/main" id="{CF565549-C473-9D26-3A43-FD6A861B4A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80" r="5390"/>
          <a:stretch/>
        </p:blipFill>
        <p:spPr>
          <a:xfrm>
            <a:off x="0" y="1802408"/>
            <a:ext cx="4121578" cy="43714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0C5B9A-249E-B532-D04A-DDCE6196D6BE}"/>
              </a:ext>
            </a:extLst>
          </p:cNvPr>
          <p:cNvCxnSpPr>
            <a:cxnSpLocks/>
          </p:cNvCxnSpPr>
          <p:nvPr/>
        </p:nvCxnSpPr>
        <p:spPr>
          <a:xfrm>
            <a:off x="834134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4D2877-7392-43BF-8969-CCEF4A389492}"/>
              </a:ext>
            </a:extLst>
          </p:cNvPr>
          <p:cNvSpPr txBox="1"/>
          <p:nvPr/>
        </p:nvSpPr>
        <p:spPr>
          <a:xfrm>
            <a:off x="51022" y="533776"/>
            <a:ext cx="7923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7EFDD-5CE8-D888-98D4-BE6C73008E9C}"/>
              </a:ext>
            </a:extLst>
          </p:cNvPr>
          <p:cNvSpPr/>
          <p:nvPr/>
        </p:nvSpPr>
        <p:spPr>
          <a:xfrm>
            <a:off x="985421" y="405589"/>
            <a:ext cx="112065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Younger and affluent audiences are increasing their adoption of FAST services which creates more advertising opportunities for brands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4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2063" y="176632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300292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Hub Research, 2023 Evolution of Video Branding Study, custom research conducted for VAB, March 2023.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1023731" y="436369"/>
            <a:ext cx="111172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services offer value and a wide range of curated content which appeals to the younger and more affluent audiences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7C92E-C288-5C7B-4336-746DBC6C3C19}"/>
              </a:ext>
            </a:extLst>
          </p:cNvPr>
          <p:cNvSpPr txBox="1"/>
          <p:nvPr/>
        </p:nvSpPr>
        <p:spPr>
          <a:xfrm>
            <a:off x="10542" y="1766326"/>
            <a:ext cx="12170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Top reasons for watching / signing up for a FAST (free ad-supported streaming TV) service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24A654-F610-AF58-D09A-3BD662967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546" y="2084535"/>
            <a:ext cx="2885619" cy="294880"/>
          </a:xfrm>
          <a:prstGeom prst="rect">
            <a:avLst/>
          </a:prstGeom>
        </p:spPr>
      </p:pic>
      <p:sp>
        <p:nvSpPr>
          <p:cNvPr id="19" name="Rounded Rectangle 80">
            <a:extLst>
              <a:ext uri="{FF2B5EF4-FFF2-40B4-BE49-F238E27FC236}">
                <a16:creationId xmlns:a16="http://schemas.microsoft.com/office/drawing/2014/main" id="{CD9A9C2C-4042-FFD4-1C10-DF637337417D}"/>
              </a:ext>
            </a:extLst>
          </p:cNvPr>
          <p:cNvSpPr/>
          <p:nvPr/>
        </p:nvSpPr>
        <p:spPr>
          <a:xfrm>
            <a:off x="243501" y="2529108"/>
            <a:ext cx="3698339" cy="165808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507BB-CF4D-A4C2-51DF-4384A87589A5}"/>
              </a:ext>
            </a:extLst>
          </p:cNvPr>
          <p:cNvSpPr txBox="1"/>
          <p:nvPr/>
        </p:nvSpPr>
        <p:spPr>
          <a:xfrm>
            <a:off x="242426" y="3746542"/>
            <a:ext cx="369833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40% /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36%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7B70E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194F4-ADA0-F080-E71F-4BFF796E3A3A}"/>
              </a:ext>
            </a:extLst>
          </p:cNvPr>
          <p:cNvSpPr txBox="1"/>
          <p:nvPr/>
        </p:nvSpPr>
        <p:spPr>
          <a:xfrm>
            <a:off x="242426" y="3220869"/>
            <a:ext cx="369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ability to access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free content I want to see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in exchange for watching ads</a:t>
            </a:r>
          </a:p>
        </p:txBody>
      </p:sp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83854E57-9CEC-6A2F-B7D7-0FADE4B238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179" y="2566577"/>
            <a:ext cx="594725" cy="594725"/>
          </a:xfrm>
          <a:prstGeom prst="rect">
            <a:avLst/>
          </a:prstGeom>
        </p:spPr>
      </p:pic>
      <p:sp>
        <p:nvSpPr>
          <p:cNvPr id="37" name="Rounded Rectangle 80">
            <a:extLst>
              <a:ext uri="{FF2B5EF4-FFF2-40B4-BE49-F238E27FC236}">
                <a16:creationId xmlns:a16="http://schemas.microsoft.com/office/drawing/2014/main" id="{1F77E958-0E0D-9169-3AAA-183F8804D22B}"/>
              </a:ext>
            </a:extLst>
          </p:cNvPr>
          <p:cNvSpPr/>
          <p:nvPr/>
        </p:nvSpPr>
        <p:spPr>
          <a:xfrm>
            <a:off x="4235593" y="2548723"/>
            <a:ext cx="3698339" cy="165808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A33A30-28A2-54D2-A77B-851E35FCAB41}"/>
              </a:ext>
            </a:extLst>
          </p:cNvPr>
          <p:cNvSpPr txBox="1"/>
          <p:nvPr/>
        </p:nvSpPr>
        <p:spPr>
          <a:xfrm>
            <a:off x="4234518" y="3766157"/>
            <a:ext cx="369833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39% /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35%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7B70E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36%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82EE68-62BC-4550-FA20-F3F6AF3DB39E}"/>
              </a:ext>
            </a:extLst>
          </p:cNvPr>
          <p:cNvSpPr txBox="1"/>
          <p:nvPr/>
        </p:nvSpPr>
        <p:spPr>
          <a:xfrm>
            <a:off x="4234518" y="3240484"/>
            <a:ext cx="369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specific TV program or movie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I wanted to see</a:t>
            </a: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03B0B53-EBC9-19E0-F6D9-5FA223237C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455" y="2609548"/>
            <a:ext cx="630936" cy="630936"/>
          </a:xfrm>
          <a:prstGeom prst="rect">
            <a:avLst/>
          </a:prstGeom>
        </p:spPr>
      </p:pic>
      <p:sp>
        <p:nvSpPr>
          <p:cNvPr id="44" name="Rounded Rectangle 80">
            <a:extLst>
              <a:ext uri="{FF2B5EF4-FFF2-40B4-BE49-F238E27FC236}">
                <a16:creationId xmlns:a16="http://schemas.microsoft.com/office/drawing/2014/main" id="{0F1AD9B2-ADA4-0EFD-2911-7EA0A5137834}"/>
              </a:ext>
            </a:extLst>
          </p:cNvPr>
          <p:cNvSpPr/>
          <p:nvPr/>
        </p:nvSpPr>
        <p:spPr>
          <a:xfrm>
            <a:off x="8220182" y="2509426"/>
            <a:ext cx="3698339" cy="165808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3DBA79-7D11-AC57-746C-12A080AB01E5}"/>
              </a:ext>
            </a:extLst>
          </p:cNvPr>
          <p:cNvSpPr txBox="1"/>
          <p:nvPr/>
        </p:nvSpPr>
        <p:spPr>
          <a:xfrm>
            <a:off x="8219107" y="3744018"/>
            <a:ext cx="369833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32% /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30%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7B70E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34%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8038C9-2F52-7E59-E3AB-B0AC27A6E2F1}"/>
              </a:ext>
            </a:extLst>
          </p:cNvPr>
          <p:cNvSpPr txBox="1"/>
          <p:nvPr/>
        </p:nvSpPr>
        <p:spPr>
          <a:xfrm>
            <a:off x="8243468" y="3178210"/>
            <a:ext cx="369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wide variety of content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offered which complements my other video subscriptions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3045B2D1-F23B-10EC-8A1B-6E6AAD59810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7663" y="2581251"/>
            <a:ext cx="509121" cy="509121"/>
          </a:xfrm>
          <a:prstGeom prst="rect">
            <a:avLst/>
          </a:prstGeom>
        </p:spPr>
      </p:pic>
      <p:sp>
        <p:nvSpPr>
          <p:cNvPr id="48" name="Rounded Rectangle 80">
            <a:extLst>
              <a:ext uri="{FF2B5EF4-FFF2-40B4-BE49-F238E27FC236}">
                <a16:creationId xmlns:a16="http://schemas.microsoft.com/office/drawing/2014/main" id="{143C918C-1F39-BD61-DB01-C32A86B5ADBE}"/>
              </a:ext>
            </a:extLst>
          </p:cNvPr>
          <p:cNvSpPr/>
          <p:nvPr/>
        </p:nvSpPr>
        <p:spPr>
          <a:xfrm>
            <a:off x="242356" y="4477883"/>
            <a:ext cx="3698339" cy="165808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70D6CF-E3F6-9F09-17A3-310129D9CF6A}"/>
              </a:ext>
            </a:extLst>
          </p:cNvPr>
          <p:cNvSpPr txBox="1"/>
          <p:nvPr/>
        </p:nvSpPr>
        <p:spPr>
          <a:xfrm>
            <a:off x="241281" y="5695317"/>
            <a:ext cx="369833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33% /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28%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7B70E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33%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ECFC91-70C9-650C-38FF-1761661FC772}"/>
              </a:ext>
            </a:extLst>
          </p:cNvPr>
          <p:cNvSpPr txBox="1"/>
          <p:nvPr/>
        </p:nvSpPr>
        <p:spPr>
          <a:xfrm>
            <a:off x="241281" y="5169644"/>
            <a:ext cx="369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Easy access to 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large library of 'classic' programming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at any time 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637865B-C877-E55F-FE7D-D57870D1D50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781" y="4556710"/>
            <a:ext cx="557774" cy="557774"/>
          </a:xfrm>
          <a:prstGeom prst="rect">
            <a:avLst/>
          </a:prstGeom>
        </p:spPr>
      </p:pic>
      <p:sp>
        <p:nvSpPr>
          <p:cNvPr id="52" name="Rounded Rectangle 80">
            <a:extLst>
              <a:ext uri="{FF2B5EF4-FFF2-40B4-BE49-F238E27FC236}">
                <a16:creationId xmlns:a16="http://schemas.microsoft.com/office/drawing/2014/main" id="{342FCEE5-EEA5-7DCC-4876-67C6D65DD512}"/>
              </a:ext>
            </a:extLst>
          </p:cNvPr>
          <p:cNvSpPr/>
          <p:nvPr/>
        </p:nvSpPr>
        <p:spPr>
          <a:xfrm>
            <a:off x="4234518" y="4472895"/>
            <a:ext cx="3698339" cy="165808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B2EA6F-B7F5-C01B-B40B-21BAD10D670E}"/>
              </a:ext>
            </a:extLst>
          </p:cNvPr>
          <p:cNvSpPr txBox="1"/>
          <p:nvPr/>
        </p:nvSpPr>
        <p:spPr>
          <a:xfrm>
            <a:off x="4233443" y="5707487"/>
            <a:ext cx="369833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28% /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32%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7B70E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32%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FFEDF5-5DAB-96B0-C6AB-922677AF6541}"/>
              </a:ext>
            </a:extLst>
          </p:cNvPr>
          <p:cNvSpPr txBox="1"/>
          <p:nvPr/>
        </p:nvSpPr>
        <p:spPr>
          <a:xfrm>
            <a:off x="4257804" y="5141679"/>
            <a:ext cx="369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availability of curated channels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focused on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niche / specialty topics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Picture 5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05B93E4-F59D-4D83-653E-24792DA1DAC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908" y="4472292"/>
            <a:ext cx="623685" cy="623685"/>
          </a:xfrm>
          <a:prstGeom prst="rect">
            <a:avLst/>
          </a:prstGeom>
        </p:spPr>
      </p:pic>
      <p:sp>
        <p:nvSpPr>
          <p:cNvPr id="56" name="Rounded Rectangle 80">
            <a:extLst>
              <a:ext uri="{FF2B5EF4-FFF2-40B4-BE49-F238E27FC236}">
                <a16:creationId xmlns:a16="http://schemas.microsoft.com/office/drawing/2014/main" id="{DE70C0D7-9D10-0C85-7E41-E4DECF21D896}"/>
              </a:ext>
            </a:extLst>
          </p:cNvPr>
          <p:cNvSpPr/>
          <p:nvPr/>
        </p:nvSpPr>
        <p:spPr>
          <a:xfrm>
            <a:off x="8216061" y="4439896"/>
            <a:ext cx="3698339" cy="165808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97FCC4-C4BD-C681-CDEF-2376B38428DB}"/>
              </a:ext>
            </a:extLst>
          </p:cNvPr>
          <p:cNvSpPr txBox="1"/>
          <p:nvPr/>
        </p:nvSpPr>
        <p:spPr>
          <a:xfrm>
            <a:off x="8214986" y="5674488"/>
            <a:ext cx="369833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28% /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30%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7B70E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31%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EBE90C-C8CA-D975-76D2-10384E461E2E}"/>
              </a:ext>
            </a:extLst>
          </p:cNvPr>
          <p:cNvSpPr txBox="1"/>
          <p:nvPr/>
        </p:nvSpPr>
        <p:spPr>
          <a:xfrm>
            <a:off x="8239347" y="5108680"/>
            <a:ext cx="369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Easy access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recent or current programming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at any time</a:t>
            </a:r>
          </a:p>
        </p:txBody>
      </p:sp>
      <p:pic>
        <p:nvPicPr>
          <p:cNvPr id="59" name="Picture 58" descr="Icon&#10;&#10;Description automatically generated with medium confidence">
            <a:extLst>
              <a:ext uri="{FF2B5EF4-FFF2-40B4-BE49-F238E27FC236}">
                <a16:creationId xmlns:a16="http://schemas.microsoft.com/office/drawing/2014/main" id="{C2F8B981-D8A5-2EB9-F682-8FC536D92A3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826" y="4511721"/>
            <a:ext cx="596434" cy="596434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149A38B-28D0-2C5A-8297-B894CA299B64}"/>
              </a:ext>
            </a:extLst>
          </p:cNvPr>
          <p:cNvCxnSpPr>
            <a:cxnSpLocks/>
          </p:cNvCxnSpPr>
          <p:nvPr/>
        </p:nvCxnSpPr>
        <p:spPr>
          <a:xfrm>
            <a:off x="834134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5C36DF2-B0B5-C12B-476B-17D13E7E557E}"/>
              </a:ext>
            </a:extLst>
          </p:cNvPr>
          <p:cNvSpPr txBox="1"/>
          <p:nvPr/>
        </p:nvSpPr>
        <p:spPr>
          <a:xfrm>
            <a:off x="51022" y="533776"/>
            <a:ext cx="7923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8562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0" y="1769859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F3B0B-AD7D-490E-6C59-9E9B65CDA1B5}"/>
              </a:ext>
            </a:extLst>
          </p:cNvPr>
          <p:cNvSpPr txBox="1"/>
          <p:nvPr/>
        </p:nvSpPr>
        <p:spPr>
          <a:xfrm>
            <a:off x="51022" y="2073083"/>
            <a:ext cx="121704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SVOD &amp; FAST Services: Total Aggregated Minutes (YoY Difference)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February 2023 vs. February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8BB93D-28E6-2538-136F-41CF0E56692B}"/>
              </a:ext>
            </a:extLst>
          </p:cNvPr>
          <p:cNvCxnSpPr>
            <a:cxnSpLocks/>
          </p:cNvCxnSpPr>
          <p:nvPr/>
        </p:nvCxnSpPr>
        <p:spPr>
          <a:xfrm>
            <a:off x="834134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6FA515-893C-B29E-C264-55B4B2222147}"/>
              </a:ext>
            </a:extLst>
          </p:cNvPr>
          <p:cNvSpPr txBox="1"/>
          <p:nvPr/>
        </p:nvSpPr>
        <p:spPr>
          <a:xfrm>
            <a:off x="51022" y="533776"/>
            <a:ext cx="7923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D63066-4B3B-F36E-6A59-8DDC48769F33}"/>
              </a:ext>
            </a:extLst>
          </p:cNvPr>
          <p:cNvSpPr txBox="1"/>
          <p:nvPr/>
        </p:nvSpPr>
        <p:spPr>
          <a:xfrm>
            <a:off x="626229" y="2923168"/>
            <a:ext cx="3320300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P18+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2CD426-A84E-1C46-C1F5-66540BC70538}"/>
              </a:ext>
            </a:extLst>
          </p:cNvPr>
          <p:cNvSpPr txBox="1"/>
          <p:nvPr/>
        </p:nvSpPr>
        <p:spPr>
          <a:xfrm>
            <a:off x="643812" y="3904342"/>
            <a:ext cx="16036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SVOD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2E900-F226-0C73-6264-7C730811B5BF}"/>
              </a:ext>
            </a:extLst>
          </p:cNvPr>
          <p:cNvSpPr txBox="1"/>
          <p:nvPr/>
        </p:nvSpPr>
        <p:spPr>
          <a:xfrm>
            <a:off x="2326559" y="3899106"/>
            <a:ext cx="16036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95E730-7C70-E2E6-51F0-301E9915A8A0}"/>
              </a:ext>
            </a:extLst>
          </p:cNvPr>
          <p:cNvSpPr txBox="1"/>
          <p:nvPr/>
        </p:nvSpPr>
        <p:spPr>
          <a:xfrm>
            <a:off x="4475888" y="3901443"/>
            <a:ext cx="16036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SVOD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836261-2F2F-07A1-6FA4-8049EDD32A56}"/>
              </a:ext>
            </a:extLst>
          </p:cNvPr>
          <p:cNvSpPr txBox="1"/>
          <p:nvPr/>
        </p:nvSpPr>
        <p:spPr>
          <a:xfrm>
            <a:off x="6211011" y="3896207"/>
            <a:ext cx="1543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E441B4-634A-E32F-3D52-1926EE68C74D}"/>
              </a:ext>
            </a:extLst>
          </p:cNvPr>
          <p:cNvSpPr txBox="1"/>
          <p:nvPr/>
        </p:nvSpPr>
        <p:spPr>
          <a:xfrm>
            <a:off x="4458826" y="2920174"/>
            <a:ext cx="3320300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P18-34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63D54B-677D-E43E-6089-F660761AE235}"/>
              </a:ext>
            </a:extLst>
          </p:cNvPr>
          <p:cNvSpPr txBox="1"/>
          <p:nvPr/>
        </p:nvSpPr>
        <p:spPr>
          <a:xfrm>
            <a:off x="8291423" y="2920174"/>
            <a:ext cx="3320300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HHI $75K+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A98BF5-24CA-6873-01C9-5E7355C59F75}"/>
              </a:ext>
            </a:extLst>
          </p:cNvPr>
          <p:cNvSpPr txBox="1"/>
          <p:nvPr/>
        </p:nvSpPr>
        <p:spPr>
          <a:xfrm>
            <a:off x="8315471" y="3901443"/>
            <a:ext cx="15783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SVOD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4D7941-98FA-C020-57D6-4682CB3CB9B6}"/>
              </a:ext>
            </a:extLst>
          </p:cNvPr>
          <p:cNvSpPr txBox="1"/>
          <p:nvPr/>
        </p:nvSpPr>
        <p:spPr>
          <a:xfrm>
            <a:off x="10025314" y="3896207"/>
            <a:ext cx="15804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88E80-9FF7-2CA4-8F93-1EF34B561296}"/>
              </a:ext>
            </a:extLst>
          </p:cNvPr>
          <p:cNvSpPr txBox="1"/>
          <p:nvPr/>
        </p:nvSpPr>
        <p:spPr>
          <a:xfrm>
            <a:off x="480160" y="6206264"/>
            <a:ext cx="1143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Comscore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mediametrix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multiplatform, </a:t>
            </a:r>
            <a:r>
              <a:rPr lang="en-US" sz="800" dirty="0" err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Mediatrend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data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P18+, P18-34 and households with $75K+ income. February 2023 vs. February 2022. Based on total cume minutes across five measured platforms for both SVOD and FAST. SVOD includes Amazon Prime Video, Apple+, DAZN, Netflix and STARZ. FAST includes Tubi,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Freevee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Vudu,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Xumo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Crackle.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C4A3A-8EBA-477D-4177-1163C05595DD}"/>
              </a:ext>
            </a:extLst>
          </p:cNvPr>
          <p:cNvSpPr/>
          <p:nvPr/>
        </p:nvSpPr>
        <p:spPr>
          <a:xfrm>
            <a:off x="985421" y="441443"/>
            <a:ext cx="111555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Wider viewer adoption of FAST has fostered a migration from subscription services among highly desirable audiences for brands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892CF0-5025-24C2-2084-FECC3BFEAFCD}"/>
              </a:ext>
            </a:extLst>
          </p:cNvPr>
          <p:cNvSpPr/>
          <p:nvPr/>
        </p:nvSpPr>
        <p:spPr>
          <a:xfrm>
            <a:off x="643812" y="4235927"/>
            <a:ext cx="1641331" cy="1335192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9C4A54-FF87-A619-4C56-483DAE70A30C}"/>
              </a:ext>
            </a:extLst>
          </p:cNvPr>
          <p:cNvSpPr/>
          <p:nvPr/>
        </p:nvSpPr>
        <p:spPr>
          <a:xfrm>
            <a:off x="2332811" y="4235927"/>
            <a:ext cx="1641331" cy="1335192"/>
          </a:xfrm>
          <a:prstGeom prst="roundRect">
            <a:avLst/>
          </a:prstGeom>
          <a:solidFill>
            <a:srgbClr val="4EBEA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170FD5-5150-380F-4B97-A749FD8F4A0C}"/>
              </a:ext>
            </a:extLst>
          </p:cNvPr>
          <p:cNvSpPr/>
          <p:nvPr/>
        </p:nvSpPr>
        <p:spPr>
          <a:xfrm>
            <a:off x="4477122" y="4235927"/>
            <a:ext cx="1641331" cy="1335192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9DFA0E-60C6-D853-DB50-E685DA13450E}"/>
              </a:ext>
            </a:extLst>
          </p:cNvPr>
          <p:cNvSpPr/>
          <p:nvPr/>
        </p:nvSpPr>
        <p:spPr>
          <a:xfrm>
            <a:off x="6166121" y="4235927"/>
            <a:ext cx="1641331" cy="1335192"/>
          </a:xfrm>
          <a:prstGeom prst="roundRect">
            <a:avLst/>
          </a:prstGeom>
          <a:solidFill>
            <a:srgbClr val="4EBEA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8F8FF4-77AF-78D2-F83F-9E0DFD2B98A6}"/>
              </a:ext>
            </a:extLst>
          </p:cNvPr>
          <p:cNvSpPr/>
          <p:nvPr/>
        </p:nvSpPr>
        <p:spPr>
          <a:xfrm>
            <a:off x="8315471" y="4235927"/>
            <a:ext cx="1641331" cy="1335192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DAE220-CF74-0D26-3A32-605493630800}"/>
              </a:ext>
            </a:extLst>
          </p:cNvPr>
          <p:cNvSpPr/>
          <p:nvPr/>
        </p:nvSpPr>
        <p:spPr>
          <a:xfrm>
            <a:off x="10004470" y="4235927"/>
            <a:ext cx="1641331" cy="1335192"/>
          </a:xfrm>
          <a:prstGeom prst="roundRect">
            <a:avLst/>
          </a:prstGeom>
          <a:solidFill>
            <a:srgbClr val="4EBEA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3AB8E47-E5AF-6574-D6F8-FEFFE4FA9F1C}"/>
              </a:ext>
            </a:extLst>
          </p:cNvPr>
          <p:cNvSpPr/>
          <p:nvPr/>
        </p:nvSpPr>
        <p:spPr>
          <a:xfrm>
            <a:off x="4477120" y="4281867"/>
            <a:ext cx="1641333" cy="124331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+25%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67B4A-538E-9A38-9868-299CC2FE9F84}"/>
              </a:ext>
            </a:extLst>
          </p:cNvPr>
          <p:cNvSpPr/>
          <p:nvPr/>
        </p:nvSpPr>
        <p:spPr>
          <a:xfrm>
            <a:off x="6096000" y="4281354"/>
            <a:ext cx="1664973" cy="1244338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+70%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C2DBA23-805D-41CC-8D3A-0C2F4F148869}"/>
              </a:ext>
            </a:extLst>
          </p:cNvPr>
          <p:cNvSpPr/>
          <p:nvPr/>
        </p:nvSpPr>
        <p:spPr>
          <a:xfrm>
            <a:off x="8288959" y="4281867"/>
            <a:ext cx="1643797" cy="124331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-6%</a:t>
            </a:r>
            <a:b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308C904-43BF-DB4A-7DE2-29396EE20C9D}"/>
              </a:ext>
            </a:extLst>
          </p:cNvPr>
          <p:cNvSpPr/>
          <p:nvPr/>
        </p:nvSpPr>
        <p:spPr>
          <a:xfrm>
            <a:off x="9910303" y="4281354"/>
            <a:ext cx="1664973" cy="1244338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9CD394-0B90-E0A6-F441-2964E1329CA0}"/>
              </a:ext>
            </a:extLst>
          </p:cNvPr>
          <p:cNvSpPr/>
          <p:nvPr/>
        </p:nvSpPr>
        <p:spPr>
          <a:xfrm>
            <a:off x="647230" y="4325916"/>
            <a:ext cx="1598967" cy="1155214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-2%</a:t>
            </a:r>
            <a:b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CA7B82B-0C16-E988-E0C7-39B180901956}"/>
              </a:ext>
            </a:extLst>
          </p:cNvPr>
          <p:cNvSpPr/>
          <p:nvPr/>
        </p:nvSpPr>
        <p:spPr>
          <a:xfrm>
            <a:off x="2263924" y="4281354"/>
            <a:ext cx="1664973" cy="1244338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+39%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66B67D1-D37B-4546-350F-A0C99CBA392B}"/>
              </a:ext>
            </a:extLst>
          </p:cNvPr>
          <p:cNvSpPr/>
          <p:nvPr/>
        </p:nvSpPr>
        <p:spPr>
          <a:xfrm rot="5400000">
            <a:off x="5948193" y="2534135"/>
            <a:ext cx="340519" cy="2095954"/>
          </a:xfrm>
          <a:prstGeom prst="leftBrace">
            <a:avLst>
              <a:gd name="adj1" fmla="val 33914"/>
              <a:gd name="adj2" fmla="val 50000"/>
            </a:avLst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C5DD292-F691-2A9C-3A4C-F412CC6B9677}"/>
              </a:ext>
            </a:extLst>
          </p:cNvPr>
          <p:cNvSpPr/>
          <p:nvPr/>
        </p:nvSpPr>
        <p:spPr>
          <a:xfrm rot="5400000">
            <a:off x="2126349" y="2483723"/>
            <a:ext cx="340519" cy="2196779"/>
          </a:xfrm>
          <a:prstGeom prst="leftBrace">
            <a:avLst>
              <a:gd name="adj1" fmla="val 33914"/>
              <a:gd name="adj2" fmla="val 50000"/>
            </a:avLst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768BCB9-FF38-A12B-403B-1639EAF981CD}"/>
              </a:ext>
            </a:extLst>
          </p:cNvPr>
          <p:cNvSpPr/>
          <p:nvPr/>
        </p:nvSpPr>
        <p:spPr>
          <a:xfrm rot="5400000">
            <a:off x="9768011" y="2489673"/>
            <a:ext cx="340519" cy="2184879"/>
          </a:xfrm>
          <a:prstGeom prst="leftBrace">
            <a:avLst>
              <a:gd name="adj1" fmla="val 33914"/>
              <a:gd name="adj2" fmla="val 50000"/>
            </a:avLst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5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4E5EB0-4B1D-4947-9F75-7C8EFF88A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D27EAA-503B-4753-AE4C-F40779BDF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06F4A5-111A-4439-93D1-A48F56D5A98F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82F11-3D9B-46F6-8ECD-9BCD0D7CC3A1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BCDCAB-8089-0911-D196-1294754BC35A}"/>
              </a:ext>
            </a:extLst>
          </p:cNvPr>
          <p:cNvSpPr/>
          <p:nvPr/>
        </p:nvSpPr>
        <p:spPr>
          <a:xfrm>
            <a:off x="6348361" y="1671637"/>
            <a:ext cx="5149733" cy="4216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Consumers are using more sources than ever to access video content, but there is a clear migration </a:t>
            </a:r>
            <a:r>
              <a:rPr lang="en-US" sz="1600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of some consumers shifting from subscription services to ad-supported streaming as they </a:t>
            </a:r>
            <a:br>
              <a:rPr lang="en-US" sz="1600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search for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 greater value and different content to complement their overall viewing consumption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As streaming competition intensifies and churn continues to increase among subscription services, highly desirable audiences - such as adults 18-34 and affluent households - are more likely to adopt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additional ad-supported options, especially FAST services, which creates more opportunities for brands to engage with these highly desirable audiences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37AEF-3A78-907D-7FAE-073955E8C524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Key Marketer Takeaways</a:t>
            </a:r>
          </a:p>
        </p:txBody>
      </p:sp>
    </p:spTree>
    <p:extLst>
      <p:ext uri="{BB962C8B-B14F-4D97-AF65-F5344CB8AC3E}">
        <p14:creationId xmlns:p14="http://schemas.microsoft.com/office/powerpoint/2010/main" val="261608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A9E9509-C150-4A49-A9CE-B73CED574D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73ED4B-22CA-490F-840A-9BF0A56FA6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B596846-53AC-4177-8CD1-B63ED1E32B3E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74FD45-5850-4900-B516-72563D292F9B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014FFF-1817-4389-ADD8-A7BDC32FC9A3}"/>
              </a:ext>
            </a:extLst>
          </p:cNvPr>
          <p:cNvGrpSpPr/>
          <p:nvPr/>
        </p:nvGrpSpPr>
        <p:grpSpPr>
          <a:xfrm>
            <a:off x="2904789" y="682222"/>
            <a:ext cx="1880099" cy="914270"/>
            <a:chOff x="198561" y="542425"/>
            <a:chExt cx="1453627" cy="91427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838EBB-2A69-4126-A577-E2A3DD1CE846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2AC74D-3D28-470D-B828-01A31D5FD9BD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2419ED-7024-4C45-8E6C-B9388F848151}"/>
              </a:ext>
            </a:extLst>
          </p:cNvPr>
          <p:cNvGrpSpPr/>
          <p:nvPr/>
        </p:nvGrpSpPr>
        <p:grpSpPr>
          <a:xfrm>
            <a:off x="332794" y="688719"/>
            <a:ext cx="2433585" cy="744993"/>
            <a:chOff x="2529807" y="542425"/>
            <a:chExt cx="1962494" cy="7449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8E97AD-7859-4E8E-AE5F-E094C92E4317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26664E-461F-4A0F-BA7C-C1F1BFC5D4F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2174A884-9B9A-C216-CEA3-3C8E51F509C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456" y="4207320"/>
            <a:ext cx="1942908" cy="1092886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2B422BA-B563-997E-7AF1-1A4C8656C115}"/>
              </a:ext>
            </a:extLst>
          </p:cNvPr>
          <p:cNvSpPr/>
          <p:nvPr/>
        </p:nvSpPr>
        <p:spPr>
          <a:xfrm>
            <a:off x="155150" y="2751672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2926A448-4B34-6070-36B0-1C176B6F7F55}"/>
              </a:ext>
            </a:extLst>
          </p:cNvPr>
          <p:cNvSpPr txBox="1"/>
          <p:nvPr/>
        </p:nvSpPr>
        <p:spPr>
          <a:xfrm>
            <a:off x="289383" y="1784888"/>
            <a:ext cx="23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Karolina Guillen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AB4D3-7EBF-3961-F2AF-809AE8B98BDD}"/>
              </a:ext>
            </a:extLst>
          </p:cNvPr>
          <p:cNvSpPr txBox="1"/>
          <p:nvPr/>
        </p:nvSpPr>
        <p:spPr>
          <a:xfrm>
            <a:off x="289383" y="2097752"/>
            <a:ext cx="230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karolinag@thevab.com</a:t>
            </a:r>
          </a:p>
        </p:txBody>
      </p:sp>
      <p:sp>
        <p:nvSpPr>
          <p:cNvPr id="8" name="TextBox 7">
            <a:hlinkClick r:id="rId7"/>
            <a:extLst>
              <a:ext uri="{FF2B5EF4-FFF2-40B4-BE49-F238E27FC236}">
                <a16:creationId xmlns:a16="http://schemas.microsoft.com/office/drawing/2014/main" id="{40D86B27-498A-E77B-ADA4-683684D24475}"/>
              </a:ext>
            </a:extLst>
          </p:cNvPr>
          <p:cNvSpPr txBox="1"/>
          <p:nvPr/>
        </p:nvSpPr>
        <p:spPr>
          <a:xfrm>
            <a:off x="6387503" y="1485506"/>
            <a:ext cx="25701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Setting the Stage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 Streaming Trends That Will Impact Marketing Plans in 2023</a:t>
            </a: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E0A57AF5-9C38-F8C0-1285-C001EF566AAB}"/>
              </a:ext>
            </a:extLst>
          </p:cNvPr>
          <p:cNvSpPr txBox="1"/>
          <p:nvPr/>
        </p:nvSpPr>
        <p:spPr>
          <a:xfrm>
            <a:off x="9384615" y="5334176"/>
            <a:ext cx="23185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The FAST and the Curious Ep. 4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marketers harness the rapid growth of FAST?</a:t>
            </a: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7441855D-115C-C4C9-E4DC-21F85C6C7A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463" y="383891"/>
            <a:ext cx="2008221" cy="1102069"/>
          </a:xfrm>
          <a:prstGeom prst="rect">
            <a:avLst/>
          </a:prstGeom>
          <a:ln w="6350">
            <a:solidFill>
              <a:srgbClr val="1B1464"/>
            </a:solidFill>
          </a:ln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A3854283-AA1F-226B-2243-F3BBD7C8E7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119" y="4207320"/>
            <a:ext cx="1942908" cy="109288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F0C764D2-D165-9C1D-7F58-AE4C95CA9836}"/>
              </a:ext>
            </a:extLst>
          </p:cNvPr>
          <p:cNvSpPr txBox="1"/>
          <p:nvPr/>
        </p:nvSpPr>
        <p:spPr>
          <a:xfrm>
            <a:off x="6398418" y="5334176"/>
            <a:ext cx="25483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The FAST and the Curious Ep. 3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 FASTs meet the 6 entertainment need states for consumers</a:t>
            </a: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?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B2A5FC36-7570-2FBA-4106-FB222B9D929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094" y="388014"/>
            <a:ext cx="1925633" cy="109288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4" name="TextBox 13">
            <a:hlinkClick r:id="rId10"/>
            <a:extLst>
              <a:ext uri="{FF2B5EF4-FFF2-40B4-BE49-F238E27FC236}">
                <a16:creationId xmlns:a16="http://schemas.microsoft.com/office/drawing/2014/main" id="{2D91F737-B7EE-3561-F122-303B19EBBC38}"/>
              </a:ext>
            </a:extLst>
          </p:cNvPr>
          <p:cNvSpPr txBox="1"/>
          <p:nvPr/>
        </p:nvSpPr>
        <p:spPr>
          <a:xfrm>
            <a:off x="9269755" y="1485506"/>
            <a:ext cx="254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What is TV?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Modern Look At How Consumers Define TV</a:t>
            </a:r>
          </a:p>
        </p:txBody>
      </p:sp>
      <p:pic>
        <p:nvPicPr>
          <p:cNvPr id="15" name="Picture 14">
            <a:hlinkClick r:id="rId5"/>
            <a:extLst>
              <a:ext uri="{FF2B5EF4-FFF2-40B4-BE49-F238E27FC236}">
                <a16:creationId xmlns:a16="http://schemas.microsoft.com/office/drawing/2014/main" id="{70C9A86F-E0A6-02FB-1B66-9CF3FCB673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456" y="2268184"/>
            <a:ext cx="1942908" cy="109288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FDFF2111-A0E1-B2F5-53BA-0B9A5BF7E518}"/>
              </a:ext>
            </a:extLst>
          </p:cNvPr>
          <p:cNvSpPr txBox="1"/>
          <p:nvPr/>
        </p:nvSpPr>
        <p:spPr>
          <a:xfrm>
            <a:off x="9384615" y="3369402"/>
            <a:ext cx="23185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The FAST and the Curious Ep. 2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Who is the FAST viewer and how do they compare to other streamers?</a:t>
            </a:r>
          </a:p>
        </p:txBody>
      </p:sp>
      <p:pic>
        <p:nvPicPr>
          <p:cNvPr id="19" name="Picture 18">
            <a:hlinkClick r:id="rId5"/>
            <a:extLst>
              <a:ext uri="{FF2B5EF4-FFF2-40B4-BE49-F238E27FC236}">
                <a16:creationId xmlns:a16="http://schemas.microsoft.com/office/drawing/2014/main" id="{4568080D-9773-24A7-D858-777F77B1EC7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120" y="2268184"/>
            <a:ext cx="1942906" cy="109288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D27548DD-F685-A0A0-23E7-7947CDF1259A}"/>
              </a:ext>
            </a:extLst>
          </p:cNvPr>
          <p:cNvSpPr txBox="1"/>
          <p:nvPr/>
        </p:nvSpPr>
        <p:spPr>
          <a:xfrm>
            <a:off x="6398418" y="3369402"/>
            <a:ext cx="25483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The FAST and the Curious Ep. 1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is Free Ad-Supported Streaming TV (FAST)?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C5561-92E4-5976-C00B-22B8140C75F3}"/>
              </a:ext>
            </a:extLst>
          </p:cNvPr>
          <p:cNvSpPr txBox="1"/>
          <p:nvPr/>
        </p:nvSpPr>
        <p:spPr>
          <a:xfrm>
            <a:off x="155150" y="4017863"/>
            <a:ext cx="56080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Upfront season, marketers are making important decisions about their video investment strategy.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We’re here to help.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Upfront Planning Resource Center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a curated a list of resources filled with the data, analysis and insights needed to make informed investment decisions.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7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62513-ABD5-FA50-3B3B-36BD2A670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861B44-7A14-6FB5-C133-44D045099A1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93C4-9D0F-D844-4530-E50DA65EF80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7AB37F17-EDF5-C584-4316-FABC4EF44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1" r="18154"/>
          <a:stretch/>
        </p:blipFill>
        <p:spPr>
          <a:xfrm>
            <a:off x="0" y="0"/>
            <a:ext cx="493587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916" y="0"/>
            <a:ext cx="2322084" cy="1352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5030986" y="738347"/>
            <a:ext cx="662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D3C8D"/>
                </a:solidFill>
                <a:latin typeface="Helvetica" panose="020B0604020202020204" pitchFamily="2" charset="0"/>
              </a:rPr>
              <a:t>How can marketers turn subscription churn into an engagement opportunity?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CFBA-CEBB-F1F5-923E-0EBF23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C724-9715-ED17-AA8D-885F6B05A3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64FD-64FF-BFE9-A1C6-6C9CB0D2CCF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78978-314D-104F-EEF9-A97A54FA0266}"/>
              </a:ext>
            </a:extLst>
          </p:cNvPr>
          <p:cNvSpPr txBox="1"/>
          <p:nvPr/>
        </p:nvSpPr>
        <p:spPr>
          <a:xfrm>
            <a:off x="5123582" y="1910154"/>
            <a:ext cx="65308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Churn, the constant audience turnover and migration among  subscription-based platforms, has been lamented for years. As platforms grow in number, this churn has accelerated.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Why this impacts advertisers: </a:t>
            </a: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desirable audiences like young adults and affluent households are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migrating towards ad-supported services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– especially FAST platforms - in search of different content and greater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opportunity: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You’ll see how churn creates more engagement opportunities as the audience deceleration of pure subscription services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leads to increased growth for ad-supported streaming. </a:t>
            </a:r>
          </a:p>
        </p:txBody>
      </p:sp>
    </p:spTree>
    <p:extLst>
      <p:ext uri="{BB962C8B-B14F-4D97-AF65-F5344CB8AC3E}">
        <p14:creationId xmlns:p14="http://schemas.microsoft.com/office/powerpoint/2010/main" val="232615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300292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pt-BR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TiVo, Video Trends Report, Q4 ’22.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5" y="441443"/>
            <a:ext cx="11287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The percentage of people who have canceled a paid subscription service has increased over the last year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81CCF-AAE3-F34D-0D2D-9475DECE3EAD}"/>
              </a:ext>
            </a:extLst>
          </p:cNvPr>
          <p:cNvSpPr/>
          <p:nvPr/>
        </p:nvSpPr>
        <p:spPr>
          <a:xfrm>
            <a:off x="6692900" y="1671398"/>
            <a:ext cx="5499100" cy="4376977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EB1A82-3122-5B17-9B21-B843083430DB}"/>
              </a:ext>
            </a:extLst>
          </p:cNvPr>
          <p:cNvSpPr/>
          <p:nvPr/>
        </p:nvSpPr>
        <p:spPr>
          <a:xfrm>
            <a:off x="0" y="1671398"/>
            <a:ext cx="6692900" cy="437697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E9C9F-89F4-40BB-C67F-1FACE0A2E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404327"/>
              </p:ext>
            </p:extLst>
          </p:nvPr>
        </p:nvGraphicFramePr>
        <p:xfrm>
          <a:off x="390061" y="2452003"/>
          <a:ext cx="5938174" cy="342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3D49CA-545C-910A-EF05-4E24F1EBADE5}"/>
              </a:ext>
            </a:extLst>
          </p:cNvPr>
          <p:cNvSpPr txBox="1"/>
          <p:nvPr/>
        </p:nvSpPr>
        <p:spPr>
          <a:xfrm>
            <a:off x="12699" y="1905708"/>
            <a:ext cx="6692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consumers that dropped an SVOD service in the last 6 months</a:t>
            </a:r>
            <a:endParaRPr lang="en-US" sz="1400" b="1" u="sng">
              <a:solidFill>
                <a:srgbClr val="1B1464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E2C683-934A-7B7B-E04C-95BABABF3D6F}"/>
              </a:ext>
            </a:extLst>
          </p:cNvPr>
          <p:cNvCxnSpPr>
            <a:cxnSpLocks/>
          </p:cNvCxnSpPr>
          <p:nvPr/>
        </p:nvCxnSpPr>
        <p:spPr>
          <a:xfrm flipV="1">
            <a:off x="2630486" y="3506680"/>
            <a:ext cx="1444364" cy="37952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F1E8B0-EA55-1CE9-E312-A5D081A0BF98}"/>
              </a:ext>
            </a:extLst>
          </p:cNvPr>
          <p:cNvSpPr/>
          <p:nvPr/>
        </p:nvSpPr>
        <p:spPr>
          <a:xfrm>
            <a:off x="5479537" y="2684152"/>
            <a:ext cx="1028700" cy="595604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+50% </a:t>
            </a: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YoY increase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28913-A48D-4B6D-5C59-A905971A1A40}"/>
              </a:ext>
            </a:extLst>
          </p:cNvPr>
          <p:cNvSpPr txBox="1"/>
          <p:nvPr/>
        </p:nvSpPr>
        <p:spPr>
          <a:xfrm>
            <a:off x="7417360" y="3034720"/>
            <a:ext cx="41803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>
                  <a:solidFill>
                    <a:srgbClr val="1B1464"/>
                  </a:solidFill>
                </a:ln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29%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say that they are likely to </a:t>
            </a:r>
            <a:r>
              <a:rPr lang="en-US" sz="1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 one or more SVOD services </a:t>
            </a:r>
            <a:r>
              <a:rPr lang="en-U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the next 6 months</a:t>
            </a:r>
          </a:p>
        </p:txBody>
      </p:sp>
    </p:spTree>
    <p:extLst>
      <p:ext uri="{BB962C8B-B14F-4D97-AF65-F5344CB8AC3E}">
        <p14:creationId xmlns:p14="http://schemas.microsoft.com/office/powerpoint/2010/main" val="55886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0" y="17083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72838" y="6317140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Media Insights &amp; Engagement Conference, 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January 2023,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Hub Research Intelligence: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TV’s Competition – It’s Not Who You Think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session. *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Samba TV, The Harris Poll, 8/29/22-9/1/22.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45014" y="291391"/>
            <a:ext cx="11287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Lack of content and perceived value are the most common reasons for canceling a streaming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D9357C-A4CF-3C84-4780-808C6E1990E0}"/>
              </a:ext>
            </a:extLst>
          </p:cNvPr>
          <p:cNvSpPr/>
          <p:nvPr/>
        </p:nvSpPr>
        <p:spPr>
          <a:xfrm>
            <a:off x="652362" y="1167323"/>
            <a:ext cx="1128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1200" b="1" dirty="0">
                <a:solidFill>
                  <a:srgbClr val="ED3C8D"/>
                </a:solidFill>
                <a:latin typeface="Helvetica" pitchFamily="2" charset="0"/>
              </a:rPr>
              <a:t>55% </a:t>
            </a:r>
            <a:r>
              <a:rPr lang="en-US" sz="1200" dirty="0">
                <a:solidFill>
                  <a:srgbClr val="1F1A62"/>
                </a:solidFill>
                <a:latin typeface="Helvetica" pitchFamily="2" charset="0"/>
              </a:rPr>
              <a:t>of consumers have cancelled their subscription after watching a single program because, ‘</a:t>
            </a:r>
            <a:r>
              <a:rPr lang="en-US" sz="1200" i="1" dirty="0">
                <a:solidFill>
                  <a:srgbClr val="1F1A62"/>
                </a:solidFill>
                <a:latin typeface="Helvetica" pitchFamily="2" charset="0"/>
              </a:rPr>
              <a:t>other than the movie/TV show I watched, no other content interested me</a:t>
            </a:r>
            <a:r>
              <a:rPr lang="en-US" sz="1200" dirty="0">
                <a:solidFill>
                  <a:srgbClr val="1F1A62"/>
                </a:solidFill>
                <a:latin typeface="Helvetica" pitchFamily="2" charset="0"/>
              </a:rPr>
              <a:t>’*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8597DDF-1100-DE39-2EFE-3B9613C4B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157752"/>
              </p:ext>
            </p:extLst>
          </p:nvPr>
        </p:nvGraphicFramePr>
        <p:xfrm>
          <a:off x="382771" y="2112195"/>
          <a:ext cx="11556865" cy="355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DAAC013-69BC-D592-3D37-1C9E3FD90368}"/>
              </a:ext>
            </a:extLst>
          </p:cNvPr>
          <p:cNvSpPr txBox="1"/>
          <p:nvPr/>
        </p:nvSpPr>
        <p:spPr>
          <a:xfrm>
            <a:off x="10542" y="1830979"/>
            <a:ext cx="12170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those who have canceled a streaming service in the last 6 months for the following reason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184706-07D7-657A-62CC-C70E0EF6FFBF}"/>
              </a:ext>
            </a:extLst>
          </p:cNvPr>
          <p:cNvGrpSpPr/>
          <p:nvPr/>
        </p:nvGrpSpPr>
        <p:grpSpPr>
          <a:xfrm>
            <a:off x="815013" y="5528057"/>
            <a:ext cx="689909" cy="722623"/>
            <a:chOff x="3657600" y="990600"/>
            <a:chExt cx="4876800" cy="4876800"/>
          </a:xfrm>
        </p:grpSpPr>
        <p:pic>
          <p:nvPicPr>
            <p:cNvPr id="15" name="Picture 14" descr="A picture containing monitor&#10;&#10;Description automatically generated">
              <a:extLst>
                <a:ext uri="{FF2B5EF4-FFF2-40B4-BE49-F238E27FC236}">
                  <a16:creationId xmlns:a16="http://schemas.microsoft.com/office/drawing/2014/main" id="{FC41D1A4-CD92-6B4A-AE38-E300A8B6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990600"/>
              <a:ext cx="4876800" cy="48768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043D3716-83C4-F505-F6E0-D780F36C0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7210" y="1768331"/>
              <a:ext cx="2721934" cy="2721934"/>
            </a:xfrm>
            <a:prstGeom prst="rect">
              <a:avLst/>
            </a:prstGeom>
          </p:spPr>
        </p:pic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971F07E-7FD6-6845-112D-63B0F7545E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102" y="5601278"/>
            <a:ext cx="576181" cy="57618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2503A79-24EC-D44B-8987-D878D2F273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471" y="5601278"/>
            <a:ext cx="576181" cy="57618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BFAA3C9-654E-5E30-4C5B-B5278A7F087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840" y="5601278"/>
            <a:ext cx="576181" cy="576181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19B18D1F-067F-38BF-3173-CCC92A82B55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313" y="5601278"/>
            <a:ext cx="576181" cy="57618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2F11C1F-F64D-2A5F-BB99-AACB558A8D7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59" y="5601278"/>
            <a:ext cx="576181" cy="576181"/>
          </a:xfrm>
          <a:prstGeom prst="rect">
            <a:avLst/>
          </a:prstGeom>
        </p:spPr>
      </p:pic>
      <p:pic>
        <p:nvPicPr>
          <p:cNvPr id="31" name="Picture 3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410609A-3FCF-623F-68FC-48DF2EF1709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806" y="5601278"/>
            <a:ext cx="576181" cy="5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1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0" y="17083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300292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Variety VIP+, Dare to Stream, November 2022.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441176"/>
            <a:ext cx="115689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Younger audiences are more likely to cancel multiple subscription services once they finish what they wanted to watch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1A6C4-A627-9BA8-8D44-C961EC6A0E91}"/>
              </a:ext>
            </a:extLst>
          </p:cNvPr>
          <p:cNvSpPr txBox="1"/>
          <p:nvPr/>
        </p:nvSpPr>
        <p:spPr>
          <a:xfrm>
            <a:off x="1874983" y="1751607"/>
            <a:ext cx="930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times in the last year someone signed up for a streaming service to see something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cancelled / paused their membership</a:t>
            </a: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after they finished watching it 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C6500F-ED16-AE15-09EC-8632CD791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061175"/>
              </p:ext>
            </p:extLst>
          </p:nvPr>
        </p:nvGraphicFramePr>
        <p:xfrm>
          <a:off x="988291" y="2384117"/>
          <a:ext cx="10980418" cy="380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AAA64342-9423-E9AA-19B4-4AA9CED3660A}"/>
              </a:ext>
            </a:extLst>
          </p:cNvPr>
          <p:cNvSpPr txBox="1"/>
          <p:nvPr/>
        </p:nvSpPr>
        <p:spPr>
          <a:xfrm>
            <a:off x="10133626" y="3920350"/>
            <a:ext cx="591128" cy="29556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66%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AA64342-9423-E9AA-19B4-4AA9CED3660A}"/>
              </a:ext>
            </a:extLst>
          </p:cNvPr>
          <p:cNvSpPr txBox="1"/>
          <p:nvPr/>
        </p:nvSpPr>
        <p:spPr>
          <a:xfrm>
            <a:off x="7353483" y="4784569"/>
            <a:ext cx="591128" cy="29556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43%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AA64342-9423-E9AA-19B4-4AA9CED3660A}"/>
              </a:ext>
            </a:extLst>
          </p:cNvPr>
          <p:cNvSpPr txBox="1"/>
          <p:nvPr/>
        </p:nvSpPr>
        <p:spPr>
          <a:xfrm>
            <a:off x="5330719" y="5635184"/>
            <a:ext cx="591128" cy="29556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27%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56AF4-1584-C6BA-669A-2CFF19C0F64A}"/>
              </a:ext>
            </a:extLst>
          </p:cNvPr>
          <p:cNvSpPr txBox="1"/>
          <p:nvPr/>
        </p:nvSpPr>
        <p:spPr>
          <a:xfrm>
            <a:off x="5015349" y="2788022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49%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EB86BC-AB65-AE66-181B-1599E933FBDF}"/>
              </a:ext>
            </a:extLst>
          </p:cNvPr>
          <p:cNvCxnSpPr/>
          <p:nvPr/>
        </p:nvCxnSpPr>
        <p:spPr>
          <a:xfrm>
            <a:off x="8257309" y="2909942"/>
            <a:ext cx="2743200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069DFA-E7D3-9945-BCF6-5675971F8D1F}"/>
              </a:ext>
            </a:extLst>
          </p:cNvPr>
          <p:cNvCxnSpPr>
            <a:cxnSpLocks/>
          </p:cNvCxnSpPr>
          <p:nvPr/>
        </p:nvCxnSpPr>
        <p:spPr>
          <a:xfrm flipH="1">
            <a:off x="5130797" y="2905327"/>
            <a:ext cx="2743200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D36827-095F-31D2-CEFC-652A72785C0F}"/>
              </a:ext>
            </a:extLst>
          </p:cNvPr>
          <p:cNvSpPr txBox="1"/>
          <p:nvPr/>
        </p:nvSpPr>
        <p:spPr>
          <a:xfrm>
            <a:off x="5130796" y="3634384"/>
            <a:ext cx="5093861" cy="25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40%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EA89FA-299D-BB47-2DD0-D35D4566FE2F}"/>
              </a:ext>
            </a:extLst>
          </p:cNvPr>
          <p:cNvCxnSpPr>
            <a:cxnSpLocks/>
          </p:cNvCxnSpPr>
          <p:nvPr/>
        </p:nvCxnSpPr>
        <p:spPr>
          <a:xfrm>
            <a:off x="7873997" y="3756304"/>
            <a:ext cx="2193639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3CCAFF-088C-396E-58E1-8AF6A5F85B18}"/>
              </a:ext>
            </a:extLst>
          </p:cNvPr>
          <p:cNvCxnSpPr>
            <a:cxnSpLocks/>
          </p:cNvCxnSpPr>
          <p:nvPr/>
        </p:nvCxnSpPr>
        <p:spPr>
          <a:xfrm flipH="1">
            <a:off x="5255485" y="3760925"/>
            <a:ext cx="2193639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F9A702-8151-A856-E21D-D5726E6E76E3}"/>
              </a:ext>
            </a:extLst>
          </p:cNvPr>
          <p:cNvSpPr txBox="1"/>
          <p:nvPr/>
        </p:nvSpPr>
        <p:spPr>
          <a:xfrm>
            <a:off x="5772726" y="4470195"/>
            <a:ext cx="1505529" cy="25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12%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2C4007-CBCC-BB16-B9FE-09DED48E3C80}"/>
              </a:ext>
            </a:extLst>
          </p:cNvPr>
          <p:cNvCxnSpPr>
            <a:cxnSpLocks/>
          </p:cNvCxnSpPr>
          <p:nvPr/>
        </p:nvCxnSpPr>
        <p:spPr>
          <a:xfrm>
            <a:off x="6695486" y="4592115"/>
            <a:ext cx="453459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DF2DC2-41E4-FBB9-A8D3-40AB0A710B6D}"/>
              </a:ext>
            </a:extLst>
          </p:cNvPr>
          <p:cNvCxnSpPr>
            <a:cxnSpLocks/>
          </p:cNvCxnSpPr>
          <p:nvPr/>
        </p:nvCxnSpPr>
        <p:spPr>
          <a:xfrm flipH="1" flipV="1">
            <a:off x="5841123" y="4587500"/>
            <a:ext cx="453459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8AB1B42-CFC8-726D-99AD-61970A11B2F7}"/>
              </a:ext>
            </a:extLst>
          </p:cNvPr>
          <p:cNvSpPr txBox="1"/>
          <p:nvPr/>
        </p:nvSpPr>
        <p:spPr>
          <a:xfrm>
            <a:off x="4789054" y="5343518"/>
            <a:ext cx="466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4%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EF0420-A989-6A25-3072-F778496FA087}"/>
              </a:ext>
            </a:extLst>
          </p:cNvPr>
          <p:cNvCxnSpPr>
            <a:cxnSpLocks/>
          </p:cNvCxnSpPr>
          <p:nvPr/>
        </p:nvCxnSpPr>
        <p:spPr>
          <a:xfrm>
            <a:off x="5148398" y="5465438"/>
            <a:ext cx="140487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E4781F-E70D-B055-B1E0-E3C35AF89DA7}"/>
              </a:ext>
            </a:extLst>
          </p:cNvPr>
          <p:cNvCxnSpPr>
            <a:cxnSpLocks/>
          </p:cNvCxnSpPr>
          <p:nvPr/>
        </p:nvCxnSpPr>
        <p:spPr>
          <a:xfrm flipH="1">
            <a:off x="4737383" y="5479298"/>
            <a:ext cx="140487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3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8BAB5685-FFE2-578C-7A21-6B8C1B9A3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44" r="7088"/>
          <a:stretch/>
        </p:blipFill>
        <p:spPr>
          <a:xfrm>
            <a:off x="-1" y="1765230"/>
            <a:ext cx="3955583" cy="510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3CFBEF-D55F-21A9-B86E-64EFB52B0F23}"/>
              </a:ext>
            </a:extLst>
          </p:cNvPr>
          <p:cNvSpPr/>
          <p:nvPr/>
        </p:nvSpPr>
        <p:spPr>
          <a:xfrm>
            <a:off x="3956453" y="1765230"/>
            <a:ext cx="8235114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3956017" y="6307615"/>
            <a:ext cx="7994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Media Insights &amp; Engagement Conference, January 2023,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Magid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Churn and Burn or Retain and Sustain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session.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45014" y="445096"/>
            <a:ext cx="114959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Higher income households are also more likely to cancel a service as they look to optimize value across a larger group of subscriptions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E1A41-1B3C-CFAB-475C-735187CC1E04}"/>
              </a:ext>
            </a:extLst>
          </p:cNvPr>
          <p:cNvSpPr txBox="1"/>
          <p:nvPr/>
        </p:nvSpPr>
        <p:spPr>
          <a:xfrm>
            <a:off x="3881119" y="1874537"/>
            <a:ext cx="8310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‘How likely are you to cancel at least one of your streaming services in the next 6 months?’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(likely or very likely)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F42045-862B-6CC9-043D-3D6A3D29704B}"/>
              </a:ext>
            </a:extLst>
          </p:cNvPr>
          <p:cNvGrpSpPr/>
          <p:nvPr/>
        </p:nvGrpSpPr>
        <p:grpSpPr>
          <a:xfrm>
            <a:off x="4251441" y="2229900"/>
            <a:ext cx="7645138" cy="3879734"/>
            <a:chOff x="4433066" y="2115600"/>
            <a:chExt cx="7645138" cy="3879734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7EBE8D0D-0983-795B-4FDB-E60676479B5C}"/>
                </a:ext>
              </a:extLst>
            </p:cNvPr>
            <p:cNvGraphicFramePr/>
            <p:nvPr/>
          </p:nvGraphicFramePr>
          <p:xfrm>
            <a:off x="4433066" y="2115600"/>
            <a:ext cx="7645138" cy="30755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428D21-EAF7-947C-20D4-EC99D4F42082}"/>
                </a:ext>
              </a:extLst>
            </p:cNvPr>
            <p:cNvSpPr txBox="1"/>
            <p:nvPr/>
          </p:nvSpPr>
          <p:spPr>
            <a:xfrm>
              <a:off x="7362914" y="5372352"/>
              <a:ext cx="177803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Average # of SVODs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31109-84C4-5B1E-8CC1-90CD2AB16A01}"/>
                </a:ext>
              </a:extLst>
            </p:cNvPr>
            <p:cNvSpPr txBox="1"/>
            <p:nvPr/>
          </p:nvSpPr>
          <p:spPr>
            <a:xfrm>
              <a:off x="5418568" y="5718335"/>
              <a:ext cx="7545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2.9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790A9-3573-516C-A9E0-FCA23D2FE130}"/>
                </a:ext>
              </a:extLst>
            </p:cNvPr>
            <p:cNvSpPr txBox="1"/>
            <p:nvPr/>
          </p:nvSpPr>
          <p:spPr>
            <a:xfrm>
              <a:off x="7874635" y="5718335"/>
              <a:ext cx="7545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3.2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99D392-EE4E-B713-04A2-26E120BAFEE3}"/>
                </a:ext>
              </a:extLst>
            </p:cNvPr>
            <p:cNvSpPr txBox="1"/>
            <p:nvPr/>
          </p:nvSpPr>
          <p:spPr>
            <a:xfrm>
              <a:off x="10362043" y="5718335"/>
              <a:ext cx="7545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3.5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220F04C-5C2D-CA6F-B8C7-62B2E98DE417}"/>
                </a:ext>
              </a:extLst>
            </p:cNvPr>
            <p:cNvCxnSpPr/>
            <p:nvPr/>
          </p:nvCxnSpPr>
          <p:spPr>
            <a:xfrm>
              <a:off x="8934450" y="5495462"/>
              <a:ext cx="2162175" cy="0"/>
            </a:xfrm>
            <a:prstGeom prst="straightConnector1">
              <a:avLst/>
            </a:prstGeom>
            <a:ln>
              <a:solidFill>
                <a:srgbClr val="1B14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E85ECD7-577B-3804-11A4-AD250D6B0B97}"/>
                </a:ext>
              </a:extLst>
            </p:cNvPr>
            <p:cNvCxnSpPr/>
            <p:nvPr/>
          </p:nvCxnSpPr>
          <p:spPr>
            <a:xfrm flipH="1">
              <a:off x="5486400" y="5495462"/>
              <a:ext cx="2095500" cy="0"/>
            </a:xfrm>
            <a:prstGeom prst="straightConnector1">
              <a:avLst/>
            </a:prstGeom>
            <a:ln>
              <a:solidFill>
                <a:srgbClr val="1B14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15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300292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lang="en-US" sz="800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TiVo, Video Trends Report, Q4 ’21 &amp; Q4 ’22, includes pay-TV subscriptions.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441443"/>
            <a:ext cx="115179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Although more consumers are canceling paid subscriptions, the total number of services used to consume video content is at an all time high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24D51C-98B5-4198-054B-FC6954C5510C}"/>
              </a:ext>
            </a:extLst>
          </p:cNvPr>
          <p:cNvSpPr/>
          <p:nvPr/>
        </p:nvSpPr>
        <p:spPr>
          <a:xfrm>
            <a:off x="0" y="1802409"/>
            <a:ext cx="6614807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2A942-BCA6-9472-085C-43C9D70B685C}"/>
              </a:ext>
            </a:extLst>
          </p:cNvPr>
          <p:cNvSpPr txBox="1"/>
          <p:nvPr/>
        </p:nvSpPr>
        <p:spPr>
          <a:xfrm>
            <a:off x="51023" y="1962850"/>
            <a:ext cx="618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Average number of total services used to consume video content</a:t>
            </a: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639EE79-75CD-6ACB-23A8-E100B5AE0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518812"/>
              </p:ext>
            </p:extLst>
          </p:nvPr>
        </p:nvGraphicFramePr>
        <p:xfrm>
          <a:off x="118500" y="2555930"/>
          <a:ext cx="6233045" cy="35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3C9447-0441-2B73-D094-B6B4703E99E0}"/>
              </a:ext>
            </a:extLst>
          </p:cNvPr>
          <p:cNvCxnSpPr>
            <a:cxnSpLocks/>
          </p:cNvCxnSpPr>
          <p:nvPr/>
        </p:nvCxnSpPr>
        <p:spPr>
          <a:xfrm flipV="1">
            <a:off x="2451370" y="3249038"/>
            <a:ext cx="1731524" cy="45720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hand holding a remote control&#10;&#10;Description automatically generated with medium confidence">
            <a:extLst>
              <a:ext uri="{FF2B5EF4-FFF2-40B4-BE49-F238E27FC236}">
                <a16:creationId xmlns:a16="http://schemas.microsoft.com/office/drawing/2014/main" id="{727997FC-7B1C-A341-3C30-0F1B46D56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0" t="-163" r="8994" b="163"/>
          <a:stretch/>
        </p:blipFill>
        <p:spPr>
          <a:xfrm>
            <a:off x="6470046" y="1799102"/>
            <a:ext cx="5721954" cy="43714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58773-87D6-DA24-64AD-ADBB104ED7DD}"/>
              </a:ext>
            </a:extLst>
          </p:cNvPr>
          <p:cNvSpPr/>
          <p:nvPr/>
        </p:nvSpPr>
        <p:spPr>
          <a:xfrm>
            <a:off x="5280981" y="2484109"/>
            <a:ext cx="1056622" cy="5546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+30% </a:t>
            </a:r>
          </a:p>
          <a:p>
            <a:pPr algn="ctr"/>
            <a:r>
              <a:rPr lang="en-US" sz="105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YOY</a:t>
            </a:r>
            <a:endParaRPr lang="en-US" sz="11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0" y="17083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97322" y="6309817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 dirty="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Nielsen, </a:t>
            </a:r>
            <a:r>
              <a:rPr lang="en-US" sz="800" i="1" dirty="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old is new again: Bundles could help consumers cope with increasing streaming service choice</a:t>
            </a:r>
            <a:r>
              <a:rPr lang="en-US" sz="800" dirty="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May 2022; based on Nielsen streaming media consumer survey.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5" y="408577"/>
            <a:ext cx="115689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streamers cancel a service, they look for replacements that offer different content to complement their overall video consumption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3710E-E212-A62F-9E68-4BBABFD3F2BA}"/>
              </a:ext>
            </a:extLst>
          </p:cNvPr>
          <p:cNvSpPr txBox="1"/>
          <p:nvPr/>
        </p:nvSpPr>
        <p:spPr>
          <a:xfrm>
            <a:off x="-433" y="2075170"/>
            <a:ext cx="1219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Reasons for accessing new streaming services</a:t>
            </a:r>
            <a:endParaRPr kumimoji="0" lang="en-US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Rounded Rectangle 80">
            <a:extLst>
              <a:ext uri="{FF2B5EF4-FFF2-40B4-BE49-F238E27FC236}">
                <a16:creationId xmlns:a16="http://schemas.microsoft.com/office/drawing/2014/main" id="{7D8611DE-F9DB-98CB-56C6-029D7FCAE4D5}"/>
              </a:ext>
            </a:extLst>
          </p:cNvPr>
          <p:cNvSpPr/>
          <p:nvPr/>
        </p:nvSpPr>
        <p:spPr>
          <a:xfrm>
            <a:off x="9067514" y="2703148"/>
            <a:ext cx="2834472" cy="279230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7DB394-5A3D-8FB9-1176-C083D9521C93}"/>
              </a:ext>
            </a:extLst>
          </p:cNvPr>
          <p:cNvGrpSpPr/>
          <p:nvPr/>
        </p:nvGrpSpPr>
        <p:grpSpPr>
          <a:xfrm>
            <a:off x="290014" y="2708756"/>
            <a:ext cx="11600033" cy="2800312"/>
            <a:chOff x="290014" y="2708756"/>
            <a:chExt cx="11600033" cy="2800312"/>
          </a:xfrm>
        </p:grpSpPr>
        <p:sp>
          <p:nvSpPr>
            <p:cNvPr id="13" name="Rounded Rectangle 80">
              <a:extLst>
                <a:ext uri="{FF2B5EF4-FFF2-40B4-BE49-F238E27FC236}">
                  <a16:creationId xmlns:a16="http://schemas.microsoft.com/office/drawing/2014/main" id="{1DBBC533-E9A4-84FF-7754-2E27571AEA9A}"/>
                </a:ext>
              </a:extLst>
            </p:cNvPr>
            <p:cNvSpPr/>
            <p:nvPr/>
          </p:nvSpPr>
          <p:spPr>
            <a:xfrm>
              <a:off x="290014" y="2716771"/>
              <a:ext cx="2834472" cy="2792297"/>
            </a:xfrm>
            <a:prstGeom prst="roundRect">
              <a:avLst>
                <a:gd name="adj" fmla="val 6650"/>
              </a:avLst>
            </a:prstGeom>
            <a:solidFill>
              <a:schemeClr val="bg1"/>
            </a:solidFill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1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CE92E2-5131-9394-A974-BDA813C411A2}"/>
                </a:ext>
              </a:extLst>
            </p:cNvPr>
            <p:cNvSpPr txBox="1"/>
            <p:nvPr/>
          </p:nvSpPr>
          <p:spPr>
            <a:xfrm>
              <a:off x="987012" y="3777172"/>
              <a:ext cx="1440477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R="0" lvl="0" indent="0" algn="ctr" defTabSz="117239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200" b="1" i="0" u="none" strike="noStrike" cap="none" spc="0" normalizeH="0" baseline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defRPr>
              </a:lvl1pPr>
            </a:lstStyle>
            <a:p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>
                  <a:solidFill>
                    <a:srgbClr val="1B1464"/>
                  </a:solidFill>
                  <a:effectLst/>
                  <a:cs typeface="Helvetica" panose="020B0604020202020204" pitchFamily="34" charset="0"/>
                </a:rPr>
                <a:t>42</a:t>
              </a:r>
              <a:r>
                <a:rPr kumimoji="0" lang="en-US" sz="48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rPr>
                <a:t>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869415-CEED-67A8-BD8C-AACBA2D1430F}"/>
                </a:ext>
              </a:extLst>
            </p:cNvPr>
            <p:cNvSpPr txBox="1"/>
            <p:nvPr/>
          </p:nvSpPr>
          <p:spPr>
            <a:xfrm>
              <a:off x="290667" y="4663556"/>
              <a:ext cx="28331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To access </a:t>
              </a:r>
              <a:r>
                <a:rPr lang="en-US" sz="1400" b="1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original content </a:t>
              </a:r>
              <a:r>
                <a:rPr lang="en-US" sz="1400" b="1" dirty="0">
                  <a:solidFill>
                    <a:srgbClr val="1B1464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exclusive</a:t>
              </a:r>
              <a: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 to streaming platforms</a:t>
              </a:r>
            </a:p>
          </p:txBody>
        </p:sp>
        <p:sp>
          <p:nvSpPr>
            <p:cNvPr id="17" name="Rounded Rectangle 80">
              <a:extLst>
                <a:ext uri="{FF2B5EF4-FFF2-40B4-BE49-F238E27FC236}">
                  <a16:creationId xmlns:a16="http://schemas.microsoft.com/office/drawing/2014/main" id="{48429E4D-E67E-FB9E-5746-4FC22BB8CBA5}"/>
                </a:ext>
              </a:extLst>
            </p:cNvPr>
            <p:cNvSpPr/>
            <p:nvPr/>
          </p:nvSpPr>
          <p:spPr>
            <a:xfrm>
              <a:off x="3215847" y="2710856"/>
              <a:ext cx="2834472" cy="2792300"/>
            </a:xfrm>
            <a:prstGeom prst="roundRect">
              <a:avLst>
                <a:gd name="adj" fmla="val 6650"/>
              </a:avLst>
            </a:prstGeom>
            <a:solidFill>
              <a:schemeClr val="bg1"/>
            </a:solidFill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1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9D3CB8-621E-0864-F0F0-9EA5C4289DDF}"/>
                </a:ext>
              </a:extLst>
            </p:cNvPr>
            <p:cNvSpPr txBox="1"/>
            <p:nvPr/>
          </p:nvSpPr>
          <p:spPr>
            <a:xfrm>
              <a:off x="3912845" y="3777172"/>
              <a:ext cx="1440477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R="0" lvl="0" indent="0" algn="ctr" defTabSz="117239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200" b="1" i="0" u="none" strike="noStrike" cap="none" spc="0" normalizeH="0" baseline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defRPr>
              </a:lvl1pPr>
            </a:lstStyle>
            <a:p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>
                  <a:solidFill>
                    <a:srgbClr val="00BFF2"/>
                  </a:solidFill>
                  <a:effectLst/>
                  <a:cs typeface="Helvetica" panose="020B0604020202020204" pitchFamily="34" charset="0"/>
                </a:rPr>
                <a:t>41</a:t>
              </a:r>
              <a:r>
                <a:rPr kumimoji="0" lang="en-US" sz="48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rPr>
                <a:t>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AA5202-A126-A833-60A5-25F60ED861DD}"/>
                </a:ext>
              </a:extLst>
            </p:cNvPr>
            <p:cNvSpPr txBox="1"/>
            <p:nvPr/>
          </p:nvSpPr>
          <p:spPr>
            <a:xfrm>
              <a:off x="3230832" y="4663556"/>
              <a:ext cx="28344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b="1">
                  <a:solidFill>
                    <a:srgbClr val="00BFF2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watch a particular program </a:t>
              </a:r>
              <a:r>
                <a:rPr lang="en-US" sz="140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that I have heard about</a:t>
              </a:r>
            </a:p>
          </p:txBody>
        </p:sp>
        <p:sp>
          <p:nvSpPr>
            <p:cNvPr id="21" name="Rounded Rectangle 80">
              <a:extLst>
                <a:ext uri="{FF2B5EF4-FFF2-40B4-BE49-F238E27FC236}">
                  <a16:creationId xmlns:a16="http://schemas.microsoft.com/office/drawing/2014/main" id="{DD4E9607-234F-267D-AFAA-32C283FEDF24}"/>
                </a:ext>
              </a:extLst>
            </p:cNvPr>
            <p:cNvSpPr/>
            <p:nvPr/>
          </p:nvSpPr>
          <p:spPr>
            <a:xfrm>
              <a:off x="6141681" y="2708756"/>
              <a:ext cx="2834473" cy="2792297"/>
            </a:xfrm>
            <a:prstGeom prst="roundRect">
              <a:avLst>
                <a:gd name="adj" fmla="val 6650"/>
              </a:avLst>
            </a:prstGeom>
            <a:solidFill>
              <a:schemeClr val="bg1"/>
            </a:solidFill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1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9155B4-5463-7BB7-70EE-56B1853AA22A}"/>
                </a:ext>
              </a:extLst>
            </p:cNvPr>
            <p:cNvSpPr txBox="1"/>
            <p:nvPr/>
          </p:nvSpPr>
          <p:spPr>
            <a:xfrm>
              <a:off x="6838678" y="3777172"/>
              <a:ext cx="1440477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R="0" lvl="0" indent="0" algn="ctr" defTabSz="117239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200" b="1" i="0" u="none" strike="noStrike" cap="none" spc="0" normalizeH="0" baseline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defRPr>
              </a:lvl1pPr>
            </a:lstStyle>
            <a:p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>
                  <a:effectLst/>
                  <a:cs typeface="Helvetica" panose="020B0604020202020204" pitchFamily="34" charset="0"/>
                </a:rPr>
                <a:t>40</a:t>
              </a:r>
              <a:r>
                <a:rPr kumimoji="0" lang="en-US" sz="48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rPr>
                <a:t>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48368A-0129-B92C-1C0A-AD3915DCC9A0}"/>
                </a:ext>
              </a:extLst>
            </p:cNvPr>
            <p:cNvSpPr txBox="1"/>
            <p:nvPr/>
          </p:nvSpPr>
          <p:spPr>
            <a:xfrm>
              <a:off x="6172304" y="4663556"/>
              <a:ext cx="28001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b="1" dirty="0">
                  <a:solidFill>
                    <a:srgbClr val="ED3C8D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expand the content </a:t>
              </a:r>
              <a: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that </a:t>
              </a:r>
              <a:b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I have available </a:t>
              </a:r>
              <a:endParaRPr 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76AE4E-F5F9-D206-BD8E-3EE74F9E4B3E}"/>
                </a:ext>
              </a:extLst>
            </p:cNvPr>
            <p:cNvSpPr txBox="1"/>
            <p:nvPr/>
          </p:nvSpPr>
          <p:spPr>
            <a:xfrm>
              <a:off x="9764512" y="3777172"/>
              <a:ext cx="1440477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R="0" lvl="0" indent="0" algn="ctr" defTabSz="117239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200" b="1" i="0" u="none" strike="noStrike" cap="none" spc="0" normalizeH="0" baseline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defRPr>
              </a:lvl1pPr>
            </a:lstStyle>
            <a:p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>
                  <a:solidFill>
                    <a:srgbClr val="4EBEA4"/>
                  </a:solidFill>
                  <a:effectLst/>
                  <a:cs typeface="Helvetica" panose="020B0604020202020204" pitchFamily="34" charset="0"/>
                </a:rPr>
                <a:t>37</a:t>
              </a:r>
              <a:r>
                <a:rPr kumimoji="0" lang="en-US" sz="48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rPr>
                <a:t>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7439A5-4390-9837-5D8A-92138FC6C07F}"/>
                </a:ext>
              </a:extLst>
            </p:cNvPr>
            <p:cNvSpPr txBox="1"/>
            <p:nvPr/>
          </p:nvSpPr>
          <p:spPr>
            <a:xfrm>
              <a:off x="9079454" y="4663556"/>
              <a:ext cx="281059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To watch programs that </a:t>
              </a:r>
              <a:r>
                <a:rPr lang="en-US" sz="1400" b="1" dirty="0">
                  <a:solidFill>
                    <a:srgbClr val="4EBEA4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I used to watch on TV</a:t>
              </a:r>
              <a:r>
                <a:rPr lang="en-US" sz="1400" dirty="0">
                  <a:solidFill>
                    <a:srgbClr val="00206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 and can’t find anywhere else </a:t>
              </a:r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A82200C-AE08-E56A-ED04-305ADFF52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7886" y="3003545"/>
              <a:ext cx="800211" cy="800211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0CB00623-20C6-0B54-956D-A6C502619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5144" y="2988567"/>
              <a:ext cx="830997" cy="830997"/>
            </a:xfrm>
            <a:prstGeom prst="rect">
              <a:avLst/>
            </a:prstGeom>
          </p:spPr>
        </p:pic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2030C728-2619-1A6C-9989-954AF275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888" y="3022919"/>
              <a:ext cx="760397" cy="760397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B55D5269-235C-3DB3-B744-0825EEBA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3103" y="3031262"/>
              <a:ext cx="743250" cy="743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98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F1C8C1-7C07-F7A9-5162-2D00F692DABB}"/>
              </a:ext>
            </a:extLst>
          </p:cNvPr>
          <p:cNvSpPr/>
          <p:nvPr/>
        </p:nvSpPr>
        <p:spPr>
          <a:xfrm>
            <a:off x="5728094" y="1971691"/>
            <a:ext cx="6470045" cy="429263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80">
            <a:extLst>
              <a:ext uri="{FF2B5EF4-FFF2-40B4-BE49-F238E27FC236}">
                <a16:creationId xmlns:a16="http://schemas.microsoft.com/office/drawing/2014/main" id="{C445068D-CD4F-2A40-B4BF-A7DE40CAB22B}"/>
              </a:ext>
            </a:extLst>
          </p:cNvPr>
          <p:cNvSpPr/>
          <p:nvPr/>
        </p:nvSpPr>
        <p:spPr>
          <a:xfrm>
            <a:off x="5985133" y="4139157"/>
            <a:ext cx="2834472" cy="1724926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0">
            <a:extLst>
              <a:ext uri="{FF2B5EF4-FFF2-40B4-BE49-F238E27FC236}">
                <a16:creationId xmlns:a16="http://schemas.microsoft.com/office/drawing/2014/main" id="{BB90F5CC-37DE-82FE-7FAD-602A621A37FF}"/>
              </a:ext>
            </a:extLst>
          </p:cNvPr>
          <p:cNvSpPr/>
          <p:nvPr/>
        </p:nvSpPr>
        <p:spPr>
          <a:xfrm>
            <a:off x="9075874" y="4139157"/>
            <a:ext cx="2834472" cy="1724926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5" y="441443"/>
            <a:ext cx="11287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Streamers that are canceling </a:t>
            </a: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subscriptions are migrating towards </a:t>
            </a:r>
            <a:b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ad-supported services in search of new content and greater value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433E6-3469-0CF4-AE03-BE02C4F63A0E}"/>
              </a:ext>
            </a:extLst>
          </p:cNvPr>
          <p:cNvSpPr txBox="1"/>
          <p:nvPr/>
        </p:nvSpPr>
        <p:spPr>
          <a:xfrm>
            <a:off x="5756979" y="2162045"/>
            <a:ext cx="6435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Households Increasing Their Ad-Supported Streaming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vs. 2021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 descr="A picture containing staring&#10;&#10;Description automatically generated">
            <a:extLst>
              <a:ext uri="{FF2B5EF4-FFF2-40B4-BE49-F238E27FC236}">
                <a16:creationId xmlns:a16="http://schemas.microsoft.com/office/drawing/2014/main" id="{1AD56E7A-0A68-0409-5BF8-1029DDC10C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1689"/>
            <a:ext cx="5723508" cy="4292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10B306-46A6-44BD-DF62-3A9398952001}"/>
              </a:ext>
            </a:extLst>
          </p:cNvPr>
          <p:cNvSpPr txBox="1"/>
          <p:nvPr/>
        </p:nvSpPr>
        <p:spPr>
          <a:xfrm>
            <a:off x="6629284" y="4235257"/>
            <a:ext cx="14404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1B1464"/>
                </a:solidFill>
                <a:effectLst/>
                <a:cs typeface="Helvetica" panose="020B0604020202020204" pitchFamily="34" charset="0"/>
              </a:rPr>
              <a:t>13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B1849-BA39-90CD-7FD7-78291109D07A}"/>
              </a:ext>
            </a:extLst>
          </p:cNvPr>
          <p:cNvSpPr txBox="1"/>
          <p:nvPr/>
        </p:nvSpPr>
        <p:spPr>
          <a:xfrm>
            <a:off x="5979777" y="5121641"/>
            <a:ext cx="28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to ad-supported streaming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6DE9A-5CB6-0C34-C83C-C1F7B40DC6D8}"/>
              </a:ext>
            </a:extLst>
          </p:cNvPr>
          <p:cNvSpPr txBox="1"/>
          <p:nvPr/>
        </p:nvSpPr>
        <p:spPr>
          <a:xfrm>
            <a:off x="9750567" y="4235257"/>
            <a:ext cx="14404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00BFF2"/>
                </a:solidFill>
                <a:effectLst/>
                <a:cs typeface="Helvetica" panose="020B0604020202020204" pitchFamily="34" charset="0"/>
              </a:rPr>
              <a:t>23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2DC8D-48AE-9B8A-B86E-52BBE29C7788}"/>
              </a:ext>
            </a:extLst>
          </p:cNvPr>
          <p:cNvSpPr txBox="1"/>
          <p:nvPr/>
        </p:nvSpPr>
        <p:spPr>
          <a:xfrm>
            <a:off x="9068554" y="5121641"/>
            <a:ext cx="283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BFF2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number of </a:t>
            </a:r>
            <a:br>
              <a:rPr lang="en-US" sz="14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ad-supported streaming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A203BC-7883-3D5B-49E6-E59BBA3E76AE}"/>
              </a:ext>
            </a:extLst>
          </p:cNvPr>
          <p:cNvSpPr txBox="1"/>
          <p:nvPr/>
        </p:nvSpPr>
        <p:spPr>
          <a:xfrm>
            <a:off x="378755" y="6332785"/>
            <a:ext cx="1143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ARF DASH, Full Year 2022, longitudinal sample vs. 2021, AVOD. </a:t>
            </a:r>
            <a:r>
              <a:rPr lang="en-US" sz="800" i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Deconstructed: Latest Findings From the DASH Study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Full Year 2022.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F86D6BA-BDA2-94EE-F35A-992DDD4AA4EF}"/>
              </a:ext>
            </a:extLst>
          </p:cNvPr>
          <p:cNvSpPr/>
          <p:nvPr/>
        </p:nvSpPr>
        <p:spPr>
          <a:xfrm rot="16200000">
            <a:off x="8792244" y="984740"/>
            <a:ext cx="304800" cy="5867105"/>
          </a:xfrm>
          <a:prstGeom prst="rightBrac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FFE4D8-432B-7B6C-3ED8-D8A17BBC0572}"/>
              </a:ext>
            </a:extLst>
          </p:cNvPr>
          <p:cNvSpPr txBox="1"/>
          <p:nvPr/>
        </p:nvSpPr>
        <p:spPr>
          <a:xfrm>
            <a:off x="7996758" y="2730864"/>
            <a:ext cx="1895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ED3C8D"/>
                </a:solidFill>
                <a:latin typeface="Helvetica" panose="020B0403020202020204" pitchFamily="34" charset="0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79637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9EE12FA-33BC-4BEE-A971-0A15EDE01E85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2132</Words>
  <Application>Microsoft Office PowerPoint</Application>
  <PresentationFormat>Widescreen</PresentationFormat>
  <Paragraphs>214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Staying Ahead  of the Churn Why migrating audiences means new ad opportunities for brands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Karolina Guillen</cp:lastModifiedBy>
  <cp:revision>1</cp:revision>
  <cp:lastPrinted>2023-03-29T20:32:00Z</cp:lastPrinted>
  <dcterms:created xsi:type="dcterms:W3CDTF">2022-11-04T21:07:35Z</dcterms:created>
  <dcterms:modified xsi:type="dcterms:W3CDTF">2023-04-12T16:34:19Z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