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144328194" r:id="rId5"/>
    <p:sldId id="2144328202" r:id="rId6"/>
    <p:sldId id="2144328195" r:id="rId7"/>
    <p:sldId id="2144328196" r:id="rId8"/>
    <p:sldId id="2144328165" r:id="rId9"/>
    <p:sldId id="2144328231" r:id="rId10"/>
    <p:sldId id="2144328155" r:id="rId11"/>
    <p:sldId id="2144328235" r:id="rId12"/>
    <p:sldId id="2144328243" r:id="rId13"/>
    <p:sldId id="2144328197" r:id="rId14"/>
    <p:sldId id="2144328170" r:id="rId15"/>
    <p:sldId id="2144328248" r:id="rId16"/>
    <p:sldId id="2144328230" r:id="rId17"/>
    <p:sldId id="2144328224" r:id="rId18"/>
    <p:sldId id="2144328236" r:id="rId19"/>
    <p:sldId id="2144328225" r:id="rId20"/>
    <p:sldId id="2144328158" r:id="rId21"/>
    <p:sldId id="2144328237" r:id="rId22"/>
    <p:sldId id="2144328244" r:id="rId23"/>
    <p:sldId id="2144328238" r:id="rId24"/>
    <p:sldId id="2144328226" r:id="rId25"/>
    <p:sldId id="2144328241" r:id="rId26"/>
    <p:sldId id="2144328239" r:id="rId27"/>
    <p:sldId id="2144328242" r:id="rId28"/>
    <p:sldId id="2144328240" r:id="rId29"/>
    <p:sldId id="2144328234" r:id="rId30"/>
    <p:sldId id="2144328227" r:id="rId31"/>
    <p:sldId id="2144328245" r:id="rId32"/>
    <p:sldId id="2144328246" r:id="rId33"/>
    <p:sldId id="2144328228" r:id="rId34"/>
    <p:sldId id="2144328250" r:id="rId35"/>
    <p:sldId id="2144328247" r:id="rId36"/>
    <p:sldId id="2144328229" r:id="rId37"/>
    <p:sldId id="2144328249" r:id="rId38"/>
    <p:sldId id="2144328190" r:id="rId39"/>
    <p:sldId id="286" r:id="rId40"/>
    <p:sldId id="214432775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Vita" initials="MV" lastIdx="26" clrIdx="0">
    <p:extLst>
      <p:ext uri="{19B8F6BF-5375-455C-9EA6-DF929625EA0E}">
        <p15:presenceInfo xmlns:p15="http://schemas.microsoft.com/office/powerpoint/2012/main" userId="S::mariannev@thevab.com::35b1102d-d340-4a85-a709-12ee727aa48b" providerId="AD"/>
      </p:ext>
    </p:extLst>
  </p:cmAuthor>
  <p:cmAuthor id="2" name="Danielle Delauro" initials="DD" lastIdx="45" clrIdx="1">
    <p:extLst>
      <p:ext uri="{19B8F6BF-5375-455C-9EA6-DF929625EA0E}">
        <p15:presenceInfo xmlns:p15="http://schemas.microsoft.com/office/powerpoint/2012/main" userId="S::danielled@thevab.com::79c3a64d-209a-45df-902b-7cba6cccfd68" providerId="AD"/>
      </p:ext>
    </p:extLst>
  </p:cmAuthor>
  <p:cmAuthor id="3" name="Leah Montner Dixon" initials="LMD" lastIdx="35" clrIdx="2">
    <p:extLst>
      <p:ext uri="{19B8F6BF-5375-455C-9EA6-DF929625EA0E}">
        <p15:presenceInfo xmlns:p15="http://schemas.microsoft.com/office/powerpoint/2012/main" userId="S::leahm@thevab.com::d5b2ae9e-9213-4442-b7df-4db8cbe51e5d" providerId="AD"/>
      </p:ext>
    </p:extLst>
  </p:cmAuthor>
  <p:cmAuthor id="4" name="Jason Wiese" initials="JW" lastIdx="1" clrIdx="3">
    <p:extLst>
      <p:ext uri="{19B8F6BF-5375-455C-9EA6-DF929625EA0E}">
        <p15:presenceInfo xmlns:p15="http://schemas.microsoft.com/office/powerpoint/2012/main" userId="S::jasonw@thevab.com::4bff8d5b-7de6-4655-b397-69b0afc8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55AD00"/>
    <a:srgbClr val="ED3C8D"/>
    <a:srgbClr val="00BFF2"/>
    <a:srgbClr val="D0D8E0"/>
    <a:srgbClr val="E2E8F1"/>
    <a:srgbClr val="66C5AD"/>
    <a:srgbClr val="7ED2F6"/>
    <a:srgbClr val="FF6E30"/>
    <a:srgbClr val="A3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6166F942-B91F-4CD8-A47B-8C8E0A9B27ED}"/>
    <pc:docChg chg="custSel modSld">
      <pc:chgData name="Jason Wiese" userId="4bff8d5b-7de6-4655-b397-69b0afc81113" providerId="ADAL" clId="{6166F942-B91F-4CD8-A47B-8C8E0A9B27ED}" dt="2021-10-13T22:18:55.611" v="78" actId="478"/>
      <pc:docMkLst>
        <pc:docMk/>
      </pc:docMkLst>
      <pc:sldChg chg="addSp delSp modSp mod">
        <pc:chgData name="Jason Wiese" userId="4bff8d5b-7de6-4655-b397-69b0afc81113" providerId="ADAL" clId="{6166F942-B91F-4CD8-A47B-8C8E0A9B27ED}" dt="2021-10-13T22:18:55.611" v="78" actId="478"/>
        <pc:sldMkLst>
          <pc:docMk/>
          <pc:sldMk cId="1264291073" sldId="2144328194"/>
        </pc:sldMkLst>
        <pc:spChg chg="add del mod">
          <ac:chgData name="Jason Wiese" userId="4bff8d5b-7de6-4655-b397-69b0afc81113" providerId="ADAL" clId="{6166F942-B91F-4CD8-A47B-8C8E0A9B27ED}" dt="2021-10-13T22:18:55.611" v="78" actId="478"/>
          <ac:spMkLst>
            <pc:docMk/>
            <pc:sldMk cId="1264291073" sldId="2144328194"/>
            <ac:spMk id="2" creationId="{15CA1E58-9650-4967-8B9F-0F85BB25DD5E}"/>
          </ac:spMkLst>
        </pc:spChg>
      </pc:sldChg>
      <pc:sldChg chg="modSp mod">
        <pc:chgData name="Jason Wiese" userId="4bff8d5b-7de6-4655-b397-69b0afc81113" providerId="ADAL" clId="{6166F942-B91F-4CD8-A47B-8C8E0A9B27ED}" dt="2021-10-05T16:23:35.585" v="0" actId="113"/>
        <pc:sldMkLst>
          <pc:docMk/>
          <pc:sldMk cId="604282734" sldId="2144328196"/>
        </pc:sldMkLst>
        <pc:spChg chg="mod">
          <ac:chgData name="Jason Wiese" userId="4bff8d5b-7de6-4655-b397-69b0afc81113" providerId="ADAL" clId="{6166F942-B91F-4CD8-A47B-8C8E0A9B27ED}" dt="2021-10-05T16:23:35.585" v="0" actId="113"/>
          <ac:spMkLst>
            <pc:docMk/>
            <pc:sldMk cId="604282734" sldId="2144328196"/>
            <ac:spMk id="21" creationId="{C04D2E1F-3B03-4679-BD9D-E25222214C82}"/>
          </ac:spMkLst>
        </pc:spChg>
      </pc:sldChg>
    </pc:docChg>
  </pc:docChgLst>
  <pc:docChgLst>
    <pc:chgData name="Marianne Vita" userId="35b1102d-d340-4a85-a709-12ee727aa48b" providerId="ADAL" clId="{F041EAA6-7EC3-4D51-8406-409D1F13DF74}"/>
    <pc:docChg chg="modSld">
      <pc:chgData name="Marianne Vita" userId="35b1102d-d340-4a85-a709-12ee727aa48b" providerId="ADAL" clId="{F041EAA6-7EC3-4D51-8406-409D1F13DF74}" dt="2021-10-18T17:49:41.639" v="0" actId="20577"/>
      <pc:docMkLst>
        <pc:docMk/>
      </pc:docMkLst>
      <pc:sldChg chg="modSp mod">
        <pc:chgData name="Marianne Vita" userId="35b1102d-d340-4a85-a709-12ee727aa48b" providerId="ADAL" clId="{F041EAA6-7EC3-4D51-8406-409D1F13DF74}" dt="2021-10-18T17:49:41.639" v="0" actId="20577"/>
        <pc:sldMkLst>
          <pc:docMk/>
          <pc:sldMk cId="2440890192" sldId="2144328202"/>
        </pc:sldMkLst>
        <pc:spChg chg="mod">
          <ac:chgData name="Marianne Vita" userId="35b1102d-d340-4a85-a709-12ee727aa48b" providerId="ADAL" clId="{F041EAA6-7EC3-4D51-8406-409D1F13DF74}" dt="2021-10-18T17:49:41.639" v="0" actId="20577"/>
          <ac:spMkLst>
            <pc:docMk/>
            <pc:sldMk cId="2440890192" sldId="2144328202"/>
            <ac:spMk id="19" creationId="{D66462A3-F666-443C-AC51-5B0415163139}"/>
          </ac:spMkLst>
        </pc:spChg>
      </pc:sldChg>
    </pc:docChg>
  </pc:docChgLst>
  <pc:docChgLst>
    <pc:chgData name="Jason Wiese" userId="4bff8d5b-7de6-4655-b397-69b0afc81113" providerId="ADAL" clId="{B617561C-1CAE-4994-BD49-888A3A0F48A9}"/>
    <pc:docChg chg="custSel modSld">
      <pc:chgData name="Jason Wiese" userId="4bff8d5b-7de6-4655-b397-69b0afc81113" providerId="ADAL" clId="{B617561C-1CAE-4994-BD49-888A3A0F48A9}" dt="2021-10-14T21:33:31.970" v="140" actId="20577"/>
      <pc:docMkLst>
        <pc:docMk/>
      </pc:docMkLst>
      <pc:sldChg chg="addSp modSp mod">
        <pc:chgData name="Jason Wiese" userId="4bff8d5b-7de6-4655-b397-69b0afc81113" providerId="ADAL" clId="{B617561C-1CAE-4994-BD49-888A3A0F48A9}" dt="2021-10-14T21:33:31.970" v="140" actId="20577"/>
        <pc:sldMkLst>
          <pc:docMk/>
          <pc:sldMk cId="1264291073" sldId="2144328194"/>
        </pc:sldMkLst>
        <pc:spChg chg="add mod">
          <ac:chgData name="Jason Wiese" userId="4bff8d5b-7de6-4655-b397-69b0afc81113" providerId="ADAL" clId="{B617561C-1CAE-4994-BD49-888A3A0F48A9}" dt="2021-10-14T21:33:31.970" v="140" actId="20577"/>
          <ac:spMkLst>
            <pc:docMk/>
            <pc:sldMk cId="1264291073" sldId="2144328194"/>
            <ac:spMk id="2" creationId="{62C00D70-0B24-4A5D-83FB-7DF8A22FBC27}"/>
          </ac:spMkLst>
        </pc:spChg>
      </pc:sldChg>
    </pc:docChg>
  </pc:docChgLst>
  <pc:docChgLst>
    <pc:chgData name="Leah Montner Dixon" userId="d5b2ae9e-9213-4442-b7df-4db8cbe51e5d" providerId="ADAL" clId="{FDF9F371-16A4-471B-B56F-897BC524E13E}"/>
    <pc:docChg chg="undo redo custSel addSld delSld modSld">
      <pc:chgData name="Leah Montner Dixon" userId="d5b2ae9e-9213-4442-b7df-4db8cbe51e5d" providerId="ADAL" clId="{FDF9F371-16A4-471B-B56F-897BC524E13E}" dt="2021-10-19T19:25:23.726" v="328" actId="20577"/>
      <pc:docMkLst>
        <pc:docMk/>
      </pc:docMkLst>
      <pc:sldChg chg="addSp delSp modSp mod">
        <pc:chgData name="Leah Montner Dixon" userId="d5b2ae9e-9213-4442-b7df-4db8cbe51e5d" providerId="ADAL" clId="{FDF9F371-16A4-471B-B56F-897BC524E13E}" dt="2021-10-18T20:07:30.543" v="319" actId="408"/>
        <pc:sldMkLst>
          <pc:docMk/>
          <pc:sldMk cId="552149435" sldId="286"/>
        </pc:sldMkLst>
        <pc:spChg chg="mod topLvl">
          <ac:chgData name="Leah Montner Dixon" userId="d5b2ae9e-9213-4442-b7df-4db8cbe51e5d" providerId="ADAL" clId="{FDF9F371-16A4-471B-B56F-897BC524E13E}" dt="2021-10-18T20:07:16.934" v="244" actId="165"/>
          <ac:spMkLst>
            <pc:docMk/>
            <pc:sldMk cId="552149435" sldId="286"/>
            <ac:spMk id="31" creationId="{4280BD13-B3A4-44C3-AF24-A5FF9EE0DCE6}"/>
          </ac:spMkLst>
        </pc:spChg>
        <pc:spChg chg="mod topLvl">
          <ac:chgData name="Leah Montner Dixon" userId="d5b2ae9e-9213-4442-b7df-4db8cbe51e5d" providerId="ADAL" clId="{FDF9F371-16A4-471B-B56F-897BC524E13E}" dt="2021-10-18T20:07:16.934" v="244" actId="165"/>
          <ac:spMkLst>
            <pc:docMk/>
            <pc:sldMk cId="552149435" sldId="286"/>
            <ac:spMk id="32" creationId="{2133032F-F361-41F6-A03E-654A74B53367}"/>
          </ac:spMkLst>
        </pc:spChg>
        <pc:spChg chg="mod topLvl">
          <ac:chgData name="Leah Montner Dixon" userId="d5b2ae9e-9213-4442-b7df-4db8cbe51e5d" providerId="ADAL" clId="{FDF9F371-16A4-471B-B56F-897BC524E13E}" dt="2021-10-18T20:07:16.934" v="244" actId="165"/>
          <ac:spMkLst>
            <pc:docMk/>
            <pc:sldMk cId="552149435" sldId="286"/>
            <ac:spMk id="34" creationId="{F29CB4A5-B1E4-479B-9FBF-E393826D966A}"/>
          </ac:spMkLst>
        </pc:spChg>
        <pc:spChg chg="mod topLvl">
          <ac:chgData name="Leah Montner Dixon" userId="d5b2ae9e-9213-4442-b7df-4db8cbe51e5d" providerId="ADAL" clId="{FDF9F371-16A4-471B-B56F-897BC524E13E}" dt="2021-10-18T20:07:16.934" v="244" actId="165"/>
          <ac:spMkLst>
            <pc:docMk/>
            <pc:sldMk cId="552149435" sldId="286"/>
            <ac:spMk id="39" creationId="{CB4CDF88-5852-400F-BFB2-D2DBED170A48}"/>
          </ac:spMkLst>
        </pc:spChg>
        <pc:spChg chg="mod topLvl">
          <ac:chgData name="Leah Montner Dixon" userId="d5b2ae9e-9213-4442-b7df-4db8cbe51e5d" providerId="ADAL" clId="{FDF9F371-16A4-471B-B56F-897BC524E13E}" dt="2021-10-18T20:07:16.934" v="244" actId="165"/>
          <ac:spMkLst>
            <pc:docMk/>
            <pc:sldMk cId="552149435" sldId="286"/>
            <ac:spMk id="43" creationId="{0E4D00C1-6460-4762-B73D-D4B6AE26E889}"/>
          </ac:spMkLst>
        </pc:spChg>
        <pc:grpChg chg="add del mod">
          <ac:chgData name="Leah Montner Dixon" userId="d5b2ae9e-9213-4442-b7df-4db8cbe51e5d" providerId="ADAL" clId="{FDF9F371-16A4-471B-B56F-897BC524E13E}" dt="2021-10-18T20:07:16.934" v="244" actId="165"/>
          <ac:grpSpMkLst>
            <pc:docMk/>
            <pc:sldMk cId="552149435" sldId="286"/>
            <ac:grpSpMk id="2" creationId="{72A431EE-DAE0-403C-A610-E03C4FBA2042}"/>
          </ac:grpSpMkLst>
        </pc:grpChg>
        <pc:grpChg chg="add del mod">
          <ac:chgData name="Leah Montner Dixon" userId="d5b2ae9e-9213-4442-b7df-4db8cbe51e5d" providerId="ADAL" clId="{FDF9F371-16A4-471B-B56F-897BC524E13E}" dt="2021-10-18T20:07:30.543" v="319" actId="408"/>
          <ac:grpSpMkLst>
            <pc:docMk/>
            <pc:sldMk cId="552149435" sldId="286"/>
            <ac:grpSpMk id="3" creationId="{CDDA8FCD-95F4-4CF1-9ABD-E32E0543B7A7}"/>
          </ac:grpSpMkLst>
        </pc:grpChg>
        <pc:grpChg chg="add del mod">
          <ac:chgData name="Leah Montner Dixon" userId="d5b2ae9e-9213-4442-b7df-4db8cbe51e5d" providerId="ADAL" clId="{FDF9F371-16A4-471B-B56F-897BC524E13E}" dt="2021-10-18T20:07:30.543" v="319" actId="408"/>
          <ac:grpSpMkLst>
            <pc:docMk/>
            <pc:sldMk cId="552149435" sldId="286"/>
            <ac:grpSpMk id="7" creationId="{6EFD7462-3B58-469B-9DF1-9AB6895A72FD}"/>
          </ac:grpSpMkLst>
        </pc:grpChg>
        <pc:grpChg chg="add del mod">
          <ac:chgData name="Leah Montner Dixon" userId="d5b2ae9e-9213-4442-b7df-4db8cbe51e5d" providerId="ADAL" clId="{FDF9F371-16A4-471B-B56F-897BC524E13E}" dt="2021-10-18T20:07:30.543" v="319" actId="408"/>
          <ac:grpSpMkLst>
            <pc:docMk/>
            <pc:sldMk cId="552149435" sldId="286"/>
            <ac:grpSpMk id="9" creationId="{684AA34A-FFC3-4532-AE6D-92F459690C79}"/>
          </ac:grpSpMkLst>
        </pc:grpChg>
        <pc:grpChg chg="add del mod">
          <ac:chgData name="Leah Montner Dixon" userId="d5b2ae9e-9213-4442-b7df-4db8cbe51e5d" providerId="ADAL" clId="{FDF9F371-16A4-471B-B56F-897BC524E13E}" dt="2021-10-18T20:07:16.934" v="244" actId="165"/>
          <ac:grpSpMkLst>
            <pc:docMk/>
            <pc:sldMk cId="552149435" sldId="286"/>
            <ac:grpSpMk id="12" creationId="{1575210D-9BE4-4D73-A75F-5CA50014D11E}"/>
          </ac:grpSpMkLst>
        </pc:grpChg>
        <pc:picChg chg="mod topLvl">
          <ac:chgData name="Leah Montner Dixon" userId="d5b2ae9e-9213-4442-b7df-4db8cbe51e5d" providerId="ADAL" clId="{FDF9F371-16A4-471B-B56F-897BC524E13E}" dt="2021-10-18T20:07:16.934" v="244" actId="165"/>
          <ac:picMkLst>
            <pc:docMk/>
            <pc:sldMk cId="552149435" sldId="286"/>
            <ac:picMk id="4" creationId="{DD997A64-E50B-4B8C-8D1D-6391F7ADB6EA}"/>
          </ac:picMkLst>
        </pc:picChg>
        <pc:picChg chg="mod topLvl">
          <ac:chgData name="Leah Montner Dixon" userId="d5b2ae9e-9213-4442-b7df-4db8cbe51e5d" providerId="ADAL" clId="{FDF9F371-16A4-471B-B56F-897BC524E13E}" dt="2021-10-18T20:07:16.934" v="244" actId="165"/>
          <ac:picMkLst>
            <pc:docMk/>
            <pc:sldMk cId="552149435" sldId="286"/>
            <ac:picMk id="5" creationId="{B26539B3-33C4-476E-BF5B-DC5A50025EB0}"/>
          </ac:picMkLst>
        </pc:picChg>
        <pc:picChg chg="mod topLvl">
          <ac:chgData name="Leah Montner Dixon" userId="d5b2ae9e-9213-4442-b7df-4db8cbe51e5d" providerId="ADAL" clId="{FDF9F371-16A4-471B-B56F-897BC524E13E}" dt="2021-10-18T20:07:16.934" v="244" actId="165"/>
          <ac:picMkLst>
            <pc:docMk/>
            <pc:sldMk cId="552149435" sldId="286"/>
            <ac:picMk id="11" creationId="{7CC95A75-A161-4CD1-BAD9-05BACFC82E86}"/>
          </ac:picMkLst>
        </pc:picChg>
        <pc:picChg chg="mod topLvl">
          <ac:chgData name="Leah Montner Dixon" userId="d5b2ae9e-9213-4442-b7df-4db8cbe51e5d" providerId="ADAL" clId="{FDF9F371-16A4-471B-B56F-897BC524E13E}" dt="2021-10-18T20:07:16.934" v="244" actId="165"/>
          <ac:picMkLst>
            <pc:docMk/>
            <pc:sldMk cId="552149435" sldId="286"/>
            <ac:picMk id="15" creationId="{C15FF24D-C6C1-41B9-AA8F-FF346E376812}"/>
          </ac:picMkLst>
        </pc:picChg>
        <pc:picChg chg="mod topLvl">
          <ac:chgData name="Leah Montner Dixon" userId="d5b2ae9e-9213-4442-b7df-4db8cbe51e5d" providerId="ADAL" clId="{FDF9F371-16A4-471B-B56F-897BC524E13E}" dt="2021-10-18T20:07:16.934" v="244" actId="165"/>
          <ac:picMkLst>
            <pc:docMk/>
            <pc:sldMk cId="552149435" sldId="286"/>
            <ac:picMk id="33" creationId="{9A81ED60-3EA3-4823-96AE-F4390D782390}"/>
          </ac:picMkLst>
        </pc:picChg>
      </pc:sldChg>
      <pc:sldChg chg="del">
        <pc:chgData name="Leah Montner Dixon" userId="d5b2ae9e-9213-4442-b7df-4db8cbe51e5d" providerId="ADAL" clId="{FDF9F371-16A4-471B-B56F-897BC524E13E}" dt="2021-10-18T20:11:17.254" v="320" actId="47"/>
        <pc:sldMkLst>
          <pc:docMk/>
          <pc:sldMk cId="1659087448" sldId="2144328156"/>
        </pc:sldMkLst>
      </pc:sldChg>
      <pc:sldChg chg="add del">
        <pc:chgData name="Leah Montner Dixon" userId="d5b2ae9e-9213-4442-b7df-4db8cbe51e5d" providerId="ADAL" clId="{FDF9F371-16A4-471B-B56F-897BC524E13E}" dt="2021-10-05T21:13:51.539" v="2" actId="47"/>
        <pc:sldMkLst>
          <pc:docMk/>
          <pc:sldMk cId="2938949782" sldId="2144328161"/>
        </pc:sldMkLst>
      </pc:sldChg>
      <pc:sldChg chg="del">
        <pc:chgData name="Leah Montner Dixon" userId="d5b2ae9e-9213-4442-b7df-4db8cbe51e5d" providerId="ADAL" clId="{FDF9F371-16A4-471B-B56F-897BC524E13E}" dt="2021-10-05T21:40:35.512" v="3" actId="47"/>
        <pc:sldMkLst>
          <pc:docMk/>
          <pc:sldMk cId="1296401656" sldId="2144328164"/>
        </pc:sldMkLst>
      </pc:sldChg>
      <pc:sldChg chg="del">
        <pc:chgData name="Leah Montner Dixon" userId="d5b2ae9e-9213-4442-b7df-4db8cbe51e5d" providerId="ADAL" clId="{FDF9F371-16A4-471B-B56F-897BC524E13E}" dt="2021-10-18T18:46:51.592" v="27" actId="47"/>
        <pc:sldMkLst>
          <pc:docMk/>
          <pc:sldMk cId="3896223957" sldId="2144328193"/>
        </pc:sldMkLst>
      </pc:sldChg>
      <pc:sldChg chg="delSp modSp mod">
        <pc:chgData name="Leah Montner Dixon" userId="d5b2ae9e-9213-4442-b7df-4db8cbe51e5d" providerId="ADAL" clId="{FDF9F371-16A4-471B-B56F-897BC524E13E}" dt="2021-10-18T18:46:13.046" v="26" actId="478"/>
        <pc:sldMkLst>
          <pc:docMk/>
          <pc:sldMk cId="1264291073" sldId="2144328194"/>
        </pc:sldMkLst>
        <pc:spChg chg="del mod">
          <ac:chgData name="Leah Montner Dixon" userId="d5b2ae9e-9213-4442-b7df-4db8cbe51e5d" providerId="ADAL" clId="{FDF9F371-16A4-471B-B56F-897BC524E13E}" dt="2021-10-18T18:46:13.046" v="26" actId="478"/>
          <ac:spMkLst>
            <pc:docMk/>
            <pc:sldMk cId="1264291073" sldId="2144328194"/>
            <ac:spMk id="2" creationId="{62C00D70-0B24-4A5D-83FB-7DF8A22FBC27}"/>
          </ac:spMkLst>
        </pc:spChg>
        <pc:spChg chg="mod">
          <ac:chgData name="Leah Montner Dixon" userId="d5b2ae9e-9213-4442-b7df-4db8cbe51e5d" providerId="ADAL" clId="{FDF9F371-16A4-471B-B56F-897BC524E13E}" dt="2021-10-18T14:32:11.194" v="5" actId="20577"/>
          <ac:spMkLst>
            <pc:docMk/>
            <pc:sldMk cId="1264291073" sldId="2144328194"/>
            <ac:spMk id="12" creationId="{D3ED8F18-80E6-D449-A031-541661F2A42F}"/>
          </ac:spMkLst>
        </pc:spChg>
      </pc:sldChg>
      <pc:sldChg chg="modSp mod">
        <pc:chgData name="Leah Montner Dixon" userId="d5b2ae9e-9213-4442-b7df-4db8cbe51e5d" providerId="ADAL" clId="{FDF9F371-16A4-471B-B56F-897BC524E13E}" dt="2021-10-18T18:48:12.541" v="32" actId="3626"/>
        <pc:sldMkLst>
          <pc:docMk/>
          <pc:sldMk cId="604282734" sldId="2144328196"/>
        </pc:sldMkLst>
        <pc:spChg chg="mod">
          <ac:chgData name="Leah Montner Dixon" userId="d5b2ae9e-9213-4442-b7df-4db8cbe51e5d" providerId="ADAL" clId="{FDF9F371-16A4-471B-B56F-897BC524E13E}" dt="2021-10-18T18:48:04.179" v="30" actId="3626"/>
          <ac:spMkLst>
            <pc:docMk/>
            <pc:sldMk cId="604282734" sldId="2144328196"/>
            <ac:spMk id="38" creationId="{1696C84E-56C7-495D-995B-7592817B4E49}"/>
          </ac:spMkLst>
        </pc:spChg>
        <pc:spChg chg="mod">
          <ac:chgData name="Leah Montner Dixon" userId="d5b2ae9e-9213-4442-b7df-4db8cbe51e5d" providerId="ADAL" clId="{FDF9F371-16A4-471B-B56F-897BC524E13E}" dt="2021-10-18T18:48:10.182" v="31" actId="3626"/>
          <ac:spMkLst>
            <pc:docMk/>
            <pc:sldMk cId="604282734" sldId="2144328196"/>
            <ac:spMk id="40" creationId="{5A2269CE-4BCD-4D99-A5CB-307E022E0767}"/>
          </ac:spMkLst>
        </pc:spChg>
        <pc:spChg chg="mod">
          <ac:chgData name="Leah Montner Dixon" userId="d5b2ae9e-9213-4442-b7df-4db8cbe51e5d" providerId="ADAL" clId="{FDF9F371-16A4-471B-B56F-897BC524E13E}" dt="2021-10-18T18:48:01.730" v="29" actId="3626"/>
          <ac:spMkLst>
            <pc:docMk/>
            <pc:sldMk cId="604282734" sldId="2144328196"/>
            <ac:spMk id="41" creationId="{C98B8C24-B9DA-4761-8500-66FD52CBE4AD}"/>
          </ac:spMkLst>
        </pc:spChg>
        <pc:spChg chg="mod">
          <ac:chgData name="Leah Montner Dixon" userId="d5b2ae9e-9213-4442-b7df-4db8cbe51e5d" providerId="ADAL" clId="{FDF9F371-16A4-471B-B56F-897BC524E13E}" dt="2021-10-18T18:48:12.541" v="32" actId="3626"/>
          <ac:spMkLst>
            <pc:docMk/>
            <pc:sldMk cId="604282734" sldId="2144328196"/>
            <ac:spMk id="42" creationId="{BCE8E7A9-429A-4835-8F4E-C0318F15C643}"/>
          </ac:spMkLst>
        </pc:spChg>
      </pc:sldChg>
      <pc:sldChg chg="modSp mod">
        <pc:chgData name="Leah Montner Dixon" userId="d5b2ae9e-9213-4442-b7df-4db8cbe51e5d" providerId="ADAL" clId="{FDF9F371-16A4-471B-B56F-897BC524E13E}" dt="2021-10-18T18:49:12.601" v="48" actId="3626"/>
        <pc:sldMkLst>
          <pc:docMk/>
          <pc:sldMk cId="2520065243" sldId="2144328197"/>
        </pc:sldMkLst>
        <pc:spChg chg="mod">
          <ac:chgData name="Leah Montner Dixon" userId="d5b2ae9e-9213-4442-b7df-4db8cbe51e5d" providerId="ADAL" clId="{FDF9F371-16A4-471B-B56F-897BC524E13E}" dt="2021-10-18T18:48:21.918" v="34" actId="3626"/>
          <ac:spMkLst>
            <pc:docMk/>
            <pc:sldMk cId="2520065243" sldId="2144328197"/>
            <ac:spMk id="41" creationId="{008A0386-2EF6-4FB8-BB1B-07F995843B01}"/>
          </ac:spMkLst>
        </pc:spChg>
        <pc:spChg chg="mod">
          <ac:chgData name="Leah Montner Dixon" userId="d5b2ae9e-9213-4442-b7df-4db8cbe51e5d" providerId="ADAL" clId="{FDF9F371-16A4-471B-B56F-897BC524E13E}" dt="2021-10-18T18:48:28.719" v="37" actId="3626"/>
          <ac:spMkLst>
            <pc:docMk/>
            <pc:sldMk cId="2520065243" sldId="2144328197"/>
            <ac:spMk id="42" creationId="{4D2D6654-3A65-4935-BD10-B06658F93B5B}"/>
          </ac:spMkLst>
        </pc:spChg>
        <pc:spChg chg="mod">
          <ac:chgData name="Leah Montner Dixon" userId="d5b2ae9e-9213-4442-b7df-4db8cbe51e5d" providerId="ADAL" clId="{FDF9F371-16A4-471B-B56F-897BC524E13E}" dt="2021-10-18T18:49:12.601" v="48" actId="3626"/>
          <ac:spMkLst>
            <pc:docMk/>
            <pc:sldMk cId="2520065243" sldId="2144328197"/>
            <ac:spMk id="43" creationId="{F749AB11-7422-4533-98F2-327A11C40F44}"/>
          </ac:spMkLst>
        </pc:spChg>
        <pc:spChg chg="mod">
          <ac:chgData name="Leah Montner Dixon" userId="d5b2ae9e-9213-4442-b7df-4db8cbe51e5d" providerId="ADAL" clId="{FDF9F371-16A4-471B-B56F-897BC524E13E}" dt="2021-10-18T18:48:31.888" v="38" actId="3626"/>
          <ac:spMkLst>
            <pc:docMk/>
            <pc:sldMk cId="2520065243" sldId="2144328197"/>
            <ac:spMk id="44" creationId="{01A92344-34CF-4937-A2A7-52592237818A}"/>
          </ac:spMkLst>
        </pc:spChg>
        <pc:spChg chg="mod">
          <ac:chgData name="Leah Montner Dixon" userId="d5b2ae9e-9213-4442-b7df-4db8cbe51e5d" providerId="ADAL" clId="{FDF9F371-16A4-471B-B56F-897BC524E13E}" dt="2021-10-18T18:48:26.990" v="36" actId="3626"/>
          <ac:spMkLst>
            <pc:docMk/>
            <pc:sldMk cId="2520065243" sldId="2144328197"/>
            <ac:spMk id="46" creationId="{FAE6DC84-468E-45B6-A61B-CB368892D3D4}"/>
          </ac:spMkLst>
        </pc:spChg>
        <pc:spChg chg="mod">
          <ac:chgData name="Leah Montner Dixon" userId="d5b2ae9e-9213-4442-b7df-4db8cbe51e5d" providerId="ADAL" clId="{FDF9F371-16A4-471B-B56F-897BC524E13E}" dt="2021-10-18T18:48:19.672" v="33" actId="3626"/>
          <ac:spMkLst>
            <pc:docMk/>
            <pc:sldMk cId="2520065243" sldId="2144328197"/>
            <ac:spMk id="47" creationId="{477D9A2D-E598-4D31-B3E0-EBD21105F637}"/>
          </ac:spMkLst>
        </pc:spChg>
        <pc:spChg chg="mod">
          <ac:chgData name="Leah Montner Dixon" userId="d5b2ae9e-9213-4442-b7df-4db8cbe51e5d" providerId="ADAL" clId="{FDF9F371-16A4-471B-B56F-897BC524E13E}" dt="2021-10-18T18:48:34.108" v="39" actId="3626"/>
          <ac:spMkLst>
            <pc:docMk/>
            <pc:sldMk cId="2520065243" sldId="2144328197"/>
            <ac:spMk id="48" creationId="{D540253F-8CD5-4DF5-BE92-9767E0CBDC48}"/>
          </ac:spMkLst>
        </pc:spChg>
        <pc:spChg chg="mod">
          <ac:chgData name="Leah Montner Dixon" userId="d5b2ae9e-9213-4442-b7df-4db8cbe51e5d" providerId="ADAL" clId="{FDF9F371-16A4-471B-B56F-897BC524E13E}" dt="2021-10-18T18:48:24.773" v="35" actId="3626"/>
          <ac:spMkLst>
            <pc:docMk/>
            <pc:sldMk cId="2520065243" sldId="2144328197"/>
            <ac:spMk id="49" creationId="{2B559139-AF0B-4790-9E45-87DE711A3CA6}"/>
          </ac:spMkLst>
        </pc:spChg>
      </pc:sldChg>
      <pc:sldChg chg="add del">
        <pc:chgData name="Leah Montner Dixon" userId="d5b2ae9e-9213-4442-b7df-4db8cbe51e5d" providerId="ADAL" clId="{FDF9F371-16A4-471B-B56F-897BC524E13E}" dt="2021-10-18T14:42:22.544" v="22" actId="47"/>
        <pc:sldMkLst>
          <pc:docMk/>
          <pc:sldMk cId="3534070754" sldId="2144328203"/>
        </pc:sldMkLst>
      </pc:sldChg>
      <pc:sldChg chg="del">
        <pc:chgData name="Leah Montner Dixon" userId="d5b2ae9e-9213-4442-b7df-4db8cbe51e5d" providerId="ADAL" clId="{FDF9F371-16A4-471B-B56F-897BC524E13E}" dt="2021-10-18T18:47:05.952" v="28" actId="47"/>
        <pc:sldMkLst>
          <pc:docMk/>
          <pc:sldMk cId="1689247102" sldId="2144328204"/>
        </pc:sldMkLst>
      </pc:sldChg>
      <pc:sldChg chg="modSp mod">
        <pc:chgData name="Leah Montner Dixon" userId="d5b2ae9e-9213-4442-b7df-4db8cbe51e5d" providerId="ADAL" clId="{FDF9F371-16A4-471B-B56F-897BC524E13E}" dt="2021-10-18T18:49:06.149" v="47" actId="3626"/>
        <pc:sldMkLst>
          <pc:docMk/>
          <pc:sldMk cId="65356535" sldId="2144328224"/>
        </pc:sldMkLst>
        <pc:spChg chg="mod">
          <ac:chgData name="Leah Montner Dixon" userId="d5b2ae9e-9213-4442-b7df-4db8cbe51e5d" providerId="ADAL" clId="{FDF9F371-16A4-471B-B56F-897BC524E13E}" dt="2021-10-18T18:48:53.956" v="42" actId="3626"/>
          <ac:spMkLst>
            <pc:docMk/>
            <pc:sldMk cId="65356535" sldId="2144328224"/>
            <ac:spMk id="34" creationId="{C112BE5D-D285-491F-A542-4D2D8472D8DC}"/>
          </ac:spMkLst>
        </pc:spChg>
        <pc:spChg chg="mod">
          <ac:chgData name="Leah Montner Dixon" userId="d5b2ae9e-9213-4442-b7df-4db8cbe51e5d" providerId="ADAL" clId="{FDF9F371-16A4-471B-B56F-897BC524E13E}" dt="2021-10-18T18:49:01.599" v="45" actId="3626"/>
          <ac:spMkLst>
            <pc:docMk/>
            <pc:sldMk cId="65356535" sldId="2144328224"/>
            <ac:spMk id="35" creationId="{78720C5F-0F46-4892-9469-A91FD297A59A}"/>
          </ac:spMkLst>
        </pc:spChg>
        <pc:spChg chg="mod">
          <ac:chgData name="Leah Montner Dixon" userId="d5b2ae9e-9213-4442-b7df-4db8cbe51e5d" providerId="ADAL" clId="{FDF9F371-16A4-471B-B56F-897BC524E13E}" dt="2021-10-18T18:48:43.902" v="41" actId="3626"/>
          <ac:spMkLst>
            <pc:docMk/>
            <pc:sldMk cId="65356535" sldId="2144328224"/>
            <ac:spMk id="36" creationId="{00FAD240-24D9-4B61-A7EC-268E6AD62125}"/>
          </ac:spMkLst>
        </pc:spChg>
        <pc:spChg chg="mod">
          <ac:chgData name="Leah Montner Dixon" userId="d5b2ae9e-9213-4442-b7df-4db8cbe51e5d" providerId="ADAL" clId="{FDF9F371-16A4-471B-B56F-897BC524E13E}" dt="2021-10-18T18:48:56.391" v="43" actId="3626"/>
          <ac:spMkLst>
            <pc:docMk/>
            <pc:sldMk cId="65356535" sldId="2144328224"/>
            <ac:spMk id="37" creationId="{8289E5A4-7A11-4B16-B52F-4B0F7F94B4D2}"/>
          </ac:spMkLst>
        </pc:spChg>
        <pc:spChg chg="mod">
          <ac:chgData name="Leah Montner Dixon" userId="d5b2ae9e-9213-4442-b7df-4db8cbe51e5d" providerId="ADAL" clId="{FDF9F371-16A4-471B-B56F-897BC524E13E}" dt="2021-10-18T18:49:03.751" v="46" actId="3626"/>
          <ac:spMkLst>
            <pc:docMk/>
            <pc:sldMk cId="65356535" sldId="2144328224"/>
            <ac:spMk id="40" creationId="{35B35145-0812-48DE-88D5-23A0450103FF}"/>
          </ac:spMkLst>
        </pc:spChg>
        <pc:spChg chg="mod">
          <ac:chgData name="Leah Montner Dixon" userId="d5b2ae9e-9213-4442-b7df-4db8cbe51e5d" providerId="ADAL" clId="{FDF9F371-16A4-471B-B56F-897BC524E13E}" dt="2021-10-18T18:48:40.666" v="40" actId="3626"/>
          <ac:spMkLst>
            <pc:docMk/>
            <pc:sldMk cId="65356535" sldId="2144328224"/>
            <ac:spMk id="41" creationId="{4F0641D1-E391-400A-AA11-FB33ADF1D92B}"/>
          </ac:spMkLst>
        </pc:spChg>
        <pc:spChg chg="mod">
          <ac:chgData name="Leah Montner Dixon" userId="d5b2ae9e-9213-4442-b7df-4db8cbe51e5d" providerId="ADAL" clId="{FDF9F371-16A4-471B-B56F-897BC524E13E}" dt="2021-10-18T18:48:59.407" v="44" actId="3626"/>
          <ac:spMkLst>
            <pc:docMk/>
            <pc:sldMk cId="65356535" sldId="2144328224"/>
            <ac:spMk id="42" creationId="{FD934BDA-EB25-4569-816F-EA811AD7347A}"/>
          </ac:spMkLst>
        </pc:spChg>
        <pc:spChg chg="mod">
          <ac:chgData name="Leah Montner Dixon" userId="d5b2ae9e-9213-4442-b7df-4db8cbe51e5d" providerId="ADAL" clId="{FDF9F371-16A4-471B-B56F-897BC524E13E}" dt="2021-10-18T18:49:06.149" v="47" actId="3626"/>
          <ac:spMkLst>
            <pc:docMk/>
            <pc:sldMk cId="65356535" sldId="2144328224"/>
            <ac:spMk id="43" creationId="{681F0E28-4401-45CF-9A65-35DBC8834D5A}"/>
          </ac:spMkLst>
        </pc:spChg>
      </pc:sldChg>
      <pc:sldChg chg="modSp mod">
        <pc:chgData name="Leah Montner Dixon" userId="d5b2ae9e-9213-4442-b7df-4db8cbe51e5d" providerId="ADAL" clId="{FDF9F371-16A4-471B-B56F-897BC524E13E}" dt="2021-10-18T18:50:06.103" v="56" actId="3626"/>
        <pc:sldMkLst>
          <pc:docMk/>
          <pc:sldMk cId="2480171489" sldId="2144328225"/>
        </pc:sldMkLst>
        <pc:spChg chg="mod">
          <ac:chgData name="Leah Montner Dixon" userId="d5b2ae9e-9213-4442-b7df-4db8cbe51e5d" providerId="ADAL" clId="{FDF9F371-16A4-471B-B56F-897BC524E13E}" dt="2021-10-18T18:49:51.613" v="51" actId="3626"/>
          <ac:spMkLst>
            <pc:docMk/>
            <pc:sldMk cId="2480171489" sldId="2144328225"/>
            <ac:spMk id="37" creationId="{32BA7404-6412-4D54-867F-F5E134596966}"/>
          </ac:spMkLst>
        </pc:spChg>
        <pc:spChg chg="mod">
          <ac:chgData name="Leah Montner Dixon" userId="d5b2ae9e-9213-4442-b7df-4db8cbe51e5d" providerId="ADAL" clId="{FDF9F371-16A4-471B-B56F-897BC524E13E}" dt="2021-10-18T18:50:03.887" v="55" actId="3626"/>
          <ac:spMkLst>
            <pc:docMk/>
            <pc:sldMk cId="2480171489" sldId="2144328225"/>
            <ac:spMk id="38" creationId="{EEC94DB6-B8A5-4687-961C-F3D773370002}"/>
          </ac:spMkLst>
        </pc:spChg>
        <pc:spChg chg="mod">
          <ac:chgData name="Leah Montner Dixon" userId="d5b2ae9e-9213-4442-b7df-4db8cbe51e5d" providerId="ADAL" clId="{FDF9F371-16A4-471B-B56F-897BC524E13E}" dt="2021-10-18T18:49:49.157" v="50" actId="3626"/>
          <ac:spMkLst>
            <pc:docMk/>
            <pc:sldMk cId="2480171489" sldId="2144328225"/>
            <ac:spMk id="40" creationId="{E6165E62-75E6-461F-B61C-633D46FB848F}"/>
          </ac:spMkLst>
        </pc:spChg>
        <pc:spChg chg="mod">
          <ac:chgData name="Leah Montner Dixon" userId="d5b2ae9e-9213-4442-b7df-4db8cbe51e5d" providerId="ADAL" clId="{FDF9F371-16A4-471B-B56F-897BC524E13E}" dt="2021-10-18T18:50:02.056" v="54" actId="3626"/>
          <ac:spMkLst>
            <pc:docMk/>
            <pc:sldMk cId="2480171489" sldId="2144328225"/>
            <ac:spMk id="41" creationId="{43BD58EB-67D0-4B91-96F9-E574BD2391BC}"/>
          </ac:spMkLst>
        </pc:spChg>
        <pc:spChg chg="mod">
          <ac:chgData name="Leah Montner Dixon" userId="d5b2ae9e-9213-4442-b7df-4db8cbe51e5d" providerId="ADAL" clId="{FDF9F371-16A4-471B-B56F-897BC524E13E}" dt="2021-10-18T18:49:54.829" v="52" actId="3626"/>
          <ac:spMkLst>
            <pc:docMk/>
            <pc:sldMk cId="2480171489" sldId="2144328225"/>
            <ac:spMk id="42" creationId="{C383B36A-0C52-4690-9ACF-4099AE03760F}"/>
          </ac:spMkLst>
        </pc:spChg>
        <pc:spChg chg="mod">
          <ac:chgData name="Leah Montner Dixon" userId="d5b2ae9e-9213-4442-b7df-4db8cbe51e5d" providerId="ADAL" clId="{FDF9F371-16A4-471B-B56F-897BC524E13E}" dt="2021-10-18T18:50:06.103" v="56" actId="3626"/>
          <ac:spMkLst>
            <pc:docMk/>
            <pc:sldMk cId="2480171489" sldId="2144328225"/>
            <ac:spMk id="43" creationId="{54B9E2F6-99DC-4235-B58C-69CE713385C0}"/>
          </ac:spMkLst>
        </pc:spChg>
        <pc:spChg chg="mod">
          <ac:chgData name="Leah Montner Dixon" userId="d5b2ae9e-9213-4442-b7df-4db8cbe51e5d" providerId="ADAL" clId="{FDF9F371-16A4-471B-B56F-897BC524E13E}" dt="2021-10-18T18:49:47.317" v="49" actId="3626"/>
          <ac:spMkLst>
            <pc:docMk/>
            <pc:sldMk cId="2480171489" sldId="2144328225"/>
            <ac:spMk id="44" creationId="{D3862EEB-2BEB-4D30-BE5B-D69AF3284EFF}"/>
          </ac:spMkLst>
        </pc:spChg>
        <pc:spChg chg="mod">
          <ac:chgData name="Leah Montner Dixon" userId="d5b2ae9e-9213-4442-b7df-4db8cbe51e5d" providerId="ADAL" clId="{FDF9F371-16A4-471B-B56F-897BC524E13E}" dt="2021-10-18T18:50:00.118" v="53" actId="3626"/>
          <ac:spMkLst>
            <pc:docMk/>
            <pc:sldMk cId="2480171489" sldId="2144328225"/>
            <ac:spMk id="45" creationId="{7D088798-31AC-4FB2-BA05-A6081802C395}"/>
          </ac:spMkLst>
        </pc:spChg>
      </pc:sldChg>
      <pc:sldChg chg="modSp mod">
        <pc:chgData name="Leah Montner Dixon" userId="d5b2ae9e-9213-4442-b7df-4db8cbe51e5d" providerId="ADAL" clId="{FDF9F371-16A4-471B-B56F-897BC524E13E}" dt="2021-10-18T18:50:30.508" v="64" actId="3626"/>
        <pc:sldMkLst>
          <pc:docMk/>
          <pc:sldMk cId="239294370" sldId="2144328226"/>
        </pc:sldMkLst>
        <pc:spChg chg="mod">
          <ac:chgData name="Leah Montner Dixon" userId="d5b2ae9e-9213-4442-b7df-4db8cbe51e5d" providerId="ADAL" clId="{FDF9F371-16A4-471B-B56F-897BC524E13E}" dt="2021-10-18T18:50:18.958" v="59" actId="3626"/>
          <ac:spMkLst>
            <pc:docMk/>
            <pc:sldMk cId="239294370" sldId="2144328226"/>
            <ac:spMk id="34" creationId="{95321433-02AA-4E6A-A090-7EE8C22CA24E}"/>
          </ac:spMkLst>
        </pc:spChg>
        <pc:spChg chg="mod">
          <ac:chgData name="Leah Montner Dixon" userId="d5b2ae9e-9213-4442-b7df-4db8cbe51e5d" providerId="ADAL" clId="{FDF9F371-16A4-471B-B56F-897BC524E13E}" dt="2021-10-18T18:50:27.574" v="63" actId="3626"/>
          <ac:spMkLst>
            <pc:docMk/>
            <pc:sldMk cId="239294370" sldId="2144328226"/>
            <ac:spMk id="35" creationId="{F2F9D3BE-F505-429E-BD47-E12D9E8CA7FE}"/>
          </ac:spMkLst>
        </pc:spChg>
        <pc:spChg chg="mod">
          <ac:chgData name="Leah Montner Dixon" userId="d5b2ae9e-9213-4442-b7df-4db8cbe51e5d" providerId="ADAL" clId="{FDF9F371-16A4-471B-B56F-897BC524E13E}" dt="2021-10-18T18:50:16.552" v="58" actId="3626"/>
          <ac:spMkLst>
            <pc:docMk/>
            <pc:sldMk cId="239294370" sldId="2144328226"/>
            <ac:spMk id="36" creationId="{0518E6AE-68EF-4C81-AEC0-83EA83FD0BA7}"/>
          </ac:spMkLst>
        </pc:spChg>
        <pc:spChg chg="mod">
          <ac:chgData name="Leah Montner Dixon" userId="d5b2ae9e-9213-4442-b7df-4db8cbe51e5d" providerId="ADAL" clId="{FDF9F371-16A4-471B-B56F-897BC524E13E}" dt="2021-10-18T18:50:25.062" v="62" actId="3626"/>
          <ac:spMkLst>
            <pc:docMk/>
            <pc:sldMk cId="239294370" sldId="2144328226"/>
            <ac:spMk id="37" creationId="{9BB042C0-95CC-4BFC-A3BB-D3A72945E902}"/>
          </ac:spMkLst>
        </pc:spChg>
        <pc:spChg chg="mod">
          <ac:chgData name="Leah Montner Dixon" userId="d5b2ae9e-9213-4442-b7df-4db8cbe51e5d" providerId="ADAL" clId="{FDF9F371-16A4-471B-B56F-897BC524E13E}" dt="2021-10-18T18:50:30.508" v="64" actId="3626"/>
          <ac:spMkLst>
            <pc:docMk/>
            <pc:sldMk cId="239294370" sldId="2144328226"/>
            <ac:spMk id="38" creationId="{B580B5FA-317B-4CC5-BB15-1249958D6914}"/>
          </ac:spMkLst>
        </pc:spChg>
        <pc:spChg chg="mod">
          <ac:chgData name="Leah Montner Dixon" userId="d5b2ae9e-9213-4442-b7df-4db8cbe51e5d" providerId="ADAL" clId="{FDF9F371-16A4-471B-B56F-897BC524E13E}" dt="2021-10-18T18:50:14.008" v="57" actId="3626"/>
          <ac:spMkLst>
            <pc:docMk/>
            <pc:sldMk cId="239294370" sldId="2144328226"/>
            <ac:spMk id="40" creationId="{003302D1-64C4-4410-8B0A-C12B7078FF97}"/>
          </ac:spMkLst>
        </pc:spChg>
        <pc:spChg chg="mod">
          <ac:chgData name="Leah Montner Dixon" userId="d5b2ae9e-9213-4442-b7df-4db8cbe51e5d" providerId="ADAL" clId="{FDF9F371-16A4-471B-B56F-897BC524E13E}" dt="2021-10-18T18:50:23.560" v="61" actId="3626"/>
          <ac:spMkLst>
            <pc:docMk/>
            <pc:sldMk cId="239294370" sldId="2144328226"/>
            <ac:spMk id="41" creationId="{3D270798-93DE-4F2D-A5B4-04EBD9F0138E}"/>
          </ac:spMkLst>
        </pc:spChg>
        <pc:spChg chg="mod">
          <ac:chgData name="Leah Montner Dixon" userId="d5b2ae9e-9213-4442-b7df-4db8cbe51e5d" providerId="ADAL" clId="{FDF9F371-16A4-471B-B56F-897BC524E13E}" dt="2021-10-18T18:50:21.358" v="60" actId="3626"/>
          <ac:spMkLst>
            <pc:docMk/>
            <pc:sldMk cId="239294370" sldId="2144328226"/>
            <ac:spMk id="42" creationId="{1FC4D79D-8D54-43F2-9CA5-3C9AEAD2B0A4}"/>
          </ac:spMkLst>
        </pc:spChg>
      </pc:sldChg>
      <pc:sldChg chg="modSp mod">
        <pc:chgData name="Leah Montner Dixon" userId="d5b2ae9e-9213-4442-b7df-4db8cbe51e5d" providerId="ADAL" clId="{FDF9F371-16A4-471B-B56F-897BC524E13E}" dt="2021-10-18T18:50:52.669" v="72" actId="3626"/>
        <pc:sldMkLst>
          <pc:docMk/>
          <pc:sldMk cId="888478609" sldId="2144328227"/>
        </pc:sldMkLst>
        <pc:spChg chg="mod">
          <ac:chgData name="Leah Montner Dixon" userId="d5b2ae9e-9213-4442-b7df-4db8cbe51e5d" providerId="ADAL" clId="{FDF9F371-16A4-471B-B56F-897BC524E13E}" dt="2021-10-18T18:50:40.796" v="67" actId="3626"/>
          <ac:spMkLst>
            <pc:docMk/>
            <pc:sldMk cId="888478609" sldId="2144328227"/>
            <ac:spMk id="34" creationId="{83F210F0-6ACF-4EF9-93D5-1B44B52CEDEE}"/>
          </ac:spMkLst>
        </pc:spChg>
        <pc:spChg chg="mod">
          <ac:chgData name="Leah Montner Dixon" userId="d5b2ae9e-9213-4442-b7df-4db8cbe51e5d" providerId="ADAL" clId="{FDF9F371-16A4-471B-B56F-897BC524E13E}" dt="2021-10-18T18:50:47.182" v="70" actId="3626"/>
          <ac:spMkLst>
            <pc:docMk/>
            <pc:sldMk cId="888478609" sldId="2144328227"/>
            <ac:spMk id="35" creationId="{4F009D13-A701-4173-AA14-F1814481D40C}"/>
          </ac:spMkLst>
        </pc:spChg>
        <pc:spChg chg="mod">
          <ac:chgData name="Leah Montner Dixon" userId="d5b2ae9e-9213-4442-b7df-4db8cbe51e5d" providerId="ADAL" clId="{FDF9F371-16A4-471B-B56F-897BC524E13E}" dt="2021-10-18T18:50:38.919" v="66" actId="3626"/>
          <ac:spMkLst>
            <pc:docMk/>
            <pc:sldMk cId="888478609" sldId="2144328227"/>
            <ac:spMk id="36" creationId="{36B8E92A-50D2-4446-99A0-03CC0A993AA4}"/>
          </ac:spMkLst>
        </pc:spChg>
        <pc:spChg chg="mod">
          <ac:chgData name="Leah Montner Dixon" userId="d5b2ae9e-9213-4442-b7df-4db8cbe51e5d" providerId="ADAL" clId="{FDF9F371-16A4-471B-B56F-897BC524E13E}" dt="2021-10-18T18:50:48.927" v="71" actId="3626"/>
          <ac:spMkLst>
            <pc:docMk/>
            <pc:sldMk cId="888478609" sldId="2144328227"/>
            <ac:spMk id="37" creationId="{6E288834-F0A9-40DC-9945-32C8B68E65AB}"/>
          </ac:spMkLst>
        </pc:spChg>
        <pc:spChg chg="mod">
          <ac:chgData name="Leah Montner Dixon" userId="d5b2ae9e-9213-4442-b7df-4db8cbe51e5d" providerId="ADAL" clId="{FDF9F371-16A4-471B-B56F-897BC524E13E}" dt="2021-10-18T18:50:45.223" v="69" actId="3626"/>
          <ac:spMkLst>
            <pc:docMk/>
            <pc:sldMk cId="888478609" sldId="2144328227"/>
            <ac:spMk id="38" creationId="{DC7A913F-EDC0-4B80-A116-0D26576A1779}"/>
          </ac:spMkLst>
        </pc:spChg>
        <pc:spChg chg="mod">
          <ac:chgData name="Leah Montner Dixon" userId="d5b2ae9e-9213-4442-b7df-4db8cbe51e5d" providerId="ADAL" clId="{FDF9F371-16A4-471B-B56F-897BC524E13E}" dt="2021-10-18T18:50:36.389" v="65" actId="3626"/>
          <ac:spMkLst>
            <pc:docMk/>
            <pc:sldMk cId="888478609" sldId="2144328227"/>
            <ac:spMk id="40" creationId="{D3FE3A71-F082-454D-B5E9-3F055D2C6C54}"/>
          </ac:spMkLst>
        </pc:spChg>
        <pc:spChg chg="mod">
          <ac:chgData name="Leah Montner Dixon" userId="d5b2ae9e-9213-4442-b7df-4db8cbe51e5d" providerId="ADAL" clId="{FDF9F371-16A4-471B-B56F-897BC524E13E}" dt="2021-10-18T18:50:52.669" v="72" actId="3626"/>
          <ac:spMkLst>
            <pc:docMk/>
            <pc:sldMk cId="888478609" sldId="2144328227"/>
            <ac:spMk id="41" creationId="{DE3F4FAA-83AC-43B8-8A8A-D2812039E21F}"/>
          </ac:spMkLst>
        </pc:spChg>
        <pc:spChg chg="mod">
          <ac:chgData name="Leah Montner Dixon" userId="d5b2ae9e-9213-4442-b7df-4db8cbe51e5d" providerId="ADAL" clId="{FDF9F371-16A4-471B-B56F-897BC524E13E}" dt="2021-10-18T18:50:43.015" v="68" actId="3626"/>
          <ac:spMkLst>
            <pc:docMk/>
            <pc:sldMk cId="888478609" sldId="2144328227"/>
            <ac:spMk id="42" creationId="{DD0C862C-A28B-4C97-B410-5F35F9FC79E5}"/>
          </ac:spMkLst>
        </pc:spChg>
      </pc:sldChg>
      <pc:sldChg chg="modSp mod">
        <pc:chgData name="Leah Montner Dixon" userId="d5b2ae9e-9213-4442-b7df-4db8cbe51e5d" providerId="ADAL" clId="{FDF9F371-16A4-471B-B56F-897BC524E13E}" dt="2021-10-18T18:54:04.830" v="80" actId="3626"/>
        <pc:sldMkLst>
          <pc:docMk/>
          <pc:sldMk cId="1227908614" sldId="2144328228"/>
        </pc:sldMkLst>
        <pc:spChg chg="mod">
          <ac:chgData name="Leah Montner Dixon" userId="d5b2ae9e-9213-4442-b7df-4db8cbe51e5d" providerId="ADAL" clId="{FDF9F371-16A4-471B-B56F-897BC524E13E}" dt="2021-10-18T18:53:52.869" v="75" actId="3626"/>
          <ac:spMkLst>
            <pc:docMk/>
            <pc:sldMk cId="1227908614" sldId="2144328228"/>
            <ac:spMk id="34" creationId="{D22815E9-62C3-4057-A070-F196C0598E1C}"/>
          </ac:spMkLst>
        </pc:spChg>
        <pc:spChg chg="mod">
          <ac:chgData name="Leah Montner Dixon" userId="d5b2ae9e-9213-4442-b7df-4db8cbe51e5d" providerId="ADAL" clId="{FDF9F371-16A4-471B-B56F-897BC524E13E}" dt="2021-10-18T18:54:01.149" v="78" actId="3626"/>
          <ac:spMkLst>
            <pc:docMk/>
            <pc:sldMk cId="1227908614" sldId="2144328228"/>
            <ac:spMk id="35" creationId="{C8CF84C3-4F82-465E-A23D-C42890631899}"/>
          </ac:spMkLst>
        </pc:spChg>
        <pc:spChg chg="mod">
          <ac:chgData name="Leah Montner Dixon" userId="d5b2ae9e-9213-4442-b7df-4db8cbe51e5d" providerId="ADAL" clId="{FDF9F371-16A4-471B-B56F-897BC524E13E}" dt="2021-10-18T18:53:51.096" v="74" actId="3626"/>
          <ac:spMkLst>
            <pc:docMk/>
            <pc:sldMk cId="1227908614" sldId="2144328228"/>
            <ac:spMk id="36" creationId="{4213016B-FF25-4379-A621-0254758A072A}"/>
          </ac:spMkLst>
        </pc:spChg>
        <pc:spChg chg="mod">
          <ac:chgData name="Leah Montner Dixon" userId="d5b2ae9e-9213-4442-b7df-4db8cbe51e5d" providerId="ADAL" clId="{FDF9F371-16A4-471B-B56F-897BC524E13E}" dt="2021-10-18T18:54:02.981" v="79" actId="3626"/>
          <ac:spMkLst>
            <pc:docMk/>
            <pc:sldMk cId="1227908614" sldId="2144328228"/>
            <ac:spMk id="37" creationId="{5EC44B1A-AD85-46C7-A1F3-DF206F770968}"/>
          </ac:spMkLst>
        </pc:spChg>
        <pc:spChg chg="mod">
          <ac:chgData name="Leah Montner Dixon" userId="d5b2ae9e-9213-4442-b7df-4db8cbe51e5d" providerId="ADAL" clId="{FDF9F371-16A4-471B-B56F-897BC524E13E}" dt="2021-10-18T18:53:58.846" v="77" actId="3626"/>
          <ac:spMkLst>
            <pc:docMk/>
            <pc:sldMk cId="1227908614" sldId="2144328228"/>
            <ac:spMk id="38" creationId="{4060906E-C4BD-4664-B0DA-CC7C41D02EE7}"/>
          </ac:spMkLst>
        </pc:spChg>
        <pc:spChg chg="mod">
          <ac:chgData name="Leah Montner Dixon" userId="d5b2ae9e-9213-4442-b7df-4db8cbe51e5d" providerId="ADAL" clId="{FDF9F371-16A4-471B-B56F-897BC524E13E}" dt="2021-10-18T18:51:04.087" v="73" actId="3626"/>
          <ac:spMkLst>
            <pc:docMk/>
            <pc:sldMk cId="1227908614" sldId="2144328228"/>
            <ac:spMk id="40" creationId="{7BA3ABCC-1FC6-45A8-9D7C-0E44F84ABB7A}"/>
          </ac:spMkLst>
        </pc:spChg>
        <pc:spChg chg="mod">
          <ac:chgData name="Leah Montner Dixon" userId="d5b2ae9e-9213-4442-b7df-4db8cbe51e5d" providerId="ADAL" clId="{FDF9F371-16A4-471B-B56F-897BC524E13E}" dt="2021-10-18T18:54:04.830" v="80" actId="3626"/>
          <ac:spMkLst>
            <pc:docMk/>
            <pc:sldMk cId="1227908614" sldId="2144328228"/>
            <ac:spMk id="41" creationId="{4983802F-1D69-4BED-B5B0-D9450B5759AD}"/>
          </ac:spMkLst>
        </pc:spChg>
        <pc:spChg chg="mod">
          <ac:chgData name="Leah Montner Dixon" userId="d5b2ae9e-9213-4442-b7df-4db8cbe51e5d" providerId="ADAL" clId="{FDF9F371-16A4-471B-B56F-897BC524E13E}" dt="2021-10-18T18:53:56.910" v="76" actId="3626"/>
          <ac:spMkLst>
            <pc:docMk/>
            <pc:sldMk cId="1227908614" sldId="2144328228"/>
            <ac:spMk id="42" creationId="{D09C8B36-D246-4729-AB4A-8FDC6532E2DD}"/>
          </ac:spMkLst>
        </pc:spChg>
      </pc:sldChg>
      <pc:sldChg chg="modSp mod">
        <pc:chgData name="Leah Montner Dixon" userId="d5b2ae9e-9213-4442-b7df-4db8cbe51e5d" providerId="ADAL" clId="{FDF9F371-16A4-471B-B56F-897BC524E13E}" dt="2021-10-18T18:54:28.478" v="88" actId="3626"/>
        <pc:sldMkLst>
          <pc:docMk/>
          <pc:sldMk cId="4206411716" sldId="2144328229"/>
        </pc:sldMkLst>
        <pc:spChg chg="mod">
          <ac:chgData name="Leah Montner Dixon" userId="d5b2ae9e-9213-4442-b7df-4db8cbe51e5d" providerId="ADAL" clId="{FDF9F371-16A4-471B-B56F-897BC524E13E}" dt="2021-10-18T18:54:18.782" v="83" actId="3626"/>
          <ac:spMkLst>
            <pc:docMk/>
            <pc:sldMk cId="4206411716" sldId="2144328229"/>
            <ac:spMk id="34" creationId="{3DCB914E-AE32-4AA6-848F-74F86758BBE2}"/>
          </ac:spMkLst>
        </pc:spChg>
        <pc:spChg chg="mod">
          <ac:chgData name="Leah Montner Dixon" userId="d5b2ae9e-9213-4442-b7df-4db8cbe51e5d" providerId="ADAL" clId="{FDF9F371-16A4-471B-B56F-897BC524E13E}" dt="2021-10-18T18:54:24.854" v="86" actId="3626"/>
          <ac:spMkLst>
            <pc:docMk/>
            <pc:sldMk cId="4206411716" sldId="2144328229"/>
            <ac:spMk id="35" creationId="{60BC6D2D-8633-4FBB-BB40-EB91679D4BDE}"/>
          </ac:spMkLst>
        </pc:spChg>
        <pc:spChg chg="mod">
          <ac:chgData name="Leah Montner Dixon" userId="d5b2ae9e-9213-4442-b7df-4db8cbe51e5d" providerId="ADAL" clId="{FDF9F371-16A4-471B-B56F-897BC524E13E}" dt="2021-10-18T18:54:16.998" v="82" actId="3626"/>
          <ac:spMkLst>
            <pc:docMk/>
            <pc:sldMk cId="4206411716" sldId="2144328229"/>
            <ac:spMk id="36" creationId="{45314CB8-0FF1-43DE-B98C-3A8216511E35}"/>
          </ac:spMkLst>
        </pc:spChg>
        <pc:spChg chg="mod">
          <ac:chgData name="Leah Montner Dixon" userId="d5b2ae9e-9213-4442-b7df-4db8cbe51e5d" providerId="ADAL" clId="{FDF9F371-16A4-471B-B56F-897BC524E13E}" dt="2021-10-18T18:54:26.694" v="87" actId="3626"/>
          <ac:spMkLst>
            <pc:docMk/>
            <pc:sldMk cId="4206411716" sldId="2144328229"/>
            <ac:spMk id="37" creationId="{34CD3AE0-29A5-4E7B-8092-D1C080BE93F9}"/>
          </ac:spMkLst>
        </pc:spChg>
        <pc:spChg chg="mod">
          <ac:chgData name="Leah Montner Dixon" userId="d5b2ae9e-9213-4442-b7df-4db8cbe51e5d" providerId="ADAL" clId="{FDF9F371-16A4-471B-B56F-897BC524E13E}" dt="2021-10-18T18:54:23.374" v="85" actId="3626"/>
          <ac:spMkLst>
            <pc:docMk/>
            <pc:sldMk cId="4206411716" sldId="2144328229"/>
            <ac:spMk id="38" creationId="{BDD35DF1-0C19-4625-B411-8E3CD077348B}"/>
          </ac:spMkLst>
        </pc:spChg>
        <pc:spChg chg="mod">
          <ac:chgData name="Leah Montner Dixon" userId="d5b2ae9e-9213-4442-b7df-4db8cbe51e5d" providerId="ADAL" clId="{FDF9F371-16A4-471B-B56F-897BC524E13E}" dt="2021-10-18T18:54:15.455" v="81" actId="3626"/>
          <ac:spMkLst>
            <pc:docMk/>
            <pc:sldMk cId="4206411716" sldId="2144328229"/>
            <ac:spMk id="40" creationId="{4A75A9C6-2E7C-4E0C-99C3-A26C283839D4}"/>
          </ac:spMkLst>
        </pc:spChg>
        <pc:spChg chg="mod">
          <ac:chgData name="Leah Montner Dixon" userId="d5b2ae9e-9213-4442-b7df-4db8cbe51e5d" providerId="ADAL" clId="{FDF9F371-16A4-471B-B56F-897BC524E13E}" dt="2021-10-18T18:54:28.478" v="88" actId="3626"/>
          <ac:spMkLst>
            <pc:docMk/>
            <pc:sldMk cId="4206411716" sldId="2144328229"/>
            <ac:spMk id="41" creationId="{3FAF4850-7DD3-4832-A971-870C9A5C8F9E}"/>
          </ac:spMkLst>
        </pc:spChg>
        <pc:spChg chg="mod">
          <ac:chgData name="Leah Montner Dixon" userId="d5b2ae9e-9213-4442-b7df-4db8cbe51e5d" providerId="ADAL" clId="{FDF9F371-16A4-471B-B56F-897BC524E13E}" dt="2021-10-18T18:54:21.333" v="84" actId="3626"/>
          <ac:spMkLst>
            <pc:docMk/>
            <pc:sldMk cId="4206411716" sldId="2144328229"/>
            <ac:spMk id="42" creationId="{632B8E81-5752-4F42-A14D-9BA2ABBD65DA}"/>
          </ac:spMkLst>
        </pc:spChg>
      </pc:sldChg>
      <pc:sldChg chg="addSp delSp modSp mod">
        <pc:chgData name="Leah Montner Dixon" userId="d5b2ae9e-9213-4442-b7df-4db8cbe51e5d" providerId="ADAL" clId="{FDF9F371-16A4-471B-B56F-897BC524E13E}" dt="2021-10-18T20:05:05.196" v="112"/>
        <pc:sldMkLst>
          <pc:docMk/>
          <pc:sldMk cId="2395893675" sldId="2144328230"/>
        </pc:sldMkLst>
        <pc:spChg chg="del">
          <ac:chgData name="Leah Montner Dixon" userId="d5b2ae9e-9213-4442-b7df-4db8cbe51e5d" providerId="ADAL" clId="{FDF9F371-16A4-471B-B56F-897BC524E13E}" dt="2021-10-18T20:05:04.814" v="111" actId="478"/>
          <ac:spMkLst>
            <pc:docMk/>
            <pc:sldMk cId="2395893675" sldId="2144328230"/>
            <ac:spMk id="23" creationId="{95215B19-BF92-4CA6-89C6-7EF09E467E2A}"/>
          </ac:spMkLst>
        </pc:spChg>
        <pc:spChg chg="del">
          <ac:chgData name="Leah Montner Dixon" userId="d5b2ae9e-9213-4442-b7df-4db8cbe51e5d" providerId="ADAL" clId="{FDF9F371-16A4-471B-B56F-897BC524E13E}" dt="2021-10-18T20:05:04.814" v="111" actId="478"/>
          <ac:spMkLst>
            <pc:docMk/>
            <pc:sldMk cId="2395893675" sldId="2144328230"/>
            <ac:spMk id="24" creationId="{EB4C68D8-D883-4059-8F97-51211E0A2530}"/>
          </ac:spMkLst>
        </pc:spChg>
        <pc:spChg chg="add mod">
          <ac:chgData name="Leah Montner Dixon" userId="d5b2ae9e-9213-4442-b7df-4db8cbe51e5d" providerId="ADAL" clId="{FDF9F371-16A4-471B-B56F-897BC524E13E}" dt="2021-10-18T20:05:05.196" v="112"/>
          <ac:spMkLst>
            <pc:docMk/>
            <pc:sldMk cId="2395893675" sldId="2144328230"/>
            <ac:spMk id="29" creationId="{5C082341-1A9E-4D4F-805E-5BBDCD514B68}"/>
          </ac:spMkLst>
        </pc:spChg>
        <pc:spChg chg="add mod">
          <ac:chgData name="Leah Montner Dixon" userId="d5b2ae9e-9213-4442-b7df-4db8cbe51e5d" providerId="ADAL" clId="{FDF9F371-16A4-471B-B56F-897BC524E13E}" dt="2021-10-18T20:05:05.196" v="112"/>
          <ac:spMkLst>
            <pc:docMk/>
            <pc:sldMk cId="2395893675" sldId="2144328230"/>
            <ac:spMk id="33" creationId="{70708C40-D41F-40C5-BD50-8D7D41AA691B}"/>
          </ac:spMkLst>
        </pc:spChg>
        <pc:picChg chg="del">
          <ac:chgData name="Leah Montner Dixon" userId="d5b2ae9e-9213-4442-b7df-4db8cbe51e5d" providerId="ADAL" clId="{FDF9F371-16A4-471B-B56F-897BC524E13E}" dt="2021-10-18T20:05:04.814" v="111" actId="478"/>
          <ac:picMkLst>
            <pc:docMk/>
            <pc:sldMk cId="2395893675" sldId="2144328230"/>
            <ac:picMk id="20" creationId="{16C2F740-C34E-4972-8DF4-0F0D86B0DD7A}"/>
          </ac:picMkLst>
        </pc:picChg>
        <pc:picChg chg="add mod">
          <ac:chgData name="Leah Montner Dixon" userId="d5b2ae9e-9213-4442-b7df-4db8cbe51e5d" providerId="ADAL" clId="{FDF9F371-16A4-471B-B56F-897BC524E13E}" dt="2021-10-18T20:05:05.196" v="112"/>
          <ac:picMkLst>
            <pc:docMk/>
            <pc:sldMk cId="2395893675" sldId="2144328230"/>
            <ac:picMk id="27" creationId="{BADE0065-5A3E-4FB7-898B-3DDBDE80C52A}"/>
          </ac:picMkLst>
        </pc:picChg>
      </pc:sldChg>
      <pc:sldChg chg="addSp delSp modSp mod">
        <pc:chgData name="Leah Montner Dixon" userId="d5b2ae9e-9213-4442-b7df-4db8cbe51e5d" providerId="ADAL" clId="{FDF9F371-16A4-471B-B56F-897BC524E13E}" dt="2021-10-18T20:18:32.075" v="326" actId="14100"/>
        <pc:sldMkLst>
          <pc:docMk/>
          <pc:sldMk cId="3602663348" sldId="2144328231"/>
        </pc:sldMkLst>
        <pc:spChg chg="del">
          <ac:chgData name="Leah Montner Dixon" userId="d5b2ae9e-9213-4442-b7df-4db8cbe51e5d" providerId="ADAL" clId="{FDF9F371-16A4-471B-B56F-897BC524E13E}" dt="2021-10-18T20:05:20.775" v="117" actId="478"/>
          <ac:spMkLst>
            <pc:docMk/>
            <pc:sldMk cId="3602663348" sldId="2144328231"/>
            <ac:spMk id="23" creationId="{95215B19-BF92-4CA6-89C6-7EF09E467E2A}"/>
          </ac:spMkLst>
        </pc:spChg>
        <pc:spChg chg="del">
          <ac:chgData name="Leah Montner Dixon" userId="d5b2ae9e-9213-4442-b7df-4db8cbe51e5d" providerId="ADAL" clId="{FDF9F371-16A4-471B-B56F-897BC524E13E}" dt="2021-10-18T20:05:20.775" v="117" actId="478"/>
          <ac:spMkLst>
            <pc:docMk/>
            <pc:sldMk cId="3602663348" sldId="2144328231"/>
            <ac:spMk id="24" creationId="{EB4C68D8-D883-4059-8F97-51211E0A2530}"/>
          </ac:spMkLst>
        </pc:spChg>
        <pc:spChg chg="mod">
          <ac:chgData name="Leah Montner Dixon" userId="d5b2ae9e-9213-4442-b7df-4db8cbe51e5d" providerId="ADAL" clId="{FDF9F371-16A4-471B-B56F-897BC524E13E}" dt="2021-10-18T20:18:32.075" v="326" actId="14100"/>
          <ac:spMkLst>
            <pc:docMk/>
            <pc:sldMk cId="3602663348" sldId="2144328231"/>
            <ac:spMk id="30" creationId="{75F81532-3D49-4828-8247-ECFA9B63B40D}"/>
          </ac:spMkLst>
        </pc:spChg>
        <pc:spChg chg="add mod">
          <ac:chgData name="Leah Montner Dixon" userId="d5b2ae9e-9213-4442-b7df-4db8cbe51e5d" providerId="ADAL" clId="{FDF9F371-16A4-471B-B56F-897BC524E13E}" dt="2021-10-18T20:05:21.191" v="118"/>
          <ac:spMkLst>
            <pc:docMk/>
            <pc:sldMk cId="3602663348" sldId="2144328231"/>
            <ac:spMk id="36" creationId="{83CA7A14-DFF7-4396-A466-402341D3AE86}"/>
          </ac:spMkLst>
        </pc:spChg>
        <pc:spChg chg="add mod">
          <ac:chgData name="Leah Montner Dixon" userId="d5b2ae9e-9213-4442-b7df-4db8cbe51e5d" providerId="ADAL" clId="{FDF9F371-16A4-471B-B56F-897BC524E13E}" dt="2021-10-18T20:05:21.191" v="118"/>
          <ac:spMkLst>
            <pc:docMk/>
            <pc:sldMk cId="3602663348" sldId="2144328231"/>
            <ac:spMk id="37" creationId="{05E03D06-3BE6-4DCE-B264-494247C0C490}"/>
          </ac:spMkLst>
        </pc:spChg>
        <pc:picChg chg="del">
          <ac:chgData name="Leah Montner Dixon" userId="d5b2ae9e-9213-4442-b7df-4db8cbe51e5d" providerId="ADAL" clId="{FDF9F371-16A4-471B-B56F-897BC524E13E}" dt="2021-10-18T20:05:20.775" v="117" actId="478"/>
          <ac:picMkLst>
            <pc:docMk/>
            <pc:sldMk cId="3602663348" sldId="2144328231"/>
            <ac:picMk id="20" creationId="{16C2F740-C34E-4972-8DF4-0F0D86B0DD7A}"/>
          </ac:picMkLst>
        </pc:picChg>
        <pc:picChg chg="add mod">
          <ac:chgData name="Leah Montner Dixon" userId="d5b2ae9e-9213-4442-b7df-4db8cbe51e5d" providerId="ADAL" clId="{FDF9F371-16A4-471B-B56F-897BC524E13E}" dt="2021-10-18T20:05:21.191" v="118"/>
          <ac:picMkLst>
            <pc:docMk/>
            <pc:sldMk cId="3602663348" sldId="2144328231"/>
            <ac:picMk id="35" creationId="{832CBB18-55BC-46A8-861E-CD451A632014}"/>
          </ac:picMkLst>
        </pc:picChg>
      </pc:sldChg>
      <pc:sldChg chg="addSp delSp modSp mod">
        <pc:chgData name="Leah Montner Dixon" userId="d5b2ae9e-9213-4442-b7df-4db8cbe51e5d" providerId="ADAL" clId="{FDF9F371-16A4-471B-B56F-897BC524E13E}" dt="2021-10-18T20:03:34.492" v="101"/>
        <pc:sldMkLst>
          <pc:docMk/>
          <pc:sldMk cId="2448759396" sldId="2144328234"/>
        </pc:sldMkLst>
        <pc:spChg chg="del">
          <ac:chgData name="Leah Montner Dixon" userId="d5b2ae9e-9213-4442-b7df-4db8cbe51e5d" providerId="ADAL" clId="{FDF9F371-16A4-471B-B56F-897BC524E13E}" dt="2021-10-18T20:03:34.187" v="100" actId="478"/>
          <ac:spMkLst>
            <pc:docMk/>
            <pc:sldMk cId="2448759396" sldId="2144328234"/>
            <ac:spMk id="23" creationId="{95215B19-BF92-4CA6-89C6-7EF09E467E2A}"/>
          </ac:spMkLst>
        </pc:spChg>
        <pc:spChg chg="del">
          <ac:chgData name="Leah Montner Dixon" userId="d5b2ae9e-9213-4442-b7df-4db8cbe51e5d" providerId="ADAL" clId="{FDF9F371-16A4-471B-B56F-897BC524E13E}" dt="2021-10-18T20:03:34.187" v="100" actId="478"/>
          <ac:spMkLst>
            <pc:docMk/>
            <pc:sldMk cId="2448759396" sldId="2144328234"/>
            <ac:spMk id="24" creationId="{EB4C68D8-D883-4059-8F97-51211E0A2530}"/>
          </ac:spMkLst>
        </pc:spChg>
        <pc:spChg chg="add mod">
          <ac:chgData name="Leah Montner Dixon" userId="d5b2ae9e-9213-4442-b7df-4db8cbe51e5d" providerId="ADAL" clId="{FDF9F371-16A4-471B-B56F-897BC524E13E}" dt="2021-10-18T20:03:34.492" v="101"/>
          <ac:spMkLst>
            <pc:docMk/>
            <pc:sldMk cId="2448759396" sldId="2144328234"/>
            <ac:spMk id="39" creationId="{36D4F8AC-B24D-4A37-B8E2-D950635B6EC2}"/>
          </ac:spMkLst>
        </pc:spChg>
        <pc:spChg chg="add mod">
          <ac:chgData name="Leah Montner Dixon" userId="d5b2ae9e-9213-4442-b7df-4db8cbe51e5d" providerId="ADAL" clId="{FDF9F371-16A4-471B-B56F-897BC524E13E}" dt="2021-10-18T20:03:34.492" v="101"/>
          <ac:spMkLst>
            <pc:docMk/>
            <pc:sldMk cId="2448759396" sldId="2144328234"/>
            <ac:spMk id="40" creationId="{1E831220-D0F2-4246-A58B-D6F4D12D7996}"/>
          </ac:spMkLst>
        </pc:spChg>
        <pc:picChg chg="del">
          <ac:chgData name="Leah Montner Dixon" userId="d5b2ae9e-9213-4442-b7df-4db8cbe51e5d" providerId="ADAL" clId="{FDF9F371-16A4-471B-B56F-897BC524E13E}" dt="2021-10-18T20:03:34.187" v="100" actId="478"/>
          <ac:picMkLst>
            <pc:docMk/>
            <pc:sldMk cId="2448759396" sldId="2144328234"/>
            <ac:picMk id="20" creationId="{16C2F740-C34E-4972-8DF4-0F0D86B0DD7A}"/>
          </ac:picMkLst>
        </pc:picChg>
        <pc:picChg chg="add mod">
          <ac:chgData name="Leah Montner Dixon" userId="d5b2ae9e-9213-4442-b7df-4db8cbe51e5d" providerId="ADAL" clId="{FDF9F371-16A4-471B-B56F-897BC524E13E}" dt="2021-10-18T20:03:34.492" v="101"/>
          <ac:picMkLst>
            <pc:docMk/>
            <pc:sldMk cId="2448759396" sldId="2144328234"/>
            <ac:picMk id="36" creationId="{94E43749-2F8C-4CD9-A04C-E3E00E30F902}"/>
          </ac:picMkLst>
        </pc:picChg>
      </pc:sldChg>
      <pc:sldChg chg="addSp delSp modSp mod">
        <pc:chgData name="Leah Montner Dixon" userId="d5b2ae9e-9213-4442-b7df-4db8cbe51e5d" providerId="ADAL" clId="{FDF9F371-16A4-471B-B56F-897BC524E13E}" dt="2021-10-18T20:04:39.122" v="108"/>
        <pc:sldMkLst>
          <pc:docMk/>
          <pc:sldMk cId="3712655279" sldId="2144328240"/>
        </pc:sldMkLst>
        <pc:spChg chg="del">
          <ac:chgData name="Leah Montner Dixon" userId="d5b2ae9e-9213-4442-b7df-4db8cbe51e5d" providerId="ADAL" clId="{FDF9F371-16A4-471B-B56F-897BC524E13E}" dt="2021-10-18T20:04:18.093" v="103" actId="478"/>
          <ac:spMkLst>
            <pc:docMk/>
            <pc:sldMk cId="3712655279" sldId="2144328240"/>
            <ac:spMk id="23" creationId="{95215B19-BF92-4CA6-89C6-7EF09E467E2A}"/>
          </ac:spMkLst>
        </pc:spChg>
        <pc:spChg chg="del">
          <ac:chgData name="Leah Montner Dixon" userId="d5b2ae9e-9213-4442-b7df-4db8cbe51e5d" providerId="ADAL" clId="{FDF9F371-16A4-471B-B56F-897BC524E13E}" dt="2021-10-18T20:04:18.093" v="103" actId="478"/>
          <ac:spMkLst>
            <pc:docMk/>
            <pc:sldMk cId="3712655279" sldId="2144328240"/>
            <ac:spMk id="24" creationId="{EB4C68D8-D883-4059-8F97-51211E0A2530}"/>
          </ac:spMkLst>
        </pc:spChg>
        <pc:spChg chg="add del mod">
          <ac:chgData name="Leah Montner Dixon" userId="d5b2ae9e-9213-4442-b7df-4db8cbe51e5d" providerId="ADAL" clId="{FDF9F371-16A4-471B-B56F-897BC524E13E}" dt="2021-10-18T20:04:39.122" v="108"/>
          <ac:spMkLst>
            <pc:docMk/>
            <pc:sldMk cId="3712655279" sldId="2144328240"/>
            <ac:spMk id="84" creationId="{7F98F189-CFC0-4BB0-B40B-624BC330C318}"/>
          </ac:spMkLst>
        </pc:spChg>
        <pc:spChg chg="add del mod">
          <ac:chgData name="Leah Montner Dixon" userId="d5b2ae9e-9213-4442-b7df-4db8cbe51e5d" providerId="ADAL" clId="{FDF9F371-16A4-471B-B56F-897BC524E13E}" dt="2021-10-18T20:04:39.122" v="108"/>
          <ac:spMkLst>
            <pc:docMk/>
            <pc:sldMk cId="3712655279" sldId="2144328240"/>
            <ac:spMk id="90" creationId="{1CE536E7-835C-4671-A767-AF62FB9F53BD}"/>
          </ac:spMkLst>
        </pc:spChg>
        <pc:picChg chg="del">
          <ac:chgData name="Leah Montner Dixon" userId="d5b2ae9e-9213-4442-b7df-4db8cbe51e5d" providerId="ADAL" clId="{FDF9F371-16A4-471B-B56F-897BC524E13E}" dt="2021-10-18T20:04:18.093" v="103" actId="478"/>
          <ac:picMkLst>
            <pc:docMk/>
            <pc:sldMk cId="3712655279" sldId="2144328240"/>
            <ac:picMk id="20" creationId="{16C2F740-C34E-4972-8DF4-0F0D86B0DD7A}"/>
          </ac:picMkLst>
        </pc:picChg>
        <pc:picChg chg="add del mod">
          <ac:chgData name="Leah Montner Dixon" userId="d5b2ae9e-9213-4442-b7df-4db8cbe51e5d" providerId="ADAL" clId="{FDF9F371-16A4-471B-B56F-897BC524E13E}" dt="2021-10-18T20:04:39.122" v="108"/>
          <ac:picMkLst>
            <pc:docMk/>
            <pc:sldMk cId="3712655279" sldId="2144328240"/>
            <ac:picMk id="73" creationId="{7939A34E-257D-4583-BC23-D094408B002F}"/>
          </ac:picMkLst>
        </pc:picChg>
      </pc:sldChg>
      <pc:sldChg chg="addSp delSp modSp mod">
        <pc:chgData name="Leah Montner Dixon" userId="d5b2ae9e-9213-4442-b7df-4db8cbe51e5d" providerId="ADAL" clId="{FDF9F371-16A4-471B-B56F-897BC524E13E}" dt="2021-10-18T20:05:15.713" v="116"/>
        <pc:sldMkLst>
          <pc:docMk/>
          <pc:sldMk cId="931860391" sldId="2144328243"/>
        </pc:sldMkLst>
        <pc:spChg chg="del">
          <ac:chgData name="Leah Montner Dixon" userId="d5b2ae9e-9213-4442-b7df-4db8cbe51e5d" providerId="ADAL" clId="{FDF9F371-16A4-471B-B56F-897BC524E13E}" dt="2021-10-18T20:05:15.496" v="115" actId="478"/>
          <ac:spMkLst>
            <pc:docMk/>
            <pc:sldMk cId="931860391" sldId="2144328243"/>
            <ac:spMk id="23" creationId="{95215B19-BF92-4CA6-89C6-7EF09E467E2A}"/>
          </ac:spMkLst>
        </pc:spChg>
        <pc:spChg chg="del">
          <ac:chgData name="Leah Montner Dixon" userId="d5b2ae9e-9213-4442-b7df-4db8cbe51e5d" providerId="ADAL" clId="{FDF9F371-16A4-471B-B56F-897BC524E13E}" dt="2021-10-18T20:05:15.496" v="115" actId="478"/>
          <ac:spMkLst>
            <pc:docMk/>
            <pc:sldMk cId="931860391" sldId="2144328243"/>
            <ac:spMk id="24" creationId="{EB4C68D8-D883-4059-8F97-51211E0A2530}"/>
          </ac:spMkLst>
        </pc:spChg>
        <pc:spChg chg="add mod">
          <ac:chgData name="Leah Montner Dixon" userId="d5b2ae9e-9213-4442-b7df-4db8cbe51e5d" providerId="ADAL" clId="{FDF9F371-16A4-471B-B56F-897BC524E13E}" dt="2021-10-18T20:05:15.713" v="116"/>
          <ac:spMkLst>
            <pc:docMk/>
            <pc:sldMk cId="931860391" sldId="2144328243"/>
            <ac:spMk id="38" creationId="{2EED0D9E-D512-4239-A864-D47AC97194DE}"/>
          </ac:spMkLst>
        </pc:spChg>
        <pc:spChg chg="add mod">
          <ac:chgData name="Leah Montner Dixon" userId="d5b2ae9e-9213-4442-b7df-4db8cbe51e5d" providerId="ADAL" clId="{FDF9F371-16A4-471B-B56F-897BC524E13E}" dt="2021-10-18T20:05:15.713" v="116"/>
          <ac:spMkLst>
            <pc:docMk/>
            <pc:sldMk cId="931860391" sldId="2144328243"/>
            <ac:spMk id="40" creationId="{7EDC06DD-C164-451B-BB8A-0A40BDC8E518}"/>
          </ac:spMkLst>
        </pc:spChg>
        <pc:picChg chg="del">
          <ac:chgData name="Leah Montner Dixon" userId="d5b2ae9e-9213-4442-b7df-4db8cbe51e5d" providerId="ADAL" clId="{FDF9F371-16A4-471B-B56F-897BC524E13E}" dt="2021-10-18T20:05:15.496" v="115" actId="478"/>
          <ac:picMkLst>
            <pc:docMk/>
            <pc:sldMk cId="931860391" sldId="2144328243"/>
            <ac:picMk id="20" creationId="{16C2F740-C34E-4972-8DF4-0F0D86B0DD7A}"/>
          </ac:picMkLst>
        </pc:picChg>
        <pc:picChg chg="add mod">
          <ac:chgData name="Leah Montner Dixon" userId="d5b2ae9e-9213-4442-b7df-4db8cbe51e5d" providerId="ADAL" clId="{FDF9F371-16A4-471B-B56F-897BC524E13E}" dt="2021-10-18T20:05:15.713" v="116"/>
          <ac:picMkLst>
            <pc:docMk/>
            <pc:sldMk cId="931860391" sldId="2144328243"/>
            <ac:picMk id="36" creationId="{97BE7D66-16D4-4075-951E-BB378B4E1C79}"/>
          </ac:picMkLst>
        </pc:picChg>
      </pc:sldChg>
      <pc:sldChg chg="addSp delSp modSp mod">
        <pc:chgData name="Leah Montner Dixon" userId="d5b2ae9e-9213-4442-b7df-4db8cbe51e5d" providerId="ADAL" clId="{FDF9F371-16A4-471B-B56F-897BC524E13E}" dt="2021-10-18T20:20:53.710" v="327" actId="20577"/>
        <pc:sldMkLst>
          <pc:docMk/>
          <pc:sldMk cId="65595923" sldId="2144328244"/>
        </pc:sldMkLst>
        <pc:spChg chg="del">
          <ac:chgData name="Leah Montner Dixon" userId="d5b2ae9e-9213-4442-b7df-4db8cbe51e5d" providerId="ADAL" clId="{FDF9F371-16A4-471B-B56F-897BC524E13E}" dt="2021-10-18T20:04:57.307" v="109" actId="478"/>
          <ac:spMkLst>
            <pc:docMk/>
            <pc:sldMk cId="65595923" sldId="2144328244"/>
            <ac:spMk id="23" creationId="{95215B19-BF92-4CA6-89C6-7EF09E467E2A}"/>
          </ac:spMkLst>
        </pc:spChg>
        <pc:spChg chg="del">
          <ac:chgData name="Leah Montner Dixon" userId="d5b2ae9e-9213-4442-b7df-4db8cbe51e5d" providerId="ADAL" clId="{FDF9F371-16A4-471B-B56F-897BC524E13E}" dt="2021-10-18T20:04:57.307" v="109" actId="478"/>
          <ac:spMkLst>
            <pc:docMk/>
            <pc:sldMk cId="65595923" sldId="2144328244"/>
            <ac:spMk id="24" creationId="{EB4C68D8-D883-4059-8F97-51211E0A2530}"/>
          </ac:spMkLst>
        </pc:spChg>
        <pc:spChg chg="mod">
          <ac:chgData name="Leah Montner Dixon" userId="d5b2ae9e-9213-4442-b7df-4db8cbe51e5d" providerId="ADAL" clId="{FDF9F371-16A4-471B-B56F-897BC524E13E}" dt="2021-10-18T20:20:53.710" v="327" actId="20577"/>
          <ac:spMkLst>
            <pc:docMk/>
            <pc:sldMk cId="65595923" sldId="2144328244"/>
            <ac:spMk id="25" creationId="{D6F3E4AB-B239-4014-8CC3-C8706E0369B4}"/>
          </ac:spMkLst>
        </pc:spChg>
        <pc:spChg chg="add mod">
          <ac:chgData name="Leah Montner Dixon" userId="d5b2ae9e-9213-4442-b7df-4db8cbe51e5d" providerId="ADAL" clId="{FDF9F371-16A4-471B-B56F-897BC524E13E}" dt="2021-10-18T20:04:57.612" v="110"/>
          <ac:spMkLst>
            <pc:docMk/>
            <pc:sldMk cId="65595923" sldId="2144328244"/>
            <ac:spMk id="33" creationId="{620B4E2A-BE43-4193-90FA-BC6D97AA8B13}"/>
          </ac:spMkLst>
        </pc:spChg>
        <pc:spChg chg="add mod">
          <ac:chgData name="Leah Montner Dixon" userId="d5b2ae9e-9213-4442-b7df-4db8cbe51e5d" providerId="ADAL" clId="{FDF9F371-16A4-471B-B56F-897BC524E13E}" dt="2021-10-18T20:04:57.612" v="110"/>
          <ac:spMkLst>
            <pc:docMk/>
            <pc:sldMk cId="65595923" sldId="2144328244"/>
            <ac:spMk id="35" creationId="{612B749D-139D-483F-9AE6-CD98527DEA1C}"/>
          </ac:spMkLst>
        </pc:spChg>
        <pc:picChg chg="del">
          <ac:chgData name="Leah Montner Dixon" userId="d5b2ae9e-9213-4442-b7df-4db8cbe51e5d" providerId="ADAL" clId="{FDF9F371-16A4-471B-B56F-897BC524E13E}" dt="2021-10-18T20:04:57.307" v="109" actId="478"/>
          <ac:picMkLst>
            <pc:docMk/>
            <pc:sldMk cId="65595923" sldId="2144328244"/>
            <ac:picMk id="20" creationId="{16C2F740-C34E-4972-8DF4-0F0D86B0DD7A}"/>
          </ac:picMkLst>
        </pc:picChg>
        <pc:picChg chg="add mod">
          <ac:chgData name="Leah Montner Dixon" userId="d5b2ae9e-9213-4442-b7df-4db8cbe51e5d" providerId="ADAL" clId="{FDF9F371-16A4-471B-B56F-897BC524E13E}" dt="2021-10-18T20:04:57.612" v="110"/>
          <ac:picMkLst>
            <pc:docMk/>
            <pc:sldMk cId="65595923" sldId="2144328244"/>
            <ac:picMk id="32" creationId="{5C72306D-E574-4EF6-B12B-600FC55DAFF5}"/>
          </ac:picMkLst>
        </pc:picChg>
      </pc:sldChg>
      <pc:sldChg chg="addSp delSp modSp mod">
        <pc:chgData name="Leah Montner Dixon" userId="d5b2ae9e-9213-4442-b7df-4db8cbe51e5d" providerId="ADAL" clId="{FDF9F371-16A4-471B-B56F-897BC524E13E}" dt="2021-10-18T20:03:28.221" v="99"/>
        <pc:sldMkLst>
          <pc:docMk/>
          <pc:sldMk cId="3575140855" sldId="2144328245"/>
        </pc:sldMkLst>
        <pc:spChg chg="del">
          <ac:chgData name="Leah Montner Dixon" userId="d5b2ae9e-9213-4442-b7df-4db8cbe51e5d" providerId="ADAL" clId="{FDF9F371-16A4-471B-B56F-897BC524E13E}" dt="2021-10-18T20:03:27.831" v="98" actId="478"/>
          <ac:spMkLst>
            <pc:docMk/>
            <pc:sldMk cId="3575140855" sldId="2144328245"/>
            <ac:spMk id="23" creationId="{95215B19-BF92-4CA6-89C6-7EF09E467E2A}"/>
          </ac:spMkLst>
        </pc:spChg>
        <pc:spChg chg="del">
          <ac:chgData name="Leah Montner Dixon" userId="d5b2ae9e-9213-4442-b7df-4db8cbe51e5d" providerId="ADAL" clId="{FDF9F371-16A4-471B-B56F-897BC524E13E}" dt="2021-10-18T20:03:27.831" v="98" actId="478"/>
          <ac:spMkLst>
            <pc:docMk/>
            <pc:sldMk cId="3575140855" sldId="2144328245"/>
            <ac:spMk id="24" creationId="{EB4C68D8-D883-4059-8F97-51211E0A2530}"/>
          </ac:spMkLst>
        </pc:spChg>
        <pc:spChg chg="add mod">
          <ac:chgData name="Leah Montner Dixon" userId="d5b2ae9e-9213-4442-b7df-4db8cbe51e5d" providerId="ADAL" clId="{FDF9F371-16A4-471B-B56F-897BC524E13E}" dt="2021-10-18T20:03:28.221" v="99"/>
          <ac:spMkLst>
            <pc:docMk/>
            <pc:sldMk cId="3575140855" sldId="2144328245"/>
            <ac:spMk id="33" creationId="{28995788-38E7-488E-A211-DBFEDE16AEDB}"/>
          </ac:spMkLst>
        </pc:spChg>
        <pc:spChg chg="add mod">
          <ac:chgData name="Leah Montner Dixon" userId="d5b2ae9e-9213-4442-b7df-4db8cbe51e5d" providerId="ADAL" clId="{FDF9F371-16A4-471B-B56F-897BC524E13E}" dt="2021-10-18T20:03:28.221" v="99"/>
          <ac:spMkLst>
            <pc:docMk/>
            <pc:sldMk cId="3575140855" sldId="2144328245"/>
            <ac:spMk id="35" creationId="{8479FDB4-C4C9-4167-BBD1-F77680E95E59}"/>
          </ac:spMkLst>
        </pc:spChg>
        <pc:picChg chg="del">
          <ac:chgData name="Leah Montner Dixon" userId="d5b2ae9e-9213-4442-b7df-4db8cbe51e5d" providerId="ADAL" clId="{FDF9F371-16A4-471B-B56F-897BC524E13E}" dt="2021-10-18T20:03:27.831" v="98" actId="478"/>
          <ac:picMkLst>
            <pc:docMk/>
            <pc:sldMk cId="3575140855" sldId="2144328245"/>
            <ac:picMk id="20" creationId="{16C2F740-C34E-4972-8DF4-0F0D86B0DD7A}"/>
          </ac:picMkLst>
        </pc:picChg>
        <pc:picChg chg="add mod">
          <ac:chgData name="Leah Montner Dixon" userId="d5b2ae9e-9213-4442-b7df-4db8cbe51e5d" providerId="ADAL" clId="{FDF9F371-16A4-471B-B56F-897BC524E13E}" dt="2021-10-18T20:03:28.221" v="99"/>
          <ac:picMkLst>
            <pc:docMk/>
            <pc:sldMk cId="3575140855" sldId="2144328245"/>
            <ac:picMk id="31" creationId="{35604905-73F6-43B6-BD82-DB0962BDE60D}"/>
          </ac:picMkLst>
        </pc:picChg>
      </pc:sldChg>
      <pc:sldChg chg="addSp delSp modSp mod">
        <pc:chgData name="Leah Montner Dixon" userId="d5b2ae9e-9213-4442-b7df-4db8cbe51e5d" providerId="ADAL" clId="{FDF9F371-16A4-471B-B56F-897BC524E13E}" dt="2021-10-18T20:03:21.116" v="97"/>
        <pc:sldMkLst>
          <pc:docMk/>
          <pc:sldMk cId="2005997681" sldId="2144328246"/>
        </pc:sldMkLst>
        <pc:spChg chg="del">
          <ac:chgData name="Leah Montner Dixon" userId="d5b2ae9e-9213-4442-b7df-4db8cbe51e5d" providerId="ADAL" clId="{FDF9F371-16A4-471B-B56F-897BC524E13E}" dt="2021-10-18T20:03:16.923" v="93" actId="478"/>
          <ac:spMkLst>
            <pc:docMk/>
            <pc:sldMk cId="2005997681" sldId="2144328246"/>
            <ac:spMk id="23" creationId="{95215B19-BF92-4CA6-89C6-7EF09E467E2A}"/>
          </ac:spMkLst>
        </pc:spChg>
        <pc:spChg chg="del">
          <ac:chgData name="Leah Montner Dixon" userId="d5b2ae9e-9213-4442-b7df-4db8cbe51e5d" providerId="ADAL" clId="{FDF9F371-16A4-471B-B56F-897BC524E13E}" dt="2021-10-18T20:03:16.923" v="93" actId="478"/>
          <ac:spMkLst>
            <pc:docMk/>
            <pc:sldMk cId="2005997681" sldId="2144328246"/>
            <ac:spMk id="24" creationId="{EB4C68D8-D883-4059-8F97-51211E0A2530}"/>
          </ac:spMkLst>
        </pc:spChg>
        <pc:spChg chg="add del mod">
          <ac:chgData name="Leah Montner Dixon" userId="d5b2ae9e-9213-4442-b7df-4db8cbe51e5d" providerId="ADAL" clId="{FDF9F371-16A4-471B-B56F-897BC524E13E}" dt="2021-10-18T20:03:17.904" v="95"/>
          <ac:spMkLst>
            <pc:docMk/>
            <pc:sldMk cId="2005997681" sldId="2144328246"/>
            <ac:spMk id="35" creationId="{6A4C0DC1-0475-4413-ABCB-C65BB5554797}"/>
          </ac:spMkLst>
        </pc:spChg>
        <pc:spChg chg="add del mod">
          <ac:chgData name="Leah Montner Dixon" userId="d5b2ae9e-9213-4442-b7df-4db8cbe51e5d" providerId="ADAL" clId="{FDF9F371-16A4-471B-B56F-897BC524E13E}" dt="2021-10-18T20:03:17.904" v="95"/>
          <ac:spMkLst>
            <pc:docMk/>
            <pc:sldMk cId="2005997681" sldId="2144328246"/>
            <ac:spMk id="36" creationId="{BA2A4616-4763-4948-862A-D257E8B37ACA}"/>
          </ac:spMkLst>
        </pc:spChg>
        <pc:spChg chg="add mod">
          <ac:chgData name="Leah Montner Dixon" userId="d5b2ae9e-9213-4442-b7df-4db8cbe51e5d" providerId="ADAL" clId="{FDF9F371-16A4-471B-B56F-897BC524E13E}" dt="2021-10-18T20:03:21.116" v="97"/>
          <ac:spMkLst>
            <pc:docMk/>
            <pc:sldMk cId="2005997681" sldId="2144328246"/>
            <ac:spMk id="40" creationId="{1ECC6560-B8EB-49EA-9645-6150AFAA6214}"/>
          </ac:spMkLst>
        </pc:spChg>
        <pc:spChg chg="add mod">
          <ac:chgData name="Leah Montner Dixon" userId="d5b2ae9e-9213-4442-b7df-4db8cbe51e5d" providerId="ADAL" clId="{FDF9F371-16A4-471B-B56F-897BC524E13E}" dt="2021-10-18T20:03:21.116" v="97"/>
          <ac:spMkLst>
            <pc:docMk/>
            <pc:sldMk cId="2005997681" sldId="2144328246"/>
            <ac:spMk id="41" creationId="{52CB4652-DBA5-4D44-B981-EA8A0B19AE3E}"/>
          </ac:spMkLst>
        </pc:spChg>
        <pc:picChg chg="del">
          <ac:chgData name="Leah Montner Dixon" userId="d5b2ae9e-9213-4442-b7df-4db8cbe51e5d" providerId="ADAL" clId="{FDF9F371-16A4-471B-B56F-897BC524E13E}" dt="2021-10-18T20:03:20.743" v="96" actId="478"/>
          <ac:picMkLst>
            <pc:docMk/>
            <pc:sldMk cId="2005997681" sldId="2144328246"/>
            <ac:picMk id="20" creationId="{16C2F740-C34E-4972-8DF4-0F0D86B0DD7A}"/>
          </ac:picMkLst>
        </pc:picChg>
        <pc:picChg chg="add del mod">
          <ac:chgData name="Leah Montner Dixon" userId="d5b2ae9e-9213-4442-b7df-4db8cbe51e5d" providerId="ADAL" clId="{FDF9F371-16A4-471B-B56F-897BC524E13E}" dt="2021-10-18T20:03:17.904" v="95"/>
          <ac:picMkLst>
            <pc:docMk/>
            <pc:sldMk cId="2005997681" sldId="2144328246"/>
            <ac:picMk id="27" creationId="{6FADCFDC-5C0B-4AB0-92E1-3DC0B23625B1}"/>
          </ac:picMkLst>
        </pc:picChg>
        <pc:picChg chg="add mod">
          <ac:chgData name="Leah Montner Dixon" userId="d5b2ae9e-9213-4442-b7df-4db8cbe51e5d" providerId="ADAL" clId="{FDF9F371-16A4-471B-B56F-897BC524E13E}" dt="2021-10-18T20:03:21.116" v="97"/>
          <ac:picMkLst>
            <pc:docMk/>
            <pc:sldMk cId="2005997681" sldId="2144328246"/>
            <ac:picMk id="39" creationId="{9568F6D5-6D89-4D43-8DA5-9DCD5B0109B0}"/>
          </ac:picMkLst>
        </pc:picChg>
      </pc:sldChg>
      <pc:sldChg chg="addSp delSp modSp mod">
        <pc:chgData name="Leah Montner Dixon" userId="d5b2ae9e-9213-4442-b7df-4db8cbe51e5d" providerId="ADAL" clId="{FDF9F371-16A4-471B-B56F-897BC524E13E}" dt="2021-10-18T20:03:01.390" v="90"/>
        <pc:sldMkLst>
          <pc:docMk/>
          <pc:sldMk cId="2478575572" sldId="2144328247"/>
        </pc:sldMkLst>
        <pc:spChg chg="del">
          <ac:chgData name="Leah Montner Dixon" userId="d5b2ae9e-9213-4442-b7df-4db8cbe51e5d" providerId="ADAL" clId="{FDF9F371-16A4-471B-B56F-897BC524E13E}" dt="2021-10-18T14:33:50.370" v="19" actId="478"/>
          <ac:spMkLst>
            <pc:docMk/>
            <pc:sldMk cId="2478575572" sldId="2144328247"/>
            <ac:spMk id="2" creationId="{A2BF3877-C5B5-44A2-8193-575E13178ED0}"/>
          </ac:spMkLst>
        </pc:spChg>
        <pc:spChg chg="del">
          <ac:chgData name="Leah Montner Dixon" userId="d5b2ae9e-9213-4442-b7df-4db8cbe51e5d" providerId="ADAL" clId="{FDF9F371-16A4-471B-B56F-897BC524E13E}" dt="2021-10-18T20:03:01.085" v="89" actId="478"/>
          <ac:spMkLst>
            <pc:docMk/>
            <pc:sldMk cId="2478575572" sldId="2144328247"/>
            <ac:spMk id="23" creationId="{95215B19-BF92-4CA6-89C6-7EF09E467E2A}"/>
          </ac:spMkLst>
        </pc:spChg>
        <pc:spChg chg="del">
          <ac:chgData name="Leah Montner Dixon" userId="d5b2ae9e-9213-4442-b7df-4db8cbe51e5d" providerId="ADAL" clId="{FDF9F371-16A4-471B-B56F-897BC524E13E}" dt="2021-10-18T20:03:01.085" v="89" actId="478"/>
          <ac:spMkLst>
            <pc:docMk/>
            <pc:sldMk cId="2478575572" sldId="2144328247"/>
            <ac:spMk id="24" creationId="{EB4C68D8-D883-4059-8F97-51211E0A2530}"/>
          </ac:spMkLst>
        </pc:spChg>
        <pc:spChg chg="mod">
          <ac:chgData name="Leah Montner Dixon" userId="d5b2ae9e-9213-4442-b7df-4db8cbe51e5d" providerId="ADAL" clId="{FDF9F371-16A4-471B-B56F-897BC524E13E}" dt="2021-10-18T14:33:45.370" v="18" actId="20577"/>
          <ac:spMkLst>
            <pc:docMk/>
            <pc:sldMk cId="2478575572" sldId="2144328247"/>
            <ac:spMk id="28" creationId="{A0DB71FD-7161-4F2E-B19E-26E1FA1F6311}"/>
          </ac:spMkLst>
        </pc:spChg>
        <pc:spChg chg="add mod">
          <ac:chgData name="Leah Montner Dixon" userId="d5b2ae9e-9213-4442-b7df-4db8cbe51e5d" providerId="ADAL" clId="{FDF9F371-16A4-471B-B56F-897BC524E13E}" dt="2021-10-18T20:03:01.390" v="90"/>
          <ac:spMkLst>
            <pc:docMk/>
            <pc:sldMk cId="2478575572" sldId="2144328247"/>
            <ac:spMk id="36" creationId="{708FE5F5-739C-489B-89A4-9DB0CFFC89B0}"/>
          </ac:spMkLst>
        </pc:spChg>
        <pc:spChg chg="add mod">
          <ac:chgData name="Leah Montner Dixon" userId="d5b2ae9e-9213-4442-b7df-4db8cbe51e5d" providerId="ADAL" clId="{FDF9F371-16A4-471B-B56F-897BC524E13E}" dt="2021-10-18T20:03:01.390" v="90"/>
          <ac:spMkLst>
            <pc:docMk/>
            <pc:sldMk cId="2478575572" sldId="2144328247"/>
            <ac:spMk id="38" creationId="{AC204606-FE4B-434E-853D-B8BF563324D0}"/>
          </ac:spMkLst>
        </pc:spChg>
        <pc:picChg chg="del">
          <ac:chgData name="Leah Montner Dixon" userId="d5b2ae9e-9213-4442-b7df-4db8cbe51e5d" providerId="ADAL" clId="{FDF9F371-16A4-471B-B56F-897BC524E13E}" dt="2021-10-18T20:03:01.085" v="89" actId="478"/>
          <ac:picMkLst>
            <pc:docMk/>
            <pc:sldMk cId="2478575572" sldId="2144328247"/>
            <ac:picMk id="20" creationId="{16C2F740-C34E-4972-8DF4-0F0D86B0DD7A}"/>
          </ac:picMkLst>
        </pc:picChg>
        <pc:picChg chg="add mod">
          <ac:chgData name="Leah Montner Dixon" userId="d5b2ae9e-9213-4442-b7df-4db8cbe51e5d" providerId="ADAL" clId="{FDF9F371-16A4-471B-B56F-897BC524E13E}" dt="2021-10-18T20:03:01.390" v="90"/>
          <ac:picMkLst>
            <pc:docMk/>
            <pc:sldMk cId="2478575572" sldId="2144328247"/>
            <ac:picMk id="35" creationId="{1DC888A7-80B5-48B4-9CD2-86F971472012}"/>
          </ac:picMkLst>
        </pc:picChg>
      </pc:sldChg>
      <pc:sldChg chg="addSp delSp modSp mod">
        <pc:chgData name="Leah Montner Dixon" userId="d5b2ae9e-9213-4442-b7df-4db8cbe51e5d" providerId="ADAL" clId="{FDF9F371-16A4-471B-B56F-897BC524E13E}" dt="2021-10-18T20:05:10.397" v="114"/>
        <pc:sldMkLst>
          <pc:docMk/>
          <pc:sldMk cId="908899777" sldId="2144328248"/>
        </pc:sldMkLst>
        <pc:spChg chg="add mod">
          <ac:chgData name="Leah Montner Dixon" userId="d5b2ae9e-9213-4442-b7df-4db8cbe51e5d" providerId="ADAL" clId="{FDF9F371-16A4-471B-B56F-897BC524E13E}" dt="2021-10-18T20:05:10.397" v="114"/>
          <ac:spMkLst>
            <pc:docMk/>
            <pc:sldMk cId="908899777" sldId="2144328248"/>
            <ac:spMk id="19" creationId="{EF7E9456-1B06-42D0-85EF-595C594C685F}"/>
          </ac:spMkLst>
        </pc:spChg>
        <pc:spChg chg="add mod">
          <ac:chgData name="Leah Montner Dixon" userId="d5b2ae9e-9213-4442-b7df-4db8cbe51e5d" providerId="ADAL" clId="{FDF9F371-16A4-471B-B56F-897BC524E13E}" dt="2021-10-18T20:05:10.397" v="114"/>
          <ac:spMkLst>
            <pc:docMk/>
            <pc:sldMk cId="908899777" sldId="2144328248"/>
            <ac:spMk id="21" creationId="{DB394F99-2E51-4CE2-B89F-15EBB69A133F}"/>
          </ac:spMkLst>
        </pc:spChg>
        <pc:spChg chg="del">
          <ac:chgData name="Leah Montner Dixon" userId="d5b2ae9e-9213-4442-b7df-4db8cbe51e5d" providerId="ADAL" clId="{FDF9F371-16A4-471B-B56F-897BC524E13E}" dt="2021-10-18T20:05:10.090" v="113" actId="478"/>
          <ac:spMkLst>
            <pc:docMk/>
            <pc:sldMk cId="908899777" sldId="2144328248"/>
            <ac:spMk id="23" creationId="{95215B19-BF92-4CA6-89C6-7EF09E467E2A}"/>
          </ac:spMkLst>
        </pc:spChg>
        <pc:spChg chg="del">
          <ac:chgData name="Leah Montner Dixon" userId="d5b2ae9e-9213-4442-b7df-4db8cbe51e5d" providerId="ADAL" clId="{FDF9F371-16A4-471B-B56F-897BC524E13E}" dt="2021-10-18T20:05:10.090" v="113" actId="478"/>
          <ac:spMkLst>
            <pc:docMk/>
            <pc:sldMk cId="908899777" sldId="2144328248"/>
            <ac:spMk id="24" creationId="{EB4C68D8-D883-4059-8F97-51211E0A2530}"/>
          </ac:spMkLst>
        </pc:spChg>
        <pc:picChg chg="add mod">
          <ac:chgData name="Leah Montner Dixon" userId="d5b2ae9e-9213-4442-b7df-4db8cbe51e5d" providerId="ADAL" clId="{FDF9F371-16A4-471B-B56F-897BC524E13E}" dt="2021-10-18T20:05:10.397" v="114"/>
          <ac:picMkLst>
            <pc:docMk/>
            <pc:sldMk cId="908899777" sldId="2144328248"/>
            <ac:picMk id="18" creationId="{6C20B466-D90C-4816-AE9D-4572AE9EFD09}"/>
          </ac:picMkLst>
        </pc:picChg>
        <pc:picChg chg="del">
          <ac:chgData name="Leah Montner Dixon" userId="d5b2ae9e-9213-4442-b7df-4db8cbe51e5d" providerId="ADAL" clId="{FDF9F371-16A4-471B-B56F-897BC524E13E}" dt="2021-10-18T20:05:10.090" v="113" actId="478"/>
          <ac:picMkLst>
            <pc:docMk/>
            <pc:sldMk cId="908899777" sldId="2144328248"/>
            <ac:picMk id="20" creationId="{16C2F740-C34E-4972-8DF4-0F0D86B0DD7A}"/>
          </ac:picMkLst>
        </pc:picChg>
      </pc:sldChg>
      <pc:sldChg chg="addSp delSp modSp mod">
        <pc:chgData name="Leah Montner Dixon" userId="d5b2ae9e-9213-4442-b7df-4db8cbe51e5d" providerId="ADAL" clId="{FDF9F371-16A4-471B-B56F-897BC524E13E}" dt="2021-10-18T20:03:07.615" v="92"/>
        <pc:sldMkLst>
          <pc:docMk/>
          <pc:sldMk cId="3126479078" sldId="2144328249"/>
        </pc:sldMkLst>
        <pc:spChg chg="del">
          <ac:chgData name="Leah Montner Dixon" userId="d5b2ae9e-9213-4442-b7df-4db8cbe51e5d" providerId="ADAL" clId="{FDF9F371-16A4-471B-B56F-897BC524E13E}" dt="2021-10-18T20:03:07.355" v="91" actId="478"/>
          <ac:spMkLst>
            <pc:docMk/>
            <pc:sldMk cId="3126479078" sldId="2144328249"/>
            <ac:spMk id="23" creationId="{95215B19-BF92-4CA6-89C6-7EF09E467E2A}"/>
          </ac:spMkLst>
        </pc:spChg>
        <pc:spChg chg="del">
          <ac:chgData name="Leah Montner Dixon" userId="d5b2ae9e-9213-4442-b7df-4db8cbe51e5d" providerId="ADAL" clId="{FDF9F371-16A4-471B-B56F-897BC524E13E}" dt="2021-10-18T20:03:07.355" v="91" actId="478"/>
          <ac:spMkLst>
            <pc:docMk/>
            <pc:sldMk cId="3126479078" sldId="2144328249"/>
            <ac:spMk id="24" creationId="{EB4C68D8-D883-4059-8F97-51211E0A2530}"/>
          </ac:spMkLst>
        </pc:spChg>
        <pc:spChg chg="add mod">
          <ac:chgData name="Leah Montner Dixon" userId="d5b2ae9e-9213-4442-b7df-4db8cbe51e5d" providerId="ADAL" clId="{FDF9F371-16A4-471B-B56F-897BC524E13E}" dt="2021-10-18T20:03:07.615" v="92"/>
          <ac:spMkLst>
            <pc:docMk/>
            <pc:sldMk cId="3126479078" sldId="2144328249"/>
            <ac:spMk id="26" creationId="{A5C7CDFA-9A30-4D23-A51D-3A28C331B2C5}"/>
          </ac:spMkLst>
        </pc:spChg>
        <pc:spChg chg="add mod">
          <ac:chgData name="Leah Montner Dixon" userId="d5b2ae9e-9213-4442-b7df-4db8cbe51e5d" providerId="ADAL" clId="{FDF9F371-16A4-471B-B56F-897BC524E13E}" dt="2021-10-18T20:03:07.615" v="92"/>
          <ac:spMkLst>
            <pc:docMk/>
            <pc:sldMk cId="3126479078" sldId="2144328249"/>
            <ac:spMk id="31" creationId="{E57BF6EC-6E2F-4062-B248-1B0D5A5FCC85}"/>
          </ac:spMkLst>
        </pc:spChg>
        <pc:picChg chg="del">
          <ac:chgData name="Leah Montner Dixon" userId="d5b2ae9e-9213-4442-b7df-4db8cbe51e5d" providerId="ADAL" clId="{FDF9F371-16A4-471B-B56F-897BC524E13E}" dt="2021-10-18T20:03:07.355" v="91" actId="478"/>
          <ac:picMkLst>
            <pc:docMk/>
            <pc:sldMk cId="3126479078" sldId="2144328249"/>
            <ac:picMk id="20" creationId="{16C2F740-C34E-4972-8DF4-0F0D86B0DD7A}"/>
          </ac:picMkLst>
        </pc:picChg>
        <pc:picChg chg="add mod">
          <ac:chgData name="Leah Montner Dixon" userId="d5b2ae9e-9213-4442-b7df-4db8cbe51e5d" providerId="ADAL" clId="{FDF9F371-16A4-471B-B56F-897BC524E13E}" dt="2021-10-18T20:03:07.615" v="92"/>
          <ac:picMkLst>
            <pc:docMk/>
            <pc:sldMk cId="3126479078" sldId="2144328249"/>
            <ac:picMk id="21" creationId="{02C340F3-772C-4F4B-821F-5008DD273794}"/>
          </ac:picMkLst>
        </pc:picChg>
      </pc:sldChg>
      <pc:sldChg chg="del">
        <pc:chgData name="Leah Montner Dixon" userId="d5b2ae9e-9213-4442-b7df-4db8cbe51e5d" providerId="ADAL" clId="{FDF9F371-16A4-471B-B56F-897BC524E13E}" dt="2021-10-18T20:04:06.920" v="102"/>
        <pc:sldMkLst>
          <pc:docMk/>
          <pc:sldMk cId="803739916" sldId="2144328250"/>
        </pc:sldMkLst>
      </pc:sldChg>
      <pc:sldChg chg="modSp mod">
        <pc:chgData name="Leah Montner Dixon" userId="d5b2ae9e-9213-4442-b7df-4db8cbe51e5d" providerId="ADAL" clId="{FDF9F371-16A4-471B-B56F-897BC524E13E}" dt="2021-10-19T19:25:23.726" v="328" actId="20577"/>
        <pc:sldMkLst>
          <pc:docMk/>
          <pc:sldMk cId="1142435943" sldId="2144328250"/>
        </pc:sldMkLst>
        <pc:spChg chg="mod">
          <ac:chgData name="Leah Montner Dixon" userId="d5b2ae9e-9213-4442-b7df-4db8cbe51e5d" providerId="ADAL" clId="{FDF9F371-16A4-471B-B56F-897BC524E13E}" dt="2021-10-19T19:25:23.726" v="328" actId="20577"/>
          <ac:spMkLst>
            <pc:docMk/>
            <pc:sldMk cId="1142435943" sldId="2144328250"/>
            <ac:spMk id="37" creationId="{14F36C49-443D-4E60-B1B7-6C4AA013C3F0}"/>
          </ac:spMkLst>
        </pc:spChg>
      </pc:sldChg>
      <pc:sldChg chg="add del">
        <pc:chgData name="Leah Montner Dixon" userId="d5b2ae9e-9213-4442-b7df-4db8cbe51e5d" providerId="ADAL" clId="{FDF9F371-16A4-471B-B56F-897BC524E13E}" dt="2021-10-18T20:04:19.370" v="105"/>
        <pc:sldMkLst>
          <pc:docMk/>
          <pc:sldMk cId="1494843477" sldId="2144328250"/>
        </pc:sldMkLst>
      </pc:sldChg>
    </pc:docChg>
  </pc:docChgLst>
  <pc:docChgLst>
    <pc:chgData name="Jason Wiese" userId="4bff8d5b-7de6-4655-b397-69b0afc81113" providerId="ADAL" clId="{FA3A84B2-2F12-408F-81CF-B7BE037D2D8B}"/>
    <pc:docChg chg="custSel modSld">
      <pc:chgData name="Jason Wiese" userId="4bff8d5b-7de6-4655-b397-69b0afc81113" providerId="ADAL" clId="{FA3A84B2-2F12-408F-81CF-B7BE037D2D8B}" dt="2021-10-15T21:48:23.309" v="101" actId="20577"/>
      <pc:docMkLst>
        <pc:docMk/>
      </pc:docMkLst>
      <pc:sldChg chg="modSp mod">
        <pc:chgData name="Jason Wiese" userId="4bff8d5b-7de6-4655-b397-69b0afc81113" providerId="ADAL" clId="{FA3A84B2-2F12-408F-81CF-B7BE037D2D8B}" dt="2021-10-15T21:48:23.309" v="101" actId="20577"/>
        <pc:sldMkLst>
          <pc:docMk/>
          <pc:sldMk cId="1264291073" sldId="2144328194"/>
        </pc:sldMkLst>
        <pc:spChg chg="mod">
          <ac:chgData name="Jason Wiese" userId="4bff8d5b-7de6-4655-b397-69b0afc81113" providerId="ADAL" clId="{FA3A84B2-2F12-408F-81CF-B7BE037D2D8B}" dt="2021-10-15T21:48:23.309" v="101" actId="20577"/>
          <ac:spMkLst>
            <pc:docMk/>
            <pc:sldMk cId="1264291073" sldId="2144328194"/>
            <ac:spMk id="2" creationId="{62C00D70-0B24-4A5D-83FB-7DF8A22FBC27}"/>
          </ac:spMkLst>
        </pc:spChg>
      </pc:sldChg>
    </pc:docChg>
  </pc:docChgLst>
  <pc:docChgLst>
    <pc:chgData name="Jason Wiese" userId="4bff8d5b-7de6-4655-b397-69b0afc81113" providerId="ADAL" clId="{B35D24AF-9108-4400-B14B-ABE39543BD6D}"/>
    <pc:docChg chg="modSld">
      <pc:chgData name="Jason Wiese" userId="4bff8d5b-7de6-4655-b397-69b0afc81113" providerId="ADAL" clId="{B35D24AF-9108-4400-B14B-ABE39543BD6D}" dt="2021-10-15T14:09:07.722" v="60" actId="20577"/>
      <pc:docMkLst>
        <pc:docMk/>
      </pc:docMkLst>
      <pc:sldChg chg="modSp mod">
        <pc:chgData name="Jason Wiese" userId="4bff8d5b-7de6-4655-b397-69b0afc81113" providerId="ADAL" clId="{B35D24AF-9108-4400-B14B-ABE39543BD6D}" dt="2021-10-15T14:09:07.722" v="60" actId="20577"/>
        <pc:sldMkLst>
          <pc:docMk/>
          <pc:sldMk cId="1264291073" sldId="2144328194"/>
        </pc:sldMkLst>
        <pc:spChg chg="mod">
          <ac:chgData name="Jason Wiese" userId="4bff8d5b-7de6-4655-b397-69b0afc81113" providerId="ADAL" clId="{B35D24AF-9108-4400-B14B-ABE39543BD6D}" dt="2021-10-15T14:09:07.722" v="60" actId="20577"/>
          <ac:spMkLst>
            <pc:docMk/>
            <pc:sldMk cId="1264291073" sldId="2144328194"/>
            <ac:spMk id="2" creationId="{62C00D70-0B24-4A5D-83FB-7DF8A22FBC27}"/>
          </ac:spMkLst>
        </pc:spChg>
      </pc:sldChg>
    </pc:docChg>
  </pc:docChgLst>
  <pc:docChgLst>
    <pc:chgData name="Jason Wiese" userId="4bff8d5b-7de6-4655-b397-69b0afc81113" providerId="ADAL" clId="{CC1DC74F-0561-4D30-889F-CFF42C8EFDB8}"/>
    <pc:docChg chg="custSel modSld">
      <pc:chgData name="Jason Wiese" userId="4bff8d5b-7de6-4655-b397-69b0afc81113" providerId="ADAL" clId="{CC1DC74F-0561-4D30-889F-CFF42C8EFDB8}" dt="2021-10-15T14:20:07.170" v="175" actId="20577"/>
      <pc:docMkLst>
        <pc:docMk/>
      </pc:docMkLst>
      <pc:sldChg chg="addSp modSp mod">
        <pc:chgData name="Jason Wiese" userId="4bff8d5b-7de6-4655-b397-69b0afc81113" providerId="ADAL" clId="{CC1DC74F-0561-4D30-889F-CFF42C8EFDB8}" dt="2021-10-15T14:20:07.170" v="175" actId="20577"/>
        <pc:sldMkLst>
          <pc:docMk/>
          <pc:sldMk cId="2478575572" sldId="2144328247"/>
        </pc:sldMkLst>
        <pc:spChg chg="add mod">
          <ac:chgData name="Jason Wiese" userId="4bff8d5b-7de6-4655-b397-69b0afc81113" providerId="ADAL" clId="{CC1DC74F-0561-4D30-889F-CFF42C8EFDB8}" dt="2021-10-15T14:20:07.170" v="175" actId="20577"/>
          <ac:spMkLst>
            <pc:docMk/>
            <pc:sldMk cId="2478575572" sldId="2144328247"/>
            <ac:spMk id="2" creationId="{A2BF3877-C5B5-44A2-8193-575E13178ED0}"/>
          </ac:spMkLst>
        </pc:spChg>
      </pc:sldChg>
    </pc:docChg>
  </pc:docChgLst>
  <pc:docChgLst>
    <pc:chgData name="Jason Wiese" userId="4bff8d5b-7de6-4655-b397-69b0afc81113" providerId="ADAL" clId="{0016D396-CD8F-4826-959F-C8290DE2908C}"/>
    <pc:docChg chg="custSel modSld">
      <pc:chgData name="Jason Wiese" userId="4bff8d5b-7de6-4655-b397-69b0afc81113" providerId="ADAL" clId="{0016D396-CD8F-4826-959F-C8290DE2908C}" dt="2021-10-15T23:41:36.970" v="669" actId="20577"/>
      <pc:docMkLst>
        <pc:docMk/>
      </pc:docMkLst>
      <pc:sldChg chg="addSp modSp">
        <pc:chgData name="Jason Wiese" userId="4bff8d5b-7de6-4655-b397-69b0afc81113" providerId="ADAL" clId="{0016D396-CD8F-4826-959F-C8290DE2908C}" dt="2021-10-15T23:37:55.241" v="69"/>
        <pc:sldMkLst>
          <pc:docMk/>
          <pc:sldMk cId="3896223957" sldId="2144328193"/>
        </pc:sldMkLst>
        <pc:spChg chg="add mod">
          <ac:chgData name="Jason Wiese" userId="4bff8d5b-7de6-4655-b397-69b0afc81113" providerId="ADAL" clId="{0016D396-CD8F-4826-959F-C8290DE2908C}" dt="2021-10-15T23:37:55.241" v="69"/>
          <ac:spMkLst>
            <pc:docMk/>
            <pc:sldMk cId="3896223957" sldId="2144328193"/>
            <ac:spMk id="20" creationId="{CD1F9EAE-9907-4A33-9C21-015D4C644F1D}"/>
          </ac:spMkLst>
        </pc:spChg>
      </pc:sldChg>
      <pc:sldChg chg="modSp mod">
        <pc:chgData name="Jason Wiese" userId="4bff8d5b-7de6-4655-b397-69b0afc81113" providerId="ADAL" clId="{0016D396-CD8F-4826-959F-C8290DE2908C}" dt="2021-10-15T23:41:36.970" v="669" actId="20577"/>
        <pc:sldMkLst>
          <pc:docMk/>
          <pc:sldMk cId="1264291073" sldId="2144328194"/>
        </pc:sldMkLst>
        <pc:spChg chg="mod">
          <ac:chgData name="Jason Wiese" userId="4bff8d5b-7de6-4655-b397-69b0afc81113" providerId="ADAL" clId="{0016D396-CD8F-4826-959F-C8290DE2908C}" dt="2021-10-15T23:41:36.970" v="669" actId="20577"/>
          <ac:spMkLst>
            <pc:docMk/>
            <pc:sldMk cId="1264291073" sldId="2144328194"/>
            <ac:spMk id="2" creationId="{62C00D70-0B24-4A5D-83FB-7DF8A22FBC27}"/>
          </ac:spMkLst>
        </pc:spChg>
      </pc:sldChg>
      <pc:sldChg chg="addSp modSp mod">
        <pc:chgData name="Jason Wiese" userId="4bff8d5b-7de6-4655-b397-69b0afc81113" providerId="ADAL" clId="{0016D396-CD8F-4826-959F-C8290DE2908C}" dt="2021-10-15T23:37:19.584" v="14" actId="20577"/>
        <pc:sldMkLst>
          <pc:docMk/>
          <pc:sldMk cId="3534070754" sldId="2144328203"/>
        </pc:sldMkLst>
        <pc:spChg chg="add mod">
          <ac:chgData name="Jason Wiese" userId="4bff8d5b-7de6-4655-b397-69b0afc81113" providerId="ADAL" clId="{0016D396-CD8F-4826-959F-C8290DE2908C}" dt="2021-10-15T23:37:19.584" v="14" actId="20577"/>
          <ac:spMkLst>
            <pc:docMk/>
            <pc:sldMk cId="3534070754" sldId="2144328203"/>
            <ac:spMk id="2" creationId="{92424F1E-9687-4A8F-A16A-EEB7C9E4B545}"/>
          </ac:spMkLst>
        </pc:spChg>
      </pc:sldChg>
      <pc:sldChg chg="addSp modSp mod">
        <pc:chgData name="Jason Wiese" userId="4bff8d5b-7de6-4655-b397-69b0afc81113" providerId="ADAL" clId="{0016D396-CD8F-4826-959F-C8290DE2908C}" dt="2021-10-15T23:37:37.253" v="68" actId="20577"/>
        <pc:sldMkLst>
          <pc:docMk/>
          <pc:sldMk cId="1689247102" sldId="2144328204"/>
        </pc:sldMkLst>
        <pc:spChg chg="add mod">
          <ac:chgData name="Jason Wiese" userId="4bff8d5b-7de6-4655-b397-69b0afc81113" providerId="ADAL" clId="{0016D396-CD8F-4826-959F-C8290DE2908C}" dt="2021-10-15T23:37:37.253" v="68" actId="20577"/>
          <ac:spMkLst>
            <pc:docMk/>
            <pc:sldMk cId="1689247102" sldId="2144328204"/>
            <ac:spMk id="20" creationId="{6847A34C-FD4B-458D-868F-44277F0839B7}"/>
          </ac:spMkLst>
        </pc:spChg>
      </pc:sldChg>
    </pc:docChg>
  </pc:docChgLst>
  <pc:docChgLst>
    <pc:chgData name="Leah Montner Dixon" userId="d5b2ae9e-9213-4442-b7df-4db8cbe51e5d" providerId="ADAL" clId="{EB474800-ED0C-4269-A6C7-532A8D793F77}"/>
    <pc:docChg chg="undo custSel addSld delSld modSld">
      <pc:chgData name="Leah Montner Dixon" userId="d5b2ae9e-9213-4442-b7df-4db8cbe51e5d" providerId="ADAL" clId="{EB474800-ED0C-4269-A6C7-532A8D793F77}" dt="2021-10-22T17:26:55.967" v="173" actId="20577"/>
      <pc:docMkLst>
        <pc:docMk/>
      </pc:docMkLst>
      <pc:sldChg chg="del">
        <pc:chgData name="Leah Montner Dixon" userId="d5b2ae9e-9213-4442-b7df-4db8cbe51e5d" providerId="ADAL" clId="{EB474800-ED0C-4269-A6C7-532A8D793F77}" dt="2021-10-07T19:58:19.387" v="101" actId="47"/>
        <pc:sldMkLst>
          <pc:docMk/>
          <pc:sldMk cId="3127489727" sldId="2144328143"/>
        </pc:sldMkLst>
      </pc:sldChg>
      <pc:sldChg chg="del">
        <pc:chgData name="Leah Montner Dixon" userId="d5b2ae9e-9213-4442-b7df-4db8cbe51e5d" providerId="ADAL" clId="{EB474800-ED0C-4269-A6C7-532A8D793F77}" dt="2021-10-06T13:04:55.672" v="5" actId="47"/>
        <pc:sldMkLst>
          <pc:docMk/>
          <pc:sldMk cId="656701352" sldId="2144328153"/>
        </pc:sldMkLst>
      </pc:sldChg>
      <pc:sldChg chg="del">
        <pc:chgData name="Leah Montner Dixon" userId="d5b2ae9e-9213-4442-b7df-4db8cbe51e5d" providerId="ADAL" clId="{EB474800-ED0C-4269-A6C7-532A8D793F77}" dt="2021-10-06T18:49:19.985" v="58" actId="47"/>
        <pc:sldMkLst>
          <pc:docMk/>
          <pc:sldMk cId="599766354" sldId="2144328154"/>
        </pc:sldMkLst>
      </pc:sldChg>
      <pc:sldChg chg="addSp delSp modSp mod">
        <pc:chgData name="Leah Montner Dixon" userId="d5b2ae9e-9213-4442-b7df-4db8cbe51e5d" providerId="ADAL" clId="{EB474800-ED0C-4269-A6C7-532A8D793F77}" dt="2021-10-22T17:26:55.967" v="173" actId="20577"/>
        <pc:sldMkLst>
          <pc:docMk/>
          <pc:sldMk cId="316549579" sldId="2144328155"/>
        </pc:sldMkLst>
        <pc:spChg chg="mod">
          <ac:chgData name="Leah Montner Dixon" userId="d5b2ae9e-9213-4442-b7df-4db8cbe51e5d" providerId="ADAL" clId="{EB474800-ED0C-4269-A6C7-532A8D793F77}" dt="2021-10-22T17:26:55.967" v="173" actId="20577"/>
          <ac:spMkLst>
            <pc:docMk/>
            <pc:sldMk cId="316549579" sldId="2144328155"/>
            <ac:spMk id="25" creationId="{D6F3E4AB-B239-4014-8CC3-C8706E0369B4}"/>
          </ac:spMkLst>
        </pc:spChg>
        <pc:spChg chg="mod">
          <ac:chgData name="Leah Montner Dixon" userId="d5b2ae9e-9213-4442-b7df-4db8cbe51e5d" providerId="ADAL" clId="{EB474800-ED0C-4269-A6C7-532A8D793F77}" dt="2021-10-22T17:21:42.915" v="172" actId="207"/>
          <ac:spMkLst>
            <pc:docMk/>
            <pc:sldMk cId="316549579" sldId="2144328155"/>
            <ac:spMk id="30" creationId="{75F81532-3D49-4828-8247-ECFA9B63B40D}"/>
          </ac:spMkLst>
        </pc:spChg>
        <pc:spChg chg="add del mod">
          <ac:chgData name="Leah Montner Dixon" userId="d5b2ae9e-9213-4442-b7df-4db8cbe51e5d" providerId="ADAL" clId="{EB474800-ED0C-4269-A6C7-532A8D793F77}" dt="2021-10-12T17:54:29.117" v="153" actId="478"/>
          <ac:spMkLst>
            <pc:docMk/>
            <pc:sldMk cId="316549579" sldId="2144328155"/>
            <ac:spMk id="32" creationId="{B5D09A1A-DA70-45B2-9B94-153FB08D92EC}"/>
          </ac:spMkLst>
        </pc:spChg>
      </pc:sldChg>
      <pc:sldChg chg="add del">
        <pc:chgData name="Leah Montner Dixon" userId="d5b2ae9e-9213-4442-b7df-4db8cbe51e5d" providerId="ADAL" clId="{EB474800-ED0C-4269-A6C7-532A8D793F77}" dt="2021-10-08T20:43:23.762" v="142" actId="2696"/>
        <pc:sldMkLst>
          <pc:docMk/>
          <pc:sldMk cId="1659087448" sldId="2144328156"/>
        </pc:sldMkLst>
      </pc:sldChg>
      <pc:sldChg chg="del">
        <pc:chgData name="Leah Montner Dixon" userId="d5b2ae9e-9213-4442-b7df-4db8cbe51e5d" providerId="ADAL" clId="{EB474800-ED0C-4269-A6C7-532A8D793F77}" dt="2021-10-08T20:43:19.529" v="141"/>
        <pc:sldMkLst>
          <pc:docMk/>
          <pc:sldMk cId="4192883240" sldId="2144328156"/>
        </pc:sldMkLst>
      </pc:sldChg>
      <pc:sldChg chg="del">
        <pc:chgData name="Leah Montner Dixon" userId="d5b2ae9e-9213-4442-b7df-4db8cbe51e5d" providerId="ADAL" clId="{EB474800-ED0C-4269-A6C7-532A8D793F77}" dt="2021-10-08T20:22:29.303" v="134" actId="47"/>
        <pc:sldMkLst>
          <pc:docMk/>
          <pc:sldMk cId="1124847355" sldId="2144328157"/>
        </pc:sldMkLst>
      </pc:sldChg>
      <pc:sldChg chg="addSp delSp modSp mod">
        <pc:chgData name="Leah Montner Dixon" userId="d5b2ae9e-9213-4442-b7df-4db8cbe51e5d" providerId="ADAL" clId="{EB474800-ED0C-4269-A6C7-532A8D793F77}" dt="2021-10-12T17:54:44.265" v="159" actId="478"/>
        <pc:sldMkLst>
          <pc:docMk/>
          <pc:sldMk cId="2713453518" sldId="2144328158"/>
        </pc:sldMkLst>
        <pc:spChg chg="add del mod">
          <ac:chgData name="Leah Montner Dixon" userId="d5b2ae9e-9213-4442-b7df-4db8cbe51e5d" providerId="ADAL" clId="{EB474800-ED0C-4269-A6C7-532A8D793F77}" dt="2021-10-12T17:54:44.265" v="159" actId="478"/>
          <ac:spMkLst>
            <pc:docMk/>
            <pc:sldMk cId="2713453518" sldId="2144328158"/>
            <ac:spMk id="47" creationId="{A280C8CD-F445-4ECF-ADD9-5A1CBD155B32}"/>
          </ac:spMkLst>
        </pc:spChg>
      </pc:sldChg>
      <pc:sldChg chg="del">
        <pc:chgData name="Leah Montner Dixon" userId="d5b2ae9e-9213-4442-b7df-4db8cbe51e5d" providerId="ADAL" clId="{EB474800-ED0C-4269-A6C7-532A8D793F77}" dt="2021-10-08T20:22:40.697" v="137" actId="47"/>
        <pc:sldMkLst>
          <pc:docMk/>
          <pc:sldMk cId="3336628759" sldId="2144328159"/>
        </pc:sldMkLst>
      </pc:sldChg>
      <pc:sldChg chg="del">
        <pc:chgData name="Leah Montner Dixon" userId="d5b2ae9e-9213-4442-b7df-4db8cbe51e5d" providerId="ADAL" clId="{EB474800-ED0C-4269-A6C7-532A8D793F77}" dt="2021-10-08T20:22:49.468" v="138" actId="47"/>
        <pc:sldMkLst>
          <pc:docMk/>
          <pc:sldMk cId="3358819351" sldId="2144328160"/>
        </pc:sldMkLst>
      </pc:sldChg>
      <pc:sldChg chg="del">
        <pc:chgData name="Leah Montner Dixon" userId="d5b2ae9e-9213-4442-b7df-4db8cbe51e5d" providerId="ADAL" clId="{EB474800-ED0C-4269-A6C7-532A8D793F77}" dt="2021-10-08T15:42:51.595" v="132" actId="47"/>
        <pc:sldMkLst>
          <pc:docMk/>
          <pc:sldMk cId="888653612" sldId="2144328163"/>
        </pc:sldMkLst>
      </pc:sldChg>
      <pc:sldChg chg="addSp delSp modSp mod">
        <pc:chgData name="Leah Montner Dixon" userId="d5b2ae9e-9213-4442-b7df-4db8cbe51e5d" providerId="ADAL" clId="{EB474800-ED0C-4269-A6C7-532A8D793F77}" dt="2021-10-12T17:54:24.705" v="151" actId="478"/>
        <pc:sldMkLst>
          <pc:docMk/>
          <pc:sldMk cId="2927970487" sldId="2144328165"/>
        </pc:sldMkLst>
        <pc:spChg chg="add del mod">
          <ac:chgData name="Leah Montner Dixon" userId="d5b2ae9e-9213-4442-b7df-4db8cbe51e5d" providerId="ADAL" clId="{EB474800-ED0C-4269-A6C7-532A8D793F77}" dt="2021-10-12T17:54:24.705" v="151" actId="478"/>
          <ac:spMkLst>
            <pc:docMk/>
            <pc:sldMk cId="2927970487" sldId="2144328165"/>
            <ac:spMk id="39" creationId="{EDA89DE2-AA76-4281-AAB7-A0247E3B8D28}"/>
          </ac:spMkLst>
        </pc:spChg>
        <pc:picChg chg="add mod">
          <ac:chgData name="Leah Montner Dixon" userId="d5b2ae9e-9213-4442-b7df-4db8cbe51e5d" providerId="ADAL" clId="{EB474800-ED0C-4269-A6C7-532A8D793F77}" dt="2021-10-07T20:53:58.343" v="123" actId="1035"/>
          <ac:picMkLst>
            <pc:docMk/>
            <pc:sldMk cId="2927970487" sldId="2144328165"/>
            <ac:picMk id="36" creationId="{1CC3AA1A-EE96-47C4-B652-4304ECB75DEF}"/>
          </ac:picMkLst>
        </pc:picChg>
        <pc:picChg chg="del">
          <ac:chgData name="Leah Montner Dixon" userId="d5b2ae9e-9213-4442-b7df-4db8cbe51e5d" providerId="ADAL" clId="{EB474800-ED0C-4269-A6C7-532A8D793F77}" dt="2021-10-07T20:53:40.892" v="108" actId="478"/>
          <ac:picMkLst>
            <pc:docMk/>
            <pc:sldMk cId="2927970487" sldId="2144328165"/>
            <ac:picMk id="39" creationId="{C9B83851-BADB-4F9C-95CA-0D3DB5B7BC1C}"/>
          </ac:picMkLst>
        </pc:picChg>
        <pc:picChg chg="mod">
          <ac:chgData name="Leah Montner Dixon" userId="d5b2ae9e-9213-4442-b7df-4db8cbe51e5d" providerId="ADAL" clId="{EB474800-ED0C-4269-A6C7-532A8D793F77}" dt="2021-10-07T20:53:54.206" v="113" actId="1076"/>
          <ac:picMkLst>
            <pc:docMk/>
            <pc:sldMk cId="2927970487" sldId="2144328165"/>
            <ac:picMk id="1026" creationId="{F1FE1D0D-41FE-4ACB-931D-6C9230589371}"/>
          </ac:picMkLst>
        </pc:picChg>
      </pc:sldChg>
      <pc:sldChg chg="addSp delSp modSp del">
        <pc:chgData name="Leah Montner Dixon" userId="d5b2ae9e-9213-4442-b7df-4db8cbe51e5d" providerId="ADAL" clId="{EB474800-ED0C-4269-A6C7-532A8D793F77}" dt="2021-10-07T18:23:29.230" v="75" actId="47"/>
        <pc:sldMkLst>
          <pc:docMk/>
          <pc:sldMk cId="3722033340" sldId="2144328166"/>
        </pc:sldMkLst>
        <pc:spChg chg="add del mod">
          <ac:chgData name="Leah Montner Dixon" userId="d5b2ae9e-9213-4442-b7df-4db8cbe51e5d" providerId="ADAL" clId="{EB474800-ED0C-4269-A6C7-532A8D793F77}" dt="2021-10-07T18:22:54.717" v="74"/>
          <ac:spMkLst>
            <pc:docMk/>
            <pc:sldMk cId="3722033340" sldId="2144328166"/>
            <ac:spMk id="23" creationId="{4EE2A114-8B21-4B3B-ACED-31F70DA9D8C8}"/>
          </ac:spMkLst>
        </pc:spChg>
      </pc:sldChg>
      <pc:sldChg chg="add del">
        <pc:chgData name="Leah Montner Dixon" userId="d5b2ae9e-9213-4442-b7df-4db8cbe51e5d" providerId="ADAL" clId="{EB474800-ED0C-4269-A6C7-532A8D793F77}" dt="2021-10-07T18:23:50.294" v="80"/>
        <pc:sldMkLst>
          <pc:docMk/>
          <pc:sldMk cId="3481169703" sldId="2144328167"/>
        </pc:sldMkLst>
      </pc:sldChg>
      <pc:sldChg chg="del">
        <pc:chgData name="Leah Montner Dixon" userId="d5b2ae9e-9213-4442-b7df-4db8cbe51e5d" providerId="ADAL" clId="{EB474800-ED0C-4269-A6C7-532A8D793F77}" dt="2021-10-07T18:26:16.159" v="90" actId="47"/>
        <pc:sldMkLst>
          <pc:docMk/>
          <pc:sldMk cId="1963794146" sldId="2144328169"/>
        </pc:sldMkLst>
      </pc:sldChg>
      <pc:sldChg chg="modSp mod">
        <pc:chgData name="Leah Montner Dixon" userId="d5b2ae9e-9213-4442-b7df-4db8cbe51e5d" providerId="ADAL" clId="{EB474800-ED0C-4269-A6C7-532A8D793F77}" dt="2021-10-21T13:40:11.360" v="171" actId="20577"/>
        <pc:sldMkLst>
          <pc:docMk/>
          <pc:sldMk cId="3706733930" sldId="2144328170"/>
        </pc:sldMkLst>
        <pc:spChg chg="mod">
          <ac:chgData name="Leah Montner Dixon" userId="d5b2ae9e-9213-4442-b7df-4db8cbe51e5d" providerId="ADAL" clId="{EB474800-ED0C-4269-A6C7-532A8D793F77}" dt="2021-10-21T13:40:11.360" v="171" actId="20577"/>
          <ac:spMkLst>
            <pc:docMk/>
            <pc:sldMk cId="3706733930" sldId="2144328170"/>
            <ac:spMk id="25" creationId="{D6F3E4AB-B239-4014-8CC3-C8706E0369B4}"/>
          </ac:spMkLst>
        </pc:spChg>
      </pc:sldChg>
      <pc:sldChg chg="addSp delSp modSp del mod">
        <pc:chgData name="Leah Montner Dixon" userId="d5b2ae9e-9213-4442-b7df-4db8cbe51e5d" providerId="ADAL" clId="{EB474800-ED0C-4269-A6C7-532A8D793F77}" dt="2021-10-07T18:26:47.275" v="92" actId="47"/>
        <pc:sldMkLst>
          <pc:docMk/>
          <pc:sldMk cId="4155275268" sldId="2144328171"/>
        </pc:sldMkLst>
        <pc:spChg chg="mod">
          <ac:chgData name="Leah Montner Dixon" userId="d5b2ae9e-9213-4442-b7df-4db8cbe51e5d" providerId="ADAL" clId="{EB474800-ED0C-4269-A6C7-532A8D793F77}" dt="2021-10-06T13:43:02.614" v="45" actId="20577"/>
          <ac:spMkLst>
            <pc:docMk/>
            <pc:sldMk cId="4155275268" sldId="2144328171"/>
            <ac:spMk id="50" creationId="{7118F2E5-DFF7-412D-B73C-201D2B244767}"/>
          </ac:spMkLst>
        </pc:spChg>
        <pc:spChg chg="mod topLvl">
          <ac:chgData name="Leah Montner Dixon" userId="d5b2ae9e-9213-4442-b7df-4db8cbe51e5d" providerId="ADAL" clId="{EB474800-ED0C-4269-A6C7-532A8D793F77}" dt="2021-10-06T13:46:29.020" v="52" actId="165"/>
          <ac:spMkLst>
            <pc:docMk/>
            <pc:sldMk cId="4155275268" sldId="2144328171"/>
            <ac:spMk id="57" creationId="{B2520162-CF8B-4460-94EC-EF22E78E0291}"/>
          </ac:spMkLst>
        </pc:spChg>
        <pc:spChg chg="mod topLvl">
          <ac:chgData name="Leah Montner Dixon" userId="d5b2ae9e-9213-4442-b7df-4db8cbe51e5d" providerId="ADAL" clId="{EB474800-ED0C-4269-A6C7-532A8D793F77}" dt="2021-10-06T13:46:29.020" v="52" actId="165"/>
          <ac:spMkLst>
            <pc:docMk/>
            <pc:sldMk cId="4155275268" sldId="2144328171"/>
            <ac:spMk id="58" creationId="{89CC0946-1BD8-464D-865B-8BEA484C1CD1}"/>
          </ac:spMkLst>
        </pc:spChg>
        <pc:spChg chg="mod topLvl">
          <ac:chgData name="Leah Montner Dixon" userId="d5b2ae9e-9213-4442-b7df-4db8cbe51e5d" providerId="ADAL" clId="{EB474800-ED0C-4269-A6C7-532A8D793F77}" dt="2021-10-06T13:46:29.020" v="52" actId="165"/>
          <ac:spMkLst>
            <pc:docMk/>
            <pc:sldMk cId="4155275268" sldId="2144328171"/>
            <ac:spMk id="59" creationId="{93BE3AD4-287C-41A1-98D3-A2923BC40B34}"/>
          </ac:spMkLst>
        </pc:spChg>
        <pc:spChg chg="mod topLvl">
          <ac:chgData name="Leah Montner Dixon" userId="d5b2ae9e-9213-4442-b7df-4db8cbe51e5d" providerId="ADAL" clId="{EB474800-ED0C-4269-A6C7-532A8D793F77}" dt="2021-10-06T13:46:29.020" v="52" actId="165"/>
          <ac:spMkLst>
            <pc:docMk/>
            <pc:sldMk cId="4155275268" sldId="2144328171"/>
            <ac:spMk id="63" creationId="{4F8AAE0D-F19A-4104-AD70-A4C1ACD3E03D}"/>
          </ac:spMkLst>
        </pc:spChg>
        <pc:spChg chg="mod topLvl">
          <ac:chgData name="Leah Montner Dixon" userId="d5b2ae9e-9213-4442-b7df-4db8cbe51e5d" providerId="ADAL" clId="{EB474800-ED0C-4269-A6C7-532A8D793F77}" dt="2021-10-06T13:46:29.020" v="52" actId="165"/>
          <ac:spMkLst>
            <pc:docMk/>
            <pc:sldMk cId="4155275268" sldId="2144328171"/>
            <ac:spMk id="64" creationId="{890FE864-F8AF-48C4-A1E5-F4D5CAB8A4F8}"/>
          </ac:spMkLst>
        </pc:spChg>
        <pc:spChg chg="mod topLvl">
          <ac:chgData name="Leah Montner Dixon" userId="d5b2ae9e-9213-4442-b7df-4db8cbe51e5d" providerId="ADAL" clId="{EB474800-ED0C-4269-A6C7-532A8D793F77}" dt="2021-10-06T13:46:29.020" v="52" actId="165"/>
          <ac:spMkLst>
            <pc:docMk/>
            <pc:sldMk cId="4155275268" sldId="2144328171"/>
            <ac:spMk id="65" creationId="{2CFFD946-4BAD-4C4E-A377-E6607A1B656D}"/>
          </ac:spMkLst>
        </pc:spChg>
        <pc:spChg chg="add del mod">
          <ac:chgData name="Leah Montner Dixon" userId="d5b2ae9e-9213-4442-b7df-4db8cbe51e5d" providerId="ADAL" clId="{EB474800-ED0C-4269-A6C7-532A8D793F77}" dt="2021-10-06T13:46:31.118" v="57"/>
          <ac:spMkLst>
            <pc:docMk/>
            <pc:sldMk cId="4155275268" sldId="2144328171"/>
            <ac:spMk id="75" creationId="{8AF18A9F-3CE7-4A18-8FA0-205C1A568E64}"/>
          </ac:spMkLst>
        </pc:spChg>
        <pc:grpChg chg="add del mod">
          <ac:chgData name="Leah Montner Dixon" userId="d5b2ae9e-9213-4442-b7df-4db8cbe51e5d" providerId="ADAL" clId="{EB474800-ED0C-4269-A6C7-532A8D793F77}" dt="2021-10-06T13:46:29.020" v="52" actId="165"/>
          <ac:grpSpMkLst>
            <pc:docMk/>
            <pc:sldMk cId="4155275268" sldId="2144328171"/>
            <ac:grpSpMk id="17" creationId="{611D98F5-4BA7-428B-9C43-6F33CEF19441}"/>
          </ac:grpSpMkLst>
        </pc:grpChg>
        <pc:cxnChg chg="del">
          <ac:chgData name="Leah Montner Dixon" userId="d5b2ae9e-9213-4442-b7df-4db8cbe51e5d" providerId="ADAL" clId="{EB474800-ED0C-4269-A6C7-532A8D793F77}" dt="2021-10-06T13:42:42.138" v="26" actId="478"/>
          <ac:cxnSpMkLst>
            <pc:docMk/>
            <pc:sldMk cId="4155275268" sldId="2144328171"/>
            <ac:cxnSpMk id="55" creationId="{6F6E0035-3BD5-42C2-A3E7-A329E36DD5D2}"/>
          </ac:cxnSpMkLst>
        </pc:cxnChg>
        <pc:cxnChg chg="mod topLvl">
          <ac:chgData name="Leah Montner Dixon" userId="d5b2ae9e-9213-4442-b7df-4db8cbe51e5d" providerId="ADAL" clId="{EB474800-ED0C-4269-A6C7-532A8D793F77}" dt="2021-10-06T13:46:29.020" v="52" actId="165"/>
          <ac:cxnSpMkLst>
            <pc:docMk/>
            <pc:sldMk cId="4155275268" sldId="2144328171"/>
            <ac:cxnSpMk id="60" creationId="{1F3B973F-B9A4-411B-AB4B-11AD7B07324C}"/>
          </ac:cxnSpMkLst>
        </pc:cxnChg>
        <pc:cxnChg chg="mod topLvl">
          <ac:chgData name="Leah Montner Dixon" userId="d5b2ae9e-9213-4442-b7df-4db8cbe51e5d" providerId="ADAL" clId="{EB474800-ED0C-4269-A6C7-532A8D793F77}" dt="2021-10-06T13:46:29.020" v="52" actId="165"/>
          <ac:cxnSpMkLst>
            <pc:docMk/>
            <pc:sldMk cId="4155275268" sldId="2144328171"/>
            <ac:cxnSpMk id="61" creationId="{504670A6-E59F-4849-9193-EB1C074486E8}"/>
          </ac:cxnSpMkLst>
        </pc:cxnChg>
        <pc:cxnChg chg="mod topLvl">
          <ac:chgData name="Leah Montner Dixon" userId="d5b2ae9e-9213-4442-b7df-4db8cbe51e5d" providerId="ADAL" clId="{EB474800-ED0C-4269-A6C7-532A8D793F77}" dt="2021-10-06T13:46:29.020" v="52" actId="165"/>
          <ac:cxnSpMkLst>
            <pc:docMk/>
            <pc:sldMk cId="4155275268" sldId="2144328171"/>
            <ac:cxnSpMk id="62" creationId="{4D8963BC-B72D-4FB2-8B7D-DBDE719B908D}"/>
          </ac:cxnSpMkLst>
        </pc:cxnChg>
      </pc:sldChg>
      <pc:sldChg chg="del">
        <pc:chgData name="Leah Montner Dixon" userId="d5b2ae9e-9213-4442-b7df-4db8cbe51e5d" providerId="ADAL" clId="{EB474800-ED0C-4269-A6C7-532A8D793F77}" dt="2021-10-06T19:54:58.831" v="59" actId="47"/>
        <pc:sldMkLst>
          <pc:docMk/>
          <pc:sldMk cId="2879208816" sldId="2144328184"/>
        </pc:sldMkLst>
      </pc:sldChg>
      <pc:sldChg chg="del">
        <pc:chgData name="Leah Montner Dixon" userId="d5b2ae9e-9213-4442-b7df-4db8cbe51e5d" providerId="ADAL" clId="{EB474800-ED0C-4269-A6C7-532A8D793F77}" dt="2021-10-07T19:58:28.913" v="102" actId="47"/>
        <pc:sldMkLst>
          <pc:docMk/>
          <pc:sldMk cId="1169843299" sldId="2144328213"/>
        </pc:sldMkLst>
      </pc:sldChg>
      <pc:sldChg chg="del">
        <pc:chgData name="Leah Montner Dixon" userId="d5b2ae9e-9213-4442-b7df-4db8cbe51e5d" providerId="ADAL" clId="{EB474800-ED0C-4269-A6C7-532A8D793F77}" dt="2021-10-08T15:42:36.030" v="129" actId="47"/>
        <pc:sldMkLst>
          <pc:docMk/>
          <pc:sldMk cId="834510015" sldId="2144328215"/>
        </pc:sldMkLst>
      </pc:sldChg>
      <pc:sldChg chg="addSp delSp modSp mod">
        <pc:chgData name="Leah Montner Dixon" userId="d5b2ae9e-9213-4442-b7df-4db8cbe51e5d" providerId="ADAL" clId="{EB474800-ED0C-4269-A6C7-532A8D793F77}" dt="2021-10-12T17:54:39.250" v="157" actId="478"/>
        <pc:sldMkLst>
          <pc:docMk/>
          <pc:sldMk cId="2395893675" sldId="2144328230"/>
        </pc:sldMkLst>
        <pc:spChg chg="add del mod">
          <ac:chgData name="Leah Montner Dixon" userId="d5b2ae9e-9213-4442-b7df-4db8cbe51e5d" providerId="ADAL" clId="{EB474800-ED0C-4269-A6C7-532A8D793F77}" dt="2021-10-12T17:54:39.250" v="157" actId="478"/>
          <ac:spMkLst>
            <pc:docMk/>
            <pc:sldMk cId="2395893675" sldId="2144328230"/>
            <ac:spMk id="27" creationId="{790292B1-DEB3-4D11-A6A7-CE049DDBE458}"/>
          </ac:spMkLst>
        </pc:spChg>
      </pc:sldChg>
      <pc:sldChg chg="addSp delSp modSp mod">
        <pc:chgData name="Leah Montner Dixon" userId="d5b2ae9e-9213-4442-b7df-4db8cbe51e5d" providerId="ADAL" clId="{EB474800-ED0C-4269-A6C7-532A8D793F77}" dt="2021-10-12T17:54:26.666" v="152" actId="478"/>
        <pc:sldMkLst>
          <pc:docMk/>
          <pc:sldMk cId="3602663348" sldId="2144328231"/>
        </pc:sldMkLst>
        <pc:spChg chg="add del mod">
          <ac:chgData name="Leah Montner Dixon" userId="d5b2ae9e-9213-4442-b7df-4db8cbe51e5d" providerId="ADAL" clId="{EB474800-ED0C-4269-A6C7-532A8D793F77}" dt="2021-10-12T17:54:26.666" v="152" actId="478"/>
          <ac:spMkLst>
            <pc:docMk/>
            <pc:sldMk cId="3602663348" sldId="2144328231"/>
            <ac:spMk id="2" creationId="{EBA25A1D-562E-46FC-A477-FF17BAEF73BE}"/>
          </ac:spMkLst>
        </pc:spChg>
      </pc:sldChg>
      <pc:sldChg chg="addSp delSp modSp add del mod">
        <pc:chgData name="Leah Montner Dixon" userId="d5b2ae9e-9213-4442-b7df-4db8cbe51e5d" providerId="ADAL" clId="{EB474800-ED0C-4269-A6C7-532A8D793F77}" dt="2021-10-07T18:25:32.334" v="86" actId="47"/>
        <pc:sldMkLst>
          <pc:docMk/>
          <pc:sldMk cId="3618438484" sldId="2144328232"/>
        </pc:sldMkLst>
        <pc:spChg chg="mod">
          <ac:chgData name="Leah Montner Dixon" userId="d5b2ae9e-9213-4442-b7df-4db8cbe51e5d" providerId="ADAL" clId="{EB474800-ED0C-4269-A6C7-532A8D793F77}" dt="2021-10-06T13:04:46.608" v="3" actId="164"/>
          <ac:spMkLst>
            <pc:docMk/>
            <pc:sldMk cId="3618438484" sldId="2144328232"/>
            <ac:spMk id="23" creationId="{95215B19-BF92-4CA6-89C6-7EF09E467E2A}"/>
          </ac:spMkLst>
        </pc:spChg>
        <pc:spChg chg="mod">
          <ac:chgData name="Leah Montner Dixon" userId="d5b2ae9e-9213-4442-b7df-4db8cbe51e5d" providerId="ADAL" clId="{EB474800-ED0C-4269-A6C7-532A8D793F77}" dt="2021-10-06T13:04:46.608" v="3" actId="164"/>
          <ac:spMkLst>
            <pc:docMk/>
            <pc:sldMk cId="3618438484" sldId="2144328232"/>
            <ac:spMk id="24" creationId="{EB4C68D8-D883-4059-8F97-51211E0A2530}"/>
          </ac:spMkLst>
        </pc:spChg>
        <pc:spChg chg="mod">
          <ac:chgData name="Leah Montner Dixon" userId="d5b2ae9e-9213-4442-b7df-4db8cbe51e5d" providerId="ADAL" clId="{EB474800-ED0C-4269-A6C7-532A8D793F77}" dt="2021-10-06T13:05:08.844" v="8" actId="13926"/>
          <ac:spMkLst>
            <pc:docMk/>
            <pc:sldMk cId="3618438484" sldId="2144328232"/>
            <ac:spMk id="25" creationId="{D6F3E4AB-B239-4014-8CC3-C8706E0369B4}"/>
          </ac:spMkLst>
        </pc:spChg>
        <pc:spChg chg="add mod">
          <ac:chgData name="Leah Montner Dixon" userId="d5b2ae9e-9213-4442-b7df-4db8cbe51e5d" providerId="ADAL" clId="{EB474800-ED0C-4269-A6C7-532A8D793F77}" dt="2021-10-06T13:06:13.708" v="10"/>
          <ac:spMkLst>
            <pc:docMk/>
            <pc:sldMk cId="3618438484" sldId="2144328232"/>
            <ac:spMk id="26" creationId="{74C48D95-501F-4973-8B3A-2C3ED70C14D2}"/>
          </ac:spMkLst>
        </pc:spChg>
        <pc:spChg chg="del mod">
          <ac:chgData name="Leah Montner Dixon" userId="d5b2ae9e-9213-4442-b7df-4db8cbe51e5d" providerId="ADAL" clId="{EB474800-ED0C-4269-A6C7-532A8D793F77}" dt="2021-10-06T13:06:13.406" v="9" actId="478"/>
          <ac:spMkLst>
            <pc:docMk/>
            <pc:sldMk cId="3618438484" sldId="2144328232"/>
            <ac:spMk id="30" creationId="{75F81532-3D49-4828-8247-ECFA9B63B40D}"/>
          </ac:spMkLst>
        </pc:spChg>
        <pc:grpChg chg="add mod">
          <ac:chgData name="Leah Montner Dixon" userId="d5b2ae9e-9213-4442-b7df-4db8cbe51e5d" providerId="ADAL" clId="{EB474800-ED0C-4269-A6C7-532A8D793F77}" dt="2021-10-06T13:04:48.631" v="4" actId="553"/>
          <ac:grpSpMkLst>
            <pc:docMk/>
            <pc:sldMk cId="3618438484" sldId="2144328232"/>
            <ac:grpSpMk id="3" creationId="{C3EB4CC8-A463-4951-BC60-F0B36F1D95C4}"/>
          </ac:grpSpMkLst>
        </pc:grpChg>
        <pc:picChg chg="mod">
          <ac:chgData name="Leah Montner Dixon" userId="d5b2ae9e-9213-4442-b7df-4db8cbe51e5d" providerId="ADAL" clId="{EB474800-ED0C-4269-A6C7-532A8D793F77}" dt="2021-10-06T13:04:46.608" v="3" actId="164"/>
          <ac:picMkLst>
            <pc:docMk/>
            <pc:sldMk cId="3618438484" sldId="2144328232"/>
            <ac:picMk id="20" creationId="{16C2F740-C34E-4972-8DF4-0F0D86B0DD7A}"/>
          </ac:picMkLst>
        </pc:picChg>
      </pc:sldChg>
      <pc:sldChg chg="addSp delSp modSp del mod">
        <pc:chgData name="Leah Montner Dixon" userId="d5b2ae9e-9213-4442-b7df-4db8cbe51e5d" providerId="ADAL" clId="{EB474800-ED0C-4269-A6C7-532A8D793F77}" dt="2021-10-07T18:25:47.946" v="88" actId="47"/>
        <pc:sldMkLst>
          <pc:docMk/>
          <pc:sldMk cId="389540849" sldId="2144328233"/>
        </pc:sldMkLst>
        <pc:spChg chg="del">
          <ac:chgData name="Leah Montner Dixon" userId="d5b2ae9e-9213-4442-b7df-4db8cbe51e5d" providerId="ADAL" clId="{EB474800-ED0C-4269-A6C7-532A8D793F77}" dt="2021-10-06T13:06:32.829" v="11" actId="478"/>
          <ac:spMkLst>
            <pc:docMk/>
            <pc:sldMk cId="389540849" sldId="2144328233"/>
            <ac:spMk id="23" creationId="{95215B19-BF92-4CA6-89C6-7EF09E467E2A}"/>
          </ac:spMkLst>
        </pc:spChg>
        <pc:spChg chg="del">
          <ac:chgData name="Leah Montner Dixon" userId="d5b2ae9e-9213-4442-b7df-4db8cbe51e5d" providerId="ADAL" clId="{EB474800-ED0C-4269-A6C7-532A8D793F77}" dt="2021-10-06T13:06:32.829" v="11" actId="478"/>
          <ac:spMkLst>
            <pc:docMk/>
            <pc:sldMk cId="389540849" sldId="2144328233"/>
            <ac:spMk id="24" creationId="{EB4C68D8-D883-4059-8F97-51211E0A2530}"/>
          </ac:spMkLst>
        </pc:spChg>
        <pc:spChg chg="mod">
          <ac:chgData name="Leah Montner Dixon" userId="d5b2ae9e-9213-4442-b7df-4db8cbe51e5d" providerId="ADAL" clId="{EB474800-ED0C-4269-A6C7-532A8D793F77}" dt="2021-10-06T13:07:35.784" v="24" actId="13926"/>
          <ac:spMkLst>
            <pc:docMk/>
            <pc:sldMk cId="389540849" sldId="2144328233"/>
            <ac:spMk id="25" creationId="{D6F3E4AB-B239-4014-8CC3-C8706E0369B4}"/>
          </ac:spMkLst>
        </pc:spChg>
        <pc:spChg chg="mod">
          <ac:chgData name="Leah Montner Dixon" userId="d5b2ae9e-9213-4442-b7df-4db8cbe51e5d" providerId="ADAL" clId="{EB474800-ED0C-4269-A6C7-532A8D793F77}" dt="2021-10-06T13:07:38.548" v="25" actId="13926"/>
          <ac:spMkLst>
            <pc:docMk/>
            <pc:sldMk cId="389540849" sldId="2144328233"/>
            <ac:spMk id="30" creationId="{75F81532-3D49-4828-8247-ECFA9B63B40D}"/>
          </ac:spMkLst>
        </pc:spChg>
        <pc:spChg chg="add mod">
          <ac:chgData name="Leah Montner Dixon" userId="d5b2ae9e-9213-4442-b7df-4db8cbe51e5d" providerId="ADAL" clId="{EB474800-ED0C-4269-A6C7-532A8D793F77}" dt="2021-10-06T13:06:33.285" v="12"/>
          <ac:spMkLst>
            <pc:docMk/>
            <pc:sldMk cId="389540849" sldId="2144328233"/>
            <ac:spMk id="36" creationId="{FE0CB0BF-9ABC-4B21-8A77-2F2EF7AC83D1}"/>
          </ac:spMkLst>
        </pc:spChg>
        <pc:spChg chg="add mod">
          <ac:chgData name="Leah Montner Dixon" userId="d5b2ae9e-9213-4442-b7df-4db8cbe51e5d" providerId="ADAL" clId="{EB474800-ED0C-4269-A6C7-532A8D793F77}" dt="2021-10-06T13:06:33.285" v="12"/>
          <ac:spMkLst>
            <pc:docMk/>
            <pc:sldMk cId="389540849" sldId="2144328233"/>
            <ac:spMk id="40" creationId="{0BE81870-64E0-420B-995F-DD39ECE4160C}"/>
          </ac:spMkLst>
        </pc:spChg>
        <pc:picChg chg="del">
          <ac:chgData name="Leah Montner Dixon" userId="d5b2ae9e-9213-4442-b7df-4db8cbe51e5d" providerId="ADAL" clId="{EB474800-ED0C-4269-A6C7-532A8D793F77}" dt="2021-10-06T13:06:32.829" v="11" actId="478"/>
          <ac:picMkLst>
            <pc:docMk/>
            <pc:sldMk cId="389540849" sldId="2144328233"/>
            <ac:picMk id="20" creationId="{16C2F740-C34E-4972-8DF4-0F0D86B0DD7A}"/>
          </ac:picMkLst>
        </pc:picChg>
        <pc:picChg chg="add mod">
          <ac:chgData name="Leah Montner Dixon" userId="d5b2ae9e-9213-4442-b7df-4db8cbe51e5d" providerId="ADAL" clId="{EB474800-ED0C-4269-A6C7-532A8D793F77}" dt="2021-10-06T13:06:33.285" v="12"/>
          <ac:picMkLst>
            <pc:docMk/>
            <pc:sldMk cId="389540849" sldId="2144328233"/>
            <ac:picMk id="31" creationId="{21434B5D-5978-47CF-B8EA-C59BE8659A74}"/>
          </ac:picMkLst>
        </pc:picChg>
      </pc:sldChg>
      <pc:sldChg chg="addSp delSp modSp mod">
        <pc:chgData name="Leah Montner Dixon" userId="d5b2ae9e-9213-4442-b7df-4db8cbe51e5d" providerId="ADAL" clId="{EB474800-ED0C-4269-A6C7-532A8D793F77}" dt="2021-10-08T17:48:20.298" v="133" actId="478"/>
        <pc:sldMkLst>
          <pc:docMk/>
          <pc:sldMk cId="2448759396" sldId="2144328234"/>
        </pc:sldMkLst>
        <pc:spChg chg="add del mod">
          <ac:chgData name="Leah Montner Dixon" userId="d5b2ae9e-9213-4442-b7df-4db8cbe51e5d" providerId="ADAL" clId="{EB474800-ED0C-4269-A6C7-532A8D793F77}" dt="2021-10-08T17:48:20.298" v="133" actId="478"/>
          <ac:spMkLst>
            <pc:docMk/>
            <pc:sldMk cId="2448759396" sldId="2144328234"/>
            <ac:spMk id="36" creationId="{9BD1C275-C279-4E0F-9BE0-E70C37A5127C}"/>
          </ac:spMkLst>
        </pc:spChg>
      </pc:sldChg>
      <pc:sldChg chg="addSp delSp modSp mod">
        <pc:chgData name="Leah Montner Dixon" userId="d5b2ae9e-9213-4442-b7df-4db8cbe51e5d" providerId="ADAL" clId="{EB474800-ED0C-4269-A6C7-532A8D793F77}" dt="2021-10-12T17:54:32.729" v="154" actId="478"/>
        <pc:sldMkLst>
          <pc:docMk/>
          <pc:sldMk cId="3231462381" sldId="2144328235"/>
        </pc:sldMkLst>
        <pc:spChg chg="add del mod">
          <ac:chgData name="Leah Montner Dixon" userId="d5b2ae9e-9213-4442-b7df-4db8cbe51e5d" providerId="ADAL" clId="{EB474800-ED0C-4269-A6C7-532A8D793F77}" dt="2021-10-12T17:54:32.729" v="154" actId="478"/>
          <ac:spMkLst>
            <pc:docMk/>
            <pc:sldMk cId="3231462381" sldId="2144328235"/>
            <ac:spMk id="23" creationId="{FD15B032-C607-4F60-95D1-B7E881275AAA}"/>
          </ac:spMkLst>
        </pc:spChg>
      </pc:sldChg>
      <pc:sldChg chg="addSp delSp modSp mod">
        <pc:chgData name="Leah Montner Dixon" userId="d5b2ae9e-9213-4442-b7df-4db8cbe51e5d" providerId="ADAL" clId="{EB474800-ED0C-4269-A6C7-532A8D793F77}" dt="2021-10-12T17:54:42.053" v="158" actId="478"/>
        <pc:sldMkLst>
          <pc:docMk/>
          <pc:sldMk cId="4115106197" sldId="2144328236"/>
        </pc:sldMkLst>
        <pc:spChg chg="add del mod">
          <ac:chgData name="Leah Montner Dixon" userId="d5b2ae9e-9213-4442-b7df-4db8cbe51e5d" providerId="ADAL" clId="{EB474800-ED0C-4269-A6C7-532A8D793F77}" dt="2021-10-12T17:54:42.053" v="158" actId="478"/>
          <ac:spMkLst>
            <pc:docMk/>
            <pc:sldMk cId="4115106197" sldId="2144328236"/>
            <ac:spMk id="20" creationId="{84BC2395-1DB5-4D15-A462-F912D603FB38}"/>
          </ac:spMkLst>
        </pc:spChg>
      </pc:sldChg>
      <pc:sldChg chg="del">
        <pc:chgData name="Leah Montner Dixon" userId="d5b2ae9e-9213-4442-b7df-4db8cbe51e5d" providerId="ADAL" clId="{EB474800-ED0C-4269-A6C7-532A8D793F77}" dt="2021-10-07T18:25:24.436" v="83" actId="47"/>
        <pc:sldMkLst>
          <pc:docMk/>
          <pc:sldMk cId="906292505" sldId="2144328237"/>
        </pc:sldMkLst>
      </pc:sldChg>
      <pc:sldChg chg="addSp delSp modSp mod">
        <pc:chgData name="Leah Montner Dixon" userId="d5b2ae9e-9213-4442-b7df-4db8cbe51e5d" providerId="ADAL" clId="{EB474800-ED0C-4269-A6C7-532A8D793F77}" dt="2021-10-12T17:54:46.141" v="160" actId="478"/>
        <pc:sldMkLst>
          <pc:docMk/>
          <pc:sldMk cId="3075233127" sldId="2144328237"/>
        </pc:sldMkLst>
        <pc:spChg chg="add del mod">
          <ac:chgData name="Leah Montner Dixon" userId="d5b2ae9e-9213-4442-b7df-4db8cbe51e5d" providerId="ADAL" clId="{EB474800-ED0C-4269-A6C7-532A8D793F77}" dt="2021-10-12T17:54:46.141" v="160" actId="478"/>
          <ac:spMkLst>
            <pc:docMk/>
            <pc:sldMk cId="3075233127" sldId="2144328237"/>
            <ac:spMk id="26" creationId="{1EC5F7C5-1D21-48A4-9192-2CCB346B8200}"/>
          </ac:spMkLst>
        </pc:spChg>
        <pc:picChg chg="mod">
          <ac:chgData name="Leah Montner Dixon" userId="d5b2ae9e-9213-4442-b7df-4db8cbe51e5d" providerId="ADAL" clId="{EB474800-ED0C-4269-A6C7-532A8D793F77}" dt="2021-10-11T16:30:11.743" v="148" actId="1036"/>
          <ac:picMkLst>
            <pc:docMk/>
            <pc:sldMk cId="3075233127" sldId="2144328237"/>
            <ac:picMk id="32" creationId="{BEF09DB5-B4EE-4808-8C24-AE5A2BF879FC}"/>
          </ac:picMkLst>
        </pc:picChg>
      </pc:sldChg>
      <pc:sldChg chg="addSp delSp modSp mod">
        <pc:chgData name="Leah Montner Dixon" userId="d5b2ae9e-9213-4442-b7df-4db8cbe51e5d" providerId="ADAL" clId="{EB474800-ED0C-4269-A6C7-532A8D793F77}" dt="2021-10-12T17:54:51.511" v="162" actId="478"/>
        <pc:sldMkLst>
          <pc:docMk/>
          <pc:sldMk cId="1592840917" sldId="2144328238"/>
        </pc:sldMkLst>
        <pc:spChg chg="add del mod">
          <ac:chgData name="Leah Montner Dixon" userId="d5b2ae9e-9213-4442-b7df-4db8cbe51e5d" providerId="ADAL" clId="{EB474800-ED0C-4269-A6C7-532A8D793F77}" dt="2021-10-12T17:54:51.511" v="162" actId="478"/>
          <ac:spMkLst>
            <pc:docMk/>
            <pc:sldMk cId="1592840917" sldId="2144328238"/>
            <ac:spMk id="42" creationId="{A58FA1DC-6CEB-4566-8059-3774189426EC}"/>
          </ac:spMkLst>
        </pc:spChg>
        <pc:picChg chg="del">
          <ac:chgData name="Leah Montner Dixon" userId="d5b2ae9e-9213-4442-b7df-4db8cbe51e5d" providerId="ADAL" clId="{EB474800-ED0C-4269-A6C7-532A8D793F77}" dt="2021-10-11T16:30:14.987" v="149" actId="478"/>
          <ac:picMkLst>
            <pc:docMk/>
            <pc:sldMk cId="1592840917" sldId="2144328238"/>
            <ac:picMk id="32" creationId="{BEF09DB5-B4EE-4808-8C24-AE5A2BF879FC}"/>
          </ac:picMkLst>
        </pc:picChg>
        <pc:picChg chg="add mod">
          <ac:chgData name="Leah Montner Dixon" userId="d5b2ae9e-9213-4442-b7df-4db8cbe51e5d" providerId="ADAL" clId="{EB474800-ED0C-4269-A6C7-532A8D793F77}" dt="2021-10-11T16:30:15.354" v="150"/>
          <ac:picMkLst>
            <pc:docMk/>
            <pc:sldMk cId="1592840917" sldId="2144328238"/>
            <ac:picMk id="43" creationId="{BEDD727F-C4B5-4206-8977-65B9A99220EB}"/>
          </ac:picMkLst>
        </pc:picChg>
      </pc:sldChg>
      <pc:sldChg chg="addSp delSp modSp mod">
        <pc:chgData name="Leah Montner Dixon" userId="d5b2ae9e-9213-4442-b7df-4db8cbe51e5d" providerId="ADAL" clId="{EB474800-ED0C-4269-A6C7-532A8D793F77}" dt="2021-10-12T17:54:57.345" v="164" actId="478"/>
        <pc:sldMkLst>
          <pc:docMk/>
          <pc:sldMk cId="2155866994" sldId="2144328239"/>
        </pc:sldMkLst>
        <pc:spChg chg="add del mod">
          <ac:chgData name="Leah Montner Dixon" userId="d5b2ae9e-9213-4442-b7df-4db8cbe51e5d" providerId="ADAL" clId="{EB474800-ED0C-4269-A6C7-532A8D793F77}" dt="2021-10-12T17:54:57.345" v="164" actId="478"/>
          <ac:spMkLst>
            <pc:docMk/>
            <pc:sldMk cId="2155866994" sldId="2144328239"/>
            <ac:spMk id="26" creationId="{974D397C-63BC-419A-8049-E2AF71BE3197}"/>
          </ac:spMkLst>
        </pc:spChg>
      </pc:sldChg>
      <pc:sldChg chg="addSp delSp modSp mod">
        <pc:chgData name="Leah Montner Dixon" userId="d5b2ae9e-9213-4442-b7df-4db8cbe51e5d" providerId="ADAL" clId="{EB474800-ED0C-4269-A6C7-532A8D793F77}" dt="2021-10-12T17:55:02.567" v="166" actId="478"/>
        <pc:sldMkLst>
          <pc:docMk/>
          <pc:sldMk cId="3712655279" sldId="2144328240"/>
        </pc:sldMkLst>
        <pc:spChg chg="add del mod">
          <ac:chgData name="Leah Montner Dixon" userId="d5b2ae9e-9213-4442-b7df-4db8cbe51e5d" providerId="ADAL" clId="{EB474800-ED0C-4269-A6C7-532A8D793F77}" dt="2021-10-12T17:55:02.567" v="166" actId="478"/>
          <ac:spMkLst>
            <pc:docMk/>
            <pc:sldMk cId="3712655279" sldId="2144328240"/>
            <ac:spMk id="73" creationId="{C41CAF81-4FA3-48C2-B4D9-E0A6CF3B9B52}"/>
          </ac:spMkLst>
        </pc:spChg>
        <pc:picChg chg="del">
          <ac:chgData name="Leah Montner Dixon" userId="d5b2ae9e-9213-4442-b7df-4db8cbe51e5d" providerId="ADAL" clId="{EB474800-ED0C-4269-A6C7-532A8D793F77}" dt="2021-10-07T20:54:21.786" v="124" actId="478"/>
          <ac:picMkLst>
            <pc:docMk/>
            <pc:sldMk cId="3712655279" sldId="2144328240"/>
            <ac:picMk id="43" creationId="{23EA22E7-FE2A-4EBC-AFBC-D85D599D14BE}"/>
          </ac:picMkLst>
        </pc:picChg>
        <pc:picChg chg="add mod">
          <ac:chgData name="Leah Montner Dixon" userId="d5b2ae9e-9213-4442-b7df-4db8cbe51e5d" providerId="ADAL" clId="{EB474800-ED0C-4269-A6C7-532A8D793F77}" dt="2021-10-07T20:54:23.747" v="127" actId="14100"/>
          <ac:picMkLst>
            <pc:docMk/>
            <pc:sldMk cId="3712655279" sldId="2144328240"/>
            <ac:picMk id="75" creationId="{89F97E04-6727-4BDA-AC94-660CA0BD392B}"/>
          </ac:picMkLst>
        </pc:picChg>
      </pc:sldChg>
      <pc:sldChg chg="del">
        <pc:chgData name="Leah Montner Dixon" userId="d5b2ae9e-9213-4442-b7df-4db8cbe51e5d" providerId="ADAL" clId="{EB474800-ED0C-4269-A6C7-532A8D793F77}" dt="2021-10-07T19:58:06.686" v="97"/>
        <pc:sldMkLst>
          <pc:docMk/>
          <pc:sldMk cId="1351059976" sldId="2144328241"/>
        </pc:sldMkLst>
      </pc:sldChg>
      <pc:sldChg chg="addSp delSp modSp mod">
        <pc:chgData name="Leah Montner Dixon" userId="d5b2ae9e-9213-4442-b7df-4db8cbe51e5d" providerId="ADAL" clId="{EB474800-ED0C-4269-A6C7-532A8D793F77}" dt="2021-10-12T17:54:55.434" v="163" actId="478"/>
        <pc:sldMkLst>
          <pc:docMk/>
          <pc:sldMk cId="2860206483" sldId="2144328241"/>
        </pc:sldMkLst>
        <pc:spChg chg="mod topLvl">
          <ac:chgData name="Leah Montner Dixon" userId="d5b2ae9e-9213-4442-b7df-4db8cbe51e5d" providerId="ADAL" clId="{EB474800-ED0C-4269-A6C7-532A8D793F77}" dt="2021-10-07T19:58:17.222" v="100" actId="165"/>
          <ac:spMkLst>
            <pc:docMk/>
            <pc:sldMk cId="2860206483" sldId="2144328241"/>
            <ac:spMk id="23" creationId="{95215B19-BF92-4CA6-89C6-7EF09E467E2A}"/>
          </ac:spMkLst>
        </pc:spChg>
        <pc:spChg chg="mod topLvl">
          <ac:chgData name="Leah Montner Dixon" userId="d5b2ae9e-9213-4442-b7df-4db8cbe51e5d" providerId="ADAL" clId="{EB474800-ED0C-4269-A6C7-532A8D793F77}" dt="2021-10-07T19:58:17.222" v="100" actId="165"/>
          <ac:spMkLst>
            <pc:docMk/>
            <pc:sldMk cId="2860206483" sldId="2144328241"/>
            <ac:spMk id="24" creationId="{EB4C68D8-D883-4059-8F97-51211E0A2530}"/>
          </ac:spMkLst>
        </pc:spChg>
        <pc:spChg chg="add del mod">
          <ac:chgData name="Leah Montner Dixon" userId="d5b2ae9e-9213-4442-b7df-4db8cbe51e5d" providerId="ADAL" clId="{EB474800-ED0C-4269-A6C7-532A8D793F77}" dt="2021-10-12T17:54:55.434" v="163" actId="478"/>
          <ac:spMkLst>
            <pc:docMk/>
            <pc:sldMk cId="2860206483" sldId="2144328241"/>
            <ac:spMk id="33" creationId="{9897797D-4C4C-41B8-AE36-DC47DDC0733E}"/>
          </ac:spMkLst>
        </pc:spChg>
        <pc:grpChg chg="add del mod">
          <ac:chgData name="Leah Montner Dixon" userId="d5b2ae9e-9213-4442-b7df-4db8cbe51e5d" providerId="ADAL" clId="{EB474800-ED0C-4269-A6C7-532A8D793F77}" dt="2021-10-07T19:58:17.222" v="100" actId="165"/>
          <ac:grpSpMkLst>
            <pc:docMk/>
            <pc:sldMk cId="2860206483" sldId="2144328241"/>
            <ac:grpSpMk id="2" creationId="{49F3BBBA-7D17-4337-83C3-6BF195EFA392}"/>
          </ac:grpSpMkLst>
        </pc:grpChg>
        <pc:picChg chg="mod topLvl">
          <ac:chgData name="Leah Montner Dixon" userId="d5b2ae9e-9213-4442-b7df-4db8cbe51e5d" providerId="ADAL" clId="{EB474800-ED0C-4269-A6C7-532A8D793F77}" dt="2021-10-07T19:58:17.222" v="100" actId="165"/>
          <ac:picMkLst>
            <pc:docMk/>
            <pc:sldMk cId="2860206483" sldId="2144328241"/>
            <ac:picMk id="20" creationId="{16C2F740-C34E-4972-8DF4-0F0D86B0DD7A}"/>
          </ac:picMkLst>
        </pc:picChg>
      </pc:sldChg>
      <pc:sldChg chg="addSp delSp modSp mod">
        <pc:chgData name="Leah Montner Dixon" userId="d5b2ae9e-9213-4442-b7df-4db8cbe51e5d" providerId="ADAL" clId="{EB474800-ED0C-4269-A6C7-532A8D793F77}" dt="2021-10-12T17:55:00.656" v="165" actId="478"/>
        <pc:sldMkLst>
          <pc:docMk/>
          <pc:sldMk cId="2624397217" sldId="2144328242"/>
        </pc:sldMkLst>
        <pc:spChg chg="mod topLvl">
          <ac:chgData name="Leah Montner Dixon" userId="d5b2ae9e-9213-4442-b7df-4db8cbe51e5d" providerId="ADAL" clId="{EB474800-ED0C-4269-A6C7-532A8D793F77}" dt="2021-10-07T19:58:38.051" v="105" actId="165"/>
          <ac:spMkLst>
            <pc:docMk/>
            <pc:sldMk cId="2624397217" sldId="2144328242"/>
            <ac:spMk id="23" creationId="{95215B19-BF92-4CA6-89C6-7EF09E467E2A}"/>
          </ac:spMkLst>
        </pc:spChg>
        <pc:spChg chg="mod topLvl">
          <ac:chgData name="Leah Montner Dixon" userId="d5b2ae9e-9213-4442-b7df-4db8cbe51e5d" providerId="ADAL" clId="{EB474800-ED0C-4269-A6C7-532A8D793F77}" dt="2021-10-07T19:58:38.051" v="105" actId="165"/>
          <ac:spMkLst>
            <pc:docMk/>
            <pc:sldMk cId="2624397217" sldId="2144328242"/>
            <ac:spMk id="24" creationId="{EB4C68D8-D883-4059-8F97-51211E0A2530}"/>
          </ac:spMkLst>
        </pc:spChg>
        <pc:spChg chg="add del mod">
          <ac:chgData name="Leah Montner Dixon" userId="d5b2ae9e-9213-4442-b7df-4db8cbe51e5d" providerId="ADAL" clId="{EB474800-ED0C-4269-A6C7-532A8D793F77}" dt="2021-10-12T17:55:00.656" v="165" actId="478"/>
          <ac:spMkLst>
            <pc:docMk/>
            <pc:sldMk cId="2624397217" sldId="2144328242"/>
            <ac:spMk id="36" creationId="{B7F51048-5149-4858-9887-D3F5B26E1DAC}"/>
          </ac:spMkLst>
        </pc:spChg>
        <pc:grpChg chg="add del mod">
          <ac:chgData name="Leah Montner Dixon" userId="d5b2ae9e-9213-4442-b7df-4db8cbe51e5d" providerId="ADAL" clId="{EB474800-ED0C-4269-A6C7-532A8D793F77}" dt="2021-10-07T19:58:38.051" v="105" actId="165"/>
          <ac:grpSpMkLst>
            <pc:docMk/>
            <pc:sldMk cId="2624397217" sldId="2144328242"/>
            <ac:grpSpMk id="4" creationId="{E988F137-A8E1-4DAF-8A8F-AF9E7B9879E2}"/>
          </ac:grpSpMkLst>
        </pc:grpChg>
        <pc:picChg chg="mod topLvl">
          <ac:chgData name="Leah Montner Dixon" userId="d5b2ae9e-9213-4442-b7df-4db8cbe51e5d" providerId="ADAL" clId="{EB474800-ED0C-4269-A6C7-532A8D793F77}" dt="2021-10-07T19:58:38.051" v="105" actId="165"/>
          <ac:picMkLst>
            <pc:docMk/>
            <pc:sldMk cId="2624397217" sldId="2144328242"/>
            <ac:picMk id="20" creationId="{16C2F740-C34E-4972-8DF4-0F0D86B0DD7A}"/>
          </ac:picMkLst>
        </pc:picChg>
      </pc:sldChg>
      <pc:sldChg chg="addSp delSp modSp mod">
        <pc:chgData name="Leah Montner Dixon" userId="d5b2ae9e-9213-4442-b7df-4db8cbe51e5d" providerId="ADAL" clId="{EB474800-ED0C-4269-A6C7-532A8D793F77}" dt="2021-10-12T17:54:35.360" v="155" actId="478"/>
        <pc:sldMkLst>
          <pc:docMk/>
          <pc:sldMk cId="931860391" sldId="2144328243"/>
        </pc:sldMkLst>
        <pc:spChg chg="add del mod">
          <ac:chgData name="Leah Montner Dixon" userId="d5b2ae9e-9213-4442-b7df-4db8cbe51e5d" providerId="ADAL" clId="{EB474800-ED0C-4269-A6C7-532A8D793F77}" dt="2021-10-12T17:54:35.360" v="155" actId="478"/>
          <ac:spMkLst>
            <pc:docMk/>
            <pc:sldMk cId="931860391" sldId="2144328243"/>
            <ac:spMk id="36" creationId="{B5CBFE60-4853-4817-88A7-B1879A03624F}"/>
          </ac:spMkLst>
        </pc:spChg>
      </pc:sldChg>
      <pc:sldChg chg="addSp delSp modSp mod">
        <pc:chgData name="Leah Montner Dixon" userId="d5b2ae9e-9213-4442-b7df-4db8cbe51e5d" providerId="ADAL" clId="{EB474800-ED0C-4269-A6C7-532A8D793F77}" dt="2021-10-12T17:54:48.523" v="161" actId="478"/>
        <pc:sldMkLst>
          <pc:docMk/>
          <pc:sldMk cId="65595923" sldId="2144328244"/>
        </pc:sldMkLst>
        <pc:spChg chg="add del mod">
          <ac:chgData name="Leah Montner Dixon" userId="d5b2ae9e-9213-4442-b7df-4db8cbe51e5d" providerId="ADAL" clId="{EB474800-ED0C-4269-A6C7-532A8D793F77}" dt="2021-10-12T17:54:48.523" v="161" actId="478"/>
          <ac:spMkLst>
            <pc:docMk/>
            <pc:sldMk cId="65595923" sldId="2144328244"/>
            <ac:spMk id="32" creationId="{871339A9-A236-456B-A3C2-1ECC502D9E26}"/>
          </ac:spMkLst>
        </pc:spChg>
      </pc:sldChg>
      <pc:sldChg chg="addSp delSp modSp mod">
        <pc:chgData name="Leah Montner Dixon" userId="d5b2ae9e-9213-4442-b7df-4db8cbe51e5d" providerId="ADAL" clId="{EB474800-ED0C-4269-A6C7-532A8D793F77}" dt="2021-10-12T17:55:06.199" v="167" actId="478"/>
        <pc:sldMkLst>
          <pc:docMk/>
          <pc:sldMk cId="3575140855" sldId="2144328245"/>
        </pc:sldMkLst>
        <pc:spChg chg="add del mod">
          <ac:chgData name="Leah Montner Dixon" userId="d5b2ae9e-9213-4442-b7df-4db8cbe51e5d" providerId="ADAL" clId="{EB474800-ED0C-4269-A6C7-532A8D793F77}" dt="2021-10-12T17:55:06.199" v="167" actId="478"/>
          <ac:spMkLst>
            <pc:docMk/>
            <pc:sldMk cId="3575140855" sldId="2144328245"/>
            <ac:spMk id="31" creationId="{945C225C-C8AA-4737-A6C3-1A62F2B81209}"/>
          </ac:spMkLst>
        </pc:spChg>
      </pc:sldChg>
      <pc:sldChg chg="addSp delSp modSp mod">
        <pc:chgData name="Leah Montner Dixon" userId="d5b2ae9e-9213-4442-b7df-4db8cbe51e5d" providerId="ADAL" clId="{EB474800-ED0C-4269-A6C7-532A8D793F77}" dt="2021-10-12T17:55:07.903" v="168" actId="478"/>
        <pc:sldMkLst>
          <pc:docMk/>
          <pc:sldMk cId="2005997681" sldId="2144328246"/>
        </pc:sldMkLst>
        <pc:spChg chg="add del mod">
          <ac:chgData name="Leah Montner Dixon" userId="d5b2ae9e-9213-4442-b7df-4db8cbe51e5d" providerId="ADAL" clId="{EB474800-ED0C-4269-A6C7-532A8D793F77}" dt="2021-10-12T17:55:07.903" v="168" actId="478"/>
          <ac:spMkLst>
            <pc:docMk/>
            <pc:sldMk cId="2005997681" sldId="2144328246"/>
            <ac:spMk id="27" creationId="{2C5FD4E6-1FF3-4326-9294-F92F347F93A9}"/>
          </ac:spMkLst>
        </pc:spChg>
      </pc:sldChg>
      <pc:sldChg chg="addSp delSp modSp mod">
        <pc:chgData name="Leah Montner Dixon" userId="d5b2ae9e-9213-4442-b7df-4db8cbe51e5d" providerId="ADAL" clId="{EB474800-ED0C-4269-A6C7-532A8D793F77}" dt="2021-10-12T17:55:11.661" v="169" actId="478"/>
        <pc:sldMkLst>
          <pc:docMk/>
          <pc:sldMk cId="2478575572" sldId="2144328247"/>
        </pc:sldMkLst>
        <pc:spChg chg="add del mod">
          <ac:chgData name="Leah Montner Dixon" userId="d5b2ae9e-9213-4442-b7df-4db8cbe51e5d" providerId="ADAL" clId="{EB474800-ED0C-4269-A6C7-532A8D793F77}" dt="2021-10-12T17:55:11.661" v="169" actId="478"/>
          <ac:spMkLst>
            <pc:docMk/>
            <pc:sldMk cId="2478575572" sldId="2144328247"/>
            <ac:spMk id="26" creationId="{B6722BEA-8B9A-442B-B5EF-40F289AD0D1A}"/>
          </ac:spMkLst>
        </pc:spChg>
      </pc:sldChg>
    </pc:docChg>
  </pc:docChgLst>
  <pc:docChgLst>
    <pc:chgData name="Jason Wiese" userId="4bff8d5b-7de6-4655-b397-69b0afc81113" providerId="ADAL" clId="{529E8F1C-B798-4767-8505-F1716E8AF985}"/>
    <pc:docChg chg="modSld">
      <pc:chgData name="Jason Wiese" userId="4bff8d5b-7de6-4655-b397-69b0afc81113" providerId="ADAL" clId="{529E8F1C-B798-4767-8505-F1716E8AF985}" dt="2021-10-18T19:59:01.554" v="146" actId="403"/>
      <pc:docMkLst>
        <pc:docMk/>
      </pc:docMkLst>
      <pc:sldChg chg="modSp mod">
        <pc:chgData name="Jason Wiese" userId="4bff8d5b-7de6-4655-b397-69b0afc81113" providerId="ADAL" clId="{529E8F1C-B798-4767-8505-F1716E8AF985}" dt="2021-10-18T19:28:44.107" v="140" actId="404"/>
        <pc:sldMkLst>
          <pc:docMk/>
          <pc:sldMk cId="316549579" sldId="2144328155"/>
        </pc:sldMkLst>
        <pc:spChg chg="mod">
          <ac:chgData name="Jason Wiese" userId="4bff8d5b-7de6-4655-b397-69b0afc81113" providerId="ADAL" clId="{529E8F1C-B798-4767-8505-F1716E8AF985}" dt="2021-10-18T19:28:44.107" v="140" actId="404"/>
          <ac:spMkLst>
            <pc:docMk/>
            <pc:sldMk cId="316549579" sldId="2144328155"/>
            <ac:spMk id="25" creationId="{D6F3E4AB-B239-4014-8CC3-C8706E0369B4}"/>
          </ac:spMkLst>
        </pc:spChg>
      </pc:sldChg>
      <pc:sldChg chg="modSp mod">
        <pc:chgData name="Jason Wiese" userId="4bff8d5b-7de6-4655-b397-69b0afc81113" providerId="ADAL" clId="{529E8F1C-B798-4767-8505-F1716E8AF985}" dt="2021-10-18T19:06:06.979" v="42" actId="403"/>
        <pc:sldMkLst>
          <pc:docMk/>
          <pc:sldMk cId="2713453518" sldId="2144328158"/>
        </pc:sldMkLst>
        <pc:spChg chg="mod">
          <ac:chgData name="Jason Wiese" userId="4bff8d5b-7de6-4655-b397-69b0afc81113" providerId="ADAL" clId="{529E8F1C-B798-4767-8505-F1716E8AF985}" dt="2021-10-18T19:06:06.979" v="42" actId="403"/>
          <ac:spMkLst>
            <pc:docMk/>
            <pc:sldMk cId="2713453518" sldId="2144328158"/>
            <ac:spMk id="25" creationId="{D6F3E4AB-B239-4014-8CC3-C8706E0369B4}"/>
          </ac:spMkLst>
        </pc:spChg>
      </pc:sldChg>
      <pc:sldChg chg="modSp mod">
        <pc:chgData name="Jason Wiese" userId="4bff8d5b-7de6-4655-b397-69b0afc81113" providerId="ADAL" clId="{529E8F1C-B798-4767-8505-F1716E8AF985}" dt="2021-10-18T19:03:32.593" v="11" actId="403"/>
        <pc:sldMkLst>
          <pc:docMk/>
          <pc:sldMk cId="3706733930" sldId="2144328170"/>
        </pc:sldMkLst>
        <pc:spChg chg="mod">
          <ac:chgData name="Jason Wiese" userId="4bff8d5b-7de6-4655-b397-69b0afc81113" providerId="ADAL" clId="{529E8F1C-B798-4767-8505-F1716E8AF985}" dt="2021-10-18T19:03:32.593" v="11" actId="403"/>
          <ac:spMkLst>
            <pc:docMk/>
            <pc:sldMk cId="3706733930" sldId="2144328170"/>
            <ac:spMk id="25" creationId="{D6F3E4AB-B239-4014-8CC3-C8706E0369B4}"/>
          </ac:spMkLst>
        </pc:spChg>
      </pc:sldChg>
      <pc:sldChg chg="modSp mod">
        <pc:chgData name="Jason Wiese" userId="4bff8d5b-7de6-4655-b397-69b0afc81113" providerId="ADAL" clId="{529E8F1C-B798-4767-8505-F1716E8AF985}" dt="2021-10-18T19:05:45.747" v="22" actId="403"/>
        <pc:sldMkLst>
          <pc:docMk/>
          <pc:sldMk cId="4115106197" sldId="2144328236"/>
        </pc:sldMkLst>
        <pc:spChg chg="mod">
          <ac:chgData name="Jason Wiese" userId="4bff8d5b-7de6-4655-b397-69b0afc81113" providerId="ADAL" clId="{529E8F1C-B798-4767-8505-F1716E8AF985}" dt="2021-10-18T19:05:45.747" v="22" actId="403"/>
          <ac:spMkLst>
            <pc:docMk/>
            <pc:sldMk cId="4115106197" sldId="2144328236"/>
            <ac:spMk id="25" creationId="{D6F3E4AB-B239-4014-8CC3-C8706E0369B4}"/>
          </ac:spMkLst>
        </pc:spChg>
      </pc:sldChg>
      <pc:sldChg chg="modSp mod">
        <pc:chgData name="Jason Wiese" userId="4bff8d5b-7de6-4655-b397-69b0afc81113" providerId="ADAL" clId="{529E8F1C-B798-4767-8505-F1716E8AF985}" dt="2021-10-18T19:06:24.666" v="55" actId="403"/>
        <pc:sldMkLst>
          <pc:docMk/>
          <pc:sldMk cId="3075233127" sldId="2144328237"/>
        </pc:sldMkLst>
        <pc:spChg chg="mod">
          <ac:chgData name="Jason Wiese" userId="4bff8d5b-7de6-4655-b397-69b0afc81113" providerId="ADAL" clId="{529E8F1C-B798-4767-8505-F1716E8AF985}" dt="2021-10-18T19:06:24.666" v="55" actId="403"/>
          <ac:spMkLst>
            <pc:docMk/>
            <pc:sldMk cId="3075233127" sldId="2144328237"/>
            <ac:spMk id="25" creationId="{D6F3E4AB-B239-4014-8CC3-C8706E0369B4}"/>
          </ac:spMkLst>
        </pc:spChg>
      </pc:sldChg>
      <pc:sldChg chg="modSp mod">
        <pc:chgData name="Jason Wiese" userId="4bff8d5b-7de6-4655-b397-69b0afc81113" providerId="ADAL" clId="{529E8F1C-B798-4767-8505-F1716E8AF985}" dt="2021-10-18T19:26:25.866" v="123" actId="403"/>
        <pc:sldMkLst>
          <pc:docMk/>
          <pc:sldMk cId="2155866994" sldId="2144328239"/>
        </pc:sldMkLst>
        <pc:spChg chg="mod">
          <ac:chgData name="Jason Wiese" userId="4bff8d5b-7de6-4655-b397-69b0afc81113" providerId="ADAL" clId="{529E8F1C-B798-4767-8505-F1716E8AF985}" dt="2021-10-18T19:26:25.866" v="123" actId="403"/>
          <ac:spMkLst>
            <pc:docMk/>
            <pc:sldMk cId="2155866994" sldId="2144328239"/>
            <ac:spMk id="25" creationId="{D6F3E4AB-B239-4014-8CC3-C8706E0369B4}"/>
          </ac:spMkLst>
        </pc:spChg>
      </pc:sldChg>
      <pc:sldChg chg="modSp mod">
        <pc:chgData name="Jason Wiese" userId="4bff8d5b-7de6-4655-b397-69b0afc81113" providerId="ADAL" clId="{529E8F1C-B798-4767-8505-F1716E8AF985}" dt="2021-10-18T19:07:50.576" v="70" actId="403"/>
        <pc:sldMkLst>
          <pc:docMk/>
          <pc:sldMk cId="3712655279" sldId="2144328240"/>
        </pc:sldMkLst>
        <pc:spChg chg="mod">
          <ac:chgData name="Jason Wiese" userId="4bff8d5b-7de6-4655-b397-69b0afc81113" providerId="ADAL" clId="{529E8F1C-B798-4767-8505-F1716E8AF985}" dt="2021-10-18T19:07:50.576" v="70" actId="403"/>
          <ac:spMkLst>
            <pc:docMk/>
            <pc:sldMk cId="3712655279" sldId="2144328240"/>
            <ac:spMk id="25" creationId="{D6F3E4AB-B239-4014-8CC3-C8706E0369B4}"/>
          </ac:spMkLst>
        </pc:spChg>
      </pc:sldChg>
      <pc:sldChg chg="modSp mod">
        <pc:chgData name="Jason Wiese" userId="4bff8d5b-7de6-4655-b397-69b0afc81113" providerId="ADAL" clId="{529E8F1C-B798-4767-8505-F1716E8AF985}" dt="2021-10-18T19:18:08.375" v="113" actId="1035"/>
        <pc:sldMkLst>
          <pc:docMk/>
          <pc:sldMk cId="2624397217" sldId="2144328242"/>
        </pc:sldMkLst>
        <pc:spChg chg="mod">
          <ac:chgData name="Jason Wiese" userId="4bff8d5b-7de6-4655-b397-69b0afc81113" providerId="ADAL" clId="{529E8F1C-B798-4767-8505-F1716E8AF985}" dt="2021-10-18T19:18:08.375" v="113" actId="1035"/>
          <ac:spMkLst>
            <pc:docMk/>
            <pc:sldMk cId="2624397217" sldId="2144328242"/>
            <ac:spMk id="25" creationId="{D6F3E4AB-B239-4014-8CC3-C8706E0369B4}"/>
          </ac:spMkLst>
        </pc:spChg>
      </pc:sldChg>
      <pc:sldChg chg="modSp mod">
        <pc:chgData name="Jason Wiese" userId="4bff8d5b-7de6-4655-b397-69b0afc81113" providerId="ADAL" clId="{529E8F1C-B798-4767-8505-F1716E8AF985}" dt="2021-10-18T19:28:09.584" v="131" actId="403"/>
        <pc:sldMkLst>
          <pc:docMk/>
          <pc:sldMk cId="931860391" sldId="2144328243"/>
        </pc:sldMkLst>
        <pc:spChg chg="mod">
          <ac:chgData name="Jason Wiese" userId="4bff8d5b-7de6-4655-b397-69b0afc81113" providerId="ADAL" clId="{529E8F1C-B798-4767-8505-F1716E8AF985}" dt="2021-10-18T19:28:09.584" v="131" actId="403"/>
          <ac:spMkLst>
            <pc:docMk/>
            <pc:sldMk cId="931860391" sldId="2144328243"/>
            <ac:spMk id="25" creationId="{D6F3E4AB-B239-4014-8CC3-C8706E0369B4}"/>
          </ac:spMkLst>
        </pc:spChg>
      </pc:sldChg>
      <pc:sldChg chg="modSp mod">
        <pc:chgData name="Jason Wiese" userId="4bff8d5b-7de6-4655-b397-69b0afc81113" providerId="ADAL" clId="{529E8F1C-B798-4767-8505-F1716E8AF985}" dt="2021-10-18T19:59:01.554" v="146" actId="403"/>
        <pc:sldMkLst>
          <pc:docMk/>
          <pc:sldMk cId="908899777" sldId="2144328248"/>
        </pc:sldMkLst>
        <pc:spChg chg="mod">
          <ac:chgData name="Jason Wiese" userId="4bff8d5b-7de6-4655-b397-69b0afc81113" providerId="ADAL" clId="{529E8F1C-B798-4767-8505-F1716E8AF985}" dt="2021-10-18T19:59:01.554" v="146" actId="403"/>
          <ac:spMkLst>
            <pc:docMk/>
            <pc:sldMk cId="908899777" sldId="2144328248"/>
            <ac:spMk id="17" creationId="{5548B656-5CD4-4CBA-AB67-F139A665C02D}"/>
          </ac:spMkLst>
        </pc:spChg>
      </pc:sldChg>
      <pc:sldChg chg="modSp mod">
        <pc:chgData name="Jason Wiese" userId="4bff8d5b-7de6-4655-b397-69b0afc81113" providerId="ADAL" clId="{529E8F1C-B798-4767-8505-F1716E8AF985}" dt="2021-10-18T19:15:15.550" v="88" actId="404"/>
        <pc:sldMkLst>
          <pc:docMk/>
          <pc:sldMk cId="3126479078" sldId="2144328249"/>
        </pc:sldMkLst>
        <pc:spChg chg="mod">
          <ac:chgData name="Jason Wiese" userId="4bff8d5b-7de6-4655-b397-69b0afc81113" providerId="ADAL" clId="{529E8F1C-B798-4767-8505-F1716E8AF985}" dt="2021-10-18T19:15:15.550" v="88" actId="404"/>
          <ac:spMkLst>
            <pc:docMk/>
            <pc:sldMk cId="3126479078" sldId="2144328249"/>
            <ac:spMk id="25" creationId="{D6F3E4AB-B239-4014-8CC3-C8706E0369B4}"/>
          </ac:spMkLst>
        </pc:spChg>
      </pc:sldChg>
    </pc:docChg>
  </pc:docChgLst>
  <pc:docChgLst>
    <pc:chgData name="Leah Montner Dixon" userId="d5b2ae9e-9213-4442-b7df-4db8cbe51e5d" providerId="ADAL" clId="{0A36DAAF-1F99-458F-9437-3EAE8D784B31}"/>
    <pc:docChg chg="undo custSel modSld">
      <pc:chgData name="Leah Montner Dixon" userId="d5b2ae9e-9213-4442-b7df-4db8cbe51e5d" providerId="ADAL" clId="{0A36DAAF-1F99-458F-9437-3EAE8D784B31}" dt="2021-10-05T16:43:20.498" v="138"/>
      <pc:docMkLst>
        <pc:docMk/>
      </pc:docMkLst>
      <pc:sldChg chg="delSp modSp mod">
        <pc:chgData name="Leah Montner Dixon" userId="d5b2ae9e-9213-4442-b7df-4db8cbe51e5d" providerId="ADAL" clId="{0A36DAAF-1F99-458F-9437-3EAE8D784B31}" dt="2021-10-05T16:43:20.498" v="138"/>
        <pc:sldMkLst>
          <pc:docMk/>
          <pc:sldMk cId="552149435" sldId="286"/>
        </pc:sldMkLst>
        <pc:spChg chg="del">
          <ac:chgData name="Leah Montner Dixon" userId="d5b2ae9e-9213-4442-b7df-4db8cbe51e5d" providerId="ADAL" clId="{0A36DAAF-1F99-458F-9437-3EAE8D784B31}" dt="2021-10-05T16:42:36.079" v="136" actId="478"/>
          <ac:spMkLst>
            <pc:docMk/>
            <pc:sldMk cId="552149435" sldId="286"/>
            <ac:spMk id="2" creationId="{993ADA96-9206-4DA8-87B3-35197A715C39}"/>
          </ac:spMkLst>
        </pc:spChg>
        <pc:spChg chg="mod">
          <ac:chgData name="Leah Montner Dixon" userId="d5b2ae9e-9213-4442-b7df-4db8cbe51e5d" providerId="ADAL" clId="{0A36DAAF-1F99-458F-9437-3EAE8D784B31}" dt="2021-10-05T16:43:20.498" v="138"/>
          <ac:spMkLst>
            <pc:docMk/>
            <pc:sldMk cId="552149435" sldId="286"/>
            <ac:spMk id="31" creationId="{4280BD13-B3A4-44C3-AF24-A5FF9EE0DCE6}"/>
          </ac:spMkLst>
        </pc:spChg>
        <pc:picChg chg="mod">
          <ac:chgData name="Leah Montner Dixon" userId="d5b2ae9e-9213-4442-b7df-4db8cbe51e5d" providerId="ADAL" clId="{0A36DAAF-1F99-458F-9437-3EAE8D784B31}" dt="2021-10-05T16:43:12.448" v="137"/>
          <ac:picMkLst>
            <pc:docMk/>
            <pc:sldMk cId="552149435" sldId="286"/>
            <ac:picMk id="4" creationId="{DD997A64-E50B-4B8C-8D1D-6391F7ADB6EA}"/>
          </ac:picMkLst>
        </pc:picChg>
      </pc:sldChg>
      <pc:sldChg chg="delCm">
        <pc:chgData name="Leah Montner Dixon" userId="d5b2ae9e-9213-4442-b7df-4db8cbe51e5d" providerId="ADAL" clId="{0A36DAAF-1F99-458F-9437-3EAE8D784B31}" dt="2021-10-05T16:29:10.013" v="86" actId="1592"/>
        <pc:sldMkLst>
          <pc:docMk/>
          <pc:sldMk cId="599766354" sldId="2144328154"/>
        </pc:sldMkLst>
      </pc:sldChg>
      <pc:sldChg chg="delCm">
        <pc:chgData name="Leah Montner Dixon" userId="d5b2ae9e-9213-4442-b7df-4db8cbe51e5d" providerId="ADAL" clId="{0A36DAAF-1F99-458F-9437-3EAE8D784B31}" dt="2021-10-05T16:29:07.757" v="84" actId="1592"/>
        <pc:sldMkLst>
          <pc:docMk/>
          <pc:sldMk cId="2713453518" sldId="2144328158"/>
        </pc:sldMkLst>
      </pc:sldChg>
      <pc:sldChg chg="delCm">
        <pc:chgData name="Leah Montner Dixon" userId="d5b2ae9e-9213-4442-b7df-4db8cbe51e5d" providerId="ADAL" clId="{0A36DAAF-1F99-458F-9437-3EAE8D784B31}" dt="2021-10-05T16:29:05.402" v="83" actId="1592"/>
        <pc:sldMkLst>
          <pc:docMk/>
          <pc:sldMk cId="2938949782" sldId="2144328161"/>
        </pc:sldMkLst>
      </pc:sldChg>
      <pc:sldChg chg="delCm">
        <pc:chgData name="Leah Montner Dixon" userId="d5b2ae9e-9213-4442-b7df-4db8cbe51e5d" providerId="ADAL" clId="{0A36DAAF-1F99-458F-9437-3EAE8D784B31}" dt="2021-10-05T16:29:09.132" v="85" actId="1592"/>
        <pc:sldMkLst>
          <pc:docMk/>
          <pc:sldMk cId="888653612" sldId="2144328163"/>
        </pc:sldMkLst>
      </pc:sldChg>
      <pc:sldChg chg="delCm">
        <pc:chgData name="Leah Montner Dixon" userId="d5b2ae9e-9213-4442-b7df-4db8cbe51e5d" providerId="ADAL" clId="{0A36DAAF-1F99-458F-9437-3EAE8D784B31}" dt="2021-10-05T16:29:00.276" v="79" actId="1592"/>
        <pc:sldMkLst>
          <pc:docMk/>
          <pc:sldMk cId="3722033340" sldId="2144328166"/>
        </pc:sldMkLst>
      </pc:sldChg>
      <pc:sldChg chg="delCm">
        <pc:chgData name="Leah Montner Dixon" userId="d5b2ae9e-9213-4442-b7df-4db8cbe51e5d" providerId="ADAL" clId="{0A36DAAF-1F99-458F-9437-3EAE8D784B31}" dt="2021-10-05T16:29:03.595" v="81" actId="1592"/>
        <pc:sldMkLst>
          <pc:docMk/>
          <pc:sldMk cId="3706733930" sldId="2144328170"/>
        </pc:sldMkLst>
      </pc:sldChg>
      <pc:sldChg chg="modSp mod">
        <pc:chgData name="Leah Montner Dixon" userId="d5b2ae9e-9213-4442-b7df-4db8cbe51e5d" providerId="ADAL" clId="{0A36DAAF-1F99-458F-9437-3EAE8D784B31}" dt="2021-10-05T14:08:48.061" v="23" actId="20577"/>
        <pc:sldMkLst>
          <pc:docMk/>
          <pc:sldMk cId="2879208816" sldId="2144328184"/>
        </pc:sldMkLst>
        <pc:spChg chg="mod">
          <ac:chgData name="Leah Montner Dixon" userId="d5b2ae9e-9213-4442-b7df-4db8cbe51e5d" providerId="ADAL" clId="{0A36DAAF-1F99-458F-9437-3EAE8D784B31}" dt="2021-10-05T14:08:48.061" v="23" actId="20577"/>
          <ac:spMkLst>
            <pc:docMk/>
            <pc:sldMk cId="2879208816" sldId="2144328184"/>
            <ac:spMk id="37" creationId="{14F36C49-443D-4E60-B1B7-6C4AA013C3F0}"/>
          </ac:spMkLst>
        </pc:spChg>
      </pc:sldChg>
      <pc:sldChg chg="delCm">
        <pc:chgData name="Leah Montner Dixon" userId="d5b2ae9e-9213-4442-b7df-4db8cbe51e5d" providerId="ADAL" clId="{0A36DAAF-1F99-458F-9437-3EAE8D784B31}" dt="2021-10-05T16:29:04.518" v="82" actId="1592"/>
        <pc:sldMkLst>
          <pc:docMk/>
          <pc:sldMk cId="3896223957" sldId="2144328193"/>
        </pc:sldMkLst>
      </pc:sldChg>
      <pc:sldChg chg="delCm">
        <pc:chgData name="Leah Montner Dixon" userId="d5b2ae9e-9213-4442-b7df-4db8cbe51e5d" providerId="ADAL" clId="{0A36DAAF-1F99-458F-9437-3EAE8D784B31}" dt="2021-10-05T16:28:49.853" v="75" actId="1592"/>
        <pc:sldMkLst>
          <pc:docMk/>
          <pc:sldMk cId="1264291073" sldId="2144328194"/>
        </pc:sldMkLst>
      </pc:sldChg>
      <pc:sldChg chg="addSp delSp modSp mod delCm">
        <pc:chgData name="Leah Montner Dixon" userId="d5b2ae9e-9213-4442-b7df-4db8cbe51e5d" providerId="ADAL" clId="{0A36DAAF-1F99-458F-9437-3EAE8D784B31}" dt="2021-10-05T16:34:58.225" v="135" actId="14100"/>
        <pc:sldMkLst>
          <pc:docMk/>
          <pc:sldMk cId="2785629392" sldId="2144328195"/>
        </pc:sldMkLst>
        <pc:spChg chg="add mod">
          <ac:chgData name="Leah Montner Dixon" userId="d5b2ae9e-9213-4442-b7df-4db8cbe51e5d" providerId="ADAL" clId="{0A36DAAF-1F99-458F-9437-3EAE8D784B31}" dt="2021-10-05T16:31:27.761" v="117"/>
          <ac:spMkLst>
            <pc:docMk/>
            <pc:sldMk cId="2785629392" sldId="2144328195"/>
            <ac:spMk id="32" creationId="{5B7C87A8-6F8A-4B1C-B48C-D3AF37379B7D}"/>
          </ac:spMkLst>
        </pc:spChg>
        <pc:spChg chg="mod">
          <ac:chgData name="Leah Montner Dixon" userId="d5b2ae9e-9213-4442-b7df-4db8cbe51e5d" providerId="ADAL" clId="{0A36DAAF-1F99-458F-9437-3EAE8D784B31}" dt="2021-10-05T16:26:11.624" v="25" actId="207"/>
          <ac:spMkLst>
            <pc:docMk/>
            <pc:sldMk cId="2785629392" sldId="2144328195"/>
            <ac:spMk id="66" creationId="{D8D3A33D-1EE9-46E2-B440-52C2DF087D31}"/>
          </ac:spMkLst>
        </pc:spChg>
        <pc:spChg chg="mod">
          <ac:chgData name="Leah Montner Dixon" userId="d5b2ae9e-9213-4442-b7df-4db8cbe51e5d" providerId="ADAL" clId="{0A36DAAF-1F99-458F-9437-3EAE8D784B31}" dt="2021-10-05T16:34:58.225" v="135" actId="14100"/>
          <ac:spMkLst>
            <pc:docMk/>
            <pc:sldMk cId="2785629392" sldId="2144328195"/>
            <ac:spMk id="71" creationId="{7B0E4EB1-AC01-4C4E-8266-3294F69AF3F9}"/>
          </ac:spMkLst>
        </pc:spChg>
        <pc:spChg chg="del mod">
          <ac:chgData name="Leah Montner Dixon" userId="d5b2ae9e-9213-4442-b7df-4db8cbe51e5d" providerId="ADAL" clId="{0A36DAAF-1F99-458F-9437-3EAE8D784B31}" dt="2021-10-05T16:31:27.471" v="116" actId="478"/>
          <ac:spMkLst>
            <pc:docMk/>
            <pc:sldMk cId="2785629392" sldId="2144328195"/>
            <ac:spMk id="73" creationId="{6BFB3A52-4336-438F-972D-DDD653890A86}"/>
          </ac:spMkLst>
        </pc:spChg>
        <pc:spChg chg="mod">
          <ac:chgData name="Leah Montner Dixon" userId="d5b2ae9e-9213-4442-b7df-4db8cbe51e5d" providerId="ADAL" clId="{0A36DAAF-1F99-458F-9437-3EAE8D784B31}" dt="2021-10-05T16:26:21.630" v="29" actId="207"/>
          <ac:spMkLst>
            <pc:docMk/>
            <pc:sldMk cId="2785629392" sldId="2144328195"/>
            <ac:spMk id="77" creationId="{6CD4B4D8-0C89-4806-AB66-20015B29BD9C}"/>
          </ac:spMkLst>
        </pc:spChg>
        <pc:spChg chg="mod">
          <ac:chgData name="Leah Montner Dixon" userId="d5b2ae9e-9213-4442-b7df-4db8cbe51e5d" providerId="ADAL" clId="{0A36DAAF-1F99-458F-9437-3EAE8D784B31}" dt="2021-10-05T16:26:47.533" v="42" actId="1037"/>
          <ac:spMkLst>
            <pc:docMk/>
            <pc:sldMk cId="2785629392" sldId="2144328195"/>
            <ac:spMk id="84" creationId="{200C54B2-00DB-4C7E-BB5B-F64E6747CCEB}"/>
          </ac:spMkLst>
        </pc:spChg>
        <pc:spChg chg="mod">
          <ac:chgData name="Leah Montner Dixon" userId="d5b2ae9e-9213-4442-b7df-4db8cbe51e5d" providerId="ADAL" clId="{0A36DAAF-1F99-458F-9437-3EAE8D784B31}" dt="2021-10-05T16:26:34.077" v="35" actId="207"/>
          <ac:spMkLst>
            <pc:docMk/>
            <pc:sldMk cId="2785629392" sldId="2144328195"/>
            <ac:spMk id="85" creationId="{A31404E3-E5CF-47CA-BC69-00900C88E96C}"/>
          </ac:spMkLst>
        </pc:spChg>
        <pc:spChg chg="mod">
          <ac:chgData name="Leah Montner Dixon" userId="d5b2ae9e-9213-4442-b7df-4db8cbe51e5d" providerId="ADAL" clId="{0A36DAAF-1F99-458F-9437-3EAE8D784B31}" dt="2021-10-05T16:27:03.265" v="54" actId="1037"/>
          <ac:spMkLst>
            <pc:docMk/>
            <pc:sldMk cId="2785629392" sldId="2144328195"/>
            <ac:spMk id="86" creationId="{40903E33-D7B8-4176-B0C1-0433CA1A895C}"/>
          </ac:spMkLst>
        </pc:spChg>
        <pc:spChg chg="mod">
          <ac:chgData name="Leah Montner Dixon" userId="d5b2ae9e-9213-4442-b7df-4db8cbe51e5d" providerId="ADAL" clId="{0A36DAAF-1F99-458F-9437-3EAE8D784B31}" dt="2021-10-05T16:26:30.084" v="33" actId="207"/>
          <ac:spMkLst>
            <pc:docMk/>
            <pc:sldMk cId="2785629392" sldId="2144328195"/>
            <ac:spMk id="88" creationId="{068566A5-7446-4C01-B179-EDD71F85B1F5}"/>
          </ac:spMkLst>
        </pc:spChg>
      </pc:sldChg>
      <pc:sldChg chg="addSp delSp modSp mod delCm">
        <pc:chgData name="Leah Montner Dixon" userId="d5b2ae9e-9213-4442-b7df-4db8cbe51e5d" providerId="ADAL" clId="{0A36DAAF-1F99-458F-9437-3EAE8D784B31}" dt="2021-10-05T16:31:23.368" v="115" actId="207"/>
        <pc:sldMkLst>
          <pc:docMk/>
          <pc:sldMk cId="604282734" sldId="2144328196"/>
        </pc:sldMkLst>
        <pc:spChg chg="del mod">
          <ac:chgData name="Leah Montner Dixon" userId="d5b2ae9e-9213-4442-b7df-4db8cbe51e5d" providerId="ADAL" clId="{0A36DAAF-1F99-458F-9437-3EAE8D784B31}" dt="2021-10-05T16:28:11.136" v="68" actId="478"/>
          <ac:spMkLst>
            <pc:docMk/>
            <pc:sldMk cId="604282734" sldId="2144328196"/>
            <ac:spMk id="15" creationId="{D753EE5D-9AB5-437D-ABDB-8545D0622E12}"/>
          </ac:spMkLst>
        </pc:spChg>
        <pc:spChg chg="del">
          <ac:chgData name="Leah Montner Dixon" userId="d5b2ae9e-9213-4442-b7df-4db8cbe51e5d" providerId="ADAL" clId="{0A36DAAF-1F99-458F-9437-3EAE8D784B31}" dt="2021-10-05T16:28:11.136" v="68" actId="478"/>
          <ac:spMkLst>
            <pc:docMk/>
            <pc:sldMk cId="604282734" sldId="2144328196"/>
            <ac:spMk id="18" creationId="{1BB749A5-66E2-453F-8FE1-09F9F1338302}"/>
          </ac:spMkLst>
        </pc:spChg>
        <pc:spChg chg="mod">
          <ac:chgData name="Leah Montner Dixon" userId="d5b2ae9e-9213-4442-b7df-4db8cbe51e5d" providerId="ADAL" clId="{0A36DAAF-1F99-458F-9437-3EAE8D784B31}" dt="2021-10-05T16:28:34" v="74" actId="113"/>
          <ac:spMkLst>
            <pc:docMk/>
            <pc:sldMk cId="604282734" sldId="2144328196"/>
            <ac:spMk id="24" creationId="{0D616233-F501-404F-8307-31BE3976E3D4}"/>
          </ac:spMkLst>
        </pc:spChg>
        <pc:spChg chg="del mod">
          <ac:chgData name="Leah Montner Dixon" userId="d5b2ae9e-9213-4442-b7df-4db8cbe51e5d" providerId="ADAL" clId="{0A36DAAF-1F99-458F-9437-3EAE8D784B31}" dt="2021-10-05T16:28:11.136" v="68" actId="478"/>
          <ac:spMkLst>
            <pc:docMk/>
            <pc:sldMk cId="604282734" sldId="2144328196"/>
            <ac:spMk id="26" creationId="{27FEA6F2-4B83-466C-AF3F-BED338C56EFF}"/>
          </ac:spMkLst>
        </pc:spChg>
        <pc:spChg chg="del">
          <ac:chgData name="Leah Montner Dixon" userId="d5b2ae9e-9213-4442-b7df-4db8cbe51e5d" providerId="ADAL" clId="{0A36DAAF-1F99-458F-9437-3EAE8D784B31}" dt="2021-10-05T16:28:11.136" v="68" actId="478"/>
          <ac:spMkLst>
            <pc:docMk/>
            <pc:sldMk cId="604282734" sldId="2144328196"/>
            <ac:spMk id="30" creationId="{F2F1E80A-D9BE-46A8-A536-B4CFC4A8C83F}"/>
          </ac:spMkLst>
        </pc:spChg>
        <pc:spChg chg="mod">
          <ac:chgData name="Leah Montner Dixon" userId="d5b2ae9e-9213-4442-b7df-4db8cbe51e5d" providerId="ADAL" clId="{0A36DAAF-1F99-458F-9437-3EAE8D784B31}" dt="2021-10-05T16:29:48.926" v="89" actId="207"/>
          <ac:spMkLst>
            <pc:docMk/>
            <pc:sldMk cId="604282734" sldId="2144328196"/>
            <ac:spMk id="33" creationId="{5FCFA5A3-34C5-4180-B09F-D8E442443FD5}"/>
          </ac:spMkLst>
        </pc:spChg>
        <pc:spChg chg="mod">
          <ac:chgData name="Leah Montner Dixon" userId="d5b2ae9e-9213-4442-b7df-4db8cbe51e5d" providerId="ADAL" clId="{0A36DAAF-1F99-458F-9437-3EAE8D784B31}" dt="2021-10-05T16:28:30.366" v="73" actId="113"/>
          <ac:spMkLst>
            <pc:docMk/>
            <pc:sldMk cId="604282734" sldId="2144328196"/>
            <ac:spMk id="36" creationId="{6C690ED0-5CB8-4125-9D1A-EBE8DD25060C}"/>
          </ac:spMkLst>
        </pc:spChg>
        <pc:spChg chg="add mod">
          <ac:chgData name="Leah Montner Dixon" userId="d5b2ae9e-9213-4442-b7df-4db8cbe51e5d" providerId="ADAL" clId="{0A36DAAF-1F99-458F-9437-3EAE8D784B31}" dt="2021-10-05T16:28:18.002" v="70" actId="207"/>
          <ac:spMkLst>
            <pc:docMk/>
            <pc:sldMk cId="604282734" sldId="2144328196"/>
            <ac:spMk id="38" creationId="{1696C84E-56C7-495D-995B-7592817B4E49}"/>
          </ac:spMkLst>
        </pc:spChg>
        <pc:spChg chg="add del mod">
          <ac:chgData name="Leah Montner Dixon" userId="d5b2ae9e-9213-4442-b7df-4db8cbe51e5d" providerId="ADAL" clId="{0A36DAAF-1F99-458F-9437-3EAE8D784B31}" dt="2021-10-05T16:31:20.956" v="113" actId="478"/>
          <ac:spMkLst>
            <pc:docMk/>
            <pc:sldMk cId="604282734" sldId="2144328196"/>
            <ac:spMk id="39" creationId="{ADEB884E-94AA-4EC0-ABCB-2339678B58FD}"/>
          </ac:spMkLst>
        </pc:spChg>
        <pc:spChg chg="add mod">
          <ac:chgData name="Leah Montner Dixon" userId="d5b2ae9e-9213-4442-b7df-4db8cbe51e5d" providerId="ADAL" clId="{0A36DAAF-1F99-458F-9437-3EAE8D784B31}" dt="2021-10-05T16:28:18.002" v="70" actId="207"/>
          <ac:spMkLst>
            <pc:docMk/>
            <pc:sldMk cId="604282734" sldId="2144328196"/>
            <ac:spMk id="40" creationId="{5A2269CE-4BCD-4D99-A5CB-307E022E0767}"/>
          </ac:spMkLst>
        </pc:spChg>
        <pc:spChg chg="add mod">
          <ac:chgData name="Leah Montner Dixon" userId="d5b2ae9e-9213-4442-b7df-4db8cbe51e5d" providerId="ADAL" clId="{0A36DAAF-1F99-458F-9437-3EAE8D784B31}" dt="2021-10-05T16:28:24.903" v="72" actId="207"/>
          <ac:spMkLst>
            <pc:docMk/>
            <pc:sldMk cId="604282734" sldId="2144328196"/>
            <ac:spMk id="41" creationId="{C98B8C24-B9DA-4761-8500-66FD52CBE4AD}"/>
          </ac:spMkLst>
        </pc:spChg>
        <pc:spChg chg="add mod">
          <ac:chgData name="Leah Montner Dixon" userId="d5b2ae9e-9213-4442-b7df-4db8cbe51e5d" providerId="ADAL" clId="{0A36DAAF-1F99-458F-9437-3EAE8D784B31}" dt="2021-10-05T16:31:23.368" v="115" actId="207"/>
          <ac:spMkLst>
            <pc:docMk/>
            <pc:sldMk cId="604282734" sldId="2144328196"/>
            <ac:spMk id="42" creationId="{BCE8E7A9-429A-4835-8F4E-C0318F15C643}"/>
          </ac:spMkLst>
        </pc:spChg>
      </pc:sldChg>
      <pc:sldChg chg="addSp delSp modSp mod delCm">
        <pc:chgData name="Leah Montner Dixon" userId="d5b2ae9e-9213-4442-b7df-4db8cbe51e5d" providerId="ADAL" clId="{0A36DAAF-1F99-458F-9437-3EAE8D784B31}" dt="2021-10-05T16:31:15.272" v="112" actId="207"/>
        <pc:sldMkLst>
          <pc:docMk/>
          <pc:sldMk cId="2520065243" sldId="2144328197"/>
        </pc:sldMkLst>
        <pc:spChg chg="del">
          <ac:chgData name="Leah Montner Dixon" userId="d5b2ae9e-9213-4442-b7df-4db8cbe51e5d" providerId="ADAL" clId="{0A36DAAF-1F99-458F-9437-3EAE8D784B31}" dt="2021-10-05T16:30:02.574" v="90" actId="478"/>
          <ac:spMkLst>
            <pc:docMk/>
            <pc:sldMk cId="2520065243" sldId="2144328197"/>
            <ac:spMk id="15" creationId="{93A86157-4204-42E2-9042-DD1D904AC438}"/>
          </ac:spMkLst>
        </pc:spChg>
        <pc:spChg chg="del">
          <ac:chgData name="Leah Montner Dixon" userId="d5b2ae9e-9213-4442-b7df-4db8cbe51e5d" providerId="ADAL" clId="{0A36DAAF-1F99-458F-9437-3EAE8D784B31}" dt="2021-10-05T16:30:02.574" v="90" actId="478"/>
          <ac:spMkLst>
            <pc:docMk/>
            <pc:sldMk cId="2520065243" sldId="2144328197"/>
            <ac:spMk id="18" creationId="{F9443FCB-5A36-4BDB-A773-AC1CB4C7285F}"/>
          </ac:spMkLst>
        </pc:spChg>
        <pc:spChg chg="del">
          <ac:chgData name="Leah Montner Dixon" userId="d5b2ae9e-9213-4442-b7df-4db8cbe51e5d" providerId="ADAL" clId="{0A36DAAF-1F99-458F-9437-3EAE8D784B31}" dt="2021-10-05T16:30:02.574" v="90" actId="478"/>
          <ac:spMkLst>
            <pc:docMk/>
            <pc:sldMk cId="2520065243" sldId="2144328197"/>
            <ac:spMk id="21" creationId="{1BFB6A10-0957-49B9-A907-9D15B3C52855}"/>
          </ac:spMkLst>
        </pc:spChg>
        <pc:spChg chg="del">
          <ac:chgData name="Leah Montner Dixon" userId="d5b2ae9e-9213-4442-b7df-4db8cbe51e5d" providerId="ADAL" clId="{0A36DAAF-1F99-458F-9437-3EAE8D784B31}" dt="2021-10-05T16:30:02.574" v="90" actId="478"/>
          <ac:spMkLst>
            <pc:docMk/>
            <pc:sldMk cId="2520065243" sldId="2144328197"/>
            <ac:spMk id="24" creationId="{D2ADE4FE-79D6-4BF7-B796-CD283140BE59}"/>
          </ac:spMkLst>
        </pc:spChg>
        <pc:spChg chg="del">
          <ac:chgData name="Leah Montner Dixon" userId="d5b2ae9e-9213-4442-b7df-4db8cbe51e5d" providerId="ADAL" clId="{0A36DAAF-1F99-458F-9437-3EAE8D784B31}" dt="2021-10-05T16:30:02.574" v="90" actId="478"/>
          <ac:spMkLst>
            <pc:docMk/>
            <pc:sldMk cId="2520065243" sldId="2144328197"/>
            <ac:spMk id="26" creationId="{F9DE9794-DE32-4B57-ADEA-15F4429470B2}"/>
          </ac:spMkLst>
        </pc:spChg>
        <pc:spChg chg="del">
          <ac:chgData name="Leah Montner Dixon" userId="d5b2ae9e-9213-4442-b7df-4db8cbe51e5d" providerId="ADAL" clId="{0A36DAAF-1F99-458F-9437-3EAE8D784B31}" dt="2021-10-05T16:30:02.574" v="90" actId="478"/>
          <ac:spMkLst>
            <pc:docMk/>
            <pc:sldMk cId="2520065243" sldId="2144328197"/>
            <ac:spMk id="30" creationId="{3D2D65D5-B845-4A41-A484-FD603D72ABE1}"/>
          </ac:spMkLst>
        </pc:spChg>
        <pc:spChg chg="del">
          <ac:chgData name="Leah Montner Dixon" userId="d5b2ae9e-9213-4442-b7df-4db8cbe51e5d" providerId="ADAL" clId="{0A36DAAF-1F99-458F-9437-3EAE8D784B31}" dt="2021-10-05T16:30:02.574" v="90" actId="478"/>
          <ac:spMkLst>
            <pc:docMk/>
            <pc:sldMk cId="2520065243" sldId="2144328197"/>
            <ac:spMk id="33" creationId="{0C97B8F8-95AF-4D26-8F1C-18CAE9ABC1FB}"/>
          </ac:spMkLst>
        </pc:spChg>
        <pc:spChg chg="del">
          <ac:chgData name="Leah Montner Dixon" userId="d5b2ae9e-9213-4442-b7df-4db8cbe51e5d" providerId="ADAL" clId="{0A36DAAF-1F99-458F-9437-3EAE8D784B31}" dt="2021-10-05T16:30:02.574" v="90" actId="478"/>
          <ac:spMkLst>
            <pc:docMk/>
            <pc:sldMk cId="2520065243" sldId="2144328197"/>
            <ac:spMk id="36" creationId="{6864AC01-86C3-4371-B9CF-9E1FDA3AB63D}"/>
          </ac:spMkLst>
        </pc:spChg>
        <pc:spChg chg="add mod">
          <ac:chgData name="Leah Montner Dixon" userId="d5b2ae9e-9213-4442-b7df-4db8cbe51e5d" providerId="ADAL" clId="{0A36DAAF-1F99-458F-9437-3EAE8D784B31}" dt="2021-10-05T16:30:11.110" v="93" actId="207"/>
          <ac:spMkLst>
            <pc:docMk/>
            <pc:sldMk cId="2520065243" sldId="2144328197"/>
            <ac:spMk id="41" creationId="{008A0386-2EF6-4FB8-BB1B-07F995843B01}"/>
          </ac:spMkLst>
        </pc:spChg>
        <pc:spChg chg="add mod">
          <ac:chgData name="Leah Montner Dixon" userId="d5b2ae9e-9213-4442-b7df-4db8cbe51e5d" providerId="ADAL" clId="{0A36DAAF-1F99-458F-9437-3EAE8D784B31}" dt="2021-10-05T16:30:11.110" v="93" actId="207"/>
          <ac:spMkLst>
            <pc:docMk/>
            <pc:sldMk cId="2520065243" sldId="2144328197"/>
            <ac:spMk id="42" creationId="{4D2D6654-3A65-4935-BD10-B06658F93B5B}"/>
          </ac:spMkLst>
        </pc:spChg>
        <pc:spChg chg="add mod">
          <ac:chgData name="Leah Montner Dixon" userId="d5b2ae9e-9213-4442-b7df-4db8cbe51e5d" providerId="ADAL" clId="{0A36DAAF-1F99-458F-9437-3EAE8D784B31}" dt="2021-10-05T16:30:02.882" v="91"/>
          <ac:spMkLst>
            <pc:docMk/>
            <pc:sldMk cId="2520065243" sldId="2144328197"/>
            <ac:spMk id="43" creationId="{F749AB11-7422-4533-98F2-327A11C40F44}"/>
          </ac:spMkLst>
        </pc:spChg>
        <pc:spChg chg="add mod">
          <ac:chgData name="Leah Montner Dixon" userId="d5b2ae9e-9213-4442-b7df-4db8cbe51e5d" providerId="ADAL" clId="{0A36DAAF-1F99-458F-9437-3EAE8D784B31}" dt="2021-10-05T16:30:11.110" v="93" actId="207"/>
          <ac:spMkLst>
            <pc:docMk/>
            <pc:sldMk cId="2520065243" sldId="2144328197"/>
            <ac:spMk id="44" creationId="{01A92344-34CF-4937-A2A7-52592237818A}"/>
          </ac:spMkLst>
        </pc:spChg>
        <pc:spChg chg="add del mod">
          <ac:chgData name="Leah Montner Dixon" userId="d5b2ae9e-9213-4442-b7df-4db8cbe51e5d" providerId="ADAL" clId="{0A36DAAF-1F99-458F-9437-3EAE8D784B31}" dt="2021-10-05T16:31:12.289" v="110" actId="478"/>
          <ac:spMkLst>
            <pc:docMk/>
            <pc:sldMk cId="2520065243" sldId="2144328197"/>
            <ac:spMk id="45" creationId="{E892B524-B42A-4EBB-BDA9-91B52AEE5DD2}"/>
          </ac:spMkLst>
        </pc:spChg>
        <pc:spChg chg="add mod">
          <ac:chgData name="Leah Montner Dixon" userId="d5b2ae9e-9213-4442-b7df-4db8cbe51e5d" providerId="ADAL" clId="{0A36DAAF-1F99-458F-9437-3EAE8D784B31}" dt="2021-10-05T16:30:11.110" v="93" actId="207"/>
          <ac:spMkLst>
            <pc:docMk/>
            <pc:sldMk cId="2520065243" sldId="2144328197"/>
            <ac:spMk id="46" creationId="{FAE6DC84-468E-45B6-A61B-CB368892D3D4}"/>
          </ac:spMkLst>
        </pc:spChg>
        <pc:spChg chg="add mod">
          <ac:chgData name="Leah Montner Dixon" userId="d5b2ae9e-9213-4442-b7df-4db8cbe51e5d" providerId="ADAL" clId="{0A36DAAF-1F99-458F-9437-3EAE8D784B31}" dt="2021-10-05T16:30:11.110" v="93" actId="207"/>
          <ac:spMkLst>
            <pc:docMk/>
            <pc:sldMk cId="2520065243" sldId="2144328197"/>
            <ac:spMk id="47" creationId="{477D9A2D-E598-4D31-B3E0-EBD21105F637}"/>
          </ac:spMkLst>
        </pc:spChg>
        <pc:spChg chg="add mod">
          <ac:chgData name="Leah Montner Dixon" userId="d5b2ae9e-9213-4442-b7df-4db8cbe51e5d" providerId="ADAL" clId="{0A36DAAF-1F99-458F-9437-3EAE8D784B31}" dt="2021-10-05T16:30:11.110" v="93" actId="207"/>
          <ac:spMkLst>
            <pc:docMk/>
            <pc:sldMk cId="2520065243" sldId="2144328197"/>
            <ac:spMk id="48" creationId="{D540253F-8CD5-4DF5-BE92-9767E0CBDC48}"/>
          </ac:spMkLst>
        </pc:spChg>
        <pc:spChg chg="add mod">
          <ac:chgData name="Leah Montner Dixon" userId="d5b2ae9e-9213-4442-b7df-4db8cbe51e5d" providerId="ADAL" clId="{0A36DAAF-1F99-458F-9437-3EAE8D784B31}" dt="2021-10-05T16:31:15.272" v="112" actId="207"/>
          <ac:spMkLst>
            <pc:docMk/>
            <pc:sldMk cId="2520065243" sldId="2144328197"/>
            <ac:spMk id="49" creationId="{2B559139-AF0B-4790-9E45-87DE711A3CA6}"/>
          </ac:spMkLst>
        </pc:spChg>
      </pc:sldChg>
      <pc:sldChg chg="delCm">
        <pc:chgData name="Leah Montner Dixon" userId="d5b2ae9e-9213-4442-b7df-4db8cbe51e5d" providerId="ADAL" clId="{0A36DAAF-1F99-458F-9437-3EAE8D784B31}" dt="2021-10-05T16:28:52.013" v="76" actId="1592"/>
        <pc:sldMkLst>
          <pc:docMk/>
          <pc:sldMk cId="2440890192" sldId="2144328202"/>
        </pc:sldMkLst>
      </pc:sldChg>
      <pc:sldChg chg="delCm">
        <pc:chgData name="Leah Montner Dixon" userId="d5b2ae9e-9213-4442-b7df-4db8cbe51e5d" providerId="ADAL" clId="{0A36DAAF-1F99-458F-9437-3EAE8D784B31}" dt="2021-10-05T16:29:16.821" v="87" actId="1592"/>
        <pc:sldMkLst>
          <pc:docMk/>
          <pc:sldMk cId="1689247102" sldId="2144328204"/>
        </pc:sldMkLst>
      </pc:sldChg>
      <pc:sldChg chg="addSp delSp modSp mod">
        <pc:chgData name="Leah Montner Dixon" userId="d5b2ae9e-9213-4442-b7df-4db8cbe51e5d" providerId="ADAL" clId="{0A36DAAF-1F99-458F-9437-3EAE8D784B31}" dt="2021-10-05T16:31:08.791" v="109" actId="207"/>
        <pc:sldMkLst>
          <pc:docMk/>
          <pc:sldMk cId="65356535" sldId="2144328224"/>
        </pc:sldMkLst>
        <pc:spChg chg="add mod">
          <ac:chgData name="Leah Montner Dixon" userId="d5b2ae9e-9213-4442-b7df-4db8cbe51e5d" providerId="ADAL" clId="{0A36DAAF-1F99-458F-9437-3EAE8D784B31}" dt="2021-10-05T16:30:35.189" v="97"/>
          <ac:spMkLst>
            <pc:docMk/>
            <pc:sldMk cId="65356535" sldId="2144328224"/>
            <ac:spMk id="34" creationId="{C112BE5D-D285-491F-A542-4D2D8472D8DC}"/>
          </ac:spMkLst>
        </pc:spChg>
        <pc:spChg chg="add mod">
          <ac:chgData name="Leah Montner Dixon" userId="d5b2ae9e-9213-4442-b7df-4db8cbe51e5d" providerId="ADAL" clId="{0A36DAAF-1F99-458F-9437-3EAE8D784B31}" dt="2021-10-05T16:30:38.247" v="98" actId="207"/>
          <ac:spMkLst>
            <pc:docMk/>
            <pc:sldMk cId="65356535" sldId="2144328224"/>
            <ac:spMk id="35" creationId="{78720C5F-0F46-4892-9469-A91FD297A59A}"/>
          </ac:spMkLst>
        </pc:spChg>
        <pc:spChg chg="add mod">
          <ac:chgData name="Leah Montner Dixon" userId="d5b2ae9e-9213-4442-b7df-4db8cbe51e5d" providerId="ADAL" clId="{0A36DAAF-1F99-458F-9437-3EAE8D784B31}" dt="2021-10-05T16:30:38.247" v="98" actId="207"/>
          <ac:spMkLst>
            <pc:docMk/>
            <pc:sldMk cId="65356535" sldId="2144328224"/>
            <ac:spMk id="36" creationId="{00FAD240-24D9-4B61-A7EC-268E6AD62125}"/>
          </ac:spMkLst>
        </pc:spChg>
        <pc:spChg chg="add mod">
          <ac:chgData name="Leah Montner Dixon" userId="d5b2ae9e-9213-4442-b7df-4db8cbe51e5d" providerId="ADAL" clId="{0A36DAAF-1F99-458F-9437-3EAE8D784B31}" dt="2021-10-05T16:30:38.247" v="98" actId="207"/>
          <ac:spMkLst>
            <pc:docMk/>
            <pc:sldMk cId="65356535" sldId="2144328224"/>
            <ac:spMk id="37" creationId="{8289E5A4-7A11-4B16-B52F-4B0F7F94B4D2}"/>
          </ac:spMkLst>
        </pc:spChg>
        <pc:spChg chg="add del mod">
          <ac:chgData name="Leah Montner Dixon" userId="d5b2ae9e-9213-4442-b7df-4db8cbe51e5d" providerId="ADAL" clId="{0A36DAAF-1F99-458F-9437-3EAE8D784B31}" dt="2021-10-05T16:31:07.200" v="107" actId="478"/>
          <ac:spMkLst>
            <pc:docMk/>
            <pc:sldMk cId="65356535" sldId="2144328224"/>
            <ac:spMk id="38" creationId="{36D37E18-F3F5-4C40-A94C-2CC0CB4924CC}"/>
          </ac:spMkLst>
        </pc:spChg>
        <pc:spChg chg="add mod">
          <ac:chgData name="Leah Montner Dixon" userId="d5b2ae9e-9213-4442-b7df-4db8cbe51e5d" providerId="ADAL" clId="{0A36DAAF-1F99-458F-9437-3EAE8D784B31}" dt="2021-10-05T16:30:38.247" v="98" actId="207"/>
          <ac:spMkLst>
            <pc:docMk/>
            <pc:sldMk cId="65356535" sldId="2144328224"/>
            <ac:spMk id="40" creationId="{35B35145-0812-48DE-88D5-23A0450103FF}"/>
          </ac:spMkLst>
        </pc:spChg>
        <pc:spChg chg="add mod">
          <ac:chgData name="Leah Montner Dixon" userId="d5b2ae9e-9213-4442-b7df-4db8cbe51e5d" providerId="ADAL" clId="{0A36DAAF-1F99-458F-9437-3EAE8D784B31}" dt="2021-10-05T16:30:38.247" v="98" actId="207"/>
          <ac:spMkLst>
            <pc:docMk/>
            <pc:sldMk cId="65356535" sldId="2144328224"/>
            <ac:spMk id="41" creationId="{4F0641D1-E391-400A-AA11-FB33ADF1D92B}"/>
          </ac:spMkLst>
        </pc:spChg>
        <pc:spChg chg="add mod">
          <ac:chgData name="Leah Montner Dixon" userId="d5b2ae9e-9213-4442-b7df-4db8cbe51e5d" providerId="ADAL" clId="{0A36DAAF-1F99-458F-9437-3EAE8D784B31}" dt="2021-10-05T16:30:38.247" v="98" actId="207"/>
          <ac:spMkLst>
            <pc:docMk/>
            <pc:sldMk cId="65356535" sldId="2144328224"/>
            <ac:spMk id="42" creationId="{FD934BDA-EB25-4569-816F-EA811AD7347A}"/>
          </ac:spMkLst>
        </pc:spChg>
        <pc:spChg chg="add mod">
          <ac:chgData name="Leah Montner Dixon" userId="d5b2ae9e-9213-4442-b7df-4db8cbe51e5d" providerId="ADAL" clId="{0A36DAAF-1F99-458F-9437-3EAE8D784B31}" dt="2021-10-05T16:31:08.791" v="109" actId="207"/>
          <ac:spMkLst>
            <pc:docMk/>
            <pc:sldMk cId="65356535" sldId="2144328224"/>
            <ac:spMk id="43" creationId="{681F0E28-4401-45CF-9A65-35DBC8834D5A}"/>
          </ac:spMkLst>
        </pc:spChg>
        <pc:spChg chg="del mod">
          <ac:chgData name="Leah Montner Dixon" userId="d5b2ae9e-9213-4442-b7df-4db8cbe51e5d" providerId="ADAL" clId="{0A36DAAF-1F99-458F-9437-3EAE8D784B31}" dt="2021-10-05T16:30:34.800" v="96" actId="478"/>
          <ac:spMkLst>
            <pc:docMk/>
            <pc:sldMk cId="65356535" sldId="2144328224"/>
            <ac:spMk id="66" creationId="{D8D3A33D-1EE9-46E2-B440-52C2DF087D31}"/>
          </ac:spMkLst>
        </pc:spChg>
        <pc:spChg chg="del mod">
          <ac:chgData name="Leah Montner Dixon" userId="d5b2ae9e-9213-4442-b7df-4db8cbe51e5d" providerId="ADAL" clId="{0A36DAAF-1F99-458F-9437-3EAE8D784B31}" dt="2021-10-05T16:30:34.800" v="96" actId="478"/>
          <ac:spMkLst>
            <pc:docMk/>
            <pc:sldMk cId="65356535" sldId="2144328224"/>
            <ac:spMk id="71" creationId="{7B0E4EB1-AC01-4C4E-8266-3294F69AF3F9}"/>
          </ac:spMkLst>
        </pc:spChg>
        <pc:spChg chg="del mod">
          <ac:chgData name="Leah Montner Dixon" userId="d5b2ae9e-9213-4442-b7df-4db8cbe51e5d" providerId="ADAL" clId="{0A36DAAF-1F99-458F-9437-3EAE8D784B31}" dt="2021-10-05T16:30:34.800" v="96" actId="478"/>
          <ac:spMkLst>
            <pc:docMk/>
            <pc:sldMk cId="65356535" sldId="2144328224"/>
            <ac:spMk id="73" creationId="{6BFB3A52-4336-438F-972D-DDD653890A86}"/>
          </ac:spMkLst>
        </pc:spChg>
        <pc:spChg chg="del mod">
          <ac:chgData name="Leah Montner Dixon" userId="d5b2ae9e-9213-4442-b7df-4db8cbe51e5d" providerId="ADAL" clId="{0A36DAAF-1F99-458F-9437-3EAE8D784B31}" dt="2021-10-05T16:30:34.800" v="96" actId="478"/>
          <ac:spMkLst>
            <pc:docMk/>
            <pc:sldMk cId="65356535" sldId="2144328224"/>
            <ac:spMk id="77" creationId="{6CD4B4D8-0C89-4806-AB66-20015B29BD9C}"/>
          </ac:spMkLst>
        </pc:spChg>
        <pc:spChg chg="del mod">
          <ac:chgData name="Leah Montner Dixon" userId="d5b2ae9e-9213-4442-b7df-4db8cbe51e5d" providerId="ADAL" clId="{0A36DAAF-1F99-458F-9437-3EAE8D784B31}" dt="2021-10-05T16:30:34.800" v="96" actId="478"/>
          <ac:spMkLst>
            <pc:docMk/>
            <pc:sldMk cId="65356535" sldId="2144328224"/>
            <ac:spMk id="84" creationId="{200C54B2-00DB-4C7E-BB5B-F64E6747CCEB}"/>
          </ac:spMkLst>
        </pc:spChg>
        <pc:spChg chg="del mod">
          <ac:chgData name="Leah Montner Dixon" userId="d5b2ae9e-9213-4442-b7df-4db8cbe51e5d" providerId="ADAL" clId="{0A36DAAF-1F99-458F-9437-3EAE8D784B31}" dt="2021-10-05T16:30:34.800" v="96" actId="478"/>
          <ac:spMkLst>
            <pc:docMk/>
            <pc:sldMk cId="65356535" sldId="2144328224"/>
            <ac:spMk id="85" creationId="{A31404E3-E5CF-47CA-BC69-00900C88E96C}"/>
          </ac:spMkLst>
        </pc:spChg>
        <pc:spChg chg="del mod">
          <ac:chgData name="Leah Montner Dixon" userId="d5b2ae9e-9213-4442-b7df-4db8cbe51e5d" providerId="ADAL" clId="{0A36DAAF-1F99-458F-9437-3EAE8D784B31}" dt="2021-10-05T16:30:34.800" v="96" actId="478"/>
          <ac:spMkLst>
            <pc:docMk/>
            <pc:sldMk cId="65356535" sldId="2144328224"/>
            <ac:spMk id="86" creationId="{40903E33-D7B8-4176-B0C1-0433CA1A895C}"/>
          </ac:spMkLst>
        </pc:spChg>
        <pc:spChg chg="del">
          <ac:chgData name="Leah Montner Dixon" userId="d5b2ae9e-9213-4442-b7df-4db8cbe51e5d" providerId="ADAL" clId="{0A36DAAF-1F99-458F-9437-3EAE8D784B31}" dt="2021-10-05T16:30:34.800" v="96" actId="478"/>
          <ac:spMkLst>
            <pc:docMk/>
            <pc:sldMk cId="65356535" sldId="2144328224"/>
            <ac:spMk id="88" creationId="{068566A5-7446-4C01-B179-EDD71F85B1F5}"/>
          </ac:spMkLst>
        </pc:spChg>
      </pc:sldChg>
      <pc:sldChg chg="addSp delSp modSp mod">
        <pc:chgData name="Leah Montner Dixon" userId="d5b2ae9e-9213-4442-b7df-4db8cbe51e5d" providerId="ADAL" clId="{0A36DAAF-1F99-458F-9437-3EAE8D784B31}" dt="2021-10-05T16:31:03.653" v="106" actId="14100"/>
        <pc:sldMkLst>
          <pc:docMk/>
          <pc:sldMk cId="2480171489" sldId="2144328225"/>
        </pc:sldMkLst>
        <pc:spChg chg="add mod">
          <ac:chgData name="Leah Montner Dixon" userId="d5b2ae9e-9213-4442-b7df-4db8cbe51e5d" providerId="ADAL" clId="{0A36DAAF-1F99-458F-9437-3EAE8D784B31}" dt="2021-10-05T16:30:44.544" v="100" actId="571"/>
          <ac:spMkLst>
            <pc:docMk/>
            <pc:sldMk cId="2480171489" sldId="2144328225"/>
            <ac:spMk id="34" creationId="{E8621417-36B1-407C-8900-A2209ECDAC2F}"/>
          </ac:spMkLst>
        </pc:spChg>
        <pc:spChg chg="add mod">
          <ac:chgData name="Leah Montner Dixon" userId="d5b2ae9e-9213-4442-b7df-4db8cbe51e5d" providerId="ADAL" clId="{0A36DAAF-1F99-458F-9437-3EAE8D784B31}" dt="2021-10-05T16:30:44.544" v="100" actId="571"/>
          <ac:spMkLst>
            <pc:docMk/>
            <pc:sldMk cId="2480171489" sldId="2144328225"/>
            <ac:spMk id="35" creationId="{F506BD5F-CAF1-40DB-A8D7-ECB3319D0AA6}"/>
          </ac:spMkLst>
        </pc:spChg>
        <pc:spChg chg="add mod">
          <ac:chgData name="Leah Montner Dixon" userId="d5b2ae9e-9213-4442-b7df-4db8cbe51e5d" providerId="ADAL" clId="{0A36DAAF-1F99-458F-9437-3EAE8D784B31}" dt="2021-10-05T16:30:44.544" v="100" actId="571"/>
          <ac:spMkLst>
            <pc:docMk/>
            <pc:sldMk cId="2480171489" sldId="2144328225"/>
            <ac:spMk id="36" creationId="{4994BED5-537F-41F6-935E-BE4DAF2A5FF0}"/>
          </ac:spMkLst>
        </pc:spChg>
        <pc:spChg chg="add mod">
          <ac:chgData name="Leah Montner Dixon" userId="d5b2ae9e-9213-4442-b7df-4db8cbe51e5d" providerId="ADAL" clId="{0A36DAAF-1F99-458F-9437-3EAE8D784B31}" dt="2021-10-05T16:30:52.040" v="103" actId="207"/>
          <ac:spMkLst>
            <pc:docMk/>
            <pc:sldMk cId="2480171489" sldId="2144328225"/>
            <ac:spMk id="37" creationId="{32BA7404-6412-4D54-867F-F5E134596966}"/>
          </ac:spMkLst>
        </pc:spChg>
        <pc:spChg chg="add mod">
          <ac:chgData name="Leah Montner Dixon" userId="d5b2ae9e-9213-4442-b7df-4db8cbe51e5d" providerId="ADAL" clId="{0A36DAAF-1F99-458F-9437-3EAE8D784B31}" dt="2021-10-05T16:30:52.040" v="103" actId="207"/>
          <ac:spMkLst>
            <pc:docMk/>
            <pc:sldMk cId="2480171489" sldId="2144328225"/>
            <ac:spMk id="38" creationId="{EEC94DB6-B8A5-4687-961C-F3D773370002}"/>
          </ac:spMkLst>
        </pc:spChg>
        <pc:spChg chg="add mod">
          <ac:chgData name="Leah Montner Dixon" userId="d5b2ae9e-9213-4442-b7df-4db8cbe51e5d" providerId="ADAL" clId="{0A36DAAF-1F99-458F-9437-3EAE8D784B31}" dt="2021-10-05T16:30:52.040" v="103" actId="207"/>
          <ac:spMkLst>
            <pc:docMk/>
            <pc:sldMk cId="2480171489" sldId="2144328225"/>
            <ac:spMk id="40" creationId="{E6165E62-75E6-461F-B61C-633D46FB848F}"/>
          </ac:spMkLst>
        </pc:spChg>
        <pc:spChg chg="add mod">
          <ac:chgData name="Leah Montner Dixon" userId="d5b2ae9e-9213-4442-b7df-4db8cbe51e5d" providerId="ADAL" clId="{0A36DAAF-1F99-458F-9437-3EAE8D784B31}" dt="2021-10-05T16:30:52.040" v="103" actId="207"/>
          <ac:spMkLst>
            <pc:docMk/>
            <pc:sldMk cId="2480171489" sldId="2144328225"/>
            <ac:spMk id="41" creationId="{43BD58EB-67D0-4B91-96F9-E574BD2391BC}"/>
          </ac:spMkLst>
        </pc:spChg>
        <pc:spChg chg="add mod">
          <ac:chgData name="Leah Montner Dixon" userId="d5b2ae9e-9213-4442-b7df-4db8cbe51e5d" providerId="ADAL" clId="{0A36DAAF-1F99-458F-9437-3EAE8D784B31}" dt="2021-10-05T16:31:03.653" v="106" actId="14100"/>
          <ac:spMkLst>
            <pc:docMk/>
            <pc:sldMk cId="2480171489" sldId="2144328225"/>
            <ac:spMk id="42" creationId="{C383B36A-0C52-4690-9ACF-4099AE03760F}"/>
          </ac:spMkLst>
        </pc:spChg>
        <pc:spChg chg="add mod">
          <ac:chgData name="Leah Montner Dixon" userId="d5b2ae9e-9213-4442-b7df-4db8cbe51e5d" providerId="ADAL" clId="{0A36DAAF-1F99-458F-9437-3EAE8D784B31}" dt="2021-10-05T16:30:52.040" v="103" actId="207"/>
          <ac:spMkLst>
            <pc:docMk/>
            <pc:sldMk cId="2480171489" sldId="2144328225"/>
            <ac:spMk id="43" creationId="{54B9E2F6-99DC-4235-B58C-69CE713385C0}"/>
          </ac:spMkLst>
        </pc:spChg>
        <pc:spChg chg="add mod">
          <ac:chgData name="Leah Montner Dixon" userId="d5b2ae9e-9213-4442-b7df-4db8cbe51e5d" providerId="ADAL" clId="{0A36DAAF-1F99-458F-9437-3EAE8D784B31}" dt="2021-10-05T16:30:52.040" v="103" actId="207"/>
          <ac:spMkLst>
            <pc:docMk/>
            <pc:sldMk cId="2480171489" sldId="2144328225"/>
            <ac:spMk id="44" creationId="{D3862EEB-2BEB-4D30-BE5B-D69AF3284EFF}"/>
          </ac:spMkLst>
        </pc:spChg>
        <pc:spChg chg="add mod">
          <ac:chgData name="Leah Montner Dixon" userId="d5b2ae9e-9213-4442-b7df-4db8cbe51e5d" providerId="ADAL" clId="{0A36DAAF-1F99-458F-9437-3EAE8D784B31}" dt="2021-10-05T16:30:52.040" v="103" actId="207"/>
          <ac:spMkLst>
            <pc:docMk/>
            <pc:sldMk cId="2480171489" sldId="2144328225"/>
            <ac:spMk id="45" creationId="{7D088798-31AC-4FB2-BA05-A6081802C395}"/>
          </ac:spMkLst>
        </pc:spChg>
        <pc:spChg chg="del">
          <ac:chgData name="Leah Montner Dixon" userId="d5b2ae9e-9213-4442-b7df-4db8cbe51e5d" providerId="ADAL" clId="{0A36DAAF-1F99-458F-9437-3EAE8D784B31}" dt="2021-10-05T16:30:48.208" v="101" actId="478"/>
          <ac:spMkLst>
            <pc:docMk/>
            <pc:sldMk cId="2480171489" sldId="2144328225"/>
            <ac:spMk id="66" creationId="{D8D3A33D-1EE9-46E2-B440-52C2DF087D31}"/>
          </ac:spMkLst>
        </pc:spChg>
        <pc:spChg chg="del">
          <ac:chgData name="Leah Montner Dixon" userId="d5b2ae9e-9213-4442-b7df-4db8cbe51e5d" providerId="ADAL" clId="{0A36DAAF-1F99-458F-9437-3EAE8D784B31}" dt="2021-10-05T16:30:48.208" v="101" actId="478"/>
          <ac:spMkLst>
            <pc:docMk/>
            <pc:sldMk cId="2480171489" sldId="2144328225"/>
            <ac:spMk id="71" creationId="{7B0E4EB1-AC01-4C4E-8266-3294F69AF3F9}"/>
          </ac:spMkLst>
        </pc:spChg>
        <pc:spChg chg="del">
          <ac:chgData name="Leah Montner Dixon" userId="d5b2ae9e-9213-4442-b7df-4db8cbe51e5d" providerId="ADAL" clId="{0A36DAAF-1F99-458F-9437-3EAE8D784B31}" dt="2021-10-05T16:30:48.208" v="101" actId="478"/>
          <ac:spMkLst>
            <pc:docMk/>
            <pc:sldMk cId="2480171489" sldId="2144328225"/>
            <ac:spMk id="73" creationId="{6BFB3A52-4336-438F-972D-DDD653890A86}"/>
          </ac:spMkLst>
        </pc:spChg>
        <pc:spChg chg="del">
          <ac:chgData name="Leah Montner Dixon" userId="d5b2ae9e-9213-4442-b7df-4db8cbe51e5d" providerId="ADAL" clId="{0A36DAAF-1F99-458F-9437-3EAE8D784B31}" dt="2021-10-05T16:30:48.208" v="101" actId="478"/>
          <ac:spMkLst>
            <pc:docMk/>
            <pc:sldMk cId="2480171489" sldId="2144328225"/>
            <ac:spMk id="77" creationId="{6CD4B4D8-0C89-4806-AB66-20015B29BD9C}"/>
          </ac:spMkLst>
        </pc:spChg>
        <pc:spChg chg="del">
          <ac:chgData name="Leah Montner Dixon" userId="d5b2ae9e-9213-4442-b7df-4db8cbe51e5d" providerId="ADAL" clId="{0A36DAAF-1F99-458F-9437-3EAE8D784B31}" dt="2021-10-05T16:30:48.208" v="101" actId="478"/>
          <ac:spMkLst>
            <pc:docMk/>
            <pc:sldMk cId="2480171489" sldId="2144328225"/>
            <ac:spMk id="84" creationId="{200C54B2-00DB-4C7E-BB5B-F64E6747CCEB}"/>
          </ac:spMkLst>
        </pc:spChg>
        <pc:spChg chg="del">
          <ac:chgData name="Leah Montner Dixon" userId="d5b2ae9e-9213-4442-b7df-4db8cbe51e5d" providerId="ADAL" clId="{0A36DAAF-1F99-458F-9437-3EAE8D784B31}" dt="2021-10-05T16:30:48.208" v="101" actId="478"/>
          <ac:spMkLst>
            <pc:docMk/>
            <pc:sldMk cId="2480171489" sldId="2144328225"/>
            <ac:spMk id="85" creationId="{A31404E3-E5CF-47CA-BC69-00900C88E96C}"/>
          </ac:spMkLst>
        </pc:spChg>
        <pc:spChg chg="del">
          <ac:chgData name="Leah Montner Dixon" userId="d5b2ae9e-9213-4442-b7df-4db8cbe51e5d" providerId="ADAL" clId="{0A36DAAF-1F99-458F-9437-3EAE8D784B31}" dt="2021-10-05T16:30:48.208" v="101" actId="478"/>
          <ac:spMkLst>
            <pc:docMk/>
            <pc:sldMk cId="2480171489" sldId="2144328225"/>
            <ac:spMk id="86" creationId="{40903E33-D7B8-4176-B0C1-0433CA1A895C}"/>
          </ac:spMkLst>
        </pc:spChg>
        <pc:spChg chg="del">
          <ac:chgData name="Leah Montner Dixon" userId="d5b2ae9e-9213-4442-b7df-4db8cbe51e5d" providerId="ADAL" clId="{0A36DAAF-1F99-458F-9437-3EAE8D784B31}" dt="2021-10-05T16:30:48.208" v="101" actId="478"/>
          <ac:spMkLst>
            <pc:docMk/>
            <pc:sldMk cId="2480171489" sldId="2144328225"/>
            <ac:spMk id="88" creationId="{068566A5-7446-4C01-B179-EDD71F85B1F5}"/>
          </ac:spMkLst>
        </pc:spChg>
      </pc:sldChg>
      <pc:sldChg chg="addSp delSp modSp mod">
        <pc:chgData name="Leah Montner Dixon" userId="d5b2ae9e-9213-4442-b7df-4db8cbe51e5d" providerId="ADAL" clId="{0A36DAAF-1F99-458F-9437-3EAE8D784B31}" dt="2021-10-05T16:31:53.199" v="120" actId="207"/>
        <pc:sldMkLst>
          <pc:docMk/>
          <pc:sldMk cId="239294370" sldId="2144328226"/>
        </pc:sldMkLst>
        <pc:spChg chg="add mod">
          <ac:chgData name="Leah Montner Dixon" userId="d5b2ae9e-9213-4442-b7df-4db8cbe51e5d" providerId="ADAL" clId="{0A36DAAF-1F99-458F-9437-3EAE8D784B31}" dt="2021-10-05T16:31:53.199" v="120" actId="207"/>
          <ac:spMkLst>
            <pc:docMk/>
            <pc:sldMk cId="239294370" sldId="2144328226"/>
            <ac:spMk id="34" creationId="{95321433-02AA-4E6A-A090-7EE8C22CA24E}"/>
          </ac:spMkLst>
        </pc:spChg>
        <pc:spChg chg="add mod">
          <ac:chgData name="Leah Montner Dixon" userId="d5b2ae9e-9213-4442-b7df-4db8cbe51e5d" providerId="ADAL" clId="{0A36DAAF-1F99-458F-9437-3EAE8D784B31}" dt="2021-10-05T16:31:53.199" v="120" actId="207"/>
          <ac:spMkLst>
            <pc:docMk/>
            <pc:sldMk cId="239294370" sldId="2144328226"/>
            <ac:spMk id="35" creationId="{F2F9D3BE-F505-429E-BD47-E12D9E8CA7FE}"/>
          </ac:spMkLst>
        </pc:spChg>
        <pc:spChg chg="add mod">
          <ac:chgData name="Leah Montner Dixon" userId="d5b2ae9e-9213-4442-b7df-4db8cbe51e5d" providerId="ADAL" clId="{0A36DAAF-1F99-458F-9437-3EAE8D784B31}" dt="2021-10-05T16:31:53.199" v="120" actId="207"/>
          <ac:spMkLst>
            <pc:docMk/>
            <pc:sldMk cId="239294370" sldId="2144328226"/>
            <ac:spMk id="36" creationId="{0518E6AE-68EF-4C81-AEC0-83EA83FD0BA7}"/>
          </ac:spMkLst>
        </pc:spChg>
        <pc:spChg chg="add mod">
          <ac:chgData name="Leah Montner Dixon" userId="d5b2ae9e-9213-4442-b7df-4db8cbe51e5d" providerId="ADAL" clId="{0A36DAAF-1F99-458F-9437-3EAE8D784B31}" dt="2021-10-05T16:31:53.199" v="120" actId="207"/>
          <ac:spMkLst>
            <pc:docMk/>
            <pc:sldMk cId="239294370" sldId="2144328226"/>
            <ac:spMk id="37" creationId="{9BB042C0-95CC-4BFC-A3BB-D3A72945E902}"/>
          </ac:spMkLst>
        </pc:spChg>
        <pc:spChg chg="add mod">
          <ac:chgData name="Leah Montner Dixon" userId="d5b2ae9e-9213-4442-b7df-4db8cbe51e5d" providerId="ADAL" clId="{0A36DAAF-1F99-458F-9437-3EAE8D784B31}" dt="2021-10-05T16:31:53.199" v="120" actId="207"/>
          <ac:spMkLst>
            <pc:docMk/>
            <pc:sldMk cId="239294370" sldId="2144328226"/>
            <ac:spMk id="38" creationId="{B580B5FA-317B-4CC5-BB15-1249958D6914}"/>
          </ac:spMkLst>
        </pc:spChg>
        <pc:spChg chg="add mod">
          <ac:chgData name="Leah Montner Dixon" userId="d5b2ae9e-9213-4442-b7df-4db8cbe51e5d" providerId="ADAL" clId="{0A36DAAF-1F99-458F-9437-3EAE8D784B31}" dt="2021-10-05T16:31:53.199" v="120" actId="207"/>
          <ac:spMkLst>
            <pc:docMk/>
            <pc:sldMk cId="239294370" sldId="2144328226"/>
            <ac:spMk id="40" creationId="{003302D1-64C4-4410-8B0A-C12B7078FF97}"/>
          </ac:spMkLst>
        </pc:spChg>
        <pc:spChg chg="add mod">
          <ac:chgData name="Leah Montner Dixon" userId="d5b2ae9e-9213-4442-b7df-4db8cbe51e5d" providerId="ADAL" clId="{0A36DAAF-1F99-458F-9437-3EAE8D784B31}" dt="2021-10-05T16:31:51.042" v="119"/>
          <ac:spMkLst>
            <pc:docMk/>
            <pc:sldMk cId="239294370" sldId="2144328226"/>
            <ac:spMk id="41" creationId="{3D270798-93DE-4F2D-A5B4-04EBD9F0138E}"/>
          </ac:spMkLst>
        </pc:spChg>
        <pc:spChg chg="add mod">
          <ac:chgData name="Leah Montner Dixon" userId="d5b2ae9e-9213-4442-b7df-4db8cbe51e5d" providerId="ADAL" clId="{0A36DAAF-1F99-458F-9437-3EAE8D784B31}" dt="2021-10-05T16:31:53.199" v="120" actId="207"/>
          <ac:spMkLst>
            <pc:docMk/>
            <pc:sldMk cId="239294370" sldId="2144328226"/>
            <ac:spMk id="42" creationId="{1FC4D79D-8D54-43F2-9CA5-3C9AEAD2B0A4}"/>
          </ac:spMkLst>
        </pc:spChg>
        <pc:spChg chg="del">
          <ac:chgData name="Leah Montner Dixon" userId="d5b2ae9e-9213-4442-b7df-4db8cbe51e5d" providerId="ADAL" clId="{0A36DAAF-1F99-458F-9437-3EAE8D784B31}" dt="2021-10-05T16:31:50.672" v="118" actId="478"/>
          <ac:spMkLst>
            <pc:docMk/>
            <pc:sldMk cId="239294370" sldId="2144328226"/>
            <ac:spMk id="66" creationId="{D8D3A33D-1EE9-46E2-B440-52C2DF087D31}"/>
          </ac:spMkLst>
        </pc:spChg>
        <pc:spChg chg="del">
          <ac:chgData name="Leah Montner Dixon" userId="d5b2ae9e-9213-4442-b7df-4db8cbe51e5d" providerId="ADAL" clId="{0A36DAAF-1F99-458F-9437-3EAE8D784B31}" dt="2021-10-05T16:31:50.672" v="118" actId="478"/>
          <ac:spMkLst>
            <pc:docMk/>
            <pc:sldMk cId="239294370" sldId="2144328226"/>
            <ac:spMk id="71" creationId="{7B0E4EB1-AC01-4C4E-8266-3294F69AF3F9}"/>
          </ac:spMkLst>
        </pc:spChg>
        <pc:spChg chg="del">
          <ac:chgData name="Leah Montner Dixon" userId="d5b2ae9e-9213-4442-b7df-4db8cbe51e5d" providerId="ADAL" clId="{0A36DAAF-1F99-458F-9437-3EAE8D784B31}" dt="2021-10-05T16:31:50.672" v="118" actId="478"/>
          <ac:spMkLst>
            <pc:docMk/>
            <pc:sldMk cId="239294370" sldId="2144328226"/>
            <ac:spMk id="73" creationId="{6BFB3A52-4336-438F-972D-DDD653890A86}"/>
          </ac:spMkLst>
        </pc:spChg>
        <pc:spChg chg="del">
          <ac:chgData name="Leah Montner Dixon" userId="d5b2ae9e-9213-4442-b7df-4db8cbe51e5d" providerId="ADAL" clId="{0A36DAAF-1F99-458F-9437-3EAE8D784B31}" dt="2021-10-05T16:31:50.672" v="118" actId="478"/>
          <ac:spMkLst>
            <pc:docMk/>
            <pc:sldMk cId="239294370" sldId="2144328226"/>
            <ac:spMk id="77" creationId="{6CD4B4D8-0C89-4806-AB66-20015B29BD9C}"/>
          </ac:spMkLst>
        </pc:spChg>
        <pc:spChg chg="del">
          <ac:chgData name="Leah Montner Dixon" userId="d5b2ae9e-9213-4442-b7df-4db8cbe51e5d" providerId="ADAL" clId="{0A36DAAF-1F99-458F-9437-3EAE8D784B31}" dt="2021-10-05T16:31:50.672" v="118" actId="478"/>
          <ac:spMkLst>
            <pc:docMk/>
            <pc:sldMk cId="239294370" sldId="2144328226"/>
            <ac:spMk id="84" creationId="{200C54B2-00DB-4C7E-BB5B-F64E6747CCEB}"/>
          </ac:spMkLst>
        </pc:spChg>
        <pc:spChg chg="del">
          <ac:chgData name="Leah Montner Dixon" userId="d5b2ae9e-9213-4442-b7df-4db8cbe51e5d" providerId="ADAL" clId="{0A36DAAF-1F99-458F-9437-3EAE8D784B31}" dt="2021-10-05T16:31:50.672" v="118" actId="478"/>
          <ac:spMkLst>
            <pc:docMk/>
            <pc:sldMk cId="239294370" sldId="2144328226"/>
            <ac:spMk id="85" creationId="{A31404E3-E5CF-47CA-BC69-00900C88E96C}"/>
          </ac:spMkLst>
        </pc:spChg>
        <pc:spChg chg="del">
          <ac:chgData name="Leah Montner Dixon" userId="d5b2ae9e-9213-4442-b7df-4db8cbe51e5d" providerId="ADAL" clId="{0A36DAAF-1F99-458F-9437-3EAE8D784B31}" dt="2021-10-05T16:31:50.672" v="118" actId="478"/>
          <ac:spMkLst>
            <pc:docMk/>
            <pc:sldMk cId="239294370" sldId="2144328226"/>
            <ac:spMk id="86" creationId="{40903E33-D7B8-4176-B0C1-0433CA1A895C}"/>
          </ac:spMkLst>
        </pc:spChg>
        <pc:spChg chg="del">
          <ac:chgData name="Leah Montner Dixon" userId="d5b2ae9e-9213-4442-b7df-4db8cbe51e5d" providerId="ADAL" clId="{0A36DAAF-1F99-458F-9437-3EAE8D784B31}" dt="2021-10-05T16:31:50.672" v="118" actId="478"/>
          <ac:spMkLst>
            <pc:docMk/>
            <pc:sldMk cId="239294370" sldId="2144328226"/>
            <ac:spMk id="88" creationId="{068566A5-7446-4C01-B179-EDD71F85B1F5}"/>
          </ac:spMkLst>
        </pc:spChg>
      </pc:sldChg>
      <pc:sldChg chg="addSp delSp modSp mod">
        <pc:chgData name="Leah Montner Dixon" userId="d5b2ae9e-9213-4442-b7df-4db8cbe51e5d" providerId="ADAL" clId="{0A36DAAF-1F99-458F-9437-3EAE8D784B31}" dt="2021-10-05T16:32:03.850" v="125" actId="207"/>
        <pc:sldMkLst>
          <pc:docMk/>
          <pc:sldMk cId="888478609" sldId="2144328227"/>
        </pc:sldMkLst>
        <pc:spChg chg="add mod">
          <ac:chgData name="Leah Montner Dixon" userId="d5b2ae9e-9213-4442-b7df-4db8cbe51e5d" providerId="ADAL" clId="{0A36DAAF-1F99-458F-9437-3EAE8D784B31}" dt="2021-10-05T16:32:03.850" v="125" actId="207"/>
          <ac:spMkLst>
            <pc:docMk/>
            <pc:sldMk cId="888478609" sldId="2144328227"/>
            <ac:spMk id="34" creationId="{83F210F0-6ACF-4EF9-93D5-1B44B52CEDEE}"/>
          </ac:spMkLst>
        </pc:spChg>
        <pc:spChg chg="add mod">
          <ac:chgData name="Leah Montner Dixon" userId="d5b2ae9e-9213-4442-b7df-4db8cbe51e5d" providerId="ADAL" clId="{0A36DAAF-1F99-458F-9437-3EAE8D784B31}" dt="2021-10-05T16:32:03.850" v="125" actId="207"/>
          <ac:spMkLst>
            <pc:docMk/>
            <pc:sldMk cId="888478609" sldId="2144328227"/>
            <ac:spMk id="35" creationId="{4F009D13-A701-4173-AA14-F1814481D40C}"/>
          </ac:spMkLst>
        </pc:spChg>
        <pc:spChg chg="add mod">
          <ac:chgData name="Leah Montner Dixon" userId="d5b2ae9e-9213-4442-b7df-4db8cbe51e5d" providerId="ADAL" clId="{0A36DAAF-1F99-458F-9437-3EAE8D784B31}" dt="2021-10-05T16:32:03.850" v="125" actId="207"/>
          <ac:spMkLst>
            <pc:docMk/>
            <pc:sldMk cId="888478609" sldId="2144328227"/>
            <ac:spMk id="36" creationId="{36B8E92A-50D2-4446-99A0-03CC0A993AA4}"/>
          </ac:spMkLst>
        </pc:spChg>
        <pc:spChg chg="add mod">
          <ac:chgData name="Leah Montner Dixon" userId="d5b2ae9e-9213-4442-b7df-4db8cbe51e5d" providerId="ADAL" clId="{0A36DAAF-1F99-458F-9437-3EAE8D784B31}" dt="2021-10-05T16:32:01.252" v="124"/>
          <ac:spMkLst>
            <pc:docMk/>
            <pc:sldMk cId="888478609" sldId="2144328227"/>
            <ac:spMk id="37" creationId="{6E288834-F0A9-40DC-9945-32C8B68E65AB}"/>
          </ac:spMkLst>
        </pc:spChg>
        <pc:spChg chg="add mod">
          <ac:chgData name="Leah Montner Dixon" userId="d5b2ae9e-9213-4442-b7df-4db8cbe51e5d" providerId="ADAL" clId="{0A36DAAF-1F99-458F-9437-3EAE8D784B31}" dt="2021-10-05T16:32:03.850" v="125" actId="207"/>
          <ac:spMkLst>
            <pc:docMk/>
            <pc:sldMk cId="888478609" sldId="2144328227"/>
            <ac:spMk id="38" creationId="{DC7A913F-EDC0-4B80-A116-0D26576A1779}"/>
          </ac:spMkLst>
        </pc:spChg>
        <pc:spChg chg="add mod">
          <ac:chgData name="Leah Montner Dixon" userId="d5b2ae9e-9213-4442-b7df-4db8cbe51e5d" providerId="ADAL" clId="{0A36DAAF-1F99-458F-9437-3EAE8D784B31}" dt="2021-10-05T16:32:03.850" v="125" actId="207"/>
          <ac:spMkLst>
            <pc:docMk/>
            <pc:sldMk cId="888478609" sldId="2144328227"/>
            <ac:spMk id="40" creationId="{D3FE3A71-F082-454D-B5E9-3F055D2C6C54}"/>
          </ac:spMkLst>
        </pc:spChg>
        <pc:spChg chg="add mod">
          <ac:chgData name="Leah Montner Dixon" userId="d5b2ae9e-9213-4442-b7df-4db8cbe51e5d" providerId="ADAL" clId="{0A36DAAF-1F99-458F-9437-3EAE8D784B31}" dt="2021-10-05T16:32:03.850" v="125" actId="207"/>
          <ac:spMkLst>
            <pc:docMk/>
            <pc:sldMk cId="888478609" sldId="2144328227"/>
            <ac:spMk id="41" creationId="{DE3F4FAA-83AC-43B8-8A8A-D2812039E21F}"/>
          </ac:spMkLst>
        </pc:spChg>
        <pc:spChg chg="add mod">
          <ac:chgData name="Leah Montner Dixon" userId="d5b2ae9e-9213-4442-b7df-4db8cbe51e5d" providerId="ADAL" clId="{0A36DAAF-1F99-458F-9437-3EAE8D784B31}" dt="2021-10-05T16:32:03.850" v="125" actId="207"/>
          <ac:spMkLst>
            <pc:docMk/>
            <pc:sldMk cId="888478609" sldId="2144328227"/>
            <ac:spMk id="42" creationId="{DD0C862C-A28B-4C97-B410-5F35F9FC79E5}"/>
          </ac:spMkLst>
        </pc:spChg>
        <pc:spChg chg="del mod">
          <ac:chgData name="Leah Montner Dixon" userId="d5b2ae9e-9213-4442-b7df-4db8cbe51e5d" providerId="ADAL" clId="{0A36DAAF-1F99-458F-9437-3EAE8D784B31}" dt="2021-10-05T16:32:00.782" v="123" actId="478"/>
          <ac:spMkLst>
            <pc:docMk/>
            <pc:sldMk cId="888478609" sldId="2144328227"/>
            <ac:spMk id="66" creationId="{D8D3A33D-1EE9-46E2-B440-52C2DF087D31}"/>
          </ac:spMkLst>
        </pc:spChg>
        <pc:spChg chg="del mod">
          <ac:chgData name="Leah Montner Dixon" userId="d5b2ae9e-9213-4442-b7df-4db8cbe51e5d" providerId="ADAL" clId="{0A36DAAF-1F99-458F-9437-3EAE8D784B31}" dt="2021-10-05T16:32:00.782" v="123" actId="478"/>
          <ac:spMkLst>
            <pc:docMk/>
            <pc:sldMk cId="888478609" sldId="2144328227"/>
            <ac:spMk id="71" creationId="{7B0E4EB1-AC01-4C4E-8266-3294F69AF3F9}"/>
          </ac:spMkLst>
        </pc:spChg>
        <pc:spChg chg="del mod">
          <ac:chgData name="Leah Montner Dixon" userId="d5b2ae9e-9213-4442-b7df-4db8cbe51e5d" providerId="ADAL" clId="{0A36DAAF-1F99-458F-9437-3EAE8D784B31}" dt="2021-10-05T16:32:00.782" v="123" actId="478"/>
          <ac:spMkLst>
            <pc:docMk/>
            <pc:sldMk cId="888478609" sldId="2144328227"/>
            <ac:spMk id="73" creationId="{6BFB3A52-4336-438F-972D-DDD653890A86}"/>
          </ac:spMkLst>
        </pc:spChg>
        <pc:spChg chg="del mod">
          <ac:chgData name="Leah Montner Dixon" userId="d5b2ae9e-9213-4442-b7df-4db8cbe51e5d" providerId="ADAL" clId="{0A36DAAF-1F99-458F-9437-3EAE8D784B31}" dt="2021-10-05T16:32:00.782" v="123" actId="478"/>
          <ac:spMkLst>
            <pc:docMk/>
            <pc:sldMk cId="888478609" sldId="2144328227"/>
            <ac:spMk id="77" creationId="{6CD4B4D8-0C89-4806-AB66-20015B29BD9C}"/>
          </ac:spMkLst>
        </pc:spChg>
        <pc:spChg chg="del">
          <ac:chgData name="Leah Montner Dixon" userId="d5b2ae9e-9213-4442-b7df-4db8cbe51e5d" providerId="ADAL" clId="{0A36DAAF-1F99-458F-9437-3EAE8D784B31}" dt="2021-10-05T16:32:00.782" v="123" actId="478"/>
          <ac:spMkLst>
            <pc:docMk/>
            <pc:sldMk cId="888478609" sldId="2144328227"/>
            <ac:spMk id="84" creationId="{200C54B2-00DB-4C7E-BB5B-F64E6747CCEB}"/>
          </ac:spMkLst>
        </pc:spChg>
        <pc:spChg chg="del mod">
          <ac:chgData name="Leah Montner Dixon" userId="d5b2ae9e-9213-4442-b7df-4db8cbe51e5d" providerId="ADAL" clId="{0A36DAAF-1F99-458F-9437-3EAE8D784B31}" dt="2021-10-05T16:32:00.782" v="123" actId="478"/>
          <ac:spMkLst>
            <pc:docMk/>
            <pc:sldMk cId="888478609" sldId="2144328227"/>
            <ac:spMk id="85" creationId="{A31404E3-E5CF-47CA-BC69-00900C88E96C}"/>
          </ac:spMkLst>
        </pc:spChg>
        <pc:spChg chg="del">
          <ac:chgData name="Leah Montner Dixon" userId="d5b2ae9e-9213-4442-b7df-4db8cbe51e5d" providerId="ADAL" clId="{0A36DAAF-1F99-458F-9437-3EAE8D784B31}" dt="2021-10-05T16:32:00.782" v="123" actId="478"/>
          <ac:spMkLst>
            <pc:docMk/>
            <pc:sldMk cId="888478609" sldId="2144328227"/>
            <ac:spMk id="86" creationId="{40903E33-D7B8-4176-B0C1-0433CA1A895C}"/>
          </ac:spMkLst>
        </pc:spChg>
        <pc:spChg chg="del mod">
          <ac:chgData name="Leah Montner Dixon" userId="d5b2ae9e-9213-4442-b7df-4db8cbe51e5d" providerId="ADAL" clId="{0A36DAAF-1F99-458F-9437-3EAE8D784B31}" dt="2021-10-05T16:32:00.782" v="123" actId="478"/>
          <ac:spMkLst>
            <pc:docMk/>
            <pc:sldMk cId="888478609" sldId="2144328227"/>
            <ac:spMk id="88" creationId="{068566A5-7446-4C01-B179-EDD71F85B1F5}"/>
          </ac:spMkLst>
        </pc:spChg>
      </pc:sldChg>
      <pc:sldChg chg="addSp delSp modSp mod">
        <pc:chgData name="Leah Montner Dixon" userId="d5b2ae9e-9213-4442-b7df-4db8cbe51e5d" providerId="ADAL" clId="{0A36DAAF-1F99-458F-9437-3EAE8D784B31}" dt="2021-10-05T16:32:16.143" v="129" actId="207"/>
        <pc:sldMkLst>
          <pc:docMk/>
          <pc:sldMk cId="1227908614" sldId="2144328228"/>
        </pc:sldMkLst>
        <pc:spChg chg="add mod">
          <ac:chgData name="Leah Montner Dixon" userId="d5b2ae9e-9213-4442-b7df-4db8cbe51e5d" providerId="ADAL" clId="{0A36DAAF-1F99-458F-9437-3EAE8D784B31}" dt="2021-10-05T16:32:16.143" v="129" actId="207"/>
          <ac:spMkLst>
            <pc:docMk/>
            <pc:sldMk cId="1227908614" sldId="2144328228"/>
            <ac:spMk id="34" creationId="{D22815E9-62C3-4057-A070-F196C0598E1C}"/>
          </ac:spMkLst>
        </pc:spChg>
        <pc:spChg chg="add mod">
          <ac:chgData name="Leah Montner Dixon" userId="d5b2ae9e-9213-4442-b7df-4db8cbe51e5d" providerId="ADAL" clId="{0A36DAAF-1F99-458F-9437-3EAE8D784B31}" dt="2021-10-05T16:32:12.951" v="128"/>
          <ac:spMkLst>
            <pc:docMk/>
            <pc:sldMk cId="1227908614" sldId="2144328228"/>
            <ac:spMk id="35" creationId="{C8CF84C3-4F82-465E-A23D-C42890631899}"/>
          </ac:spMkLst>
        </pc:spChg>
        <pc:spChg chg="add mod">
          <ac:chgData name="Leah Montner Dixon" userId="d5b2ae9e-9213-4442-b7df-4db8cbe51e5d" providerId="ADAL" clId="{0A36DAAF-1F99-458F-9437-3EAE8D784B31}" dt="2021-10-05T16:32:16.143" v="129" actId="207"/>
          <ac:spMkLst>
            <pc:docMk/>
            <pc:sldMk cId="1227908614" sldId="2144328228"/>
            <ac:spMk id="36" creationId="{4213016B-FF25-4379-A621-0254758A072A}"/>
          </ac:spMkLst>
        </pc:spChg>
        <pc:spChg chg="add mod">
          <ac:chgData name="Leah Montner Dixon" userId="d5b2ae9e-9213-4442-b7df-4db8cbe51e5d" providerId="ADAL" clId="{0A36DAAF-1F99-458F-9437-3EAE8D784B31}" dt="2021-10-05T16:32:16.143" v="129" actId="207"/>
          <ac:spMkLst>
            <pc:docMk/>
            <pc:sldMk cId="1227908614" sldId="2144328228"/>
            <ac:spMk id="37" creationId="{5EC44B1A-AD85-46C7-A1F3-DF206F770968}"/>
          </ac:spMkLst>
        </pc:spChg>
        <pc:spChg chg="add mod">
          <ac:chgData name="Leah Montner Dixon" userId="d5b2ae9e-9213-4442-b7df-4db8cbe51e5d" providerId="ADAL" clId="{0A36DAAF-1F99-458F-9437-3EAE8D784B31}" dt="2021-10-05T16:32:16.143" v="129" actId="207"/>
          <ac:spMkLst>
            <pc:docMk/>
            <pc:sldMk cId="1227908614" sldId="2144328228"/>
            <ac:spMk id="38" creationId="{4060906E-C4BD-4664-B0DA-CC7C41D02EE7}"/>
          </ac:spMkLst>
        </pc:spChg>
        <pc:spChg chg="add mod">
          <ac:chgData name="Leah Montner Dixon" userId="d5b2ae9e-9213-4442-b7df-4db8cbe51e5d" providerId="ADAL" clId="{0A36DAAF-1F99-458F-9437-3EAE8D784B31}" dt="2021-10-05T16:32:16.143" v="129" actId="207"/>
          <ac:spMkLst>
            <pc:docMk/>
            <pc:sldMk cId="1227908614" sldId="2144328228"/>
            <ac:spMk id="40" creationId="{7BA3ABCC-1FC6-45A8-9D7C-0E44F84ABB7A}"/>
          </ac:spMkLst>
        </pc:spChg>
        <pc:spChg chg="add mod">
          <ac:chgData name="Leah Montner Dixon" userId="d5b2ae9e-9213-4442-b7df-4db8cbe51e5d" providerId="ADAL" clId="{0A36DAAF-1F99-458F-9437-3EAE8D784B31}" dt="2021-10-05T16:32:16.143" v="129" actId="207"/>
          <ac:spMkLst>
            <pc:docMk/>
            <pc:sldMk cId="1227908614" sldId="2144328228"/>
            <ac:spMk id="41" creationId="{4983802F-1D69-4BED-B5B0-D9450B5759AD}"/>
          </ac:spMkLst>
        </pc:spChg>
        <pc:spChg chg="add mod">
          <ac:chgData name="Leah Montner Dixon" userId="d5b2ae9e-9213-4442-b7df-4db8cbe51e5d" providerId="ADAL" clId="{0A36DAAF-1F99-458F-9437-3EAE8D784B31}" dt="2021-10-05T16:32:16.143" v="129" actId="207"/>
          <ac:spMkLst>
            <pc:docMk/>
            <pc:sldMk cId="1227908614" sldId="2144328228"/>
            <ac:spMk id="42" creationId="{D09C8B36-D246-4729-AB4A-8FDC6532E2DD}"/>
          </ac:spMkLst>
        </pc:spChg>
        <pc:spChg chg="del mod">
          <ac:chgData name="Leah Montner Dixon" userId="d5b2ae9e-9213-4442-b7df-4db8cbe51e5d" providerId="ADAL" clId="{0A36DAAF-1F99-458F-9437-3EAE8D784B31}" dt="2021-10-05T16:32:12.287" v="127" actId="478"/>
          <ac:spMkLst>
            <pc:docMk/>
            <pc:sldMk cId="1227908614" sldId="2144328228"/>
            <ac:spMk id="66" creationId="{D8D3A33D-1EE9-46E2-B440-52C2DF087D31}"/>
          </ac:spMkLst>
        </pc:spChg>
        <pc:spChg chg="del mod">
          <ac:chgData name="Leah Montner Dixon" userId="d5b2ae9e-9213-4442-b7df-4db8cbe51e5d" providerId="ADAL" clId="{0A36DAAF-1F99-458F-9437-3EAE8D784B31}" dt="2021-10-05T16:32:12.287" v="127" actId="478"/>
          <ac:spMkLst>
            <pc:docMk/>
            <pc:sldMk cId="1227908614" sldId="2144328228"/>
            <ac:spMk id="71" creationId="{7B0E4EB1-AC01-4C4E-8266-3294F69AF3F9}"/>
          </ac:spMkLst>
        </pc:spChg>
        <pc:spChg chg="del mod">
          <ac:chgData name="Leah Montner Dixon" userId="d5b2ae9e-9213-4442-b7df-4db8cbe51e5d" providerId="ADAL" clId="{0A36DAAF-1F99-458F-9437-3EAE8D784B31}" dt="2021-10-05T16:32:12.287" v="127" actId="478"/>
          <ac:spMkLst>
            <pc:docMk/>
            <pc:sldMk cId="1227908614" sldId="2144328228"/>
            <ac:spMk id="73" creationId="{6BFB3A52-4336-438F-972D-DDD653890A86}"/>
          </ac:spMkLst>
        </pc:spChg>
        <pc:spChg chg="del mod">
          <ac:chgData name="Leah Montner Dixon" userId="d5b2ae9e-9213-4442-b7df-4db8cbe51e5d" providerId="ADAL" clId="{0A36DAAF-1F99-458F-9437-3EAE8D784B31}" dt="2021-10-05T16:32:12.287" v="127" actId="478"/>
          <ac:spMkLst>
            <pc:docMk/>
            <pc:sldMk cId="1227908614" sldId="2144328228"/>
            <ac:spMk id="77" creationId="{6CD4B4D8-0C89-4806-AB66-20015B29BD9C}"/>
          </ac:spMkLst>
        </pc:spChg>
        <pc:spChg chg="del">
          <ac:chgData name="Leah Montner Dixon" userId="d5b2ae9e-9213-4442-b7df-4db8cbe51e5d" providerId="ADAL" clId="{0A36DAAF-1F99-458F-9437-3EAE8D784B31}" dt="2021-10-05T16:32:12.287" v="127" actId="478"/>
          <ac:spMkLst>
            <pc:docMk/>
            <pc:sldMk cId="1227908614" sldId="2144328228"/>
            <ac:spMk id="84" creationId="{200C54B2-00DB-4C7E-BB5B-F64E6747CCEB}"/>
          </ac:spMkLst>
        </pc:spChg>
        <pc:spChg chg="del">
          <ac:chgData name="Leah Montner Dixon" userId="d5b2ae9e-9213-4442-b7df-4db8cbe51e5d" providerId="ADAL" clId="{0A36DAAF-1F99-458F-9437-3EAE8D784B31}" dt="2021-10-05T16:32:12.287" v="127" actId="478"/>
          <ac:spMkLst>
            <pc:docMk/>
            <pc:sldMk cId="1227908614" sldId="2144328228"/>
            <ac:spMk id="85" creationId="{A31404E3-E5CF-47CA-BC69-00900C88E96C}"/>
          </ac:spMkLst>
        </pc:spChg>
        <pc:spChg chg="del">
          <ac:chgData name="Leah Montner Dixon" userId="d5b2ae9e-9213-4442-b7df-4db8cbe51e5d" providerId="ADAL" clId="{0A36DAAF-1F99-458F-9437-3EAE8D784B31}" dt="2021-10-05T16:32:12.287" v="127" actId="478"/>
          <ac:spMkLst>
            <pc:docMk/>
            <pc:sldMk cId="1227908614" sldId="2144328228"/>
            <ac:spMk id="86" creationId="{40903E33-D7B8-4176-B0C1-0433CA1A895C}"/>
          </ac:spMkLst>
        </pc:spChg>
        <pc:spChg chg="del mod">
          <ac:chgData name="Leah Montner Dixon" userId="d5b2ae9e-9213-4442-b7df-4db8cbe51e5d" providerId="ADAL" clId="{0A36DAAF-1F99-458F-9437-3EAE8D784B31}" dt="2021-10-05T16:32:12.287" v="127" actId="478"/>
          <ac:spMkLst>
            <pc:docMk/>
            <pc:sldMk cId="1227908614" sldId="2144328228"/>
            <ac:spMk id="88" creationId="{068566A5-7446-4C01-B179-EDD71F85B1F5}"/>
          </ac:spMkLst>
        </pc:spChg>
      </pc:sldChg>
      <pc:sldChg chg="addSp delSp modSp mod">
        <pc:chgData name="Leah Montner Dixon" userId="d5b2ae9e-9213-4442-b7df-4db8cbe51e5d" providerId="ADAL" clId="{0A36DAAF-1F99-458F-9437-3EAE8D784B31}" dt="2021-10-05T16:32:27.567" v="133" actId="207"/>
        <pc:sldMkLst>
          <pc:docMk/>
          <pc:sldMk cId="4206411716" sldId="2144328229"/>
        </pc:sldMkLst>
        <pc:spChg chg="add mod">
          <ac:chgData name="Leah Montner Dixon" userId="d5b2ae9e-9213-4442-b7df-4db8cbe51e5d" providerId="ADAL" clId="{0A36DAAF-1F99-458F-9437-3EAE8D784B31}" dt="2021-10-05T16:32:27.567" v="133" actId="207"/>
          <ac:spMkLst>
            <pc:docMk/>
            <pc:sldMk cId="4206411716" sldId="2144328229"/>
            <ac:spMk id="34" creationId="{3DCB914E-AE32-4AA6-848F-74F86758BBE2}"/>
          </ac:spMkLst>
        </pc:spChg>
        <pc:spChg chg="add mod">
          <ac:chgData name="Leah Montner Dixon" userId="d5b2ae9e-9213-4442-b7df-4db8cbe51e5d" providerId="ADAL" clId="{0A36DAAF-1F99-458F-9437-3EAE8D784B31}" dt="2021-10-05T16:32:27.567" v="133" actId="207"/>
          <ac:spMkLst>
            <pc:docMk/>
            <pc:sldMk cId="4206411716" sldId="2144328229"/>
            <ac:spMk id="35" creationId="{60BC6D2D-8633-4FBB-BB40-EB91679D4BDE}"/>
          </ac:spMkLst>
        </pc:spChg>
        <pc:spChg chg="add mod">
          <ac:chgData name="Leah Montner Dixon" userId="d5b2ae9e-9213-4442-b7df-4db8cbe51e5d" providerId="ADAL" clId="{0A36DAAF-1F99-458F-9437-3EAE8D784B31}" dt="2021-10-05T16:32:27.567" v="133" actId="207"/>
          <ac:spMkLst>
            <pc:docMk/>
            <pc:sldMk cId="4206411716" sldId="2144328229"/>
            <ac:spMk id="36" creationId="{45314CB8-0FF1-43DE-B98C-3A8216511E35}"/>
          </ac:spMkLst>
        </pc:spChg>
        <pc:spChg chg="add mod">
          <ac:chgData name="Leah Montner Dixon" userId="d5b2ae9e-9213-4442-b7df-4db8cbe51e5d" providerId="ADAL" clId="{0A36DAAF-1F99-458F-9437-3EAE8D784B31}" dt="2021-10-05T16:32:27.567" v="133" actId="207"/>
          <ac:spMkLst>
            <pc:docMk/>
            <pc:sldMk cId="4206411716" sldId="2144328229"/>
            <ac:spMk id="37" creationId="{34CD3AE0-29A5-4E7B-8092-D1C080BE93F9}"/>
          </ac:spMkLst>
        </pc:spChg>
        <pc:spChg chg="add mod">
          <ac:chgData name="Leah Montner Dixon" userId="d5b2ae9e-9213-4442-b7df-4db8cbe51e5d" providerId="ADAL" clId="{0A36DAAF-1F99-458F-9437-3EAE8D784B31}" dt="2021-10-05T16:32:25.244" v="132"/>
          <ac:spMkLst>
            <pc:docMk/>
            <pc:sldMk cId="4206411716" sldId="2144328229"/>
            <ac:spMk id="38" creationId="{BDD35DF1-0C19-4625-B411-8E3CD077348B}"/>
          </ac:spMkLst>
        </pc:spChg>
        <pc:spChg chg="add mod">
          <ac:chgData name="Leah Montner Dixon" userId="d5b2ae9e-9213-4442-b7df-4db8cbe51e5d" providerId="ADAL" clId="{0A36DAAF-1F99-458F-9437-3EAE8D784B31}" dt="2021-10-05T16:32:27.567" v="133" actId="207"/>
          <ac:spMkLst>
            <pc:docMk/>
            <pc:sldMk cId="4206411716" sldId="2144328229"/>
            <ac:spMk id="40" creationId="{4A75A9C6-2E7C-4E0C-99C3-A26C283839D4}"/>
          </ac:spMkLst>
        </pc:spChg>
        <pc:spChg chg="add mod">
          <ac:chgData name="Leah Montner Dixon" userId="d5b2ae9e-9213-4442-b7df-4db8cbe51e5d" providerId="ADAL" clId="{0A36DAAF-1F99-458F-9437-3EAE8D784B31}" dt="2021-10-05T16:32:27.567" v="133" actId="207"/>
          <ac:spMkLst>
            <pc:docMk/>
            <pc:sldMk cId="4206411716" sldId="2144328229"/>
            <ac:spMk id="41" creationId="{3FAF4850-7DD3-4832-A971-870C9A5C8F9E}"/>
          </ac:spMkLst>
        </pc:spChg>
        <pc:spChg chg="add mod">
          <ac:chgData name="Leah Montner Dixon" userId="d5b2ae9e-9213-4442-b7df-4db8cbe51e5d" providerId="ADAL" clId="{0A36DAAF-1F99-458F-9437-3EAE8D784B31}" dt="2021-10-05T16:32:27.567" v="133" actId="207"/>
          <ac:spMkLst>
            <pc:docMk/>
            <pc:sldMk cId="4206411716" sldId="2144328229"/>
            <ac:spMk id="42" creationId="{632B8E81-5752-4F42-A14D-9BA2ABBD65DA}"/>
          </ac:spMkLst>
        </pc:spChg>
        <pc:spChg chg="del mod">
          <ac:chgData name="Leah Montner Dixon" userId="d5b2ae9e-9213-4442-b7df-4db8cbe51e5d" providerId="ADAL" clId="{0A36DAAF-1F99-458F-9437-3EAE8D784B31}" dt="2021-10-05T16:32:24.862" v="131" actId="478"/>
          <ac:spMkLst>
            <pc:docMk/>
            <pc:sldMk cId="4206411716" sldId="2144328229"/>
            <ac:spMk id="66" creationId="{D8D3A33D-1EE9-46E2-B440-52C2DF087D31}"/>
          </ac:spMkLst>
        </pc:spChg>
        <pc:spChg chg="del mod">
          <ac:chgData name="Leah Montner Dixon" userId="d5b2ae9e-9213-4442-b7df-4db8cbe51e5d" providerId="ADAL" clId="{0A36DAAF-1F99-458F-9437-3EAE8D784B31}" dt="2021-10-05T16:32:24.862" v="131" actId="478"/>
          <ac:spMkLst>
            <pc:docMk/>
            <pc:sldMk cId="4206411716" sldId="2144328229"/>
            <ac:spMk id="71" creationId="{7B0E4EB1-AC01-4C4E-8266-3294F69AF3F9}"/>
          </ac:spMkLst>
        </pc:spChg>
        <pc:spChg chg="del mod">
          <ac:chgData name="Leah Montner Dixon" userId="d5b2ae9e-9213-4442-b7df-4db8cbe51e5d" providerId="ADAL" clId="{0A36DAAF-1F99-458F-9437-3EAE8D784B31}" dt="2021-10-05T16:32:24.862" v="131" actId="478"/>
          <ac:spMkLst>
            <pc:docMk/>
            <pc:sldMk cId="4206411716" sldId="2144328229"/>
            <ac:spMk id="73" creationId="{6BFB3A52-4336-438F-972D-DDD653890A86}"/>
          </ac:spMkLst>
        </pc:spChg>
        <pc:spChg chg="del mod">
          <ac:chgData name="Leah Montner Dixon" userId="d5b2ae9e-9213-4442-b7df-4db8cbe51e5d" providerId="ADAL" clId="{0A36DAAF-1F99-458F-9437-3EAE8D784B31}" dt="2021-10-05T16:32:24.862" v="131" actId="478"/>
          <ac:spMkLst>
            <pc:docMk/>
            <pc:sldMk cId="4206411716" sldId="2144328229"/>
            <ac:spMk id="77" creationId="{6CD4B4D8-0C89-4806-AB66-20015B29BD9C}"/>
          </ac:spMkLst>
        </pc:spChg>
        <pc:spChg chg="del mod">
          <ac:chgData name="Leah Montner Dixon" userId="d5b2ae9e-9213-4442-b7df-4db8cbe51e5d" providerId="ADAL" clId="{0A36DAAF-1F99-458F-9437-3EAE8D784B31}" dt="2021-10-05T16:32:24.862" v="131" actId="478"/>
          <ac:spMkLst>
            <pc:docMk/>
            <pc:sldMk cId="4206411716" sldId="2144328229"/>
            <ac:spMk id="84" creationId="{200C54B2-00DB-4C7E-BB5B-F64E6747CCEB}"/>
          </ac:spMkLst>
        </pc:spChg>
        <pc:spChg chg="del mod">
          <ac:chgData name="Leah Montner Dixon" userId="d5b2ae9e-9213-4442-b7df-4db8cbe51e5d" providerId="ADAL" clId="{0A36DAAF-1F99-458F-9437-3EAE8D784B31}" dt="2021-10-05T16:32:24.862" v="131" actId="478"/>
          <ac:spMkLst>
            <pc:docMk/>
            <pc:sldMk cId="4206411716" sldId="2144328229"/>
            <ac:spMk id="85" creationId="{A31404E3-E5CF-47CA-BC69-00900C88E96C}"/>
          </ac:spMkLst>
        </pc:spChg>
        <pc:spChg chg="del mod">
          <ac:chgData name="Leah Montner Dixon" userId="d5b2ae9e-9213-4442-b7df-4db8cbe51e5d" providerId="ADAL" clId="{0A36DAAF-1F99-458F-9437-3EAE8D784B31}" dt="2021-10-05T16:32:24.862" v="131" actId="478"/>
          <ac:spMkLst>
            <pc:docMk/>
            <pc:sldMk cId="4206411716" sldId="2144328229"/>
            <ac:spMk id="86" creationId="{40903E33-D7B8-4176-B0C1-0433CA1A895C}"/>
          </ac:spMkLst>
        </pc:spChg>
        <pc:spChg chg="del mod">
          <ac:chgData name="Leah Montner Dixon" userId="d5b2ae9e-9213-4442-b7df-4db8cbe51e5d" providerId="ADAL" clId="{0A36DAAF-1F99-458F-9437-3EAE8D784B31}" dt="2021-10-05T16:32:24.862" v="131" actId="478"/>
          <ac:spMkLst>
            <pc:docMk/>
            <pc:sldMk cId="4206411716" sldId="2144328229"/>
            <ac:spMk id="88" creationId="{068566A5-7446-4C01-B179-EDD71F85B1F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GoogleDrive\My%20Drive\Case%20Studies\Outcomes\Otezla\Otezla_Final%20Workbook_for%20Case%20Study_6.29_TF.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olumes\GoogleDrive\My%20Drive\Case%20Studies\Outcomes\Ilumya\Ilumya_%20Performance%20Backup%20Data_7.2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olumes\GoogleDrive\My%20Drive\Case%20Studies\Outcomes\Ilumya\Ilumya_%20Performance%20Backup%20Data_7.2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8361695087037"/>
          <c:y val="4.4007401559821399E-2"/>
          <c:w val="0.82210186572115052"/>
          <c:h val="0.81000237520263252"/>
        </c:manualLayout>
      </c:layout>
      <c:doughnutChart>
        <c:varyColors val="1"/>
        <c:ser>
          <c:idx val="0"/>
          <c:order val="0"/>
          <c:tx>
            <c:strRef>
              <c:f>Sheet1!$B$1</c:f>
              <c:strCache>
                <c:ptCount val="1"/>
                <c:pt idx="0">
                  <c:v>Reach</c:v>
                </c:pt>
              </c:strCache>
            </c:strRef>
          </c:tx>
          <c:explosion val="1"/>
          <c:dPt>
            <c:idx val="0"/>
            <c:bubble3D val="0"/>
            <c:explosion val="0"/>
            <c:spPr>
              <a:solidFill>
                <a:srgbClr val="ED3C8D"/>
              </a:solidFill>
              <a:ln w="19050">
                <a:solidFill>
                  <a:schemeClr val="lt1"/>
                </a:solidFill>
              </a:ln>
              <a:effectLst/>
            </c:spPr>
            <c:extLst>
              <c:ext xmlns:c16="http://schemas.microsoft.com/office/drawing/2014/chart" uri="{C3380CC4-5D6E-409C-BE32-E72D297353CC}">
                <c16:uniqueId val="{00000001-95A2-4C12-BADD-49F867121A7D}"/>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95A2-4C12-BADD-49F867121A7D}"/>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5A2-4C12-BADD-49F867121A7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CTV Incremental</c:v>
                </c:pt>
                <c:pt idx="1">
                  <c:v>CTV + Linear</c:v>
                </c:pt>
              </c:strCache>
            </c:strRef>
          </c:cat>
          <c:val>
            <c:numRef>
              <c:f>Sheet1!$B$2:$B$3</c:f>
              <c:numCache>
                <c:formatCode>0%</c:formatCode>
                <c:ptCount val="2"/>
                <c:pt idx="0">
                  <c:v>0.85899999999999999</c:v>
                </c:pt>
                <c:pt idx="1">
                  <c:v>0.14099999999999999</c:v>
                </c:pt>
              </c:numCache>
            </c:numRef>
          </c:val>
          <c:extLst>
            <c:ext xmlns:c16="http://schemas.microsoft.com/office/drawing/2014/chart" uri="{C3380CC4-5D6E-409C-BE32-E72D297353CC}">
              <c16:uniqueId val="{00000004-95A2-4C12-BADD-49F867121A7D}"/>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F1A62"/>
                </a:solidFill>
                <a:latin typeface="Helvetica" panose="020B0403020202020204" pitchFamily="34" charset="0"/>
                <a:ea typeface="+mn-ea"/>
                <a:cs typeface="Arial" panose="020B0604020202020204" pitchFamily="34" charset="0"/>
              </a:defRPr>
            </a:pPr>
            <a:r>
              <a:rPr lang="en-US" sz="1400" b="1"/>
              <a:t>Rate of Exposure-to-Incremental Sales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1F1A62"/>
              </a:solidFill>
              <a:latin typeface="Helvetica" panose="020B0403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674101016088015E-3"/>
          <c:y val="0.18506330789936656"/>
          <c:w val="0.99883258989839108"/>
          <c:h val="0.59489592826466364"/>
        </c:manualLayout>
      </c:layout>
      <c:barChart>
        <c:barDir val="col"/>
        <c:grouping val="clustered"/>
        <c:varyColors val="0"/>
        <c:ser>
          <c:idx val="1"/>
          <c:order val="0"/>
          <c:tx>
            <c:strRef>
              <c:f>Sheet1!$B$1</c:f>
              <c:strCache>
                <c:ptCount val="1"/>
                <c:pt idx="0">
                  <c:v>% HHs Exposed</c:v>
                </c:pt>
              </c:strCache>
            </c:strRef>
          </c:tx>
          <c:spPr>
            <a:solidFill>
              <a:srgbClr val="E2E8F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Standard Ad</c:v>
                </c:pt>
                <c:pt idx="1">
                  <c:v>Binge Ad</c:v>
                </c:pt>
                <c:pt idx="2">
                  <c:v>Overlap</c:v>
                </c:pt>
              </c:strCache>
            </c:strRef>
          </c:cat>
          <c:val>
            <c:numRef>
              <c:f>Sheet1!$B$2:$B$4</c:f>
              <c:numCache>
                <c:formatCode>0%</c:formatCode>
                <c:ptCount val="3"/>
                <c:pt idx="0">
                  <c:v>0.93310000000000004</c:v>
                </c:pt>
                <c:pt idx="1">
                  <c:v>4.2999999999999997E-2</c:v>
                </c:pt>
                <c:pt idx="2">
                  <c:v>0.02</c:v>
                </c:pt>
              </c:numCache>
            </c:numRef>
          </c:val>
          <c:extLst>
            <c:ext xmlns:c16="http://schemas.microsoft.com/office/drawing/2014/chart" uri="{C3380CC4-5D6E-409C-BE32-E72D297353CC}">
              <c16:uniqueId val="{00000000-1BBE-440C-8CAF-20F05DED67E8}"/>
            </c:ext>
          </c:extLst>
        </c:ser>
        <c:ser>
          <c:idx val="2"/>
          <c:order val="1"/>
          <c:tx>
            <c:strRef>
              <c:f>Sheet1!$C$1</c:f>
              <c:strCache>
                <c:ptCount val="1"/>
                <c:pt idx="0">
                  <c:v>% Incremental Sales</c:v>
                </c:pt>
              </c:strCache>
            </c:strRef>
          </c:tx>
          <c:spPr>
            <a:solidFill>
              <a:srgbClr val="4EBEA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Standard Ad</c:v>
                </c:pt>
                <c:pt idx="1">
                  <c:v>Binge Ad</c:v>
                </c:pt>
                <c:pt idx="2">
                  <c:v>Overlap</c:v>
                </c:pt>
              </c:strCache>
            </c:strRef>
          </c:cat>
          <c:val>
            <c:numRef>
              <c:f>Sheet1!$C$2:$C$4</c:f>
              <c:numCache>
                <c:formatCode>0%</c:formatCode>
                <c:ptCount val="3"/>
                <c:pt idx="0">
                  <c:v>0.84</c:v>
                </c:pt>
                <c:pt idx="1">
                  <c:v>0.08</c:v>
                </c:pt>
                <c:pt idx="2">
                  <c:v>0.08</c:v>
                </c:pt>
              </c:numCache>
            </c:numRef>
          </c:val>
          <c:extLst>
            <c:ext xmlns:c16="http://schemas.microsoft.com/office/drawing/2014/chart" uri="{C3380CC4-5D6E-409C-BE32-E72D297353CC}">
              <c16:uniqueId val="{00000001-1BBE-440C-8CAF-20F05DED67E8}"/>
            </c:ext>
          </c:extLst>
        </c:ser>
        <c:dLbls>
          <c:showLegendKey val="0"/>
          <c:showVal val="1"/>
          <c:showCatName val="0"/>
          <c:showSerName val="0"/>
          <c:showPercent val="0"/>
          <c:showBubbleSize val="0"/>
        </c:dLbls>
        <c:gapWidth val="219"/>
        <c:overlap val="-27"/>
        <c:axId val="377839016"/>
        <c:axId val="377840584"/>
      </c:barChart>
      <c:catAx>
        <c:axId val="377839016"/>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377840584"/>
        <c:crosses val="autoZero"/>
        <c:auto val="1"/>
        <c:lblAlgn val="ctr"/>
        <c:lblOffset val="100"/>
        <c:noMultiLvlLbl val="0"/>
      </c:catAx>
      <c:valAx>
        <c:axId val="377840584"/>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377839016"/>
        <c:crosses val="autoZero"/>
        <c:crossBetween val="between"/>
      </c:valAx>
      <c:spPr>
        <a:noFill/>
        <a:ln>
          <a:noFill/>
        </a:ln>
        <a:effectLst/>
      </c:spPr>
    </c:plotArea>
    <c:legend>
      <c:legendPos val="t"/>
      <c:layout>
        <c:manualLayout>
          <c:xMode val="edge"/>
          <c:yMode val="edge"/>
          <c:x val="0.24763669596822482"/>
          <c:y val="0.10781203561412676"/>
          <c:w val="0.48772186484625923"/>
          <c:h val="0.11006335736766394"/>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rgbClr val="1F1A62"/>
          </a:solidFill>
          <a:latin typeface="Helvetica" panose="020B0403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'final summary charts'!$G$91</c:f>
              <c:strCache>
                <c:ptCount val="1"/>
                <c:pt idx="0">
                  <c:v>Verified Patients</c:v>
                </c:pt>
              </c:strCache>
            </c:strRef>
          </c:tx>
          <c:spPr>
            <a:solidFill>
              <a:schemeClr val="accent5"/>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2-01C4-4ECB-A15A-7E9F8C2238D4}"/>
              </c:ext>
            </c:extLst>
          </c:dPt>
          <c:dPt>
            <c:idx val="1"/>
            <c:invertIfNegative val="0"/>
            <c:bubble3D val="0"/>
            <c:spPr>
              <a:solidFill>
                <a:srgbClr val="1F1A62"/>
              </a:solidFill>
              <a:ln>
                <a:noFill/>
              </a:ln>
              <a:effectLst/>
            </c:spPr>
            <c:extLst>
              <c:ext xmlns:c16="http://schemas.microsoft.com/office/drawing/2014/chart" uri="{C3380CC4-5D6E-409C-BE32-E72D297353CC}">
                <c16:uniqueId val="{00000003-01C4-4ECB-A15A-7E9F8C2238D4}"/>
              </c:ext>
            </c:extLst>
          </c:dPt>
          <c:dPt>
            <c:idx val="3"/>
            <c:invertIfNegative val="0"/>
            <c:bubble3D val="0"/>
            <c:spPr>
              <a:solidFill>
                <a:srgbClr val="00BFF2"/>
              </a:solidFill>
              <a:ln>
                <a:noFill/>
              </a:ln>
              <a:effectLst/>
            </c:spPr>
            <c:extLst>
              <c:ext xmlns:c16="http://schemas.microsoft.com/office/drawing/2014/chart" uri="{C3380CC4-5D6E-409C-BE32-E72D297353CC}">
                <c16:uniqueId val="{00000004-01C4-4ECB-A15A-7E9F8C2238D4}"/>
              </c:ext>
            </c:extLst>
          </c:dPt>
          <c:dPt>
            <c:idx val="4"/>
            <c:invertIfNegative val="0"/>
            <c:bubble3D val="0"/>
            <c:spPr>
              <a:solidFill>
                <a:srgbClr val="00BFF2"/>
              </a:solidFill>
              <a:ln>
                <a:noFill/>
              </a:ln>
              <a:effectLst/>
            </c:spPr>
            <c:extLst>
              <c:ext xmlns:c16="http://schemas.microsoft.com/office/drawing/2014/chart" uri="{C3380CC4-5D6E-409C-BE32-E72D297353CC}">
                <c16:uniqueId val="{00000005-01C4-4ECB-A15A-7E9F8C2238D4}"/>
              </c:ext>
            </c:extLst>
          </c:dPt>
          <c:cat>
            <c:strRef>
              <c:f>'final summary charts'!$F$92:$F$103</c:f>
              <c:strCache>
                <c:ptCount val="5"/>
                <c:pt idx="0">
                  <c:v>before </c:v>
                </c:pt>
                <c:pt idx="1">
                  <c:v>after </c:v>
                </c:pt>
                <c:pt idx="3">
                  <c:v>before</c:v>
                </c:pt>
                <c:pt idx="4">
                  <c:v>after</c:v>
                </c:pt>
              </c:strCache>
            </c:strRef>
          </c:cat>
          <c:val>
            <c:numRef>
              <c:f>'final summary charts'!$G$92:$G$103</c:f>
              <c:numCache>
                <c:formatCode>_(* #,##0_);_(* \(#,##0\);_(* "-"??_);_(@_)</c:formatCode>
                <c:ptCount val="5"/>
                <c:pt idx="0">
                  <c:v>14392</c:v>
                </c:pt>
                <c:pt idx="1">
                  <c:v>58316</c:v>
                </c:pt>
                <c:pt idx="3">
                  <c:v>6788</c:v>
                </c:pt>
                <c:pt idx="4">
                  <c:v>20944</c:v>
                </c:pt>
              </c:numCache>
            </c:numRef>
          </c:val>
          <c:extLst>
            <c:ext xmlns:c16="http://schemas.microsoft.com/office/drawing/2014/chart" uri="{C3380CC4-5D6E-409C-BE32-E72D297353CC}">
              <c16:uniqueId val="{00000000-01C4-4ECB-A15A-7E9F8C2238D4}"/>
            </c:ext>
          </c:extLst>
        </c:ser>
        <c:dLbls>
          <c:showLegendKey val="0"/>
          <c:showVal val="0"/>
          <c:showCatName val="0"/>
          <c:showSerName val="0"/>
          <c:showPercent val="0"/>
          <c:showBubbleSize val="0"/>
        </c:dLbls>
        <c:gapWidth val="51"/>
        <c:overlap val="-33"/>
        <c:axId val="721215952"/>
        <c:axId val="965328656"/>
      </c:barChart>
      <c:lineChart>
        <c:grouping val="standard"/>
        <c:varyColors val="0"/>
        <c:ser>
          <c:idx val="1"/>
          <c:order val="1"/>
          <c:tx>
            <c:strRef>
              <c:f>'final summary charts'!$H$91</c:f>
              <c:strCache>
                <c:ptCount val="1"/>
                <c:pt idx="0">
                  <c:v>CPVP</c:v>
                </c:pt>
              </c:strCache>
            </c:strRef>
          </c:tx>
          <c:spPr>
            <a:ln w="19050" cap="rnd">
              <a:solidFill>
                <a:srgbClr val="ED3C8D"/>
              </a:solidFill>
              <a:prstDash val="sysDot"/>
              <a:round/>
            </a:ln>
            <a:effectLst/>
          </c:spPr>
          <c:marker>
            <c:symbol val="square"/>
            <c:size val="8"/>
            <c:spPr>
              <a:solidFill>
                <a:srgbClr val="ED3C8D"/>
              </a:solidFill>
              <a:ln w="9525">
                <a:solidFill>
                  <a:srgbClr val="ED3C8D"/>
                </a:solidFill>
              </a:ln>
              <a:effectLst/>
            </c:spPr>
          </c:marker>
          <c:cat>
            <c:strRef>
              <c:f>'final summary charts'!$F$92:$F$103</c:f>
              <c:strCache>
                <c:ptCount val="5"/>
                <c:pt idx="0">
                  <c:v>before </c:v>
                </c:pt>
                <c:pt idx="1">
                  <c:v>after </c:v>
                </c:pt>
                <c:pt idx="3">
                  <c:v>before</c:v>
                </c:pt>
                <c:pt idx="4">
                  <c:v>after</c:v>
                </c:pt>
              </c:strCache>
            </c:strRef>
          </c:cat>
          <c:val>
            <c:numRef>
              <c:f>'final summary charts'!$H$92:$H$103</c:f>
              <c:numCache>
                <c:formatCode>"$"#,##0.00</c:formatCode>
                <c:ptCount val="5"/>
                <c:pt idx="0">
                  <c:v>36.393621456364649</c:v>
                </c:pt>
                <c:pt idx="1">
                  <c:v>23.49794915632074</c:v>
                </c:pt>
                <c:pt idx="3">
                  <c:v>69.430558632881556</c:v>
                </c:pt>
                <c:pt idx="4">
                  <c:v>43.498685590145151</c:v>
                </c:pt>
              </c:numCache>
            </c:numRef>
          </c:val>
          <c:smooth val="0"/>
          <c:extLst>
            <c:ext xmlns:c16="http://schemas.microsoft.com/office/drawing/2014/chart" uri="{C3380CC4-5D6E-409C-BE32-E72D297353CC}">
              <c16:uniqueId val="{00000001-01C4-4ECB-A15A-7E9F8C2238D4}"/>
            </c:ext>
          </c:extLst>
        </c:ser>
        <c:dLbls>
          <c:showLegendKey val="0"/>
          <c:showVal val="0"/>
          <c:showCatName val="0"/>
          <c:showSerName val="0"/>
          <c:showPercent val="0"/>
          <c:showBubbleSize val="0"/>
        </c:dLbls>
        <c:marker val="1"/>
        <c:smooth val="0"/>
        <c:axId val="1113244128"/>
        <c:axId val="1113229152"/>
      </c:lineChart>
      <c:catAx>
        <c:axId val="72121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65328656"/>
        <c:crosses val="autoZero"/>
        <c:auto val="1"/>
        <c:lblAlgn val="ctr"/>
        <c:lblOffset val="100"/>
        <c:noMultiLvlLbl val="0"/>
      </c:catAx>
      <c:valAx>
        <c:axId val="965328656"/>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721215952"/>
        <c:crosses val="autoZero"/>
        <c:crossBetween val="between"/>
      </c:valAx>
      <c:valAx>
        <c:axId val="1113229152"/>
        <c:scaling>
          <c:orientation val="minMax"/>
          <c:max val="80"/>
        </c:scaling>
        <c:delete val="0"/>
        <c:axPos val="r"/>
        <c:numFmt formatCode="&quot;$&quot;#,##0.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113244128"/>
        <c:crosses val="max"/>
        <c:crossBetween val="between"/>
      </c:valAx>
      <c:catAx>
        <c:axId val="1113244128"/>
        <c:scaling>
          <c:orientation val="minMax"/>
        </c:scaling>
        <c:delete val="1"/>
        <c:axPos val="b"/>
        <c:numFmt formatCode="General" sourceLinked="1"/>
        <c:majorTickMark val="out"/>
        <c:minorTickMark val="none"/>
        <c:tickLblPos val="nextTo"/>
        <c:crossAx val="11132291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Ilumya!$AG$36</c:f>
              <c:strCache>
                <c:ptCount val="1"/>
                <c:pt idx="0">
                  <c:v>Avg. Weekly Verified Patients</c:v>
                </c:pt>
              </c:strCache>
            </c:strRef>
          </c:tx>
          <c:spPr>
            <a:solidFill>
              <a:schemeClr val="accent5"/>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2-C9C3-4259-A83B-91450DF33360}"/>
              </c:ext>
            </c:extLst>
          </c:dPt>
          <c:dPt>
            <c:idx val="1"/>
            <c:invertIfNegative val="0"/>
            <c:bubble3D val="0"/>
            <c:spPr>
              <a:solidFill>
                <a:srgbClr val="00BFF2"/>
              </a:solidFill>
              <a:ln>
                <a:noFill/>
              </a:ln>
              <a:effectLst/>
            </c:spPr>
            <c:extLst>
              <c:ext xmlns:c16="http://schemas.microsoft.com/office/drawing/2014/chart" uri="{C3380CC4-5D6E-409C-BE32-E72D297353CC}">
                <c16:uniqueId val="{00000003-C9C3-4259-A83B-91450DF33360}"/>
              </c:ext>
            </c:extLst>
          </c:dPt>
          <c:cat>
            <c:strRef>
              <c:f>Ilumya!$AF$37:$AF$38</c:f>
              <c:strCache>
                <c:ptCount val="2"/>
                <c:pt idx="0">
                  <c:v>Learning Phase</c:v>
                </c:pt>
                <c:pt idx="1">
                  <c:v>Optimization Phase</c:v>
                </c:pt>
              </c:strCache>
            </c:strRef>
          </c:cat>
          <c:val>
            <c:numRef>
              <c:f>Ilumya!$AG$37:$AG$38</c:f>
              <c:numCache>
                <c:formatCode>_(* #,##0_);_(* \(#,##0\);_(* "-"??_);_(@_)</c:formatCode>
                <c:ptCount val="2"/>
                <c:pt idx="0">
                  <c:v>80.5</c:v>
                </c:pt>
                <c:pt idx="1">
                  <c:v>458.58333333333331</c:v>
                </c:pt>
              </c:numCache>
            </c:numRef>
          </c:val>
          <c:extLst>
            <c:ext xmlns:c16="http://schemas.microsoft.com/office/drawing/2014/chart" uri="{C3380CC4-5D6E-409C-BE32-E72D297353CC}">
              <c16:uniqueId val="{00000000-C9C3-4259-A83B-91450DF33360}"/>
            </c:ext>
          </c:extLst>
        </c:ser>
        <c:dLbls>
          <c:showLegendKey val="0"/>
          <c:showVal val="0"/>
          <c:showCatName val="0"/>
          <c:showSerName val="0"/>
          <c:showPercent val="0"/>
          <c:showBubbleSize val="0"/>
        </c:dLbls>
        <c:gapWidth val="173"/>
        <c:overlap val="-11"/>
        <c:axId val="463851199"/>
        <c:axId val="463854943"/>
      </c:barChart>
      <c:lineChart>
        <c:grouping val="standard"/>
        <c:varyColors val="0"/>
        <c:ser>
          <c:idx val="1"/>
          <c:order val="1"/>
          <c:tx>
            <c:strRef>
              <c:f>Ilumya!$AH$36</c:f>
              <c:strCache>
                <c:ptCount val="1"/>
                <c:pt idx="0">
                  <c:v>CPVP (Total Time Period)</c:v>
                </c:pt>
              </c:strCache>
            </c:strRef>
          </c:tx>
          <c:spPr>
            <a:ln w="28575" cap="rnd">
              <a:solidFill>
                <a:srgbClr val="ED3C8D"/>
              </a:solidFill>
              <a:prstDash val="sysDot"/>
              <a:round/>
            </a:ln>
            <a:effectLst/>
          </c:spPr>
          <c:marker>
            <c:symbol val="square"/>
            <c:size val="11"/>
            <c:spPr>
              <a:solidFill>
                <a:srgbClr val="ED3C8D"/>
              </a:solidFill>
              <a:ln w="9525">
                <a:solidFill>
                  <a:srgbClr val="ED3C8D"/>
                </a:solidFill>
              </a:ln>
              <a:effectLst/>
            </c:spPr>
          </c:marker>
          <c:cat>
            <c:strRef>
              <c:f>Ilumya!$AF$37:$AF$38</c:f>
              <c:strCache>
                <c:ptCount val="2"/>
                <c:pt idx="0">
                  <c:v>Learning Phase</c:v>
                </c:pt>
                <c:pt idx="1">
                  <c:v>Optimization Phase</c:v>
                </c:pt>
              </c:strCache>
            </c:strRef>
          </c:cat>
          <c:val>
            <c:numRef>
              <c:f>Ilumya!$AH$37:$AH$38</c:f>
              <c:numCache>
                <c:formatCode>"$"#,##0.00</c:formatCode>
                <c:ptCount val="2"/>
                <c:pt idx="0">
                  <c:v>183.46080764036</c:v>
                </c:pt>
                <c:pt idx="1">
                  <c:v>30.384214024662473</c:v>
                </c:pt>
              </c:numCache>
            </c:numRef>
          </c:val>
          <c:smooth val="0"/>
          <c:extLst>
            <c:ext xmlns:c16="http://schemas.microsoft.com/office/drawing/2014/chart" uri="{C3380CC4-5D6E-409C-BE32-E72D297353CC}">
              <c16:uniqueId val="{00000001-C9C3-4259-A83B-91450DF33360}"/>
            </c:ext>
          </c:extLst>
        </c:ser>
        <c:dLbls>
          <c:showLegendKey val="0"/>
          <c:showVal val="0"/>
          <c:showCatName val="0"/>
          <c:showSerName val="0"/>
          <c:showPercent val="0"/>
          <c:showBubbleSize val="0"/>
        </c:dLbls>
        <c:marker val="1"/>
        <c:smooth val="0"/>
        <c:axId val="955370207"/>
        <c:axId val="955369375"/>
      </c:lineChart>
      <c:catAx>
        <c:axId val="4638511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463854943"/>
        <c:crosses val="autoZero"/>
        <c:auto val="1"/>
        <c:lblAlgn val="ctr"/>
        <c:lblOffset val="100"/>
        <c:noMultiLvlLbl val="0"/>
      </c:catAx>
      <c:valAx>
        <c:axId val="463854943"/>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851199"/>
        <c:crosses val="autoZero"/>
        <c:crossBetween val="between"/>
      </c:valAx>
      <c:valAx>
        <c:axId val="955369375"/>
        <c:scaling>
          <c:orientation val="minMax"/>
        </c:scaling>
        <c:delete val="0"/>
        <c:axPos val="r"/>
        <c:numFmt formatCode="&quot;$&quot;#,##0.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55370207"/>
        <c:crosses val="max"/>
        <c:crossBetween val="between"/>
      </c:valAx>
      <c:catAx>
        <c:axId val="955370207"/>
        <c:scaling>
          <c:orientation val="minMax"/>
        </c:scaling>
        <c:delete val="1"/>
        <c:axPos val="b"/>
        <c:numFmt formatCode="General" sourceLinked="1"/>
        <c:majorTickMark val="out"/>
        <c:minorTickMark val="none"/>
        <c:tickLblPos val="nextTo"/>
        <c:crossAx val="9553693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'Hulu chart'!$U$8</c:f>
              <c:strCache>
                <c:ptCount val="1"/>
                <c:pt idx="0">
                  <c:v>CPVP (Total Time Period)</c:v>
                </c:pt>
              </c:strCache>
            </c:strRef>
          </c:tx>
          <c:spPr>
            <a:solidFill>
              <a:srgbClr val="4EBEA4"/>
            </a:solidFill>
            <a:ln>
              <a:noFill/>
            </a:ln>
            <a:effectLst/>
          </c:spPr>
          <c:invertIfNegative val="0"/>
          <c:cat>
            <c:strRef>
              <c:f>'Hulu chart'!$T$9:$T$10</c:f>
              <c:strCache>
                <c:ptCount val="2"/>
                <c:pt idx="0">
                  <c:v>Learning Phase</c:v>
                </c:pt>
                <c:pt idx="1">
                  <c:v>Optimization Phase</c:v>
                </c:pt>
              </c:strCache>
            </c:strRef>
          </c:cat>
          <c:val>
            <c:numRef>
              <c:f>'Hulu chart'!$U$9:$U$10</c:f>
              <c:numCache>
                <c:formatCode>_("$"* #,##0.00_);_("$"* \(#,##0.00\);_("$"* "-"??_);_(@_)</c:formatCode>
                <c:ptCount val="2"/>
                <c:pt idx="0">
                  <c:v>141.97</c:v>
                </c:pt>
                <c:pt idx="1">
                  <c:v>47.62</c:v>
                </c:pt>
              </c:numCache>
            </c:numRef>
          </c:val>
          <c:extLst>
            <c:ext xmlns:c16="http://schemas.microsoft.com/office/drawing/2014/chart" uri="{C3380CC4-5D6E-409C-BE32-E72D297353CC}">
              <c16:uniqueId val="{00000000-E2A0-42E3-B4A9-30C94205FEC6}"/>
            </c:ext>
          </c:extLst>
        </c:ser>
        <c:dLbls>
          <c:showLegendKey val="0"/>
          <c:showVal val="0"/>
          <c:showCatName val="0"/>
          <c:showSerName val="0"/>
          <c:showPercent val="0"/>
          <c:showBubbleSize val="0"/>
        </c:dLbls>
        <c:gapWidth val="173"/>
        <c:overlap val="-11"/>
        <c:axId val="463851199"/>
        <c:axId val="463854943"/>
      </c:barChart>
      <c:catAx>
        <c:axId val="4638511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463854943"/>
        <c:crosses val="autoZero"/>
        <c:auto val="1"/>
        <c:lblAlgn val="ctr"/>
        <c:lblOffset val="100"/>
        <c:noMultiLvlLbl val="0"/>
      </c:catAx>
      <c:valAx>
        <c:axId val="463854943"/>
        <c:scaling>
          <c:orientation val="minMax"/>
        </c:scaling>
        <c:delete val="0"/>
        <c:axPos val="l"/>
        <c:numFmt formatCode="_(&quot;$&quot;* #,##0.00_);_(&quot;$&quot;* \(#,##0.00\);_(&quot;$&quot;* &quot;-&quot;??_);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851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99750552595293E-2"/>
          <c:y val="0.39364640883977903"/>
          <c:w val="0.91200049889480939"/>
          <c:h val="0.40588212902945142"/>
        </c:manualLayout>
      </c:layout>
      <c:barChart>
        <c:barDir val="col"/>
        <c:grouping val="clustered"/>
        <c:varyColors val="0"/>
        <c:ser>
          <c:idx val="0"/>
          <c:order val="0"/>
          <c:tx>
            <c:strRef>
              <c:f>Sheet1!$B$1</c:f>
              <c:strCache>
                <c:ptCount val="1"/>
                <c:pt idx="0">
                  <c:v>Conversion Lift</c:v>
                </c:pt>
              </c:strCache>
            </c:strRef>
          </c:tx>
          <c:spPr>
            <a:solidFill>
              <a:schemeClr val="accent1"/>
            </a:solidFill>
            <a:ln>
              <a:noFill/>
            </a:ln>
            <a:effectLst/>
          </c:spPr>
          <c:invertIfNegative val="0"/>
          <c:dPt>
            <c:idx val="0"/>
            <c:invertIfNegative val="0"/>
            <c:bubble3D val="0"/>
            <c:spPr>
              <a:solidFill>
                <a:srgbClr val="00BFF2"/>
              </a:solidFill>
              <a:ln>
                <a:noFill/>
              </a:ln>
              <a:effectLst/>
            </c:spPr>
            <c:extLst>
              <c:ext xmlns:c16="http://schemas.microsoft.com/office/drawing/2014/chart" uri="{C3380CC4-5D6E-409C-BE32-E72D297353CC}">
                <c16:uniqueId val="{00000004-E1E7-4919-B095-1C2C3A8136F0}"/>
              </c:ext>
            </c:extLst>
          </c:dPt>
          <c:dPt>
            <c:idx val="1"/>
            <c:invertIfNegative val="0"/>
            <c:bubble3D val="0"/>
            <c:spPr>
              <a:solidFill>
                <a:srgbClr val="1F1A62"/>
              </a:solidFill>
              <a:ln>
                <a:noFill/>
              </a:ln>
              <a:effectLst/>
            </c:spPr>
            <c:extLst>
              <c:ext xmlns:c16="http://schemas.microsoft.com/office/drawing/2014/chart" uri="{C3380CC4-5D6E-409C-BE32-E72D297353CC}">
                <c16:uniqueId val="{00000005-E1E7-4919-B095-1C2C3A8136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Exposed</c:v>
                </c:pt>
                <c:pt idx="1">
                  <c:v>Unexposed</c:v>
                </c:pt>
              </c:strCache>
            </c:strRef>
          </c:cat>
          <c:val>
            <c:numRef>
              <c:f>Sheet1!$B$2:$B$3</c:f>
              <c:numCache>
                <c:formatCode>General</c:formatCode>
                <c:ptCount val="2"/>
                <c:pt idx="0">
                  <c:v>0.98</c:v>
                </c:pt>
                <c:pt idx="1">
                  <c:v>0.44</c:v>
                </c:pt>
              </c:numCache>
            </c:numRef>
          </c:val>
          <c:extLst>
            <c:ext xmlns:c16="http://schemas.microsoft.com/office/drawing/2014/chart" uri="{C3380CC4-5D6E-409C-BE32-E72D297353CC}">
              <c16:uniqueId val="{00000000-E1E7-4919-B095-1C2C3A8136F0}"/>
            </c:ext>
          </c:extLst>
        </c:ser>
        <c:dLbls>
          <c:showLegendKey val="0"/>
          <c:showVal val="0"/>
          <c:showCatName val="0"/>
          <c:showSerName val="0"/>
          <c:showPercent val="0"/>
          <c:showBubbleSize val="0"/>
        </c:dLbls>
        <c:gapWidth val="219"/>
        <c:overlap val="-27"/>
        <c:axId val="279422400"/>
        <c:axId val="279421984"/>
      </c:barChart>
      <c:catAx>
        <c:axId val="2794224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279421984"/>
        <c:crosses val="autoZero"/>
        <c:auto val="1"/>
        <c:lblAlgn val="ctr"/>
        <c:lblOffset val="100"/>
        <c:noMultiLvlLbl val="0"/>
      </c:catAx>
      <c:valAx>
        <c:axId val="279421984"/>
        <c:scaling>
          <c:orientation val="minMax"/>
        </c:scaling>
        <c:delete val="1"/>
        <c:axPos val="l"/>
        <c:numFmt formatCode="General" sourceLinked="1"/>
        <c:majorTickMark val="none"/>
        <c:minorTickMark val="none"/>
        <c:tickLblPos val="nextTo"/>
        <c:crossAx val="27942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00" b="1" i="0" u="sng" strike="noStrike" kern="1200" spc="0" baseline="0">
                <a:solidFill>
                  <a:srgbClr val="1F1A62"/>
                </a:solidFill>
                <a:latin typeface="Helvetica" panose="020B0403020202020204" pitchFamily="34" charset="0"/>
                <a:ea typeface="+mn-ea"/>
                <a:cs typeface="Arial" panose="020B0604020202020204" pitchFamily="34" charset="0"/>
              </a:defRPr>
            </a:pPr>
            <a:r>
              <a:rPr lang="en-US" sz="1400" b="1" u="sng"/>
              <a:t>Sales Metrics by Ad Product</a:t>
            </a:r>
          </a:p>
        </c:rich>
      </c:tx>
      <c:overlay val="0"/>
      <c:spPr>
        <a:noFill/>
        <a:ln>
          <a:noFill/>
        </a:ln>
        <a:effectLst/>
      </c:spPr>
      <c:txPr>
        <a:bodyPr rot="0" spcFirstLastPara="1" vertOverflow="ellipsis" vert="horz" wrap="square" anchor="ctr" anchorCtr="1"/>
        <a:lstStyle/>
        <a:p>
          <a:pPr>
            <a:defRPr sz="1400" b="1" i="0" u="sng" strike="noStrike" kern="1200" spc="0" baseline="0">
              <a:solidFill>
                <a:srgbClr val="1F1A62"/>
              </a:solidFill>
              <a:latin typeface="Helvetica" panose="020B0403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066652150670461"/>
          <c:y val="8.0378359668317453E-2"/>
          <c:w val="0.63867494078450582"/>
          <c:h val="0.807829924475855"/>
        </c:manualLayout>
      </c:layout>
      <c:barChart>
        <c:barDir val="col"/>
        <c:grouping val="clustered"/>
        <c:varyColors val="0"/>
        <c:ser>
          <c:idx val="0"/>
          <c:order val="0"/>
          <c:tx>
            <c:strRef>
              <c:f>Sheet1!$B$1</c:f>
              <c:strCache>
                <c:ptCount val="1"/>
                <c:pt idx="0">
                  <c:v>Total Sales</c:v>
                </c:pt>
              </c:strCache>
            </c:strRef>
          </c:tx>
          <c:spPr>
            <a:solidFill>
              <a:schemeClr val="tx1">
                <a:lumMod val="25000"/>
                <a:lumOff val="75000"/>
              </a:schemeClr>
            </a:solidFill>
            <a:ln>
              <a:noFill/>
            </a:ln>
            <a:effectLst/>
          </c:spPr>
          <c:invertIfNegative val="0"/>
          <c:dPt>
            <c:idx val="0"/>
            <c:invertIfNegative val="0"/>
            <c:bubble3D val="0"/>
            <c:spPr>
              <a:solidFill>
                <a:srgbClr val="E2E8F0"/>
              </a:solidFill>
              <a:ln>
                <a:noFill/>
              </a:ln>
              <a:effectLst/>
            </c:spPr>
            <c:extLst>
              <c:ext xmlns:c16="http://schemas.microsoft.com/office/drawing/2014/chart" uri="{C3380CC4-5D6E-409C-BE32-E72D297353CC}">
                <c16:uniqueId val="{00000009-1D98-4C0F-8DFF-A052C0FE0DF3}"/>
              </c:ext>
            </c:extLst>
          </c:dPt>
          <c:dPt>
            <c:idx val="1"/>
            <c:invertIfNegative val="0"/>
            <c:bubble3D val="0"/>
            <c:spPr>
              <a:solidFill>
                <a:srgbClr val="4EBEA4"/>
              </a:solidFill>
              <a:ln>
                <a:noFill/>
              </a:ln>
              <a:effectLst/>
            </c:spPr>
            <c:extLst>
              <c:ext xmlns:c16="http://schemas.microsoft.com/office/drawing/2014/chart" uri="{C3380CC4-5D6E-409C-BE32-E72D297353CC}">
                <c16:uniqueId val="{00000001-1D98-4C0F-8DFF-A052C0FE0DF3}"/>
              </c:ext>
            </c:extLst>
          </c:dPt>
          <c:dPt>
            <c:idx val="2"/>
            <c:invertIfNegative val="0"/>
            <c:bubble3D val="0"/>
            <c:spPr>
              <a:solidFill>
                <a:srgbClr val="4EBEA4"/>
              </a:solidFill>
              <a:ln>
                <a:noFill/>
              </a:ln>
              <a:effectLst/>
            </c:spPr>
            <c:extLst>
              <c:ext xmlns:c16="http://schemas.microsoft.com/office/drawing/2014/chart" uri="{C3380CC4-5D6E-409C-BE32-E72D297353CC}">
                <c16:uniqueId val="{00000003-1D98-4C0F-8DFF-A052C0FE0DF3}"/>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1D98-4C0F-8DFF-A052C0FE0DF3}"/>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403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Control</c:v>
                </c:pt>
                <c:pt idx="1">
                  <c:v>Video &amp; Slate*</c:v>
                </c:pt>
                <c:pt idx="2">
                  <c:v>GatewayGo</c:v>
                </c:pt>
              </c:strCache>
            </c:strRef>
          </c:cat>
          <c:val>
            <c:numRef>
              <c:f>Sheet1!$B$2:$B$4</c:f>
              <c:numCache>
                <c:formatCode>_("$"* #,##0.00_);_("$"* \(#,##0.00\);_("$"* "-"??_);_(@_)</c:formatCode>
                <c:ptCount val="3"/>
                <c:pt idx="0">
                  <c:v>0.03</c:v>
                </c:pt>
                <c:pt idx="1">
                  <c:v>0.04</c:v>
                </c:pt>
                <c:pt idx="2">
                  <c:v>0.13</c:v>
                </c:pt>
              </c:numCache>
            </c:numRef>
          </c:val>
          <c:extLst>
            <c:ext xmlns:c16="http://schemas.microsoft.com/office/drawing/2014/chart" uri="{C3380CC4-5D6E-409C-BE32-E72D297353CC}">
              <c16:uniqueId val="{00000004-1D98-4C0F-8DFF-A052C0FE0DF3}"/>
            </c:ext>
          </c:extLst>
        </c:ser>
        <c:dLbls>
          <c:showLegendKey val="0"/>
          <c:showVal val="0"/>
          <c:showCatName val="0"/>
          <c:showSerName val="0"/>
          <c:showPercent val="0"/>
          <c:showBubbleSize val="0"/>
        </c:dLbls>
        <c:gapWidth val="70"/>
        <c:axId val="1684032352"/>
        <c:axId val="1409061056"/>
      </c:barChart>
      <c:lineChart>
        <c:grouping val="standard"/>
        <c:varyColors val="0"/>
        <c:ser>
          <c:idx val="1"/>
          <c:order val="1"/>
          <c:tx>
            <c:strRef>
              <c:f>Sheet1!$C$1</c:f>
              <c:strCache>
                <c:ptCount val="1"/>
                <c:pt idx="0">
                  <c:v>Shop Rate</c:v>
                </c:pt>
              </c:strCache>
            </c:strRef>
          </c:tx>
          <c:spPr>
            <a:ln w="28575" cap="rnd">
              <a:solidFill>
                <a:srgbClr val="00BFF2"/>
              </a:solidFill>
              <a:round/>
            </a:ln>
            <a:effectLst/>
          </c:spPr>
          <c:marker>
            <c:symbol val="none"/>
          </c:marker>
          <c:dLbls>
            <c:dLbl>
              <c:idx val="0"/>
              <c:layout>
                <c:manualLayout>
                  <c:x val="-3.1189826852398597E-2"/>
                  <c:y val="-4.6874413690024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98-4C0F-8DFF-A052C0FE0DF3}"/>
                </c:ext>
              </c:extLst>
            </c:dLbl>
            <c:dLbl>
              <c:idx val="1"/>
              <c:layout>
                <c:manualLayout>
                  <c:x val="-4.6445367958512708E-2"/>
                  <c:y val="-4.7147374709397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98-4C0F-8DFF-A052C0FE0DF3}"/>
                </c:ext>
              </c:extLst>
            </c:dLbl>
            <c:dLbl>
              <c:idx val="2"/>
              <c:layout>
                <c:manualLayout>
                  <c:x val="-5.269037249396602E-2"/>
                  <c:y val="-2.2451117552990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98-4C0F-8DFF-A052C0FE0DF3}"/>
                </c:ext>
              </c:extLst>
            </c:dLbl>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Control</c:v>
                </c:pt>
                <c:pt idx="1">
                  <c:v>Video &amp; Slate*</c:v>
                </c:pt>
                <c:pt idx="2">
                  <c:v>GatewayGo</c:v>
                </c:pt>
              </c:strCache>
            </c:strRef>
          </c:cat>
          <c:val>
            <c:numRef>
              <c:f>Sheet1!$C$2:$C$4</c:f>
              <c:numCache>
                <c:formatCode>0.00%</c:formatCode>
                <c:ptCount val="3"/>
                <c:pt idx="0">
                  <c:v>8.9999999999999998E-4</c:v>
                </c:pt>
                <c:pt idx="1">
                  <c:v>6.9999999999999999E-4</c:v>
                </c:pt>
                <c:pt idx="2">
                  <c:v>2.7000000000000001E-3</c:v>
                </c:pt>
              </c:numCache>
            </c:numRef>
          </c:val>
          <c:smooth val="0"/>
          <c:extLst>
            <c:ext xmlns:c16="http://schemas.microsoft.com/office/drawing/2014/chart" uri="{C3380CC4-5D6E-409C-BE32-E72D297353CC}">
              <c16:uniqueId val="{00000008-1D98-4C0F-8DFF-A052C0FE0DF3}"/>
            </c:ext>
          </c:extLst>
        </c:ser>
        <c:dLbls>
          <c:showLegendKey val="0"/>
          <c:showVal val="0"/>
          <c:showCatName val="0"/>
          <c:showSerName val="0"/>
          <c:showPercent val="0"/>
          <c:showBubbleSize val="0"/>
        </c:dLbls>
        <c:marker val="1"/>
        <c:smooth val="0"/>
        <c:axId val="1629066384"/>
        <c:axId val="1304659056"/>
      </c:lineChart>
      <c:catAx>
        <c:axId val="1684032352"/>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1409061056"/>
        <c:crosses val="autoZero"/>
        <c:auto val="1"/>
        <c:lblAlgn val="ctr"/>
        <c:lblOffset val="100"/>
        <c:noMultiLvlLbl val="0"/>
      </c:catAx>
      <c:valAx>
        <c:axId val="1409061056"/>
        <c:scaling>
          <c:orientation val="minMax"/>
          <c:max val="0.18000000000000002"/>
        </c:scaling>
        <c:delete val="0"/>
        <c:axPos val="l"/>
        <c:title>
          <c:tx>
            <c:rich>
              <a:bodyPr rot="-540000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Arial" panose="020B0604020202020204" pitchFamily="34" charset="0"/>
                  </a:defRPr>
                </a:pPr>
                <a:r>
                  <a:rPr lang="en-US"/>
                  <a:t>Spend per Household</a:t>
                </a:r>
              </a:p>
            </c:rich>
          </c:tx>
          <c:layout>
            <c:manualLayout>
              <c:xMode val="edge"/>
              <c:yMode val="edge"/>
              <c:x val="2.6158495468480963E-2"/>
              <c:y val="0.273956397299744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title>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1684032352"/>
        <c:crosses val="autoZero"/>
        <c:crossBetween val="between"/>
      </c:valAx>
      <c:valAx>
        <c:axId val="1304659056"/>
        <c:scaling>
          <c:orientation val="minMax"/>
        </c:scaling>
        <c:delete val="0"/>
        <c:axPos val="r"/>
        <c:title>
          <c:tx>
            <c:rich>
              <a:bodyPr rot="-540000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Arial" panose="020B0604020202020204" pitchFamily="34" charset="0"/>
                  </a:defRPr>
                </a:pPr>
                <a:r>
                  <a:rPr lang="en-US"/>
                  <a:t>Shop Rate</a:t>
                </a:r>
              </a:p>
            </c:rich>
          </c:tx>
          <c:layout>
            <c:manualLayout>
              <c:xMode val="edge"/>
              <c:yMode val="edge"/>
              <c:x val="0.90676616003689803"/>
              <c:y val="0.3877253482247938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1629066384"/>
        <c:crosses val="max"/>
        <c:crossBetween val="between"/>
      </c:valAx>
      <c:catAx>
        <c:axId val="1629066384"/>
        <c:scaling>
          <c:orientation val="minMax"/>
        </c:scaling>
        <c:delete val="1"/>
        <c:axPos val="b"/>
        <c:numFmt formatCode="General" sourceLinked="1"/>
        <c:majorTickMark val="out"/>
        <c:minorTickMark val="none"/>
        <c:tickLblPos val="nextTo"/>
        <c:crossAx val="1304659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1F1A62"/>
          </a:solidFill>
          <a:latin typeface="Helvetica" panose="020B0403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1B4D7-3F47-46E5-BF40-65773B18BC40}"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F14EE-2378-4E13-94A8-CF0E42FA7BA5}" type="slidenum">
              <a:rPr lang="en-US" smtClean="0"/>
              <a:t>‹#›</a:t>
            </a:fld>
            <a:endParaRPr lang="en-US"/>
          </a:p>
        </p:txBody>
      </p:sp>
    </p:spTree>
    <p:extLst>
      <p:ext uri="{BB962C8B-B14F-4D97-AF65-F5344CB8AC3E}">
        <p14:creationId xmlns:p14="http://schemas.microsoft.com/office/powerpoint/2010/main" val="295062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18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9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15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6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60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148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16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99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35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04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38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730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053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079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924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455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987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755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051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897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717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05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196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0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01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31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3141"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04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33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14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85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30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1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08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0442-D680-49F8-A104-F38CC7CAC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0FCDF5-009D-4231-8719-49ADA660D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34662D-56FF-4D0D-A317-63AE8E312817}"/>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5" name="Footer Placeholder 4">
            <a:extLst>
              <a:ext uri="{FF2B5EF4-FFF2-40B4-BE49-F238E27FC236}">
                <a16:creationId xmlns:a16="http://schemas.microsoft.com/office/drawing/2014/main" id="{790D7D7A-B445-4099-9530-2DB6C735A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87944-F820-4E30-A920-2B241E29B5CE}"/>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154095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12F7-2847-4A28-87B3-B2867B9F4F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EED1F3-1E55-4507-AB0C-F01478273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9012A-73EC-4E08-83C1-5371FB5DB8ED}"/>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5" name="Footer Placeholder 4">
            <a:extLst>
              <a:ext uri="{FF2B5EF4-FFF2-40B4-BE49-F238E27FC236}">
                <a16:creationId xmlns:a16="http://schemas.microsoft.com/office/drawing/2014/main" id="{9FCE99AA-1A6A-409E-B031-CB8C6EDD0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0F325-4992-4391-B2E9-82D10D599C61}"/>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200680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1685A-03A8-458C-8A00-2B98F681B4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D5688-BDD3-4632-96D0-F1C7483C11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E984E-E240-4ABB-BF37-D2AA6E79EA34}"/>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5" name="Footer Placeholder 4">
            <a:extLst>
              <a:ext uri="{FF2B5EF4-FFF2-40B4-BE49-F238E27FC236}">
                <a16:creationId xmlns:a16="http://schemas.microsoft.com/office/drawing/2014/main" id="{C31C030C-5BE2-4ADB-A9CE-191F25EA2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1ACB1-C7BC-461E-8EAB-25E4F202A7FB}"/>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72317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E647-44C6-4E7B-B043-52E7AA9B6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3F4C3-3A12-4297-9695-D0588C67D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C9C86-90B5-4E80-A990-69D4D0B847DA}"/>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5" name="Footer Placeholder 4">
            <a:extLst>
              <a:ext uri="{FF2B5EF4-FFF2-40B4-BE49-F238E27FC236}">
                <a16:creationId xmlns:a16="http://schemas.microsoft.com/office/drawing/2014/main" id="{7AF769A6-5245-4EAF-951B-8EBFEB0C6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C5AD6-7EAC-4620-BECD-8236655C5047}"/>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65439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3947-B5CD-4A6B-987E-58058A6D37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D813E8-7DA8-46E3-BD32-FC2A5995A6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39AE0D-DFCB-487C-A538-5C7DB55D93EE}"/>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5" name="Footer Placeholder 4">
            <a:extLst>
              <a:ext uri="{FF2B5EF4-FFF2-40B4-BE49-F238E27FC236}">
                <a16:creationId xmlns:a16="http://schemas.microsoft.com/office/drawing/2014/main" id="{5EA4CFC8-7B1E-4134-A5C0-45BB5BC72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C5D99-2639-41AF-975B-6B6476798E5B}"/>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181750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FBEF-283A-40C0-8AB7-9DC809A9EC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51084-E752-4DC5-AAD1-26CAD222D6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95B7B-75FD-4611-AF5A-BC8DA6E7E4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F9C6ED-7D7D-4E30-B2B9-04D822087F08}"/>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6" name="Footer Placeholder 5">
            <a:extLst>
              <a:ext uri="{FF2B5EF4-FFF2-40B4-BE49-F238E27FC236}">
                <a16:creationId xmlns:a16="http://schemas.microsoft.com/office/drawing/2014/main" id="{B97466E1-FCC0-49FB-A847-6B8021E34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AC553-9487-4048-8C97-C2AB24576E2A}"/>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320141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B212-1524-4CF1-A63F-759742A1FD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405BE8-EF1A-4C68-994C-CFC3A4312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EAAEA-29F4-44A6-A84E-D7F863419E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22971D-81C0-4473-A963-7BA023048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D9197-4D2A-470B-9718-9FDDFE713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FC79F-42FE-4186-8D7F-84C3F2C3F4D5}"/>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8" name="Footer Placeholder 7">
            <a:extLst>
              <a:ext uri="{FF2B5EF4-FFF2-40B4-BE49-F238E27FC236}">
                <a16:creationId xmlns:a16="http://schemas.microsoft.com/office/drawing/2014/main" id="{3DF29404-818D-41A0-9C9F-31CB3700D2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6FEC82-53AB-46C8-A014-D6F27A1D0D59}"/>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417961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DFCB-94C5-49B1-BB6C-F76862A705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C6681-3B63-4389-9C16-9334486594DA}"/>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4" name="Footer Placeholder 3">
            <a:extLst>
              <a:ext uri="{FF2B5EF4-FFF2-40B4-BE49-F238E27FC236}">
                <a16:creationId xmlns:a16="http://schemas.microsoft.com/office/drawing/2014/main" id="{70325D42-EE53-4FF8-B68C-0D0D86B755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A3A16C-28E4-479D-8ABD-6FA084397AE7}"/>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249823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3077E-CFB8-4CD5-B0BE-E7AE400ECB02}"/>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3" name="Footer Placeholder 2">
            <a:extLst>
              <a:ext uri="{FF2B5EF4-FFF2-40B4-BE49-F238E27FC236}">
                <a16:creationId xmlns:a16="http://schemas.microsoft.com/office/drawing/2014/main" id="{4533B8B1-4AE3-42F1-B61E-16256EAFB9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CE68BB-1981-47BB-A5AD-54C4039080FB}"/>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8290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2AF6-1689-4870-87E5-0ED1FF2B8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0337D6-C189-45CD-A5CA-DA065023E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061AC-5A6B-40A3-A348-CA255E734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F6244-FCF7-452E-9983-430467E0FC3F}"/>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6" name="Footer Placeholder 5">
            <a:extLst>
              <a:ext uri="{FF2B5EF4-FFF2-40B4-BE49-F238E27FC236}">
                <a16:creationId xmlns:a16="http://schemas.microsoft.com/office/drawing/2014/main" id="{E1DEA781-0FB5-42D0-AD4F-9CF2593DAD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BCF5D-48A6-480B-B7BC-0828255F9B8D}"/>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121145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BFD1-E99D-4097-BF9F-E9A0DF875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6600B-65EA-4EBC-AF9A-6B05827210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636958-05C2-4B86-BA8B-66D37EB4D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BBACE-0CB0-462A-B804-E683BA00A751}"/>
              </a:ext>
            </a:extLst>
          </p:cNvPr>
          <p:cNvSpPr>
            <a:spLocks noGrp="1"/>
          </p:cNvSpPr>
          <p:nvPr>
            <p:ph type="dt" sz="half" idx="10"/>
          </p:nvPr>
        </p:nvSpPr>
        <p:spPr/>
        <p:txBody>
          <a:bodyPr/>
          <a:lstStyle/>
          <a:p>
            <a:fld id="{EC13A8A8-6038-47A6-A6B7-D7939C1649E0}" type="datetimeFigureOut">
              <a:rPr lang="en-US" smtClean="0"/>
              <a:t>10/22/2021</a:t>
            </a:fld>
            <a:endParaRPr lang="en-US"/>
          </a:p>
        </p:txBody>
      </p:sp>
      <p:sp>
        <p:nvSpPr>
          <p:cNvPr id="6" name="Footer Placeholder 5">
            <a:extLst>
              <a:ext uri="{FF2B5EF4-FFF2-40B4-BE49-F238E27FC236}">
                <a16:creationId xmlns:a16="http://schemas.microsoft.com/office/drawing/2014/main" id="{C2EF6739-9A18-4FE5-9052-528B7EC98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D4C8D5-576E-43AD-A276-0A412B0C2A19}"/>
              </a:ext>
            </a:extLst>
          </p:cNvPr>
          <p:cNvSpPr>
            <a:spLocks noGrp="1"/>
          </p:cNvSpPr>
          <p:nvPr>
            <p:ph type="sldNum" sz="quarter" idx="12"/>
          </p:nvPr>
        </p:nvSpPr>
        <p:spPr/>
        <p:txBody>
          <a:bodyPr/>
          <a:lstStyle/>
          <a:p>
            <a:fld id="{E36E8CEA-3D44-4CEC-9840-BBDB8CD6DB82}" type="slidenum">
              <a:rPr lang="en-US" smtClean="0"/>
              <a:t>‹#›</a:t>
            </a:fld>
            <a:endParaRPr lang="en-US"/>
          </a:p>
        </p:txBody>
      </p:sp>
    </p:spTree>
    <p:extLst>
      <p:ext uri="{BB962C8B-B14F-4D97-AF65-F5344CB8AC3E}">
        <p14:creationId xmlns:p14="http://schemas.microsoft.com/office/powerpoint/2010/main" val="134838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352747-340B-46C4-A536-0CE18A039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581305-8A70-43DF-99A6-FF92D12CB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29D86-E1E7-4220-9A8A-047133D00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3A8A8-6038-47A6-A6B7-D7939C1649E0}" type="datetimeFigureOut">
              <a:rPr lang="en-US" smtClean="0"/>
              <a:t>10/22/2021</a:t>
            </a:fld>
            <a:endParaRPr lang="en-US"/>
          </a:p>
        </p:txBody>
      </p:sp>
      <p:sp>
        <p:nvSpPr>
          <p:cNvPr id="5" name="Footer Placeholder 4">
            <a:extLst>
              <a:ext uri="{FF2B5EF4-FFF2-40B4-BE49-F238E27FC236}">
                <a16:creationId xmlns:a16="http://schemas.microsoft.com/office/drawing/2014/main" id="{9AC270C6-327B-47AF-8181-3B69E726C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0292A7-9373-4460-B1D3-F4456AACF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E8CEA-3D44-4CEC-9840-BBDB8CD6DB82}" type="slidenum">
              <a:rPr lang="en-US" smtClean="0"/>
              <a:t>‹#›</a:t>
            </a:fld>
            <a:endParaRPr lang="en-US"/>
          </a:p>
        </p:txBody>
      </p:sp>
    </p:spTree>
    <p:extLst>
      <p:ext uri="{BB962C8B-B14F-4D97-AF65-F5344CB8AC3E}">
        <p14:creationId xmlns:p14="http://schemas.microsoft.com/office/powerpoint/2010/main" val="288065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9.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7.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3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7.png"/><Relationship Id="rId5" Type="http://schemas.openxmlformats.org/officeDocument/2006/relationships/image" Target="../media/image19.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48.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7.png"/><Relationship Id="rId4" Type="http://schemas.openxmlformats.org/officeDocument/2006/relationships/image" Target="../media/image50.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7.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9.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53.png"/><Relationship Id="rId4" Type="http://schemas.openxmlformats.org/officeDocument/2006/relationships/image" Target="../media/image63.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62.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9.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4.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4.xml"/><Relationship Id="rId7" Type="http://schemas.openxmlformats.org/officeDocument/2006/relationships/slide" Target="slide33.xml"/><Relationship Id="rId12"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image" Target="../media/image7.png"/><Relationship Id="rId5" Type="http://schemas.openxmlformats.org/officeDocument/2006/relationships/slide" Target="slide10.xml"/><Relationship Id="rId10" Type="http://schemas.openxmlformats.org/officeDocument/2006/relationships/image" Target="../media/image8.png"/><Relationship Id="rId4" Type="http://schemas.openxmlformats.org/officeDocument/2006/relationships/slide" Target="slide30.xml"/><Relationship Id="rId9" Type="http://schemas.openxmlformats.org/officeDocument/2006/relationships/slide" Target="slide2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7.png"/><Relationship Id="rId7"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19.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76.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hyperlink" Target="https://thevab.com/insight/sea-change-video-viewing" TargetMode="External"/><Relationship Id="rId18" Type="http://schemas.openxmlformats.org/officeDocument/2006/relationships/image" Target="../media/image88.jpeg"/><Relationship Id="rId3" Type="http://schemas.openxmlformats.org/officeDocument/2006/relationships/hyperlink" Target="https://thevab.com/" TargetMode="External"/><Relationship Id="rId21" Type="http://schemas.openxmlformats.org/officeDocument/2006/relationships/image" Target="../media/image90.jpeg"/><Relationship Id="rId7" Type="http://schemas.openxmlformats.org/officeDocument/2006/relationships/hyperlink" Target="http://www.thevab.com/" TargetMode="External"/><Relationship Id="rId12" Type="http://schemas.openxmlformats.org/officeDocument/2006/relationships/image" Target="../media/image84.jpeg"/><Relationship Id="rId17" Type="http://schemas.openxmlformats.org/officeDocument/2006/relationships/image" Target="../media/image87.png"/><Relationship Id="rId2" Type="http://schemas.openxmlformats.org/officeDocument/2006/relationships/image" Target="../media/image79.png"/><Relationship Id="rId16" Type="http://schemas.openxmlformats.org/officeDocument/2006/relationships/hyperlink" Target="https://thevab.com/insight/proven-strategies-tactics-audience-based-tv-buying" TargetMode="External"/><Relationship Id="rId20"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3.png"/><Relationship Id="rId24" Type="http://schemas.openxmlformats.org/officeDocument/2006/relationships/image" Target="../media/image7.png"/><Relationship Id="rId5" Type="http://schemas.openxmlformats.org/officeDocument/2006/relationships/hyperlink" Target="https://twitter.com/VABintel" TargetMode="External"/><Relationship Id="rId15" Type="http://schemas.openxmlformats.org/officeDocument/2006/relationships/image" Target="../media/image86.jpeg"/><Relationship Id="rId23" Type="http://schemas.openxmlformats.org/officeDocument/2006/relationships/image" Target="../media/image91.png"/><Relationship Id="rId10" Type="http://schemas.openxmlformats.org/officeDocument/2006/relationships/hyperlink" Target="https://thevab.com/insight/growth-ctv-advertising" TargetMode="External"/><Relationship Id="rId19" Type="http://schemas.openxmlformats.org/officeDocument/2006/relationships/hyperlink" Target="https://thevab.com/insight/simplifying-common-video-streaming-terminology" TargetMode="External"/><Relationship Id="rId4" Type="http://schemas.openxmlformats.org/officeDocument/2006/relationships/image" Target="../media/image80.png"/><Relationship Id="rId9" Type="http://schemas.openxmlformats.org/officeDocument/2006/relationships/hyperlink" Target="https://thevab.com/team-board" TargetMode="External"/><Relationship Id="rId14" Type="http://schemas.openxmlformats.org/officeDocument/2006/relationships/image" Target="../media/image85.png"/><Relationship Id="rId22" Type="http://schemas.openxmlformats.org/officeDocument/2006/relationships/hyperlink" Target="https://thevab.com/insight/reaching-corded-and-cordless-audiences-through-video-streamin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thevab.com/" TargetMode="External"/><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24.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person&#10;&#10;Description automatically generated">
            <a:extLst>
              <a:ext uri="{FF2B5EF4-FFF2-40B4-BE49-F238E27FC236}">
                <a16:creationId xmlns:a16="http://schemas.microsoft.com/office/drawing/2014/main" id="{C4954E43-9E3F-4A3D-8632-740E29715DB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descr="A picture containing computer&#10;&#10;Description automatically generated">
            <a:extLst>
              <a:ext uri="{FF2B5EF4-FFF2-40B4-BE49-F238E27FC236}">
                <a16:creationId xmlns:a16="http://schemas.microsoft.com/office/drawing/2014/main" id="{83000803-F3DD-4104-990B-8BD65DDEF3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0539" cy="6858000"/>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280234" y="3212047"/>
            <a:ext cx="2298357" cy="323165"/>
          </a:xfrm>
          <a:prstGeom prst="rect">
            <a:avLst/>
          </a:prstGeom>
          <a:noFill/>
        </p:spPr>
        <p:txBody>
          <a:bodyPr wrap="square" rtlCol="0">
            <a:spAutoFit/>
          </a:bodyPr>
          <a:lstStyle>
            <a:defPPr>
              <a:defRPr lang="en-US"/>
            </a:defPPr>
            <a:lvl1pPr>
              <a:defRPr sz="1500" b="1">
                <a:solidFill>
                  <a:srgbClr val="1F1A62"/>
                </a:solidFill>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2021</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337761" y="3131768"/>
            <a:ext cx="521208" cy="0"/>
          </a:xfrm>
          <a:prstGeom prst="line">
            <a:avLst/>
          </a:prstGeom>
          <a:ln>
            <a:solidFill>
              <a:srgbClr val="1F1A62"/>
            </a:solidFill>
          </a:ln>
          <a:effectLst/>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169148" y="3997034"/>
            <a:ext cx="64839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Stream On</a:t>
            </a:r>
            <a:br>
              <a:rPr kumimoji="0" lang="en-US" sz="4400" b="1" i="0" u="none" strike="noStrike" kern="1200" cap="none" spc="0" normalizeH="0" baseline="0" noProof="0">
                <a:ln>
                  <a:noFill/>
                </a:ln>
                <a:solidFill>
                  <a:srgbClr val="FFE600"/>
                </a:solidFill>
                <a:effectLst/>
                <a:uLnTx/>
                <a:uFillTx/>
                <a:latin typeface="Helvetica" pitchFamily="2" charset="0"/>
                <a:ea typeface="+mn-ea"/>
                <a:cs typeface="+mn-cs"/>
              </a:rPr>
            </a:b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23 real-world case studies highlighting how video streaming drives brand success</a:t>
            </a:r>
          </a:p>
        </p:txBody>
      </p:sp>
      <p:pic>
        <p:nvPicPr>
          <p:cNvPr id="16" name="Picture 15">
            <a:extLst>
              <a:ext uri="{FF2B5EF4-FFF2-40B4-BE49-F238E27FC236}">
                <a16:creationId xmlns:a16="http://schemas.microsoft.com/office/drawing/2014/main" id="{08A77990-F94D-4680-B5D8-D89B5390D8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pic>
        <p:nvPicPr>
          <p:cNvPr id="14" name="Picture 13">
            <a:extLst>
              <a:ext uri="{FF2B5EF4-FFF2-40B4-BE49-F238E27FC236}">
                <a16:creationId xmlns:a16="http://schemas.microsoft.com/office/drawing/2014/main" id="{B828B4F1-61A9-4F49-A5D0-1A37807786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09574" y="153210"/>
            <a:ext cx="4167187" cy="101697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CC993249-8116-4980-9011-FFB71CC3129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3469" y="6044310"/>
            <a:ext cx="2085727" cy="660480"/>
          </a:xfrm>
          <a:prstGeom prst="rect">
            <a:avLst/>
          </a:prstGeom>
        </p:spPr>
      </p:pic>
    </p:spTree>
    <p:extLst>
      <p:ext uri="{BB962C8B-B14F-4D97-AF65-F5344CB8AC3E}">
        <p14:creationId xmlns:p14="http://schemas.microsoft.com/office/powerpoint/2010/main" val="126429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E600ED-BACA-481A-9217-5B7EB345603F}"/>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p>
        </p:txBody>
      </p:sp>
      <p:sp>
        <p:nvSpPr>
          <p:cNvPr id="13" name="Rectangle 12">
            <a:extLst>
              <a:ext uri="{FF2B5EF4-FFF2-40B4-BE49-F238E27FC236}">
                <a16:creationId xmlns:a16="http://schemas.microsoft.com/office/drawing/2014/main" id="{D21E0EE3-F258-40CA-BD02-25570F36BFCE}"/>
              </a:ext>
            </a:extLst>
          </p:cNvPr>
          <p:cNvSpPr/>
          <p:nvPr/>
        </p:nvSpPr>
        <p:spPr>
          <a:xfrm>
            <a:off x="6388926" y="19288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991330B-D945-43F1-BC64-9AEA4E5EB2FC}"/>
              </a:ext>
            </a:extLst>
          </p:cNvPr>
          <p:cNvSpPr txBox="1"/>
          <p:nvPr/>
        </p:nvSpPr>
        <p:spPr>
          <a:xfrm>
            <a:off x="6384346"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3</a:t>
            </a:r>
          </a:p>
        </p:txBody>
      </p:sp>
      <p:sp>
        <p:nvSpPr>
          <p:cNvPr id="16" name="Rectangle 15">
            <a:extLst>
              <a:ext uri="{FF2B5EF4-FFF2-40B4-BE49-F238E27FC236}">
                <a16:creationId xmlns:a16="http://schemas.microsoft.com/office/drawing/2014/main" id="{0D50BB95-36CD-44D7-ACBE-35A7B407BC53}"/>
              </a:ext>
            </a:extLst>
          </p:cNvPr>
          <p:cNvSpPr/>
          <p:nvPr/>
        </p:nvSpPr>
        <p:spPr>
          <a:xfrm>
            <a:off x="6387297"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B61B038-9910-4010-9A36-278F6E76CE54}"/>
              </a:ext>
            </a:extLst>
          </p:cNvPr>
          <p:cNvSpPr txBox="1"/>
          <p:nvPr/>
        </p:nvSpPr>
        <p:spPr>
          <a:xfrm>
            <a:off x="6382717"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7</a:t>
            </a:r>
          </a:p>
        </p:txBody>
      </p:sp>
      <p:sp>
        <p:nvSpPr>
          <p:cNvPr id="19" name="Rectangle 18">
            <a:extLst>
              <a:ext uri="{FF2B5EF4-FFF2-40B4-BE49-F238E27FC236}">
                <a16:creationId xmlns:a16="http://schemas.microsoft.com/office/drawing/2014/main" id="{6B76AC26-D645-47E6-91F4-E56E721AD7D9}"/>
              </a:ext>
            </a:extLst>
          </p:cNvPr>
          <p:cNvSpPr/>
          <p:nvPr/>
        </p:nvSpPr>
        <p:spPr>
          <a:xfrm>
            <a:off x="3673280" y="1928855"/>
            <a:ext cx="2165155" cy="2020443"/>
          </a:xfrm>
          <a:prstGeom prst="rect">
            <a:avLst/>
          </a:prstGeom>
          <a:solidFill>
            <a:schemeClr val="bg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TextBox 19">
            <a:extLst>
              <a:ext uri="{FF2B5EF4-FFF2-40B4-BE49-F238E27FC236}">
                <a16:creationId xmlns:a16="http://schemas.microsoft.com/office/drawing/2014/main" id="{A78B6145-3947-49B2-B950-E9A2260DDB8F}"/>
              </a:ext>
            </a:extLst>
          </p:cNvPr>
          <p:cNvSpPr txBox="1"/>
          <p:nvPr/>
        </p:nvSpPr>
        <p:spPr>
          <a:xfrm>
            <a:off x="3646401" y="1935111"/>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BFF2"/>
                </a:solidFill>
                <a:effectLst/>
                <a:uLnTx/>
                <a:uFillTx/>
                <a:latin typeface="Helvetica" pitchFamily="2" charset="0"/>
                <a:ea typeface="+mn-ea"/>
                <a:cs typeface="+mn-cs"/>
              </a:rPr>
              <a:t>2</a:t>
            </a:r>
          </a:p>
        </p:txBody>
      </p:sp>
      <p:sp>
        <p:nvSpPr>
          <p:cNvPr id="22" name="Rectangle 21">
            <a:extLst>
              <a:ext uri="{FF2B5EF4-FFF2-40B4-BE49-F238E27FC236}">
                <a16:creationId xmlns:a16="http://schemas.microsoft.com/office/drawing/2014/main" id="{A35B0AB1-3919-44A6-BE18-1F16767DDA0A}"/>
              </a:ext>
            </a:extLst>
          </p:cNvPr>
          <p:cNvSpPr/>
          <p:nvPr/>
        </p:nvSpPr>
        <p:spPr>
          <a:xfrm>
            <a:off x="3671651"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D4338AF-824C-4828-8281-98953B9EE2CB}"/>
              </a:ext>
            </a:extLst>
          </p:cNvPr>
          <p:cNvSpPr txBox="1"/>
          <p:nvPr/>
        </p:nvSpPr>
        <p:spPr>
          <a:xfrm>
            <a:off x="3644772" y="420381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6</a:t>
            </a:r>
          </a:p>
        </p:txBody>
      </p:sp>
      <p:sp>
        <p:nvSpPr>
          <p:cNvPr id="25" name="Rectangle 24">
            <a:extLst>
              <a:ext uri="{FF2B5EF4-FFF2-40B4-BE49-F238E27FC236}">
                <a16:creationId xmlns:a16="http://schemas.microsoft.com/office/drawing/2014/main" id="{473EBF1D-F161-4E5B-9B11-0B777A049145}"/>
              </a:ext>
            </a:extLst>
          </p:cNvPr>
          <p:cNvSpPr/>
          <p:nvPr/>
        </p:nvSpPr>
        <p:spPr>
          <a:xfrm>
            <a:off x="9079919" y="19288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6B325346-A8F8-4206-A7E7-08E9A533E918}"/>
              </a:ext>
            </a:extLst>
          </p:cNvPr>
          <p:cNvSpPr txBox="1"/>
          <p:nvPr/>
        </p:nvSpPr>
        <p:spPr>
          <a:xfrm>
            <a:off x="9075339"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4</a:t>
            </a:r>
          </a:p>
        </p:txBody>
      </p:sp>
      <p:sp>
        <p:nvSpPr>
          <p:cNvPr id="28" name="Rectangle 27">
            <a:extLst>
              <a:ext uri="{FF2B5EF4-FFF2-40B4-BE49-F238E27FC236}">
                <a16:creationId xmlns:a16="http://schemas.microsoft.com/office/drawing/2014/main" id="{97DCF57F-A877-41D2-BD64-FFFE53EB600F}"/>
              </a:ext>
            </a:extLst>
          </p:cNvPr>
          <p:cNvSpPr/>
          <p:nvPr/>
        </p:nvSpPr>
        <p:spPr>
          <a:xfrm>
            <a:off x="9078290"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4B471BF-34A3-428E-9FDF-3263659D09D7}"/>
              </a:ext>
            </a:extLst>
          </p:cNvPr>
          <p:cNvSpPr txBox="1"/>
          <p:nvPr/>
        </p:nvSpPr>
        <p:spPr>
          <a:xfrm>
            <a:off x="9073710"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8</a:t>
            </a:r>
          </a:p>
        </p:txBody>
      </p:sp>
      <p:sp>
        <p:nvSpPr>
          <p:cNvPr id="31" name="Rectangle 30">
            <a:extLst>
              <a:ext uri="{FF2B5EF4-FFF2-40B4-BE49-F238E27FC236}">
                <a16:creationId xmlns:a16="http://schemas.microsoft.com/office/drawing/2014/main" id="{FB4E30B1-D020-4967-8796-2CB6D3E58A52}"/>
              </a:ext>
            </a:extLst>
          </p:cNvPr>
          <p:cNvSpPr/>
          <p:nvPr/>
        </p:nvSpPr>
        <p:spPr>
          <a:xfrm>
            <a:off x="935335"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22A94771-D224-4505-9971-7308698A170C}"/>
              </a:ext>
            </a:extLst>
          </p:cNvPr>
          <p:cNvSpPr txBox="1"/>
          <p:nvPr/>
        </p:nvSpPr>
        <p:spPr>
          <a:xfrm>
            <a:off x="930755" y="1943250"/>
            <a:ext cx="436418" cy="67710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800" b="0" i="0" u="none" strike="noStrike" cap="none" spc="0" normalizeH="0" baseline="0">
                <a:ln>
                  <a:noFill/>
                </a:ln>
                <a:solidFill>
                  <a:prstClr val="white">
                    <a:lumMod val="85000"/>
                  </a:prstClr>
                </a:solidFill>
                <a:effectLst/>
                <a:uLnTx/>
                <a:uFillTx/>
                <a:latin typeface="Helvetica" pitchFamily="2" charset="0"/>
              </a:defRPr>
            </a:lvl1pPr>
          </a:lstStyle>
          <a:p>
            <a:r>
              <a:rPr lang="en-US"/>
              <a:t>1</a:t>
            </a:r>
          </a:p>
        </p:txBody>
      </p:sp>
      <p:sp>
        <p:nvSpPr>
          <p:cNvPr id="34" name="Rectangle 33">
            <a:extLst>
              <a:ext uri="{FF2B5EF4-FFF2-40B4-BE49-F238E27FC236}">
                <a16:creationId xmlns:a16="http://schemas.microsoft.com/office/drawing/2014/main" id="{FEEAB709-9D9A-4294-8B0E-0D16802B2915}"/>
              </a:ext>
            </a:extLst>
          </p:cNvPr>
          <p:cNvSpPr/>
          <p:nvPr/>
        </p:nvSpPr>
        <p:spPr>
          <a:xfrm>
            <a:off x="933706"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F042EA71-DBB2-448F-B1E0-9EC93A782BFA}"/>
              </a:ext>
            </a:extLst>
          </p:cNvPr>
          <p:cNvSpPr txBox="1"/>
          <p:nvPr/>
        </p:nvSpPr>
        <p:spPr>
          <a:xfrm>
            <a:off x="929126"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5</a:t>
            </a:r>
          </a:p>
        </p:txBody>
      </p:sp>
      <p:pic>
        <p:nvPicPr>
          <p:cNvPr id="37" name="Picture 36">
            <a:extLst>
              <a:ext uri="{FF2B5EF4-FFF2-40B4-BE49-F238E27FC236}">
                <a16:creationId xmlns:a16="http://schemas.microsoft.com/office/drawing/2014/main" id="{B207187C-DF5B-4276-A16F-E2A764534C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38" name="Picture 37">
            <a:extLst>
              <a:ext uri="{FF2B5EF4-FFF2-40B4-BE49-F238E27FC236}">
                <a16:creationId xmlns:a16="http://schemas.microsoft.com/office/drawing/2014/main" id="{DB0E87BF-F072-4DD3-91FE-175E84EBE5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9" name="Slide Number Placeholder 5">
            <a:extLst>
              <a:ext uri="{FF2B5EF4-FFF2-40B4-BE49-F238E27FC236}">
                <a16:creationId xmlns:a16="http://schemas.microsoft.com/office/drawing/2014/main" id="{49B0B125-77F0-49B0-8D27-D84BC9F77BF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EC4CFD69-AED9-45AC-B55F-DEB3C67CC41A}"/>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1" name="Rectangle 40">
            <a:extLst>
              <a:ext uri="{FF2B5EF4-FFF2-40B4-BE49-F238E27FC236}">
                <a16:creationId xmlns:a16="http://schemas.microsoft.com/office/drawing/2014/main" id="{008A0386-2EF6-4FB8-BB1B-07F995843B01}"/>
              </a:ext>
            </a:extLst>
          </p:cNvPr>
          <p:cNvSpPr/>
          <p:nvPr/>
        </p:nvSpPr>
        <p:spPr>
          <a:xfrm>
            <a:off x="6475395" y="2554443"/>
            <a:ext cx="207705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increase my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share </a:t>
            </a:r>
            <a:b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voice</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42" name="TextBox 41">
            <a:extLst>
              <a:ext uri="{FF2B5EF4-FFF2-40B4-BE49-F238E27FC236}">
                <a16:creationId xmlns:a16="http://schemas.microsoft.com/office/drawing/2014/main" id="{4D2D6654-3A65-4935-BD10-B06658F93B5B}"/>
              </a:ext>
            </a:extLst>
          </p:cNvPr>
          <p:cNvSpPr txBox="1"/>
          <p:nvPr/>
        </p:nvSpPr>
        <p:spPr>
          <a:xfrm>
            <a:off x="6397033" y="4826474"/>
            <a:ext cx="2165155"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drive in-store traffic</a:t>
            </a:r>
            <a:r>
              <a:rPr lang="en-US">
                <a:solidFill>
                  <a:schemeClr val="bg1">
                    <a:lumMod val="85000"/>
                  </a:schemeClr>
                </a:solidFill>
              </a:rPr>
              <a:t> with streaming?</a:t>
            </a:r>
          </a:p>
        </p:txBody>
      </p:sp>
      <p:sp>
        <p:nvSpPr>
          <p:cNvPr id="43" name="Rectangle 42">
            <a:extLst>
              <a:ext uri="{FF2B5EF4-FFF2-40B4-BE49-F238E27FC236}">
                <a16:creationId xmlns:a16="http://schemas.microsoft.com/office/drawing/2014/main" id="{F749AB11-7422-4533-98F2-327A11C40F44}"/>
              </a:ext>
            </a:extLst>
          </p:cNvPr>
          <p:cNvSpPr/>
          <p:nvPr/>
        </p:nvSpPr>
        <p:spPr>
          <a:xfrm>
            <a:off x="3653037" y="2554443"/>
            <a:ext cx="22119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do I use video streaming to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boost sales</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a:t>
            </a:r>
          </a:p>
        </p:txBody>
      </p:sp>
      <p:sp>
        <p:nvSpPr>
          <p:cNvPr id="44" name="TextBox 43">
            <a:extLst>
              <a:ext uri="{FF2B5EF4-FFF2-40B4-BE49-F238E27FC236}">
                <a16:creationId xmlns:a16="http://schemas.microsoft.com/office/drawing/2014/main" id="{01A92344-34CF-4937-A2A7-52592237818A}"/>
              </a:ext>
            </a:extLst>
          </p:cNvPr>
          <p:cNvSpPr txBox="1"/>
          <p:nvPr/>
        </p:nvSpPr>
        <p:spPr>
          <a:xfrm>
            <a:off x="3691232" y="4826474"/>
            <a:ext cx="2157798"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use streaming to </a:t>
            </a:r>
            <a:r>
              <a:rPr lang="en-US" b="1">
                <a:solidFill>
                  <a:schemeClr val="bg1">
                    <a:lumMod val="85000"/>
                  </a:schemeClr>
                </a:solidFill>
              </a:rPr>
              <a:t>build brand love</a:t>
            </a:r>
            <a:r>
              <a:rPr lang="en-US">
                <a:solidFill>
                  <a:schemeClr val="bg1">
                    <a:lumMod val="85000"/>
                  </a:schemeClr>
                </a:solidFill>
              </a:rPr>
              <a:t>?</a:t>
            </a:r>
          </a:p>
        </p:txBody>
      </p:sp>
      <p:sp>
        <p:nvSpPr>
          <p:cNvPr id="46" name="TextBox 45">
            <a:extLst>
              <a:ext uri="{FF2B5EF4-FFF2-40B4-BE49-F238E27FC236}">
                <a16:creationId xmlns:a16="http://schemas.microsoft.com/office/drawing/2014/main" id="{FAE6DC84-468E-45B6-A61B-CB368892D3D4}"/>
              </a:ext>
            </a:extLst>
          </p:cNvPr>
          <p:cNvSpPr txBox="1"/>
          <p:nvPr/>
        </p:nvSpPr>
        <p:spPr>
          <a:xfrm>
            <a:off x="9188032" y="4826474"/>
            <a:ext cx="1965391"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use interactive ad units</a:t>
            </a:r>
            <a:r>
              <a:rPr lang="en-US">
                <a:solidFill>
                  <a:schemeClr val="bg1">
                    <a:lumMod val="85000"/>
                  </a:schemeClr>
                </a:solidFill>
              </a:rPr>
              <a:t> to motivate consumer action?</a:t>
            </a:r>
          </a:p>
        </p:txBody>
      </p:sp>
      <p:sp>
        <p:nvSpPr>
          <p:cNvPr id="47" name="Rectangle 46">
            <a:extLst>
              <a:ext uri="{FF2B5EF4-FFF2-40B4-BE49-F238E27FC236}">
                <a16:creationId xmlns:a16="http://schemas.microsoft.com/office/drawing/2014/main" id="{477D9A2D-E598-4D31-B3E0-EBD21105F637}"/>
              </a:ext>
            </a:extLst>
          </p:cNvPr>
          <p:cNvSpPr/>
          <p:nvPr/>
        </p:nvSpPr>
        <p:spPr>
          <a:xfrm>
            <a:off x="933617" y="2554443"/>
            <a:ext cx="219178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extend the reach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my video campaign beyond linear TV? </a:t>
            </a:r>
          </a:p>
        </p:txBody>
      </p:sp>
      <p:sp>
        <p:nvSpPr>
          <p:cNvPr id="48" name="Rectangle 47">
            <a:extLst>
              <a:ext uri="{FF2B5EF4-FFF2-40B4-BE49-F238E27FC236}">
                <a16:creationId xmlns:a16="http://schemas.microsoft.com/office/drawing/2014/main" id="{D540253F-8CD5-4DF5-BE92-9767E0CBDC48}"/>
              </a:ext>
            </a:extLst>
          </p:cNvPr>
          <p:cNvSpPr/>
          <p:nvPr/>
        </p:nvSpPr>
        <p:spPr>
          <a:xfrm>
            <a:off x="933617" y="4826474"/>
            <a:ext cx="211498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can I make an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impact on a local level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with streaming?</a:t>
            </a:r>
          </a:p>
        </p:txBody>
      </p:sp>
      <p:sp>
        <p:nvSpPr>
          <p:cNvPr id="49" name="Rectangle 48">
            <a:extLst>
              <a:ext uri="{FF2B5EF4-FFF2-40B4-BE49-F238E27FC236}">
                <a16:creationId xmlns:a16="http://schemas.microsoft.com/office/drawing/2014/main" id="{2B559139-AF0B-4790-9E45-87DE711A3CA6}"/>
              </a:ext>
            </a:extLst>
          </p:cNvPr>
          <p:cNvSpPr/>
          <p:nvPr/>
        </p:nvSpPr>
        <p:spPr>
          <a:xfrm>
            <a:off x="9039578" y="2554443"/>
            <a:ext cx="22989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a:t>
            </a:r>
            <a:b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to reach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new audiences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 </a:t>
            </a:r>
          </a:p>
        </p:txBody>
      </p:sp>
    </p:spTree>
    <p:extLst>
      <p:ext uri="{BB962C8B-B14F-4D97-AF65-F5344CB8AC3E}">
        <p14:creationId xmlns:p14="http://schemas.microsoft.com/office/powerpoint/2010/main" val="252006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Consumer Technology</a:t>
            </a:r>
            <a:endParaRPr kumimoji="0" lang="en-US" sz="1600" b="0"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25400" y="959949"/>
            <a:ext cx="4012770" cy="532453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TiVo wanted to drive awareness for their new </a:t>
            </a:r>
            <a:r>
              <a:rPr kumimoji="0" lang="en-US" sz="1200" b="0" i="1" u="none" strike="noStrike" kern="1200" cap="none" spc="0" normalizeH="0" baseline="0" noProof="0" dirty="0">
                <a:ln>
                  <a:noFill/>
                </a:ln>
                <a:solidFill>
                  <a:srgbClr val="1F1A62"/>
                </a:solidFill>
                <a:effectLst/>
                <a:uLnTx/>
                <a:uFillTx/>
                <a:latin typeface="Helvetica"/>
                <a:ea typeface="+mn-ea"/>
                <a:cs typeface="Helvetica"/>
              </a:rPr>
              <a:t>Stream 4K</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dongle and boost device sales</a:t>
            </a: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Launched campaign targeting households of sports enthusiasts during a premier golf tournament to promote their new Stream 4k product and inspire online conversion</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1" i="0" u="none" strike="noStrike" kern="1200" cap="none" spc="0" normalizeH="0" baseline="0" noProof="0" dirty="0">
                <a:ln>
                  <a:noFill/>
                </a:ln>
                <a:solidFill>
                  <a:srgbClr val="1F1A62"/>
                </a:solidFill>
                <a:effectLst/>
                <a:uLnTx/>
                <a:uFillTx/>
                <a:latin typeface="Helvetica"/>
                <a:ea typeface="+mn-ea"/>
                <a:cs typeface="Helvetica"/>
              </a:rPr>
              <a:t>Content Affinity</a:t>
            </a:r>
            <a:r>
              <a:rPr kumimoji="0" lang="en-US" sz="1000" b="0" i="0" u="none" strike="noStrike" kern="1200" cap="none" spc="0" normalizeH="0" baseline="0" noProof="0" dirty="0">
                <a:ln>
                  <a:noFill/>
                </a:ln>
                <a:solidFill>
                  <a:srgbClr val="1F1A62"/>
                </a:solidFill>
                <a:effectLst/>
                <a:uLnTx/>
                <a:uFillTx/>
                <a:latin typeface="Helvetica"/>
                <a:ea typeface="+mn-ea"/>
                <a:cs typeface="Helvetica"/>
              </a:rPr>
              <a:t>: Reach active sports fans by leveraging first-party, deterministic STB viewership data on CTV ad spots during the broadcast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1F1A62"/>
              </a:solidFill>
              <a:effectLst/>
              <a:uLnTx/>
              <a:uFillTx/>
              <a:latin typeface="Helvetica"/>
              <a:ea typeface="+mn-ea"/>
              <a:cs typeface="Helvetica"/>
            </a:endParaRP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1" i="0" u="none" strike="noStrike" kern="1200" cap="none" spc="0" normalizeH="0" baseline="0" noProof="0" dirty="0">
                <a:ln>
                  <a:noFill/>
                </a:ln>
                <a:solidFill>
                  <a:srgbClr val="1F1A62"/>
                </a:solidFill>
                <a:effectLst/>
                <a:uLnTx/>
                <a:uFillTx/>
                <a:latin typeface="Helvetica"/>
                <a:ea typeface="+mn-ea"/>
                <a:cs typeface="Helvetica"/>
              </a:rPr>
              <a:t>Sequential Targeting</a:t>
            </a:r>
            <a:r>
              <a:rPr kumimoji="0" lang="en-US" sz="1000" b="0" i="0" u="none" strike="noStrike" kern="1200" cap="none" spc="0" normalizeH="0" baseline="0" noProof="0" dirty="0">
                <a:ln>
                  <a:noFill/>
                </a:ln>
                <a:solidFill>
                  <a:srgbClr val="1F1A62"/>
                </a:solidFill>
                <a:effectLst/>
                <a:uLnTx/>
                <a:uFillTx/>
                <a:latin typeface="Helvetica"/>
                <a:ea typeface="+mn-ea"/>
                <a:cs typeface="Helvetica"/>
              </a:rPr>
              <a:t>: Identify households exposed to the ad &amp; extend campaign reach by digitally targeting them with secondary messages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700" b="0" i="0" u="none" strike="noStrike" kern="1200" cap="none" spc="0" normalizeH="0" baseline="0" noProof="0" dirty="0">
              <a:ln>
                <a:noFill/>
              </a:ln>
              <a:solidFill>
                <a:srgbClr val="1F1A62"/>
              </a:solidFill>
              <a:effectLst/>
              <a:uLnTx/>
              <a:uFillTx/>
              <a:latin typeface="Helvetica"/>
              <a:ea typeface="+mn-ea"/>
              <a:cs typeface="Helvetica"/>
            </a:endParaRP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1" i="0" u="none" strike="noStrike" kern="1200" cap="none" spc="0" normalizeH="0" baseline="0" noProof="0" dirty="0">
                <a:ln>
                  <a:noFill/>
                </a:ln>
                <a:solidFill>
                  <a:srgbClr val="1F1A62"/>
                </a:solidFill>
                <a:effectLst/>
                <a:uLnTx/>
                <a:uFillTx/>
                <a:latin typeface="Helvetica"/>
                <a:ea typeface="+mn-ea"/>
                <a:cs typeface="Helvetica"/>
              </a:rPr>
              <a:t>Conversion Attribution</a:t>
            </a:r>
            <a:r>
              <a:rPr kumimoji="0" lang="en-US" sz="1000" b="0" i="0" u="none" strike="noStrike" kern="1200" cap="none" spc="0" normalizeH="0" baseline="0" noProof="0" dirty="0">
                <a:ln>
                  <a:noFill/>
                </a:ln>
                <a:solidFill>
                  <a:srgbClr val="1F1A62"/>
                </a:solidFill>
                <a:effectLst/>
                <a:uLnTx/>
                <a:uFillTx/>
                <a:latin typeface="Helvetica"/>
                <a:ea typeface="+mn-ea"/>
                <a:cs typeface="Helvetica"/>
              </a:rPr>
              <a:t>: By matching IP addresses to online sales during the campaign window, attributed sales lift from households exposed to the 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Sports Enthusiasts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CTV advertising generated a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+25%</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lift in </a:t>
            </a:r>
            <a:r>
              <a:rPr kumimoji="0" lang="en-US" sz="1200" b="0" i="1" u="none" strike="noStrike" kern="1200" cap="none" spc="0" normalizeH="0" baseline="0" noProof="0" dirty="0">
                <a:ln>
                  <a:noFill/>
                </a:ln>
                <a:solidFill>
                  <a:srgbClr val="1F1A62"/>
                </a:solidFill>
                <a:effectLst/>
                <a:uLnTx/>
                <a:uFillTx/>
                <a:latin typeface="Helvetica"/>
                <a:ea typeface="+mn-ea"/>
                <a:cs typeface="Helvetica"/>
              </a:rPr>
              <a:t>Stream 4K</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sales vs. households not exposed to the 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TiVo, </a:t>
            </a:r>
            <a:r>
              <a:rPr kumimoji="0" lang="en-US" sz="1200" b="0" i="0" u="none" strike="noStrike" kern="1200" cap="none" spc="0" normalizeH="0" baseline="0" noProof="0" dirty="0" err="1">
                <a:ln>
                  <a:noFill/>
                </a:ln>
                <a:solidFill>
                  <a:srgbClr val="1F1A62"/>
                </a:solidFill>
                <a:effectLst/>
                <a:uLnTx/>
                <a:uFillTx/>
                <a:latin typeface="Helvetica"/>
                <a:ea typeface="+mn-ea"/>
                <a:cs typeface="Helvetica"/>
              </a:rPr>
              <a:t>Xperi</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Streaming Only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Connected TV (CTV)</a:t>
            </a:r>
          </a:p>
        </p:txBody>
      </p:sp>
      <p:sp>
        <p:nvSpPr>
          <p:cNvPr id="30" name="Rectangle 29">
            <a:extLst>
              <a:ext uri="{FF2B5EF4-FFF2-40B4-BE49-F238E27FC236}">
                <a16:creationId xmlns:a16="http://schemas.microsoft.com/office/drawing/2014/main" id="{75F81532-3D49-4828-8247-ECFA9B63B40D}"/>
              </a:ext>
            </a:extLst>
          </p:cNvPr>
          <p:cNvSpPr/>
          <p:nvPr/>
        </p:nvSpPr>
        <p:spPr>
          <a:xfrm>
            <a:off x="4041730" y="67789"/>
            <a:ext cx="7085668"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TiVo extended campaign reach through data-driven CTV advertising targeting sport enthusiasts, which drove a </a:t>
            </a:r>
            <a:r>
              <a:rPr kumimoji="0" lang="en-US" sz="2200" b="0" i="0" u="none" strike="noStrike" kern="1200" cap="none" spc="0" normalizeH="0" baseline="0" noProof="0">
                <a:ln>
                  <a:noFill/>
                </a:ln>
                <a:solidFill>
                  <a:srgbClr val="ED3C8D"/>
                </a:solidFill>
                <a:effectLst/>
                <a:uLnTx/>
                <a:uFillTx/>
                <a:latin typeface="Helvetica"/>
                <a:ea typeface="+mn-ea"/>
                <a:cs typeface="Helvetica"/>
              </a:rPr>
              <a:t>double-digit lift in device sales</a:t>
            </a:r>
          </a:p>
        </p:txBody>
      </p:sp>
      <p:sp>
        <p:nvSpPr>
          <p:cNvPr id="29" name="TextBox 28">
            <a:extLst>
              <a:ext uri="{FF2B5EF4-FFF2-40B4-BE49-F238E27FC236}">
                <a16:creationId xmlns:a16="http://schemas.microsoft.com/office/drawing/2014/main" id="{571B4C05-4D3F-403D-9C35-ECCE47C3F0DD}"/>
              </a:ext>
            </a:extLst>
          </p:cNvPr>
          <p:cNvSpPr txBox="1"/>
          <p:nvPr/>
        </p:nvSpPr>
        <p:spPr>
          <a:xfrm>
            <a:off x="4014132" y="6076334"/>
            <a:ext cx="70856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TiVo &amp; Xperi,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TiVo Extends Campaign Reach and Lifts Device Sales with Data-Driven CTV Advertising</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flight date – 6/21/21-6/29/21; measurement period - 6/21/21 - 7/5/21, which was extended beyond the campaign window to capture Stream 4K purchases post-flight.</a:t>
            </a:r>
          </a:p>
        </p:txBody>
      </p:sp>
      <p:pic>
        <p:nvPicPr>
          <p:cNvPr id="2050" name="Picture 2" descr="TiVo renews IP Licence with Google">
            <a:extLst>
              <a:ext uri="{FF2B5EF4-FFF2-40B4-BE49-F238E27FC236}">
                <a16:creationId xmlns:a16="http://schemas.microsoft.com/office/drawing/2014/main" id="{E580A4D7-9D16-49A5-B44E-3BD570B3329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821471" y="5716279"/>
            <a:ext cx="1274247" cy="955685"/>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CD89FFF5-CFB5-4040-BF13-B99402C58F9F}"/>
              </a:ext>
            </a:extLst>
          </p:cNvPr>
          <p:cNvSpPr/>
          <p:nvPr/>
        </p:nvSpPr>
        <p:spPr>
          <a:xfrm>
            <a:off x="8789332" y="1847251"/>
            <a:ext cx="2902994" cy="2919399"/>
          </a:xfrm>
          <a:prstGeom prst="ellipse">
            <a:avLst/>
          </a:prstGeom>
          <a:ln>
            <a:solidFill>
              <a:srgbClr val="00BFF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3B1C3B75-8DF3-4D76-BE0D-EE03B446858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565557" y="1378551"/>
            <a:ext cx="3239464" cy="1944667"/>
          </a:xfrm>
          <a:prstGeom prst="rect">
            <a:avLst/>
          </a:prstGeom>
        </p:spPr>
      </p:pic>
      <p:pic>
        <p:nvPicPr>
          <p:cNvPr id="33" name="Picture 32">
            <a:extLst>
              <a:ext uri="{FF2B5EF4-FFF2-40B4-BE49-F238E27FC236}">
                <a16:creationId xmlns:a16="http://schemas.microsoft.com/office/drawing/2014/main" id="{8AE2748D-22D2-492B-A374-0BE2F4A4467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762137" y="4331602"/>
            <a:ext cx="962660" cy="813038"/>
          </a:xfrm>
          <a:prstGeom prst="rect">
            <a:avLst/>
          </a:prstGeom>
        </p:spPr>
      </p:pic>
      <p:pic>
        <p:nvPicPr>
          <p:cNvPr id="35" name="Picture 34">
            <a:extLst>
              <a:ext uri="{FF2B5EF4-FFF2-40B4-BE49-F238E27FC236}">
                <a16:creationId xmlns:a16="http://schemas.microsoft.com/office/drawing/2014/main" id="{807ED5DB-44FD-458D-92E5-7E8F3CDAC9D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832231" y="3352827"/>
            <a:ext cx="2817195" cy="1691177"/>
          </a:xfrm>
          <a:prstGeom prst="rect">
            <a:avLst/>
          </a:prstGeom>
        </p:spPr>
      </p:pic>
      <p:cxnSp>
        <p:nvCxnSpPr>
          <p:cNvPr id="36" name="Google Shape;523;p46">
            <a:extLst>
              <a:ext uri="{FF2B5EF4-FFF2-40B4-BE49-F238E27FC236}">
                <a16:creationId xmlns:a16="http://schemas.microsoft.com/office/drawing/2014/main" id="{8D020CDE-6DAB-4D6A-BD36-A3E8B8D33297}"/>
              </a:ext>
            </a:extLst>
          </p:cNvPr>
          <p:cNvCxnSpPr>
            <a:cxnSpLocks/>
          </p:cNvCxnSpPr>
          <p:nvPr/>
        </p:nvCxnSpPr>
        <p:spPr>
          <a:xfrm flipV="1">
            <a:off x="10209305" y="2923825"/>
            <a:ext cx="0" cy="540416"/>
          </a:xfrm>
          <a:prstGeom prst="straightConnector1">
            <a:avLst/>
          </a:prstGeom>
          <a:ln w="28575">
            <a:solidFill>
              <a:srgbClr val="00BFF2"/>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pic>
        <p:nvPicPr>
          <p:cNvPr id="38" name="Picture 6" descr="How To Watch the U.S. Open With TiVo Stream 4K -">
            <a:extLst>
              <a:ext uri="{FF2B5EF4-FFF2-40B4-BE49-F238E27FC236}">
                <a16:creationId xmlns:a16="http://schemas.microsoft.com/office/drawing/2014/main" id="{87F891C2-EA10-423D-9B6A-9C431DEFB86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003734" y="1556853"/>
            <a:ext cx="2391981" cy="13454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a:extLst>
              <a:ext uri="{FF2B5EF4-FFF2-40B4-BE49-F238E27FC236}">
                <a16:creationId xmlns:a16="http://schemas.microsoft.com/office/drawing/2014/main" id="{0C49B7B8-42CA-4D61-BDD2-50037EC20CD5}"/>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257"/>
          <a:stretch/>
        </p:blipFill>
        <p:spPr bwMode="auto">
          <a:xfrm>
            <a:off x="9217940" y="3520570"/>
            <a:ext cx="2069736" cy="114219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135519A-F03C-48AF-9F54-A8CD06E0B1EB}"/>
              </a:ext>
            </a:extLst>
          </p:cNvPr>
          <p:cNvSpPr txBox="1"/>
          <p:nvPr/>
        </p:nvSpPr>
        <p:spPr>
          <a:xfrm>
            <a:off x="4374668" y="3500493"/>
            <a:ext cx="4194822"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Helvetica"/>
              </a:rPr>
              <a:t>Lift in </a:t>
            </a:r>
            <a:r>
              <a:rPr kumimoji="0" lang="en-US" sz="2400" b="1" i="1" u="none" strike="noStrike" kern="1200" cap="none" spc="0" normalizeH="0" baseline="0" noProof="0">
                <a:ln>
                  <a:noFill/>
                </a:ln>
                <a:solidFill>
                  <a:srgbClr val="1F1A62"/>
                </a:solidFill>
                <a:effectLst/>
                <a:uLnTx/>
                <a:uFillTx/>
                <a:latin typeface="Helvetica" panose="020B0403020202020204" pitchFamily="34" charset="0"/>
                <a:ea typeface="+mn-ea"/>
                <a:cs typeface="Helvetica"/>
              </a:rPr>
              <a:t>Stream 4K </a:t>
            </a: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Helvetica"/>
              </a:rPr>
              <a:t>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a:rPr>
              <a:t>Compared to households not exposed to ad</a:t>
            </a:r>
            <a:endParaRPr kumimoji="0" lang="en-US" sz="2000" b="1" i="0" u="none" strike="noStrike" kern="1200" cap="none" spc="0" normalizeH="0" baseline="0" noProof="0">
              <a:ln>
                <a:noFill/>
              </a:ln>
              <a:solidFill>
                <a:srgbClr val="E84A99"/>
              </a:solidFill>
              <a:effectLst/>
              <a:uLnTx/>
              <a:uFillTx/>
              <a:latin typeface="Helvetica" panose="020B0403020202020204" pitchFamily="34" charset="0"/>
              <a:ea typeface="+mn-ea"/>
              <a:cs typeface="Helvetica"/>
            </a:endParaRPr>
          </a:p>
        </p:txBody>
      </p:sp>
      <p:sp>
        <p:nvSpPr>
          <p:cNvPr id="41" name="Rectangle 40">
            <a:extLst>
              <a:ext uri="{FF2B5EF4-FFF2-40B4-BE49-F238E27FC236}">
                <a16:creationId xmlns:a16="http://schemas.microsoft.com/office/drawing/2014/main" id="{0E2EB881-2046-4769-BA92-253BD8A7966B}"/>
              </a:ext>
            </a:extLst>
          </p:cNvPr>
          <p:cNvSpPr/>
          <p:nvPr/>
        </p:nvSpPr>
        <p:spPr>
          <a:xfrm>
            <a:off x="5187112" y="2314811"/>
            <a:ext cx="2569934" cy="1200329"/>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+25%</a:t>
            </a:r>
          </a:p>
        </p:txBody>
      </p:sp>
      <p:sp>
        <p:nvSpPr>
          <p:cNvPr id="42" name="Rectangle 41">
            <a:extLst>
              <a:ext uri="{FF2B5EF4-FFF2-40B4-BE49-F238E27FC236}">
                <a16:creationId xmlns:a16="http://schemas.microsoft.com/office/drawing/2014/main" id="{4CC21F93-0BD7-40BB-A440-6D621ECDEF75}"/>
              </a:ext>
            </a:extLst>
          </p:cNvPr>
          <p:cNvSpPr/>
          <p:nvPr/>
        </p:nvSpPr>
        <p:spPr>
          <a:xfrm>
            <a:off x="4334781" y="2095748"/>
            <a:ext cx="4274597" cy="2331695"/>
          </a:xfrm>
          <a:prstGeom prst="rect">
            <a:avLst/>
          </a:prstGeom>
          <a:no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801AF31-9BD3-4CE7-8644-D2F4BF32EBE1}"/>
              </a:ext>
            </a:extLst>
          </p:cNvPr>
          <p:cNvSpPr/>
          <p:nvPr/>
        </p:nvSpPr>
        <p:spPr>
          <a:xfrm>
            <a:off x="10819119" y="0"/>
            <a:ext cx="1372881" cy="35010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1F1A62"/>
                </a:solidFill>
                <a:latin typeface="Helvetica" panose="020B0403020202020204" pitchFamily="34" charset="0"/>
              </a:rPr>
              <a:t>Streaming only</a:t>
            </a:r>
          </a:p>
        </p:txBody>
      </p:sp>
      <p:pic>
        <p:nvPicPr>
          <p:cNvPr id="3" name="Picture 2">
            <a:extLst>
              <a:ext uri="{FF2B5EF4-FFF2-40B4-BE49-F238E27FC236}">
                <a16:creationId xmlns:a16="http://schemas.microsoft.com/office/drawing/2014/main" id="{96D39B51-667C-4180-BD01-509BCF15B08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64868" y="48864"/>
            <a:ext cx="724905" cy="724905"/>
          </a:xfrm>
          <a:prstGeom prst="rect">
            <a:avLst/>
          </a:prstGeom>
        </p:spPr>
      </p:pic>
      <p:pic>
        <p:nvPicPr>
          <p:cNvPr id="31" name="Picture 30">
            <a:extLst>
              <a:ext uri="{FF2B5EF4-FFF2-40B4-BE49-F238E27FC236}">
                <a16:creationId xmlns:a16="http://schemas.microsoft.com/office/drawing/2014/main" id="{3EF27538-EBC0-4FC5-B36F-81D641E6EF3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7" name="Slide Number Placeholder 5">
            <a:extLst>
              <a:ext uri="{FF2B5EF4-FFF2-40B4-BE49-F238E27FC236}">
                <a16:creationId xmlns:a16="http://schemas.microsoft.com/office/drawing/2014/main" id="{0556C23B-01D9-4BD4-8F5A-BBAC39BFF58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5EF4548-4782-4A29-A154-8BD2FB676C34}"/>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70673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Consumer Packaged Goods</a:t>
            </a:r>
          </a:p>
        </p:txBody>
      </p:sp>
      <p:sp>
        <p:nvSpPr>
          <p:cNvPr id="30" name="Rectangle 29">
            <a:extLst>
              <a:ext uri="{FF2B5EF4-FFF2-40B4-BE49-F238E27FC236}">
                <a16:creationId xmlns:a16="http://schemas.microsoft.com/office/drawing/2014/main" id="{75F81532-3D49-4828-8247-ECFA9B63B40D}"/>
              </a:ext>
            </a:extLst>
          </p:cNvPr>
          <p:cNvSpPr/>
          <p:nvPr/>
        </p:nvSpPr>
        <p:spPr>
          <a:xfrm>
            <a:off x="4074855" y="53996"/>
            <a:ext cx="6546687"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CPG brand implemented contextually relevant </a:t>
            </a:r>
            <a:r>
              <a:rPr kumimoji="0" lang="en-US" sz="2200" b="0" i="0" u="none" strike="noStrike" kern="1200" cap="none" spc="0" normalizeH="0" baseline="0" noProof="0">
                <a:ln>
                  <a:noFill/>
                </a:ln>
                <a:solidFill>
                  <a:srgbClr val="ED3C8D"/>
                </a:solidFill>
                <a:effectLst/>
                <a:uLnTx/>
                <a:uFillTx/>
                <a:latin typeface="Helvetica"/>
                <a:ea typeface="+mn-ea"/>
                <a:cs typeface="Helvetica"/>
              </a:rPr>
              <a:t>binge ads</a:t>
            </a:r>
            <a:r>
              <a:rPr kumimoji="0" lang="en-US" sz="2200" b="0" i="0" u="none" strike="noStrike" kern="1200" cap="none" spc="0" normalizeH="0" baseline="0" noProof="0">
                <a:ln>
                  <a:noFill/>
                </a:ln>
                <a:solidFill>
                  <a:srgbClr val="1F1A62"/>
                </a:solidFill>
                <a:effectLst/>
                <a:uLnTx/>
                <a:uFillTx/>
                <a:latin typeface="Helvetica"/>
                <a:ea typeface="+mn-ea"/>
                <a:cs typeface="Helvetica"/>
              </a:rPr>
              <a:t>, leading to </a:t>
            </a:r>
            <a:r>
              <a:rPr kumimoji="0" lang="en-US" sz="2200" b="0" i="0" u="none" strike="noStrike" kern="1200" cap="none" spc="0" normalizeH="0" baseline="0" noProof="0">
                <a:ln>
                  <a:noFill/>
                </a:ln>
                <a:solidFill>
                  <a:srgbClr val="ED3C8D"/>
                </a:solidFill>
                <a:effectLst/>
                <a:uLnTx/>
                <a:uFillTx/>
                <a:latin typeface="Helvetica"/>
                <a:ea typeface="+mn-ea"/>
                <a:cs typeface="Helvetica"/>
              </a:rPr>
              <a:t>incremental sales growth</a:t>
            </a:r>
          </a:p>
        </p:txBody>
      </p:sp>
      <p:pic>
        <p:nvPicPr>
          <p:cNvPr id="13" name="Picture 4">
            <a:extLst>
              <a:ext uri="{FF2B5EF4-FFF2-40B4-BE49-F238E27FC236}">
                <a16:creationId xmlns:a16="http://schemas.microsoft.com/office/drawing/2014/main" id="{7AF00561-24C4-4581-86B8-D28A51FF680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14662" y="6145032"/>
            <a:ext cx="967032" cy="3191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233B358-8CF9-496C-A8FD-8B8D83812C75}"/>
              </a:ext>
            </a:extLst>
          </p:cNvPr>
          <p:cNvSpPr txBox="1"/>
          <p:nvPr/>
        </p:nvSpPr>
        <p:spPr>
          <a:xfrm>
            <a:off x="4014788" y="6278808"/>
            <a:ext cx="689705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Hulu,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Binge Ad Case Study</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Q1 2020. Campaign length: 3 months; Binge Ad ran 1 month.</a:t>
            </a:r>
          </a:p>
        </p:txBody>
      </p:sp>
      <p:sp>
        <p:nvSpPr>
          <p:cNvPr id="17" name="Rectangle 16">
            <a:extLst>
              <a:ext uri="{FF2B5EF4-FFF2-40B4-BE49-F238E27FC236}">
                <a16:creationId xmlns:a16="http://schemas.microsoft.com/office/drawing/2014/main" id="{5548B656-5CD4-4CBA-AB67-F139A665C02D}"/>
              </a:ext>
            </a:extLst>
          </p:cNvPr>
          <p:cNvSpPr/>
          <p:nvPr/>
        </p:nvSpPr>
        <p:spPr>
          <a:xfrm>
            <a:off x="97657" y="981089"/>
            <a:ext cx="3808517" cy="550150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CPG brand sought to increase sales by creating real connections with engaged viewers across connected TV, desktop and mobile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Hulu’s in-house creative team, Greenhouse, worked with the brand to create sequential Binge Ads. The contextually and situationally-relevant messages appeared during viewers’ binge-watching session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delivered &amp; measured in collaboration with Hulu, a CPG sales partner and a data connectivity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W25-49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Those </a:t>
            </a:r>
            <a:r>
              <a:rPr kumimoji="0" lang="en-US" sz="1200" b="0" i="1" u="none" strike="noStrike" kern="1200" cap="none" spc="0" normalizeH="0" baseline="0" noProof="0">
                <a:ln>
                  <a:noFill/>
                </a:ln>
                <a:solidFill>
                  <a:srgbClr val="1F1A62"/>
                </a:solidFill>
                <a:effectLst/>
                <a:uLnTx/>
                <a:uFillTx/>
                <a:latin typeface="Helvetica"/>
                <a:ea typeface="+mn-ea"/>
                <a:cs typeface="Helvetica"/>
              </a:rPr>
              <a:t>only</a:t>
            </a:r>
            <a:r>
              <a:rPr kumimoji="0" lang="en-US" sz="1200" b="0" i="0" u="none" strike="noStrike" kern="1200" cap="none" spc="0" normalizeH="0" baseline="0" noProof="0">
                <a:ln>
                  <a:noFill/>
                </a:ln>
                <a:solidFill>
                  <a:srgbClr val="1F1A62"/>
                </a:solidFill>
                <a:effectLst/>
                <a:uLnTx/>
                <a:uFillTx/>
                <a:latin typeface="Helvetica"/>
                <a:ea typeface="+mn-ea"/>
                <a:cs typeface="Helvetica"/>
              </a:rPr>
              <a:t> exposed to the Binge Ad were highly responsive to the campaign but those exposed to </a:t>
            </a:r>
            <a:r>
              <a:rPr kumimoji="0" lang="en-US" sz="1200" b="0" i="1" u="none" strike="noStrike" kern="1200" cap="none" spc="0" normalizeH="0" baseline="0" noProof="0">
                <a:ln>
                  <a:noFill/>
                </a:ln>
                <a:solidFill>
                  <a:srgbClr val="1F1A62"/>
                </a:solidFill>
                <a:effectLst/>
                <a:uLnTx/>
                <a:uFillTx/>
                <a:latin typeface="Helvetica"/>
                <a:ea typeface="+mn-ea"/>
                <a:cs typeface="Helvetica"/>
              </a:rPr>
              <a:t>both</a:t>
            </a:r>
            <a:r>
              <a:rPr kumimoji="0" lang="en-US" sz="1200" b="0" i="0" u="none" strike="noStrike" kern="1200" cap="none" spc="0" normalizeH="0" baseline="0" noProof="0">
                <a:ln>
                  <a:noFill/>
                </a:ln>
                <a:solidFill>
                  <a:srgbClr val="1F1A62"/>
                </a:solidFill>
                <a:effectLst/>
                <a:uLnTx/>
                <a:uFillTx/>
                <a:latin typeface="Helvetica"/>
                <a:ea typeface="+mn-ea"/>
                <a:cs typeface="Helvetica"/>
              </a:rPr>
              <a:t> the Binge and Standard Ad drove the </a:t>
            </a:r>
            <a:r>
              <a:rPr kumimoji="0" lang="en-US" sz="1200" b="1" i="0" u="none" strike="noStrike" kern="1200" cap="none" spc="0" normalizeH="0" baseline="0" noProof="0">
                <a:ln>
                  <a:noFill/>
                </a:ln>
                <a:solidFill>
                  <a:srgbClr val="1F1A62"/>
                </a:solidFill>
                <a:effectLst/>
                <a:uLnTx/>
                <a:uFillTx/>
                <a:latin typeface="Helvetica"/>
                <a:ea typeface="+mn-ea"/>
                <a:cs typeface="Helvetica"/>
              </a:rPr>
              <a:t>highest response rate</a:t>
            </a:r>
            <a:r>
              <a:rPr kumimoji="0" lang="en-US" sz="1200" b="0" i="0" u="none" strike="noStrike" kern="1200" cap="none" spc="0" normalizeH="0" baseline="0" noProof="0">
                <a:ln>
                  <a:noFill/>
                </a:ln>
                <a:solidFill>
                  <a:srgbClr val="1F1A62"/>
                </a:solidFill>
                <a:effectLst/>
                <a:uLnTx/>
                <a:uFillTx/>
                <a:latin typeface="Helvetica"/>
                <a:ea typeface="+mn-ea"/>
                <a:cs typeface="Helvetica"/>
              </a:rPr>
              <a:t>, likely due to increased 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Hulu / Streaming + Multiscreen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Desktop, Mobile</a:t>
            </a:r>
          </a:p>
        </p:txBody>
      </p:sp>
      <p:pic>
        <p:nvPicPr>
          <p:cNvPr id="25" name="Picture 24" descr="Icon&#10;&#10;Description automatically generated">
            <a:extLst>
              <a:ext uri="{FF2B5EF4-FFF2-40B4-BE49-F238E27FC236}">
                <a16:creationId xmlns:a16="http://schemas.microsoft.com/office/drawing/2014/main" id="{8BCB9222-AAF2-461E-B811-EBFA2BA6218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60208" y="52569"/>
            <a:ext cx="722625" cy="722625"/>
          </a:xfrm>
          <a:prstGeom prst="rect">
            <a:avLst/>
          </a:prstGeom>
          <a:ln>
            <a:noFill/>
          </a:ln>
        </p:spPr>
      </p:pic>
      <p:sp>
        <p:nvSpPr>
          <p:cNvPr id="26" name="TextBox 25">
            <a:extLst>
              <a:ext uri="{FF2B5EF4-FFF2-40B4-BE49-F238E27FC236}">
                <a16:creationId xmlns:a16="http://schemas.microsoft.com/office/drawing/2014/main" id="{1C773281-58A3-4C32-A71E-785D416945F7}"/>
              </a:ext>
            </a:extLst>
          </p:cNvPr>
          <p:cNvSpPr txBox="1"/>
          <p:nvPr/>
        </p:nvSpPr>
        <p:spPr>
          <a:xfrm>
            <a:off x="4018506" y="5790820"/>
            <a:ext cx="4302534" cy="212494"/>
          </a:xfrm>
          <a:prstGeom prst="rect">
            <a:avLst/>
          </a:prstGeom>
          <a:noFill/>
        </p:spPr>
        <p:txBody>
          <a:bodyPr wrap="square" rtlCol="0">
            <a:spAutoFit/>
          </a:bodyPr>
          <a:lstStyle/>
          <a:p>
            <a:pPr marL="0" marR="0" lvl="0" indent="0" algn="l" defTabSz="906994" rtl="0" eaLnBrk="1" fontAlgn="auto" latinLnBrk="0" hangingPunct="1">
              <a:lnSpc>
                <a:spcPct val="6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403020202020204" pitchFamily="34" charset="0"/>
                <a:ea typeface="+mn-ea"/>
                <a:cs typeface="Arial" panose="020B0604020202020204" pitchFamily="34" charset="0"/>
              </a:rPr>
              <a:t>●</a:t>
            </a:r>
            <a:r>
              <a:rPr kumimoji="0" lang="en-US" sz="1200" b="0" i="0" u="none" strike="noStrike" kern="1200" cap="none" spc="0" normalizeH="0" baseline="0" noProof="0">
                <a:ln>
                  <a:noFill/>
                </a:ln>
                <a:solidFill>
                  <a:srgbClr val="ACBDCE"/>
                </a:solidFill>
                <a:effectLst/>
                <a:uLnTx/>
                <a:uFillTx/>
                <a:latin typeface="Helvetica" panose="020B0403020202020204" pitchFamily="34" charset="0"/>
                <a:ea typeface="+mn-ea"/>
                <a:cs typeface="Arial" panose="020B0604020202020204" pitchFamily="34" charset="0"/>
              </a:rPr>
              <a:t>/●</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Arial" panose="020B0604020202020204" pitchFamily="34" charset="0"/>
              </a:rPr>
              <a:t> Response Index (Campaign Response / Households)</a:t>
            </a:r>
          </a:p>
        </p:txBody>
      </p:sp>
      <p:graphicFrame>
        <p:nvGraphicFramePr>
          <p:cNvPr id="27" name="Chart 26">
            <a:extLst>
              <a:ext uri="{FF2B5EF4-FFF2-40B4-BE49-F238E27FC236}">
                <a16:creationId xmlns:a16="http://schemas.microsoft.com/office/drawing/2014/main" id="{E67ADCCF-B3E8-4478-97C4-114B340B4681}"/>
              </a:ext>
            </a:extLst>
          </p:cNvPr>
          <p:cNvGraphicFramePr/>
          <p:nvPr/>
        </p:nvGraphicFramePr>
        <p:xfrm>
          <a:off x="4676172" y="1675020"/>
          <a:ext cx="7405522" cy="35497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Table 35">
            <a:extLst>
              <a:ext uri="{FF2B5EF4-FFF2-40B4-BE49-F238E27FC236}">
                <a16:creationId xmlns:a16="http://schemas.microsoft.com/office/drawing/2014/main" id="{7F884AAB-1D9F-4013-AEFE-E64A752DADC4}"/>
              </a:ext>
            </a:extLst>
          </p:cNvPr>
          <p:cNvGraphicFramePr>
            <a:graphicFrameLocks noGrp="1"/>
          </p:cNvGraphicFramePr>
          <p:nvPr/>
        </p:nvGraphicFramePr>
        <p:xfrm>
          <a:off x="4908899" y="4910205"/>
          <a:ext cx="7190502" cy="362185"/>
        </p:xfrm>
        <a:graphic>
          <a:graphicData uri="http://schemas.openxmlformats.org/drawingml/2006/table">
            <a:tbl>
              <a:tblPr firstRow="1" bandRow="1">
                <a:tableStyleId>{5C22544A-7EE6-4342-B048-85BDC9FD1C3A}</a:tableStyleId>
              </a:tblPr>
              <a:tblGrid>
                <a:gridCol w="2396834">
                  <a:extLst>
                    <a:ext uri="{9D8B030D-6E8A-4147-A177-3AD203B41FA5}">
                      <a16:colId xmlns:a16="http://schemas.microsoft.com/office/drawing/2014/main" val="1418911177"/>
                    </a:ext>
                  </a:extLst>
                </a:gridCol>
                <a:gridCol w="2396834">
                  <a:extLst>
                    <a:ext uri="{9D8B030D-6E8A-4147-A177-3AD203B41FA5}">
                      <a16:colId xmlns:a16="http://schemas.microsoft.com/office/drawing/2014/main" val="1538188771"/>
                    </a:ext>
                  </a:extLst>
                </a:gridCol>
                <a:gridCol w="2396834">
                  <a:extLst>
                    <a:ext uri="{9D8B030D-6E8A-4147-A177-3AD203B41FA5}">
                      <a16:colId xmlns:a16="http://schemas.microsoft.com/office/drawing/2014/main" val="2504533777"/>
                    </a:ext>
                  </a:extLst>
                </a:gridCol>
              </a:tblGrid>
              <a:tr h="3621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Arial" panose="020B0604020202020204" pitchFamily="34" charset="0"/>
                        </a:rPr>
                        <a:t>90</a:t>
                      </a:r>
                    </a:p>
                  </a:txBody>
                  <a:tcPr marL="56777" marR="56777" anchor="ctr">
                    <a:lnL w="12700" cap="flat" cmpd="sng" algn="ctr">
                      <a:solidFill>
                        <a:srgbClr val="696969"/>
                      </a:solidFill>
                      <a:prstDash val="dot"/>
                      <a:round/>
                      <a:headEnd type="none" w="med" len="med"/>
                      <a:tailEnd type="none" w="med" len="med"/>
                    </a:lnL>
                    <a:lnR w="12700" cap="flat" cmpd="sng" algn="ctr">
                      <a:solidFill>
                        <a:srgbClr val="696969"/>
                      </a:solidFill>
                      <a:prstDash val="dot"/>
                      <a:round/>
                      <a:headEnd type="none" w="med" len="med"/>
                      <a:tailEnd type="none" w="med" len="med"/>
                    </a:lnR>
                    <a:lnT w="12700" cap="flat" cmpd="sng" algn="ctr">
                      <a:solidFill>
                        <a:srgbClr val="696969"/>
                      </a:solidFill>
                      <a:prstDash val="dot"/>
                      <a:round/>
                      <a:headEnd type="none" w="med" len="med"/>
                      <a:tailEnd type="none" w="med" len="med"/>
                    </a:lnT>
                    <a:lnB w="12700" cap="flat" cmpd="sng" algn="ctr">
                      <a:solidFill>
                        <a:srgbClr val="696969"/>
                      </a:solidFill>
                      <a:prstDash val="dot"/>
                      <a:round/>
                      <a:headEnd type="none" w="med" len="med"/>
                      <a:tailEnd type="none" w="med" len="med"/>
                    </a:lnB>
                    <a:noFill/>
                  </a:tcPr>
                </a:tc>
                <a:tc>
                  <a:txBody>
                    <a:bodyPr/>
                    <a:lstStyle/>
                    <a:p>
                      <a:pPr algn="ctr"/>
                      <a:r>
                        <a:rPr lang="en-US" sz="1400" b="1" i="0" u="none" strike="noStrike" cap="none" spc="0" baseline="0" noProof="0">
                          <a:ln>
                            <a:noFill/>
                          </a:ln>
                          <a:solidFill>
                            <a:schemeClr val="bg1"/>
                          </a:solidFill>
                          <a:highlight>
                            <a:srgbClr val="4EBEA4"/>
                          </a:highlight>
                          <a:uFillTx/>
                          <a:latin typeface="Helvetica" panose="020B0403020202020204" pitchFamily="34" charset="0"/>
                          <a:ea typeface="+mn-ea"/>
                          <a:cs typeface="Arial" panose="020B0604020202020204" pitchFamily="34" charset="0"/>
                          <a:sym typeface="Helvetica Neue Light"/>
                        </a:rPr>
                        <a:t>180</a:t>
                      </a:r>
                      <a:endParaRPr lang="en-US" sz="1400" b="1" i="0" u="none" strike="noStrike" cap="none" spc="0" baseline="0">
                        <a:ln>
                          <a:noFill/>
                        </a:ln>
                        <a:solidFill>
                          <a:schemeClr val="bg1"/>
                        </a:solidFill>
                        <a:highlight>
                          <a:srgbClr val="4EBEA4"/>
                        </a:highlight>
                        <a:uFillTx/>
                        <a:latin typeface="Helvetica" panose="020B0403020202020204" pitchFamily="34" charset="0"/>
                        <a:ea typeface="+mn-ea"/>
                        <a:cs typeface="Arial" panose="020B0604020202020204" pitchFamily="34" charset="0"/>
                        <a:sym typeface="Helvetica Neue Light"/>
                      </a:endParaRPr>
                    </a:p>
                  </a:txBody>
                  <a:tcPr marL="56777" marR="56777" anchor="ctr">
                    <a:lnL w="12700" cap="flat" cmpd="sng" algn="ctr">
                      <a:solidFill>
                        <a:srgbClr val="696969"/>
                      </a:solidFill>
                      <a:prstDash val="dot"/>
                      <a:round/>
                      <a:headEnd type="none" w="med" len="med"/>
                      <a:tailEnd type="none" w="med" len="med"/>
                    </a:lnL>
                    <a:lnR w="12700" cap="flat" cmpd="sng" algn="ctr">
                      <a:solidFill>
                        <a:srgbClr val="696969"/>
                      </a:solidFill>
                      <a:prstDash val="dot"/>
                      <a:round/>
                      <a:headEnd type="none" w="med" len="med"/>
                      <a:tailEnd type="none" w="med" len="med"/>
                    </a:lnR>
                    <a:lnT w="12700" cap="flat" cmpd="sng" algn="ctr">
                      <a:solidFill>
                        <a:srgbClr val="696969"/>
                      </a:solidFill>
                      <a:prstDash val="dot"/>
                      <a:round/>
                      <a:headEnd type="none" w="med" len="med"/>
                      <a:tailEnd type="none" w="med" len="med"/>
                    </a:lnT>
                    <a:lnB w="12700" cap="flat" cmpd="sng" algn="ctr">
                      <a:solidFill>
                        <a:srgbClr val="696969"/>
                      </a:solidFill>
                      <a:prstDash val="dot"/>
                      <a:round/>
                      <a:headEnd type="none" w="med" len="med"/>
                      <a:tailEnd type="none" w="med" len="med"/>
                    </a:lnB>
                    <a:noFill/>
                  </a:tcPr>
                </a:tc>
                <a:tc>
                  <a:txBody>
                    <a:bodyPr/>
                    <a:lstStyle/>
                    <a:p>
                      <a:pPr algn="ctr"/>
                      <a:r>
                        <a:rPr lang="en-US" sz="1400" b="1">
                          <a:solidFill>
                            <a:schemeClr val="bg1"/>
                          </a:solidFill>
                          <a:highlight>
                            <a:srgbClr val="4EBEA4"/>
                          </a:highlight>
                          <a:latin typeface="Helvetica" panose="020B0403020202020204" pitchFamily="34" charset="0"/>
                          <a:cs typeface="Arial" panose="020B0604020202020204" pitchFamily="34" charset="0"/>
                        </a:rPr>
                        <a:t>335</a:t>
                      </a:r>
                    </a:p>
                  </a:txBody>
                  <a:tcPr marL="56777" marR="56777" anchor="ctr">
                    <a:lnL w="12700" cap="flat" cmpd="sng" algn="ctr">
                      <a:solidFill>
                        <a:srgbClr val="696969"/>
                      </a:solidFill>
                      <a:prstDash val="dot"/>
                      <a:round/>
                      <a:headEnd type="none" w="med" len="med"/>
                      <a:tailEnd type="none" w="med" len="med"/>
                    </a:lnL>
                    <a:lnR w="12700" cap="flat" cmpd="sng" algn="ctr">
                      <a:solidFill>
                        <a:srgbClr val="696969"/>
                      </a:solidFill>
                      <a:prstDash val="dot"/>
                      <a:round/>
                      <a:headEnd type="none" w="med" len="med"/>
                      <a:tailEnd type="none" w="med" len="med"/>
                    </a:lnR>
                    <a:lnT w="12700" cap="flat" cmpd="sng" algn="ctr">
                      <a:solidFill>
                        <a:srgbClr val="696969"/>
                      </a:solidFill>
                      <a:prstDash val="dot"/>
                      <a:round/>
                      <a:headEnd type="none" w="med" len="med"/>
                      <a:tailEnd type="none" w="med" len="med"/>
                    </a:lnT>
                    <a:lnB w="12700" cap="flat" cmpd="sng" algn="ctr">
                      <a:solidFill>
                        <a:srgbClr val="696969"/>
                      </a:solidFill>
                      <a:prstDash val="dot"/>
                      <a:round/>
                      <a:headEnd type="none" w="med" len="med"/>
                      <a:tailEnd type="none" w="med" len="med"/>
                    </a:lnB>
                    <a:noFill/>
                  </a:tcPr>
                </a:tc>
                <a:extLst>
                  <a:ext uri="{0D108BD9-81ED-4DB2-BD59-A6C34878D82A}">
                    <a16:rowId xmlns:a16="http://schemas.microsoft.com/office/drawing/2014/main" val="290341021"/>
                  </a:ext>
                </a:extLst>
              </a:tr>
            </a:tbl>
          </a:graphicData>
        </a:graphic>
      </p:graphicFrame>
      <p:sp>
        <p:nvSpPr>
          <p:cNvPr id="37" name="Rectangle 36">
            <a:extLst>
              <a:ext uri="{FF2B5EF4-FFF2-40B4-BE49-F238E27FC236}">
                <a16:creationId xmlns:a16="http://schemas.microsoft.com/office/drawing/2014/main" id="{D27D708E-E871-4813-84DF-B6B936102CD4}"/>
              </a:ext>
            </a:extLst>
          </p:cNvPr>
          <p:cNvSpPr/>
          <p:nvPr/>
        </p:nvSpPr>
        <p:spPr>
          <a:xfrm>
            <a:off x="4078665" y="4888674"/>
            <a:ext cx="801062"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1F1A62"/>
                </a:solidFill>
                <a:effectLst/>
                <a:uLnTx/>
                <a:uFillTx/>
                <a:latin typeface="Helvetica" panose="020B0403020202020204" pitchFamily="34" charset="0"/>
                <a:ea typeface="+mn-ea"/>
                <a:cs typeface="Arial" panose="020B0604020202020204" pitchFamily="34" charset="0"/>
              </a:rPr>
              <a:t>Response Index</a:t>
            </a:r>
            <a:endPar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Arial" panose="020B0604020202020204" pitchFamily="34" charset="0"/>
            </a:endParaRPr>
          </a:p>
        </p:txBody>
      </p:sp>
      <p:sp>
        <p:nvSpPr>
          <p:cNvPr id="39" name="Rectangle 38">
            <a:extLst>
              <a:ext uri="{FF2B5EF4-FFF2-40B4-BE49-F238E27FC236}">
                <a16:creationId xmlns:a16="http://schemas.microsoft.com/office/drawing/2014/main" id="{A33A9D19-6CDD-4CB9-AFDE-53715EE504A4}"/>
              </a:ext>
            </a:extLst>
          </p:cNvPr>
          <p:cNvSpPr/>
          <p:nvPr/>
        </p:nvSpPr>
        <p:spPr>
          <a:xfrm>
            <a:off x="10746557" y="0"/>
            <a:ext cx="1445443" cy="414779"/>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TV</a:t>
            </a:r>
          </a:p>
        </p:txBody>
      </p:sp>
      <p:pic>
        <p:nvPicPr>
          <p:cNvPr id="18" name="Picture 17">
            <a:extLst>
              <a:ext uri="{FF2B5EF4-FFF2-40B4-BE49-F238E27FC236}">
                <a16:creationId xmlns:a16="http://schemas.microsoft.com/office/drawing/2014/main" id="{6C20B466-D90C-4816-AE9D-4572AE9EFD0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EF7E9456-1B06-42D0-85EF-595C594C685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DB394F99-2E51-4CE2-B89F-15EBB69A133F}"/>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90889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B2B (Entertainment / TV)</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1082496"/>
            <a:ext cx="3904144" cy="44627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AMC Networks sought to simplify their ad buying process and unlock inventory for more advertisers following an increase in programming development and implementation of a more aggressive distribution strategy</a:t>
            </a: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Magnite’s</a:t>
            </a:r>
            <a:r>
              <a:rPr kumimoji="0" lang="en-US" sz="1200" b="0" i="0" u="none" strike="noStrike" kern="1200" cap="none" spc="0" normalizeH="0" baseline="0" noProof="0">
                <a:ln>
                  <a:noFill/>
                </a:ln>
                <a:solidFill>
                  <a:srgbClr val="1F1A62"/>
                </a:solidFill>
                <a:effectLst/>
                <a:uLnTx/>
                <a:uFillTx/>
                <a:latin typeface="Helvetica"/>
                <a:ea typeface="+mn-ea"/>
                <a:cs typeface="Helvetica"/>
              </a:rPr>
              <a:t> demand facilitation specialists worked with AMC Networks to grow revenue &amp; generate new business by leveraging platform tools and educating advertisers about AMC’s premium inventory and improving overall campaign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Magnite</a:t>
            </a:r>
            <a:r>
              <a:rPr kumimoji="0" lang="en-US" sz="1200" b="0" i="0" u="none" strike="noStrike" kern="1200" cap="none" spc="0" normalizeH="0" baseline="0" noProof="0">
                <a:ln>
                  <a:noFill/>
                </a:ln>
                <a:solidFill>
                  <a:srgbClr val="1F1A62"/>
                </a:solidFill>
                <a:effectLst/>
                <a:uLnTx/>
                <a:uFillTx/>
                <a:latin typeface="Helvetica"/>
                <a:ea typeface="+mn-ea"/>
                <a:cs typeface="Helvetica"/>
              </a:rPr>
              <a:t> CTV platform delivered triple digit YoY programmatic growth, as well as triple digit YoY revenue growth (</a:t>
            </a:r>
            <a:r>
              <a:rPr kumimoji="0" lang="en-US" sz="1200" b="1" i="0" u="none" strike="noStrike" kern="1200" cap="none" spc="0" normalizeH="0" baseline="0" noProof="0">
                <a:ln>
                  <a:noFill/>
                </a:ln>
                <a:solidFill>
                  <a:srgbClr val="1F1A62"/>
                </a:solidFill>
                <a:effectLst/>
                <a:uLnTx/>
                <a:uFillTx/>
                <a:latin typeface="Helvetica"/>
                <a:ea typeface="+mn-ea"/>
                <a:cs typeface="Helvetica"/>
              </a:rPr>
              <a:t>+415%</a:t>
            </a:r>
            <a:r>
              <a:rPr kumimoji="0" lang="en-US" sz="1200" b="0" i="0" u="none" strike="noStrike" kern="1200" cap="none" spc="0" normalizeH="0" baseline="0" noProof="0">
                <a:ln>
                  <a:noFill/>
                </a:ln>
                <a:solidFill>
                  <a:srgbClr val="1F1A62"/>
                </a:solidFill>
                <a:effectLst/>
                <a:uLnTx/>
                <a:uFillTx/>
                <a:latin typeface="Helvetica"/>
                <a:ea typeface="+mn-ea"/>
                <a:cs typeface="Helvetic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Magnite</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Only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Magnite</a:t>
            </a:r>
            <a:r>
              <a:rPr kumimoji="0" lang="en-US" sz="1200" b="0" i="0" u="none" strike="noStrike" kern="1200" cap="none" spc="0" normalizeH="0" baseline="0" noProof="0">
                <a:ln>
                  <a:noFill/>
                </a:ln>
                <a:solidFill>
                  <a:srgbClr val="1F1A62"/>
                </a:solidFill>
                <a:effectLst/>
                <a:uLnTx/>
                <a:uFillTx/>
                <a:latin typeface="Helvetica"/>
                <a:ea typeface="+mn-ea"/>
                <a:cs typeface="Helvetica"/>
              </a:rPr>
              <a:t> Connected TV (CTV) Platform</a:t>
            </a:r>
          </a:p>
        </p:txBody>
      </p:sp>
      <p:sp>
        <p:nvSpPr>
          <p:cNvPr id="30" name="Rectangle 29">
            <a:extLst>
              <a:ext uri="{FF2B5EF4-FFF2-40B4-BE49-F238E27FC236}">
                <a16:creationId xmlns:a16="http://schemas.microsoft.com/office/drawing/2014/main" id="{75F81532-3D49-4828-8247-ECFA9B63B40D}"/>
              </a:ext>
            </a:extLst>
          </p:cNvPr>
          <p:cNvSpPr/>
          <p:nvPr/>
        </p:nvSpPr>
        <p:spPr>
          <a:xfrm>
            <a:off x="3976755" y="106652"/>
            <a:ext cx="8147241"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TV network leveraged a sell-side platform to ensure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brands across their portfolio would reach the right audiences, leading to </a:t>
            </a:r>
            <a:r>
              <a:rPr kumimoji="0" lang="en-US" sz="2200" b="0" i="0" u="none" strike="noStrike" kern="1200" cap="none" spc="0" normalizeH="0" baseline="0" noProof="0">
                <a:ln>
                  <a:noFill/>
                </a:ln>
                <a:solidFill>
                  <a:srgbClr val="ED3C8D"/>
                </a:solidFill>
                <a:effectLst/>
                <a:uLnTx/>
                <a:uFillTx/>
                <a:latin typeface="Helvetica"/>
                <a:ea typeface="+mn-ea"/>
                <a:cs typeface="Helvetica"/>
              </a:rPr>
              <a:t>programmatic growth and increased revenue </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6" y="6174921"/>
            <a:ext cx="56618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Magnite,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Magnite Helps AMC Networks Monetize Premium Video Inventory</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Programmatic growth - July 2020 – July 2021, Q2 2020 – Q2 2021; Revenue growth – 2020-2021.</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1026" name="Picture 2" descr="Magnite - The Largest Independent Sell-Side Ad Platform">
            <a:extLst>
              <a:ext uri="{FF2B5EF4-FFF2-40B4-BE49-F238E27FC236}">
                <a16:creationId xmlns:a16="http://schemas.microsoft.com/office/drawing/2014/main" id="{C5D0C147-5555-458A-8AE8-D0B16BC20B6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886196" y="5833488"/>
            <a:ext cx="1237801" cy="4013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C Networks InSites | MediaVillage">
            <a:extLst>
              <a:ext uri="{FF2B5EF4-FFF2-40B4-BE49-F238E27FC236}">
                <a16:creationId xmlns:a16="http://schemas.microsoft.com/office/drawing/2014/main" id="{5584ADC2-B6DB-451B-B6C5-14370C32B6F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998723" y="6268673"/>
            <a:ext cx="1125274" cy="2358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1141EA4-15EB-4B3A-A674-C44C7AAB4566}"/>
              </a:ext>
            </a:extLst>
          </p:cNvPr>
          <p:cNvSpPr/>
          <p:nvPr/>
        </p:nvSpPr>
        <p:spPr>
          <a:xfrm>
            <a:off x="4191632" y="2898295"/>
            <a:ext cx="2457676" cy="2032452"/>
          </a:xfrm>
          <a:prstGeom prst="rect">
            <a:avLst/>
          </a:prstGeom>
          <a:solidFill>
            <a:srgbClr val="E2E8F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842EAB6-1030-4FBF-9085-C8DE168520FF}"/>
              </a:ext>
            </a:extLst>
          </p:cNvPr>
          <p:cNvSpPr/>
          <p:nvPr/>
        </p:nvSpPr>
        <p:spPr>
          <a:xfrm>
            <a:off x="6873414" y="2898295"/>
            <a:ext cx="2457676" cy="2032452"/>
          </a:xfrm>
          <a:prstGeom prst="rect">
            <a:avLst/>
          </a:prstGeom>
          <a:solidFill>
            <a:srgbClr val="E2E8F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C40243-FED2-446F-B1A4-4DA761D4A180}"/>
              </a:ext>
            </a:extLst>
          </p:cNvPr>
          <p:cNvSpPr/>
          <p:nvPr/>
        </p:nvSpPr>
        <p:spPr>
          <a:xfrm>
            <a:off x="9555196" y="2898295"/>
            <a:ext cx="2457676" cy="2032452"/>
          </a:xfrm>
          <a:prstGeom prst="rect">
            <a:avLst/>
          </a:prstGeom>
          <a:solidFill>
            <a:srgbClr val="E2E8F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22323A9-7C49-46B5-88DB-E067A04EDE5F}"/>
              </a:ext>
            </a:extLst>
          </p:cNvPr>
          <p:cNvSpPr/>
          <p:nvPr/>
        </p:nvSpPr>
        <p:spPr>
          <a:xfrm>
            <a:off x="4204886" y="2419828"/>
            <a:ext cx="2457676" cy="332323"/>
          </a:xfrm>
          <a:prstGeom prst="rect">
            <a:avLst/>
          </a:prstGeom>
          <a:solidFill>
            <a:srgbClr val="1F1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July 2020 - 2021</a:t>
            </a:r>
          </a:p>
        </p:txBody>
      </p:sp>
      <p:sp>
        <p:nvSpPr>
          <p:cNvPr id="39" name="Rectangle 38">
            <a:extLst>
              <a:ext uri="{FF2B5EF4-FFF2-40B4-BE49-F238E27FC236}">
                <a16:creationId xmlns:a16="http://schemas.microsoft.com/office/drawing/2014/main" id="{B32E5882-A3C4-45DB-8ADC-E21B5ACDCB6C}"/>
              </a:ext>
            </a:extLst>
          </p:cNvPr>
          <p:cNvSpPr/>
          <p:nvPr/>
        </p:nvSpPr>
        <p:spPr>
          <a:xfrm>
            <a:off x="6886668" y="2419828"/>
            <a:ext cx="2457676" cy="332323"/>
          </a:xfrm>
          <a:prstGeom prst="rect">
            <a:avLst/>
          </a:prstGeom>
          <a:solidFill>
            <a:srgbClr val="1F1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Q2 2020 – Q2 2021</a:t>
            </a:r>
          </a:p>
        </p:txBody>
      </p:sp>
      <p:sp>
        <p:nvSpPr>
          <p:cNvPr id="41" name="Rectangle 40">
            <a:extLst>
              <a:ext uri="{FF2B5EF4-FFF2-40B4-BE49-F238E27FC236}">
                <a16:creationId xmlns:a16="http://schemas.microsoft.com/office/drawing/2014/main" id="{640DB310-DEF9-4107-BFB5-2BCC51E7F996}"/>
              </a:ext>
            </a:extLst>
          </p:cNvPr>
          <p:cNvSpPr/>
          <p:nvPr/>
        </p:nvSpPr>
        <p:spPr>
          <a:xfrm>
            <a:off x="9568450" y="2419828"/>
            <a:ext cx="2457676" cy="332323"/>
          </a:xfrm>
          <a:prstGeom prst="rect">
            <a:avLst/>
          </a:prstGeom>
          <a:solidFill>
            <a:srgbClr val="4EB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2020 - 2021</a:t>
            </a:r>
          </a:p>
        </p:txBody>
      </p:sp>
      <p:sp>
        <p:nvSpPr>
          <p:cNvPr id="42" name="Rectangle 41">
            <a:extLst>
              <a:ext uri="{FF2B5EF4-FFF2-40B4-BE49-F238E27FC236}">
                <a16:creationId xmlns:a16="http://schemas.microsoft.com/office/drawing/2014/main" id="{CE22B369-A0C5-4FA9-BC99-8F33DB01D04E}"/>
              </a:ext>
            </a:extLst>
          </p:cNvPr>
          <p:cNvSpPr/>
          <p:nvPr/>
        </p:nvSpPr>
        <p:spPr>
          <a:xfrm>
            <a:off x="4221890" y="1769910"/>
            <a:ext cx="5122454" cy="588730"/>
          </a:xfrm>
          <a:prstGeom prst="rect">
            <a:avLst/>
          </a:prstGeom>
          <a:solidFill>
            <a:srgbClr val="1F1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Programmatic Growth</a:t>
            </a:r>
          </a:p>
        </p:txBody>
      </p:sp>
      <p:sp>
        <p:nvSpPr>
          <p:cNvPr id="45" name="Rectangle 44">
            <a:extLst>
              <a:ext uri="{FF2B5EF4-FFF2-40B4-BE49-F238E27FC236}">
                <a16:creationId xmlns:a16="http://schemas.microsoft.com/office/drawing/2014/main" id="{8AA8526A-3B97-4D76-8237-95DF44A302E4}"/>
              </a:ext>
            </a:extLst>
          </p:cNvPr>
          <p:cNvSpPr/>
          <p:nvPr/>
        </p:nvSpPr>
        <p:spPr>
          <a:xfrm>
            <a:off x="9550723" y="1769910"/>
            <a:ext cx="2457676" cy="588730"/>
          </a:xfrm>
          <a:prstGeom prst="rect">
            <a:avLst/>
          </a:prstGeom>
          <a:solidFill>
            <a:srgbClr val="4EB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Revenue growth</a:t>
            </a:r>
          </a:p>
        </p:txBody>
      </p:sp>
      <p:sp>
        <p:nvSpPr>
          <p:cNvPr id="50" name="TextBox 49">
            <a:extLst>
              <a:ext uri="{FF2B5EF4-FFF2-40B4-BE49-F238E27FC236}">
                <a16:creationId xmlns:a16="http://schemas.microsoft.com/office/drawing/2014/main" id="{0689DDB9-1A7B-48AB-A30D-03891AA32571}"/>
              </a:ext>
            </a:extLst>
          </p:cNvPr>
          <p:cNvSpPr txBox="1"/>
          <p:nvPr/>
        </p:nvSpPr>
        <p:spPr>
          <a:xfrm>
            <a:off x="4361644" y="3503767"/>
            <a:ext cx="214415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4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+120%</a:t>
            </a:r>
          </a:p>
        </p:txBody>
      </p:sp>
      <p:sp>
        <p:nvSpPr>
          <p:cNvPr id="52" name="TextBox 51">
            <a:extLst>
              <a:ext uri="{FF2B5EF4-FFF2-40B4-BE49-F238E27FC236}">
                <a16:creationId xmlns:a16="http://schemas.microsoft.com/office/drawing/2014/main" id="{38F1782F-81BE-45A3-9E5F-D5B0E9E78050}"/>
              </a:ext>
            </a:extLst>
          </p:cNvPr>
          <p:cNvSpPr txBox="1"/>
          <p:nvPr/>
        </p:nvSpPr>
        <p:spPr>
          <a:xfrm>
            <a:off x="7042073" y="3503767"/>
            <a:ext cx="214415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4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+311%</a:t>
            </a:r>
          </a:p>
        </p:txBody>
      </p:sp>
      <p:sp>
        <p:nvSpPr>
          <p:cNvPr id="53" name="TextBox 52">
            <a:extLst>
              <a:ext uri="{FF2B5EF4-FFF2-40B4-BE49-F238E27FC236}">
                <a16:creationId xmlns:a16="http://schemas.microsoft.com/office/drawing/2014/main" id="{91D06E4A-0DEA-466B-9D82-700DDBFE0026}"/>
              </a:ext>
            </a:extLst>
          </p:cNvPr>
          <p:cNvSpPr txBox="1"/>
          <p:nvPr/>
        </p:nvSpPr>
        <p:spPr>
          <a:xfrm>
            <a:off x="9725208" y="3503767"/>
            <a:ext cx="214415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4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+415%</a:t>
            </a:r>
          </a:p>
        </p:txBody>
      </p:sp>
      <p:sp>
        <p:nvSpPr>
          <p:cNvPr id="26" name="Rectangle 25">
            <a:extLst>
              <a:ext uri="{FF2B5EF4-FFF2-40B4-BE49-F238E27FC236}">
                <a16:creationId xmlns:a16="http://schemas.microsoft.com/office/drawing/2014/main" id="{7648CC44-34B3-4C26-A188-95AA714129EF}"/>
              </a:ext>
            </a:extLst>
          </p:cNvPr>
          <p:cNvSpPr/>
          <p:nvPr/>
        </p:nvSpPr>
        <p:spPr>
          <a:xfrm>
            <a:off x="10819119" y="0"/>
            <a:ext cx="1372881" cy="35010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only</a:t>
            </a:r>
          </a:p>
        </p:txBody>
      </p:sp>
      <p:pic>
        <p:nvPicPr>
          <p:cNvPr id="5" name="Picture 4" descr="Icon&#10;&#10;Description automatically generated">
            <a:extLst>
              <a:ext uri="{FF2B5EF4-FFF2-40B4-BE49-F238E27FC236}">
                <a16:creationId xmlns:a16="http://schemas.microsoft.com/office/drawing/2014/main" id="{B43CDF5D-1D6F-47C4-97B7-2ACE09BF469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75007" y="48864"/>
            <a:ext cx="724905" cy="724905"/>
          </a:xfrm>
          <a:prstGeom prst="rect">
            <a:avLst/>
          </a:prstGeom>
        </p:spPr>
      </p:pic>
      <p:pic>
        <p:nvPicPr>
          <p:cNvPr id="27" name="Picture 26">
            <a:extLst>
              <a:ext uri="{FF2B5EF4-FFF2-40B4-BE49-F238E27FC236}">
                <a16:creationId xmlns:a16="http://schemas.microsoft.com/office/drawing/2014/main" id="{BADE0065-5A3E-4FB7-898B-3DDBDE80C52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9" name="Slide Number Placeholder 5">
            <a:extLst>
              <a:ext uri="{FF2B5EF4-FFF2-40B4-BE49-F238E27FC236}">
                <a16:creationId xmlns:a16="http://schemas.microsoft.com/office/drawing/2014/main" id="{5C082341-1A9E-4D4F-805E-5BBDCD514B6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70708C40-D41F-40C5-BD50-8D7D41AA691B}"/>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39589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p>
        </p:txBody>
      </p:sp>
      <p:sp>
        <p:nvSpPr>
          <p:cNvPr id="68" name="Rectangle 67">
            <a:extLst>
              <a:ext uri="{FF2B5EF4-FFF2-40B4-BE49-F238E27FC236}">
                <a16:creationId xmlns:a16="http://schemas.microsoft.com/office/drawing/2014/main" id="{4388B2F9-EB4E-4EE3-89D7-607A412A46F3}"/>
              </a:ext>
            </a:extLst>
          </p:cNvPr>
          <p:cNvSpPr/>
          <p:nvPr/>
        </p:nvSpPr>
        <p:spPr>
          <a:xfrm>
            <a:off x="6388926" y="1928855"/>
            <a:ext cx="2165155" cy="2020443"/>
          </a:xfrm>
          <a:prstGeom prst="rect">
            <a:avLst/>
          </a:prstGeom>
          <a:solidFill>
            <a:schemeClr val="bg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2" name="TextBox 71">
            <a:extLst>
              <a:ext uri="{FF2B5EF4-FFF2-40B4-BE49-F238E27FC236}">
                <a16:creationId xmlns:a16="http://schemas.microsoft.com/office/drawing/2014/main" id="{FDF3E882-78C9-4F02-8A65-A84D4A23EE2F}"/>
              </a:ext>
            </a:extLst>
          </p:cNvPr>
          <p:cNvSpPr txBox="1"/>
          <p:nvPr/>
        </p:nvSpPr>
        <p:spPr>
          <a:xfrm>
            <a:off x="6384346"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BFF2"/>
                </a:solidFill>
                <a:effectLst/>
                <a:uLnTx/>
                <a:uFillTx/>
                <a:latin typeface="Helvetica" pitchFamily="2" charset="0"/>
                <a:ea typeface="+mn-ea"/>
                <a:cs typeface="+mn-cs"/>
              </a:rPr>
              <a:t>3</a:t>
            </a:r>
          </a:p>
        </p:txBody>
      </p:sp>
      <p:sp>
        <p:nvSpPr>
          <p:cNvPr id="79" name="Rectangle 78">
            <a:extLst>
              <a:ext uri="{FF2B5EF4-FFF2-40B4-BE49-F238E27FC236}">
                <a16:creationId xmlns:a16="http://schemas.microsoft.com/office/drawing/2014/main" id="{1BFDC290-B14B-4CB7-AB58-568B1E8816A6}"/>
              </a:ext>
            </a:extLst>
          </p:cNvPr>
          <p:cNvSpPr/>
          <p:nvPr/>
        </p:nvSpPr>
        <p:spPr>
          <a:xfrm>
            <a:off x="6387297"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9B73084F-DEB2-4E9F-972F-C44EEFFF0E5C}"/>
              </a:ext>
            </a:extLst>
          </p:cNvPr>
          <p:cNvSpPr txBox="1"/>
          <p:nvPr/>
        </p:nvSpPr>
        <p:spPr>
          <a:xfrm>
            <a:off x="6382717"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7</a:t>
            </a:r>
          </a:p>
        </p:txBody>
      </p:sp>
      <p:sp>
        <p:nvSpPr>
          <p:cNvPr id="67" name="Rectangle 66">
            <a:extLst>
              <a:ext uri="{FF2B5EF4-FFF2-40B4-BE49-F238E27FC236}">
                <a16:creationId xmlns:a16="http://schemas.microsoft.com/office/drawing/2014/main" id="{74FB8ACF-AE7D-4D5E-8116-7BE82199A02C}"/>
              </a:ext>
            </a:extLst>
          </p:cNvPr>
          <p:cNvSpPr/>
          <p:nvPr/>
        </p:nvSpPr>
        <p:spPr>
          <a:xfrm>
            <a:off x="3673280"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4BD39659-962E-4C90-AEF6-6A69B8C17A0A}"/>
              </a:ext>
            </a:extLst>
          </p:cNvPr>
          <p:cNvSpPr txBox="1"/>
          <p:nvPr/>
        </p:nvSpPr>
        <p:spPr>
          <a:xfrm>
            <a:off x="3646401" y="1935111"/>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2</a:t>
            </a:r>
          </a:p>
        </p:txBody>
      </p:sp>
      <p:sp>
        <p:nvSpPr>
          <p:cNvPr id="78" name="Rectangle 77">
            <a:extLst>
              <a:ext uri="{FF2B5EF4-FFF2-40B4-BE49-F238E27FC236}">
                <a16:creationId xmlns:a16="http://schemas.microsoft.com/office/drawing/2014/main" id="{FE777A8D-03F0-4FE4-B05E-40B9EBDA7526}"/>
              </a:ext>
            </a:extLst>
          </p:cNvPr>
          <p:cNvSpPr/>
          <p:nvPr/>
        </p:nvSpPr>
        <p:spPr>
          <a:xfrm>
            <a:off x="3671651"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CCB3C85-1453-4027-A060-A1FD69C371A9}"/>
              </a:ext>
            </a:extLst>
          </p:cNvPr>
          <p:cNvSpPr txBox="1"/>
          <p:nvPr/>
        </p:nvSpPr>
        <p:spPr>
          <a:xfrm>
            <a:off x="3644772" y="420381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6</a:t>
            </a:r>
          </a:p>
        </p:txBody>
      </p:sp>
      <p:sp>
        <p:nvSpPr>
          <p:cNvPr id="69" name="Rectangle 68">
            <a:extLst>
              <a:ext uri="{FF2B5EF4-FFF2-40B4-BE49-F238E27FC236}">
                <a16:creationId xmlns:a16="http://schemas.microsoft.com/office/drawing/2014/main" id="{77C9A14B-DF3D-4EB8-8777-83F682631BA6}"/>
              </a:ext>
            </a:extLst>
          </p:cNvPr>
          <p:cNvSpPr/>
          <p:nvPr/>
        </p:nvSpPr>
        <p:spPr>
          <a:xfrm>
            <a:off x="9079919" y="19288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E951636B-E57A-46C4-AAB5-1668FCE4FAE9}"/>
              </a:ext>
            </a:extLst>
          </p:cNvPr>
          <p:cNvSpPr txBox="1"/>
          <p:nvPr/>
        </p:nvSpPr>
        <p:spPr>
          <a:xfrm>
            <a:off x="9075339"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4</a:t>
            </a:r>
          </a:p>
        </p:txBody>
      </p:sp>
      <p:sp>
        <p:nvSpPr>
          <p:cNvPr id="80" name="Rectangle 79">
            <a:extLst>
              <a:ext uri="{FF2B5EF4-FFF2-40B4-BE49-F238E27FC236}">
                <a16:creationId xmlns:a16="http://schemas.microsoft.com/office/drawing/2014/main" id="{50F54A61-CA30-46DC-BD9A-12307CBD96C3}"/>
              </a:ext>
            </a:extLst>
          </p:cNvPr>
          <p:cNvSpPr/>
          <p:nvPr/>
        </p:nvSpPr>
        <p:spPr>
          <a:xfrm>
            <a:off x="9078290"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6239C9CC-B054-411C-932F-3CED2BE3371D}"/>
              </a:ext>
            </a:extLst>
          </p:cNvPr>
          <p:cNvSpPr txBox="1"/>
          <p:nvPr/>
        </p:nvSpPr>
        <p:spPr>
          <a:xfrm>
            <a:off x="9073710"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8</a:t>
            </a:r>
          </a:p>
        </p:txBody>
      </p:sp>
      <p:sp>
        <p:nvSpPr>
          <p:cNvPr id="64" name="Rectangle 63">
            <a:extLst>
              <a:ext uri="{FF2B5EF4-FFF2-40B4-BE49-F238E27FC236}">
                <a16:creationId xmlns:a16="http://schemas.microsoft.com/office/drawing/2014/main" id="{361018FD-8F90-4248-85A2-836A1A014DEA}"/>
              </a:ext>
            </a:extLst>
          </p:cNvPr>
          <p:cNvSpPr/>
          <p:nvPr/>
        </p:nvSpPr>
        <p:spPr>
          <a:xfrm>
            <a:off x="935335"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477A3580-D43B-4161-9601-4010AB83170D}"/>
              </a:ext>
            </a:extLst>
          </p:cNvPr>
          <p:cNvSpPr txBox="1"/>
          <p:nvPr/>
        </p:nvSpPr>
        <p:spPr>
          <a:xfrm>
            <a:off x="930755" y="1943250"/>
            <a:ext cx="436418" cy="67710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800" b="0" i="0" u="none" strike="noStrike" cap="none" spc="0" normalizeH="0" baseline="0">
                <a:ln>
                  <a:noFill/>
                </a:ln>
                <a:solidFill>
                  <a:prstClr val="white">
                    <a:lumMod val="85000"/>
                  </a:prstClr>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1</a:t>
            </a:r>
          </a:p>
        </p:txBody>
      </p:sp>
      <p:sp>
        <p:nvSpPr>
          <p:cNvPr id="75" name="Rectangle 74">
            <a:extLst>
              <a:ext uri="{FF2B5EF4-FFF2-40B4-BE49-F238E27FC236}">
                <a16:creationId xmlns:a16="http://schemas.microsoft.com/office/drawing/2014/main" id="{0A5522B7-937C-4BEA-B473-39BB43F31AD0}"/>
              </a:ext>
            </a:extLst>
          </p:cNvPr>
          <p:cNvSpPr/>
          <p:nvPr/>
        </p:nvSpPr>
        <p:spPr>
          <a:xfrm>
            <a:off x="933706"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D509C319-3AD5-4BF0-B1DF-0FA51AD58846}"/>
              </a:ext>
            </a:extLst>
          </p:cNvPr>
          <p:cNvSpPr txBox="1"/>
          <p:nvPr/>
        </p:nvSpPr>
        <p:spPr>
          <a:xfrm>
            <a:off x="929126"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5</a:t>
            </a:r>
          </a:p>
        </p:txBody>
      </p:sp>
      <p:pic>
        <p:nvPicPr>
          <p:cNvPr id="39" name="Picture 38">
            <a:extLst>
              <a:ext uri="{FF2B5EF4-FFF2-40B4-BE49-F238E27FC236}">
                <a16:creationId xmlns:a16="http://schemas.microsoft.com/office/drawing/2014/main" id="{39DC65A6-589E-46EE-9F5F-8EFDAAD7A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31" name="Picture 30">
            <a:extLst>
              <a:ext uri="{FF2B5EF4-FFF2-40B4-BE49-F238E27FC236}">
                <a16:creationId xmlns:a16="http://schemas.microsoft.com/office/drawing/2014/main" id="{016B9A1D-207D-4285-8FE0-E67F9076EE8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2" name="Slide Number Placeholder 5">
            <a:extLst>
              <a:ext uri="{FF2B5EF4-FFF2-40B4-BE49-F238E27FC236}">
                <a16:creationId xmlns:a16="http://schemas.microsoft.com/office/drawing/2014/main" id="{7DD72026-5DF8-4FC8-9077-A22C1CEE5FE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24A737D5-756C-4719-AC7E-23DE4DB87C6B}"/>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4" name="Rectangle 33">
            <a:extLst>
              <a:ext uri="{FF2B5EF4-FFF2-40B4-BE49-F238E27FC236}">
                <a16:creationId xmlns:a16="http://schemas.microsoft.com/office/drawing/2014/main" id="{C112BE5D-D285-491F-A542-4D2D8472D8DC}"/>
              </a:ext>
            </a:extLst>
          </p:cNvPr>
          <p:cNvSpPr/>
          <p:nvPr/>
        </p:nvSpPr>
        <p:spPr>
          <a:xfrm>
            <a:off x="6475395" y="2554443"/>
            <a:ext cx="207705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do I use streaming to increase my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share </a:t>
            </a:r>
            <a:b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of voice</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a:t>
            </a:r>
          </a:p>
        </p:txBody>
      </p:sp>
      <p:sp>
        <p:nvSpPr>
          <p:cNvPr id="35" name="TextBox 34">
            <a:extLst>
              <a:ext uri="{FF2B5EF4-FFF2-40B4-BE49-F238E27FC236}">
                <a16:creationId xmlns:a16="http://schemas.microsoft.com/office/drawing/2014/main" id="{78720C5F-0F46-4892-9469-A91FD297A59A}"/>
              </a:ext>
            </a:extLst>
          </p:cNvPr>
          <p:cNvSpPr txBox="1"/>
          <p:nvPr/>
        </p:nvSpPr>
        <p:spPr>
          <a:xfrm>
            <a:off x="6397033" y="4826474"/>
            <a:ext cx="2165155"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drive in-store traffic</a:t>
            </a:r>
            <a:r>
              <a:rPr lang="en-US">
                <a:solidFill>
                  <a:schemeClr val="bg1">
                    <a:lumMod val="85000"/>
                  </a:schemeClr>
                </a:solidFill>
              </a:rPr>
              <a:t> with streaming?</a:t>
            </a:r>
          </a:p>
        </p:txBody>
      </p:sp>
      <p:sp>
        <p:nvSpPr>
          <p:cNvPr id="36" name="Rectangle 35">
            <a:extLst>
              <a:ext uri="{FF2B5EF4-FFF2-40B4-BE49-F238E27FC236}">
                <a16:creationId xmlns:a16="http://schemas.microsoft.com/office/drawing/2014/main" id="{00FAD240-24D9-4B61-A7EC-268E6AD62125}"/>
              </a:ext>
            </a:extLst>
          </p:cNvPr>
          <p:cNvSpPr/>
          <p:nvPr/>
        </p:nvSpPr>
        <p:spPr>
          <a:xfrm>
            <a:off x="3653037" y="2554443"/>
            <a:ext cx="22119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video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boost sales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37" name="TextBox 36">
            <a:extLst>
              <a:ext uri="{FF2B5EF4-FFF2-40B4-BE49-F238E27FC236}">
                <a16:creationId xmlns:a16="http://schemas.microsoft.com/office/drawing/2014/main" id="{8289E5A4-7A11-4B16-B52F-4B0F7F94B4D2}"/>
              </a:ext>
            </a:extLst>
          </p:cNvPr>
          <p:cNvSpPr txBox="1"/>
          <p:nvPr/>
        </p:nvSpPr>
        <p:spPr>
          <a:xfrm>
            <a:off x="3691232" y="4826474"/>
            <a:ext cx="2157798"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use streaming to </a:t>
            </a:r>
            <a:r>
              <a:rPr lang="en-US" b="1">
                <a:solidFill>
                  <a:schemeClr val="bg1">
                    <a:lumMod val="85000"/>
                  </a:schemeClr>
                </a:solidFill>
              </a:rPr>
              <a:t>build brand love</a:t>
            </a:r>
            <a:r>
              <a:rPr lang="en-US">
                <a:solidFill>
                  <a:schemeClr val="bg1">
                    <a:lumMod val="85000"/>
                  </a:schemeClr>
                </a:solidFill>
              </a:rPr>
              <a:t>?</a:t>
            </a:r>
          </a:p>
        </p:txBody>
      </p:sp>
      <p:sp>
        <p:nvSpPr>
          <p:cNvPr id="40" name="TextBox 39">
            <a:extLst>
              <a:ext uri="{FF2B5EF4-FFF2-40B4-BE49-F238E27FC236}">
                <a16:creationId xmlns:a16="http://schemas.microsoft.com/office/drawing/2014/main" id="{35B35145-0812-48DE-88D5-23A0450103FF}"/>
              </a:ext>
            </a:extLst>
          </p:cNvPr>
          <p:cNvSpPr txBox="1"/>
          <p:nvPr/>
        </p:nvSpPr>
        <p:spPr>
          <a:xfrm>
            <a:off x="9188032" y="4826474"/>
            <a:ext cx="1965391"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use interactive ad units</a:t>
            </a:r>
            <a:r>
              <a:rPr lang="en-US">
                <a:solidFill>
                  <a:schemeClr val="bg1">
                    <a:lumMod val="85000"/>
                  </a:schemeClr>
                </a:solidFill>
              </a:rPr>
              <a:t> to motivate consumer action?</a:t>
            </a:r>
          </a:p>
        </p:txBody>
      </p:sp>
      <p:sp>
        <p:nvSpPr>
          <p:cNvPr id="41" name="Rectangle 40">
            <a:extLst>
              <a:ext uri="{FF2B5EF4-FFF2-40B4-BE49-F238E27FC236}">
                <a16:creationId xmlns:a16="http://schemas.microsoft.com/office/drawing/2014/main" id="{4F0641D1-E391-400A-AA11-FB33ADF1D92B}"/>
              </a:ext>
            </a:extLst>
          </p:cNvPr>
          <p:cNvSpPr/>
          <p:nvPr/>
        </p:nvSpPr>
        <p:spPr>
          <a:xfrm>
            <a:off x="933617" y="2554443"/>
            <a:ext cx="219178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extend the reach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my video campaign beyond linear TV? </a:t>
            </a:r>
          </a:p>
        </p:txBody>
      </p:sp>
      <p:sp>
        <p:nvSpPr>
          <p:cNvPr id="42" name="Rectangle 41">
            <a:extLst>
              <a:ext uri="{FF2B5EF4-FFF2-40B4-BE49-F238E27FC236}">
                <a16:creationId xmlns:a16="http://schemas.microsoft.com/office/drawing/2014/main" id="{FD934BDA-EB25-4569-816F-EA811AD7347A}"/>
              </a:ext>
            </a:extLst>
          </p:cNvPr>
          <p:cNvSpPr/>
          <p:nvPr/>
        </p:nvSpPr>
        <p:spPr>
          <a:xfrm>
            <a:off x="933617" y="4826474"/>
            <a:ext cx="211498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can I make an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impact on a local level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with streaming?</a:t>
            </a:r>
          </a:p>
        </p:txBody>
      </p:sp>
      <p:sp>
        <p:nvSpPr>
          <p:cNvPr id="43" name="Rectangle 42">
            <a:extLst>
              <a:ext uri="{FF2B5EF4-FFF2-40B4-BE49-F238E27FC236}">
                <a16:creationId xmlns:a16="http://schemas.microsoft.com/office/drawing/2014/main" id="{681F0E28-4401-45CF-9A65-35DBC8834D5A}"/>
              </a:ext>
            </a:extLst>
          </p:cNvPr>
          <p:cNvSpPr/>
          <p:nvPr/>
        </p:nvSpPr>
        <p:spPr>
          <a:xfrm>
            <a:off x="9039578" y="2554443"/>
            <a:ext cx="22989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a:t>
            </a:r>
            <a:b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to reach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new audiences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 </a:t>
            </a:r>
          </a:p>
        </p:txBody>
      </p:sp>
    </p:spTree>
    <p:extLst>
      <p:ext uri="{BB962C8B-B14F-4D97-AF65-F5344CB8AC3E}">
        <p14:creationId xmlns:p14="http://schemas.microsoft.com/office/powerpoint/2010/main" val="6535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Icon&#10;&#10;Description automatically generated">
            <a:extLst>
              <a:ext uri="{FF2B5EF4-FFF2-40B4-BE49-F238E27FC236}">
                <a16:creationId xmlns:a16="http://schemas.microsoft.com/office/drawing/2014/main" id="{3C1EBAA6-12DF-464B-B295-D4EF610C04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10667" y="81814"/>
            <a:ext cx="659005" cy="659005"/>
          </a:xfrm>
          <a:prstGeom prst="rect">
            <a:avLst/>
          </a:prstGeom>
        </p:spPr>
      </p:pic>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Healthcare</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865679"/>
            <a:ext cx="3904144" cy="569386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large healthcare brand wanted to optimize their cross-screen reach and increase share of voice (SOV) in the market with a focus on driving cost efficiencies</a:t>
            </a: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Build a custom data segment of consumers who were exposed to competitors’ ads on Linear 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Reach exposed users across OTT, desktop, tablet, and mobile to ensure client was the second touchpoint across Digital screens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Measure success via a custom Competitive Insights report comparing competitors’ Linear reach, frequency, and SOV pre- and post- campaign activation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Custom target audience exposed to competitors' Linear TV ads on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VideoAmp</a:t>
            </a:r>
            <a:r>
              <a:rPr kumimoji="0" lang="en-US" sz="1200" b="0" i="0" u="none" strike="noStrike" kern="1200" cap="none" spc="0" normalizeH="0" baseline="0" noProof="0">
                <a:ln>
                  <a:noFill/>
                </a:ln>
                <a:solidFill>
                  <a:srgbClr val="1F1A62"/>
                </a:solidFill>
                <a:effectLst/>
                <a:uLnTx/>
                <a:uFillTx/>
                <a:latin typeface="Helvetica"/>
                <a:ea typeface="+mn-ea"/>
                <a:cs typeface="Helvetica"/>
              </a:rPr>
              <a:t> measured </a:t>
            </a:r>
            <a:r>
              <a:rPr kumimoji="0" lang="en-US" sz="1200" b="1" i="0" u="none" strike="noStrike" kern="1200" cap="none" spc="0" normalizeH="0" baseline="0" noProof="0">
                <a:ln>
                  <a:noFill/>
                </a:ln>
                <a:solidFill>
                  <a:srgbClr val="1F1A62"/>
                </a:solidFill>
                <a:effectLst/>
                <a:uLnTx/>
                <a:uFillTx/>
                <a:latin typeface="Helvetica"/>
                <a:ea typeface="+mn-ea"/>
                <a:cs typeface="Helvetica"/>
              </a:rPr>
              <a:t>+25%</a:t>
            </a:r>
            <a:r>
              <a:rPr kumimoji="0" lang="en-US" sz="1200" b="0" i="0" u="none" strike="noStrike" kern="1200" cap="none" spc="0" normalizeH="0" baseline="0" noProof="0">
                <a:ln>
                  <a:noFill/>
                </a:ln>
                <a:solidFill>
                  <a:srgbClr val="1F1A62"/>
                </a:solidFill>
                <a:effectLst/>
                <a:uLnTx/>
                <a:uFillTx/>
                <a:latin typeface="Helvetica"/>
                <a:ea typeface="+mn-ea"/>
                <a:cs typeface="Helvetica"/>
              </a:rPr>
              <a:t> increase in video completion rate, a </a:t>
            </a:r>
            <a:r>
              <a:rPr kumimoji="0" lang="en-US" sz="1200" b="1" i="0" u="none" strike="noStrike" kern="1200" cap="none" spc="0" normalizeH="0" baseline="0" noProof="0">
                <a:ln>
                  <a:noFill/>
                </a:ln>
                <a:solidFill>
                  <a:srgbClr val="1F1A62"/>
                </a:solidFill>
                <a:effectLst/>
                <a:uLnTx/>
                <a:uFillTx/>
                <a:latin typeface="Helvetica"/>
                <a:ea typeface="+mn-ea"/>
                <a:cs typeface="Helvetica"/>
              </a:rPr>
              <a:t>33%</a:t>
            </a:r>
            <a:r>
              <a:rPr kumimoji="0" lang="en-US" sz="1200" b="0" i="0" u="none" strike="noStrike" kern="1200" cap="none" spc="0" normalizeH="0" baseline="0" noProof="0">
                <a:ln>
                  <a:noFill/>
                </a:ln>
                <a:solidFill>
                  <a:srgbClr val="1F1A62"/>
                </a:solidFill>
                <a:effectLst/>
                <a:uLnTx/>
                <a:uFillTx/>
                <a:latin typeface="Helvetica"/>
                <a:ea typeface="+mn-ea"/>
                <a:cs typeface="Helvetica"/>
              </a:rPr>
              <a:t> larger share of voice than their competitors and </a:t>
            </a:r>
            <a:r>
              <a:rPr kumimoji="0" lang="en-US" sz="1200" b="1" i="0" u="none" strike="noStrike" kern="1200" cap="none" spc="0" normalizeH="0" baseline="0" noProof="0">
                <a:ln>
                  <a:noFill/>
                </a:ln>
                <a:solidFill>
                  <a:srgbClr val="1F1A62"/>
                </a:solidFill>
                <a:effectLst/>
                <a:uLnTx/>
                <a:uFillTx/>
                <a:latin typeface="Helvetica"/>
                <a:ea typeface="+mn-ea"/>
                <a:cs typeface="Helvetica"/>
              </a:rPr>
              <a:t>+8MM</a:t>
            </a:r>
            <a:r>
              <a:rPr kumimoji="0" lang="en-US" sz="1200" b="0" i="0" u="none" strike="noStrike" kern="1200" cap="none" spc="0" normalizeH="0" baseline="0" noProof="0">
                <a:ln>
                  <a:noFill/>
                </a:ln>
                <a:solidFill>
                  <a:srgbClr val="1F1A62"/>
                </a:solidFill>
                <a:effectLst/>
                <a:uLnTx/>
                <a:uFillTx/>
                <a:latin typeface="Helvetica"/>
                <a:ea typeface="+mn-ea"/>
                <a:cs typeface="Helvetica"/>
              </a:rPr>
              <a:t> incremental unique users reached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VideoAmp</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 Multiscreen (non-linear)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OTT</a:t>
            </a:r>
          </a:p>
        </p:txBody>
      </p:sp>
      <p:sp>
        <p:nvSpPr>
          <p:cNvPr id="30" name="Rectangle 29">
            <a:extLst>
              <a:ext uri="{FF2B5EF4-FFF2-40B4-BE49-F238E27FC236}">
                <a16:creationId xmlns:a16="http://schemas.microsoft.com/office/drawing/2014/main" id="{75F81532-3D49-4828-8247-ECFA9B63B40D}"/>
              </a:ext>
            </a:extLst>
          </p:cNvPr>
          <p:cNvSpPr/>
          <p:nvPr/>
        </p:nvSpPr>
        <p:spPr>
          <a:xfrm>
            <a:off x="4041730" y="147959"/>
            <a:ext cx="6434359"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Healthcare brand </a:t>
            </a:r>
            <a:r>
              <a:rPr kumimoji="0" lang="en-US" sz="2200" b="0" i="0" u="none" strike="noStrike" kern="1200" cap="none" spc="0" normalizeH="0" baseline="0" noProof="0">
                <a:ln>
                  <a:noFill/>
                </a:ln>
                <a:solidFill>
                  <a:srgbClr val="ED3C8D"/>
                </a:solidFill>
                <a:effectLst/>
                <a:uLnTx/>
                <a:uFillTx/>
                <a:latin typeface="Helvetica"/>
                <a:ea typeface="+mn-ea"/>
                <a:cs typeface="Helvetica"/>
              </a:rPr>
              <a:t>achieved scale </a:t>
            </a:r>
            <a:r>
              <a:rPr kumimoji="0" lang="en-US" sz="2200" b="0" i="0" u="none" strike="noStrike" kern="1200" cap="none" spc="0" normalizeH="0" baseline="0" noProof="0">
                <a:ln>
                  <a:noFill/>
                </a:ln>
                <a:solidFill>
                  <a:srgbClr val="1F1A62"/>
                </a:solidFill>
                <a:effectLst/>
                <a:uLnTx/>
                <a:uFillTx/>
                <a:latin typeface="Helvetica"/>
                <a:ea typeface="+mn-ea"/>
                <a:cs typeface="Helvetica"/>
              </a:rPr>
              <a:t>and</a:t>
            </a:r>
            <a:r>
              <a:rPr kumimoji="0" lang="en-US" sz="2200" b="0" i="0" u="none" strike="noStrike" kern="1200" cap="none" spc="0" normalizeH="0" baseline="0" noProof="0">
                <a:ln>
                  <a:noFill/>
                </a:ln>
                <a:solidFill>
                  <a:srgbClr val="ED3C8D"/>
                </a:solidFill>
                <a:effectLst/>
                <a:uLnTx/>
                <a:uFillTx/>
                <a:latin typeface="Helvetica"/>
                <a:ea typeface="+mn-ea"/>
                <a:cs typeface="Helvetica"/>
              </a:rPr>
              <a:t> drove incremental users</a:t>
            </a:r>
            <a:r>
              <a:rPr kumimoji="0" lang="en-US" sz="2200" b="0" i="0" u="none" strike="noStrike" kern="1200" cap="none" spc="0" normalizeH="0" baseline="0" noProof="0">
                <a:ln>
                  <a:noFill/>
                </a:ln>
                <a:solidFill>
                  <a:srgbClr val="1F1A62"/>
                </a:solidFill>
                <a:effectLst/>
                <a:uLnTx/>
                <a:uFillTx/>
                <a:latin typeface="Helvetica"/>
                <a:ea typeface="+mn-ea"/>
                <a:cs typeface="Helvetica"/>
              </a:rPr>
              <a:t> within premium OTT inventory, leading to growth in </a:t>
            </a:r>
            <a:r>
              <a:rPr kumimoji="0" lang="en-US" sz="2200" b="0" i="0" u="none" strike="noStrike" kern="1200" cap="none" spc="0" normalizeH="0" baseline="0" noProof="0">
                <a:ln>
                  <a:noFill/>
                </a:ln>
                <a:solidFill>
                  <a:srgbClr val="ED3C8D"/>
                </a:solidFill>
                <a:effectLst/>
                <a:uLnTx/>
                <a:uFillTx/>
                <a:latin typeface="Helvetica"/>
                <a:ea typeface="+mn-ea"/>
                <a:cs typeface="Helvetica"/>
              </a:rPr>
              <a:t>share of voice</a:t>
            </a:r>
          </a:p>
        </p:txBody>
      </p:sp>
      <p:sp>
        <p:nvSpPr>
          <p:cNvPr id="29" name="TextBox 28">
            <a:extLst>
              <a:ext uri="{FF2B5EF4-FFF2-40B4-BE49-F238E27FC236}">
                <a16:creationId xmlns:a16="http://schemas.microsoft.com/office/drawing/2014/main" id="{571B4C05-4D3F-403D-9C35-ECCE47C3F0DD}"/>
              </a:ext>
            </a:extLst>
          </p:cNvPr>
          <p:cNvSpPr txBox="1"/>
          <p:nvPr/>
        </p:nvSpPr>
        <p:spPr>
          <a:xfrm>
            <a:off x="4014133" y="6194122"/>
            <a:ext cx="64619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VideoAmp,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Healthcare Brand Captures Market Share with Conquesting Strategy Across Linear and Digital</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July 2020.</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1" name="Picture 2" descr="VideoAmp Celebrates More Than 30 Fortune 500 Brands Adopting Its Marketing  Investment Platform With Over $10B Of Investment Optimized">
            <a:extLst>
              <a:ext uri="{FF2B5EF4-FFF2-40B4-BE49-F238E27FC236}">
                <a16:creationId xmlns:a16="http://schemas.microsoft.com/office/drawing/2014/main" id="{6FA204B1-552C-434D-9D67-0DD09DAA7A2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739565" y="5996253"/>
            <a:ext cx="1361581" cy="439145"/>
          </a:xfrm>
          <a:prstGeom prst="rect">
            <a:avLst/>
          </a:prstGeom>
          <a:noFill/>
          <a:extLst>
            <a:ext uri="{909E8E84-426E-40DD-AFC4-6F175D3DCCD1}">
              <a14:hiddenFill xmlns:a14="http://schemas.microsoft.com/office/drawing/2010/main">
                <a:solidFill>
                  <a:srgbClr val="FFFFFF"/>
                </a:solidFill>
              </a14:hiddenFill>
            </a:ext>
          </a:extLst>
        </p:spPr>
      </p:pic>
      <p:sp>
        <p:nvSpPr>
          <p:cNvPr id="35" name="Oval 34">
            <a:extLst>
              <a:ext uri="{FF2B5EF4-FFF2-40B4-BE49-F238E27FC236}">
                <a16:creationId xmlns:a16="http://schemas.microsoft.com/office/drawing/2014/main" id="{8613D78E-F897-4765-AF48-6B9FF25936AE}"/>
              </a:ext>
            </a:extLst>
          </p:cNvPr>
          <p:cNvSpPr/>
          <p:nvPr/>
        </p:nvSpPr>
        <p:spPr>
          <a:xfrm>
            <a:off x="9672070" y="2260759"/>
            <a:ext cx="2417118" cy="2326363"/>
          </a:xfrm>
          <a:prstGeom prst="ellipse">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8MM+</a:t>
            </a:r>
          </a:p>
        </p:txBody>
      </p:sp>
      <p:sp>
        <p:nvSpPr>
          <p:cNvPr id="36" name="TextBox 35">
            <a:extLst>
              <a:ext uri="{FF2B5EF4-FFF2-40B4-BE49-F238E27FC236}">
                <a16:creationId xmlns:a16="http://schemas.microsoft.com/office/drawing/2014/main" id="{B11C17AF-07A0-4738-BA64-E7A599C0E519}"/>
              </a:ext>
            </a:extLst>
          </p:cNvPr>
          <p:cNvSpPr txBox="1"/>
          <p:nvPr/>
        </p:nvSpPr>
        <p:spPr>
          <a:xfrm>
            <a:off x="9718140" y="4686804"/>
            <a:ext cx="23826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Unique Users Reached</a:t>
            </a: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9" name="Oval 38">
            <a:extLst>
              <a:ext uri="{FF2B5EF4-FFF2-40B4-BE49-F238E27FC236}">
                <a16:creationId xmlns:a16="http://schemas.microsoft.com/office/drawing/2014/main" id="{B697C03A-F53C-481D-B254-FF6E3AED4013}"/>
              </a:ext>
            </a:extLst>
          </p:cNvPr>
          <p:cNvSpPr/>
          <p:nvPr/>
        </p:nvSpPr>
        <p:spPr>
          <a:xfrm>
            <a:off x="4157511" y="2260759"/>
            <a:ext cx="2445856" cy="2364337"/>
          </a:xfrm>
          <a:prstGeom prst="ellipse">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+25%</a:t>
            </a:r>
          </a:p>
        </p:txBody>
      </p:sp>
      <p:sp>
        <p:nvSpPr>
          <p:cNvPr id="40" name="TextBox 39">
            <a:extLst>
              <a:ext uri="{FF2B5EF4-FFF2-40B4-BE49-F238E27FC236}">
                <a16:creationId xmlns:a16="http://schemas.microsoft.com/office/drawing/2014/main" id="{9A27C160-AE12-4A9F-9539-80B79427B730}"/>
              </a:ext>
            </a:extLst>
          </p:cNvPr>
          <p:cNvSpPr txBox="1"/>
          <p:nvPr/>
        </p:nvSpPr>
        <p:spPr>
          <a:xfrm>
            <a:off x="3927011" y="4741133"/>
            <a:ext cx="29068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Video Completion Rate Increase</a:t>
            </a:r>
          </a:p>
        </p:txBody>
      </p:sp>
      <p:sp>
        <p:nvSpPr>
          <p:cNvPr id="42" name="Oval 41">
            <a:extLst>
              <a:ext uri="{FF2B5EF4-FFF2-40B4-BE49-F238E27FC236}">
                <a16:creationId xmlns:a16="http://schemas.microsoft.com/office/drawing/2014/main" id="{75C9F4CB-CEE8-46D4-823C-A16EF276B055}"/>
              </a:ext>
            </a:extLst>
          </p:cNvPr>
          <p:cNvSpPr/>
          <p:nvPr/>
        </p:nvSpPr>
        <p:spPr>
          <a:xfrm>
            <a:off x="6916917" y="2244369"/>
            <a:ext cx="2445856" cy="2362348"/>
          </a:xfrm>
          <a:prstGeom prst="ellipse">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+33%</a:t>
            </a:r>
          </a:p>
        </p:txBody>
      </p:sp>
      <p:sp>
        <p:nvSpPr>
          <p:cNvPr id="43" name="TextBox 42">
            <a:extLst>
              <a:ext uri="{FF2B5EF4-FFF2-40B4-BE49-F238E27FC236}">
                <a16:creationId xmlns:a16="http://schemas.microsoft.com/office/drawing/2014/main" id="{B3DAF529-0E38-4480-ACBB-457C85183B48}"/>
              </a:ext>
            </a:extLst>
          </p:cNvPr>
          <p:cNvSpPr txBox="1"/>
          <p:nvPr/>
        </p:nvSpPr>
        <p:spPr>
          <a:xfrm>
            <a:off x="6554207" y="4736868"/>
            <a:ext cx="3171275" cy="809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Larger Share of Voice vs. Competitors via Cross-Channel Unique Reach </a:t>
            </a:r>
          </a:p>
        </p:txBody>
      </p:sp>
      <p:sp>
        <p:nvSpPr>
          <p:cNvPr id="21" name="Rectangle 20">
            <a:extLst>
              <a:ext uri="{FF2B5EF4-FFF2-40B4-BE49-F238E27FC236}">
                <a16:creationId xmlns:a16="http://schemas.microsoft.com/office/drawing/2014/main" id="{E622E0A6-11E7-444A-9BD4-4AEDEDB8B858}"/>
              </a:ext>
            </a:extLst>
          </p:cNvPr>
          <p:cNvSpPr/>
          <p:nvPr/>
        </p:nvSpPr>
        <p:spPr>
          <a:xfrm>
            <a:off x="10454326" y="1"/>
            <a:ext cx="1737674" cy="422602"/>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(non-TV)</a:t>
            </a:r>
          </a:p>
        </p:txBody>
      </p:sp>
      <p:pic>
        <p:nvPicPr>
          <p:cNvPr id="26" name="Picture 25">
            <a:extLst>
              <a:ext uri="{FF2B5EF4-FFF2-40B4-BE49-F238E27FC236}">
                <a16:creationId xmlns:a16="http://schemas.microsoft.com/office/drawing/2014/main" id="{1F848ABC-AB22-49ED-A545-20CDC487B4A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66CB18FC-FD70-4E6A-80B9-B56941576F7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2" name="Rectangle 31">
            <a:extLst>
              <a:ext uri="{FF2B5EF4-FFF2-40B4-BE49-F238E27FC236}">
                <a16:creationId xmlns:a16="http://schemas.microsoft.com/office/drawing/2014/main" id="{4B88BBCD-942F-42A4-92A4-13C838D04966}"/>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115106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p>
        </p:txBody>
      </p:sp>
      <p:sp>
        <p:nvSpPr>
          <p:cNvPr id="68" name="Rectangle 67">
            <a:extLst>
              <a:ext uri="{FF2B5EF4-FFF2-40B4-BE49-F238E27FC236}">
                <a16:creationId xmlns:a16="http://schemas.microsoft.com/office/drawing/2014/main" id="{4388B2F9-EB4E-4EE3-89D7-607A412A46F3}"/>
              </a:ext>
            </a:extLst>
          </p:cNvPr>
          <p:cNvSpPr/>
          <p:nvPr/>
        </p:nvSpPr>
        <p:spPr>
          <a:xfrm>
            <a:off x="6388926"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FDF3E882-78C9-4F02-8A65-A84D4A23EE2F}"/>
              </a:ext>
            </a:extLst>
          </p:cNvPr>
          <p:cNvSpPr txBox="1"/>
          <p:nvPr/>
        </p:nvSpPr>
        <p:spPr>
          <a:xfrm>
            <a:off x="6384346"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3</a:t>
            </a:r>
          </a:p>
        </p:txBody>
      </p:sp>
      <p:sp>
        <p:nvSpPr>
          <p:cNvPr id="79" name="Rectangle 78">
            <a:extLst>
              <a:ext uri="{FF2B5EF4-FFF2-40B4-BE49-F238E27FC236}">
                <a16:creationId xmlns:a16="http://schemas.microsoft.com/office/drawing/2014/main" id="{1BFDC290-B14B-4CB7-AB58-568B1E8816A6}"/>
              </a:ext>
            </a:extLst>
          </p:cNvPr>
          <p:cNvSpPr/>
          <p:nvPr/>
        </p:nvSpPr>
        <p:spPr>
          <a:xfrm>
            <a:off x="6387297"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9B73084F-DEB2-4E9F-972F-C44EEFFF0E5C}"/>
              </a:ext>
            </a:extLst>
          </p:cNvPr>
          <p:cNvSpPr txBox="1"/>
          <p:nvPr/>
        </p:nvSpPr>
        <p:spPr>
          <a:xfrm>
            <a:off x="6382717"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7</a:t>
            </a:r>
          </a:p>
        </p:txBody>
      </p:sp>
      <p:sp>
        <p:nvSpPr>
          <p:cNvPr id="67" name="Rectangle 66">
            <a:extLst>
              <a:ext uri="{FF2B5EF4-FFF2-40B4-BE49-F238E27FC236}">
                <a16:creationId xmlns:a16="http://schemas.microsoft.com/office/drawing/2014/main" id="{74FB8ACF-AE7D-4D5E-8116-7BE82199A02C}"/>
              </a:ext>
            </a:extLst>
          </p:cNvPr>
          <p:cNvSpPr/>
          <p:nvPr/>
        </p:nvSpPr>
        <p:spPr>
          <a:xfrm>
            <a:off x="3673280"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4BD39659-962E-4C90-AEF6-6A69B8C17A0A}"/>
              </a:ext>
            </a:extLst>
          </p:cNvPr>
          <p:cNvSpPr txBox="1"/>
          <p:nvPr/>
        </p:nvSpPr>
        <p:spPr>
          <a:xfrm>
            <a:off x="3646401" y="1935111"/>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2</a:t>
            </a:r>
          </a:p>
        </p:txBody>
      </p:sp>
      <p:sp>
        <p:nvSpPr>
          <p:cNvPr id="78" name="Rectangle 77">
            <a:extLst>
              <a:ext uri="{FF2B5EF4-FFF2-40B4-BE49-F238E27FC236}">
                <a16:creationId xmlns:a16="http://schemas.microsoft.com/office/drawing/2014/main" id="{FE777A8D-03F0-4FE4-B05E-40B9EBDA7526}"/>
              </a:ext>
            </a:extLst>
          </p:cNvPr>
          <p:cNvSpPr/>
          <p:nvPr/>
        </p:nvSpPr>
        <p:spPr>
          <a:xfrm>
            <a:off x="3671651"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CCB3C85-1453-4027-A060-A1FD69C371A9}"/>
              </a:ext>
            </a:extLst>
          </p:cNvPr>
          <p:cNvSpPr txBox="1"/>
          <p:nvPr/>
        </p:nvSpPr>
        <p:spPr>
          <a:xfrm>
            <a:off x="3644772" y="420381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6</a:t>
            </a:r>
          </a:p>
        </p:txBody>
      </p:sp>
      <p:sp>
        <p:nvSpPr>
          <p:cNvPr id="69" name="Rectangle 68">
            <a:extLst>
              <a:ext uri="{FF2B5EF4-FFF2-40B4-BE49-F238E27FC236}">
                <a16:creationId xmlns:a16="http://schemas.microsoft.com/office/drawing/2014/main" id="{77C9A14B-DF3D-4EB8-8777-83F682631BA6}"/>
              </a:ext>
            </a:extLst>
          </p:cNvPr>
          <p:cNvSpPr/>
          <p:nvPr/>
        </p:nvSpPr>
        <p:spPr>
          <a:xfrm>
            <a:off x="9079919" y="1928855"/>
            <a:ext cx="2165155" cy="2020443"/>
          </a:xfrm>
          <a:prstGeom prst="rect">
            <a:avLst/>
          </a:prstGeom>
          <a:solidFill>
            <a:schemeClr val="bg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4" name="TextBox 73">
            <a:extLst>
              <a:ext uri="{FF2B5EF4-FFF2-40B4-BE49-F238E27FC236}">
                <a16:creationId xmlns:a16="http://schemas.microsoft.com/office/drawing/2014/main" id="{E951636B-E57A-46C4-AAB5-1668FCE4FAE9}"/>
              </a:ext>
            </a:extLst>
          </p:cNvPr>
          <p:cNvSpPr txBox="1"/>
          <p:nvPr/>
        </p:nvSpPr>
        <p:spPr>
          <a:xfrm>
            <a:off x="9075339"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BFF2"/>
                </a:solidFill>
                <a:effectLst/>
                <a:uLnTx/>
                <a:uFillTx/>
                <a:latin typeface="Helvetica" pitchFamily="2" charset="0"/>
                <a:ea typeface="+mn-ea"/>
                <a:cs typeface="+mn-cs"/>
              </a:rPr>
              <a:t>4</a:t>
            </a:r>
          </a:p>
        </p:txBody>
      </p:sp>
      <p:sp>
        <p:nvSpPr>
          <p:cNvPr id="80" name="Rectangle 79">
            <a:extLst>
              <a:ext uri="{FF2B5EF4-FFF2-40B4-BE49-F238E27FC236}">
                <a16:creationId xmlns:a16="http://schemas.microsoft.com/office/drawing/2014/main" id="{50F54A61-CA30-46DC-BD9A-12307CBD96C3}"/>
              </a:ext>
            </a:extLst>
          </p:cNvPr>
          <p:cNvSpPr/>
          <p:nvPr/>
        </p:nvSpPr>
        <p:spPr>
          <a:xfrm>
            <a:off x="9078290"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6239C9CC-B054-411C-932F-3CED2BE3371D}"/>
              </a:ext>
            </a:extLst>
          </p:cNvPr>
          <p:cNvSpPr txBox="1"/>
          <p:nvPr/>
        </p:nvSpPr>
        <p:spPr>
          <a:xfrm>
            <a:off x="9073710"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8</a:t>
            </a:r>
          </a:p>
        </p:txBody>
      </p:sp>
      <p:sp>
        <p:nvSpPr>
          <p:cNvPr id="64" name="Rectangle 63">
            <a:extLst>
              <a:ext uri="{FF2B5EF4-FFF2-40B4-BE49-F238E27FC236}">
                <a16:creationId xmlns:a16="http://schemas.microsoft.com/office/drawing/2014/main" id="{361018FD-8F90-4248-85A2-836A1A014DEA}"/>
              </a:ext>
            </a:extLst>
          </p:cNvPr>
          <p:cNvSpPr/>
          <p:nvPr/>
        </p:nvSpPr>
        <p:spPr>
          <a:xfrm>
            <a:off x="935335"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477A3580-D43B-4161-9601-4010AB83170D}"/>
              </a:ext>
            </a:extLst>
          </p:cNvPr>
          <p:cNvSpPr txBox="1"/>
          <p:nvPr/>
        </p:nvSpPr>
        <p:spPr>
          <a:xfrm>
            <a:off x="930755" y="1943250"/>
            <a:ext cx="436418" cy="67710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800" b="0" i="0" u="none" strike="noStrike" cap="none" spc="0" normalizeH="0" baseline="0">
                <a:ln>
                  <a:noFill/>
                </a:ln>
                <a:solidFill>
                  <a:prstClr val="white">
                    <a:lumMod val="85000"/>
                  </a:prstClr>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1</a:t>
            </a:r>
          </a:p>
        </p:txBody>
      </p:sp>
      <p:sp>
        <p:nvSpPr>
          <p:cNvPr id="75" name="Rectangle 74">
            <a:extLst>
              <a:ext uri="{FF2B5EF4-FFF2-40B4-BE49-F238E27FC236}">
                <a16:creationId xmlns:a16="http://schemas.microsoft.com/office/drawing/2014/main" id="{0A5522B7-937C-4BEA-B473-39BB43F31AD0}"/>
              </a:ext>
            </a:extLst>
          </p:cNvPr>
          <p:cNvSpPr/>
          <p:nvPr/>
        </p:nvSpPr>
        <p:spPr>
          <a:xfrm>
            <a:off x="933706"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D509C319-3AD5-4BF0-B1DF-0FA51AD58846}"/>
              </a:ext>
            </a:extLst>
          </p:cNvPr>
          <p:cNvSpPr txBox="1"/>
          <p:nvPr/>
        </p:nvSpPr>
        <p:spPr>
          <a:xfrm>
            <a:off x="929126"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5</a:t>
            </a:r>
          </a:p>
        </p:txBody>
      </p:sp>
      <p:pic>
        <p:nvPicPr>
          <p:cNvPr id="39" name="Picture 38">
            <a:extLst>
              <a:ext uri="{FF2B5EF4-FFF2-40B4-BE49-F238E27FC236}">
                <a16:creationId xmlns:a16="http://schemas.microsoft.com/office/drawing/2014/main" id="{39DC65A6-589E-46EE-9F5F-8EFDAAD7A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31" name="Picture 30">
            <a:extLst>
              <a:ext uri="{FF2B5EF4-FFF2-40B4-BE49-F238E27FC236}">
                <a16:creationId xmlns:a16="http://schemas.microsoft.com/office/drawing/2014/main" id="{0E6A8B36-6132-4657-84A2-2CD8017DB01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2" name="Slide Number Placeholder 5">
            <a:extLst>
              <a:ext uri="{FF2B5EF4-FFF2-40B4-BE49-F238E27FC236}">
                <a16:creationId xmlns:a16="http://schemas.microsoft.com/office/drawing/2014/main" id="{EA829B5D-B0B1-4692-BA98-6494BF373B0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7D3B6A52-E4F8-4DB9-B2D3-BBE7A460C49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7" name="Rectangle 36">
            <a:extLst>
              <a:ext uri="{FF2B5EF4-FFF2-40B4-BE49-F238E27FC236}">
                <a16:creationId xmlns:a16="http://schemas.microsoft.com/office/drawing/2014/main" id="{32BA7404-6412-4D54-867F-F5E134596966}"/>
              </a:ext>
            </a:extLst>
          </p:cNvPr>
          <p:cNvSpPr/>
          <p:nvPr/>
        </p:nvSpPr>
        <p:spPr>
          <a:xfrm>
            <a:off x="6475395" y="2554443"/>
            <a:ext cx="207705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increase my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share </a:t>
            </a:r>
            <a:b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voice</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38" name="TextBox 37">
            <a:extLst>
              <a:ext uri="{FF2B5EF4-FFF2-40B4-BE49-F238E27FC236}">
                <a16:creationId xmlns:a16="http://schemas.microsoft.com/office/drawing/2014/main" id="{EEC94DB6-B8A5-4687-961C-F3D773370002}"/>
              </a:ext>
            </a:extLst>
          </p:cNvPr>
          <p:cNvSpPr txBox="1"/>
          <p:nvPr/>
        </p:nvSpPr>
        <p:spPr>
          <a:xfrm>
            <a:off x="6397033" y="4826474"/>
            <a:ext cx="2165155"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drive in-store traffic</a:t>
            </a:r>
            <a:r>
              <a:rPr lang="en-US">
                <a:solidFill>
                  <a:schemeClr val="bg1">
                    <a:lumMod val="85000"/>
                  </a:schemeClr>
                </a:solidFill>
              </a:rPr>
              <a:t> with streaming?</a:t>
            </a:r>
          </a:p>
        </p:txBody>
      </p:sp>
      <p:sp>
        <p:nvSpPr>
          <p:cNvPr id="40" name="Rectangle 39">
            <a:extLst>
              <a:ext uri="{FF2B5EF4-FFF2-40B4-BE49-F238E27FC236}">
                <a16:creationId xmlns:a16="http://schemas.microsoft.com/office/drawing/2014/main" id="{E6165E62-75E6-461F-B61C-633D46FB848F}"/>
              </a:ext>
            </a:extLst>
          </p:cNvPr>
          <p:cNvSpPr/>
          <p:nvPr/>
        </p:nvSpPr>
        <p:spPr>
          <a:xfrm>
            <a:off x="3653037" y="2554443"/>
            <a:ext cx="22119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video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boost sales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41" name="TextBox 40">
            <a:extLst>
              <a:ext uri="{FF2B5EF4-FFF2-40B4-BE49-F238E27FC236}">
                <a16:creationId xmlns:a16="http://schemas.microsoft.com/office/drawing/2014/main" id="{43BD58EB-67D0-4B91-96F9-E574BD2391BC}"/>
              </a:ext>
            </a:extLst>
          </p:cNvPr>
          <p:cNvSpPr txBox="1"/>
          <p:nvPr/>
        </p:nvSpPr>
        <p:spPr>
          <a:xfrm>
            <a:off x="3691232" y="4826474"/>
            <a:ext cx="2157798"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use streaming to </a:t>
            </a:r>
            <a:r>
              <a:rPr lang="en-US" b="1">
                <a:solidFill>
                  <a:schemeClr val="bg1">
                    <a:lumMod val="85000"/>
                  </a:schemeClr>
                </a:solidFill>
              </a:rPr>
              <a:t>build brand love</a:t>
            </a:r>
            <a:r>
              <a:rPr lang="en-US">
                <a:solidFill>
                  <a:schemeClr val="bg1">
                    <a:lumMod val="85000"/>
                  </a:schemeClr>
                </a:solidFill>
              </a:rPr>
              <a:t>?</a:t>
            </a:r>
          </a:p>
        </p:txBody>
      </p:sp>
      <p:sp>
        <p:nvSpPr>
          <p:cNvPr id="42" name="Rectangle 41">
            <a:extLst>
              <a:ext uri="{FF2B5EF4-FFF2-40B4-BE49-F238E27FC236}">
                <a16:creationId xmlns:a16="http://schemas.microsoft.com/office/drawing/2014/main" id="{C383B36A-0C52-4690-9ACF-4099AE03760F}"/>
              </a:ext>
            </a:extLst>
          </p:cNvPr>
          <p:cNvSpPr/>
          <p:nvPr/>
        </p:nvSpPr>
        <p:spPr>
          <a:xfrm>
            <a:off x="9039578" y="2554443"/>
            <a:ext cx="22989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do I use streaming </a:t>
            </a:r>
            <a:b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to reach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new audiences</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 </a:t>
            </a:r>
          </a:p>
        </p:txBody>
      </p:sp>
      <p:sp>
        <p:nvSpPr>
          <p:cNvPr id="43" name="TextBox 42">
            <a:extLst>
              <a:ext uri="{FF2B5EF4-FFF2-40B4-BE49-F238E27FC236}">
                <a16:creationId xmlns:a16="http://schemas.microsoft.com/office/drawing/2014/main" id="{54B9E2F6-99DC-4235-B58C-69CE713385C0}"/>
              </a:ext>
            </a:extLst>
          </p:cNvPr>
          <p:cNvSpPr txBox="1"/>
          <p:nvPr/>
        </p:nvSpPr>
        <p:spPr>
          <a:xfrm>
            <a:off x="9188032" y="4826474"/>
            <a:ext cx="1965391"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use interactive ad units</a:t>
            </a:r>
            <a:r>
              <a:rPr lang="en-US">
                <a:solidFill>
                  <a:schemeClr val="bg1">
                    <a:lumMod val="85000"/>
                  </a:schemeClr>
                </a:solidFill>
              </a:rPr>
              <a:t> to motivate consumer action?</a:t>
            </a:r>
          </a:p>
        </p:txBody>
      </p:sp>
      <p:sp>
        <p:nvSpPr>
          <p:cNvPr id="44" name="Rectangle 43">
            <a:extLst>
              <a:ext uri="{FF2B5EF4-FFF2-40B4-BE49-F238E27FC236}">
                <a16:creationId xmlns:a16="http://schemas.microsoft.com/office/drawing/2014/main" id="{D3862EEB-2BEB-4D30-BE5B-D69AF3284EFF}"/>
              </a:ext>
            </a:extLst>
          </p:cNvPr>
          <p:cNvSpPr/>
          <p:nvPr/>
        </p:nvSpPr>
        <p:spPr>
          <a:xfrm>
            <a:off x="933617" y="2554443"/>
            <a:ext cx="219178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extend the reach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my video campaign beyond linear TV? </a:t>
            </a:r>
          </a:p>
        </p:txBody>
      </p:sp>
      <p:sp>
        <p:nvSpPr>
          <p:cNvPr id="45" name="Rectangle 44">
            <a:extLst>
              <a:ext uri="{FF2B5EF4-FFF2-40B4-BE49-F238E27FC236}">
                <a16:creationId xmlns:a16="http://schemas.microsoft.com/office/drawing/2014/main" id="{7D088798-31AC-4FB2-BA05-A6081802C395}"/>
              </a:ext>
            </a:extLst>
          </p:cNvPr>
          <p:cNvSpPr/>
          <p:nvPr/>
        </p:nvSpPr>
        <p:spPr>
          <a:xfrm>
            <a:off x="933617" y="4826474"/>
            <a:ext cx="211498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can I make an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impact on a local level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with streaming?</a:t>
            </a:r>
          </a:p>
        </p:txBody>
      </p:sp>
    </p:spTree>
    <p:extLst>
      <p:ext uri="{BB962C8B-B14F-4D97-AF65-F5344CB8AC3E}">
        <p14:creationId xmlns:p14="http://schemas.microsoft.com/office/powerpoint/2010/main" val="248017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66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Home Appliances </a:t>
            </a:r>
            <a:r>
              <a:rPr kumimoji="0" lang="en-US" sz="1600" b="0" i="0" u="none" strike="noStrike" kern="1200" cap="none" spc="0" normalizeH="0" baseline="0" noProof="0">
                <a:ln>
                  <a:noFill/>
                </a:ln>
                <a:solidFill>
                  <a:srgbClr val="FFE900"/>
                </a:solidFill>
                <a:effectLst/>
                <a:uLnTx/>
                <a:uFillTx/>
                <a:latin typeface="Helvetica" pitchFamily="2" charset="0"/>
                <a:ea typeface="+mn-ea"/>
                <a:cs typeface="+mn-cs"/>
              </a:rPr>
              <a:t>(Whirlpool)</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916108"/>
            <a:ext cx="3904144" cy="513986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indent="-285750">
              <a:buBlip>
                <a:blip r:embed="rId3"/>
              </a:buBlip>
              <a:defRPr/>
            </a:pPr>
            <a:r>
              <a:rPr lang="en-US" sz="1200">
                <a:solidFill>
                  <a:srgbClr val="1F1A62"/>
                </a:solidFill>
                <a:latin typeface="Helvetica"/>
                <a:cs typeface="Helvetica"/>
              </a:rPr>
              <a:t>Looking</a:t>
            </a:r>
            <a:r>
              <a:rPr kumimoji="0" lang="en-US" sz="1200" b="0" i="0" u="none" strike="noStrike" kern="1200" cap="none" spc="0" normalizeH="0" baseline="0" noProof="0">
                <a:ln>
                  <a:noFill/>
                </a:ln>
                <a:solidFill>
                  <a:srgbClr val="1F1A62"/>
                </a:solidFill>
                <a:effectLst/>
                <a:uLnTx/>
                <a:uFillTx/>
                <a:latin typeface="Helvetica"/>
                <a:ea typeface="+mn-ea"/>
                <a:cs typeface="Helvetica"/>
              </a:rPr>
              <a:t> to drive awareness, Whirlpool, utilized programmatic CTV to optimize </a:t>
            </a:r>
            <a:r>
              <a:rPr lang="en-US" sz="1200">
                <a:solidFill>
                  <a:srgbClr val="1F1A62"/>
                </a:solidFill>
                <a:latin typeface="Helvetica"/>
                <a:cs typeface="Helvetica"/>
              </a:rPr>
              <a:t>reach, frequency and efficiencies </a:t>
            </a:r>
            <a:r>
              <a:rPr kumimoji="0" lang="en-US" sz="1200" b="0" i="0" u="none" strike="noStrike" kern="1200" cap="none" spc="0" normalizeH="0" baseline="0" noProof="0">
                <a:ln>
                  <a:noFill/>
                </a:ln>
                <a:solidFill>
                  <a:srgbClr val="1F1A62"/>
                </a:solidFill>
                <a:effectLst/>
                <a:uLnTx/>
                <a:uFillTx/>
                <a:latin typeface="Helvetica"/>
                <a:ea typeface="+mn-ea"/>
                <a:cs typeface="Helvetica"/>
              </a:rPr>
              <a:t>across publishers</a:t>
            </a:r>
            <a:r>
              <a:rPr lang="en-US" sz="1200">
                <a:solidFill>
                  <a:srgbClr val="1F1A62"/>
                </a:solidFill>
                <a:latin typeface="Helvetica"/>
                <a:cs typeface="Helvetica"/>
              </a:rPr>
              <a:t> </a:t>
            </a:r>
            <a:endParaRPr lang="en-US" sz="1200" b="0" i="0" u="none" strike="noStrike" kern="1200" cap="none" spc="0" normalizeH="0" baseline="0" noProof="0">
              <a:ln>
                <a:noFill/>
              </a:ln>
              <a:solidFill>
                <a:srgbClr val="1F1A62"/>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lang="en-US" sz="1400" b="1" i="0" u="none" strike="noStrike" kern="1200" cap="none" spc="0" normalizeH="0" baseline="0" noProof="0">
              <a:ln>
                <a:noFill/>
              </a:ln>
              <a:solidFill>
                <a:srgbClr val="1F1A62"/>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Whirlpool launched an awareness campaign across over 50 curated CTV publishers via custom PMPs*, utilizing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Innovid</a:t>
            </a:r>
            <a:r>
              <a:rPr kumimoji="0" lang="en-US" sz="1200" b="0" i="0" u="none" strike="noStrike" kern="1200" cap="none" spc="0" normalizeH="0" baseline="0" noProof="0">
                <a:ln>
                  <a:noFill/>
                </a:ln>
                <a:solidFill>
                  <a:srgbClr val="1F1A62"/>
                </a:solidFill>
                <a:effectLst/>
                <a:uLnTx/>
                <a:uFillTx/>
                <a:latin typeface="Helvetica"/>
                <a:ea typeface="+mn-ea"/>
                <a:cs typeface="Helvetica"/>
              </a:rPr>
              <a:t> as their video ad server and measurement provider</a:t>
            </a:r>
            <a:endParaRPr lang="en-US" sz="1200" b="0" i="0" u="none" strike="noStrike" kern="1200" cap="none" spc="0" normalizeH="0" baseline="0" noProof="0">
              <a:ln>
                <a:noFill/>
              </a:ln>
              <a:solidFill>
                <a:srgbClr val="1F1A62"/>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endParaRPr lang="en-US" sz="1400" b="1" i="0" u="none" strike="noStrike" kern="1200" cap="none" spc="0" normalizeH="0" baseline="0" noProof="0">
              <a:ln>
                <a:noFill/>
              </a:ln>
              <a:solidFill>
                <a:srgbClr val="1F1A62"/>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Third-party Homeowner Audience Segment</a:t>
            </a:r>
            <a:endParaRPr lang="en-US" sz="1200" b="0" i="0" u="none" strike="noStrike" kern="1200" cap="none" spc="0" normalizeH="0" baseline="0" noProof="0">
              <a:ln>
                <a:noFill/>
              </a:ln>
              <a:solidFill>
                <a:srgbClr val="1F1A62"/>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endParaRPr lang="en-US" sz="1400" b="1" i="0" u="none" strike="noStrike" kern="1200" cap="none" spc="0" normalizeH="0" baseline="0" noProof="0">
              <a:ln>
                <a:noFill/>
              </a:ln>
              <a:solidFill>
                <a:srgbClr val="1F1A62"/>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Analysis found programmatic buys across multiple publishers (50+) can drive unique reach (</a:t>
            </a:r>
            <a:r>
              <a:rPr kumimoji="0" lang="en-US" sz="1200" b="1" i="0" u="none" strike="noStrike" kern="1200" cap="none" spc="0" normalizeH="0" baseline="0" noProof="0">
                <a:ln>
                  <a:noFill/>
                </a:ln>
                <a:solidFill>
                  <a:srgbClr val="1F1A62"/>
                </a:solidFill>
                <a:effectLst/>
                <a:uLnTx/>
                <a:uFillTx/>
                <a:latin typeface="Helvetica"/>
                <a:ea typeface="+mn-ea"/>
                <a:cs typeface="Helvetica"/>
              </a:rPr>
              <a:t>87%</a:t>
            </a:r>
            <a:r>
              <a:rPr kumimoji="0" lang="en-US" sz="1200" b="0" i="0" u="none" strike="noStrike" kern="1200" cap="none" spc="0" normalizeH="0" baseline="0" noProof="0">
                <a:ln>
                  <a:noFill/>
                </a:ln>
                <a:solidFill>
                  <a:srgbClr val="1F1A62"/>
                </a:solidFill>
                <a:effectLst/>
                <a:uLnTx/>
                <a:uFillTx/>
                <a:latin typeface="Helvetica"/>
                <a:ea typeface="+mn-ea"/>
                <a:cs typeface="Helvetica"/>
              </a:rPr>
              <a:t>) while maintaining low target average frequency (</a:t>
            </a:r>
            <a:r>
              <a:rPr kumimoji="0" lang="en-US" sz="1200" b="1" i="0" u="none" strike="noStrike" kern="1200" cap="none" spc="0" normalizeH="0" baseline="0" noProof="0">
                <a:ln>
                  <a:noFill/>
                </a:ln>
                <a:solidFill>
                  <a:srgbClr val="1F1A62"/>
                </a:solidFill>
                <a:effectLst/>
                <a:uLnTx/>
                <a:uFillTx/>
                <a:latin typeface="Helvetica"/>
                <a:ea typeface="+mn-ea"/>
                <a:cs typeface="Helvetica"/>
              </a:rPr>
              <a:t>3.3X</a:t>
            </a:r>
            <a:r>
              <a:rPr kumimoji="0" lang="en-US" sz="1200" b="0" i="0" u="none" strike="noStrike" kern="1200" cap="none" spc="0" normalizeH="0" baseline="0" noProof="0">
                <a:ln>
                  <a:noFill/>
                </a:ln>
                <a:solidFill>
                  <a:srgbClr val="1F1A62"/>
                </a:solidFill>
                <a:effectLst/>
                <a:uLnTx/>
                <a:uFillTx/>
                <a:latin typeface="Helvetica"/>
                <a:ea typeface="+mn-ea"/>
                <a:cs typeface="Helvetica"/>
              </a:rPr>
              <a:t>)</a:t>
            </a:r>
            <a:endParaRPr lang="en-US" sz="1200" b="0" i="0" u="none" strike="noStrike" kern="1200" cap="none" spc="0" normalizeH="0" baseline="0" noProof="0">
              <a:ln>
                <a:noFill/>
              </a:ln>
              <a:solidFill>
                <a:srgbClr val="1F1A62"/>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Demonstrated how programmatic CTV could drive cost savings while improving ROI; campaign had lower overall cost-per-unique-reach, outperforming ANA study benchmark** by </a:t>
            </a:r>
            <a:r>
              <a:rPr kumimoji="0" lang="en-US" sz="1200" b="1" i="0" u="none" strike="noStrike" kern="1200" cap="none" spc="0" normalizeH="0" baseline="0" noProof="0">
                <a:ln>
                  <a:noFill/>
                </a:ln>
                <a:solidFill>
                  <a:srgbClr val="1F1A62"/>
                </a:solidFill>
                <a:effectLst/>
                <a:uLnTx/>
                <a:uFillTx/>
                <a:latin typeface="Helvetica"/>
                <a:ea typeface="+mn-ea"/>
                <a:cs typeface="Helvetica"/>
              </a:rPr>
              <a:t>10%</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endParaRPr lang="en-US" sz="1400" b="1" i="0" u="none" strike="noStrike" kern="1200" cap="none" spc="0" normalizeH="0" baseline="0" noProof="0">
              <a:ln>
                <a:noFill/>
              </a:ln>
              <a:solidFill>
                <a:srgbClr val="1F1A62"/>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Innovid</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Only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a:t>
            </a:r>
            <a:endParaRPr lang="en-US" sz="1200" b="0" i="0" u="none" strike="noStrike" kern="1200" cap="none" spc="0" normalizeH="0" baseline="0" noProof="0">
              <a:ln>
                <a:noFill/>
              </a:ln>
              <a:solidFill>
                <a:srgbClr val="1F1A62"/>
              </a:solidFill>
              <a:effectLst/>
              <a:uLnTx/>
              <a:uFillTx/>
              <a:latin typeface="Helvetica"/>
              <a:cs typeface="Helvetica"/>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64308" y="100092"/>
            <a:ext cx="6754812"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Leading home appliance brand Whirlpool utilized CTV insights to </a:t>
            </a:r>
            <a:r>
              <a:rPr kumimoji="0" lang="en-US" sz="2200" b="0" i="0" u="none" strike="noStrike" kern="1200" cap="none" spc="0" normalizeH="0" baseline="0" noProof="0">
                <a:ln>
                  <a:noFill/>
                </a:ln>
                <a:solidFill>
                  <a:srgbClr val="ED3C8D"/>
                </a:solidFill>
                <a:effectLst/>
                <a:uLnTx/>
                <a:uFillTx/>
                <a:latin typeface="Helvetica"/>
                <a:ea typeface="+mn-ea"/>
                <a:cs typeface="Helvetica"/>
              </a:rPr>
              <a:t>identify optimal publishers</a:t>
            </a:r>
            <a:r>
              <a:rPr kumimoji="0" lang="en-US" sz="2200" b="0" i="0" u="none" strike="noStrike" kern="1200" cap="none" spc="0" normalizeH="0" baseline="0" noProof="0">
                <a:ln>
                  <a:noFill/>
                </a:ln>
                <a:solidFill>
                  <a:srgbClr val="1F1A62"/>
                </a:solidFill>
                <a:effectLst/>
                <a:uLnTx/>
                <a:uFillTx/>
                <a:latin typeface="Helvetica"/>
                <a:ea typeface="+mn-ea"/>
                <a:cs typeface="Helvetica"/>
              </a:rPr>
              <a:t> to </a:t>
            </a:r>
            <a:r>
              <a:rPr kumimoji="0" lang="en-US" sz="2200" b="0" i="0" u="none" strike="noStrike" kern="1200" cap="none" spc="0" normalizeH="0" baseline="0" noProof="0">
                <a:ln>
                  <a:noFill/>
                </a:ln>
                <a:solidFill>
                  <a:srgbClr val="ED3C8D"/>
                </a:solidFill>
                <a:effectLst/>
                <a:uLnTx/>
                <a:uFillTx/>
                <a:latin typeface="Helvetica"/>
                <a:ea typeface="+mn-ea"/>
                <a:cs typeface="Helvetica"/>
              </a:rPr>
              <a:t>increase unique reach </a:t>
            </a:r>
            <a:r>
              <a:rPr kumimoji="0" lang="en-US" sz="2200" b="0" i="0" u="none" strike="noStrike" kern="1200" cap="none" spc="0" normalizeH="0" baseline="0" noProof="0">
                <a:ln>
                  <a:noFill/>
                </a:ln>
                <a:solidFill>
                  <a:srgbClr val="1F1A62"/>
                </a:solidFill>
                <a:effectLst/>
                <a:uLnTx/>
                <a:uFillTx/>
                <a:latin typeface="Helvetica"/>
                <a:ea typeface="+mn-ea"/>
                <a:cs typeface="Helvetica"/>
              </a:rPr>
              <a:t>and </a:t>
            </a:r>
            <a:r>
              <a:rPr kumimoji="0" lang="en-US" sz="2200" b="0" i="0" u="none" strike="noStrike" kern="1200" cap="none" spc="0" normalizeH="0" baseline="0" noProof="0">
                <a:ln>
                  <a:noFill/>
                </a:ln>
                <a:solidFill>
                  <a:srgbClr val="ED3C8D"/>
                </a:solidFill>
                <a:effectLst/>
                <a:uLnTx/>
                <a:uFillTx/>
                <a:latin typeface="Helvetica"/>
                <a:ea typeface="+mn-ea"/>
                <a:cs typeface="Helvetica"/>
              </a:rPr>
              <a:t>cost efficiencies</a:t>
            </a:r>
          </a:p>
        </p:txBody>
      </p:sp>
      <p:sp>
        <p:nvSpPr>
          <p:cNvPr id="37" name="TextBox 36">
            <a:extLst>
              <a:ext uri="{FF2B5EF4-FFF2-40B4-BE49-F238E27FC236}">
                <a16:creationId xmlns:a16="http://schemas.microsoft.com/office/drawing/2014/main" id="{14F36C49-443D-4E60-B1B7-6C4AA013C3F0}"/>
              </a:ext>
            </a:extLst>
          </p:cNvPr>
          <p:cNvSpPr txBox="1"/>
          <p:nvPr/>
        </p:nvSpPr>
        <p:spPr>
          <a:xfrm>
            <a:off x="3980266" y="5719990"/>
            <a:ext cx="64609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Innovid,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Innovid Insights Measures 87% Unique Reach Percentage for Whirlpool</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4/1/2021 – 5/30/3021. 1. Unique Reach Percentage: The total number of unique or distinct households (only) reached during the campaign, displayed as a percentage. This included 3rd-party audience segments targeting homeowners. 2. Unique Reach Efficiency: A publisher overall efficiency in reaching unique households against delivered impressions. **3. Benchmark Reach of U.S. CTV Households: Benchmarks are Innovid-ANA’s State of Connected TV 2021 Report. 4. Average Campaign Frequency: The average number of times a single household was exposed during the campaign. *Private marketplace.</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 name="Picture 2" descr="Innovid Inc. – IAB Europe">
            <a:extLst>
              <a:ext uri="{FF2B5EF4-FFF2-40B4-BE49-F238E27FC236}">
                <a16:creationId xmlns:a16="http://schemas.microsoft.com/office/drawing/2014/main" id="{1BCFE7E0-ACC1-4E0D-8A0D-50587E96765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41208" y="6183270"/>
            <a:ext cx="1613792" cy="2998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ADCAFDC-F8F9-4734-9948-0A57D35597BC}"/>
              </a:ext>
            </a:extLst>
          </p:cNvPr>
          <p:cNvGrpSpPr/>
          <p:nvPr/>
        </p:nvGrpSpPr>
        <p:grpSpPr>
          <a:xfrm>
            <a:off x="4236232" y="2214083"/>
            <a:ext cx="1669413" cy="2599353"/>
            <a:chOff x="4354224" y="2410729"/>
            <a:chExt cx="1669413" cy="2599353"/>
          </a:xfrm>
        </p:grpSpPr>
        <p:pic>
          <p:nvPicPr>
            <p:cNvPr id="26" name="Picture 25" descr="Shape, circle&#10;&#10;Description automatically generated">
              <a:extLst>
                <a:ext uri="{FF2B5EF4-FFF2-40B4-BE49-F238E27FC236}">
                  <a16:creationId xmlns:a16="http://schemas.microsoft.com/office/drawing/2014/main" id="{D1B16CAA-1BD8-498B-B375-39F69017B9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05462" y="2410729"/>
              <a:ext cx="1566936" cy="1468697"/>
            </a:xfrm>
            <a:prstGeom prst="rect">
              <a:avLst/>
            </a:prstGeom>
          </p:spPr>
        </p:pic>
        <p:sp>
          <p:nvSpPr>
            <p:cNvPr id="31" name="Rectangle 30">
              <a:extLst>
                <a:ext uri="{FF2B5EF4-FFF2-40B4-BE49-F238E27FC236}">
                  <a16:creationId xmlns:a16="http://schemas.microsoft.com/office/drawing/2014/main" id="{15BDCE75-64F2-452D-A196-D19057C3B8B3}"/>
                </a:ext>
              </a:extLst>
            </p:cNvPr>
            <p:cNvSpPr/>
            <p:nvPr/>
          </p:nvSpPr>
          <p:spPr>
            <a:xfrm>
              <a:off x="4354224" y="4486862"/>
              <a:ext cx="1669413"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Unique Reach Percentage</a:t>
              </a:r>
              <a:r>
                <a:rPr kumimoji="0" lang="en-US" sz="1400" b="0" i="0" u="none" strike="noStrike" kern="1200" cap="none" spc="0" normalizeH="0" baseline="30000" noProof="0">
                  <a:ln>
                    <a:noFill/>
                  </a:ln>
                  <a:solidFill>
                    <a:srgbClr val="1F1A62"/>
                  </a:solidFill>
                  <a:effectLst/>
                  <a:uLnTx/>
                  <a:uFillTx/>
                  <a:latin typeface="Helvetica"/>
                  <a:ea typeface="+mn-ea"/>
                  <a:cs typeface="Helvetica"/>
                </a:rPr>
                <a:t>1</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p:txBody>
        </p:sp>
        <p:sp>
          <p:nvSpPr>
            <p:cNvPr id="35" name="Rectangle 34">
              <a:extLst>
                <a:ext uri="{FF2B5EF4-FFF2-40B4-BE49-F238E27FC236}">
                  <a16:creationId xmlns:a16="http://schemas.microsoft.com/office/drawing/2014/main" id="{CD1A2268-F3EB-4A45-97A0-B313B4585C2F}"/>
                </a:ext>
              </a:extLst>
            </p:cNvPr>
            <p:cNvSpPr/>
            <p:nvPr/>
          </p:nvSpPr>
          <p:spPr>
            <a:xfrm>
              <a:off x="4542284" y="3979827"/>
              <a:ext cx="1293293"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a:ea typeface="+mn-ea"/>
                  <a:cs typeface="Helvetica"/>
                </a:rPr>
                <a:t>87%</a:t>
              </a:r>
            </a:p>
          </p:txBody>
        </p:sp>
      </p:grpSp>
      <p:grpSp>
        <p:nvGrpSpPr>
          <p:cNvPr id="5" name="Group 4">
            <a:extLst>
              <a:ext uri="{FF2B5EF4-FFF2-40B4-BE49-F238E27FC236}">
                <a16:creationId xmlns:a16="http://schemas.microsoft.com/office/drawing/2014/main" id="{AAE67841-FA1F-4C7B-8442-15CB845C957F}"/>
              </a:ext>
            </a:extLst>
          </p:cNvPr>
          <p:cNvGrpSpPr/>
          <p:nvPr/>
        </p:nvGrpSpPr>
        <p:grpSpPr>
          <a:xfrm>
            <a:off x="6027167" y="2214083"/>
            <a:ext cx="1836354" cy="2621380"/>
            <a:chOff x="6288817" y="2410729"/>
            <a:chExt cx="1836354" cy="2621380"/>
          </a:xfrm>
        </p:grpSpPr>
        <p:pic>
          <p:nvPicPr>
            <p:cNvPr id="36" name="Picture 35" descr="Shape, circle&#10;&#10;Description automatically generated">
              <a:extLst>
                <a:ext uri="{FF2B5EF4-FFF2-40B4-BE49-F238E27FC236}">
                  <a16:creationId xmlns:a16="http://schemas.microsoft.com/office/drawing/2014/main" id="{E70F3EF3-9756-4170-9ECB-8896C840AB3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23526" y="2410729"/>
              <a:ext cx="1566936" cy="1468697"/>
            </a:xfrm>
            <a:prstGeom prst="rect">
              <a:avLst/>
            </a:prstGeom>
          </p:spPr>
        </p:pic>
        <p:sp>
          <p:nvSpPr>
            <p:cNvPr id="40" name="Rectangle 39">
              <a:extLst>
                <a:ext uri="{FF2B5EF4-FFF2-40B4-BE49-F238E27FC236}">
                  <a16:creationId xmlns:a16="http://schemas.microsoft.com/office/drawing/2014/main" id="{EC9C5B88-5084-4939-89C9-DB1C17702A76}"/>
                </a:ext>
              </a:extLst>
            </p:cNvPr>
            <p:cNvSpPr/>
            <p:nvPr/>
          </p:nvSpPr>
          <p:spPr>
            <a:xfrm>
              <a:off x="6288817" y="4486862"/>
              <a:ext cx="1836354" cy="545247"/>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Unique Reach Efficiency</a:t>
              </a:r>
              <a:r>
                <a:rPr kumimoji="0" lang="en-US" sz="1400" b="0" i="0" u="none" strike="noStrike" kern="1200" cap="none" spc="0" normalizeH="0" baseline="30000" noProof="0">
                  <a:ln>
                    <a:noFill/>
                  </a:ln>
                  <a:solidFill>
                    <a:srgbClr val="1F1A62"/>
                  </a:solidFill>
                  <a:effectLst/>
                  <a:uLnTx/>
                  <a:uFillTx/>
                  <a:latin typeface="Helvetica"/>
                  <a:ea typeface="+mn-ea"/>
                  <a:cs typeface="Helvetica"/>
                </a:rPr>
                <a:t>2</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p:txBody>
        </p:sp>
        <p:sp>
          <p:nvSpPr>
            <p:cNvPr id="42" name="Rectangle 41">
              <a:extLst>
                <a:ext uri="{FF2B5EF4-FFF2-40B4-BE49-F238E27FC236}">
                  <a16:creationId xmlns:a16="http://schemas.microsoft.com/office/drawing/2014/main" id="{0358AED5-90F4-422A-998C-0C708B263907}"/>
                </a:ext>
              </a:extLst>
            </p:cNvPr>
            <p:cNvSpPr/>
            <p:nvPr/>
          </p:nvSpPr>
          <p:spPr>
            <a:xfrm>
              <a:off x="6560348" y="3979827"/>
              <a:ext cx="1293293"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a:ea typeface="+mn-ea"/>
                  <a:cs typeface="Helvetica"/>
                </a:rPr>
                <a:t>~26%</a:t>
              </a:r>
            </a:p>
          </p:txBody>
        </p:sp>
      </p:grpSp>
      <p:grpSp>
        <p:nvGrpSpPr>
          <p:cNvPr id="6" name="Group 5">
            <a:extLst>
              <a:ext uri="{FF2B5EF4-FFF2-40B4-BE49-F238E27FC236}">
                <a16:creationId xmlns:a16="http://schemas.microsoft.com/office/drawing/2014/main" id="{B239E90F-5B51-430C-8F5D-DC4319C84A9D}"/>
              </a:ext>
            </a:extLst>
          </p:cNvPr>
          <p:cNvGrpSpPr/>
          <p:nvPr/>
        </p:nvGrpSpPr>
        <p:grpSpPr>
          <a:xfrm>
            <a:off x="7985043" y="2214083"/>
            <a:ext cx="2019989" cy="2599353"/>
            <a:chOff x="8244452" y="2410729"/>
            <a:chExt cx="2019989" cy="2599353"/>
          </a:xfrm>
        </p:grpSpPr>
        <p:pic>
          <p:nvPicPr>
            <p:cNvPr id="43" name="Picture 42" descr="Shape, circle&#10;&#10;Description automatically generated">
              <a:extLst>
                <a:ext uri="{FF2B5EF4-FFF2-40B4-BE49-F238E27FC236}">
                  <a16:creationId xmlns:a16="http://schemas.microsoft.com/office/drawing/2014/main" id="{FA25F03C-2A3F-4F79-A59C-F6D4F4F95D5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70978" y="2410729"/>
              <a:ext cx="1566936" cy="1468697"/>
            </a:xfrm>
            <a:prstGeom prst="rect">
              <a:avLst/>
            </a:prstGeom>
          </p:spPr>
        </p:pic>
        <p:sp>
          <p:nvSpPr>
            <p:cNvPr id="45" name="Rectangle 44">
              <a:extLst>
                <a:ext uri="{FF2B5EF4-FFF2-40B4-BE49-F238E27FC236}">
                  <a16:creationId xmlns:a16="http://schemas.microsoft.com/office/drawing/2014/main" id="{5309F42F-BA9C-4D6D-9CC4-59C864C1D082}"/>
                </a:ext>
              </a:extLst>
            </p:cNvPr>
            <p:cNvSpPr/>
            <p:nvPr/>
          </p:nvSpPr>
          <p:spPr>
            <a:xfrm>
              <a:off x="8244452" y="4486862"/>
              <a:ext cx="2019989"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Benchmark Reach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of U.S. CTV Universe</a:t>
              </a:r>
              <a:r>
                <a:rPr kumimoji="0" lang="en-US" sz="1400" b="0" i="0" u="none" strike="noStrike" kern="1200" cap="none" spc="0" normalizeH="0" baseline="30000" noProof="0">
                  <a:ln>
                    <a:noFill/>
                  </a:ln>
                  <a:solidFill>
                    <a:srgbClr val="1F1A62"/>
                  </a:solidFill>
                  <a:effectLst/>
                  <a:uLnTx/>
                  <a:uFillTx/>
                  <a:latin typeface="Helvetica"/>
                  <a:ea typeface="+mn-ea"/>
                  <a:cs typeface="Helvetica"/>
                </a:rPr>
                <a:t>3</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p:txBody>
        </p:sp>
        <p:sp>
          <p:nvSpPr>
            <p:cNvPr id="46" name="Rectangle 45">
              <a:extLst>
                <a:ext uri="{FF2B5EF4-FFF2-40B4-BE49-F238E27FC236}">
                  <a16:creationId xmlns:a16="http://schemas.microsoft.com/office/drawing/2014/main" id="{5D4573AB-C1D3-4D7F-9841-96BBCF4D17EC}"/>
                </a:ext>
              </a:extLst>
            </p:cNvPr>
            <p:cNvSpPr/>
            <p:nvPr/>
          </p:nvSpPr>
          <p:spPr>
            <a:xfrm>
              <a:off x="8607800" y="3979827"/>
              <a:ext cx="1293293"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a:ea typeface="+mn-ea"/>
                  <a:cs typeface="Helvetica"/>
                </a:rPr>
                <a:t>+2.5%</a:t>
              </a:r>
            </a:p>
          </p:txBody>
        </p:sp>
      </p:grpSp>
      <p:grpSp>
        <p:nvGrpSpPr>
          <p:cNvPr id="7" name="Group 6">
            <a:extLst>
              <a:ext uri="{FF2B5EF4-FFF2-40B4-BE49-F238E27FC236}">
                <a16:creationId xmlns:a16="http://schemas.microsoft.com/office/drawing/2014/main" id="{00E491E7-8BFE-4E8A-915A-C043ECDBABDA}"/>
              </a:ext>
            </a:extLst>
          </p:cNvPr>
          <p:cNvGrpSpPr/>
          <p:nvPr/>
        </p:nvGrpSpPr>
        <p:grpSpPr>
          <a:xfrm>
            <a:off x="10126555" y="2214083"/>
            <a:ext cx="1836354" cy="2599353"/>
            <a:chOff x="10490355" y="2410729"/>
            <a:chExt cx="1836354" cy="2599353"/>
          </a:xfrm>
        </p:grpSpPr>
        <p:pic>
          <p:nvPicPr>
            <p:cNvPr id="49" name="Picture 48" descr="Shape, circle&#10;&#10;Description automatically generated">
              <a:extLst>
                <a:ext uri="{FF2B5EF4-FFF2-40B4-BE49-F238E27FC236}">
                  <a16:creationId xmlns:a16="http://schemas.microsoft.com/office/drawing/2014/main" id="{286BF5E6-ACA3-4A91-AFB0-908E8739E14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625064" y="2410729"/>
              <a:ext cx="1566936" cy="1468697"/>
            </a:xfrm>
            <a:prstGeom prst="rect">
              <a:avLst/>
            </a:prstGeom>
          </p:spPr>
        </p:pic>
        <p:sp>
          <p:nvSpPr>
            <p:cNvPr id="50" name="Rectangle 49">
              <a:extLst>
                <a:ext uri="{FF2B5EF4-FFF2-40B4-BE49-F238E27FC236}">
                  <a16:creationId xmlns:a16="http://schemas.microsoft.com/office/drawing/2014/main" id="{53074E9D-B98C-4A47-85A4-912484179B9E}"/>
                </a:ext>
              </a:extLst>
            </p:cNvPr>
            <p:cNvSpPr/>
            <p:nvPr/>
          </p:nvSpPr>
          <p:spPr>
            <a:xfrm>
              <a:off x="10490355" y="4486862"/>
              <a:ext cx="1836354"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Average Campaign Frequency</a:t>
              </a:r>
              <a:r>
                <a:rPr kumimoji="0" lang="en-US" sz="1400" b="0" i="0" u="none" strike="noStrike" kern="1200" cap="none" spc="0" normalizeH="0" baseline="30000" noProof="0">
                  <a:ln>
                    <a:noFill/>
                  </a:ln>
                  <a:solidFill>
                    <a:srgbClr val="1F1A62"/>
                  </a:solidFill>
                  <a:effectLst/>
                  <a:uLnTx/>
                  <a:uFillTx/>
                  <a:latin typeface="Helvetica"/>
                  <a:ea typeface="+mn-ea"/>
                  <a:cs typeface="Helvetica"/>
                </a:rPr>
                <a:t>4</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p:txBody>
        </p:sp>
        <p:sp>
          <p:nvSpPr>
            <p:cNvPr id="51" name="Rectangle 50">
              <a:extLst>
                <a:ext uri="{FF2B5EF4-FFF2-40B4-BE49-F238E27FC236}">
                  <a16:creationId xmlns:a16="http://schemas.microsoft.com/office/drawing/2014/main" id="{233BFC4C-5E19-49AE-974B-019232F39F68}"/>
                </a:ext>
              </a:extLst>
            </p:cNvPr>
            <p:cNvSpPr/>
            <p:nvPr/>
          </p:nvSpPr>
          <p:spPr>
            <a:xfrm>
              <a:off x="10761886" y="3979827"/>
              <a:ext cx="1293293"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a:ea typeface="+mn-ea"/>
                  <a:cs typeface="Helvetica"/>
                </a:rPr>
                <a:t>3.3X</a:t>
              </a:r>
            </a:p>
          </p:txBody>
        </p:sp>
      </p:grpSp>
      <p:pic>
        <p:nvPicPr>
          <p:cNvPr id="9" name="Picture 8" descr="Icon&#10;&#10;Description automatically generated">
            <a:extLst>
              <a:ext uri="{FF2B5EF4-FFF2-40B4-BE49-F238E27FC236}">
                <a16:creationId xmlns:a16="http://schemas.microsoft.com/office/drawing/2014/main" id="{AC3C85A2-8B2F-4725-B451-01788E5C35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0768" y="106462"/>
            <a:ext cx="659005" cy="659005"/>
          </a:xfrm>
          <a:prstGeom prst="rect">
            <a:avLst/>
          </a:prstGeom>
        </p:spPr>
      </p:pic>
      <p:pic>
        <p:nvPicPr>
          <p:cNvPr id="13" name="Picture 12" descr="Icon&#10;&#10;Description automatically generated">
            <a:extLst>
              <a:ext uri="{FF2B5EF4-FFF2-40B4-BE49-F238E27FC236}">
                <a16:creationId xmlns:a16="http://schemas.microsoft.com/office/drawing/2014/main" id="{BA16D02F-F52C-43E1-B3AB-36689019CC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72240" y="2586267"/>
            <a:ext cx="797395" cy="797395"/>
          </a:xfrm>
          <a:prstGeom prst="rect">
            <a:avLst/>
          </a:prstGeom>
        </p:spPr>
      </p:pic>
      <p:pic>
        <p:nvPicPr>
          <p:cNvPr id="15" name="Picture 14" descr="Icon&#10;&#10;Description automatically generated">
            <a:extLst>
              <a:ext uri="{FF2B5EF4-FFF2-40B4-BE49-F238E27FC236}">
                <a16:creationId xmlns:a16="http://schemas.microsoft.com/office/drawing/2014/main" id="{B0EC0475-7CCB-4F7C-BE59-55AA0B778EA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15822" y="2379986"/>
            <a:ext cx="659005" cy="659005"/>
          </a:xfrm>
          <a:prstGeom prst="rect">
            <a:avLst/>
          </a:prstGeom>
        </p:spPr>
      </p:pic>
      <p:pic>
        <p:nvPicPr>
          <p:cNvPr id="52" name="Picture 51" descr="Icon&#10;&#10;Description automatically generated">
            <a:extLst>
              <a:ext uri="{FF2B5EF4-FFF2-40B4-BE49-F238E27FC236}">
                <a16:creationId xmlns:a16="http://schemas.microsoft.com/office/drawing/2014/main" id="{E661E333-371B-4942-9E0F-FB7F1AB023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82143" y="2770177"/>
            <a:ext cx="659005" cy="659005"/>
          </a:xfrm>
          <a:prstGeom prst="rect">
            <a:avLst/>
          </a:prstGeom>
        </p:spPr>
      </p:pic>
      <p:pic>
        <p:nvPicPr>
          <p:cNvPr id="17" name="Picture 16" descr="A picture containing silhouette&#10;&#10;Description automatically generated">
            <a:extLst>
              <a:ext uri="{FF2B5EF4-FFF2-40B4-BE49-F238E27FC236}">
                <a16:creationId xmlns:a16="http://schemas.microsoft.com/office/drawing/2014/main" id="{58C620FA-98D3-4C18-8996-5299C86390D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464370" y="2611255"/>
            <a:ext cx="1061334" cy="1061334"/>
          </a:xfrm>
          <a:prstGeom prst="rect">
            <a:avLst/>
          </a:prstGeom>
        </p:spPr>
      </p:pic>
      <p:pic>
        <p:nvPicPr>
          <p:cNvPr id="19" name="Picture 18" descr="Logo&#10;&#10;Description automatically generated">
            <a:extLst>
              <a:ext uri="{FF2B5EF4-FFF2-40B4-BE49-F238E27FC236}">
                <a16:creationId xmlns:a16="http://schemas.microsoft.com/office/drawing/2014/main" id="{94A93829-DBE3-4599-8A71-B780317816E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514065" y="2454771"/>
            <a:ext cx="1061334" cy="1061334"/>
          </a:xfrm>
          <a:prstGeom prst="rect">
            <a:avLst/>
          </a:prstGeom>
        </p:spPr>
      </p:pic>
      <p:sp>
        <p:nvSpPr>
          <p:cNvPr id="39" name="Rectangle 38">
            <a:extLst>
              <a:ext uri="{FF2B5EF4-FFF2-40B4-BE49-F238E27FC236}">
                <a16:creationId xmlns:a16="http://schemas.microsoft.com/office/drawing/2014/main" id="{B5ABB734-262A-4322-9702-4F2B6F226F6E}"/>
              </a:ext>
            </a:extLst>
          </p:cNvPr>
          <p:cNvSpPr/>
          <p:nvPr/>
        </p:nvSpPr>
        <p:spPr>
          <a:xfrm>
            <a:off x="10819119" y="0"/>
            <a:ext cx="1372881" cy="35010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1F1A62"/>
                </a:solidFill>
                <a:latin typeface="Helvetica" panose="020B0403020202020204" pitchFamily="34" charset="0"/>
              </a:rPr>
              <a:t>Streaming only</a:t>
            </a:r>
          </a:p>
        </p:txBody>
      </p:sp>
      <p:pic>
        <p:nvPicPr>
          <p:cNvPr id="38" name="Picture 37">
            <a:extLst>
              <a:ext uri="{FF2B5EF4-FFF2-40B4-BE49-F238E27FC236}">
                <a16:creationId xmlns:a16="http://schemas.microsoft.com/office/drawing/2014/main" id="{FD58FBF1-12A2-414B-B383-E6AA8D3654F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1" name="Slide Number Placeholder 5">
            <a:extLst>
              <a:ext uri="{FF2B5EF4-FFF2-40B4-BE49-F238E27FC236}">
                <a16:creationId xmlns:a16="http://schemas.microsoft.com/office/drawing/2014/main" id="{24EE035E-AFCB-48B5-8FCB-95DD477E539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 name="Rectangle 43">
            <a:extLst>
              <a:ext uri="{FF2B5EF4-FFF2-40B4-BE49-F238E27FC236}">
                <a16:creationId xmlns:a16="http://schemas.microsoft.com/office/drawing/2014/main" id="{5552C34E-E669-438A-A856-81DBA3E416B5}"/>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71345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66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C3EB4CC8-A463-4951-BC60-F0B36F1D95C4}"/>
              </a:ext>
            </a:extLst>
          </p:cNvPr>
          <p:cNvGrpSpPr/>
          <p:nvPr/>
        </p:nvGrpSpPr>
        <p:grpSpPr>
          <a:xfrm>
            <a:off x="440169" y="6519043"/>
            <a:ext cx="11751831" cy="350107"/>
            <a:chOff x="483206" y="6519043"/>
            <a:chExt cx="11751831" cy="350107"/>
          </a:xfrm>
        </p:grpSpPr>
        <p:pic>
          <p:nvPicPr>
            <p:cNvPr id="20" name="Picture 19">
              <a:extLst>
                <a:ext uri="{FF2B5EF4-FFF2-40B4-BE49-F238E27FC236}">
                  <a16:creationId xmlns:a16="http://schemas.microsoft.com/office/drawing/2014/main" id="{16C2F740-C34E-4972-8DF4-0F0D86B0DD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3" name="Slide Number Placeholder 5">
              <a:extLst>
                <a:ext uri="{FF2B5EF4-FFF2-40B4-BE49-F238E27FC236}">
                  <a16:creationId xmlns:a16="http://schemas.microsoft.com/office/drawing/2014/main" id="{95215B19-BF92-4CA6-89C6-7EF09E467E2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EB4C68D8-D883-4059-8F97-51211E0A2530}"/>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Pharma </a:t>
            </a:r>
            <a:r>
              <a:rPr kumimoji="0" lang="en-US" sz="1600" b="0" i="0" u="none" strike="noStrike" kern="1200" cap="none" spc="0" normalizeH="0" baseline="0" noProof="0">
                <a:ln>
                  <a:noFill/>
                </a:ln>
                <a:solidFill>
                  <a:srgbClr val="FFE900"/>
                </a:solidFill>
                <a:effectLst/>
                <a:uLnTx/>
                <a:uFillTx/>
                <a:latin typeface="Helvetica" pitchFamily="2" charset="0"/>
                <a:ea typeface="+mn-ea"/>
                <a:cs typeface="+mn-cs"/>
              </a:rPr>
              <a:t>(Dermatology)</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916108"/>
            <a:ext cx="3904144" cy="547842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specialty dermatology drug brand wanted to raise awareness by growing verified patient reach while quantifying the efficacy and efficiency of Connected TV (CTV) and online video (OLV) to inform ongoing media mix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Targeted patient modeled audiences across CTV and OLV, and used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DeepIntent</a:t>
            </a:r>
            <a:r>
              <a:rPr kumimoji="0" lang="en-US" sz="1200" b="0" i="0" u="none" strike="noStrike" kern="1200" cap="none" spc="0" normalizeH="0" baseline="0" noProof="0">
                <a:ln>
                  <a:noFill/>
                </a:ln>
                <a:solidFill>
                  <a:srgbClr val="1F1A62"/>
                </a:solidFill>
                <a:effectLst/>
                <a:uLnTx/>
                <a:uFillTx/>
                <a:latin typeface="Helvetica"/>
                <a:ea typeface="+mn-ea"/>
                <a:cs typeface="Helvetica"/>
              </a:rPr>
              <a:t> Outcomes™ optimizations to increase verified patient reach while reducing cost-per-verified-patient (CPVP)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Cord cutters with a high likelihood to suffer from a specified skin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Combined CTV and OLV campaigns achieved </a:t>
            </a:r>
            <a:r>
              <a:rPr kumimoji="0" lang="en-US" sz="1200" b="1" i="0" u="none" strike="noStrike" kern="1200" cap="none" spc="0" normalizeH="0" baseline="0" noProof="0">
                <a:ln>
                  <a:noFill/>
                </a:ln>
                <a:solidFill>
                  <a:srgbClr val="1F1A62"/>
                </a:solidFill>
                <a:effectLst/>
                <a:uLnTx/>
                <a:uFillTx/>
                <a:latin typeface="Helvetica"/>
                <a:ea typeface="+mn-ea"/>
                <a:cs typeface="Helvetica"/>
              </a:rPr>
              <a:t>4X</a:t>
            </a:r>
            <a:r>
              <a:rPr kumimoji="0" lang="en-US" sz="1200" b="0" i="0" u="none" strike="noStrike" kern="1200" cap="none" spc="0" normalizeH="0" baseline="0" noProof="0">
                <a:ln>
                  <a:noFill/>
                </a:ln>
                <a:solidFill>
                  <a:srgbClr val="1F1A62"/>
                </a:solidFill>
                <a:effectLst/>
                <a:uLnTx/>
                <a:uFillTx/>
                <a:latin typeface="Helvetica"/>
                <a:ea typeface="+mn-ea"/>
                <a:cs typeface="Helvetica"/>
              </a:rPr>
              <a:t> reach among verified patients while reducing CPVP </a:t>
            </a:r>
            <a:r>
              <a:rPr kumimoji="0" lang="en-US" sz="1200" b="1" i="0" u="none" strike="noStrike" kern="1200" cap="none" spc="0" normalizeH="0" baseline="0" noProof="0">
                <a:ln>
                  <a:noFill/>
                </a:ln>
                <a:solidFill>
                  <a:srgbClr val="1F1A62"/>
                </a:solidFill>
                <a:effectLst/>
                <a:uLnTx/>
                <a:uFillTx/>
                <a:latin typeface="Helvetica"/>
                <a:ea typeface="+mn-ea"/>
                <a:cs typeface="Helvetica"/>
              </a:rPr>
              <a:t>-35%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CTV-only campaign delivered </a:t>
            </a:r>
            <a:r>
              <a:rPr kumimoji="0" lang="en-US" sz="1200" b="1" i="0" u="none" strike="noStrike" kern="1200" cap="none" spc="0" normalizeH="0" baseline="0" noProof="0">
                <a:ln>
                  <a:noFill/>
                </a:ln>
                <a:solidFill>
                  <a:srgbClr val="1F1A62"/>
                </a:solidFill>
                <a:effectLst/>
                <a:uLnTx/>
                <a:uFillTx/>
                <a:latin typeface="Helvetica"/>
                <a:ea typeface="+mn-ea"/>
                <a:cs typeface="Helvetica"/>
              </a:rPr>
              <a:t>3X</a:t>
            </a:r>
            <a:r>
              <a:rPr kumimoji="0" lang="en-US" sz="1200" b="0" i="0" u="none" strike="noStrike" kern="1200" cap="none" spc="0" normalizeH="0" baseline="0" noProof="0">
                <a:ln>
                  <a:noFill/>
                </a:ln>
                <a:solidFill>
                  <a:srgbClr val="1F1A62"/>
                </a:solidFill>
                <a:effectLst/>
                <a:uLnTx/>
                <a:uFillTx/>
                <a:latin typeface="Helvetica"/>
                <a:ea typeface="+mn-ea"/>
                <a:cs typeface="Helvetica"/>
              </a:rPr>
              <a:t> verified patient reach</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and reduced CPVP </a:t>
            </a:r>
            <a:r>
              <a:rPr kumimoji="0" lang="en-US" sz="1200" b="1" i="0" u="none" strike="noStrike" kern="1200" cap="none" spc="0" normalizeH="0" baseline="0" noProof="0">
                <a:ln>
                  <a:noFill/>
                </a:ln>
                <a:solidFill>
                  <a:srgbClr val="1F1A62"/>
                </a:solidFill>
                <a:effectLst/>
                <a:uLnTx/>
                <a:uFillTx/>
                <a:latin typeface="Helvetica"/>
                <a:ea typeface="+mn-ea"/>
                <a:cs typeface="Helvetica"/>
              </a:rPr>
              <a:t>-37%</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DeepIntent</a:t>
            </a:r>
            <a:r>
              <a:rPr kumimoji="0" lang="en-US" sz="1200" b="0" i="0" u="none" strike="noStrike" kern="1200" cap="none" spc="0" normalizeH="0" baseline="0" noProof="0">
                <a:ln>
                  <a:noFill/>
                </a:ln>
                <a:solidFill>
                  <a:srgbClr val="1F1A62"/>
                </a:solidFill>
                <a:effectLst/>
                <a:uLnTx/>
                <a:uFillTx/>
                <a:latin typeface="Helvetica"/>
                <a:ea typeface="+mn-ea"/>
                <a:cs typeface="Helvetica"/>
              </a:rPr>
              <a:t> Outcomes™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 Multiscreen (non-linear)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Online Video (OLV)</a:t>
            </a:r>
          </a:p>
        </p:txBody>
      </p:sp>
      <p:sp>
        <p:nvSpPr>
          <p:cNvPr id="30" name="Rectangle 29">
            <a:extLst>
              <a:ext uri="{FF2B5EF4-FFF2-40B4-BE49-F238E27FC236}">
                <a16:creationId xmlns:a16="http://schemas.microsoft.com/office/drawing/2014/main" id="{75F81532-3D49-4828-8247-ECFA9B63B40D}"/>
              </a:ext>
            </a:extLst>
          </p:cNvPr>
          <p:cNvSpPr/>
          <p:nvPr/>
        </p:nvSpPr>
        <p:spPr>
          <a:xfrm>
            <a:off x="4013333" y="13711"/>
            <a:ext cx="6961759"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specialty dermatology drug brand used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machine learning optimizations to </a:t>
            </a:r>
            <a:r>
              <a:rPr kumimoji="0" lang="en-US" sz="2200" b="0" i="0" u="none" strike="noStrike" kern="1200" cap="none" spc="0" normalizeH="0" baseline="0" noProof="0">
                <a:ln>
                  <a:noFill/>
                </a:ln>
                <a:solidFill>
                  <a:srgbClr val="ED3C8D"/>
                </a:solidFill>
                <a:effectLst/>
                <a:uLnTx/>
                <a:uFillTx/>
                <a:latin typeface="Helvetica"/>
                <a:ea typeface="+mn-ea"/>
                <a:cs typeface="Helvetica"/>
              </a:rPr>
              <a:t>grow verified patient reach </a:t>
            </a:r>
            <a:r>
              <a:rPr kumimoji="0" lang="en-US" sz="2200" b="0" i="0" u="none" strike="noStrike" kern="1200" cap="none" spc="0" normalizeH="0" baseline="0" noProof="0">
                <a:ln>
                  <a:noFill/>
                </a:ln>
                <a:solidFill>
                  <a:srgbClr val="1F1A62"/>
                </a:solidFill>
                <a:effectLst/>
                <a:uLnTx/>
                <a:uFillTx/>
                <a:latin typeface="Helvetica"/>
                <a:ea typeface="+mn-ea"/>
                <a:cs typeface="Helvetica"/>
              </a:rPr>
              <a:t>and </a:t>
            </a:r>
            <a:r>
              <a:rPr kumimoji="0" lang="en-US" sz="2200" b="0" i="0" u="none" strike="noStrike" kern="1200" cap="none" spc="0" normalizeH="0" baseline="0" noProof="0">
                <a:ln>
                  <a:noFill/>
                </a:ln>
                <a:solidFill>
                  <a:srgbClr val="ED3C8D"/>
                </a:solidFill>
                <a:effectLst/>
                <a:uLnTx/>
                <a:uFillTx/>
                <a:latin typeface="Helvetica"/>
                <a:ea typeface="+mn-ea"/>
                <a:cs typeface="Helvetica"/>
              </a:rPr>
              <a:t>improve cost efficiencies</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24657" y="6198147"/>
            <a:ext cx="61517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DeepIntent,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DeepIntent Outcomes™ In-Flight Optimizations Grow Verified Patient Reach for Specialty Dermatology Drug</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February 2021 – May 2021.</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2" name="Picture 31">
            <a:extLst>
              <a:ext uri="{FF2B5EF4-FFF2-40B4-BE49-F238E27FC236}">
                <a16:creationId xmlns:a16="http://schemas.microsoft.com/office/drawing/2014/main" id="{BEF09DB5-B4EE-4808-8C24-AE5A2BF879F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76386" y="6125230"/>
            <a:ext cx="1870389" cy="370337"/>
          </a:xfrm>
          <a:prstGeom prst="rect">
            <a:avLst/>
          </a:prstGeom>
        </p:spPr>
      </p:pic>
      <p:graphicFrame>
        <p:nvGraphicFramePr>
          <p:cNvPr id="35" name="Chart 34">
            <a:extLst>
              <a:ext uri="{FF2B5EF4-FFF2-40B4-BE49-F238E27FC236}">
                <a16:creationId xmlns:a16="http://schemas.microsoft.com/office/drawing/2014/main" id="{DC3272F5-1DEC-44A4-9A9C-D9320BDF2B6D}"/>
              </a:ext>
            </a:extLst>
          </p:cNvPr>
          <p:cNvGraphicFramePr>
            <a:graphicFrameLocks/>
          </p:cNvGraphicFramePr>
          <p:nvPr/>
        </p:nvGraphicFramePr>
        <p:xfrm>
          <a:off x="4080750" y="2360152"/>
          <a:ext cx="8024968" cy="3432417"/>
        </p:xfrm>
        <a:graphic>
          <a:graphicData uri="http://schemas.openxmlformats.org/drawingml/2006/chart">
            <c:chart xmlns:c="http://schemas.openxmlformats.org/drawingml/2006/chart" xmlns:r="http://schemas.openxmlformats.org/officeDocument/2006/relationships" r:id="rId6"/>
          </a:graphicData>
        </a:graphic>
      </p:graphicFrame>
      <p:sp>
        <p:nvSpPr>
          <p:cNvPr id="39" name="TextBox 38">
            <a:extLst>
              <a:ext uri="{FF2B5EF4-FFF2-40B4-BE49-F238E27FC236}">
                <a16:creationId xmlns:a16="http://schemas.microsoft.com/office/drawing/2014/main" id="{4FE51A83-6320-4DE1-B69E-C1FE81BAC557}"/>
              </a:ext>
            </a:extLst>
          </p:cNvPr>
          <p:cNvSpPr txBox="1"/>
          <p:nvPr/>
        </p:nvSpPr>
        <p:spPr>
          <a:xfrm>
            <a:off x="6162400" y="2744262"/>
            <a:ext cx="723014" cy="202019"/>
          </a:xfrm>
          <a:prstGeom prst="rect">
            <a:avLst/>
          </a:prstGeom>
          <a:noFill/>
        </p:spPr>
        <p:txBody>
          <a:bodyPr wrap="square" lIns="0" tIns="0" rIns="0" bIns="0" rtlCol="0">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1200" cap="none" spc="0" normalizeH="0" baseline="0" noProof="0">
                <a:ln>
                  <a:noFill/>
                </a:ln>
                <a:solidFill>
                  <a:srgbClr val="5B9BD5"/>
                </a:solidFill>
                <a:effectLst/>
                <a:uLnTx/>
                <a:uFillTx/>
                <a:latin typeface="Helvetica" panose="020B0403020202020204" pitchFamily="34" charset="0"/>
                <a:ea typeface="+mn-ea"/>
                <a:cs typeface="+mn-cs"/>
              </a:rPr>
              <a:t>4X</a:t>
            </a:r>
          </a:p>
        </p:txBody>
      </p:sp>
      <p:sp>
        <p:nvSpPr>
          <p:cNvPr id="40" name="TextBox 39">
            <a:extLst>
              <a:ext uri="{FF2B5EF4-FFF2-40B4-BE49-F238E27FC236}">
                <a16:creationId xmlns:a16="http://schemas.microsoft.com/office/drawing/2014/main" id="{5E0FFEBA-38C8-46EA-BA7E-7CDE21D82659}"/>
              </a:ext>
            </a:extLst>
          </p:cNvPr>
          <p:cNvSpPr txBox="1"/>
          <p:nvPr/>
        </p:nvSpPr>
        <p:spPr>
          <a:xfrm>
            <a:off x="10750073" y="4088720"/>
            <a:ext cx="723014" cy="202019"/>
          </a:xfrm>
          <a:prstGeom prst="rect">
            <a:avLst/>
          </a:prstGeom>
          <a:noFill/>
        </p:spPr>
        <p:txBody>
          <a:bodyPr wrap="square" lIns="0" tIns="0" rIns="0" bIns="0" rtlCol="0">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1200" cap="none" spc="0" normalizeH="0" baseline="0" noProof="0">
                <a:ln>
                  <a:noFill/>
                </a:ln>
                <a:solidFill>
                  <a:srgbClr val="5B9BD5"/>
                </a:solidFill>
                <a:effectLst/>
                <a:uLnTx/>
                <a:uFillTx/>
                <a:latin typeface="Helvetica" panose="020B0403020202020204" pitchFamily="34" charset="0"/>
                <a:ea typeface="+mn-ea"/>
                <a:cs typeface="+mn-cs"/>
              </a:rPr>
              <a:t>3X</a:t>
            </a:r>
          </a:p>
        </p:txBody>
      </p:sp>
      <p:sp>
        <p:nvSpPr>
          <p:cNvPr id="42" name="TextBox 41">
            <a:extLst>
              <a:ext uri="{FF2B5EF4-FFF2-40B4-BE49-F238E27FC236}">
                <a16:creationId xmlns:a16="http://schemas.microsoft.com/office/drawing/2014/main" id="{E9B4B0B5-7CE9-479E-B974-DADAEACA6E30}"/>
              </a:ext>
            </a:extLst>
          </p:cNvPr>
          <p:cNvSpPr txBox="1"/>
          <p:nvPr/>
        </p:nvSpPr>
        <p:spPr>
          <a:xfrm>
            <a:off x="6266859" y="3920552"/>
            <a:ext cx="514096" cy="215444"/>
          </a:xfrm>
          <a:prstGeom prst="rect">
            <a:avLst/>
          </a:prstGeom>
          <a:solidFill>
            <a:schemeClr val="bg1"/>
          </a:solidFill>
          <a:ln>
            <a:solidFill>
              <a:srgbClr val="ED3C8D"/>
            </a:solidFill>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-35%</a:t>
            </a:r>
          </a:p>
        </p:txBody>
      </p:sp>
      <p:sp>
        <p:nvSpPr>
          <p:cNvPr id="43" name="TextBox 42">
            <a:extLst>
              <a:ext uri="{FF2B5EF4-FFF2-40B4-BE49-F238E27FC236}">
                <a16:creationId xmlns:a16="http://schemas.microsoft.com/office/drawing/2014/main" id="{E30E7C1D-20C5-4CA6-B0EA-6189FB65A601}"/>
              </a:ext>
            </a:extLst>
          </p:cNvPr>
          <p:cNvSpPr txBox="1"/>
          <p:nvPr/>
        </p:nvSpPr>
        <p:spPr>
          <a:xfrm>
            <a:off x="10977479" y="3227267"/>
            <a:ext cx="467360" cy="215444"/>
          </a:xfrm>
          <a:prstGeom prst="rect">
            <a:avLst/>
          </a:prstGeom>
          <a:solidFill>
            <a:schemeClr val="bg1"/>
          </a:solidFill>
          <a:ln>
            <a:solidFill>
              <a:srgbClr val="ED3C8D"/>
            </a:solidFill>
          </a:ln>
        </p:spPr>
        <p:txBody>
          <a:bodyPr wrap="square" lIns="0" tIns="0" rIns="0" bIns="0" rtlCol="0" anchor="ctr">
            <a:spAutoFit/>
          </a:bodyPr>
          <a:lstStyle>
            <a:defPPr>
              <a:defRPr lang="en-US"/>
            </a:defPPr>
            <a:lvl1pPr algn="ctr">
              <a:defRPr sz="1400" b="1">
                <a:solidFill>
                  <a:srgbClr val="ED3C8D"/>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-37%</a:t>
            </a:r>
          </a:p>
        </p:txBody>
      </p:sp>
      <p:sp>
        <p:nvSpPr>
          <p:cNvPr id="2" name="TextBox 1">
            <a:extLst>
              <a:ext uri="{FF2B5EF4-FFF2-40B4-BE49-F238E27FC236}">
                <a16:creationId xmlns:a16="http://schemas.microsoft.com/office/drawing/2014/main" id="{20D5870B-AA64-4AD6-AAAF-77D35C707D9C}"/>
              </a:ext>
            </a:extLst>
          </p:cNvPr>
          <p:cNvSpPr txBox="1"/>
          <p:nvPr/>
        </p:nvSpPr>
        <p:spPr>
          <a:xfrm>
            <a:off x="5990114" y="1768447"/>
            <a:ext cx="420624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Cumulative Campaign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Before &amp; after algorithmic optimizations</a:t>
            </a:r>
          </a:p>
        </p:txBody>
      </p:sp>
      <p:sp>
        <p:nvSpPr>
          <p:cNvPr id="45" name="TextBox 44">
            <a:extLst>
              <a:ext uri="{FF2B5EF4-FFF2-40B4-BE49-F238E27FC236}">
                <a16:creationId xmlns:a16="http://schemas.microsoft.com/office/drawing/2014/main" id="{CA1EA726-64DA-4031-8059-DC64D764DA2E}"/>
              </a:ext>
            </a:extLst>
          </p:cNvPr>
          <p:cNvSpPr txBox="1"/>
          <p:nvPr/>
        </p:nvSpPr>
        <p:spPr>
          <a:xfrm>
            <a:off x="5106742" y="2354197"/>
            <a:ext cx="13402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 + OLV</a:t>
            </a: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6" name="TextBox 45">
            <a:extLst>
              <a:ext uri="{FF2B5EF4-FFF2-40B4-BE49-F238E27FC236}">
                <a16:creationId xmlns:a16="http://schemas.microsoft.com/office/drawing/2014/main" id="{4FF23996-C4EF-4B96-BD76-5F1998EDE9FC}"/>
              </a:ext>
            </a:extLst>
          </p:cNvPr>
          <p:cNvSpPr txBox="1"/>
          <p:nvPr/>
        </p:nvSpPr>
        <p:spPr>
          <a:xfrm>
            <a:off x="9740862" y="2354197"/>
            <a:ext cx="13402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 Only</a:t>
            </a: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6" name="Picture 5" descr="Icon&#10;&#10;Description automatically generated">
            <a:extLst>
              <a:ext uri="{FF2B5EF4-FFF2-40B4-BE49-F238E27FC236}">
                <a16:creationId xmlns:a16="http://schemas.microsoft.com/office/drawing/2014/main" id="{6A580DA6-DDCC-4CF0-A92E-28233EB22D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64868" y="60579"/>
            <a:ext cx="724905" cy="724905"/>
          </a:xfrm>
          <a:prstGeom prst="rect">
            <a:avLst/>
          </a:prstGeom>
        </p:spPr>
      </p:pic>
      <p:sp>
        <p:nvSpPr>
          <p:cNvPr id="27" name="Rectangle 26">
            <a:extLst>
              <a:ext uri="{FF2B5EF4-FFF2-40B4-BE49-F238E27FC236}">
                <a16:creationId xmlns:a16="http://schemas.microsoft.com/office/drawing/2014/main" id="{206E1A5F-473D-4853-9AFC-264EA3B3FFA2}"/>
              </a:ext>
            </a:extLst>
          </p:cNvPr>
          <p:cNvSpPr/>
          <p:nvPr/>
        </p:nvSpPr>
        <p:spPr>
          <a:xfrm>
            <a:off x="10454326" y="1"/>
            <a:ext cx="1737674" cy="422602"/>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(non-TV)</a:t>
            </a:r>
          </a:p>
        </p:txBody>
      </p:sp>
    </p:spTree>
    <p:extLst>
      <p:ext uri="{BB962C8B-B14F-4D97-AF65-F5344CB8AC3E}">
        <p14:creationId xmlns:p14="http://schemas.microsoft.com/office/powerpoint/2010/main" val="307523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66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Retail </a:t>
            </a:r>
            <a:r>
              <a:rPr kumimoji="0" lang="en-US" sz="1600" b="0" i="0" u="none" strike="noStrike" kern="1200" cap="none" spc="0" normalizeH="0" baseline="0" noProof="0">
                <a:ln>
                  <a:noFill/>
                </a:ln>
                <a:solidFill>
                  <a:srgbClr val="FFE900"/>
                </a:solidFill>
                <a:effectLst/>
                <a:uLnTx/>
                <a:uFillTx/>
                <a:latin typeface="Helvetica" pitchFamily="2" charset="0"/>
                <a:ea typeface="+mn-ea"/>
                <a:cs typeface="+mn-cs"/>
              </a:rPr>
              <a:t>(Balsam Brands)</a:t>
            </a:r>
            <a:endParaRPr kumimoji="0" lang="en-US" sz="1600" b="1"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2" y="988227"/>
            <a:ext cx="3904144" cy="486287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Balsam Brands, a leading retailer of holiday décor, wanted to drive quality site traffic from holiday decoration shoppers and drive ROAS*</a:t>
            </a: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Solution</a:t>
            </a:r>
            <a:endParaRPr kumimoji="0" lang="en-US" sz="14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err="1">
                <a:ln>
                  <a:noFill/>
                </a:ln>
                <a:solidFill>
                  <a:srgbClr val="1F1A62"/>
                </a:solidFill>
                <a:effectLst/>
                <a:uLnTx/>
                <a:uFillTx/>
                <a:latin typeface="Helvetica"/>
                <a:ea typeface="+mn-ea"/>
                <a:cs typeface="Helvetica"/>
              </a:rPr>
              <a:t>MediaMath</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&amp; TVSquared partnered to measure the effectiveness of Balsam Brand’s reach and messaging across publisher partners, enabling optimizations to be made throughout the programmatic CTV campaign against high-performing publishers &amp; 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Custom Audience Target</a:t>
            </a: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Balsam Brands was able to drive a ROAS by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150%</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vs. year prior, and achieved incremental unique reach over linear by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78%</a:t>
            </a: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TVSquared, </a:t>
            </a:r>
            <a:r>
              <a:rPr kumimoji="0" lang="en-US" sz="1200" b="0" i="0" u="none" strike="noStrike" kern="1200" cap="none" spc="0" normalizeH="0" baseline="0" noProof="0" dirty="0" err="1">
                <a:ln>
                  <a:noFill/>
                </a:ln>
                <a:solidFill>
                  <a:srgbClr val="1F1A62"/>
                </a:solidFill>
                <a:effectLst/>
                <a:uLnTx/>
                <a:uFillTx/>
                <a:latin typeface="Helvetica"/>
                <a:ea typeface="+mn-ea"/>
                <a:cs typeface="Helvetica"/>
              </a:rPr>
              <a:t>MediaMath</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Streaming Only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Connected TV (CTV)</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8" y="155290"/>
            <a:ext cx="7371479"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a:ea typeface="+mn-ea"/>
                <a:cs typeface="Helvetica"/>
              </a:rPr>
              <a:t>Holiday décor brand Balsam Brands drove ROAS </a:t>
            </a:r>
            <a:br>
              <a:rPr kumimoji="0" lang="en-US" sz="2200" b="0" i="0" u="none" strike="noStrike" kern="1200" cap="none" spc="0" normalizeH="0" baseline="0" noProof="0" dirty="0">
                <a:ln>
                  <a:noFill/>
                </a:ln>
                <a:solidFill>
                  <a:srgbClr val="1F1A62"/>
                </a:solidFill>
                <a:effectLst/>
                <a:uLnTx/>
                <a:uFillTx/>
                <a:latin typeface="Helvetica"/>
                <a:ea typeface="+mn-ea"/>
                <a:cs typeface="Helvetica"/>
              </a:rPr>
            </a:br>
            <a:r>
              <a:rPr kumimoji="0" lang="en-US" sz="2200" b="0" i="0" u="none" strike="noStrike" kern="1200" cap="none" spc="0" normalizeH="0" baseline="0" noProof="0" dirty="0">
                <a:ln>
                  <a:noFill/>
                </a:ln>
                <a:solidFill>
                  <a:srgbClr val="1F1A62"/>
                </a:solidFill>
                <a:effectLst/>
                <a:uLnTx/>
                <a:uFillTx/>
                <a:latin typeface="Helvetica"/>
                <a:ea typeface="+mn-ea"/>
                <a:cs typeface="Helvetica"/>
              </a:rPr>
              <a:t>among shoppers via a programmatic CTV campaign </a:t>
            </a:r>
            <a:br>
              <a:rPr kumimoji="0" lang="en-US" sz="2200" b="0" i="0" u="none" strike="noStrike" kern="1200" cap="none" spc="0" normalizeH="0" baseline="0" noProof="0" dirty="0">
                <a:ln>
                  <a:noFill/>
                </a:ln>
                <a:solidFill>
                  <a:srgbClr val="1F1A62"/>
                </a:solidFill>
                <a:effectLst/>
                <a:uLnTx/>
                <a:uFillTx/>
                <a:latin typeface="Helvetica"/>
                <a:ea typeface="+mn-ea"/>
                <a:cs typeface="Helvetica"/>
              </a:rPr>
            </a:br>
            <a:r>
              <a:rPr kumimoji="0" lang="en-US" sz="2200" b="0" i="0" u="none" strike="noStrike" kern="1200" cap="none" spc="0" normalizeH="0" baseline="0" noProof="0" dirty="0">
                <a:ln>
                  <a:noFill/>
                </a:ln>
                <a:solidFill>
                  <a:srgbClr val="1F1A62"/>
                </a:solidFill>
                <a:effectLst/>
                <a:uLnTx/>
                <a:uFillTx/>
                <a:latin typeface="Helvetica"/>
                <a:ea typeface="+mn-ea"/>
                <a:cs typeface="Helvetica"/>
              </a:rPr>
              <a:t>and </a:t>
            </a:r>
            <a:r>
              <a:rPr kumimoji="0" lang="en-US" sz="2200" b="0" i="0" u="none" strike="noStrike" kern="1200" cap="none" spc="0" normalizeH="0" baseline="0" noProof="0" dirty="0">
                <a:ln>
                  <a:noFill/>
                </a:ln>
                <a:solidFill>
                  <a:srgbClr val="ED3C8D"/>
                </a:solidFill>
                <a:effectLst/>
                <a:uLnTx/>
                <a:uFillTx/>
                <a:latin typeface="Helvetica"/>
                <a:ea typeface="+mn-ea"/>
                <a:cs typeface="Helvetica"/>
              </a:rPr>
              <a:t>achieved incremental reach while driving responses</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6" y="5973884"/>
            <a:ext cx="51864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 TVSquared, Case study: </a:t>
            </a:r>
            <a:r>
              <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Driving Performance with CTV: </a:t>
            </a:r>
            <a:r>
              <a:rPr kumimoji="0" lang="en-US" sz="800" b="0" i="1" u="none" strike="noStrike" kern="1200" cap="none" spc="0" normalizeH="0" baseline="0" noProof="0" dirty="0" err="1">
                <a:ln>
                  <a:noFill/>
                </a:ln>
                <a:solidFill>
                  <a:srgbClr val="002060"/>
                </a:solidFill>
                <a:effectLst/>
                <a:uLnTx/>
                <a:uFillTx/>
                <a:latin typeface="Helvetica" panose="020B0604020202020204" pitchFamily="34" charset="0"/>
                <a:ea typeface="+mn-ea"/>
                <a:cs typeface="Helvetica" panose="020B0604020202020204" pitchFamily="34" charset="0"/>
              </a:rPr>
              <a:t>MediaMath</a:t>
            </a:r>
            <a:r>
              <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partnered with TVSquared to measure the effectiveness of Balsam Brand’s reach and messaging across publisher partners. </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Campaign time period: Holiday Season 2019 vs. 2020 (mid-October – end November (peak holiday shopping season). *Return on ad spend.</a:t>
            </a:r>
            <a:endPar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64" name="object 14">
            <a:extLst>
              <a:ext uri="{FF2B5EF4-FFF2-40B4-BE49-F238E27FC236}">
                <a16:creationId xmlns:a16="http://schemas.microsoft.com/office/drawing/2014/main" id="{AF86A913-46D4-4B06-9882-BCF800D16975}"/>
              </a:ext>
            </a:extLst>
          </p:cNvPr>
          <p:cNvSpPr/>
          <p:nvPr/>
        </p:nvSpPr>
        <p:spPr>
          <a:xfrm>
            <a:off x="7354887" y="3158273"/>
            <a:ext cx="0" cy="508000"/>
          </a:xfrm>
          <a:custGeom>
            <a:avLst/>
            <a:gdLst/>
            <a:ahLst/>
            <a:cxnLst/>
            <a:rect l="l" t="t" r="r" b="b"/>
            <a:pathLst>
              <a:path h="508000">
                <a:moveTo>
                  <a:pt x="0" y="0"/>
                </a:moveTo>
                <a:lnTo>
                  <a:pt x="1" y="507831"/>
                </a:lnTo>
              </a:path>
            </a:pathLst>
          </a:custGeom>
          <a:ln w="31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0" name="object 7">
            <a:extLst>
              <a:ext uri="{FF2B5EF4-FFF2-40B4-BE49-F238E27FC236}">
                <a16:creationId xmlns:a16="http://schemas.microsoft.com/office/drawing/2014/main" id="{3E396E31-C5A2-4DEF-B731-0F25235387CA}"/>
              </a:ext>
            </a:extLst>
          </p:cNvPr>
          <p:cNvSpPr/>
          <p:nvPr/>
        </p:nvSpPr>
        <p:spPr>
          <a:xfrm>
            <a:off x="6302635" y="1491997"/>
            <a:ext cx="1765935" cy="1697355"/>
          </a:xfrm>
          <a:custGeom>
            <a:avLst/>
            <a:gdLst/>
            <a:ahLst/>
            <a:cxnLst/>
            <a:rect l="l" t="t" r="r" b="b"/>
            <a:pathLst>
              <a:path w="1765934" h="1697354">
                <a:moveTo>
                  <a:pt x="882868" y="0"/>
                </a:moveTo>
                <a:lnTo>
                  <a:pt x="834427" y="1255"/>
                </a:lnTo>
                <a:lnTo>
                  <a:pt x="786670" y="4978"/>
                </a:lnTo>
                <a:lnTo>
                  <a:pt x="739662" y="11103"/>
                </a:lnTo>
                <a:lnTo>
                  <a:pt x="693472" y="19567"/>
                </a:lnTo>
                <a:lnTo>
                  <a:pt x="648166" y="30304"/>
                </a:lnTo>
                <a:lnTo>
                  <a:pt x="603813" y="43250"/>
                </a:lnTo>
                <a:lnTo>
                  <a:pt x="560479" y="58340"/>
                </a:lnTo>
                <a:lnTo>
                  <a:pt x="518232" y="75509"/>
                </a:lnTo>
                <a:lnTo>
                  <a:pt x="477139" y="94693"/>
                </a:lnTo>
                <a:lnTo>
                  <a:pt x="437267" y="115826"/>
                </a:lnTo>
                <a:lnTo>
                  <a:pt x="398684" y="138845"/>
                </a:lnTo>
                <a:lnTo>
                  <a:pt x="361457" y="163685"/>
                </a:lnTo>
                <a:lnTo>
                  <a:pt x="325654" y="190281"/>
                </a:lnTo>
                <a:lnTo>
                  <a:pt x="291341" y="218567"/>
                </a:lnTo>
                <a:lnTo>
                  <a:pt x="258586" y="248480"/>
                </a:lnTo>
                <a:lnTo>
                  <a:pt x="227456" y="279955"/>
                </a:lnTo>
                <a:lnTo>
                  <a:pt x="198019" y="312927"/>
                </a:lnTo>
                <a:lnTo>
                  <a:pt x="170342" y="347332"/>
                </a:lnTo>
                <a:lnTo>
                  <a:pt x="144492" y="383104"/>
                </a:lnTo>
                <a:lnTo>
                  <a:pt x="120537" y="420179"/>
                </a:lnTo>
                <a:lnTo>
                  <a:pt x="98544" y="458493"/>
                </a:lnTo>
                <a:lnTo>
                  <a:pt x="78580" y="497980"/>
                </a:lnTo>
                <a:lnTo>
                  <a:pt x="60712" y="538577"/>
                </a:lnTo>
                <a:lnTo>
                  <a:pt x="45009" y="580217"/>
                </a:lnTo>
                <a:lnTo>
                  <a:pt x="31536" y="622837"/>
                </a:lnTo>
                <a:lnTo>
                  <a:pt x="20363" y="666372"/>
                </a:lnTo>
                <a:lnTo>
                  <a:pt x="11555" y="710757"/>
                </a:lnTo>
                <a:lnTo>
                  <a:pt x="5180" y="755928"/>
                </a:lnTo>
                <a:lnTo>
                  <a:pt x="1306" y="801820"/>
                </a:lnTo>
                <a:lnTo>
                  <a:pt x="0" y="848367"/>
                </a:lnTo>
                <a:lnTo>
                  <a:pt x="1306" y="894915"/>
                </a:lnTo>
                <a:lnTo>
                  <a:pt x="5180" y="940806"/>
                </a:lnTo>
                <a:lnTo>
                  <a:pt x="11555" y="985977"/>
                </a:lnTo>
                <a:lnTo>
                  <a:pt x="20363" y="1030362"/>
                </a:lnTo>
                <a:lnTo>
                  <a:pt x="31536" y="1073897"/>
                </a:lnTo>
                <a:lnTo>
                  <a:pt x="45009" y="1116517"/>
                </a:lnTo>
                <a:lnTo>
                  <a:pt x="60712" y="1158158"/>
                </a:lnTo>
                <a:lnTo>
                  <a:pt x="78580" y="1198754"/>
                </a:lnTo>
                <a:lnTo>
                  <a:pt x="98544" y="1238241"/>
                </a:lnTo>
                <a:lnTo>
                  <a:pt x="120537" y="1276555"/>
                </a:lnTo>
                <a:lnTo>
                  <a:pt x="144492" y="1313630"/>
                </a:lnTo>
                <a:lnTo>
                  <a:pt x="170342" y="1349402"/>
                </a:lnTo>
                <a:lnTo>
                  <a:pt x="198019" y="1383807"/>
                </a:lnTo>
                <a:lnTo>
                  <a:pt x="227456" y="1416779"/>
                </a:lnTo>
                <a:lnTo>
                  <a:pt x="258586" y="1448254"/>
                </a:lnTo>
                <a:lnTo>
                  <a:pt x="291341" y="1478167"/>
                </a:lnTo>
                <a:lnTo>
                  <a:pt x="325654" y="1506454"/>
                </a:lnTo>
                <a:lnTo>
                  <a:pt x="361457" y="1533049"/>
                </a:lnTo>
                <a:lnTo>
                  <a:pt x="398684" y="1557889"/>
                </a:lnTo>
                <a:lnTo>
                  <a:pt x="437267" y="1580908"/>
                </a:lnTo>
                <a:lnTo>
                  <a:pt x="477139" y="1602042"/>
                </a:lnTo>
                <a:lnTo>
                  <a:pt x="518232" y="1621225"/>
                </a:lnTo>
                <a:lnTo>
                  <a:pt x="560479" y="1638395"/>
                </a:lnTo>
                <a:lnTo>
                  <a:pt x="603813" y="1653484"/>
                </a:lnTo>
                <a:lnTo>
                  <a:pt x="648166" y="1666430"/>
                </a:lnTo>
                <a:lnTo>
                  <a:pt x="693472" y="1677167"/>
                </a:lnTo>
                <a:lnTo>
                  <a:pt x="739662" y="1685631"/>
                </a:lnTo>
                <a:lnTo>
                  <a:pt x="786670" y="1691757"/>
                </a:lnTo>
                <a:lnTo>
                  <a:pt x="834427" y="1695479"/>
                </a:lnTo>
                <a:lnTo>
                  <a:pt x="882868" y="1696735"/>
                </a:lnTo>
                <a:lnTo>
                  <a:pt x="931308" y="1695479"/>
                </a:lnTo>
                <a:lnTo>
                  <a:pt x="979066" y="1691757"/>
                </a:lnTo>
                <a:lnTo>
                  <a:pt x="1026074" y="1685631"/>
                </a:lnTo>
                <a:lnTo>
                  <a:pt x="1072264" y="1677167"/>
                </a:lnTo>
                <a:lnTo>
                  <a:pt x="1117569" y="1666430"/>
                </a:lnTo>
                <a:lnTo>
                  <a:pt x="1161923" y="1653484"/>
                </a:lnTo>
                <a:lnTo>
                  <a:pt x="1205257" y="1638395"/>
                </a:lnTo>
                <a:lnTo>
                  <a:pt x="1247504" y="1621225"/>
                </a:lnTo>
                <a:lnTo>
                  <a:pt x="1288597" y="1602042"/>
                </a:lnTo>
                <a:lnTo>
                  <a:pt x="1328469" y="1580908"/>
                </a:lnTo>
                <a:lnTo>
                  <a:pt x="1367052" y="1557889"/>
                </a:lnTo>
                <a:lnTo>
                  <a:pt x="1404279" y="1533049"/>
                </a:lnTo>
                <a:lnTo>
                  <a:pt x="1440082" y="1506454"/>
                </a:lnTo>
                <a:lnTo>
                  <a:pt x="1474395" y="1478167"/>
                </a:lnTo>
                <a:lnTo>
                  <a:pt x="1507150" y="1448254"/>
                </a:lnTo>
                <a:lnTo>
                  <a:pt x="1538280" y="1416779"/>
                </a:lnTo>
                <a:lnTo>
                  <a:pt x="1567717" y="1383807"/>
                </a:lnTo>
                <a:lnTo>
                  <a:pt x="1595394" y="1349402"/>
                </a:lnTo>
                <a:lnTo>
                  <a:pt x="1621244" y="1313630"/>
                </a:lnTo>
                <a:lnTo>
                  <a:pt x="1645199" y="1276555"/>
                </a:lnTo>
                <a:lnTo>
                  <a:pt x="1667192" y="1238241"/>
                </a:lnTo>
                <a:lnTo>
                  <a:pt x="1687156" y="1198754"/>
                </a:lnTo>
                <a:lnTo>
                  <a:pt x="1705024" y="1158158"/>
                </a:lnTo>
                <a:lnTo>
                  <a:pt x="1720727" y="1116517"/>
                </a:lnTo>
                <a:lnTo>
                  <a:pt x="1734199" y="1073897"/>
                </a:lnTo>
                <a:lnTo>
                  <a:pt x="1745373" y="1030362"/>
                </a:lnTo>
                <a:lnTo>
                  <a:pt x="1754181" y="985977"/>
                </a:lnTo>
                <a:lnTo>
                  <a:pt x="1760556" y="940806"/>
                </a:lnTo>
                <a:lnTo>
                  <a:pt x="1764430" y="894915"/>
                </a:lnTo>
                <a:lnTo>
                  <a:pt x="1765736" y="848367"/>
                </a:lnTo>
                <a:lnTo>
                  <a:pt x="1764430" y="801820"/>
                </a:lnTo>
                <a:lnTo>
                  <a:pt x="1760556" y="755928"/>
                </a:lnTo>
                <a:lnTo>
                  <a:pt x="1754181" y="710757"/>
                </a:lnTo>
                <a:lnTo>
                  <a:pt x="1745373" y="666372"/>
                </a:lnTo>
                <a:lnTo>
                  <a:pt x="1734199" y="622837"/>
                </a:lnTo>
                <a:lnTo>
                  <a:pt x="1720727" y="580217"/>
                </a:lnTo>
                <a:lnTo>
                  <a:pt x="1705024" y="538577"/>
                </a:lnTo>
                <a:lnTo>
                  <a:pt x="1687156" y="497980"/>
                </a:lnTo>
                <a:lnTo>
                  <a:pt x="1667192" y="458493"/>
                </a:lnTo>
                <a:lnTo>
                  <a:pt x="1645199" y="420179"/>
                </a:lnTo>
                <a:lnTo>
                  <a:pt x="1621244" y="383104"/>
                </a:lnTo>
                <a:lnTo>
                  <a:pt x="1595394" y="347332"/>
                </a:lnTo>
                <a:lnTo>
                  <a:pt x="1567717" y="312927"/>
                </a:lnTo>
                <a:lnTo>
                  <a:pt x="1538280" y="279955"/>
                </a:lnTo>
                <a:lnTo>
                  <a:pt x="1507150" y="248480"/>
                </a:lnTo>
                <a:lnTo>
                  <a:pt x="1474395" y="218567"/>
                </a:lnTo>
                <a:lnTo>
                  <a:pt x="1440082" y="190281"/>
                </a:lnTo>
                <a:lnTo>
                  <a:pt x="1404279" y="163685"/>
                </a:lnTo>
                <a:lnTo>
                  <a:pt x="1367052" y="138845"/>
                </a:lnTo>
                <a:lnTo>
                  <a:pt x="1328469" y="115826"/>
                </a:lnTo>
                <a:lnTo>
                  <a:pt x="1288597" y="94693"/>
                </a:lnTo>
                <a:lnTo>
                  <a:pt x="1247504" y="75509"/>
                </a:lnTo>
                <a:lnTo>
                  <a:pt x="1205257" y="58340"/>
                </a:lnTo>
                <a:lnTo>
                  <a:pt x="1161923" y="43250"/>
                </a:lnTo>
                <a:lnTo>
                  <a:pt x="1117569" y="30304"/>
                </a:lnTo>
                <a:lnTo>
                  <a:pt x="1072264" y="19567"/>
                </a:lnTo>
                <a:lnTo>
                  <a:pt x="1026074" y="11103"/>
                </a:lnTo>
                <a:lnTo>
                  <a:pt x="979066" y="4978"/>
                </a:lnTo>
                <a:lnTo>
                  <a:pt x="931308" y="1255"/>
                </a:lnTo>
                <a:lnTo>
                  <a:pt x="882868" y="0"/>
                </a:lnTo>
                <a:close/>
              </a:path>
            </a:pathLst>
          </a:custGeom>
          <a:solidFill>
            <a:srgbClr val="4EBEA4">
              <a:alpha val="4274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1" name="object 8">
            <a:extLst>
              <a:ext uri="{FF2B5EF4-FFF2-40B4-BE49-F238E27FC236}">
                <a16:creationId xmlns:a16="http://schemas.microsoft.com/office/drawing/2014/main" id="{7DDCE645-D9AB-4C5F-9CE6-F4BBF0C0931A}"/>
              </a:ext>
            </a:extLst>
          </p:cNvPr>
          <p:cNvSpPr/>
          <p:nvPr/>
        </p:nvSpPr>
        <p:spPr>
          <a:xfrm>
            <a:off x="7725948" y="1285478"/>
            <a:ext cx="2092325" cy="2082800"/>
          </a:xfrm>
          <a:custGeom>
            <a:avLst/>
            <a:gdLst/>
            <a:ahLst/>
            <a:cxnLst/>
            <a:rect l="l" t="t" r="r" b="b"/>
            <a:pathLst>
              <a:path w="2092325" h="2082800">
                <a:moveTo>
                  <a:pt x="1045913" y="0"/>
                </a:moveTo>
                <a:lnTo>
                  <a:pt x="998037" y="1071"/>
                </a:lnTo>
                <a:lnTo>
                  <a:pt x="950714" y="4255"/>
                </a:lnTo>
                <a:lnTo>
                  <a:pt x="903989" y="9505"/>
                </a:lnTo>
                <a:lnTo>
                  <a:pt x="857909" y="16776"/>
                </a:lnTo>
                <a:lnTo>
                  <a:pt x="812520" y="26021"/>
                </a:lnTo>
                <a:lnTo>
                  <a:pt x="767868" y="37195"/>
                </a:lnTo>
                <a:lnTo>
                  <a:pt x="723999" y="50251"/>
                </a:lnTo>
                <a:lnTo>
                  <a:pt x="680960" y="65144"/>
                </a:lnTo>
                <a:lnTo>
                  <a:pt x="638796" y="81827"/>
                </a:lnTo>
                <a:lnTo>
                  <a:pt x="597555" y="100256"/>
                </a:lnTo>
                <a:lnTo>
                  <a:pt x="557281" y="120383"/>
                </a:lnTo>
                <a:lnTo>
                  <a:pt x="518021" y="142163"/>
                </a:lnTo>
                <a:lnTo>
                  <a:pt x="479821" y="165550"/>
                </a:lnTo>
                <a:lnTo>
                  <a:pt x="442728" y="190497"/>
                </a:lnTo>
                <a:lnTo>
                  <a:pt x="406787" y="216960"/>
                </a:lnTo>
                <a:lnTo>
                  <a:pt x="372044" y="244892"/>
                </a:lnTo>
                <a:lnTo>
                  <a:pt x="338547" y="274247"/>
                </a:lnTo>
                <a:lnTo>
                  <a:pt x="306341" y="304979"/>
                </a:lnTo>
                <a:lnTo>
                  <a:pt x="275471" y="337042"/>
                </a:lnTo>
                <a:lnTo>
                  <a:pt x="245985" y="370391"/>
                </a:lnTo>
                <a:lnTo>
                  <a:pt x="217929" y="404979"/>
                </a:lnTo>
                <a:lnTo>
                  <a:pt x="191348" y="440760"/>
                </a:lnTo>
                <a:lnTo>
                  <a:pt x="166289" y="477689"/>
                </a:lnTo>
                <a:lnTo>
                  <a:pt x="142797" y="515719"/>
                </a:lnTo>
                <a:lnTo>
                  <a:pt x="120920" y="554804"/>
                </a:lnTo>
                <a:lnTo>
                  <a:pt x="100703" y="594899"/>
                </a:lnTo>
                <a:lnTo>
                  <a:pt x="82193" y="635958"/>
                </a:lnTo>
                <a:lnTo>
                  <a:pt x="65435" y="677934"/>
                </a:lnTo>
                <a:lnTo>
                  <a:pt x="50475" y="720782"/>
                </a:lnTo>
                <a:lnTo>
                  <a:pt x="37361" y="764456"/>
                </a:lnTo>
                <a:lnTo>
                  <a:pt x="26137" y="808910"/>
                </a:lnTo>
                <a:lnTo>
                  <a:pt x="16851" y="854097"/>
                </a:lnTo>
                <a:lnTo>
                  <a:pt x="9547" y="899972"/>
                </a:lnTo>
                <a:lnTo>
                  <a:pt x="4274" y="946490"/>
                </a:lnTo>
                <a:lnTo>
                  <a:pt x="1076" y="993603"/>
                </a:lnTo>
                <a:lnTo>
                  <a:pt x="0" y="1041266"/>
                </a:lnTo>
                <a:lnTo>
                  <a:pt x="1076" y="1088929"/>
                </a:lnTo>
                <a:lnTo>
                  <a:pt x="4274" y="1136043"/>
                </a:lnTo>
                <a:lnTo>
                  <a:pt x="9547" y="1182560"/>
                </a:lnTo>
                <a:lnTo>
                  <a:pt x="16851" y="1228435"/>
                </a:lnTo>
                <a:lnTo>
                  <a:pt x="26137" y="1273622"/>
                </a:lnTo>
                <a:lnTo>
                  <a:pt x="37361" y="1318076"/>
                </a:lnTo>
                <a:lnTo>
                  <a:pt x="50475" y="1361749"/>
                </a:lnTo>
                <a:lnTo>
                  <a:pt x="65435" y="1404597"/>
                </a:lnTo>
                <a:lnTo>
                  <a:pt x="82193" y="1446574"/>
                </a:lnTo>
                <a:lnTo>
                  <a:pt x="100703" y="1487632"/>
                </a:lnTo>
                <a:lnTo>
                  <a:pt x="120920" y="1527727"/>
                </a:lnTo>
                <a:lnTo>
                  <a:pt x="142797" y="1566813"/>
                </a:lnTo>
                <a:lnTo>
                  <a:pt x="166289" y="1604843"/>
                </a:lnTo>
                <a:lnTo>
                  <a:pt x="191348" y="1641771"/>
                </a:lnTo>
                <a:lnTo>
                  <a:pt x="217929" y="1677552"/>
                </a:lnTo>
                <a:lnTo>
                  <a:pt x="245985" y="1712140"/>
                </a:lnTo>
                <a:lnTo>
                  <a:pt x="275471" y="1745489"/>
                </a:lnTo>
                <a:lnTo>
                  <a:pt x="306341" y="1777552"/>
                </a:lnTo>
                <a:lnTo>
                  <a:pt x="338547" y="1808284"/>
                </a:lnTo>
                <a:lnTo>
                  <a:pt x="372044" y="1837639"/>
                </a:lnTo>
                <a:lnTo>
                  <a:pt x="406787" y="1865571"/>
                </a:lnTo>
                <a:lnTo>
                  <a:pt x="442728" y="1892034"/>
                </a:lnTo>
                <a:lnTo>
                  <a:pt x="479821" y="1916981"/>
                </a:lnTo>
                <a:lnTo>
                  <a:pt x="518021" y="1940368"/>
                </a:lnTo>
                <a:lnTo>
                  <a:pt x="557281" y="1962148"/>
                </a:lnTo>
                <a:lnTo>
                  <a:pt x="597555" y="1982275"/>
                </a:lnTo>
                <a:lnTo>
                  <a:pt x="638796" y="2000704"/>
                </a:lnTo>
                <a:lnTo>
                  <a:pt x="680960" y="2017387"/>
                </a:lnTo>
                <a:lnTo>
                  <a:pt x="723999" y="2032280"/>
                </a:lnTo>
                <a:lnTo>
                  <a:pt x="767868" y="2045337"/>
                </a:lnTo>
                <a:lnTo>
                  <a:pt x="812520" y="2056510"/>
                </a:lnTo>
                <a:lnTo>
                  <a:pt x="857909" y="2065755"/>
                </a:lnTo>
                <a:lnTo>
                  <a:pt x="903989" y="2073026"/>
                </a:lnTo>
                <a:lnTo>
                  <a:pt x="950714" y="2078276"/>
                </a:lnTo>
                <a:lnTo>
                  <a:pt x="998037" y="2081460"/>
                </a:lnTo>
                <a:lnTo>
                  <a:pt x="1045913" y="2082532"/>
                </a:lnTo>
                <a:lnTo>
                  <a:pt x="1093789" y="2081460"/>
                </a:lnTo>
                <a:lnTo>
                  <a:pt x="1141112" y="2078276"/>
                </a:lnTo>
                <a:lnTo>
                  <a:pt x="1187837" y="2073026"/>
                </a:lnTo>
                <a:lnTo>
                  <a:pt x="1233917" y="2065755"/>
                </a:lnTo>
                <a:lnTo>
                  <a:pt x="1279306" y="2056510"/>
                </a:lnTo>
                <a:lnTo>
                  <a:pt x="1323958" y="2045337"/>
                </a:lnTo>
                <a:lnTo>
                  <a:pt x="1367826" y="2032280"/>
                </a:lnTo>
                <a:lnTo>
                  <a:pt x="1410865" y="2017387"/>
                </a:lnTo>
                <a:lnTo>
                  <a:pt x="1453029" y="2000704"/>
                </a:lnTo>
                <a:lnTo>
                  <a:pt x="1494271" y="1982275"/>
                </a:lnTo>
                <a:lnTo>
                  <a:pt x="1534545" y="1962148"/>
                </a:lnTo>
                <a:lnTo>
                  <a:pt x="1573805" y="1940368"/>
                </a:lnTo>
                <a:lnTo>
                  <a:pt x="1612004" y="1916981"/>
                </a:lnTo>
                <a:lnTo>
                  <a:pt x="1649098" y="1892034"/>
                </a:lnTo>
                <a:lnTo>
                  <a:pt x="1685039" y="1865571"/>
                </a:lnTo>
                <a:lnTo>
                  <a:pt x="1719781" y="1837639"/>
                </a:lnTo>
                <a:lnTo>
                  <a:pt x="1753278" y="1808284"/>
                </a:lnTo>
                <a:lnTo>
                  <a:pt x="1785484" y="1777552"/>
                </a:lnTo>
                <a:lnTo>
                  <a:pt x="1816354" y="1745489"/>
                </a:lnTo>
                <a:lnTo>
                  <a:pt x="1845840" y="1712140"/>
                </a:lnTo>
                <a:lnTo>
                  <a:pt x="1873896" y="1677552"/>
                </a:lnTo>
                <a:lnTo>
                  <a:pt x="1900477" y="1641771"/>
                </a:lnTo>
                <a:lnTo>
                  <a:pt x="1925536" y="1604843"/>
                </a:lnTo>
                <a:lnTo>
                  <a:pt x="1949027" y="1566813"/>
                </a:lnTo>
                <a:lnTo>
                  <a:pt x="1970905" y="1527727"/>
                </a:lnTo>
                <a:lnTo>
                  <a:pt x="1991122" y="1487632"/>
                </a:lnTo>
                <a:lnTo>
                  <a:pt x="2009632" y="1446574"/>
                </a:lnTo>
                <a:lnTo>
                  <a:pt x="2026390" y="1404597"/>
                </a:lnTo>
                <a:lnTo>
                  <a:pt x="2041350" y="1361749"/>
                </a:lnTo>
                <a:lnTo>
                  <a:pt x="2054464" y="1318076"/>
                </a:lnTo>
                <a:lnTo>
                  <a:pt x="2065688" y="1273622"/>
                </a:lnTo>
                <a:lnTo>
                  <a:pt x="2074974" y="1228435"/>
                </a:lnTo>
                <a:lnTo>
                  <a:pt x="2082277" y="1182560"/>
                </a:lnTo>
                <a:lnTo>
                  <a:pt x="2087551" y="1136043"/>
                </a:lnTo>
                <a:lnTo>
                  <a:pt x="2090749" y="1088929"/>
                </a:lnTo>
                <a:lnTo>
                  <a:pt x="2091825" y="1041266"/>
                </a:lnTo>
                <a:lnTo>
                  <a:pt x="2090749" y="993603"/>
                </a:lnTo>
                <a:lnTo>
                  <a:pt x="2087551" y="946490"/>
                </a:lnTo>
                <a:lnTo>
                  <a:pt x="2082277" y="899972"/>
                </a:lnTo>
                <a:lnTo>
                  <a:pt x="2074974" y="854097"/>
                </a:lnTo>
                <a:lnTo>
                  <a:pt x="2065688" y="808910"/>
                </a:lnTo>
                <a:lnTo>
                  <a:pt x="2054464" y="764456"/>
                </a:lnTo>
                <a:lnTo>
                  <a:pt x="2041350" y="720782"/>
                </a:lnTo>
                <a:lnTo>
                  <a:pt x="2026390" y="677934"/>
                </a:lnTo>
                <a:lnTo>
                  <a:pt x="2009632" y="635958"/>
                </a:lnTo>
                <a:lnTo>
                  <a:pt x="1991122" y="594899"/>
                </a:lnTo>
                <a:lnTo>
                  <a:pt x="1970905" y="554804"/>
                </a:lnTo>
                <a:lnTo>
                  <a:pt x="1949027" y="515719"/>
                </a:lnTo>
                <a:lnTo>
                  <a:pt x="1925536" y="477689"/>
                </a:lnTo>
                <a:lnTo>
                  <a:pt x="1900477" y="440760"/>
                </a:lnTo>
                <a:lnTo>
                  <a:pt x="1873896" y="404979"/>
                </a:lnTo>
                <a:lnTo>
                  <a:pt x="1845840" y="370391"/>
                </a:lnTo>
                <a:lnTo>
                  <a:pt x="1816354" y="337042"/>
                </a:lnTo>
                <a:lnTo>
                  <a:pt x="1785484" y="304979"/>
                </a:lnTo>
                <a:lnTo>
                  <a:pt x="1753278" y="274247"/>
                </a:lnTo>
                <a:lnTo>
                  <a:pt x="1719781" y="244892"/>
                </a:lnTo>
                <a:lnTo>
                  <a:pt x="1685039" y="216960"/>
                </a:lnTo>
                <a:lnTo>
                  <a:pt x="1649098" y="190497"/>
                </a:lnTo>
                <a:lnTo>
                  <a:pt x="1612004" y="165550"/>
                </a:lnTo>
                <a:lnTo>
                  <a:pt x="1573805" y="142163"/>
                </a:lnTo>
                <a:lnTo>
                  <a:pt x="1534545" y="120383"/>
                </a:lnTo>
                <a:lnTo>
                  <a:pt x="1494271" y="100256"/>
                </a:lnTo>
                <a:lnTo>
                  <a:pt x="1453029" y="81827"/>
                </a:lnTo>
                <a:lnTo>
                  <a:pt x="1410865" y="65144"/>
                </a:lnTo>
                <a:lnTo>
                  <a:pt x="1367826" y="50251"/>
                </a:lnTo>
                <a:lnTo>
                  <a:pt x="1323958" y="37195"/>
                </a:lnTo>
                <a:lnTo>
                  <a:pt x="1279306" y="26021"/>
                </a:lnTo>
                <a:lnTo>
                  <a:pt x="1233917" y="16776"/>
                </a:lnTo>
                <a:lnTo>
                  <a:pt x="1187837" y="9505"/>
                </a:lnTo>
                <a:lnTo>
                  <a:pt x="1141112" y="4255"/>
                </a:lnTo>
                <a:lnTo>
                  <a:pt x="1093789" y="1071"/>
                </a:lnTo>
                <a:lnTo>
                  <a:pt x="1045913" y="0"/>
                </a:lnTo>
                <a:close/>
              </a:path>
            </a:pathLst>
          </a:custGeom>
          <a:solidFill>
            <a:srgbClr val="ED3C8D">
              <a:alpha val="501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2" name="object 10">
            <a:extLst>
              <a:ext uri="{FF2B5EF4-FFF2-40B4-BE49-F238E27FC236}">
                <a16:creationId xmlns:a16="http://schemas.microsoft.com/office/drawing/2014/main" id="{F081CE32-A4D0-45E3-89B5-357BCA93302D}"/>
              </a:ext>
            </a:extLst>
          </p:cNvPr>
          <p:cNvSpPr txBox="1"/>
          <p:nvPr/>
        </p:nvSpPr>
        <p:spPr>
          <a:xfrm>
            <a:off x="6759997" y="3401991"/>
            <a:ext cx="851210" cy="197490"/>
          </a:xfrm>
          <a:prstGeom prst="rect">
            <a:avLst/>
          </a:prstGeom>
        </p:spPr>
        <p:txBody>
          <a:bodyPr vert="horz" wrap="square" lIns="0" tIns="12700" rIns="0" bIns="0" rtlCol="0">
            <a:spAutoFit/>
          </a:bodyPr>
          <a:lstStyle/>
          <a:p>
            <a:pPr marL="0" marR="33020" lvl="0" indent="0" algn="ct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3%</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rPr>
              <a:t> </a:t>
            </a:r>
            <a:r>
              <a:rPr kumimoji="0" sz="12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overlap</a:t>
            </a:r>
            <a:endParaRPr kumimoji="0" sz="12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endParaRPr>
          </a:p>
        </p:txBody>
      </p:sp>
      <p:sp>
        <p:nvSpPr>
          <p:cNvPr id="63" name="object 11">
            <a:extLst>
              <a:ext uri="{FF2B5EF4-FFF2-40B4-BE49-F238E27FC236}">
                <a16:creationId xmlns:a16="http://schemas.microsoft.com/office/drawing/2014/main" id="{5DC0D23B-DE02-417F-B7A9-509905907148}"/>
              </a:ext>
            </a:extLst>
          </p:cNvPr>
          <p:cNvSpPr txBox="1"/>
          <p:nvPr/>
        </p:nvSpPr>
        <p:spPr>
          <a:xfrm>
            <a:off x="7779251" y="3396403"/>
            <a:ext cx="2107565" cy="574260"/>
          </a:xfrm>
          <a:prstGeom prst="rect">
            <a:avLst/>
          </a:prstGeom>
        </p:spPr>
        <p:txBody>
          <a:bodyPr vert="horz" wrap="square" lIns="0" tIns="18415" rIns="0" bIns="0" rtlCol="0">
            <a:spAutoFit/>
          </a:bodyPr>
          <a:lstStyle/>
          <a:p>
            <a:pPr marL="12065" marR="5080" lvl="0" indent="0" algn="ctr" defTabSz="914400" rtl="0" eaLnBrk="1" fontAlgn="auto" latinLnBrk="0" hangingPunct="1">
              <a:lnSpc>
                <a:spcPct val="101800"/>
              </a:lnSpc>
              <a:spcBef>
                <a:spcPts val="145"/>
              </a:spcBef>
              <a:spcAft>
                <a:spcPts val="0"/>
              </a:spcAft>
              <a:buClrTx/>
              <a:buSzTx/>
              <a:buFontTx/>
              <a:buNone/>
              <a:tabLst/>
              <a:defRPr/>
            </a:pPr>
            <a:r>
              <a:rPr kumimoji="0" sz="1200" b="0" i="1"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78% of </a:t>
            </a:r>
            <a:r>
              <a:rPr kumimoji="0" sz="1200" b="0" i="1" u="none" strike="noStrike" kern="1200" cap="none" spc="0" normalizeH="0" baseline="0" noProof="0">
                <a:ln>
                  <a:noFill/>
                </a:ln>
                <a:solidFill>
                  <a:srgbClr val="1F1A62"/>
                </a:solidFill>
                <a:effectLst/>
                <a:uLnTx/>
                <a:uFillTx/>
                <a:latin typeface="Helvetica" panose="020B0403020202020204" pitchFamily="34" charset="0"/>
                <a:ea typeface="+mn-ea"/>
                <a:cs typeface="Montserrat"/>
              </a:rPr>
              <a:t>CTV </a:t>
            </a:r>
            <a:r>
              <a:rPr kumimoji="0" sz="1200" b="0" i="1"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reach was unique</a:t>
            </a:r>
            <a:r>
              <a:rPr kumimoji="0" sz="12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 </a:t>
            </a:r>
            <a:r>
              <a:rPr kumimoji="0" sz="1200" b="0" i="0" u="none" strike="noStrike" kern="1200" cap="none" spc="-275" normalizeH="0" baseline="0" noProof="0">
                <a:ln>
                  <a:noFill/>
                </a:ln>
                <a:solidFill>
                  <a:srgbClr val="1F1A62"/>
                </a:solidFill>
                <a:effectLst/>
                <a:uLnTx/>
                <a:uFillTx/>
                <a:latin typeface="Helvetica" panose="020B0403020202020204" pitchFamily="34" charset="0"/>
                <a:ea typeface="+mn-ea"/>
                <a:cs typeface="Montserrat"/>
              </a:rPr>
              <a:t> </a:t>
            </a:r>
            <a:r>
              <a:rPr kumimoji="0" sz="12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rPr>
              <a:t>tapping into a </a:t>
            </a:r>
            <a:r>
              <a:rPr kumimoji="0" sz="12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subset of users </a:t>
            </a:r>
            <a:r>
              <a:rPr kumimoji="0" sz="1200" b="0" i="0" u="none" strike="noStrike" kern="1200" cap="none" spc="-275" normalizeH="0" baseline="0" noProof="0">
                <a:ln>
                  <a:noFill/>
                </a:ln>
                <a:solidFill>
                  <a:srgbClr val="1F1A62"/>
                </a:solidFill>
                <a:effectLst/>
                <a:uLnTx/>
                <a:uFillTx/>
                <a:latin typeface="Helvetica" panose="020B0403020202020204" pitchFamily="34" charset="0"/>
                <a:ea typeface="+mn-ea"/>
                <a:cs typeface="Montserrat"/>
              </a:rPr>
              <a:t> </a:t>
            </a:r>
            <a:r>
              <a:rPr kumimoji="0" sz="12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unreachable</a:t>
            </a:r>
            <a:r>
              <a:rPr kumimoji="0" sz="1200" b="0" i="0" u="none" strike="noStrike" kern="1200" cap="none" spc="-10" normalizeH="0" baseline="0" noProof="0">
                <a:ln>
                  <a:noFill/>
                </a:ln>
                <a:solidFill>
                  <a:srgbClr val="1F1A62"/>
                </a:solidFill>
                <a:effectLst/>
                <a:uLnTx/>
                <a:uFillTx/>
                <a:latin typeface="Helvetica" panose="020B0403020202020204" pitchFamily="34" charset="0"/>
                <a:ea typeface="+mn-ea"/>
                <a:cs typeface="Montserrat"/>
              </a:rPr>
              <a:t> </a:t>
            </a:r>
            <a:r>
              <a:rPr kumimoji="0" sz="12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on</a:t>
            </a:r>
            <a:r>
              <a:rPr kumimoji="0" sz="12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rPr>
              <a:t> </a:t>
            </a:r>
            <a:r>
              <a:rPr kumimoji="0" sz="12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linear</a:t>
            </a:r>
            <a:endParaRPr kumimoji="0" sz="12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endParaRPr>
          </a:p>
        </p:txBody>
      </p:sp>
      <p:sp>
        <p:nvSpPr>
          <p:cNvPr id="65" name="Rectangle 64">
            <a:extLst>
              <a:ext uri="{FF2B5EF4-FFF2-40B4-BE49-F238E27FC236}">
                <a16:creationId xmlns:a16="http://schemas.microsoft.com/office/drawing/2014/main" id="{9ECDB659-2089-429E-BBA6-4CB556A22A03}"/>
              </a:ext>
            </a:extLst>
          </p:cNvPr>
          <p:cNvSpPr/>
          <p:nvPr/>
        </p:nvSpPr>
        <p:spPr>
          <a:xfrm>
            <a:off x="6932167" y="2060746"/>
            <a:ext cx="506870" cy="276999"/>
          </a:xfrm>
          <a:prstGeom prst="rect">
            <a:avLst/>
          </a:prstGeom>
        </p:spPr>
        <p:txBody>
          <a:bodyPr wrap="square">
            <a:spAutoFit/>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a:t>
            </a:r>
          </a:p>
        </p:txBody>
      </p:sp>
      <p:sp>
        <p:nvSpPr>
          <p:cNvPr id="66" name="Rectangle 65">
            <a:extLst>
              <a:ext uri="{FF2B5EF4-FFF2-40B4-BE49-F238E27FC236}">
                <a16:creationId xmlns:a16="http://schemas.microsoft.com/office/drawing/2014/main" id="{59CD4765-22DA-4A17-AF6A-2B9793718DD8}"/>
              </a:ext>
            </a:extLst>
          </p:cNvPr>
          <p:cNvSpPr/>
          <p:nvPr/>
        </p:nvSpPr>
        <p:spPr>
          <a:xfrm>
            <a:off x="8378412" y="2060746"/>
            <a:ext cx="787395" cy="276999"/>
          </a:xfrm>
          <a:prstGeom prst="rect">
            <a:avLst/>
          </a:prstGeom>
        </p:spPr>
        <p:txBody>
          <a:bodyPr wrap="square">
            <a:spAutoFit/>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LINEAR</a:t>
            </a:r>
          </a:p>
        </p:txBody>
      </p:sp>
      <p:sp>
        <p:nvSpPr>
          <p:cNvPr id="50" name="object 18">
            <a:extLst>
              <a:ext uri="{FF2B5EF4-FFF2-40B4-BE49-F238E27FC236}">
                <a16:creationId xmlns:a16="http://schemas.microsoft.com/office/drawing/2014/main" id="{397EE7B5-7664-49A7-BCBE-18B279CBDA2B}"/>
              </a:ext>
            </a:extLst>
          </p:cNvPr>
          <p:cNvSpPr txBox="1"/>
          <p:nvPr/>
        </p:nvSpPr>
        <p:spPr>
          <a:xfrm>
            <a:off x="4588993" y="4968758"/>
            <a:ext cx="2509965" cy="754758"/>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3600" b="1"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4.7M</a:t>
            </a:r>
            <a:endParaRPr kumimoji="0" sz="36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endParaRPr>
          </a:p>
          <a:p>
            <a:pPr marL="12700" marR="5080" lvl="0" indent="0" algn="ctr" defTabSz="914400" rtl="0" eaLnBrk="1" fontAlgn="auto" latinLnBrk="0" hangingPunct="1">
              <a:lnSpc>
                <a:spcPts val="1300"/>
              </a:lnSpc>
              <a:spcBef>
                <a:spcPts val="65"/>
              </a:spcBef>
              <a:spcAft>
                <a:spcPts val="0"/>
              </a:spcAft>
              <a:buClrTx/>
              <a:buSzTx/>
              <a:buFontTx/>
              <a:buNone/>
              <a:tabLst/>
              <a:defRPr/>
            </a:pP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h</a:t>
            </a: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ouse</a:t>
            </a: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h</a:t>
            </a: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o</a:t>
            </a:r>
            <a:r>
              <a:rPr kumimoji="0" sz="16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rPr>
              <a:t>lds </a:t>
            </a: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reached</a:t>
            </a:r>
            <a:endParaRPr kumimoji="0" sz="16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endParaRPr>
          </a:p>
        </p:txBody>
      </p:sp>
      <p:pic>
        <p:nvPicPr>
          <p:cNvPr id="3" name="Picture 2" descr="Icon&#10;&#10;Description automatically generated">
            <a:extLst>
              <a:ext uri="{FF2B5EF4-FFF2-40B4-BE49-F238E27FC236}">
                <a16:creationId xmlns:a16="http://schemas.microsoft.com/office/drawing/2014/main" id="{10AEC99B-63AD-4C19-80EB-A6C1EC7988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61551" y="4046969"/>
            <a:ext cx="964849" cy="964849"/>
          </a:xfrm>
          <a:prstGeom prst="rect">
            <a:avLst/>
          </a:prstGeom>
        </p:spPr>
      </p:pic>
      <p:sp>
        <p:nvSpPr>
          <p:cNvPr id="52" name="object 19">
            <a:extLst>
              <a:ext uri="{FF2B5EF4-FFF2-40B4-BE49-F238E27FC236}">
                <a16:creationId xmlns:a16="http://schemas.microsoft.com/office/drawing/2014/main" id="{D378F749-A632-436C-939F-7EB70F38205B}"/>
              </a:ext>
            </a:extLst>
          </p:cNvPr>
          <p:cNvSpPr txBox="1"/>
          <p:nvPr/>
        </p:nvSpPr>
        <p:spPr>
          <a:xfrm>
            <a:off x="7705979" y="4913083"/>
            <a:ext cx="1349929" cy="81304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3600" b="1"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35M</a:t>
            </a:r>
            <a:endParaRPr kumimoji="0" sz="36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endParaRPr>
          </a:p>
          <a:p>
            <a:pPr marL="12700" marR="0" lvl="0" indent="0" algn="ctr" defTabSz="914400" rtl="0" eaLnBrk="1" fontAlgn="auto" latinLnBrk="0" hangingPunct="1">
              <a:lnSpc>
                <a:spcPct val="100000"/>
              </a:lnSpc>
              <a:spcBef>
                <a:spcPts val="5"/>
              </a:spcBef>
              <a:spcAft>
                <a:spcPts val="0"/>
              </a:spcAft>
              <a:buClrTx/>
              <a:buSzTx/>
              <a:buFontTx/>
              <a:buNone/>
              <a:tabLst/>
              <a:defRPr/>
            </a:pP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impressions</a:t>
            </a:r>
            <a:endParaRPr kumimoji="0" sz="16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endParaRPr>
          </a:p>
        </p:txBody>
      </p:sp>
      <p:pic>
        <p:nvPicPr>
          <p:cNvPr id="6" name="Picture 5" descr="Logo&#10;&#10;Description automatically generated">
            <a:extLst>
              <a:ext uri="{FF2B5EF4-FFF2-40B4-BE49-F238E27FC236}">
                <a16:creationId xmlns:a16="http://schemas.microsoft.com/office/drawing/2014/main" id="{B4AAEB85-06E1-4679-B0E1-4D96D010095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42376" y="4035151"/>
            <a:ext cx="877135" cy="877135"/>
          </a:xfrm>
          <a:prstGeom prst="rect">
            <a:avLst/>
          </a:prstGeom>
        </p:spPr>
      </p:pic>
      <p:sp>
        <p:nvSpPr>
          <p:cNvPr id="53" name="object 20">
            <a:extLst>
              <a:ext uri="{FF2B5EF4-FFF2-40B4-BE49-F238E27FC236}">
                <a16:creationId xmlns:a16="http://schemas.microsoft.com/office/drawing/2014/main" id="{DC874A8E-9C2C-4D8C-93F2-76B4C19C7212}"/>
              </a:ext>
            </a:extLst>
          </p:cNvPr>
          <p:cNvSpPr txBox="1"/>
          <p:nvPr/>
        </p:nvSpPr>
        <p:spPr>
          <a:xfrm>
            <a:off x="9662929" y="4968758"/>
            <a:ext cx="1937529" cy="754758"/>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3600" b="1"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131K</a:t>
            </a:r>
            <a:endParaRPr kumimoji="0" sz="36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endParaRPr>
          </a:p>
          <a:p>
            <a:pPr marL="12700" marR="5080" lvl="0" indent="0" algn="ctr" defTabSz="914400" rtl="0" eaLnBrk="1" fontAlgn="auto" latinLnBrk="0" hangingPunct="1">
              <a:lnSpc>
                <a:spcPts val="1300"/>
              </a:lnSpc>
              <a:spcBef>
                <a:spcPts val="65"/>
              </a:spcBef>
              <a:spcAft>
                <a:spcPts val="0"/>
              </a:spcAft>
              <a:buClrTx/>
              <a:buSzTx/>
              <a:buFontTx/>
              <a:buNone/>
              <a:tabLst/>
              <a:defRPr/>
            </a:pP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res</a:t>
            </a:r>
            <a:r>
              <a:rPr kumimoji="0" sz="16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rPr>
              <a:t>p</a:t>
            </a: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o</a:t>
            </a: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n</a:t>
            </a: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se</a:t>
            </a:r>
            <a:r>
              <a:rPr kumimoji="0" sz="16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rPr>
              <a:t>s </a:t>
            </a:r>
            <a:r>
              <a:rPr kumimoji="0" sz="1600" b="0" i="0" u="none" strike="noStrike" kern="1200" cap="none" spc="-5" normalizeH="0" baseline="0" noProof="0">
                <a:ln>
                  <a:noFill/>
                </a:ln>
                <a:solidFill>
                  <a:srgbClr val="1F1A62"/>
                </a:solidFill>
                <a:effectLst/>
                <a:uLnTx/>
                <a:uFillTx/>
                <a:latin typeface="Helvetica" panose="020B0403020202020204" pitchFamily="34" charset="0"/>
                <a:ea typeface="+mn-ea"/>
                <a:cs typeface="Montserrat"/>
              </a:rPr>
              <a:t>from</a:t>
            </a:r>
            <a:r>
              <a:rPr kumimoji="0" sz="1600" b="0" i="0" u="none" strike="noStrike" kern="1200" cap="none" spc="-45" normalizeH="0" baseline="0" noProof="0">
                <a:ln>
                  <a:noFill/>
                </a:ln>
                <a:solidFill>
                  <a:srgbClr val="1F1A62"/>
                </a:solidFill>
                <a:effectLst/>
                <a:uLnTx/>
                <a:uFillTx/>
                <a:latin typeface="Helvetica" panose="020B0403020202020204" pitchFamily="34" charset="0"/>
                <a:ea typeface="+mn-ea"/>
                <a:cs typeface="Montserrat"/>
              </a:rPr>
              <a:t> </a:t>
            </a:r>
            <a:r>
              <a:rPr kumimoji="0" sz="1600" b="0" i="0" u="none" strike="noStrike" kern="1200" cap="none" spc="0" normalizeH="0" baseline="0" noProof="0">
                <a:ln>
                  <a:noFill/>
                </a:ln>
                <a:solidFill>
                  <a:srgbClr val="1F1A62"/>
                </a:solidFill>
                <a:effectLst/>
                <a:uLnTx/>
                <a:uFillTx/>
                <a:latin typeface="Helvetica" panose="020B0403020202020204" pitchFamily="34" charset="0"/>
                <a:ea typeface="+mn-ea"/>
                <a:cs typeface="Montserrat"/>
              </a:rPr>
              <a:t>CTV</a:t>
            </a:r>
          </a:p>
        </p:txBody>
      </p:sp>
      <p:pic>
        <p:nvPicPr>
          <p:cNvPr id="9" name="Picture 8" descr="Icon&#10;&#10;Description automatically generated with medium confidence">
            <a:extLst>
              <a:ext uri="{FF2B5EF4-FFF2-40B4-BE49-F238E27FC236}">
                <a16:creationId xmlns:a16="http://schemas.microsoft.com/office/drawing/2014/main" id="{9B935CAA-0B7D-4961-909F-92B7C4B320D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49269" y="4046969"/>
            <a:ext cx="964849" cy="964849"/>
          </a:xfrm>
          <a:prstGeom prst="rect">
            <a:avLst/>
          </a:prstGeom>
        </p:spPr>
      </p:pic>
      <p:sp>
        <p:nvSpPr>
          <p:cNvPr id="67" name="Rectangle 66">
            <a:extLst>
              <a:ext uri="{FF2B5EF4-FFF2-40B4-BE49-F238E27FC236}">
                <a16:creationId xmlns:a16="http://schemas.microsoft.com/office/drawing/2014/main" id="{C537CCE1-A5A4-4C7E-B54D-80963A9907E1}"/>
              </a:ext>
            </a:extLst>
          </p:cNvPr>
          <p:cNvSpPr/>
          <p:nvPr/>
        </p:nvSpPr>
        <p:spPr>
          <a:xfrm>
            <a:off x="4179703" y="4036406"/>
            <a:ext cx="7830045" cy="1806940"/>
          </a:xfrm>
          <a:prstGeom prst="rect">
            <a:avLst/>
          </a:prstGeom>
          <a:no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descr="A picture containing shape&#10;&#10;Description automatically generated">
            <a:extLst>
              <a:ext uri="{FF2B5EF4-FFF2-40B4-BE49-F238E27FC236}">
                <a16:creationId xmlns:a16="http://schemas.microsoft.com/office/drawing/2014/main" id="{25488D08-A737-4819-BCF5-76D651001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68648" y="81814"/>
            <a:ext cx="659005" cy="659005"/>
          </a:xfrm>
          <a:prstGeom prst="rect">
            <a:avLst/>
          </a:prstGeom>
        </p:spPr>
      </p:pic>
      <p:sp>
        <p:nvSpPr>
          <p:cNvPr id="29" name="Rectangle 28">
            <a:extLst>
              <a:ext uri="{FF2B5EF4-FFF2-40B4-BE49-F238E27FC236}">
                <a16:creationId xmlns:a16="http://schemas.microsoft.com/office/drawing/2014/main" id="{CD1B532E-CD0F-4CBA-B94A-DDFF6CA95957}"/>
              </a:ext>
            </a:extLst>
          </p:cNvPr>
          <p:cNvSpPr/>
          <p:nvPr/>
        </p:nvSpPr>
        <p:spPr>
          <a:xfrm>
            <a:off x="10819119" y="0"/>
            <a:ext cx="1372881" cy="35010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only</a:t>
            </a:r>
          </a:p>
        </p:txBody>
      </p:sp>
      <p:pic>
        <p:nvPicPr>
          <p:cNvPr id="31" name="Picture 30" descr="Logo&#10;&#10;Description automatically generated">
            <a:extLst>
              <a:ext uri="{FF2B5EF4-FFF2-40B4-BE49-F238E27FC236}">
                <a16:creationId xmlns:a16="http://schemas.microsoft.com/office/drawing/2014/main" id="{8188E16D-2950-45E2-BBB2-414D2D486B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4856" y="6196764"/>
            <a:ext cx="1647513" cy="329715"/>
          </a:xfrm>
          <a:prstGeom prst="rect">
            <a:avLst/>
          </a:prstGeom>
        </p:spPr>
      </p:pic>
      <p:pic>
        <p:nvPicPr>
          <p:cNvPr id="1026" name="Picture 2" descr="MediaMath - Future-Proofed DSP">
            <a:extLst>
              <a:ext uri="{FF2B5EF4-FFF2-40B4-BE49-F238E27FC236}">
                <a16:creationId xmlns:a16="http://schemas.microsoft.com/office/drawing/2014/main" id="{D95D959C-C52A-4C94-B10B-FC812DBB7C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09336" y="6146416"/>
            <a:ext cx="1192446" cy="3361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5C72306D-E574-4EF6-B12B-600FC55DAFF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3" name="Slide Number Placeholder 5">
            <a:extLst>
              <a:ext uri="{FF2B5EF4-FFF2-40B4-BE49-F238E27FC236}">
                <a16:creationId xmlns:a16="http://schemas.microsoft.com/office/drawing/2014/main" id="{620B4E2A-BE43-4193-90FA-BC6D97AA8B1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5" name="Rectangle 34">
            <a:extLst>
              <a:ext uri="{FF2B5EF4-FFF2-40B4-BE49-F238E27FC236}">
                <a16:creationId xmlns:a16="http://schemas.microsoft.com/office/drawing/2014/main" id="{612B749D-139D-483F-9AE6-CD98527DEA1C}"/>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6559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indoor, person&#10;&#10;Description automatically generated">
            <a:extLst>
              <a:ext uri="{FF2B5EF4-FFF2-40B4-BE49-F238E27FC236}">
                <a16:creationId xmlns:a16="http://schemas.microsoft.com/office/drawing/2014/main" id="{1463B0DA-2E0E-47DD-9ECB-85501DAF35D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4358640" cy="6869150"/>
          </a:xfrm>
          <a:prstGeom prst="rect">
            <a:avLst/>
          </a:prstGeom>
        </p:spPr>
      </p:pic>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7D4AE55-E23C-4A6C-8E06-B682A4B45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D66462A3-F666-443C-AC51-5B0415163139}"/>
              </a:ext>
            </a:extLst>
          </p:cNvPr>
          <p:cNvSpPr txBox="1"/>
          <p:nvPr/>
        </p:nvSpPr>
        <p:spPr>
          <a:xfrm>
            <a:off x="4480561" y="993397"/>
            <a:ext cx="7415518" cy="4893647"/>
          </a:xfrm>
          <a:prstGeom prst="rect">
            <a:avLst/>
          </a:prstGeom>
          <a:noFill/>
        </p:spPr>
        <p:txBody>
          <a:bodyPr wrap="square">
            <a:spAutoFit/>
          </a:bodyPr>
          <a:lstStyle/>
          <a:p>
            <a:r>
              <a:rPr lang="en-US" sz="2600">
                <a:solidFill>
                  <a:srgbClr val="1F1A62"/>
                </a:solidFill>
                <a:effectLst/>
                <a:latin typeface="Helvetica" panose="020B0403020202020204" pitchFamily="34" charset="0"/>
              </a:rPr>
              <a:t>We scoured the industry for real-world examples of how today's most innovative marketers are using streaming within their video campaigns. </a:t>
            </a:r>
          </a:p>
          <a:p>
            <a:endParaRPr lang="en-US" sz="2600">
              <a:solidFill>
                <a:srgbClr val="1F1A62"/>
              </a:solidFill>
              <a:latin typeface="Helvetica" panose="020B0403020202020204" pitchFamily="34" charset="0"/>
            </a:endParaRPr>
          </a:p>
          <a:p>
            <a:r>
              <a:rPr lang="en-US" sz="2600">
                <a:solidFill>
                  <a:srgbClr val="1F1A62"/>
                </a:solidFill>
                <a:effectLst/>
                <a:latin typeface="Helvetica" panose="020B0403020202020204" pitchFamily="34" charset="0"/>
              </a:rPr>
              <a:t>With </a:t>
            </a:r>
            <a:r>
              <a:rPr lang="en-US" sz="2600" b="1">
                <a:solidFill>
                  <a:srgbClr val="1F1A62"/>
                </a:solidFill>
                <a:effectLst/>
                <a:latin typeface="Helvetica" panose="020B0403020202020204" pitchFamily="34" charset="0"/>
              </a:rPr>
              <a:t>23 case studies </a:t>
            </a:r>
            <a:r>
              <a:rPr lang="en-US" sz="2600">
                <a:solidFill>
                  <a:srgbClr val="1F1A62"/>
                </a:solidFill>
                <a:effectLst/>
                <a:latin typeface="Helvetica" panose="020B0403020202020204" pitchFamily="34" charset="0"/>
              </a:rPr>
              <a:t>across </a:t>
            </a:r>
            <a:r>
              <a:rPr lang="en-US" sz="2600" b="1">
                <a:solidFill>
                  <a:srgbClr val="1F1A62"/>
                </a:solidFill>
                <a:effectLst/>
                <a:latin typeface="Helvetica" panose="020B0403020202020204" pitchFamily="34" charset="0"/>
              </a:rPr>
              <a:t>15 categories</a:t>
            </a:r>
            <a:r>
              <a:rPr lang="en-US" sz="2600">
                <a:solidFill>
                  <a:srgbClr val="1F1A62"/>
                </a:solidFill>
                <a:effectLst/>
                <a:latin typeface="Helvetica" panose="020B0403020202020204" pitchFamily="34" charset="0"/>
              </a:rPr>
              <a:t>, </a:t>
            </a:r>
            <a:br>
              <a:rPr lang="en-US" sz="2600">
                <a:solidFill>
                  <a:srgbClr val="1F1A62"/>
                </a:solidFill>
                <a:effectLst/>
                <a:latin typeface="Helvetica" panose="020B0403020202020204" pitchFamily="34" charset="0"/>
              </a:rPr>
            </a:br>
            <a:r>
              <a:rPr lang="en-US" sz="2600">
                <a:solidFill>
                  <a:srgbClr val="1F1A62"/>
                </a:solidFill>
                <a:effectLst/>
                <a:latin typeface="Helvetica" panose="020B0403020202020204" pitchFamily="34" charset="0"/>
              </a:rPr>
              <a:t>we showcase how brands are successfully achieving KPIs like </a:t>
            </a:r>
            <a:r>
              <a:rPr lang="en-US" sz="2600" i="1">
                <a:solidFill>
                  <a:srgbClr val="1F1A62"/>
                </a:solidFill>
                <a:effectLst/>
                <a:latin typeface="Helvetica" panose="020B0403020202020204" pitchFamily="34" charset="0"/>
              </a:rPr>
              <a:t>incremental reach</a:t>
            </a:r>
            <a:r>
              <a:rPr lang="en-US" sz="2600" i="1">
                <a:solidFill>
                  <a:srgbClr val="1F1A62"/>
                </a:solidFill>
                <a:latin typeface="Helvetica" panose="020B0403020202020204" pitchFamily="34" charset="0"/>
              </a:rPr>
              <a:t>,</a:t>
            </a:r>
            <a:r>
              <a:rPr lang="en-US" sz="2600" i="1">
                <a:solidFill>
                  <a:srgbClr val="1F1A62"/>
                </a:solidFill>
                <a:effectLst/>
                <a:latin typeface="Helvetica" panose="020B0403020202020204" pitchFamily="34" charset="0"/>
              </a:rPr>
              <a:t> brand favorability</a:t>
            </a:r>
            <a:r>
              <a:rPr lang="en-US" sz="2600">
                <a:solidFill>
                  <a:srgbClr val="1F1A62"/>
                </a:solidFill>
                <a:effectLst/>
                <a:latin typeface="Helvetica" panose="020B0403020202020204" pitchFamily="34" charset="0"/>
              </a:rPr>
              <a:t>, </a:t>
            </a:r>
            <a:r>
              <a:rPr lang="en-US" sz="2600" i="1">
                <a:solidFill>
                  <a:srgbClr val="1F1A62"/>
                </a:solidFill>
                <a:effectLst/>
                <a:latin typeface="Helvetica" panose="020B0403020202020204" pitchFamily="34" charset="0"/>
              </a:rPr>
              <a:t>ad recall</a:t>
            </a:r>
            <a:r>
              <a:rPr lang="en-US" sz="2600">
                <a:solidFill>
                  <a:srgbClr val="1F1A62"/>
                </a:solidFill>
                <a:effectLst/>
                <a:latin typeface="Helvetica" panose="020B0403020202020204" pitchFamily="34" charset="0"/>
              </a:rPr>
              <a:t>, </a:t>
            </a:r>
            <a:r>
              <a:rPr lang="en-US" sz="2600" i="1">
                <a:solidFill>
                  <a:srgbClr val="1F1A62"/>
                </a:solidFill>
                <a:effectLst/>
                <a:latin typeface="Helvetica" panose="020B0403020202020204" pitchFamily="34" charset="0"/>
              </a:rPr>
              <a:t>website visits </a:t>
            </a:r>
            <a:r>
              <a:rPr lang="en-US" sz="2600">
                <a:solidFill>
                  <a:srgbClr val="1F1A62"/>
                </a:solidFill>
                <a:effectLst/>
                <a:latin typeface="Helvetica" panose="020B0403020202020204" pitchFamily="34" charset="0"/>
              </a:rPr>
              <a:t>and </a:t>
            </a:r>
            <a:r>
              <a:rPr lang="en-US" sz="2600" i="1">
                <a:solidFill>
                  <a:srgbClr val="1F1A62"/>
                </a:solidFill>
                <a:effectLst/>
                <a:latin typeface="Helvetica" panose="020B0403020202020204" pitchFamily="34" charset="0"/>
              </a:rPr>
              <a:t>sales</a:t>
            </a:r>
            <a:r>
              <a:rPr lang="en-US" sz="2600">
                <a:solidFill>
                  <a:srgbClr val="1F1A62"/>
                </a:solidFill>
                <a:effectLst/>
                <a:latin typeface="Helvetica" panose="020B0403020202020204" pitchFamily="34" charset="0"/>
              </a:rPr>
              <a:t>.</a:t>
            </a:r>
          </a:p>
          <a:p>
            <a:endParaRPr lang="en-US" sz="2600">
              <a:solidFill>
                <a:srgbClr val="1F1A62"/>
              </a:solidFill>
              <a:latin typeface="Helvetica" panose="020B0403020202020204" pitchFamily="34" charset="0"/>
            </a:endParaRPr>
          </a:p>
          <a:p>
            <a:r>
              <a:rPr lang="en-US" sz="2600">
                <a:solidFill>
                  <a:srgbClr val="1F1A62"/>
                </a:solidFill>
                <a:effectLst/>
                <a:latin typeface="Helvetica" panose="020B0403020202020204" pitchFamily="34" charset="0"/>
              </a:rPr>
              <a:t>You will find </a:t>
            </a:r>
            <a:r>
              <a:rPr lang="en-US" sz="2600" b="1">
                <a:solidFill>
                  <a:srgbClr val="1F1A62"/>
                </a:solidFill>
                <a:effectLst/>
                <a:latin typeface="Helvetica" panose="020B0403020202020204" pitchFamily="34" charset="0"/>
              </a:rPr>
              <a:t>real-world guidance </a:t>
            </a:r>
            <a:r>
              <a:rPr lang="en-US" sz="2600">
                <a:solidFill>
                  <a:srgbClr val="1F1A62"/>
                </a:solidFill>
                <a:effectLst/>
                <a:latin typeface="Helvetica" panose="020B0403020202020204" pitchFamily="34" charset="0"/>
              </a:rPr>
              <a:t>on </a:t>
            </a:r>
            <a:r>
              <a:rPr lang="en-US" sz="2600" b="1">
                <a:solidFill>
                  <a:srgbClr val="1F1A62"/>
                </a:solidFill>
                <a:effectLst/>
                <a:latin typeface="Helvetica" panose="020B0403020202020204" pitchFamily="34" charset="0"/>
              </a:rPr>
              <a:t>common questions</a:t>
            </a:r>
            <a:r>
              <a:rPr lang="en-US" sz="2600">
                <a:solidFill>
                  <a:srgbClr val="1F1A62"/>
                </a:solidFill>
                <a:effectLst/>
                <a:latin typeface="Helvetica" panose="020B0403020202020204" pitchFamily="34" charset="0"/>
              </a:rPr>
              <a:t> marketers have when developing video streaming campaigns.</a:t>
            </a:r>
          </a:p>
        </p:txBody>
      </p:sp>
    </p:spTree>
    <p:extLst>
      <p:ext uri="{BB962C8B-B14F-4D97-AF65-F5344CB8AC3E}">
        <p14:creationId xmlns:p14="http://schemas.microsoft.com/office/powerpoint/2010/main" val="2440890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66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Pharma </a:t>
            </a:r>
            <a:r>
              <a:rPr kumimoji="0" lang="en-US" sz="1600" b="0" i="0" u="none" strike="noStrike" kern="1200" cap="none" spc="0" normalizeH="0" baseline="0" noProof="0">
                <a:ln>
                  <a:noFill/>
                </a:ln>
                <a:solidFill>
                  <a:srgbClr val="FFE900"/>
                </a:solidFill>
                <a:effectLst/>
                <a:uLnTx/>
                <a:uFillTx/>
                <a:latin typeface="Helvetica" pitchFamily="2" charset="0"/>
                <a:ea typeface="+mn-ea"/>
                <a:cs typeface="+mn-cs"/>
              </a:rPr>
              <a:t>(Psoriasis)</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840802"/>
            <a:ext cx="3904144" cy="57554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specialty pharmacy drug used to treat moderate-to-severe plaque psoriasis wanted to raise awareness by accelerating verified patient reach while maximizing efficiencies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Targeted patient modeled audiences across Connected TV (CTV), online video (OLV), and display media using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DeepIntent’s</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healthcare-specialized DSP and CTV</a:t>
            </a:r>
            <a:r>
              <a:rPr kumimoji="0" lang="en-US" sz="1200" b="0" i="0" u="none" strike="noStrike" kern="1200" cap="none" spc="0" normalizeH="0" baseline="0" noProof="0">
                <a:ln>
                  <a:noFill/>
                </a:ln>
                <a:solidFill>
                  <a:srgbClr val="1F1A62"/>
                </a:solidFill>
                <a:effectLst/>
                <a:uLnTx/>
                <a:uFillTx/>
                <a:latin typeface="Helvetica"/>
                <a:ea typeface="+mn-ea"/>
                <a:cs typeface="Helvetica"/>
              </a:rPr>
              <a:t> Marketplace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Performance was optimized using DeepIntent Outcomes™ </a:t>
            </a:r>
            <a:r>
              <a:rPr kumimoji="0" lang="en-US" sz="1200" b="1" i="0" u="none" strike="noStrike" kern="1200" cap="none" spc="0" normalizeH="0" baseline="0" noProof="0">
                <a:ln>
                  <a:noFill/>
                </a:ln>
                <a:solidFill>
                  <a:srgbClr val="1F1A62"/>
                </a:solidFill>
                <a:effectLst/>
                <a:uLnTx/>
                <a:uFillTx/>
                <a:latin typeface="Helvetica"/>
                <a:ea typeface="+mn-ea"/>
                <a:cs typeface="Helvetica"/>
              </a:rPr>
              <a:t>machine learning algorithms </a:t>
            </a:r>
            <a:r>
              <a:rPr kumimoji="0" lang="en-US" sz="1200" b="0" i="0" u="none" strike="noStrike" kern="1200" cap="none" spc="0" normalizeH="0" baseline="0" noProof="0">
                <a:ln>
                  <a:noFill/>
                </a:ln>
                <a:solidFill>
                  <a:srgbClr val="1F1A62"/>
                </a:solidFill>
                <a:effectLst/>
                <a:uLnTx/>
                <a:uFillTx/>
                <a:latin typeface="Helvetica"/>
                <a:ea typeface="+mn-ea"/>
                <a:cs typeface="Helvetica"/>
              </a:rPr>
              <a:t>that automatically adjust campaign parameters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in-flight to maximize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Individuals with a high likelihood to have a specified diagnosis and have also been prescribed the brand or specified competitive brands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Machine learning optimizations delivered </a:t>
            </a:r>
            <a:r>
              <a:rPr kumimoji="0" lang="en-US" sz="1200" b="1" i="0" u="none" strike="noStrike" kern="1200" cap="none" spc="0" normalizeH="0" baseline="0" noProof="0">
                <a:ln>
                  <a:noFill/>
                </a:ln>
                <a:solidFill>
                  <a:srgbClr val="1F1A62"/>
                </a:solidFill>
                <a:effectLst/>
                <a:uLnTx/>
                <a:uFillTx/>
                <a:latin typeface="Helvetica"/>
                <a:ea typeface="+mn-ea"/>
                <a:cs typeface="Helvetica"/>
              </a:rPr>
              <a:t>5.7X</a:t>
            </a:r>
            <a:r>
              <a:rPr kumimoji="0" lang="en-US" sz="1200" b="0" i="0" u="none" strike="noStrike" kern="1200" cap="none" spc="0" normalizeH="0" baseline="0" noProof="0">
                <a:ln>
                  <a:noFill/>
                </a:ln>
                <a:solidFill>
                  <a:srgbClr val="1F1A62"/>
                </a:solidFill>
                <a:effectLst/>
                <a:uLnTx/>
                <a:uFillTx/>
                <a:latin typeface="Helvetica"/>
                <a:ea typeface="+mn-ea"/>
                <a:cs typeface="Helvetica"/>
              </a:rPr>
              <a:t>  average weekly verified patient reach while reducing cost-per-verified-patient (CPVP) </a:t>
            </a:r>
            <a:r>
              <a:rPr kumimoji="0" lang="en-US" sz="1200" b="1" i="0" u="none" strike="noStrike" kern="1200" cap="none" spc="0" normalizeH="0" baseline="0" noProof="0">
                <a:ln>
                  <a:noFill/>
                </a:ln>
                <a:solidFill>
                  <a:srgbClr val="1F1A62"/>
                </a:solidFill>
                <a:effectLst/>
                <a:uLnTx/>
                <a:uFillTx/>
                <a:latin typeface="Helvetica"/>
                <a:ea typeface="+mn-ea"/>
                <a:cs typeface="Helvetica"/>
              </a:rPr>
              <a:t>-83%</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DeepIntent Outcomes™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 Multiscreen (non-linear)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Online Video (OLV), Display media</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8" y="70360"/>
            <a:ext cx="7116836"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specialty pharmacy drug brand utilized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machine learning optimizations to grow</a:t>
            </a:r>
            <a:r>
              <a:rPr kumimoji="0" lang="en-US" sz="2200" b="0" i="0" u="none" strike="noStrike" kern="1200" cap="none" spc="0" normalizeH="0" baseline="0" noProof="0">
                <a:ln>
                  <a:noFill/>
                </a:ln>
                <a:solidFill>
                  <a:srgbClr val="ED3C8D"/>
                </a:solidFill>
                <a:effectLst/>
                <a:uLnTx/>
                <a:uFillTx/>
                <a:latin typeface="Helvetica"/>
                <a:ea typeface="+mn-ea"/>
                <a:cs typeface="Helvetica"/>
              </a:rPr>
              <a:t> verified patient reach </a:t>
            </a:r>
            <a:r>
              <a:rPr kumimoji="0" lang="en-US" sz="2200" b="0" i="0" u="none" strike="noStrike" kern="1200" cap="none" spc="0" normalizeH="0" baseline="0" noProof="0">
                <a:ln>
                  <a:noFill/>
                </a:ln>
                <a:solidFill>
                  <a:srgbClr val="1F1A62"/>
                </a:solidFill>
                <a:effectLst/>
                <a:uLnTx/>
                <a:uFillTx/>
                <a:latin typeface="Helvetica"/>
                <a:ea typeface="+mn-ea"/>
                <a:cs typeface="Helvetica"/>
              </a:rPr>
              <a:t>and </a:t>
            </a:r>
            <a:r>
              <a:rPr kumimoji="0" lang="en-US" sz="2200" b="0" i="0" u="none" strike="noStrike" kern="1200" cap="none" spc="0" normalizeH="0" baseline="0" noProof="0">
                <a:ln>
                  <a:noFill/>
                </a:ln>
                <a:solidFill>
                  <a:srgbClr val="ED3C8D"/>
                </a:solidFill>
                <a:effectLst/>
                <a:uLnTx/>
                <a:uFillTx/>
                <a:latin typeface="Helvetica"/>
                <a:ea typeface="+mn-ea"/>
                <a:cs typeface="Helvetica"/>
              </a:rPr>
              <a:t>maximize</a:t>
            </a:r>
            <a:r>
              <a:rPr kumimoji="0" lang="en-US" sz="2200" b="0" i="0" u="none" strike="noStrike" kern="1200" cap="none" spc="0" normalizeH="0" baseline="0" noProof="0">
                <a:ln>
                  <a:noFill/>
                </a:ln>
                <a:solidFill>
                  <a:srgbClr val="1F1A62"/>
                </a:solidFill>
                <a:effectLst/>
                <a:uLnTx/>
                <a:uFillTx/>
                <a:latin typeface="Helvetica"/>
                <a:ea typeface="+mn-ea"/>
                <a:cs typeface="Helvetica"/>
              </a:rPr>
              <a:t> </a:t>
            </a:r>
            <a:r>
              <a:rPr kumimoji="0" lang="en-US" sz="2200" b="0" i="0" u="none" strike="noStrike" kern="1200" cap="none" spc="0" normalizeH="0" baseline="0" noProof="0">
                <a:ln>
                  <a:noFill/>
                </a:ln>
                <a:solidFill>
                  <a:srgbClr val="ED3C8D"/>
                </a:solidFill>
                <a:effectLst/>
                <a:uLnTx/>
                <a:uFillTx/>
                <a:latin typeface="Helvetica"/>
                <a:ea typeface="+mn-ea"/>
                <a:cs typeface="Helvetica"/>
              </a:rPr>
              <a:t>cost efficiencies</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24657" y="6198147"/>
            <a:ext cx="61517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DeepIntent,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DeepIntent Outcomes™ Machine Learning Optimizations Maximize Verified Patient Reach and Efficiency for Plaque Psoriasis Drug</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December 2020 – June 2021. ‘CPVP’ = cost-per-verified-patient.</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C379DB6E-BAA9-4625-9FE4-032A60DCDFB2}"/>
              </a:ext>
            </a:extLst>
          </p:cNvPr>
          <p:cNvSpPr txBox="1"/>
          <p:nvPr/>
        </p:nvSpPr>
        <p:spPr>
          <a:xfrm>
            <a:off x="4193620" y="1623129"/>
            <a:ext cx="420624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Total Campaign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Impact of machine learning optimizations</a:t>
            </a:r>
          </a:p>
        </p:txBody>
      </p:sp>
      <p:graphicFrame>
        <p:nvGraphicFramePr>
          <p:cNvPr id="41" name="Chart 40">
            <a:extLst>
              <a:ext uri="{FF2B5EF4-FFF2-40B4-BE49-F238E27FC236}">
                <a16:creationId xmlns:a16="http://schemas.microsoft.com/office/drawing/2014/main" id="{146A01D7-6AE2-41CC-A5A2-BA67B2991F26}"/>
              </a:ext>
            </a:extLst>
          </p:cNvPr>
          <p:cNvGraphicFramePr>
            <a:graphicFrameLocks/>
          </p:cNvGraphicFramePr>
          <p:nvPr/>
        </p:nvGraphicFramePr>
        <p:xfrm>
          <a:off x="4339826" y="2240637"/>
          <a:ext cx="3913828" cy="3741712"/>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a:extLst>
              <a:ext uri="{FF2B5EF4-FFF2-40B4-BE49-F238E27FC236}">
                <a16:creationId xmlns:a16="http://schemas.microsoft.com/office/drawing/2014/main" id="{8264C8D3-7BA1-47B4-93EF-1381140AAF9E}"/>
              </a:ext>
            </a:extLst>
          </p:cNvPr>
          <p:cNvSpPr txBox="1"/>
          <p:nvPr/>
        </p:nvSpPr>
        <p:spPr>
          <a:xfrm>
            <a:off x="6841132" y="2346786"/>
            <a:ext cx="723014" cy="268887"/>
          </a:xfrm>
          <a:prstGeom prst="rect">
            <a:avLst/>
          </a:prstGeom>
          <a:noFill/>
        </p:spPr>
        <p:txBody>
          <a:bodyPr wrap="square" lIns="0" tIns="0" rIns="0" bIns="0" rtlCol="0" anchor="ctr">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1200" cap="none" spc="0" normalizeH="0" baseline="0" noProof="0">
                <a:ln>
                  <a:noFill/>
                </a:ln>
                <a:solidFill>
                  <a:srgbClr val="5B9BD5"/>
                </a:solidFill>
                <a:effectLst/>
                <a:uLnTx/>
                <a:uFillTx/>
                <a:latin typeface="Helvetica" panose="020B0403020202020204" pitchFamily="34" charset="0"/>
                <a:ea typeface="+mn-ea"/>
                <a:cs typeface="+mn-cs"/>
              </a:rPr>
              <a:t>5.7X</a:t>
            </a:r>
          </a:p>
        </p:txBody>
      </p:sp>
      <p:sp>
        <p:nvSpPr>
          <p:cNvPr id="48" name="TextBox 47">
            <a:extLst>
              <a:ext uri="{FF2B5EF4-FFF2-40B4-BE49-F238E27FC236}">
                <a16:creationId xmlns:a16="http://schemas.microsoft.com/office/drawing/2014/main" id="{70DD4108-D7BD-48B2-AA78-BBBAD1CB3CB2}"/>
              </a:ext>
            </a:extLst>
          </p:cNvPr>
          <p:cNvSpPr txBox="1"/>
          <p:nvPr/>
        </p:nvSpPr>
        <p:spPr>
          <a:xfrm>
            <a:off x="7307098" y="4324454"/>
            <a:ext cx="514096" cy="215444"/>
          </a:xfrm>
          <a:prstGeom prst="rect">
            <a:avLst/>
          </a:prstGeom>
          <a:solidFill>
            <a:schemeClr val="bg1"/>
          </a:solidFill>
          <a:ln>
            <a:solidFill>
              <a:srgbClr val="ED3C8D"/>
            </a:solidFill>
          </a:ln>
        </p:spPr>
        <p:txBody>
          <a:bodyPr wrap="square" lIns="0" tIns="0" rIns="0" bIns="0" rtlCol="0" anchor="ctr">
            <a:spAutoFit/>
          </a:bodyPr>
          <a:lstStyle>
            <a:defPPr>
              <a:defRPr lang="en-US"/>
            </a:defPPr>
            <a:lvl1pPr algn="ctr">
              <a:defRPr sz="1400" b="1">
                <a:solidFill>
                  <a:srgbClr val="ED3C8D"/>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-83%</a:t>
            </a:r>
          </a:p>
        </p:txBody>
      </p:sp>
      <p:cxnSp>
        <p:nvCxnSpPr>
          <p:cNvPr id="27" name="Straight Connector 26">
            <a:extLst>
              <a:ext uri="{FF2B5EF4-FFF2-40B4-BE49-F238E27FC236}">
                <a16:creationId xmlns:a16="http://schemas.microsoft.com/office/drawing/2014/main" id="{4491A2B3-B868-4361-8D73-AB25C9A9EF4A}"/>
              </a:ext>
            </a:extLst>
          </p:cNvPr>
          <p:cNvCxnSpPr>
            <a:cxnSpLocks/>
          </p:cNvCxnSpPr>
          <p:nvPr/>
        </p:nvCxnSpPr>
        <p:spPr>
          <a:xfrm>
            <a:off x="8469437" y="1553919"/>
            <a:ext cx="0" cy="4332789"/>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18DD8612-896C-485A-983D-9D06186BFFB3}"/>
              </a:ext>
            </a:extLst>
          </p:cNvPr>
          <p:cNvGrpSpPr/>
          <p:nvPr/>
        </p:nvGrpSpPr>
        <p:grpSpPr>
          <a:xfrm>
            <a:off x="8735297" y="3105490"/>
            <a:ext cx="3206717" cy="2629480"/>
            <a:chOff x="842087" y="7036483"/>
            <a:chExt cx="2409254" cy="1679301"/>
          </a:xfrm>
        </p:grpSpPr>
        <p:sp>
          <p:nvSpPr>
            <p:cNvPr id="38" name="TextBox 37">
              <a:extLst>
                <a:ext uri="{FF2B5EF4-FFF2-40B4-BE49-F238E27FC236}">
                  <a16:creationId xmlns:a16="http://schemas.microsoft.com/office/drawing/2014/main" id="{962281EB-53E5-4653-B081-4059552B71C6}"/>
                </a:ext>
              </a:extLst>
            </p:cNvPr>
            <p:cNvSpPr txBox="1"/>
            <p:nvPr/>
          </p:nvSpPr>
          <p:spPr>
            <a:xfrm>
              <a:off x="892043" y="7036483"/>
              <a:ext cx="2243758" cy="24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Partner Spotlight</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Impact of optimizations on CPVP</a:t>
              </a:r>
            </a:p>
          </p:txBody>
        </p:sp>
        <p:graphicFrame>
          <p:nvGraphicFramePr>
            <p:cNvPr id="39" name="Chart 38">
              <a:extLst>
                <a:ext uri="{FF2B5EF4-FFF2-40B4-BE49-F238E27FC236}">
                  <a16:creationId xmlns:a16="http://schemas.microsoft.com/office/drawing/2014/main" id="{4345759D-0558-4333-9497-7ACD40349221}"/>
                </a:ext>
              </a:extLst>
            </p:cNvPr>
            <p:cNvGraphicFramePr>
              <a:graphicFrameLocks/>
            </p:cNvGraphicFramePr>
            <p:nvPr/>
          </p:nvGraphicFramePr>
          <p:xfrm>
            <a:off x="842087" y="7261280"/>
            <a:ext cx="2409254" cy="1454504"/>
          </p:xfrm>
          <a:graphic>
            <a:graphicData uri="http://schemas.openxmlformats.org/drawingml/2006/chart">
              <c:chart xmlns:c="http://schemas.openxmlformats.org/drawingml/2006/chart" xmlns:r="http://schemas.openxmlformats.org/officeDocument/2006/relationships" r:id="rId5"/>
            </a:graphicData>
          </a:graphic>
        </p:graphicFrame>
      </p:grpSp>
      <p:sp>
        <p:nvSpPr>
          <p:cNvPr id="4" name="TextBox 3">
            <a:extLst>
              <a:ext uri="{FF2B5EF4-FFF2-40B4-BE49-F238E27FC236}">
                <a16:creationId xmlns:a16="http://schemas.microsoft.com/office/drawing/2014/main" id="{2EEDCE70-9319-4DAE-832A-49E6ABB85EE0}"/>
              </a:ext>
            </a:extLst>
          </p:cNvPr>
          <p:cNvSpPr txBox="1"/>
          <p:nvPr/>
        </p:nvSpPr>
        <p:spPr>
          <a:xfrm>
            <a:off x="10738111" y="4278285"/>
            <a:ext cx="6570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-66%</a:t>
            </a:r>
          </a:p>
        </p:txBody>
      </p:sp>
      <p:pic>
        <p:nvPicPr>
          <p:cNvPr id="1026" name="Picture 2" descr="Stream TV and Movies Live and Online | Hulu">
            <a:extLst>
              <a:ext uri="{FF2B5EF4-FFF2-40B4-BE49-F238E27FC236}">
                <a16:creationId xmlns:a16="http://schemas.microsoft.com/office/drawing/2014/main" id="{896B3173-D9BB-4489-94A0-34FA8501E88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952520" y="2659328"/>
            <a:ext cx="772271" cy="25742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8ACC5FDB-B1CC-4C85-95AE-A0665DD78BE9}"/>
              </a:ext>
            </a:extLst>
          </p:cNvPr>
          <p:cNvSpPr txBox="1"/>
          <p:nvPr/>
        </p:nvSpPr>
        <p:spPr>
          <a:xfrm>
            <a:off x="8612293" y="2061364"/>
            <a:ext cx="3452725" cy="405496"/>
          </a:xfrm>
          <a:prstGeom prst="rect">
            <a:avLst/>
          </a:prstGeom>
          <a:noFill/>
        </p:spPr>
        <p:txBody>
          <a:bodyPr wrap="square">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Algorithms auto-optimize all campaign parameters in-flight, including inventory</a:t>
            </a:r>
          </a:p>
        </p:txBody>
      </p:sp>
      <p:pic>
        <p:nvPicPr>
          <p:cNvPr id="26" name="Picture 25" descr="Icon&#10;&#10;Description automatically generated">
            <a:extLst>
              <a:ext uri="{FF2B5EF4-FFF2-40B4-BE49-F238E27FC236}">
                <a16:creationId xmlns:a16="http://schemas.microsoft.com/office/drawing/2014/main" id="{9332A310-BF98-4417-A782-1E3E7293A1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64868" y="60579"/>
            <a:ext cx="724905" cy="724905"/>
          </a:xfrm>
          <a:prstGeom prst="rect">
            <a:avLst/>
          </a:prstGeom>
        </p:spPr>
      </p:pic>
      <p:sp>
        <p:nvSpPr>
          <p:cNvPr id="35" name="Rectangle 34">
            <a:extLst>
              <a:ext uri="{FF2B5EF4-FFF2-40B4-BE49-F238E27FC236}">
                <a16:creationId xmlns:a16="http://schemas.microsoft.com/office/drawing/2014/main" id="{3B0A58D1-8092-4F1C-9E0D-439A8DE5F8B3}"/>
              </a:ext>
            </a:extLst>
          </p:cNvPr>
          <p:cNvSpPr/>
          <p:nvPr/>
        </p:nvSpPr>
        <p:spPr>
          <a:xfrm>
            <a:off x="10454326" y="1"/>
            <a:ext cx="1737674" cy="422602"/>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(non-TV)</a:t>
            </a:r>
          </a:p>
        </p:txBody>
      </p:sp>
      <p:pic>
        <p:nvPicPr>
          <p:cNvPr id="31" name="Picture 30">
            <a:extLst>
              <a:ext uri="{FF2B5EF4-FFF2-40B4-BE49-F238E27FC236}">
                <a16:creationId xmlns:a16="http://schemas.microsoft.com/office/drawing/2014/main" id="{21434B5D-5978-47CF-B8EA-C59BE8659A7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6" name="Slide Number Placeholder 5">
            <a:extLst>
              <a:ext uri="{FF2B5EF4-FFF2-40B4-BE49-F238E27FC236}">
                <a16:creationId xmlns:a16="http://schemas.microsoft.com/office/drawing/2014/main" id="{FE0CB0BF-9ABC-4B21-8A77-2F2EF7AC83D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0BE81870-64E0-420B-995F-DD39ECE4160C}"/>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43" name="Picture 42">
            <a:extLst>
              <a:ext uri="{FF2B5EF4-FFF2-40B4-BE49-F238E27FC236}">
                <a16:creationId xmlns:a16="http://schemas.microsoft.com/office/drawing/2014/main" id="{BEDD727F-C4B5-4206-8977-65B9A99220E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176386" y="6125230"/>
            <a:ext cx="1870389" cy="370337"/>
          </a:xfrm>
          <a:prstGeom prst="rect">
            <a:avLst/>
          </a:prstGeom>
        </p:spPr>
      </p:pic>
    </p:spTree>
    <p:extLst>
      <p:ext uri="{BB962C8B-B14F-4D97-AF65-F5344CB8AC3E}">
        <p14:creationId xmlns:p14="http://schemas.microsoft.com/office/powerpoint/2010/main" val="159284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p>
        </p:txBody>
      </p:sp>
      <p:sp>
        <p:nvSpPr>
          <p:cNvPr id="68" name="Rectangle 67">
            <a:extLst>
              <a:ext uri="{FF2B5EF4-FFF2-40B4-BE49-F238E27FC236}">
                <a16:creationId xmlns:a16="http://schemas.microsoft.com/office/drawing/2014/main" id="{4388B2F9-EB4E-4EE3-89D7-607A412A46F3}"/>
              </a:ext>
            </a:extLst>
          </p:cNvPr>
          <p:cNvSpPr/>
          <p:nvPr/>
        </p:nvSpPr>
        <p:spPr>
          <a:xfrm>
            <a:off x="6388926"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FDF3E882-78C9-4F02-8A65-A84D4A23EE2F}"/>
              </a:ext>
            </a:extLst>
          </p:cNvPr>
          <p:cNvSpPr txBox="1"/>
          <p:nvPr/>
        </p:nvSpPr>
        <p:spPr>
          <a:xfrm>
            <a:off x="6384346"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3</a:t>
            </a:r>
          </a:p>
        </p:txBody>
      </p:sp>
      <p:sp>
        <p:nvSpPr>
          <p:cNvPr id="79" name="Rectangle 78">
            <a:extLst>
              <a:ext uri="{FF2B5EF4-FFF2-40B4-BE49-F238E27FC236}">
                <a16:creationId xmlns:a16="http://schemas.microsoft.com/office/drawing/2014/main" id="{1BFDC290-B14B-4CB7-AB58-568B1E8816A6}"/>
              </a:ext>
            </a:extLst>
          </p:cNvPr>
          <p:cNvSpPr/>
          <p:nvPr/>
        </p:nvSpPr>
        <p:spPr>
          <a:xfrm>
            <a:off x="6387297"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9B73084F-DEB2-4E9F-972F-C44EEFFF0E5C}"/>
              </a:ext>
            </a:extLst>
          </p:cNvPr>
          <p:cNvSpPr txBox="1"/>
          <p:nvPr/>
        </p:nvSpPr>
        <p:spPr>
          <a:xfrm>
            <a:off x="6382717"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7</a:t>
            </a:r>
          </a:p>
        </p:txBody>
      </p:sp>
      <p:sp>
        <p:nvSpPr>
          <p:cNvPr id="67" name="Rectangle 66">
            <a:extLst>
              <a:ext uri="{FF2B5EF4-FFF2-40B4-BE49-F238E27FC236}">
                <a16:creationId xmlns:a16="http://schemas.microsoft.com/office/drawing/2014/main" id="{74FB8ACF-AE7D-4D5E-8116-7BE82199A02C}"/>
              </a:ext>
            </a:extLst>
          </p:cNvPr>
          <p:cNvSpPr/>
          <p:nvPr/>
        </p:nvSpPr>
        <p:spPr>
          <a:xfrm>
            <a:off x="3673280"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4BD39659-962E-4C90-AEF6-6A69B8C17A0A}"/>
              </a:ext>
            </a:extLst>
          </p:cNvPr>
          <p:cNvSpPr txBox="1"/>
          <p:nvPr/>
        </p:nvSpPr>
        <p:spPr>
          <a:xfrm>
            <a:off x="3646401" y="1935111"/>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2</a:t>
            </a:r>
          </a:p>
        </p:txBody>
      </p:sp>
      <p:sp>
        <p:nvSpPr>
          <p:cNvPr id="78" name="Rectangle 77">
            <a:extLst>
              <a:ext uri="{FF2B5EF4-FFF2-40B4-BE49-F238E27FC236}">
                <a16:creationId xmlns:a16="http://schemas.microsoft.com/office/drawing/2014/main" id="{FE777A8D-03F0-4FE4-B05E-40B9EBDA7526}"/>
              </a:ext>
            </a:extLst>
          </p:cNvPr>
          <p:cNvSpPr/>
          <p:nvPr/>
        </p:nvSpPr>
        <p:spPr>
          <a:xfrm>
            <a:off x="3671651"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CCB3C85-1453-4027-A060-A1FD69C371A9}"/>
              </a:ext>
            </a:extLst>
          </p:cNvPr>
          <p:cNvSpPr txBox="1"/>
          <p:nvPr/>
        </p:nvSpPr>
        <p:spPr>
          <a:xfrm>
            <a:off x="3644772" y="420381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6</a:t>
            </a:r>
          </a:p>
        </p:txBody>
      </p:sp>
      <p:sp>
        <p:nvSpPr>
          <p:cNvPr id="69" name="Rectangle 68">
            <a:extLst>
              <a:ext uri="{FF2B5EF4-FFF2-40B4-BE49-F238E27FC236}">
                <a16:creationId xmlns:a16="http://schemas.microsoft.com/office/drawing/2014/main" id="{77C9A14B-DF3D-4EB8-8777-83F682631BA6}"/>
              </a:ext>
            </a:extLst>
          </p:cNvPr>
          <p:cNvSpPr/>
          <p:nvPr/>
        </p:nvSpPr>
        <p:spPr>
          <a:xfrm>
            <a:off x="9079919"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4" name="TextBox 73">
            <a:extLst>
              <a:ext uri="{FF2B5EF4-FFF2-40B4-BE49-F238E27FC236}">
                <a16:creationId xmlns:a16="http://schemas.microsoft.com/office/drawing/2014/main" id="{E951636B-E57A-46C4-AAB5-1668FCE4FAE9}"/>
              </a:ext>
            </a:extLst>
          </p:cNvPr>
          <p:cNvSpPr txBox="1"/>
          <p:nvPr/>
        </p:nvSpPr>
        <p:spPr>
          <a:xfrm>
            <a:off x="9075339"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4</a:t>
            </a:r>
          </a:p>
        </p:txBody>
      </p:sp>
      <p:sp>
        <p:nvSpPr>
          <p:cNvPr id="80" name="Rectangle 79">
            <a:extLst>
              <a:ext uri="{FF2B5EF4-FFF2-40B4-BE49-F238E27FC236}">
                <a16:creationId xmlns:a16="http://schemas.microsoft.com/office/drawing/2014/main" id="{50F54A61-CA30-46DC-BD9A-12307CBD96C3}"/>
              </a:ext>
            </a:extLst>
          </p:cNvPr>
          <p:cNvSpPr/>
          <p:nvPr/>
        </p:nvSpPr>
        <p:spPr>
          <a:xfrm>
            <a:off x="9078290"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6239C9CC-B054-411C-932F-3CED2BE3371D}"/>
              </a:ext>
            </a:extLst>
          </p:cNvPr>
          <p:cNvSpPr txBox="1"/>
          <p:nvPr/>
        </p:nvSpPr>
        <p:spPr>
          <a:xfrm>
            <a:off x="9073710"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8</a:t>
            </a:r>
          </a:p>
        </p:txBody>
      </p:sp>
      <p:sp>
        <p:nvSpPr>
          <p:cNvPr id="64" name="Rectangle 63">
            <a:extLst>
              <a:ext uri="{FF2B5EF4-FFF2-40B4-BE49-F238E27FC236}">
                <a16:creationId xmlns:a16="http://schemas.microsoft.com/office/drawing/2014/main" id="{361018FD-8F90-4248-85A2-836A1A014DEA}"/>
              </a:ext>
            </a:extLst>
          </p:cNvPr>
          <p:cNvSpPr/>
          <p:nvPr/>
        </p:nvSpPr>
        <p:spPr>
          <a:xfrm>
            <a:off x="935335"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477A3580-D43B-4161-9601-4010AB83170D}"/>
              </a:ext>
            </a:extLst>
          </p:cNvPr>
          <p:cNvSpPr txBox="1"/>
          <p:nvPr/>
        </p:nvSpPr>
        <p:spPr>
          <a:xfrm>
            <a:off x="930755" y="1943250"/>
            <a:ext cx="436418" cy="67710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800" b="0" i="0" u="none" strike="noStrike" cap="none" spc="0" normalizeH="0" baseline="0">
                <a:ln>
                  <a:noFill/>
                </a:ln>
                <a:solidFill>
                  <a:prstClr val="white">
                    <a:lumMod val="85000"/>
                  </a:prstClr>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1</a:t>
            </a:r>
          </a:p>
        </p:txBody>
      </p:sp>
      <p:sp>
        <p:nvSpPr>
          <p:cNvPr id="75" name="Rectangle 74">
            <a:extLst>
              <a:ext uri="{FF2B5EF4-FFF2-40B4-BE49-F238E27FC236}">
                <a16:creationId xmlns:a16="http://schemas.microsoft.com/office/drawing/2014/main" id="{0A5522B7-937C-4BEA-B473-39BB43F31AD0}"/>
              </a:ext>
            </a:extLst>
          </p:cNvPr>
          <p:cNvSpPr/>
          <p:nvPr/>
        </p:nvSpPr>
        <p:spPr>
          <a:xfrm>
            <a:off x="933706" y="4197554"/>
            <a:ext cx="2165155" cy="2020443"/>
          </a:xfrm>
          <a:prstGeom prst="rect">
            <a:avLst/>
          </a:prstGeom>
          <a:solidFill>
            <a:schemeClr val="bg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6" name="TextBox 75">
            <a:extLst>
              <a:ext uri="{FF2B5EF4-FFF2-40B4-BE49-F238E27FC236}">
                <a16:creationId xmlns:a16="http://schemas.microsoft.com/office/drawing/2014/main" id="{D509C319-3AD5-4BF0-B1DF-0FA51AD58846}"/>
              </a:ext>
            </a:extLst>
          </p:cNvPr>
          <p:cNvSpPr txBox="1"/>
          <p:nvPr/>
        </p:nvSpPr>
        <p:spPr>
          <a:xfrm>
            <a:off x="929126"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BFF2"/>
                </a:solidFill>
                <a:effectLst/>
                <a:uLnTx/>
                <a:uFillTx/>
                <a:latin typeface="Helvetica" pitchFamily="2" charset="0"/>
                <a:ea typeface="+mn-ea"/>
                <a:cs typeface="+mn-cs"/>
              </a:rPr>
              <a:t>5</a:t>
            </a:r>
          </a:p>
        </p:txBody>
      </p:sp>
      <p:pic>
        <p:nvPicPr>
          <p:cNvPr id="39" name="Picture 38">
            <a:extLst>
              <a:ext uri="{FF2B5EF4-FFF2-40B4-BE49-F238E27FC236}">
                <a16:creationId xmlns:a16="http://schemas.microsoft.com/office/drawing/2014/main" id="{39DC65A6-589E-46EE-9F5F-8EFDAAD7A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31" name="Picture 30">
            <a:extLst>
              <a:ext uri="{FF2B5EF4-FFF2-40B4-BE49-F238E27FC236}">
                <a16:creationId xmlns:a16="http://schemas.microsoft.com/office/drawing/2014/main" id="{8036CEBF-32A3-4BDE-8E3C-A6EB118EF9E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2" name="Slide Number Placeholder 5">
            <a:extLst>
              <a:ext uri="{FF2B5EF4-FFF2-40B4-BE49-F238E27FC236}">
                <a16:creationId xmlns:a16="http://schemas.microsoft.com/office/drawing/2014/main" id="{A27D7574-C394-4535-BB55-674B75D0A53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F53D353E-5E9F-445C-8AFC-2EE043507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4" name="Rectangle 33">
            <a:extLst>
              <a:ext uri="{FF2B5EF4-FFF2-40B4-BE49-F238E27FC236}">
                <a16:creationId xmlns:a16="http://schemas.microsoft.com/office/drawing/2014/main" id="{95321433-02AA-4E6A-A090-7EE8C22CA24E}"/>
              </a:ext>
            </a:extLst>
          </p:cNvPr>
          <p:cNvSpPr/>
          <p:nvPr/>
        </p:nvSpPr>
        <p:spPr>
          <a:xfrm>
            <a:off x="6475395" y="2554443"/>
            <a:ext cx="207705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increase my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share </a:t>
            </a:r>
            <a:b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voice</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35" name="TextBox 34">
            <a:extLst>
              <a:ext uri="{FF2B5EF4-FFF2-40B4-BE49-F238E27FC236}">
                <a16:creationId xmlns:a16="http://schemas.microsoft.com/office/drawing/2014/main" id="{F2F9D3BE-F505-429E-BD47-E12D9E8CA7FE}"/>
              </a:ext>
            </a:extLst>
          </p:cNvPr>
          <p:cNvSpPr txBox="1"/>
          <p:nvPr/>
        </p:nvSpPr>
        <p:spPr>
          <a:xfrm>
            <a:off x="6397033" y="4826474"/>
            <a:ext cx="2165155"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drive in-store traffic</a:t>
            </a:r>
            <a:r>
              <a:rPr lang="en-US">
                <a:solidFill>
                  <a:schemeClr val="bg1">
                    <a:lumMod val="85000"/>
                  </a:schemeClr>
                </a:solidFill>
              </a:rPr>
              <a:t> with streaming?</a:t>
            </a:r>
          </a:p>
        </p:txBody>
      </p:sp>
      <p:sp>
        <p:nvSpPr>
          <p:cNvPr id="36" name="Rectangle 35">
            <a:extLst>
              <a:ext uri="{FF2B5EF4-FFF2-40B4-BE49-F238E27FC236}">
                <a16:creationId xmlns:a16="http://schemas.microsoft.com/office/drawing/2014/main" id="{0518E6AE-68EF-4C81-AEC0-83EA83FD0BA7}"/>
              </a:ext>
            </a:extLst>
          </p:cNvPr>
          <p:cNvSpPr/>
          <p:nvPr/>
        </p:nvSpPr>
        <p:spPr>
          <a:xfrm>
            <a:off x="3653037" y="2554443"/>
            <a:ext cx="22119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video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boost sales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37" name="TextBox 36">
            <a:extLst>
              <a:ext uri="{FF2B5EF4-FFF2-40B4-BE49-F238E27FC236}">
                <a16:creationId xmlns:a16="http://schemas.microsoft.com/office/drawing/2014/main" id="{9BB042C0-95CC-4BFC-A3BB-D3A72945E902}"/>
              </a:ext>
            </a:extLst>
          </p:cNvPr>
          <p:cNvSpPr txBox="1"/>
          <p:nvPr/>
        </p:nvSpPr>
        <p:spPr>
          <a:xfrm>
            <a:off x="3691232" y="4826474"/>
            <a:ext cx="2157798"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use streaming to </a:t>
            </a:r>
            <a:r>
              <a:rPr lang="en-US" b="1">
                <a:solidFill>
                  <a:schemeClr val="bg1">
                    <a:lumMod val="85000"/>
                  </a:schemeClr>
                </a:solidFill>
              </a:rPr>
              <a:t>build brand love</a:t>
            </a:r>
            <a:r>
              <a:rPr lang="en-US">
                <a:solidFill>
                  <a:schemeClr val="bg1">
                    <a:lumMod val="85000"/>
                  </a:schemeClr>
                </a:solidFill>
              </a:rPr>
              <a:t>?</a:t>
            </a:r>
          </a:p>
        </p:txBody>
      </p:sp>
      <p:sp>
        <p:nvSpPr>
          <p:cNvPr id="38" name="TextBox 37">
            <a:extLst>
              <a:ext uri="{FF2B5EF4-FFF2-40B4-BE49-F238E27FC236}">
                <a16:creationId xmlns:a16="http://schemas.microsoft.com/office/drawing/2014/main" id="{B580B5FA-317B-4CC5-BB15-1249958D6914}"/>
              </a:ext>
            </a:extLst>
          </p:cNvPr>
          <p:cNvSpPr txBox="1"/>
          <p:nvPr/>
        </p:nvSpPr>
        <p:spPr>
          <a:xfrm>
            <a:off x="9188032" y="4826474"/>
            <a:ext cx="1965391"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use interactive ad units</a:t>
            </a:r>
            <a:r>
              <a:rPr lang="en-US">
                <a:solidFill>
                  <a:schemeClr val="bg1">
                    <a:lumMod val="85000"/>
                  </a:schemeClr>
                </a:solidFill>
              </a:rPr>
              <a:t> to motivate consumer action?</a:t>
            </a:r>
          </a:p>
        </p:txBody>
      </p:sp>
      <p:sp>
        <p:nvSpPr>
          <p:cNvPr id="40" name="Rectangle 39">
            <a:extLst>
              <a:ext uri="{FF2B5EF4-FFF2-40B4-BE49-F238E27FC236}">
                <a16:creationId xmlns:a16="http://schemas.microsoft.com/office/drawing/2014/main" id="{003302D1-64C4-4410-8B0A-C12B7078FF97}"/>
              </a:ext>
            </a:extLst>
          </p:cNvPr>
          <p:cNvSpPr/>
          <p:nvPr/>
        </p:nvSpPr>
        <p:spPr>
          <a:xfrm>
            <a:off x="933617" y="2554443"/>
            <a:ext cx="219178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extend the reach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my video campaign beyond linear TV? </a:t>
            </a:r>
          </a:p>
        </p:txBody>
      </p:sp>
      <p:sp>
        <p:nvSpPr>
          <p:cNvPr id="41" name="Rectangle 40">
            <a:extLst>
              <a:ext uri="{FF2B5EF4-FFF2-40B4-BE49-F238E27FC236}">
                <a16:creationId xmlns:a16="http://schemas.microsoft.com/office/drawing/2014/main" id="{3D270798-93DE-4F2D-A5B4-04EBD9F0138E}"/>
              </a:ext>
            </a:extLst>
          </p:cNvPr>
          <p:cNvSpPr/>
          <p:nvPr/>
        </p:nvSpPr>
        <p:spPr>
          <a:xfrm>
            <a:off x="933617" y="4826474"/>
            <a:ext cx="211498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can I make an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impact on a local level </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with streaming?</a:t>
            </a:r>
          </a:p>
        </p:txBody>
      </p:sp>
      <p:sp>
        <p:nvSpPr>
          <p:cNvPr id="42" name="Rectangle 41">
            <a:extLst>
              <a:ext uri="{FF2B5EF4-FFF2-40B4-BE49-F238E27FC236}">
                <a16:creationId xmlns:a16="http://schemas.microsoft.com/office/drawing/2014/main" id="{1FC4D79D-8D54-43F2-9CA5-3C9AEAD2B0A4}"/>
              </a:ext>
            </a:extLst>
          </p:cNvPr>
          <p:cNvSpPr/>
          <p:nvPr/>
        </p:nvSpPr>
        <p:spPr>
          <a:xfrm>
            <a:off x="9039578" y="2554443"/>
            <a:ext cx="22989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a:t>
            </a:r>
            <a:b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to reach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new audiences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 </a:t>
            </a:r>
          </a:p>
        </p:txBody>
      </p:sp>
    </p:spTree>
    <p:extLst>
      <p:ext uri="{BB962C8B-B14F-4D97-AF65-F5344CB8AC3E}">
        <p14:creationId xmlns:p14="http://schemas.microsoft.com/office/powerpoint/2010/main" val="239294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2C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6C2F740-C34E-4972-8DF4-0F0D86B0DD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3" name="Slide Number Placeholder 5">
            <a:extLst>
              <a:ext uri="{FF2B5EF4-FFF2-40B4-BE49-F238E27FC236}">
                <a16:creationId xmlns:a16="http://schemas.microsoft.com/office/drawing/2014/main" id="{95215B19-BF92-4CA6-89C6-7EF09E467E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EB4C68D8-D883-4059-8F97-51211E0A253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Financial</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974971"/>
            <a:ext cx="3904144" cy="54014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Financial brand wanted to extend reach beyond its traditional TV campaign while reinforcing its message among light TV viewers and maintaining its existing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geo-targeted streaming campaign was added to the advertiser’s existing TV campaign, delivering its message within similar premium, long-form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Bottom 1/3 of households based on total viewing were defined as “light TV” viewing households to measure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A25-64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delivered </a:t>
            </a:r>
            <a:r>
              <a:rPr kumimoji="0" lang="en-US" sz="1200" b="1" i="0" u="none" strike="noStrike" kern="1200" cap="none" spc="0" normalizeH="0" baseline="0" noProof="0">
                <a:ln>
                  <a:noFill/>
                </a:ln>
                <a:solidFill>
                  <a:srgbClr val="1F1A62"/>
                </a:solidFill>
                <a:effectLst/>
                <a:uLnTx/>
                <a:uFillTx/>
                <a:latin typeface="Helvetica"/>
                <a:ea typeface="+mn-ea"/>
                <a:cs typeface="Helvetica"/>
              </a:rPr>
              <a:t>+10%</a:t>
            </a:r>
            <a:r>
              <a:rPr kumimoji="0" lang="en-US" sz="1200" b="0" i="0" u="none" strike="noStrike" kern="1200" cap="none" spc="0" normalizeH="0" baseline="0" noProof="0">
                <a:ln>
                  <a:noFill/>
                </a:ln>
                <a:solidFill>
                  <a:srgbClr val="1F1A62"/>
                </a:solidFill>
                <a:effectLst/>
                <a:uLnTx/>
                <a:uFillTx/>
                <a:latin typeface="Helvetica"/>
                <a:ea typeface="+mn-ea"/>
                <a:cs typeface="Helvetica"/>
              </a:rPr>
              <a:t> more households and increased frequency </a:t>
            </a:r>
            <a:r>
              <a:rPr kumimoji="0" lang="en-US" sz="1200" b="1" i="0" u="none" strike="noStrike" kern="1200" cap="none" spc="0" normalizeH="0" baseline="0" noProof="0">
                <a:ln>
                  <a:noFill/>
                </a:ln>
                <a:solidFill>
                  <a:srgbClr val="1F1A62"/>
                </a:solidFill>
                <a:effectLst/>
                <a:uLnTx/>
                <a:uFillTx/>
                <a:latin typeface="Helvetica"/>
                <a:ea typeface="+mn-ea"/>
                <a:cs typeface="Helvetica"/>
              </a:rPr>
              <a:t>+29% </a:t>
            </a:r>
            <a:r>
              <a:rPr kumimoji="0" lang="en-US" sz="1200" b="0" i="0" u="none" strike="noStrike" kern="1200" cap="none" spc="0" normalizeH="0" baseline="0" noProof="0">
                <a:ln>
                  <a:noFill/>
                </a:ln>
                <a:solidFill>
                  <a:srgbClr val="1F1A62"/>
                </a:solidFill>
                <a:effectLst/>
                <a:uLnTx/>
                <a:uFillTx/>
                <a:latin typeface="Helvetica"/>
                <a:ea typeface="+mn-ea"/>
                <a:cs typeface="Helvetica"/>
              </a:rPr>
              <a:t>(4.0x to 5.2x) with even greater results seen among “light TV viewer” households</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Effectv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‘Effectv Streaming’* + Multiscreen TV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Linear TV, Connected TV (CTV), STB VOD, Mobile &amp; Web</a:t>
            </a:r>
          </a:p>
        </p:txBody>
      </p:sp>
      <p:sp>
        <p:nvSpPr>
          <p:cNvPr id="30" name="Rectangle 29">
            <a:extLst>
              <a:ext uri="{FF2B5EF4-FFF2-40B4-BE49-F238E27FC236}">
                <a16:creationId xmlns:a16="http://schemas.microsoft.com/office/drawing/2014/main" id="{75F81532-3D49-4828-8247-ECFA9B63B40D}"/>
              </a:ext>
            </a:extLst>
          </p:cNvPr>
          <p:cNvSpPr/>
          <p:nvPr/>
        </p:nvSpPr>
        <p:spPr>
          <a:xfrm>
            <a:off x="4044554" y="130356"/>
            <a:ext cx="6857225"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financial advertiser </a:t>
            </a:r>
            <a:r>
              <a:rPr kumimoji="0" lang="en-US" sz="2200" b="0" i="0" u="none" strike="noStrike" kern="1200" cap="none" spc="0" normalizeH="0" baseline="0" noProof="0">
                <a:ln>
                  <a:noFill/>
                </a:ln>
                <a:solidFill>
                  <a:srgbClr val="ED3C8D"/>
                </a:solidFill>
                <a:effectLst/>
                <a:uLnTx/>
                <a:uFillTx/>
                <a:latin typeface="Helvetica"/>
                <a:ea typeface="+mn-ea"/>
                <a:cs typeface="Helvetica"/>
              </a:rPr>
              <a:t>extended reach beyond linear TV</a:t>
            </a:r>
            <a:r>
              <a:rPr kumimoji="0" lang="en-US" sz="2200" b="0" i="0" u="none" strike="noStrike" kern="1200" cap="none" spc="0" normalizeH="0" baseline="0" noProof="0">
                <a:ln>
                  <a:noFill/>
                </a:ln>
                <a:solidFill>
                  <a:srgbClr val="1F1A62"/>
                </a:solidFill>
                <a:effectLst/>
                <a:uLnTx/>
                <a:uFillTx/>
                <a:latin typeface="Helvetica"/>
                <a:ea typeface="+mn-ea"/>
                <a:cs typeface="Helvetica"/>
              </a:rPr>
              <a:t> activity via a geo-targeted streaming campaign</a:t>
            </a:r>
            <a:endParaRPr kumimoji="0" lang="en-US" sz="2200" b="0" i="0" u="none" strike="noStrike" kern="1200" cap="none" spc="0" normalizeH="0" baseline="0" noProof="0">
              <a:ln>
                <a:noFill/>
              </a:ln>
              <a:solidFill>
                <a:srgbClr val="ED3C8D"/>
              </a:solidFill>
              <a:effectLst/>
              <a:uLnTx/>
              <a:uFillTx/>
              <a:latin typeface="Helvetica"/>
              <a:ea typeface="+mn-ea"/>
              <a:cs typeface="Helvetica"/>
            </a:endParaRPr>
          </a:p>
        </p:txBody>
      </p:sp>
      <p:sp>
        <p:nvSpPr>
          <p:cNvPr id="37" name="TextBox 36">
            <a:extLst>
              <a:ext uri="{FF2B5EF4-FFF2-40B4-BE49-F238E27FC236}">
                <a16:creationId xmlns:a16="http://schemas.microsoft.com/office/drawing/2014/main" id="{14F36C49-443D-4E60-B1B7-6C4AA013C3F0}"/>
              </a:ext>
            </a:extLst>
          </p:cNvPr>
          <p:cNvSpPr txBox="1"/>
          <p:nvPr/>
        </p:nvSpPr>
        <p:spPr>
          <a:xfrm>
            <a:off x="4024656" y="5923827"/>
            <a:ext cx="68771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Effectv, Automotive Case Study. Based on analysis of Effectv Streaming advertising campaigns (2021). Campaign time period: January 2021. This analysis is based upon aggregated ad exposure data of viewing by Comcast households. Comcast households with a pay TV service representing the bottom 1/3 of TV viewing were defined as “Light TV viewing households”. *’Effectv Streaming’ consists of premium, mostly long-form video across multiple devices including Connected TV (CTV), set-top-box VOD (STB VOD), mobile and web.</a:t>
            </a:r>
          </a:p>
        </p:txBody>
      </p:sp>
      <p:pic>
        <p:nvPicPr>
          <p:cNvPr id="6" name="Picture 5" descr="Icon&#10;&#10;Description automatically generated">
            <a:extLst>
              <a:ext uri="{FF2B5EF4-FFF2-40B4-BE49-F238E27FC236}">
                <a16:creationId xmlns:a16="http://schemas.microsoft.com/office/drawing/2014/main" id="{36E5FB77-2C28-494D-974C-07406DC2DB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9754" y="67401"/>
            <a:ext cx="724906" cy="724906"/>
          </a:xfrm>
          <a:prstGeom prst="rect">
            <a:avLst/>
          </a:prstGeom>
        </p:spPr>
      </p:pic>
      <p:sp>
        <p:nvSpPr>
          <p:cNvPr id="14" name="TextBox 13">
            <a:extLst>
              <a:ext uri="{FF2B5EF4-FFF2-40B4-BE49-F238E27FC236}">
                <a16:creationId xmlns:a16="http://schemas.microsoft.com/office/drawing/2014/main" id="{ECF0AF04-627A-4B96-8E37-5F96267FB1C0}"/>
              </a:ext>
            </a:extLst>
          </p:cNvPr>
          <p:cNvSpPr txBox="1"/>
          <p:nvPr/>
        </p:nvSpPr>
        <p:spPr>
          <a:xfrm>
            <a:off x="4572048" y="1338134"/>
            <a:ext cx="6787129" cy="430887"/>
          </a:xfrm>
          <a:prstGeom prst="rect">
            <a:avLst/>
          </a:prstGeom>
          <a:solidFill>
            <a:srgbClr val="ED3C8D"/>
          </a:solidFill>
          <a:ln>
            <a:solidFill>
              <a:srgbClr val="1F1A62"/>
            </a:solidFill>
          </a:ln>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Incremental Benefits From Streaming</a:t>
            </a:r>
          </a:p>
        </p:txBody>
      </p:sp>
      <p:sp>
        <p:nvSpPr>
          <p:cNvPr id="29" name="TextBox 28">
            <a:extLst>
              <a:ext uri="{FF2B5EF4-FFF2-40B4-BE49-F238E27FC236}">
                <a16:creationId xmlns:a16="http://schemas.microsoft.com/office/drawing/2014/main" id="{26BFADBE-C409-41C9-871E-29E4D9573750}"/>
              </a:ext>
            </a:extLst>
          </p:cNvPr>
          <p:cNvSpPr txBox="1"/>
          <p:nvPr/>
        </p:nvSpPr>
        <p:spPr>
          <a:xfrm>
            <a:off x="5161012" y="1908071"/>
            <a:ext cx="5609200" cy="273280"/>
          </a:xfrm>
          <a:prstGeom prst="rect">
            <a:avLst/>
          </a:prstGeom>
          <a:solidFill>
            <a:srgbClr val="00BFF2"/>
          </a:solidFill>
          <a:ln>
            <a:solidFill>
              <a:srgbClr val="1F1A62"/>
            </a:solidFill>
          </a:ln>
        </p:spPr>
        <p:txBody>
          <a:bodyPr wrap="square" lIns="91440" tIns="91440" rIns="9144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Total Campaign</a:t>
            </a:r>
          </a:p>
        </p:txBody>
      </p:sp>
      <p:sp>
        <p:nvSpPr>
          <p:cNvPr id="15" name="TextBox 14">
            <a:extLst>
              <a:ext uri="{FF2B5EF4-FFF2-40B4-BE49-F238E27FC236}">
                <a16:creationId xmlns:a16="http://schemas.microsoft.com/office/drawing/2014/main" id="{5B99DFDF-101A-40BF-8994-CA87D0B0588B}"/>
              </a:ext>
            </a:extLst>
          </p:cNvPr>
          <p:cNvSpPr txBox="1"/>
          <p:nvPr/>
        </p:nvSpPr>
        <p:spPr>
          <a:xfrm>
            <a:off x="5466523" y="2271185"/>
            <a:ext cx="2514600" cy="1261884"/>
          </a:xfrm>
          <a:prstGeom prst="rect">
            <a:avLst/>
          </a:prstGeom>
          <a:noFill/>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More Reach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more households reached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by adding streaming</a:t>
            </a:r>
          </a:p>
        </p:txBody>
      </p:sp>
      <p:sp>
        <p:nvSpPr>
          <p:cNvPr id="16" name="TextBox 15">
            <a:extLst>
              <a:ext uri="{FF2B5EF4-FFF2-40B4-BE49-F238E27FC236}">
                <a16:creationId xmlns:a16="http://schemas.microsoft.com/office/drawing/2014/main" id="{072E4C99-F8D2-43A3-B41C-52B4427C17ED}"/>
              </a:ext>
            </a:extLst>
          </p:cNvPr>
          <p:cNvSpPr txBox="1"/>
          <p:nvPr/>
        </p:nvSpPr>
        <p:spPr>
          <a:xfrm>
            <a:off x="7950101" y="2271185"/>
            <a:ext cx="2514600" cy="1195495"/>
          </a:xfrm>
          <a:prstGeom prst="rect">
            <a:avLst/>
          </a:prstGeom>
          <a:noFill/>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More Frequency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more frequency (4.0 to 5.2)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for the cross-platform campaign</a:t>
            </a:r>
          </a:p>
        </p:txBody>
      </p:sp>
      <p:cxnSp>
        <p:nvCxnSpPr>
          <p:cNvPr id="27" name="Straight Connector 26">
            <a:extLst>
              <a:ext uri="{FF2B5EF4-FFF2-40B4-BE49-F238E27FC236}">
                <a16:creationId xmlns:a16="http://schemas.microsoft.com/office/drawing/2014/main" id="{A4B914FF-295B-4B8C-8124-343016DB903A}"/>
              </a:ext>
            </a:extLst>
          </p:cNvPr>
          <p:cNvCxnSpPr>
            <a:cxnSpLocks/>
          </p:cNvCxnSpPr>
          <p:nvPr/>
        </p:nvCxnSpPr>
        <p:spPr>
          <a:xfrm>
            <a:off x="4582508" y="3733674"/>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668F95-6390-4309-BDD6-392A23533F7E}"/>
              </a:ext>
            </a:extLst>
          </p:cNvPr>
          <p:cNvSpPr txBox="1"/>
          <p:nvPr/>
        </p:nvSpPr>
        <p:spPr>
          <a:xfrm>
            <a:off x="5466523" y="4283696"/>
            <a:ext cx="2514600" cy="1261884"/>
          </a:xfrm>
          <a:prstGeom prst="rect">
            <a:avLst/>
          </a:prstGeom>
          <a:noFill/>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More Reach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more “light TV” households reached by adding streaming</a:t>
            </a:r>
          </a:p>
        </p:txBody>
      </p:sp>
      <p:sp>
        <p:nvSpPr>
          <p:cNvPr id="19" name="TextBox 18">
            <a:extLst>
              <a:ext uri="{FF2B5EF4-FFF2-40B4-BE49-F238E27FC236}">
                <a16:creationId xmlns:a16="http://schemas.microsoft.com/office/drawing/2014/main" id="{24AA71FD-2C11-410C-A961-4442130C8DC3}"/>
              </a:ext>
            </a:extLst>
          </p:cNvPr>
          <p:cNvSpPr txBox="1"/>
          <p:nvPr/>
        </p:nvSpPr>
        <p:spPr>
          <a:xfrm>
            <a:off x="7950101" y="4283696"/>
            <a:ext cx="2514600" cy="1195495"/>
          </a:xfrm>
          <a:prstGeom prst="rect">
            <a:avLst/>
          </a:prstGeom>
          <a:noFill/>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More Frequency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more frequency (2.3 to 4.1)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for the cross-platform campaign</a:t>
            </a:r>
          </a:p>
        </p:txBody>
      </p:sp>
      <p:sp>
        <p:nvSpPr>
          <p:cNvPr id="31" name="TextBox 30">
            <a:extLst>
              <a:ext uri="{FF2B5EF4-FFF2-40B4-BE49-F238E27FC236}">
                <a16:creationId xmlns:a16="http://schemas.microsoft.com/office/drawing/2014/main" id="{6D2CB7E2-1B5D-4262-A95E-A1BB7F9A726E}"/>
              </a:ext>
            </a:extLst>
          </p:cNvPr>
          <p:cNvSpPr txBox="1"/>
          <p:nvPr/>
        </p:nvSpPr>
        <p:spPr>
          <a:xfrm>
            <a:off x="5466572" y="3934278"/>
            <a:ext cx="4998080" cy="273280"/>
          </a:xfrm>
          <a:prstGeom prst="rect">
            <a:avLst/>
          </a:prstGeom>
          <a:solidFill>
            <a:srgbClr val="4EBEA4"/>
          </a:solidFill>
          <a:ln>
            <a:solidFill>
              <a:srgbClr val="1F1A62"/>
            </a:solidFill>
          </a:ln>
        </p:spPr>
        <p:txBody>
          <a:bodyPr wrap="square" lIns="91440" tIns="91440" rIns="9144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“Light TV” Viewing Households</a:t>
            </a:r>
          </a:p>
        </p:txBody>
      </p:sp>
      <p:sp>
        <p:nvSpPr>
          <p:cNvPr id="26" name="Rectangle 25">
            <a:extLst>
              <a:ext uri="{FF2B5EF4-FFF2-40B4-BE49-F238E27FC236}">
                <a16:creationId xmlns:a16="http://schemas.microsoft.com/office/drawing/2014/main" id="{2AC7F1BA-CE3E-431D-98C4-62A96103063F}"/>
              </a:ext>
            </a:extLst>
          </p:cNvPr>
          <p:cNvSpPr/>
          <p:nvPr/>
        </p:nvSpPr>
        <p:spPr>
          <a:xfrm>
            <a:off x="10746557" y="0"/>
            <a:ext cx="1445443" cy="414779"/>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TV</a:t>
            </a:r>
          </a:p>
        </p:txBody>
      </p:sp>
      <p:pic>
        <p:nvPicPr>
          <p:cNvPr id="32" name="Picture 2" descr="Effectv (formerly Comcast Spotlight) - Full Vendor Profile, Client Reviews  and Learning Resources">
            <a:extLst>
              <a:ext uri="{FF2B5EF4-FFF2-40B4-BE49-F238E27FC236}">
                <a16:creationId xmlns:a16="http://schemas.microsoft.com/office/drawing/2014/main" id="{957607D8-C54F-41D7-B478-4D71E5EB7CC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8438" y="6004598"/>
            <a:ext cx="1329361" cy="50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206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2C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6C2F740-C34E-4972-8DF4-0F0D86B0DD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3" name="Slide Number Placeholder 5">
            <a:extLst>
              <a:ext uri="{FF2B5EF4-FFF2-40B4-BE49-F238E27FC236}">
                <a16:creationId xmlns:a16="http://schemas.microsoft.com/office/drawing/2014/main" id="{95215B19-BF92-4CA6-89C6-7EF09E467E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EB4C68D8-D883-4059-8F97-51211E0A253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Home Furnishings</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953229"/>
            <a:ext cx="3904144" cy="543225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furniture brand wanted to increase unique reach in local markets within a 10-mile radius &amp; extend their media investments by targeting advanced audiences on digital mediums</a:t>
            </a: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Measured to establish a baseline in the first 4 weeks of the campaign to understand audience composition per unique local market &amp; tactic across channels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Activated custom suppression segments to remove households that were exposed to the brand’s linear campaign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Optimized campaign tactics and strategy in-flight, leveraging a combination of CTV and 3-screen activation to validate the use of suppression segments for driving incremental reach across the brand’s digital buy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Custom in-market target audience at local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err="1">
                <a:ln>
                  <a:noFill/>
                </a:ln>
                <a:solidFill>
                  <a:srgbClr val="1F1A62"/>
                </a:solidFill>
                <a:effectLst/>
                <a:uLnTx/>
                <a:uFillTx/>
                <a:latin typeface="Helvetica"/>
                <a:ea typeface="+mn-ea"/>
                <a:cs typeface="Helvetica"/>
              </a:rPr>
              <a:t>VideoAmp</a:t>
            </a:r>
            <a:r>
              <a:rPr kumimoji="0" lang="en-US" sz="1100" b="0" i="0" u="none" strike="noStrike" kern="1200" cap="none" spc="0" normalizeH="0" baseline="0" noProof="0">
                <a:ln>
                  <a:noFill/>
                </a:ln>
                <a:solidFill>
                  <a:srgbClr val="1F1A62"/>
                </a:solidFill>
                <a:effectLst/>
                <a:uLnTx/>
                <a:uFillTx/>
                <a:latin typeface="Helvetica"/>
                <a:ea typeface="+mn-ea"/>
                <a:cs typeface="Helvetica"/>
              </a:rPr>
              <a:t> measured </a:t>
            </a:r>
            <a:r>
              <a:rPr kumimoji="0" lang="en-US" sz="1100" b="1" i="0" u="none" strike="noStrike" kern="1200" cap="none" spc="0" normalizeH="0" baseline="0" noProof="0">
                <a:ln>
                  <a:noFill/>
                </a:ln>
                <a:solidFill>
                  <a:srgbClr val="1F1A62"/>
                </a:solidFill>
                <a:effectLst/>
                <a:uLnTx/>
                <a:uFillTx/>
                <a:latin typeface="Helvetica"/>
                <a:ea typeface="+mn-ea"/>
                <a:cs typeface="Helvetica"/>
              </a:rPr>
              <a:t>1.9MM</a:t>
            </a:r>
            <a:r>
              <a:rPr kumimoji="0" lang="en-US" sz="1100" b="0" i="0" u="none" strike="noStrike" kern="1200" cap="none" spc="0" normalizeH="0" baseline="0" noProof="0">
                <a:ln>
                  <a:noFill/>
                </a:ln>
                <a:solidFill>
                  <a:srgbClr val="1F1A62"/>
                </a:solidFill>
                <a:effectLst/>
                <a:uLnTx/>
                <a:uFillTx/>
                <a:latin typeface="Helvetica"/>
                <a:ea typeface="+mn-ea"/>
                <a:cs typeface="Helvetica"/>
              </a:rPr>
              <a:t> incremental users and garnered a </a:t>
            </a:r>
            <a:r>
              <a:rPr kumimoji="0" lang="en-US" sz="1100" b="1" i="0" u="none" strike="noStrike" kern="1200" cap="none" spc="0" normalizeH="0" baseline="0" noProof="0">
                <a:ln>
                  <a:noFill/>
                </a:ln>
                <a:solidFill>
                  <a:srgbClr val="1F1A62"/>
                </a:solidFill>
                <a:effectLst/>
                <a:uLnTx/>
                <a:uFillTx/>
                <a:latin typeface="Helvetica"/>
                <a:ea typeface="+mn-ea"/>
                <a:cs typeface="Helvetica"/>
              </a:rPr>
              <a:t>1.94%</a:t>
            </a:r>
            <a:r>
              <a:rPr kumimoji="0" lang="en-US" sz="1100" b="0" i="0" u="none" strike="noStrike" kern="1200" cap="none" spc="0" normalizeH="0" baseline="0" noProof="0">
                <a:ln>
                  <a:noFill/>
                </a:ln>
                <a:solidFill>
                  <a:srgbClr val="1F1A62"/>
                </a:solidFill>
                <a:effectLst/>
                <a:uLnTx/>
                <a:uFillTx/>
                <a:latin typeface="Helvetica"/>
                <a:ea typeface="+mn-ea"/>
                <a:cs typeface="Helvetica"/>
              </a:rPr>
              <a:t> click-through-rate (CTR) average per local market and a </a:t>
            </a:r>
            <a:r>
              <a:rPr kumimoji="0" lang="en-US" sz="1100" b="1" i="0" u="none" strike="noStrike" kern="1200" cap="none" spc="0" normalizeH="0" baseline="0" noProof="0">
                <a:ln>
                  <a:noFill/>
                </a:ln>
                <a:solidFill>
                  <a:srgbClr val="1F1A62"/>
                </a:solidFill>
                <a:effectLst/>
                <a:uLnTx/>
                <a:uFillTx/>
                <a:latin typeface="Helvetica"/>
                <a:ea typeface="+mn-ea"/>
                <a:cs typeface="Helvetica"/>
              </a:rPr>
              <a:t>93.96%</a:t>
            </a:r>
            <a:r>
              <a:rPr kumimoji="0" lang="en-US" sz="1100" b="0" i="0" u="none" strike="noStrike" kern="1200" cap="none" spc="0" normalizeH="0" baseline="0" noProof="0">
                <a:ln>
                  <a:noFill/>
                </a:ln>
                <a:solidFill>
                  <a:srgbClr val="1F1A62"/>
                </a:solidFill>
                <a:effectLst/>
                <a:uLnTx/>
                <a:uFillTx/>
                <a:latin typeface="Helvetica"/>
                <a:ea typeface="+mn-ea"/>
                <a:cs typeface="Helvetica"/>
              </a:rPr>
              <a:t> video completion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err="1">
                <a:ln>
                  <a:noFill/>
                </a:ln>
                <a:solidFill>
                  <a:srgbClr val="1F1A62"/>
                </a:solidFill>
                <a:effectLst/>
                <a:uLnTx/>
                <a:uFillTx/>
                <a:latin typeface="Helvetica"/>
                <a:ea typeface="+mn-ea"/>
                <a:cs typeface="Helvetica"/>
              </a:rPr>
              <a:t>VideoAmp</a:t>
            </a:r>
            <a:r>
              <a:rPr kumimoji="0" lang="en-US" sz="1100" b="0" i="0" u="none" strike="noStrike" kern="1200" cap="none" spc="0" normalizeH="0" baseline="0" noProof="0">
                <a:ln>
                  <a:noFill/>
                </a:ln>
                <a:solidFill>
                  <a:srgbClr val="1F1A62"/>
                </a:solidFill>
                <a:effectLst/>
                <a:uLnTx/>
                <a:uFillTx/>
                <a:latin typeface="Helvetica"/>
                <a:ea typeface="+mn-ea"/>
                <a:cs typeface="Helvetica"/>
              </a:rPr>
              <a:t> </a:t>
            </a:r>
            <a:r>
              <a:rPr kumimoji="0" lang="en-US" sz="1100" b="1" i="0" u="none" strike="noStrike" kern="1200" cap="none" spc="0" normalizeH="0" baseline="0" noProof="0">
                <a:ln>
                  <a:noFill/>
                </a:ln>
                <a:solidFill>
                  <a:srgbClr val="1F1A62"/>
                </a:solidFill>
                <a:effectLst/>
                <a:uLnTx/>
                <a:uFillTx/>
                <a:latin typeface="Helvetica"/>
                <a:ea typeface="+mn-ea"/>
                <a:cs typeface="Helvetica"/>
              </a:rPr>
              <a:t>/ </a:t>
            </a:r>
            <a:r>
              <a:rPr kumimoji="0" lang="en-US" sz="1100" b="0" i="0" u="none" strike="noStrike" kern="1200" cap="none" spc="0" normalizeH="0" baseline="0" noProof="0">
                <a:ln>
                  <a:noFill/>
                </a:ln>
                <a:solidFill>
                  <a:srgbClr val="1F1A62"/>
                </a:solidFill>
                <a:effectLst/>
                <a:uLnTx/>
                <a:uFillTx/>
                <a:latin typeface="Helvetica"/>
                <a:ea typeface="+mn-ea"/>
                <a:cs typeface="Helvetica"/>
              </a:rPr>
              <a:t>Streaming + Multiscreen (non-linear) </a:t>
            </a:r>
            <a:r>
              <a:rPr kumimoji="0" lang="en-US" sz="1100" b="1" i="0" u="none" strike="noStrike" kern="1200" cap="none" spc="0" normalizeH="0" baseline="0" noProof="0">
                <a:ln>
                  <a:noFill/>
                </a:ln>
                <a:solidFill>
                  <a:srgbClr val="1F1A62"/>
                </a:solidFill>
                <a:effectLst/>
                <a:uLnTx/>
                <a:uFillTx/>
                <a:latin typeface="Helvetica"/>
                <a:ea typeface="+mn-ea"/>
                <a:cs typeface="Helvetica"/>
              </a:rPr>
              <a:t>/ </a:t>
            </a:r>
            <a:r>
              <a:rPr kumimoji="0" lang="en-US" sz="1100" b="0" i="0" u="none" strike="noStrike" kern="1200" cap="none" spc="0" normalizeH="0" baseline="0" noProof="0">
                <a:ln>
                  <a:noFill/>
                </a:ln>
                <a:solidFill>
                  <a:srgbClr val="1F1A62"/>
                </a:solidFill>
                <a:effectLst/>
                <a:uLnTx/>
                <a:uFillTx/>
                <a:latin typeface="Helvetica"/>
                <a:ea typeface="+mn-ea"/>
                <a:cs typeface="Helvetica"/>
              </a:rPr>
              <a:t>OTT</a:t>
            </a:r>
          </a:p>
        </p:txBody>
      </p:sp>
      <p:sp>
        <p:nvSpPr>
          <p:cNvPr id="30" name="Rectangle 29">
            <a:extLst>
              <a:ext uri="{FF2B5EF4-FFF2-40B4-BE49-F238E27FC236}">
                <a16:creationId xmlns:a16="http://schemas.microsoft.com/office/drawing/2014/main" id="{75F81532-3D49-4828-8247-ECFA9B63B40D}"/>
              </a:ext>
            </a:extLst>
          </p:cNvPr>
          <p:cNvSpPr/>
          <p:nvPr/>
        </p:nvSpPr>
        <p:spPr>
          <a:xfrm>
            <a:off x="4041730" y="114649"/>
            <a:ext cx="7764190"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furniture brand used cross-channel insights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from a local streaming campaign to ensure </a:t>
            </a:r>
            <a:r>
              <a:rPr kumimoji="0" lang="en-US" sz="2200" b="0" i="0" u="none" strike="noStrike" kern="1200" cap="none" spc="0" normalizeH="0" baseline="0" noProof="0">
                <a:ln>
                  <a:noFill/>
                </a:ln>
                <a:solidFill>
                  <a:srgbClr val="ED3C8D"/>
                </a:solidFill>
                <a:effectLst/>
                <a:uLnTx/>
                <a:uFillTx/>
                <a:latin typeface="Helvetica"/>
                <a:ea typeface="+mn-ea"/>
                <a:cs typeface="Helvetica"/>
              </a:rPr>
              <a:t>incremental reach of the right audience</a:t>
            </a:r>
            <a:r>
              <a:rPr kumimoji="0" lang="en-US" sz="2200" b="0" i="0" u="none" strike="noStrike" kern="1200" cap="none" spc="0" normalizeH="0" baseline="0" noProof="0">
                <a:ln>
                  <a:noFill/>
                </a:ln>
                <a:solidFill>
                  <a:srgbClr val="1F1A62"/>
                </a:solidFill>
                <a:effectLst/>
                <a:uLnTx/>
                <a:uFillTx/>
                <a:latin typeface="Helvetica"/>
                <a:ea typeface="+mn-ea"/>
                <a:cs typeface="Helvetica"/>
              </a:rPr>
              <a:t> at an </a:t>
            </a:r>
            <a:r>
              <a:rPr kumimoji="0" lang="en-US" sz="2200" b="0" i="0" u="none" strike="noStrike" kern="1200" cap="none" spc="0" normalizeH="0" baseline="0" noProof="0">
                <a:ln>
                  <a:noFill/>
                </a:ln>
                <a:solidFill>
                  <a:srgbClr val="ED3C8D"/>
                </a:solidFill>
                <a:effectLst/>
                <a:uLnTx/>
                <a:uFillTx/>
                <a:latin typeface="Helvetica"/>
                <a:ea typeface="+mn-ea"/>
                <a:cs typeface="Helvetica"/>
              </a:rPr>
              <a:t>optimal frequency</a:t>
            </a:r>
          </a:p>
        </p:txBody>
      </p:sp>
      <p:sp>
        <p:nvSpPr>
          <p:cNvPr id="29" name="TextBox 28">
            <a:extLst>
              <a:ext uri="{FF2B5EF4-FFF2-40B4-BE49-F238E27FC236}">
                <a16:creationId xmlns:a16="http://schemas.microsoft.com/office/drawing/2014/main" id="{571B4C05-4D3F-403D-9C35-ECCE47C3F0DD}"/>
              </a:ext>
            </a:extLst>
          </p:cNvPr>
          <p:cNvSpPr txBox="1"/>
          <p:nvPr/>
        </p:nvSpPr>
        <p:spPr>
          <a:xfrm>
            <a:off x="4014132" y="6194122"/>
            <a:ext cx="65522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VideoAmp</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Furniture Brand Finds Comfort in Reaching Cross-Channel Local Audiences</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August 2020.</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1" name="Picture 2" descr="VideoAmp Celebrates More Than 30 Fortune 500 Brands Adopting Its Marketing  Investment Platform With Over $10B Of Investment Optimized">
            <a:extLst>
              <a:ext uri="{FF2B5EF4-FFF2-40B4-BE49-F238E27FC236}">
                <a16:creationId xmlns:a16="http://schemas.microsoft.com/office/drawing/2014/main" id="{6FA204B1-552C-434D-9D67-0DD09DAA7A2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739565" y="5996253"/>
            <a:ext cx="1361581" cy="439145"/>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2CE3A658-43A9-4D25-8CFB-50C4CD1F01B1}"/>
              </a:ext>
            </a:extLst>
          </p:cNvPr>
          <p:cNvSpPr/>
          <p:nvPr/>
        </p:nvSpPr>
        <p:spPr>
          <a:xfrm>
            <a:off x="9691224" y="3911229"/>
            <a:ext cx="2463446" cy="1020792"/>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3600" b="1" i="0" u="none" strike="noStrike" kern="1200" cap="none" spc="0" normalizeH="0" baseline="0" noProof="0">
                <a:ln>
                  <a:noFill/>
                </a:ln>
                <a:solidFill>
                  <a:srgbClr val="1F1A62"/>
                </a:solidFill>
                <a:effectLst/>
                <a:uLnTx/>
                <a:uFillTx/>
                <a:latin typeface="Helvetica"/>
                <a:ea typeface="+mn-ea"/>
                <a:cs typeface="Helvetica"/>
              </a:rPr>
              <a:t>93.96%</a:t>
            </a:r>
          </a:p>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Video Completion Rate</a:t>
            </a:r>
          </a:p>
        </p:txBody>
      </p:sp>
      <p:sp>
        <p:nvSpPr>
          <p:cNvPr id="47" name="Rectangle 46">
            <a:extLst>
              <a:ext uri="{FF2B5EF4-FFF2-40B4-BE49-F238E27FC236}">
                <a16:creationId xmlns:a16="http://schemas.microsoft.com/office/drawing/2014/main" id="{61D1E4B6-004C-4D34-AD54-9B45B1A2FDDE}"/>
              </a:ext>
            </a:extLst>
          </p:cNvPr>
          <p:cNvSpPr/>
          <p:nvPr/>
        </p:nvSpPr>
        <p:spPr>
          <a:xfrm>
            <a:off x="4121052" y="1544897"/>
            <a:ext cx="2223328" cy="4130739"/>
          </a:xfrm>
          <a:prstGeom prst="rect">
            <a:avLst/>
          </a:prstGeom>
          <a:no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041F006-72CC-483E-BF36-EEE2AE47459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55768" y="1926856"/>
            <a:ext cx="1553899" cy="1553899"/>
          </a:xfrm>
          <a:prstGeom prst="rect">
            <a:avLst/>
          </a:prstGeom>
        </p:spPr>
      </p:pic>
      <p:sp>
        <p:nvSpPr>
          <p:cNvPr id="48" name="Rectangle 47">
            <a:extLst>
              <a:ext uri="{FF2B5EF4-FFF2-40B4-BE49-F238E27FC236}">
                <a16:creationId xmlns:a16="http://schemas.microsoft.com/office/drawing/2014/main" id="{1C7B4BBB-1E24-4081-AFC0-1B5F28C15166}"/>
              </a:ext>
            </a:extLst>
          </p:cNvPr>
          <p:cNvSpPr/>
          <p:nvPr/>
        </p:nvSpPr>
        <p:spPr>
          <a:xfrm>
            <a:off x="4010623" y="3911229"/>
            <a:ext cx="2444187" cy="1267014"/>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3600" b="1" i="0" u="none" strike="noStrike" kern="1200" cap="none" spc="0" normalizeH="0" baseline="0" noProof="0">
                <a:ln>
                  <a:noFill/>
                </a:ln>
                <a:solidFill>
                  <a:srgbClr val="1F1A62"/>
                </a:solidFill>
                <a:effectLst/>
                <a:uLnTx/>
                <a:uFillTx/>
                <a:latin typeface="Helvetica"/>
                <a:ea typeface="+mn-ea"/>
                <a:cs typeface="Helvetica"/>
              </a:rPr>
              <a:t>1.9MM</a:t>
            </a:r>
          </a:p>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Incremental Users Reached</a:t>
            </a:r>
          </a:p>
        </p:txBody>
      </p:sp>
      <p:sp>
        <p:nvSpPr>
          <p:cNvPr id="27" name="Rectangle 26">
            <a:extLst>
              <a:ext uri="{FF2B5EF4-FFF2-40B4-BE49-F238E27FC236}">
                <a16:creationId xmlns:a16="http://schemas.microsoft.com/office/drawing/2014/main" id="{B5885CA1-D2E8-4B54-9B65-1F0EE8ABDE7B}"/>
              </a:ext>
            </a:extLst>
          </p:cNvPr>
          <p:cNvSpPr/>
          <p:nvPr/>
        </p:nvSpPr>
        <p:spPr>
          <a:xfrm>
            <a:off x="6664448" y="3911229"/>
            <a:ext cx="2804783" cy="1267014"/>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3600" b="1" i="0" u="none" strike="noStrike" kern="1200" cap="none" spc="0" normalizeH="0" baseline="0" noProof="0">
                <a:ln>
                  <a:noFill/>
                </a:ln>
                <a:solidFill>
                  <a:srgbClr val="1F1A62"/>
                </a:solidFill>
                <a:effectLst/>
                <a:uLnTx/>
                <a:uFillTx/>
                <a:latin typeface="Helvetica"/>
                <a:ea typeface="+mn-ea"/>
                <a:cs typeface="Helvetica"/>
              </a:rPr>
              <a:t>1.94%</a:t>
            </a:r>
          </a:p>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Click-Through-Rate (CTR) Average Per Local Market</a:t>
            </a:r>
          </a:p>
        </p:txBody>
      </p:sp>
      <p:sp>
        <p:nvSpPr>
          <p:cNvPr id="49" name="Rectangle 48">
            <a:extLst>
              <a:ext uri="{FF2B5EF4-FFF2-40B4-BE49-F238E27FC236}">
                <a16:creationId xmlns:a16="http://schemas.microsoft.com/office/drawing/2014/main" id="{C5D2F202-067C-4A7A-AA0E-99AE77857860}"/>
              </a:ext>
            </a:extLst>
          </p:cNvPr>
          <p:cNvSpPr/>
          <p:nvPr/>
        </p:nvSpPr>
        <p:spPr>
          <a:xfrm>
            <a:off x="6664448" y="1544897"/>
            <a:ext cx="2804782" cy="4130739"/>
          </a:xfrm>
          <a:prstGeom prst="rect">
            <a:avLst/>
          </a:prstGeom>
          <a:no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A24ADED-6E42-4A37-A5A5-0E20E91E234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0521" y="1997488"/>
            <a:ext cx="1412635" cy="1412635"/>
          </a:xfrm>
          <a:prstGeom prst="rect">
            <a:avLst/>
          </a:prstGeom>
        </p:spPr>
      </p:pic>
      <p:sp>
        <p:nvSpPr>
          <p:cNvPr id="50" name="Rectangle 49">
            <a:extLst>
              <a:ext uri="{FF2B5EF4-FFF2-40B4-BE49-F238E27FC236}">
                <a16:creationId xmlns:a16="http://schemas.microsoft.com/office/drawing/2014/main" id="{25E29DC5-A964-4D4E-BB46-ECF2454D652B}"/>
              </a:ext>
            </a:extLst>
          </p:cNvPr>
          <p:cNvSpPr/>
          <p:nvPr/>
        </p:nvSpPr>
        <p:spPr>
          <a:xfrm>
            <a:off x="9678870" y="1544897"/>
            <a:ext cx="2386554" cy="4130739"/>
          </a:xfrm>
          <a:prstGeom prst="rect">
            <a:avLst/>
          </a:prstGeom>
          <a:no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D74968F-C2AA-4A07-ACA0-0AB5DF8D3C5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203505" y="1997488"/>
            <a:ext cx="1412635" cy="1412635"/>
          </a:xfrm>
          <a:prstGeom prst="rect">
            <a:avLst/>
          </a:prstGeom>
        </p:spPr>
      </p:pic>
      <p:sp>
        <p:nvSpPr>
          <p:cNvPr id="32" name="Rectangle 31">
            <a:extLst>
              <a:ext uri="{FF2B5EF4-FFF2-40B4-BE49-F238E27FC236}">
                <a16:creationId xmlns:a16="http://schemas.microsoft.com/office/drawing/2014/main" id="{5FA75442-C54B-4499-9AA2-02EA4E39F897}"/>
              </a:ext>
            </a:extLst>
          </p:cNvPr>
          <p:cNvSpPr/>
          <p:nvPr/>
        </p:nvSpPr>
        <p:spPr>
          <a:xfrm>
            <a:off x="10454326" y="1"/>
            <a:ext cx="1737674" cy="422602"/>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(non-TV)</a:t>
            </a:r>
          </a:p>
        </p:txBody>
      </p:sp>
      <p:pic>
        <p:nvPicPr>
          <p:cNvPr id="4" name="Picture 3" descr="Icon&#10;&#10;Description automatically generated">
            <a:extLst>
              <a:ext uri="{FF2B5EF4-FFF2-40B4-BE49-F238E27FC236}">
                <a16:creationId xmlns:a16="http://schemas.microsoft.com/office/drawing/2014/main" id="{0198EECB-3630-4BC8-BB26-8F4A849ADDA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97818" y="85390"/>
            <a:ext cx="659005" cy="659005"/>
          </a:xfrm>
          <a:prstGeom prst="rect">
            <a:avLst/>
          </a:prstGeom>
        </p:spPr>
      </p:pic>
    </p:spTree>
    <p:extLst>
      <p:ext uri="{BB962C8B-B14F-4D97-AF65-F5344CB8AC3E}">
        <p14:creationId xmlns:p14="http://schemas.microsoft.com/office/powerpoint/2010/main" val="2155866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2C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6C2F740-C34E-4972-8DF4-0F0D86B0DD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3" name="Slide Number Placeholder 5">
            <a:extLst>
              <a:ext uri="{FF2B5EF4-FFF2-40B4-BE49-F238E27FC236}">
                <a16:creationId xmlns:a16="http://schemas.microsoft.com/office/drawing/2014/main" id="{95215B19-BF92-4CA6-89C6-7EF09E467E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EB4C68D8-D883-4059-8F97-51211E0A253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a:t>
            </a:r>
          </a:p>
        </p:txBody>
      </p:sp>
      <p:pic>
        <p:nvPicPr>
          <p:cNvPr id="32" name="Picture 31" descr="Logo, icon&#10;&#10;Description automatically generated">
            <a:extLst>
              <a:ext uri="{FF2B5EF4-FFF2-40B4-BE49-F238E27FC236}">
                <a16:creationId xmlns:a16="http://schemas.microsoft.com/office/drawing/2014/main" id="{14F04699-7E6A-499A-BAEE-6CE7809420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44556" y="-35377"/>
            <a:ext cx="886904" cy="886904"/>
          </a:xfrm>
          <a:prstGeom prst="rect">
            <a:avLst/>
          </a:prstGeom>
          <a:noFill/>
          <a:ln>
            <a:noFill/>
          </a:ln>
        </p:spPr>
      </p:pic>
      <p:sp>
        <p:nvSpPr>
          <p:cNvPr id="25" name="Rectangle 24">
            <a:extLst>
              <a:ext uri="{FF2B5EF4-FFF2-40B4-BE49-F238E27FC236}">
                <a16:creationId xmlns:a16="http://schemas.microsoft.com/office/drawing/2014/main" id="{D6F3E4AB-B239-4014-8CC3-C8706E0369B4}"/>
              </a:ext>
            </a:extLst>
          </p:cNvPr>
          <p:cNvSpPr/>
          <p:nvPr/>
        </p:nvSpPr>
        <p:spPr>
          <a:xfrm>
            <a:off x="76122" y="896763"/>
            <a:ext cx="3904144" cy="557075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An auto brand sought to efficiently maximize reach and drive website traffic with an audience-based, cross-platform campaign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An audience-based TV campaign ran across 41 networks, with 70% of impressions running outside primetime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Enhanced with 20% of overall investment in a targeted streaming campaign to support and expand overall reach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Entire campaign was geographically targeted to the area where majority of sales originated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In-market for new vehicles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Nearly half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43%)</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of households reached via streaming were incremental to TV. Campaign also generated a positive impact on website traffic, increasing immediate visitors to brand’s website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+419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in one month</a:t>
            </a:r>
            <a:endParaRPr kumimoji="0" lang="en-US" sz="1200" b="0" i="0" u="none" strike="noStrike" kern="1200" cap="none" spc="0" normalizeH="0" baseline="0" noProof="0" dirty="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Effectv</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‘Effectv Streaming’* + Linear TV</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Linear TV, Connected TV (CTV) STB VOD, Mobile &amp; Web</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7" y="121423"/>
            <a:ext cx="7568667"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a:ea typeface="+mn-ea"/>
                <a:cs typeface="Helvetica"/>
              </a:rPr>
              <a:t>A geo-targeted, audience-based campaign </a:t>
            </a:r>
            <a:br>
              <a:rPr kumimoji="0" lang="en-US" sz="2200" b="0" i="0" u="none" strike="noStrike" kern="1200" cap="none" spc="0" normalizeH="0" baseline="0" noProof="0" dirty="0">
                <a:ln>
                  <a:noFill/>
                </a:ln>
                <a:solidFill>
                  <a:srgbClr val="1F1A62"/>
                </a:solidFill>
                <a:effectLst/>
                <a:uLnTx/>
                <a:uFillTx/>
                <a:latin typeface="Helvetica"/>
                <a:ea typeface="+mn-ea"/>
                <a:cs typeface="Helvetica"/>
              </a:rPr>
            </a:br>
            <a:r>
              <a:rPr kumimoji="0" lang="en-US" sz="2200" b="0" i="0" u="none" strike="noStrike" kern="1200" cap="none" spc="0" normalizeH="0" baseline="0" noProof="0" dirty="0">
                <a:ln>
                  <a:noFill/>
                </a:ln>
                <a:solidFill>
                  <a:srgbClr val="1F1A62"/>
                </a:solidFill>
                <a:effectLst/>
                <a:uLnTx/>
                <a:uFillTx/>
                <a:latin typeface="Helvetica"/>
                <a:ea typeface="+mn-ea"/>
                <a:cs typeface="Helvetica"/>
              </a:rPr>
              <a:t>drove </a:t>
            </a:r>
            <a:r>
              <a:rPr kumimoji="0" lang="en-US" sz="2200" b="0" i="0" u="none" strike="noStrike" kern="1200" cap="none" spc="0" normalizeH="0" baseline="0" noProof="0" dirty="0">
                <a:ln>
                  <a:noFill/>
                </a:ln>
                <a:solidFill>
                  <a:srgbClr val="ED3C8D"/>
                </a:solidFill>
                <a:effectLst/>
                <a:uLnTx/>
                <a:uFillTx/>
                <a:latin typeface="Helvetica"/>
                <a:ea typeface="+mn-ea"/>
                <a:cs typeface="Helvetica"/>
              </a:rPr>
              <a:t>website traffic </a:t>
            </a:r>
            <a:r>
              <a:rPr kumimoji="0" lang="en-US" sz="2200" b="0" i="0" u="none" strike="noStrike" kern="1200" cap="none" spc="0" normalizeH="0" baseline="0" noProof="0" dirty="0">
                <a:ln>
                  <a:noFill/>
                </a:ln>
                <a:solidFill>
                  <a:srgbClr val="1F1A62"/>
                </a:solidFill>
                <a:effectLst/>
                <a:uLnTx/>
                <a:uFillTx/>
                <a:latin typeface="Helvetica"/>
                <a:ea typeface="+mn-ea"/>
                <a:cs typeface="Helvetica"/>
              </a:rPr>
              <a:t>for an automotive brand</a:t>
            </a:r>
            <a:endParaRPr kumimoji="0" lang="en-US" sz="2200" b="0" i="0" u="none" strike="noStrike" kern="1200" cap="none" spc="0" normalizeH="0" baseline="0" noProof="0" dirty="0">
              <a:ln>
                <a:noFill/>
              </a:ln>
              <a:solidFill>
                <a:srgbClr val="ED3C8D"/>
              </a:solidFill>
              <a:effectLst/>
              <a:uLnTx/>
              <a:uFillTx/>
              <a:latin typeface="Helvetica"/>
              <a:ea typeface="+mn-ea"/>
              <a:cs typeface="Helvetica"/>
            </a:endParaRPr>
          </a:p>
        </p:txBody>
      </p:sp>
      <p:sp>
        <p:nvSpPr>
          <p:cNvPr id="37" name="TextBox 36">
            <a:extLst>
              <a:ext uri="{FF2B5EF4-FFF2-40B4-BE49-F238E27FC236}">
                <a16:creationId xmlns:a16="http://schemas.microsoft.com/office/drawing/2014/main" id="{14F36C49-443D-4E60-B1B7-6C4AA013C3F0}"/>
              </a:ext>
            </a:extLst>
          </p:cNvPr>
          <p:cNvSpPr txBox="1"/>
          <p:nvPr/>
        </p:nvSpPr>
        <p:spPr>
          <a:xfrm>
            <a:off x="3973856" y="5822227"/>
            <a:ext cx="69176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Effectv, Automotive Case Study. Based on analysis of Effectv Streaming advertising campaigns (2021); Web site results provided by TVSquared analysis. Time period: February 2021. *The “Awareness” portion of the analysis consisted of aggregated ad exposure data of viewing by Comcast households. **The “Consideration” portion of the analysis consisted of third-party web site evaluation by TVSquared; Immediate visitors are defined as additional (above pre-determined baseline) web site visitors occurring within 30 minutes of a cable TV ad airing. *’Effectv Streaming’ consists of premium, mostly long-form video across multiple devices including Connected TV (CTV), set-top-box VOD (STB VOD), mobile and web.</a:t>
            </a:r>
          </a:p>
        </p:txBody>
      </p:sp>
      <p:sp>
        <p:nvSpPr>
          <p:cNvPr id="42" name="TextBox 41">
            <a:extLst>
              <a:ext uri="{FF2B5EF4-FFF2-40B4-BE49-F238E27FC236}">
                <a16:creationId xmlns:a16="http://schemas.microsoft.com/office/drawing/2014/main" id="{E08B79E5-2581-461A-BD5E-36F9672FB095}"/>
              </a:ext>
            </a:extLst>
          </p:cNvPr>
          <p:cNvSpPr txBox="1"/>
          <p:nvPr/>
        </p:nvSpPr>
        <p:spPr>
          <a:xfrm>
            <a:off x="4565131" y="2212116"/>
            <a:ext cx="2341615" cy="2554545"/>
          </a:xfrm>
          <a:prstGeom prst="rect">
            <a:avLst/>
          </a:prstGeom>
          <a:noFill/>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more likely for TV viewers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to be in the target audience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78%</a:t>
            </a:r>
            <a:endParaRPr kumimoji="0" lang="en-US" sz="3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of targeted impressions came from an audience-based campaign with the remainder from fixed programming</a:t>
            </a:r>
          </a:p>
        </p:txBody>
      </p:sp>
      <p:sp>
        <p:nvSpPr>
          <p:cNvPr id="2" name="Rectangle 1">
            <a:extLst>
              <a:ext uri="{FF2B5EF4-FFF2-40B4-BE49-F238E27FC236}">
                <a16:creationId xmlns:a16="http://schemas.microsoft.com/office/drawing/2014/main" id="{7C39B520-E733-4BE2-B097-45C0EA0204C0}"/>
              </a:ext>
            </a:extLst>
          </p:cNvPr>
          <p:cNvSpPr/>
          <p:nvPr/>
        </p:nvSpPr>
        <p:spPr>
          <a:xfrm>
            <a:off x="4565131" y="1615269"/>
            <a:ext cx="2341615" cy="3881190"/>
          </a:xfrm>
          <a:prstGeom prst="rect">
            <a:avLst/>
          </a:prstGeom>
          <a:no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0363ED4-105B-4B88-8CC8-64845C2CFF68}"/>
              </a:ext>
            </a:extLst>
          </p:cNvPr>
          <p:cNvSpPr txBox="1"/>
          <p:nvPr/>
        </p:nvSpPr>
        <p:spPr>
          <a:xfrm>
            <a:off x="4919943" y="1716044"/>
            <a:ext cx="163199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TV Outcomes</a:t>
            </a:r>
          </a:p>
        </p:txBody>
      </p:sp>
      <p:sp>
        <p:nvSpPr>
          <p:cNvPr id="29" name="Rectangle 28">
            <a:extLst>
              <a:ext uri="{FF2B5EF4-FFF2-40B4-BE49-F238E27FC236}">
                <a16:creationId xmlns:a16="http://schemas.microsoft.com/office/drawing/2014/main" id="{FE1FD5B6-E374-4711-9987-D5393B01DA98}"/>
              </a:ext>
            </a:extLst>
          </p:cNvPr>
          <p:cNvSpPr/>
          <p:nvPr/>
        </p:nvSpPr>
        <p:spPr>
          <a:xfrm>
            <a:off x="4565131" y="1126345"/>
            <a:ext cx="4760932" cy="430887"/>
          </a:xfrm>
          <a:prstGeom prst="rect">
            <a:avLst/>
          </a:prstGeom>
          <a:solidFill>
            <a:srgbClr val="1F1A62"/>
          </a:solidFill>
          <a:ln w="28575">
            <a:solidFill>
              <a:srgbClr val="1F1A62"/>
            </a:solidFill>
          </a:ln>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AWARENESS*</a:t>
            </a:r>
          </a:p>
        </p:txBody>
      </p:sp>
      <p:sp>
        <p:nvSpPr>
          <p:cNvPr id="43" name="TextBox 42">
            <a:extLst>
              <a:ext uri="{FF2B5EF4-FFF2-40B4-BE49-F238E27FC236}">
                <a16:creationId xmlns:a16="http://schemas.microsoft.com/office/drawing/2014/main" id="{3408F425-2724-423B-B14B-2080594851EB}"/>
              </a:ext>
            </a:extLst>
          </p:cNvPr>
          <p:cNvSpPr txBox="1"/>
          <p:nvPr/>
        </p:nvSpPr>
        <p:spPr>
          <a:xfrm>
            <a:off x="6998285" y="2212116"/>
            <a:ext cx="2321830" cy="3277820"/>
          </a:xfrm>
          <a:prstGeom prst="rect">
            <a:avLst/>
          </a:prstGeom>
          <a:noFill/>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of households reached with streaming were incremental to TV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of streaming impressions delivered were to households with no TV service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of streaming impressions were served via the TV screen</a:t>
            </a:r>
          </a:p>
        </p:txBody>
      </p:sp>
      <p:sp>
        <p:nvSpPr>
          <p:cNvPr id="26" name="Rectangle 25">
            <a:extLst>
              <a:ext uri="{FF2B5EF4-FFF2-40B4-BE49-F238E27FC236}">
                <a16:creationId xmlns:a16="http://schemas.microsoft.com/office/drawing/2014/main" id="{B482690A-4825-47E0-B7B6-9FD7D5D7B210}"/>
              </a:ext>
            </a:extLst>
          </p:cNvPr>
          <p:cNvSpPr/>
          <p:nvPr/>
        </p:nvSpPr>
        <p:spPr>
          <a:xfrm>
            <a:off x="6988393" y="1615269"/>
            <a:ext cx="2341615" cy="3881190"/>
          </a:xfrm>
          <a:prstGeom prst="rect">
            <a:avLst/>
          </a:prstGeom>
          <a:no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D65C223A-9D81-4A15-B085-43992F630043}"/>
              </a:ext>
            </a:extLst>
          </p:cNvPr>
          <p:cNvSpPr txBox="1"/>
          <p:nvPr/>
        </p:nvSpPr>
        <p:spPr>
          <a:xfrm>
            <a:off x="6998285" y="1716044"/>
            <a:ext cx="2321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Outcomes</a:t>
            </a:r>
          </a:p>
        </p:txBody>
      </p:sp>
      <p:sp>
        <p:nvSpPr>
          <p:cNvPr id="31" name="Rectangle 30">
            <a:extLst>
              <a:ext uri="{FF2B5EF4-FFF2-40B4-BE49-F238E27FC236}">
                <a16:creationId xmlns:a16="http://schemas.microsoft.com/office/drawing/2014/main" id="{06C3210B-F409-4141-9D52-6C0E3DBD1E70}"/>
              </a:ext>
            </a:extLst>
          </p:cNvPr>
          <p:cNvSpPr/>
          <p:nvPr/>
        </p:nvSpPr>
        <p:spPr>
          <a:xfrm>
            <a:off x="9430204" y="1126345"/>
            <a:ext cx="2202771" cy="430887"/>
          </a:xfrm>
          <a:prstGeom prst="rect">
            <a:avLst/>
          </a:prstGeom>
          <a:solidFill>
            <a:srgbClr val="4EBEA4"/>
          </a:solidFill>
          <a:ln w="28575">
            <a:solidFill>
              <a:srgbClr val="4EBEA4"/>
            </a:solidFill>
          </a:ln>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CONSIDERATION**</a:t>
            </a:r>
          </a:p>
        </p:txBody>
      </p:sp>
      <p:sp>
        <p:nvSpPr>
          <p:cNvPr id="41" name="TextBox 40">
            <a:extLst>
              <a:ext uri="{FF2B5EF4-FFF2-40B4-BE49-F238E27FC236}">
                <a16:creationId xmlns:a16="http://schemas.microsoft.com/office/drawing/2014/main" id="{A8CDBD32-3B66-4025-B88C-49D48C254F97}"/>
              </a:ext>
            </a:extLst>
          </p:cNvPr>
          <p:cNvSpPr txBox="1"/>
          <p:nvPr/>
        </p:nvSpPr>
        <p:spPr>
          <a:xfrm>
            <a:off x="9411654" y="2212116"/>
            <a:ext cx="2239871" cy="2123658"/>
          </a:xfrm>
          <a:prstGeom prst="rect">
            <a:avLst/>
          </a:prstGeom>
          <a:noFill/>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Immediate visitors to their website within one month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Visits within the month from these immediate visitors</a:t>
            </a:r>
          </a:p>
        </p:txBody>
      </p:sp>
      <p:sp>
        <p:nvSpPr>
          <p:cNvPr id="27" name="Rectangle 26">
            <a:extLst>
              <a:ext uri="{FF2B5EF4-FFF2-40B4-BE49-F238E27FC236}">
                <a16:creationId xmlns:a16="http://schemas.microsoft.com/office/drawing/2014/main" id="{918CF46E-46E7-49F9-BD21-C1A18E105B44}"/>
              </a:ext>
            </a:extLst>
          </p:cNvPr>
          <p:cNvSpPr/>
          <p:nvPr/>
        </p:nvSpPr>
        <p:spPr>
          <a:xfrm>
            <a:off x="9430204" y="1615269"/>
            <a:ext cx="2202770" cy="3881190"/>
          </a:xfrm>
          <a:prstGeom prst="rect">
            <a:avLst/>
          </a:prstGeom>
          <a:no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B8ED48BE-A295-47E1-A2AF-CF953F075817}"/>
              </a:ext>
            </a:extLst>
          </p:cNvPr>
          <p:cNvSpPr txBox="1"/>
          <p:nvPr/>
        </p:nvSpPr>
        <p:spPr>
          <a:xfrm>
            <a:off x="9476212" y="1671839"/>
            <a:ext cx="21107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Web Results</a:t>
            </a:r>
          </a:p>
        </p:txBody>
      </p:sp>
      <p:sp>
        <p:nvSpPr>
          <p:cNvPr id="39" name="Rectangle 38">
            <a:extLst>
              <a:ext uri="{FF2B5EF4-FFF2-40B4-BE49-F238E27FC236}">
                <a16:creationId xmlns:a16="http://schemas.microsoft.com/office/drawing/2014/main" id="{9E736540-606E-4F66-AEDD-59BE566E9C74}"/>
              </a:ext>
            </a:extLst>
          </p:cNvPr>
          <p:cNvSpPr/>
          <p:nvPr/>
        </p:nvSpPr>
        <p:spPr>
          <a:xfrm>
            <a:off x="10727703" y="0"/>
            <a:ext cx="1464296"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Linear TV</a:t>
            </a:r>
          </a:p>
        </p:txBody>
      </p:sp>
      <p:pic>
        <p:nvPicPr>
          <p:cNvPr id="38" name="Picture 2" descr="Effectv (formerly Comcast Spotlight) - Full Vendor Profile, Client Reviews  and Learning Resources">
            <a:extLst>
              <a:ext uri="{FF2B5EF4-FFF2-40B4-BE49-F238E27FC236}">
                <a16:creationId xmlns:a16="http://schemas.microsoft.com/office/drawing/2014/main" id="{62C5306A-BA46-4390-8E8C-5E4C13910D5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8438" y="6004598"/>
            <a:ext cx="1329361" cy="50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397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2C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Retail</a:t>
            </a:r>
            <a:endParaRPr kumimoji="0" lang="en-US" sz="1600" b="0"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25400" y="856369"/>
            <a:ext cx="3980266" cy="569386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national retailer’s holiday 2020 campaign goal required driving shopper behavior across the brand’s core brick &amp; mortar footprint while monitoring ecommerce outcomes</a:t>
            </a: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Media agency </a:t>
            </a:r>
            <a:r>
              <a:rPr kumimoji="0" lang="en-US" sz="1100" b="0" i="0" u="none" strike="noStrike" kern="1200" cap="none" spc="0" normalizeH="0" baseline="0" noProof="0" err="1">
                <a:ln>
                  <a:noFill/>
                </a:ln>
                <a:solidFill>
                  <a:srgbClr val="1F1A62"/>
                </a:solidFill>
                <a:effectLst/>
                <a:uLnTx/>
                <a:uFillTx/>
                <a:latin typeface="Helvetica"/>
                <a:ea typeface="+mn-ea"/>
                <a:cs typeface="Helvetica"/>
              </a:rPr>
              <a:t>Mediahub</a:t>
            </a:r>
            <a:r>
              <a:rPr kumimoji="0" lang="en-US" sz="1100" b="0" i="0" u="none" strike="noStrike" kern="1200" cap="none" spc="0" normalizeH="0" baseline="0" noProof="0">
                <a:ln>
                  <a:noFill/>
                </a:ln>
                <a:solidFill>
                  <a:srgbClr val="1F1A62"/>
                </a:solidFill>
                <a:effectLst/>
                <a:uLnTx/>
                <a:uFillTx/>
                <a:latin typeface="Helvetica"/>
                <a:ea typeface="+mn-ea"/>
                <a:cs typeface="Helvetica"/>
              </a:rPr>
              <a:t> used an audience-first approach to target shoppers across live linear &amp; streaming devices within a regionalized footprint while measuring website visits post ad-exposure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Ampersand’s Targeted TV solution delivered a geo-targeted, multiscreen campaign across premium live &amp; on-demand platforms, which was measured in partnership with TVSquared to demonstrate how TV exposure drives web traffic*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A25-54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insights revealed:</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Optimal linear TV dayparts and networks: daytime drove </a:t>
            </a:r>
            <a:r>
              <a:rPr kumimoji="0" lang="en-US" sz="1000" b="1" i="0" u="none" strike="noStrike" kern="1200" cap="none" spc="0" normalizeH="0" baseline="0" noProof="0">
                <a:ln>
                  <a:noFill/>
                </a:ln>
                <a:solidFill>
                  <a:srgbClr val="1F1A62"/>
                </a:solidFill>
                <a:effectLst/>
                <a:uLnTx/>
                <a:uFillTx/>
                <a:latin typeface="Helvetica"/>
                <a:ea typeface="+mn-ea"/>
                <a:cs typeface="Helvetica"/>
              </a:rPr>
              <a:t>33%</a:t>
            </a:r>
            <a:r>
              <a:rPr kumimoji="0" lang="en-US" sz="1000" b="0" i="0" u="none" strike="noStrike" kern="1200" cap="none" spc="0" normalizeH="0" baseline="0" noProof="0">
                <a:ln>
                  <a:noFill/>
                </a:ln>
                <a:solidFill>
                  <a:srgbClr val="1F1A62"/>
                </a:solidFill>
                <a:effectLst/>
                <a:uLnTx/>
                <a:uFillTx/>
                <a:latin typeface="Helvetica"/>
                <a:ea typeface="+mn-ea"/>
                <a:cs typeface="Helvetica"/>
              </a:rPr>
              <a:t> of immediate site visitors</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Streaming TV insights demonstrated timely impact of campaign, with </a:t>
            </a:r>
            <a:r>
              <a:rPr kumimoji="0" lang="en-US" sz="1000" b="1" i="0" u="none" strike="noStrike" kern="1200" cap="none" spc="0" normalizeH="0" baseline="0" noProof="0">
                <a:ln>
                  <a:noFill/>
                </a:ln>
                <a:solidFill>
                  <a:srgbClr val="1F1A62"/>
                </a:solidFill>
                <a:effectLst/>
                <a:uLnTx/>
                <a:uFillTx/>
                <a:latin typeface="Helvetica"/>
                <a:ea typeface="+mn-ea"/>
                <a:cs typeface="Helvetica"/>
              </a:rPr>
              <a:t>30% </a:t>
            </a:r>
            <a:r>
              <a:rPr kumimoji="0" lang="en-US" sz="1000" b="0" i="0" u="none" strike="noStrike" kern="1200" cap="none" spc="0" normalizeH="0" baseline="0" noProof="0">
                <a:ln>
                  <a:noFill/>
                </a:ln>
                <a:solidFill>
                  <a:srgbClr val="1F1A62"/>
                </a:solidFill>
                <a:effectLst/>
                <a:uLnTx/>
                <a:uFillTx/>
                <a:latin typeface="Helvetica"/>
                <a:ea typeface="+mn-ea"/>
                <a:cs typeface="Helvetica"/>
              </a:rPr>
              <a:t>of website visitors &amp; order confirmations occurring within 2 days of ad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Ampersand’s Targeted TV solution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 Linear TV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Local Linear TV, OTT, Connected TV (CTV), Desktop, Mobile, Tablet</a:t>
            </a:r>
          </a:p>
        </p:txBody>
      </p:sp>
      <p:sp>
        <p:nvSpPr>
          <p:cNvPr id="30" name="Rectangle 29">
            <a:extLst>
              <a:ext uri="{FF2B5EF4-FFF2-40B4-BE49-F238E27FC236}">
                <a16:creationId xmlns:a16="http://schemas.microsoft.com/office/drawing/2014/main" id="{75F81532-3D49-4828-8247-ECFA9B63B40D}"/>
              </a:ext>
            </a:extLst>
          </p:cNvPr>
          <p:cNvSpPr/>
          <p:nvPr/>
        </p:nvSpPr>
        <p:spPr>
          <a:xfrm>
            <a:off x="4011250" y="104489"/>
            <a:ext cx="6716453"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national retailer realized the impact of regional TV and streaming campaigns on </a:t>
            </a:r>
            <a:r>
              <a:rPr kumimoji="0" lang="en-US" sz="2200" b="0" i="0" u="none" strike="noStrike" kern="1200" cap="none" spc="0" normalizeH="0" baseline="0" noProof="0">
                <a:ln>
                  <a:noFill/>
                </a:ln>
                <a:solidFill>
                  <a:srgbClr val="ED3C8D"/>
                </a:solidFill>
                <a:effectLst/>
                <a:uLnTx/>
                <a:uFillTx/>
                <a:latin typeface="Helvetica"/>
                <a:ea typeface="+mn-ea"/>
                <a:cs typeface="Helvetica"/>
              </a:rPr>
              <a:t>driving website traffic</a:t>
            </a:r>
            <a:r>
              <a:rPr kumimoji="0" lang="en-US" sz="2200" b="0" i="0" u="none" strike="noStrike" kern="1200" cap="none" spc="0" normalizeH="0" baseline="0" noProof="0">
                <a:ln>
                  <a:noFill/>
                </a:ln>
                <a:solidFill>
                  <a:srgbClr val="1F1A62"/>
                </a:solidFill>
                <a:effectLst/>
                <a:uLnTx/>
                <a:uFillTx/>
                <a:latin typeface="Helvetica"/>
                <a:ea typeface="+mn-ea"/>
                <a:cs typeface="Helvetica"/>
              </a:rPr>
              <a:t> and </a:t>
            </a:r>
            <a:r>
              <a:rPr kumimoji="0" lang="en-US" sz="2200" b="0" i="0" u="none" strike="noStrike" kern="1200" cap="none" spc="0" normalizeH="0" baseline="0" noProof="0">
                <a:ln>
                  <a:noFill/>
                </a:ln>
                <a:solidFill>
                  <a:srgbClr val="ED3C8D"/>
                </a:solidFill>
                <a:effectLst/>
                <a:uLnTx/>
                <a:uFillTx/>
                <a:latin typeface="Helvetica"/>
                <a:ea typeface="+mn-ea"/>
                <a:cs typeface="Helvetica"/>
              </a:rPr>
              <a:t>sales </a:t>
            </a:r>
            <a:r>
              <a:rPr kumimoji="0" lang="en-US" sz="2200" b="0" i="0" u="none" strike="noStrike" kern="1200" cap="none" spc="0" normalizeH="0" baseline="0" noProof="0">
                <a:ln>
                  <a:noFill/>
                </a:ln>
                <a:solidFill>
                  <a:srgbClr val="1F1A62"/>
                </a:solidFill>
                <a:effectLst/>
                <a:uLnTx/>
                <a:uFillTx/>
                <a:latin typeface="Helvetica"/>
                <a:ea typeface="+mn-ea"/>
                <a:cs typeface="Helvetica"/>
              </a:rPr>
              <a:t>through cross-screen campaign insights</a:t>
            </a:r>
          </a:p>
        </p:txBody>
      </p:sp>
      <p:sp>
        <p:nvSpPr>
          <p:cNvPr id="29" name="TextBox 28">
            <a:extLst>
              <a:ext uri="{FF2B5EF4-FFF2-40B4-BE49-F238E27FC236}">
                <a16:creationId xmlns:a16="http://schemas.microsoft.com/office/drawing/2014/main" id="{571B4C05-4D3F-403D-9C35-ECCE47C3F0DD}"/>
              </a:ext>
            </a:extLst>
          </p:cNvPr>
          <p:cNvSpPr txBox="1"/>
          <p:nvPr/>
        </p:nvSpPr>
        <p:spPr>
          <a:xfrm>
            <a:off x="3991553" y="5705849"/>
            <a:ext cx="64585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Ampersand, Case study:</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Targeted TV Effectiveness: Local multi-screen holiday TV campaign drives shopper engagement + sales</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flight date – 9/28/20-12/25/20; measurement period – 10/13/20-12/27/20. Campaign agency: Mediahub. Data partner: TVSquared. Geos: 19 total based on store proximity. Frequency: even weekly pacing + 95% video completion rate (VCR). Actions measured: retailer site visitation (any page), order confirmation page. Attribution based on website visitation following linear ad or digital ad exposure; Attribution windows: Local targeted TV – 30 minutes = immediate response, 14 days from Immediate Response = Return Response; Streaming – within 7 days Post Initiative Exposure. *Website visits measured by TVSquared pixels.</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7" name="Picture 2" descr="Image result for ampersand logo">
            <a:extLst>
              <a:ext uri="{FF2B5EF4-FFF2-40B4-BE49-F238E27FC236}">
                <a16:creationId xmlns:a16="http://schemas.microsoft.com/office/drawing/2014/main" id="{0A5F8905-D83B-487A-B67E-BB2102CBB96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450089" y="5797807"/>
            <a:ext cx="1736431" cy="4367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picture containing shape&#10;&#10;Description automatically generated">
            <a:extLst>
              <a:ext uri="{FF2B5EF4-FFF2-40B4-BE49-F238E27FC236}">
                <a16:creationId xmlns:a16="http://schemas.microsoft.com/office/drawing/2014/main" id="{79CDD2E9-8902-4C68-978D-659F095982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8648" y="81814"/>
            <a:ext cx="659005" cy="659005"/>
          </a:xfrm>
          <a:prstGeom prst="rect">
            <a:avLst/>
          </a:prstGeom>
        </p:spPr>
      </p:pic>
      <p:sp>
        <p:nvSpPr>
          <p:cNvPr id="76" name="TextBox 75">
            <a:extLst>
              <a:ext uri="{FF2B5EF4-FFF2-40B4-BE49-F238E27FC236}">
                <a16:creationId xmlns:a16="http://schemas.microsoft.com/office/drawing/2014/main" id="{4A6E2963-7CC6-48AE-B777-3A9950E67CCD}"/>
              </a:ext>
            </a:extLst>
          </p:cNvPr>
          <p:cNvSpPr txBox="1"/>
          <p:nvPr/>
        </p:nvSpPr>
        <p:spPr>
          <a:xfrm>
            <a:off x="4996211" y="3931163"/>
            <a:ext cx="19225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Linear Results</a:t>
            </a:r>
          </a:p>
        </p:txBody>
      </p:sp>
      <p:sp>
        <p:nvSpPr>
          <p:cNvPr id="79" name="TextBox 78">
            <a:extLst>
              <a:ext uri="{FF2B5EF4-FFF2-40B4-BE49-F238E27FC236}">
                <a16:creationId xmlns:a16="http://schemas.microsoft.com/office/drawing/2014/main" id="{B8499B5A-FF10-4EF6-89C8-745507DF1EB8}"/>
              </a:ext>
            </a:extLst>
          </p:cNvPr>
          <p:cNvSpPr txBox="1"/>
          <p:nvPr/>
        </p:nvSpPr>
        <p:spPr>
          <a:xfrm>
            <a:off x="4055617" y="4200785"/>
            <a:ext cx="380373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Cable TV ad exposure insights identified areas to drive increased performance based on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1" i="0" u="none" strike="noStrike" kern="1200" cap="none" spc="0" normalizeH="0" baseline="0" noProof="0">
                <a:ln>
                  <a:noFill/>
                </a:ln>
                <a:solidFill>
                  <a:srgbClr val="1F1A62"/>
                </a:solidFill>
                <a:effectLst/>
                <a:uLnTx/>
                <a:uFillTx/>
                <a:latin typeface="Helvetica"/>
                <a:ea typeface="+mn-ea"/>
                <a:cs typeface="Helvetica"/>
              </a:rPr>
              <a:t>Diversify Dayparts</a:t>
            </a:r>
            <a:r>
              <a:rPr kumimoji="0" lang="en-US" sz="1050" b="0" i="0" u="none" strike="noStrike" kern="1200" cap="none" spc="0" normalizeH="0" baseline="0" noProof="0">
                <a:ln>
                  <a:noFill/>
                </a:ln>
                <a:solidFill>
                  <a:srgbClr val="1F1A62"/>
                </a:solidFill>
                <a:effectLst/>
                <a:uLnTx/>
                <a:uFillTx/>
                <a:latin typeface="Helvetica"/>
                <a:ea typeface="+mn-ea"/>
                <a:cs typeface="Helvetica"/>
              </a:rPr>
              <a:t>: Daytime and Weekend Daytime drove </a:t>
            </a:r>
            <a:r>
              <a:rPr kumimoji="0" lang="en-US" sz="1050" b="1" i="0" u="none" strike="noStrike" kern="1200" cap="none" spc="0" normalizeH="0" baseline="0" noProof="0">
                <a:ln>
                  <a:noFill/>
                </a:ln>
                <a:solidFill>
                  <a:srgbClr val="1F1A62"/>
                </a:solidFill>
                <a:effectLst/>
                <a:uLnTx/>
                <a:uFillTx/>
                <a:latin typeface="Helvetica"/>
                <a:ea typeface="+mn-ea"/>
                <a:cs typeface="Helvetica"/>
              </a:rPr>
              <a:t>33%</a:t>
            </a:r>
            <a:r>
              <a:rPr kumimoji="0" lang="en-US" sz="1050" b="0" i="0" u="none" strike="noStrike" kern="1200" cap="none" spc="0" normalizeH="0" baseline="0" noProof="0">
                <a:ln>
                  <a:noFill/>
                </a:ln>
                <a:solidFill>
                  <a:srgbClr val="1F1A62"/>
                </a:solidFill>
                <a:effectLst/>
                <a:uLnTx/>
                <a:uFillTx/>
                <a:latin typeface="Helvetica"/>
                <a:ea typeface="+mn-ea"/>
                <a:cs typeface="Helvetica"/>
              </a:rPr>
              <a:t> of immediate visitors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1" i="0" u="none" strike="noStrike" kern="1200" cap="none" spc="0" normalizeH="0" baseline="0" noProof="0">
                <a:ln>
                  <a:noFill/>
                </a:ln>
                <a:solidFill>
                  <a:srgbClr val="1F1A62"/>
                </a:solidFill>
                <a:effectLst/>
                <a:uLnTx/>
                <a:uFillTx/>
                <a:latin typeface="Helvetica"/>
                <a:ea typeface="+mn-ea"/>
                <a:cs typeface="Helvetica"/>
              </a:rPr>
              <a:t>Heavy Up Networks</a:t>
            </a:r>
            <a:r>
              <a:rPr kumimoji="0" lang="en-US" sz="1050" b="0" i="0" u="none" strike="noStrike" kern="1200" cap="none" spc="0" normalizeH="0" baseline="0" noProof="0">
                <a:ln>
                  <a:noFill/>
                </a:ln>
                <a:solidFill>
                  <a:srgbClr val="1F1A62"/>
                </a:solidFill>
                <a:effectLst/>
                <a:uLnTx/>
                <a:uFillTx/>
                <a:latin typeface="Helvetica"/>
                <a:ea typeface="+mn-ea"/>
                <a:cs typeface="Helvetica"/>
              </a:rPr>
              <a:t>: </a:t>
            </a:r>
            <a:r>
              <a:rPr kumimoji="0" lang="en-US" sz="1050" b="1" i="0" u="none" strike="noStrike" kern="1200" cap="none" spc="0" normalizeH="0" baseline="0" noProof="0">
                <a:ln>
                  <a:noFill/>
                </a:ln>
                <a:solidFill>
                  <a:srgbClr val="1F1A62"/>
                </a:solidFill>
                <a:effectLst/>
                <a:uLnTx/>
                <a:uFillTx/>
                <a:latin typeface="Helvetica"/>
                <a:ea typeface="+mn-ea"/>
                <a:cs typeface="Helvetica"/>
              </a:rPr>
              <a:t>3 networks </a:t>
            </a:r>
            <a:r>
              <a:rPr kumimoji="0" lang="en-US" sz="1050" b="0" i="0" u="none" strike="noStrike" kern="1200" cap="none" spc="0" normalizeH="0" baseline="0" noProof="0">
                <a:ln>
                  <a:noFill/>
                </a:ln>
                <a:solidFill>
                  <a:srgbClr val="1F1A62"/>
                </a:solidFill>
                <a:effectLst/>
                <a:uLnTx/>
                <a:uFillTx/>
                <a:latin typeface="Helvetica"/>
                <a:ea typeface="+mn-ea"/>
                <a:cs typeface="Helvetica"/>
              </a:rPr>
              <a:t>drove </a:t>
            </a:r>
            <a:r>
              <a:rPr kumimoji="0" lang="en-US" sz="1050" b="1" i="0" u="none" strike="noStrike" kern="1200" cap="none" spc="0" normalizeH="0" baseline="0" noProof="0">
                <a:ln>
                  <a:noFill/>
                </a:ln>
                <a:solidFill>
                  <a:srgbClr val="1F1A62"/>
                </a:solidFill>
                <a:effectLst/>
                <a:uLnTx/>
                <a:uFillTx/>
                <a:latin typeface="Helvetica"/>
                <a:ea typeface="+mn-ea"/>
                <a:cs typeface="Helvetica"/>
              </a:rPr>
              <a:t>21%</a:t>
            </a:r>
            <a:r>
              <a:rPr kumimoji="0" lang="en-US" sz="1050" b="0" i="0" u="none" strike="noStrike" kern="1200" cap="none" spc="0" normalizeH="0" baseline="0" noProof="0">
                <a:ln>
                  <a:noFill/>
                </a:ln>
                <a:solidFill>
                  <a:srgbClr val="1F1A62"/>
                </a:solidFill>
                <a:effectLst/>
                <a:uLnTx/>
                <a:uFillTx/>
                <a:latin typeface="Helvetica"/>
                <a:ea typeface="+mn-ea"/>
                <a:cs typeface="Helvetica"/>
              </a:rPr>
              <a:t> of immediate visitors</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p:txBody>
      </p:sp>
      <p:cxnSp>
        <p:nvCxnSpPr>
          <p:cNvPr id="80" name="Straight Connector 79">
            <a:extLst>
              <a:ext uri="{FF2B5EF4-FFF2-40B4-BE49-F238E27FC236}">
                <a16:creationId xmlns:a16="http://schemas.microsoft.com/office/drawing/2014/main" id="{BE5AEA72-FD4E-4599-96C6-6140203A1CE6}"/>
              </a:ext>
            </a:extLst>
          </p:cNvPr>
          <p:cNvCxnSpPr>
            <a:cxnSpLocks/>
          </p:cNvCxnSpPr>
          <p:nvPr/>
        </p:nvCxnSpPr>
        <p:spPr>
          <a:xfrm>
            <a:off x="7829885" y="3771831"/>
            <a:ext cx="0" cy="1911724"/>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F2E335A-230B-4A3D-B35D-99D154DDB115}"/>
              </a:ext>
            </a:extLst>
          </p:cNvPr>
          <p:cNvSpPr txBox="1"/>
          <p:nvPr/>
        </p:nvSpPr>
        <p:spPr>
          <a:xfrm>
            <a:off x="9030416" y="3904232"/>
            <a:ext cx="19225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Streaming Results</a:t>
            </a:r>
          </a:p>
        </p:txBody>
      </p:sp>
      <p:sp>
        <p:nvSpPr>
          <p:cNvPr id="82" name="TextBox 81">
            <a:extLst>
              <a:ext uri="{FF2B5EF4-FFF2-40B4-BE49-F238E27FC236}">
                <a16:creationId xmlns:a16="http://schemas.microsoft.com/office/drawing/2014/main" id="{E1CD2BB5-EFD5-4333-987E-10B873B01FCC}"/>
              </a:ext>
            </a:extLst>
          </p:cNvPr>
          <p:cNvSpPr txBox="1"/>
          <p:nvPr/>
        </p:nvSpPr>
        <p:spPr>
          <a:xfrm>
            <a:off x="7881698" y="4119993"/>
            <a:ext cx="4219982" cy="143116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27%</a:t>
            </a:r>
            <a:r>
              <a:rPr kumimoji="0" lang="en-US" sz="1100" b="0" i="0" u="none" strike="noStrike" kern="1200" cap="none" spc="0" normalizeH="0" baseline="0" noProof="0">
                <a:ln>
                  <a:noFill/>
                </a:ln>
                <a:solidFill>
                  <a:srgbClr val="1F1A62"/>
                </a:solidFill>
                <a:effectLst/>
                <a:uLnTx/>
                <a:uFillTx/>
                <a:latin typeface="Helvetica"/>
                <a:ea typeface="+mn-ea"/>
                <a:cs typeface="Helvetica"/>
              </a:rPr>
              <a:t> of </a:t>
            </a:r>
            <a:r>
              <a:rPr kumimoji="0" lang="en-US" sz="1100" b="0" i="1" u="none" strike="noStrike" kern="1200" cap="none" spc="0" normalizeH="0" baseline="0" noProof="0">
                <a:ln>
                  <a:noFill/>
                </a:ln>
                <a:solidFill>
                  <a:srgbClr val="1F1A62"/>
                </a:solidFill>
                <a:effectLst/>
                <a:uLnTx/>
                <a:uFillTx/>
                <a:latin typeface="Helvetica"/>
                <a:ea typeface="+mn-ea"/>
                <a:cs typeface="Helvetica"/>
              </a:rPr>
              <a:t>website responses </a:t>
            </a:r>
            <a:r>
              <a:rPr kumimoji="0" lang="en-US" sz="1100" b="0" i="0" u="none" strike="noStrike" kern="1200" cap="none" spc="0" normalizeH="0" baseline="0" noProof="0">
                <a:ln>
                  <a:noFill/>
                </a:ln>
                <a:solidFill>
                  <a:srgbClr val="1F1A62"/>
                </a:solidFill>
                <a:effectLst/>
                <a:uLnTx/>
                <a:uFillTx/>
                <a:latin typeface="Helvetica"/>
                <a:ea typeface="+mn-ea"/>
                <a:cs typeface="Helvetica"/>
              </a:rPr>
              <a:t>&amp; </a:t>
            </a:r>
            <a:r>
              <a:rPr kumimoji="0" lang="en-US" sz="1100" b="1" i="0" u="none" strike="noStrike" kern="1200" cap="none" spc="0" normalizeH="0" baseline="0" noProof="0">
                <a:ln>
                  <a:noFill/>
                </a:ln>
                <a:solidFill>
                  <a:srgbClr val="1F1A62"/>
                </a:solidFill>
                <a:effectLst/>
                <a:uLnTx/>
                <a:uFillTx/>
                <a:latin typeface="Helvetica"/>
                <a:ea typeface="+mn-ea"/>
                <a:cs typeface="Helvetica"/>
              </a:rPr>
              <a:t>36%</a:t>
            </a:r>
            <a:r>
              <a:rPr kumimoji="0" lang="en-US" sz="1100" b="0" i="0" u="none" strike="noStrike" kern="1200" cap="none" spc="0" normalizeH="0" baseline="0" noProof="0">
                <a:ln>
                  <a:noFill/>
                </a:ln>
                <a:solidFill>
                  <a:srgbClr val="1F1A62"/>
                </a:solidFill>
                <a:effectLst/>
                <a:uLnTx/>
                <a:uFillTx/>
                <a:latin typeface="Helvetica"/>
                <a:ea typeface="+mn-ea"/>
                <a:cs typeface="Helvetica"/>
              </a:rPr>
              <a:t> of </a:t>
            </a:r>
            <a:r>
              <a:rPr kumimoji="0" lang="en-US" sz="1100" b="0" i="1" u="none" strike="noStrike" kern="1200" cap="none" spc="0" normalizeH="0" baseline="0" noProof="0">
                <a:ln>
                  <a:noFill/>
                </a:ln>
                <a:solidFill>
                  <a:srgbClr val="1F1A62"/>
                </a:solidFill>
                <a:effectLst/>
                <a:uLnTx/>
                <a:uFillTx/>
                <a:latin typeface="Helvetica"/>
                <a:ea typeface="+mn-ea"/>
                <a:cs typeface="Helvetica"/>
              </a:rPr>
              <a:t>on-site order confirmations</a:t>
            </a:r>
            <a:r>
              <a:rPr kumimoji="0" lang="en-US" sz="1100" b="0" i="0" u="none" strike="noStrike" kern="1200" cap="none" spc="0" normalizeH="0" baseline="0" noProof="0">
                <a:ln>
                  <a:noFill/>
                </a:ln>
                <a:solidFill>
                  <a:srgbClr val="1F1A62"/>
                </a:solidFill>
                <a:effectLst/>
                <a:uLnTx/>
                <a:uFillTx/>
                <a:latin typeface="Helvetica"/>
                <a:ea typeface="+mn-ea"/>
                <a:cs typeface="Helvetica"/>
              </a:rPr>
              <a:t> occurred during the weeks of Thanksgiving &amp; Cyber Monday (11/12-12/6)</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30%</a:t>
            </a:r>
            <a:r>
              <a:rPr kumimoji="0" lang="en-US" sz="1100" b="0" i="0" u="none" strike="noStrike" kern="1200" cap="none" spc="0" normalizeH="0" baseline="0" noProof="0">
                <a:ln>
                  <a:noFill/>
                </a:ln>
                <a:solidFill>
                  <a:srgbClr val="1F1A62"/>
                </a:solidFill>
                <a:effectLst/>
                <a:uLnTx/>
                <a:uFillTx/>
                <a:latin typeface="Helvetica"/>
                <a:ea typeface="+mn-ea"/>
                <a:cs typeface="Helvetica"/>
              </a:rPr>
              <a:t> of website visitors + order confirmations occurred within 2-days of ad exposure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26%</a:t>
            </a:r>
            <a:r>
              <a:rPr kumimoji="0" lang="en-US" sz="1100" b="0" i="0" u="none" strike="noStrike" kern="1200" cap="none" spc="0" normalizeH="0" baseline="0" noProof="0">
                <a:ln>
                  <a:noFill/>
                </a:ln>
                <a:solidFill>
                  <a:srgbClr val="1F1A62"/>
                </a:solidFill>
                <a:effectLst/>
                <a:uLnTx/>
                <a:uFillTx/>
                <a:latin typeface="Helvetica"/>
                <a:ea typeface="+mn-ea"/>
                <a:cs typeface="Helvetica"/>
              </a:rPr>
              <a:t> of all </a:t>
            </a:r>
            <a:r>
              <a:rPr kumimoji="0" lang="en-US" sz="1100" b="0" i="1" u="none" strike="noStrike" kern="1200" cap="none" spc="0" normalizeH="0" baseline="0" noProof="0">
                <a:ln>
                  <a:noFill/>
                </a:ln>
                <a:solidFill>
                  <a:srgbClr val="1F1A62"/>
                </a:solidFill>
                <a:effectLst/>
                <a:uLnTx/>
                <a:uFillTx/>
                <a:latin typeface="Helvetica"/>
                <a:ea typeface="+mn-ea"/>
                <a:cs typeface="Helvetica"/>
              </a:rPr>
              <a:t>visitors/responses </a:t>
            </a:r>
            <a:r>
              <a:rPr kumimoji="0" lang="en-US" sz="1100" b="0" i="0" u="none" strike="noStrike" kern="1200" cap="none" spc="0" normalizeH="0" baseline="0" noProof="0">
                <a:ln>
                  <a:noFill/>
                </a:ln>
                <a:solidFill>
                  <a:srgbClr val="1F1A62"/>
                </a:solidFill>
                <a:effectLst/>
                <a:uLnTx/>
                <a:uFillTx/>
                <a:latin typeface="Helvetica"/>
                <a:ea typeface="+mn-ea"/>
                <a:cs typeface="Helvetica"/>
              </a:rPr>
              <a:t>were from Daytime whereas </a:t>
            </a:r>
            <a:r>
              <a:rPr kumimoji="0" lang="en-US" sz="1100" b="1" i="0" u="none" strike="noStrike" kern="1200" cap="none" spc="0" normalizeH="0" baseline="0" noProof="0">
                <a:ln>
                  <a:noFill/>
                </a:ln>
                <a:solidFill>
                  <a:srgbClr val="1F1A62"/>
                </a:solidFill>
                <a:effectLst/>
                <a:uLnTx/>
                <a:uFillTx/>
                <a:latin typeface="Helvetica"/>
                <a:ea typeface="+mn-ea"/>
                <a:cs typeface="Helvetica"/>
              </a:rPr>
              <a:t>22%</a:t>
            </a:r>
            <a:r>
              <a:rPr kumimoji="0" lang="en-US" sz="1100" b="0" i="0" u="none" strike="noStrike" kern="1200" cap="none" spc="0" normalizeH="0" baseline="0" noProof="0">
                <a:ln>
                  <a:noFill/>
                </a:ln>
                <a:solidFill>
                  <a:srgbClr val="1F1A62"/>
                </a:solidFill>
                <a:effectLst/>
                <a:uLnTx/>
                <a:uFillTx/>
                <a:latin typeface="Helvetica"/>
                <a:ea typeface="+mn-ea"/>
                <a:cs typeface="Helvetica"/>
              </a:rPr>
              <a:t> were from Prime</a:t>
            </a:r>
            <a:endParaRPr kumimoji="0" lang="en-US" sz="900" b="0" i="0" u="none" strike="noStrike" kern="1200" cap="none" spc="0" normalizeH="0" baseline="0" noProof="0">
              <a:ln>
                <a:noFill/>
              </a:ln>
              <a:solidFill>
                <a:srgbClr val="1F1A62"/>
              </a:solidFill>
              <a:effectLst/>
              <a:uLnTx/>
              <a:uFillTx/>
              <a:latin typeface="Helvetica"/>
              <a:ea typeface="+mn-ea"/>
              <a:cs typeface="Helvetica"/>
            </a:endParaRPr>
          </a:p>
        </p:txBody>
      </p:sp>
      <p:cxnSp>
        <p:nvCxnSpPr>
          <p:cNvPr id="85" name="Straight Connector 84">
            <a:extLst>
              <a:ext uri="{FF2B5EF4-FFF2-40B4-BE49-F238E27FC236}">
                <a16:creationId xmlns:a16="http://schemas.microsoft.com/office/drawing/2014/main" id="{018A3E52-D3A9-4E35-986E-C635FEF88353}"/>
              </a:ext>
            </a:extLst>
          </p:cNvPr>
          <p:cNvCxnSpPr>
            <a:cxnSpLocks/>
          </p:cNvCxnSpPr>
          <p:nvPr/>
        </p:nvCxnSpPr>
        <p:spPr>
          <a:xfrm>
            <a:off x="4354048" y="3701143"/>
            <a:ext cx="7484694" cy="0"/>
          </a:xfrm>
          <a:prstGeom prst="line">
            <a:avLst/>
          </a:prstGeom>
          <a:ln w="12700">
            <a:solidFill>
              <a:srgbClr val="ED3C8D"/>
            </a:solidFill>
            <a:prstDash val="dash"/>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617F9CDF-4A70-4710-8373-7376C03DC426}"/>
              </a:ext>
            </a:extLst>
          </p:cNvPr>
          <p:cNvSpPr/>
          <p:nvPr/>
        </p:nvSpPr>
        <p:spPr>
          <a:xfrm>
            <a:off x="10727703" y="0"/>
            <a:ext cx="1464296"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Linear TV</a:t>
            </a:r>
          </a:p>
        </p:txBody>
      </p:sp>
      <p:sp>
        <p:nvSpPr>
          <p:cNvPr id="8" name="TextBox 7">
            <a:extLst>
              <a:ext uri="{FF2B5EF4-FFF2-40B4-BE49-F238E27FC236}">
                <a16:creationId xmlns:a16="http://schemas.microsoft.com/office/drawing/2014/main" id="{D2F0F8AD-F8CB-41E9-A1F0-BDE4FA17FED9}"/>
              </a:ext>
            </a:extLst>
          </p:cNvPr>
          <p:cNvSpPr txBox="1"/>
          <p:nvPr/>
        </p:nvSpPr>
        <p:spPr>
          <a:xfrm>
            <a:off x="6228726" y="1435351"/>
            <a:ext cx="37465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a:ln>
                  <a:noFill/>
                </a:ln>
                <a:solidFill>
                  <a:srgbClr val="1F1A62"/>
                </a:solidFill>
                <a:effectLst/>
                <a:uLnTx/>
                <a:uFillTx/>
                <a:latin typeface="Helvetica" panose="020B0403020202020204" pitchFamily="34" charset="0"/>
                <a:ea typeface="+mn-ea"/>
                <a:cs typeface="+mn-cs"/>
              </a:rPr>
              <a:t>Impact on Outcomes</a:t>
            </a:r>
          </a:p>
        </p:txBody>
      </p:sp>
      <p:sp>
        <p:nvSpPr>
          <p:cNvPr id="81" name="Rectangle 80">
            <a:extLst>
              <a:ext uri="{FF2B5EF4-FFF2-40B4-BE49-F238E27FC236}">
                <a16:creationId xmlns:a16="http://schemas.microsoft.com/office/drawing/2014/main" id="{40DEC3DE-72E4-43D3-A7B9-2F679B9F1765}"/>
              </a:ext>
            </a:extLst>
          </p:cNvPr>
          <p:cNvSpPr/>
          <p:nvPr/>
        </p:nvSpPr>
        <p:spPr>
          <a:xfrm>
            <a:off x="8886272" y="1900199"/>
            <a:ext cx="3131947" cy="142888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Isosceles Triangle 77">
            <a:extLst>
              <a:ext uri="{FF2B5EF4-FFF2-40B4-BE49-F238E27FC236}">
                <a16:creationId xmlns:a16="http://schemas.microsoft.com/office/drawing/2014/main" id="{54369F56-BDE3-41C9-AB37-6679E5D46155}"/>
              </a:ext>
            </a:extLst>
          </p:cNvPr>
          <p:cNvSpPr/>
          <p:nvPr/>
        </p:nvSpPr>
        <p:spPr>
          <a:xfrm>
            <a:off x="8348902" y="1896078"/>
            <a:ext cx="1066835" cy="1431157"/>
          </a:xfrm>
          <a:prstGeom prst="triangle">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D0E0537-82B8-45E5-8C37-C4FBF425B7AE}"/>
              </a:ext>
            </a:extLst>
          </p:cNvPr>
          <p:cNvSpPr/>
          <p:nvPr/>
        </p:nvSpPr>
        <p:spPr>
          <a:xfrm>
            <a:off x="4185734" y="2011471"/>
            <a:ext cx="904870" cy="32040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9% Direct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(&lt;10min)</a:t>
            </a:r>
          </a:p>
        </p:txBody>
      </p:sp>
      <p:sp>
        <p:nvSpPr>
          <p:cNvPr id="54" name="Rectangle: Rounded Corners 53">
            <a:extLst>
              <a:ext uri="{FF2B5EF4-FFF2-40B4-BE49-F238E27FC236}">
                <a16:creationId xmlns:a16="http://schemas.microsoft.com/office/drawing/2014/main" id="{6BD834DD-B73B-453D-8ED6-54E7987EDF80}"/>
              </a:ext>
            </a:extLst>
          </p:cNvPr>
          <p:cNvSpPr/>
          <p:nvPr/>
        </p:nvSpPr>
        <p:spPr>
          <a:xfrm>
            <a:off x="4185734" y="2387027"/>
            <a:ext cx="904872" cy="36107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91% Drag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(10-30min)</a:t>
            </a:r>
          </a:p>
        </p:txBody>
      </p:sp>
      <p:pic>
        <p:nvPicPr>
          <p:cNvPr id="13" name="Picture 12">
            <a:extLst>
              <a:ext uri="{FF2B5EF4-FFF2-40B4-BE49-F238E27FC236}">
                <a16:creationId xmlns:a16="http://schemas.microsoft.com/office/drawing/2014/main" id="{9E2AEA9C-12A7-4D37-A865-96CDFE6E941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3418"/>
          <a:stretch/>
        </p:blipFill>
        <p:spPr>
          <a:xfrm>
            <a:off x="7424374" y="1886367"/>
            <a:ext cx="1384885" cy="1442712"/>
          </a:xfrm>
          <a:prstGeom prst="rect">
            <a:avLst/>
          </a:prstGeom>
        </p:spPr>
      </p:pic>
      <p:pic>
        <p:nvPicPr>
          <p:cNvPr id="10" name="Picture 9">
            <a:extLst>
              <a:ext uri="{FF2B5EF4-FFF2-40B4-BE49-F238E27FC236}">
                <a16:creationId xmlns:a16="http://schemas.microsoft.com/office/drawing/2014/main" id="{0FAAA9E4-3EDF-4F69-B8CC-527422A3B4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77075" y="1965588"/>
            <a:ext cx="279483" cy="279483"/>
          </a:xfrm>
          <a:prstGeom prst="rect">
            <a:avLst/>
          </a:prstGeom>
        </p:spPr>
      </p:pic>
      <p:sp>
        <p:nvSpPr>
          <p:cNvPr id="12" name="TextBox 11">
            <a:extLst>
              <a:ext uri="{FF2B5EF4-FFF2-40B4-BE49-F238E27FC236}">
                <a16:creationId xmlns:a16="http://schemas.microsoft.com/office/drawing/2014/main" id="{86EC4EC6-6618-46F4-9533-15BA0427127B}"/>
              </a:ext>
            </a:extLst>
          </p:cNvPr>
          <p:cNvSpPr txBox="1"/>
          <p:nvPr/>
        </p:nvSpPr>
        <p:spPr>
          <a:xfrm>
            <a:off x="7584257" y="2250192"/>
            <a:ext cx="1065119" cy="286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Retailer Site</a:t>
            </a:r>
          </a:p>
        </p:txBody>
      </p:sp>
      <p:sp>
        <p:nvSpPr>
          <p:cNvPr id="5" name="Rectangle 4">
            <a:extLst>
              <a:ext uri="{FF2B5EF4-FFF2-40B4-BE49-F238E27FC236}">
                <a16:creationId xmlns:a16="http://schemas.microsoft.com/office/drawing/2014/main" id="{06574467-2A59-4F31-9BC1-877310691F75}"/>
              </a:ext>
            </a:extLst>
          </p:cNvPr>
          <p:cNvSpPr/>
          <p:nvPr/>
        </p:nvSpPr>
        <p:spPr>
          <a:xfrm>
            <a:off x="4207185" y="1897922"/>
            <a:ext cx="3131947" cy="143115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3E4122F1-6673-4747-939B-9FC8E5413693}"/>
              </a:ext>
            </a:extLst>
          </p:cNvPr>
          <p:cNvSpPr/>
          <p:nvPr/>
        </p:nvSpPr>
        <p:spPr>
          <a:xfrm>
            <a:off x="6805714" y="1897922"/>
            <a:ext cx="1066835" cy="1431157"/>
          </a:xfrm>
          <a:prstGeom prst="triangle">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7D58207-2BD1-4CF7-8173-BB446AEE104B}"/>
              </a:ext>
            </a:extLst>
          </p:cNvPr>
          <p:cNvGrpSpPr/>
          <p:nvPr/>
        </p:nvGrpSpPr>
        <p:grpSpPr>
          <a:xfrm>
            <a:off x="4677376" y="2213405"/>
            <a:ext cx="2191564" cy="906727"/>
            <a:chOff x="4668498" y="2122850"/>
            <a:chExt cx="2191564" cy="906727"/>
          </a:xfrm>
        </p:grpSpPr>
        <p:sp>
          <p:nvSpPr>
            <p:cNvPr id="57" name="TextBox 56">
              <a:extLst>
                <a:ext uri="{FF2B5EF4-FFF2-40B4-BE49-F238E27FC236}">
                  <a16:creationId xmlns:a16="http://schemas.microsoft.com/office/drawing/2014/main" id="{B2520162-CF8B-4460-94EC-EF22E78E0291}"/>
                </a:ext>
              </a:extLst>
            </p:cNvPr>
            <p:cNvSpPr txBox="1"/>
            <p:nvPr/>
          </p:nvSpPr>
          <p:spPr>
            <a:xfrm>
              <a:off x="4668498" y="2215183"/>
              <a:ext cx="7971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320,994</a:t>
              </a:r>
            </a:p>
          </p:txBody>
        </p:sp>
        <p:cxnSp>
          <p:nvCxnSpPr>
            <p:cNvPr id="60" name="Straight Connector 59">
              <a:extLst>
                <a:ext uri="{FF2B5EF4-FFF2-40B4-BE49-F238E27FC236}">
                  <a16:creationId xmlns:a16="http://schemas.microsoft.com/office/drawing/2014/main" id="{1F3B973F-B9A4-411B-AB4B-11AD7B07324C}"/>
                </a:ext>
              </a:extLst>
            </p:cNvPr>
            <p:cNvCxnSpPr>
              <a:cxnSpLocks/>
            </p:cNvCxnSpPr>
            <p:nvPr/>
          </p:nvCxnSpPr>
          <p:spPr>
            <a:xfrm>
              <a:off x="5432233" y="2236259"/>
              <a:ext cx="0" cy="2348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F8AAE0D-F19A-4104-AD70-A4C1ACD3E03D}"/>
                </a:ext>
              </a:extLst>
            </p:cNvPr>
            <p:cNvSpPr txBox="1"/>
            <p:nvPr/>
          </p:nvSpPr>
          <p:spPr>
            <a:xfrm>
              <a:off x="5434424" y="2122850"/>
              <a:ext cx="14256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Immediate visitors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30 minutes</a:t>
              </a:r>
            </a:p>
          </p:txBody>
        </p:sp>
        <p:sp>
          <p:nvSpPr>
            <p:cNvPr id="58" name="TextBox 57">
              <a:extLst>
                <a:ext uri="{FF2B5EF4-FFF2-40B4-BE49-F238E27FC236}">
                  <a16:creationId xmlns:a16="http://schemas.microsoft.com/office/drawing/2014/main" id="{89CC0946-1BD8-464D-865B-8BEA484C1CD1}"/>
                </a:ext>
              </a:extLst>
            </p:cNvPr>
            <p:cNvSpPr txBox="1"/>
            <p:nvPr/>
          </p:nvSpPr>
          <p:spPr>
            <a:xfrm>
              <a:off x="4668498" y="2660245"/>
              <a:ext cx="8055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435,038</a:t>
              </a:r>
            </a:p>
          </p:txBody>
        </p:sp>
        <p:cxnSp>
          <p:nvCxnSpPr>
            <p:cNvPr id="61" name="Straight Connector 60">
              <a:extLst>
                <a:ext uri="{FF2B5EF4-FFF2-40B4-BE49-F238E27FC236}">
                  <a16:creationId xmlns:a16="http://schemas.microsoft.com/office/drawing/2014/main" id="{504670A6-E59F-4849-9193-EB1C074486E8}"/>
                </a:ext>
              </a:extLst>
            </p:cNvPr>
            <p:cNvCxnSpPr>
              <a:cxnSpLocks/>
            </p:cNvCxnSpPr>
            <p:nvPr/>
          </p:nvCxnSpPr>
          <p:spPr>
            <a:xfrm>
              <a:off x="5434561" y="2681321"/>
              <a:ext cx="0" cy="2348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90FE864-F8AF-48C4-A1E5-F4D5CAB8A4F8}"/>
                </a:ext>
              </a:extLst>
            </p:cNvPr>
            <p:cNvSpPr txBox="1"/>
            <p:nvPr/>
          </p:nvSpPr>
          <p:spPr>
            <a:xfrm>
              <a:off x="5430613" y="2567912"/>
              <a:ext cx="12289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Repeat Visitors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14 days</a:t>
              </a:r>
            </a:p>
          </p:txBody>
        </p:sp>
      </p:grpSp>
      <p:grpSp>
        <p:nvGrpSpPr>
          <p:cNvPr id="26" name="Group 25">
            <a:extLst>
              <a:ext uri="{FF2B5EF4-FFF2-40B4-BE49-F238E27FC236}">
                <a16:creationId xmlns:a16="http://schemas.microsoft.com/office/drawing/2014/main" id="{A65D2412-AC60-484A-AA25-FDF3DEDCD9B2}"/>
              </a:ext>
            </a:extLst>
          </p:cNvPr>
          <p:cNvGrpSpPr/>
          <p:nvPr/>
        </p:nvGrpSpPr>
        <p:grpSpPr>
          <a:xfrm>
            <a:off x="9418566" y="2403227"/>
            <a:ext cx="2085118" cy="504517"/>
            <a:chOff x="9652446" y="2144818"/>
            <a:chExt cx="1895561" cy="504517"/>
          </a:xfrm>
        </p:grpSpPr>
        <p:sp>
          <p:nvSpPr>
            <p:cNvPr id="69" name="TextBox 68">
              <a:extLst>
                <a:ext uri="{FF2B5EF4-FFF2-40B4-BE49-F238E27FC236}">
                  <a16:creationId xmlns:a16="http://schemas.microsoft.com/office/drawing/2014/main" id="{FD7A10BA-BDC4-4CF1-8BBB-CEFD4B9E29B3}"/>
                </a:ext>
              </a:extLst>
            </p:cNvPr>
            <p:cNvSpPr txBox="1"/>
            <p:nvPr/>
          </p:nvSpPr>
          <p:spPr>
            <a:xfrm>
              <a:off x="9652446" y="2243188"/>
              <a:ext cx="8234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99,242</a:t>
              </a:r>
            </a:p>
          </p:txBody>
        </p:sp>
        <p:cxnSp>
          <p:nvCxnSpPr>
            <p:cNvPr id="70" name="Straight Connector 69">
              <a:extLst>
                <a:ext uri="{FF2B5EF4-FFF2-40B4-BE49-F238E27FC236}">
                  <a16:creationId xmlns:a16="http://schemas.microsoft.com/office/drawing/2014/main" id="{40221920-8103-4478-8959-E3C00F22D98E}"/>
                </a:ext>
              </a:extLst>
            </p:cNvPr>
            <p:cNvCxnSpPr>
              <a:cxnSpLocks/>
            </p:cNvCxnSpPr>
            <p:nvPr/>
          </p:nvCxnSpPr>
          <p:spPr>
            <a:xfrm>
              <a:off x="10504730" y="2225156"/>
              <a:ext cx="0" cy="3438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39BF26C-C09B-4A26-9F6A-788ED26F98D8}"/>
                </a:ext>
              </a:extLst>
            </p:cNvPr>
            <p:cNvSpPr txBox="1"/>
            <p:nvPr/>
          </p:nvSpPr>
          <p:spPr>
            <a:xfrm>
              <a:off x="10549680" y="2144818"/>
              <a:ext cx="998327" cy="5045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Responses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6 days</a:t>
              </a:r>
            </a:p>
          </p:txBody>
        </p:sp>
      </p:grpSp>
      <p:sp>
        <p:nvSpPr>
          <p:cNvPr id="2054" name="Arrow: Right 2053">
            <a:extLst>
              <a:ext uri="{FF2B5EF4-FFF2-40B4-BE49-F238E27FC236}">
                <a16:creationId xmlns:a16="http://schemas.microsoft.com/office/drawing/2014/main" id="{DFEC2A3C-FC7B-4EBC-AE31-C4241DCC5F6F}"/>
              </a:ext>
            </a:extLst>
          </p:cNvPr>
          <p:cNvSpPr/>
          <p:nvPr/>
        </p:nvSpPr>
        <p:spPr>
          <a:xfrm rot="5400000">
            <a:off x="7872226" y="2825571"/>
            <a:ext cx="489180" cy="122747"/>
          </a:xfrm>
          <a:prstGeom prst="rightArrow">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223AE2DB-3A0D-4E69-AAA2-C4A78425EE6F}"/>
              </a:ext>
            </a:extLst>
          </p:cNvPr>
          <p:cNvSpPr txBox="1"/>
          <p:nvPr/>
        </p:nvSpPr>
        <p:spPr>
          <a:xfrm>
            <a:off x="4829697" y="1942604"/>
            <a:ext cx="1886922" cy="286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uLnTx/>
                <a:uFillTx/>
                <a:latin typeface="Helvetica" panose="020B0403020202020204" pitchFamily="34" charset="0"/>
                <a:ea typeface="+mn-ea"/>
                <a:cs typeface="+mn-cs"/>
              </a:rPr>
              <a:t>Website Visits</a:t>
            </a:r>
          </a:p>
        </p:txBody>
      </p:sp>
      <p:sp>
        <p:nvSpPr>
          <p:cNvPr id="68" name="TextBox 67">
            <a:extLst>
              <a:ext uri="{FF2B5EF4-FFF2-40B4-BE49-F238E27FC236}">
                <a16:creationId xmlns:a16="http://schemas.microsoft.com/office/drawing/2014/main" id="{574A6E31-9B0C-40D6-96FB-3BEDDB2AF60C}"/>
              </a:ext>
            </a:extLst>
          </p:cNvPr>
          <p:cNvSpPr txBox="1"/>
          <p:nvPr/>
        </p:nvSpPr>
        <p:spPr>
          <a:xfrm>
            <a:off x="9508784" y="1942604"/>
            <a:ext cx="1886922" cy="286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uLnTx/>
                <a:uFillTx/>
                <a:latin typeface="Helvetica" panose="020B0403020202020204" pitchFamily="34" charset="0"/>
                <a:ea typeface="+mn-ea"/>
                <a:cs typeface="+mn-cs"/>
              </a:rPr>
              <a:t>Website Visits</a:t>
            </a:r>
          </a:p>
        </p:txBody>
      </p:sp>
      <p:grpSp>
        <p:nvGrpSpPr>
          <p:cNvPr id="19" name="Group 18">
            <a:extLst>
              <a:ext uri="{FF2B5EF4-FFF2-40B4-BE49-F238E27FC236}">
                <a16:creationId xmlns:a16="http://schemas.microsoft.com/office/drawing/2014/main" id="{70209B24-144A-4F88-986A-9E2668DBBB98}"/>
              </a:ext>
            </a:extLst>
          </p:cNvPr>
          <p:cNvGrpSpPr/>
          <p:nvPr/>
        </p:nvGrpSpPr>
        <p:grpSpPr>
          <a:xfrm>
            <a:off x="4801179" y="3334664"/>
            <a:ext cx="1943959" cy="276999"/>
            <a:chOff x="4668498" y="3334664"/>
            <a:chExt cx="1943959" cy="276999"/>
          </a:xfrm>
        </p:grpSpPr>
        <p:sp>
          <p:nvSpPr>
            <p:cNvPr id="59" name="TextBox 58">
              <a:extLst>
                <a:ext uri="{FF2B5EF4-FFF2-40B4-BE49-F238E27FC236}">
                  <a16:creationId xmlns:a16="http://schemas.microsoft.com/office/drawing/2014/main" id="{93BE3AD4-287C-41A1-98D3-A2923BC40B34}"/>
                </a:ext>
              </a:extLst>
            </p:cNvPr>
            <p:cNvSpPr txBox="1"/>
            <p:nvPr/>
          </p:nvSpPr>
          <p:spPr>
            <a:xfrm>
              <a:off x="4668498" y="3334664"/>
              <a:ext cx="787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39,321</a:t>
              </a:r>
            </a:p>
          </p:txBody>
        </p:sp>
        <p:cxnSp>
          <p:nvCxnSpPr>
            <p:cNvPr id="62" name="Straight Connector 61">
              <a:extLst>
                <a:ext uri="{FF2B5EF4-FFF2-40B4-BE49-F238E27FC236}">
                  <a16:creationId xmlns:a16="http://schemas.microsoft.com/office/drawing/2014/main" id="{4D8963BC-B72D-4FB2-8B7D-DBDE719B908D}"/>
                </a:ext>
              </a:extLst>
            </p:cNvPr>
            <p:cNvCxnSpPr>
              <a:cxnSpLocks/>
            </p:cNvCxnSpPr>
            <p:nvPr/>
          </p:nvCxnSpPr>
          <p:spPr>
            <a:xfrm>
              <a:off x="5443546" y="3355740"/>
              <a:ext cx="0" cy="234847"/>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2CFFD946-4BAD-4C4E-A377-E6607A1B656D}"/>
                </a:ext>
              </a:extLst>
            </p:cNvPr>
            <p:cNvSpPr txBox="1"/>
            <p:nvPr/>
          </p:nvSpPr>
          <p:spPr>
            <a:xfrm>
              <a:off x="5430613" y="3334664"/>
              <a:ext cx="1181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Within 14 days</a:t>
              </a:r>
            </a:p>
          </p:txBody>
        </p:sp>
      </p:grpSp>
      <p:grpSp>
        <p:nvGrpSpPr>
          <p:cNvPr id="18" name="Group 17">
            <a:extLst>
              <a:ext uri="{FF2B5EF4-FFF2-40B4-BE49-F238E27FC236}">
                <a16:creationId xmlns:a16="http://schemas.microsoft.com/office/drawing/2014/main" id="{3EF7F052-B328-42B7-B126-CACF6E5D8955}"/>
              </a:ext>
            </a:extLst>
          </p:cNvPr>
          <p:cNvGrpSpPr/>
          <p:nvPr/>
        </p:nvGrpSpPr>
        <p:grpSpPr>
          <a:xfrm>
            <a:off x="9533139" y="3348620"/>
            <a:ext cx="1838212" cy="276999"/>
            <a:chOff x="10375938" y="3348620"/>
            <a:chExt cx="1838212" cy="276999"/>
          </a:xfrm>
        </p:grpSpPr>
        <p:sp>
          <p:nvSpPr>
            <p:cNvPr id="72" name="TextBox 71">
              <a:extLst>
                <a:ext uri="{FF2B5EF4-FFF2-40B4-BE49-F238E27FC236}">
                  <a16:creationId xmlns:a16="http://schemas.microsoft.com/office/drawing/2014/main" id="{AEF0ED2C-7FD9-4261-8031-FA04CD737808}"/>
                </a:ext>
              </a:extLst>
            </p:cNvPr>
            <p:cNvSpPr txBox="1"/>
            <p:nvPr/>
          </p:nvSpPr>
          <p:spPr>
            <a:xfrm>
              <a:off x="10375938" y="3348620"/>
              <a:ext cx="6012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7,580</a:t>
              </a:r>
            </a:p>
          </p:txBody>
        </p:sp>
        <p:sp>
          <p:nvSpPr>
            <p:cNvPr id="74" name="TextBox 73">
              <a:extLst>
                <a:ext uri="{FF2B5EF4-FFF2-40B4-BE49-F238E27FC236}">
                  <a16:creationId xmlns:a16="http://schemas.microsoft.com/office/drawing/2014/main" id="{189A0377-311E-401F-AC0B-49A235DDA204}"/>
                </a:ext>
              </a:extLst>
            </p:cNvPr>
            <p:cNvSpPr txBox="1"/>
            <p:nvPr/>
          </p:nvSpPr>
          <p:spPr>
            <a:xfrm>
              <a:off x="11055226" y="3348620"/>
              <a:ext cx="11589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Within 6 days</a:t>
              </a:r>
            </a:p>
          </p:txBody>
        </p:sp>
        <p:cxnSp>
          <p:nvCxnSpPr>
            <p:cNvPr id="56" name="Straight Connector 55">
              <a:extLst>
                <a:ext uri="{FF2B5EF4-FFF2-40B4-BE49-F238E27FC236}">
                  <a16:creationId xmlns:a16="http://schemas.microsoft.com/office/drawing/2014/main" id="{E731B5F5-C66A-46C2-AAF8-2BBCBACF3096}"/>
                </a:ext>
              </a:extLst>
            </p:cNvPr>
            <p:cNvCxnSpPr>
              <a:cxnSpLocks/>
            </p:cNvCxnSpPr>
            <p:nvPr/>
          </p:nvCxnSpPr>
          <p:spPr>
            <a:xfrm>
              <a:off x="11016199" y="3369696"/>
              <a:ext cx="0" cy="234847"/>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B2FFD7F-B064-45AD-8D43-B1172AE1E5FD}"/>
              </a:ext>
            </a:extLst>
          </p:cNvPr>
          <p:cNvGrpSpPr/>
          <p:nvPr/>
        </p:nvGrpSpPr>
        <p:grpSpPr>
          <a:xfrm>
            <a:off x="6795564" y="3339279"/>
            <a:ext cx="2729331" cy="276999"/>
            <a:chOff x="6707359" y="3339279"/>
            <a:chExt cx="2729331" cy="276999"/>
          </a:xfrm>
        </p:grpSpPr>
        <p:sp>
          <p:nvSpPr>
            <p:cNvPr id="50" name="TextBox 49">
              <a:extLst>
                <a:ext uri="{FF2B5EF4-FFF2-40B4-BE49-F238E27FC236}">
                  <a16:creationId xmlns:a16="http://schemas.microsoft.com/office/drawing/2014/main" id="{7118F2E5-DFF7-412D-B73C-201D2B244767}"/>
                </a:ext>
              </a:extLst>
            </p:cNvPr>
            <p:cNvSpPr txBox="1"/>
            <p:nvPr/>
          </p:nvSpPr>
          <p:spPr>
            <a:xfrm>
              <a:off x="7261524" y="3339279"/>
              <a:ext cx="16210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Order Confirmations</a:t>
              </a:r>
            </a:p>
          </p:txBody>
        </p:sp>
        <p:cxnSp>
          <p:nvCxnSpPr>
            <p:cNvPr id="16" name="Straight Arrow Connector 15">
              <a:extLst>
                <a:ext uri="{FF2B5EF4-FFF2-40B4-BE49-F238E27FC236}">
                  <a16:creationId xmlns:a16="http://schemas.microsoft.com/office/drawing/2014/main" id="{19521BA1-50AD-40AB-8301-FADBBA59F0AA}"/>
                </a:ext>
              </a:extLst>
            </p:cNvPr>
            <p:cNvCxnSpPr>
              <a:cxnSpLocks/>
            </p:cNvCxnSpPr>
            <p:nvPr/>
          </p:nvCxnSpPr>
          <p:spPr>
            <a:xfrm>
              <a:off x="8868545" y="3477778"/>
              <a:ext cx="568145"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A217665-BF19-4B46-8678-A39587D6B6A9}"/>
                </a:ext>
              </a:extLst>
            </p:cNvPr>
            <p:cNvCxnSpPr>
              <a:cxnSpLocks/>
            </p:cNvCxnSpPr>
            <p:nvPr/>
          </p:nvCxnSpPr>
          <p:spPr>
            <a:xfrm rot="10800000">
              <a:off x="6707359" y="3477778"/>
              <a:ext cx="568145"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grpSp>
      <p:sp>
        <p:nvSpPr>
          <p:cNvPr id="86" name="Right Brace 85">
            <a:extLst>
              <a:ext uri="{FF2B5EF4-FFF2-40B4-BE49-F238E27FC236}">
                <a16:creationId xmlns:a16="http://schemas.microsoft.com/office/drawing/2014/main" id="{4E9AE517-3A38-4EAE-BC9C-7A65A8DAA1A9}"/>
              </a:ext>
            </a:extLst>
          </p:cNvPr>
          <p:cNvSpPr/>
          <p:nvPr/>
        </p:nvSpPr>
        <p:spPr>
          <a:xfrm rot="16200000">
            <a:off x="5697936" y="238967"/>
            <a:ext cx="114388" cy="3146834"/>
          </a:xfrm>
          <a:prstGeom prst="rightBrace">
            <a:avLst/>
          </a:prstGeom>
          <a:ln>
            <a:solidFill>
              <a:srgbClr val="1F1A6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A060402F-8D12-4AC9-B9D7-1C6F8F9CDA98}"/>
              </a:ext>
            </a:extLst>
          </p:cNvPr>
          <p:cNvSpPr txBox="1"/>
          <p:nvPr/>
        </p:nvSpPr>
        <p:spPr>
          <a:xfrm>
            <a:off x="4992107" y="1469665"/>
            <a:ext cx="1526047" cy="2549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Local Targeted TV</a:t>
            </a:r>
          </a:p>
        </p:txBody>
      </p:sp>
      <p:sp>
        <p:nvSpPr>
          <p:cNvPr id="88" name="Right Brace 87">
            <a:extLst>
              <a:ext uri="{FF2B5EF4-FFF2-40B4-BE49-F238E27FC236}">
                <a16:creationId xmlns:a16="http://schemas.microsoft.com/office/drawing/2014/main" id="{D41C2FE1-D5BB-4797-85B7-9F543A45BD08}"/>
              </a:ext>
            </a:extLst>
          </p:cNvPr>
          <p:cNvSpPr/>
          <p:nvPr/>
        </p:nvSpPr>
        <p:spPr>
          <a:xfrm rot="16200000">
            <a:off x="10372015" y="238967"/>
            <a:ext cx="114388" cy="3146834"/>
          </a:xfrm>
          <a:prstGeom prst="rightBrace">
            <a:avLst/>
          </a:prstGeom>
          <a:ln>
            <a:solidFill>
              <a:srgbClr val="1F1A6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5BBFD66D-42A4-4F66-B559-E1A1BFCC1064}"/>
              </a:ext>
            </a:extLst>
          </p:cNvPr>
          <p:cNvSpPr txBox="1"/>
          <p:nvPr/>
        </p:nvSpPr>
        <p:spPr>
          <a:xfrm>
            <a:off x="9666186" y="1469665"/>
            <a:ext cx="1526047" cy="2549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TV</a:t>
            </a:r>
          </a:p>
        </p:txBody>
      </p:sp>
      <p:pic>
        <p:nvPicPr>
          <p:cNvPr id="75" name="Picture 74" descr="Logo&#10;&#10;Description automatically generated">
            <a:extLst>
              <a:ext uri="{FF2B5EF4-FFF2-40B4-BE49-F238E27FC236}">
                <a16:creationId xmlns:a16="http://schemas.microsoft.com/office/drawing/2014/main" id="{89F97E04-6727-4BDA-AC94-660CA0BD39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2009" y="6278258"/>
            <a:ext cx="1125274" cy="225200"/>
          </a:xfrm>
          <a:prstGeom prst="rect">
            <a:avLst/>
          </a:prstGeom>
        </p:spPr>
      </p:pic>
      <p:pic>
        <p:nvPicPr>
          <p:cNvPr id="73" name="Picture 72">
            <a:extLst>
              <a:ext uri="{FF2B5EF4-FFF2-40B4-BE49-F238E27FC236}">
                <a16:creationId xmlns:a16="http://schemas.microsoft.com/office/drawing/2014/main" id="{7939A34E-257D-4583-BC23-D094408B002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4" name="Slide Number Placeholder 5">
            <a:extLst>
              <a:ext uri="{FF2B5EF4-FFF2-40B4-BE49-F238E27FC236}">
                <a16:creationId xmlns:a16="http://schemas.microsoft.com/office/drawing/2014/main" id="{7F98F189-CFC0-4BB0-B40B-624BC330C31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0" name="Rectangle 89">
            <a:extLst>
              <a:ext uri="{FF2B5EF4-FFF2-40B4-BE49-F238E27FC236}">
                <a16:creationId xmlns:a16="http://schemas.microsoft.com/office/drawing/2014/main" id="{1CE536E7-835C-4671-A767-AF62FB9F53B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712655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2C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 </a:t>
            </a:r>
            <a:r>
              <a:rPr kumimoji="0" lang="en-US" sz="1600" b="0" i="0" u="none" strike="noStrike" kern="1200" cap="none" spc="0" normalizeH="0" baseline="0" noProof="0">
                <a:ln>
                  <a:noFill/>
                </a:ln>
                <a:solidFill>
                  <a:srgbClr val="FFE900"/>
                </a:solidFill>
                <a:effectLst/>
                <a:uLnTx/>
                <a:uFillTx/>
                <a:latin typeface="Helvetica" pitchFamily="2" charset="0"/>
                <a:ea typeface="+mn-ea"/>
                <a:cs typeface="+mn-cs"/>
              </a:rPr>
              <a:t>(Ford)</a:t>
            </a:r>
            <a:endParaRPr kumimoji="0" lang="en-US" sz="1600" b="1"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25322" y="835199"/>
            <a:ext cx="3989466" cy="58939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local Ford dealership was looking to expand their primary customer base and conquest sales from competitive dealerships in a geography 20+ miles south of their location</a:t>
            </a: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Spectrum Reach developed new creative with new relevant, targeted messaging to use in a multiscreen campaign aimed at Ford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In partnership with Experian and IHS Markit, Spectrum was able to isolate exposed / unexposed viewers to measure the direct impact of the campaign on business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Ford Car &amp; Truck Buyers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Reach</a:t>
            </a:r>
            <a:r>
              <a:rPr kumimoji="0" lang="en-US" sz="1100" b="0" i="0" u="none" strike="noStrike" kern="1200" cap="none" spc="0" normalizeH="0" baseline="0" noProof="0">
                <a:ln>
                  <a:noFill/>
                </a:ln>
                <a:solidFill>
                  <a:srgbClr val="1F1A62"/>
                </a:solidFill>
                <a:effectLst/>
                <a:uLnTx/>
                <a:uFillTx/>
                <a:latin typeface="Helvetica"/>
                <a:ea typeface="+mn-ea"/>
                <a:cs typeface="Helvetica"/>
              </a:rPr>
              <a:t>: A total of </a:t>
            </a:r>
            <a:r>
              <a:rPr kumimoji="0" lang="en-US" sz="1100" b="1" i="0" u="none" strike="noStrike" kern="1200" cap="none" spc="0" normalizeH="0" baseline="0" noProof="0">
                <a:ln>
                  <a:noFill/>
                </a:ln>
                <a:solidFill>
                  <a:srgbClr val="1F1A62"/>
                </a:solidFill>
                <a:effectLst/>
                <a:uLnTx/>
                <a:uFillTx/>
                <a:latin typeface="Helvetica"/>
                <a:ea typeface="+mn-ea"/>
                <a:cs typeface="Helvetica"/>
              </a:rPr>
              <a:t>94,975 HHs</a:t>
            </a:r>
            <a:r>
              <a:rPr kumimoji="0" lang="en-US" sz="1100" b="0" i="0" u="none" strike="noStrike" kern="1200" cap="none" spc="0" normalizeH="0" baseline="0" noProof="0">
                <a:ln>
                  <a:noFill/>
                </a:ln>
                <a:solidFill>
                  <a:srgbClr val="1F1A62"/>
                </a:solidFill>
                <a:effectLst/>
                <a:uLnTx/>
                <a:uFillTx/>
                <a:latin typeface="Helvetica"/>
                <a:ea typeface="+mn-ea"/>
                <a:cs typeface="Helvetica"/>
              </a:rPr>
              <a:t> were exposed to a Ford Dealer Commercial</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Sales</a:t>
            </a:r>
            <a:r>
              <a:rPr kumimoji="0" lang="en-US" sz="1100" b="0" i="0" u="none" strike="noStrike" kern="1200" cap="none" spc="0" normalizeH="0" baseline="0" noProof="0">
                <a:ln>
                  <a:noFill/>
                </a:ln>
                <a:solidFill>
                  <a:srgbClr val="1F1A62"/>
                </a:solidFill>
                <a:effectLst/>
                <a:uLnTx/>
                <a:uFillTx/>
                <a:latin typeface="Helvetica"/>
                <a:ea typeface="+mn-ea"/>
                <a:cs typeface="Helvetica"/>
              </a:rPr>
              <a:t>: Exposed homes bought a total of </a:t>
            </a:r>
            <a:r>
              <a:rPr kumimoji="0" lang="en-US" sz="1100" b="1" i="0" u="none" strike="noStrike" kern="1200" cap="none" spc="0" normalizeH="0" baseline="0" noProof="0">
                <a:ln>
                  <a:noFill/>
                </a:ln>
                <a:solidFill>
                  <a:srgbClr val="1F1A62"/>
                </a:solidFill>
                <a:effectLst/>
                <a:uLnTx/>
                <a:uFillTx/>
                <a:latin typeface="Helvetica"/>
                <a:ea typeface="+mn-ea"/>
                <a:cs typeface="Helvetica"/>
              </a:rPr>
              <a:t>185 cars </a:t>
            </a:r>
            <a:r>
              <a:rPr kumimoji="0" lang="en-US" sz="1100" b="0" i="0" u="none" strike="noStrike" kern="1200" cap="none" spc="0" normalizeH="0" baseline="0" noProof="0">
                <a:ln>
                  <a:noFill/>
                </a:ln>
                <a:solidFill>
                  <a:srgbClr val="1F1A62"/>
                </a:solidFill>
                <a:effectLst/>
                <a:uLnTx/>
                <a:uFillTx/>
                <a:latin typeface="Helvetica"/>
                <a:ea typeface="+mn-ea"/>
                <a:cs typeface="Helvetica"/>
              </a:rPr>
              <a:t>– essentially, 1 car sold for every 500 homes exposed to an ad</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Scale</a:t>
            </a:r>
            <a:r>
              <a:rPr kumimoji="0" lang="en-US" sz="1100" b="0" i="0" u="none" strike="noStrike" kern="1200" cap="none" spc="0" normalizeH="0" baseline="0" noProof="0">
                <a:ln>
                  <a:noFill/>
                </a:ln>
                <a:solidFill>
                  <a:srgbClr val="1F1A62"/>
                </a:solidFill>
                <a:effectLst/>
                <a:uLnTx/>
                <a:uFillTx/>
                <a:latin typeface="Helvetica"/>
                <a:ea typeface="+mn-ea"/>
                <a:cs typeface="Helvetica"/>
              </a:rPr>
              <a:t>: Spectrum HHs accounted for </a:t>
            </a:r>
            <a:r>
              <a:rPr kumimoji="0" lang="en-US" sz="1100" b="1" i="0" u="none" strike="noStrike" kern="1200" cap="none" spc="0" normalizeH="0" baseline="0" noProof="0">
                <a:ln>
                  <a:noFill/>
                </a:ln>
                <a:solidFill>
                  <a:srgbClr val="1F1A62"/>
                </a:solidFill>
                <a:effectLst/>
                <a:uLnTx/>
                <a:uFillTx/>
                <a:latin typeface="Helvetica"/>
                <a:ea typeface="+mn-ea"/>
                <a:cs typeface="Helvetica"/>
              </a:rPr>
              <a:t>61%</a:t>
            </a:r>
            <a:r>
              <a:rPr kumimoji="0" lang="en-US" sz="1100" b="0" i="0" u="none" strike="noStrike" kern="1200" cap="none" spc="0" normalizeH="0" baseline="0" noProof="0">
                <a:ln>
                  <a:noFill/>
                </a:ln>
                <a:solidFill>
                  <a:srgbClr val="1F1A62"/>
                </a:solidFill>
                <a:effectLst/>
                <a:uLnTx/>
                <a:uFillTx/>
                <a:latin typeface="Helvetica"/>
                <a:ea typeface="+mn-ea"/>
                <a:cs typeface="Helvetica"/>
              </a:rPr>
              <a:t> of all Palm Coast Ford sales for the 3-month time period. Among that group, </a:t>
            </a:r>
            <a:r>
              <a:rPr kumimoji="0" lang="en-US" sz="1100" b="1" i="0" u="none" strike="noStrike" kern="1200" cap="none" spc="0" normalizeH="0" baseline="0" noProof="0">
                <a:ln>
                  <a:noFill/>
                </a:ln>
                <a:solidFill>
                  <a:srgbClr val="1F1A62"/>
                </a:solidFill>
                <a:effectLst/>
                <a:uLnTx/>
                <a:uFillTx/>
                <a:latin typeface="Helvetica"/>
                <a:ea typeface="+mn-ea"/>
                <a:cs typeface="Helvetica"/>
              </a:rPr>
              <a:t>80%</a:t>
            </a:r>
            <a:r>
              <a:rPr kumimoji="0" lang="en-US" sz="1100" b="0" i="0" u="none" strike="noStrike" kern="1200" cap="none" spc="0" normalizeH="0" baseline="0" noProof="0">
                <a:ln>
                  <a:noFill/>
                </a:ln>
                <a:solidFill>
                  <a:srgbClr val="1F1A62"/>
                </a:solidFill>
                <a:effectLst/>
                <a:uLnTx/>
                <a:uFillTx/>
                <a:latin typeface="Helvetica"/>
                <a:ea typeface="+mn-ea"/>
                <a:cs typeface="Helvetica"/>
              </a:rPr>
              <a:t> were exposed to the 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Spectrum Reach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 Multiscreen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Linear TV, streaming TV and addressable online video, display and search</a:t>
            </a:r>
          </a:p>
        </p:txBody>
      </p:sp>
      <p:sp>
        <p:nvSpPr>
          <p:cNvPr id="30" name="Rectangle 29">
            <a:extLst>
              <a:ext uri="{FF2B5EF4-FFF2-40B4-BE49-F238E27FC236}">
                <a16:creationId xmlns:a16="http://schemas.microsoft.com/office/drawing/2014/main" id="{75F81532-3D49-4828-8247-ECFA9B63B40D}"/>
              </a:ext>
            </a:extLst>
          </p:cNvPr>
          <p:cNvSpPr/>
          <p:nvPr/>
        </p:nvSpPr>
        <p:spPr>
          <a:xfrm>
            <a:off x="4054148" y="80420"/>
            <a:ext cx="6743209"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a:ea typeface="+mn-ea"/>
                <a:cs typeface="Helvetica"/>
              </a:rPr>
              <a:t>A geo-targeted multiscreen campaign with tailored </a:t>
            </a:r>
            <a:br>
              <a:rPr kumimoji="0" lang="en-US" sz="2200" b="0" i="0" u="none" strike="noStrike" kern="1200" cap="none" spc="0" normalizeH="0" baseline="0" noProof="0" dirty="0">
                <a:ln>
                  <a:noFill/>
                </a:ln>
                <a:solidFill>
                  <a:srgbClr val="1F1A62"/>
                </a:solidFill>
                <a:effectLst/>
                <a:uLnTx/>
                <a:uFillTx/>
                <a:latin typeface="Helvetica"/>
                <a:ea typeface="+mn-ea"/>
                <a:cs typeface="Helvetica"/>
              </a:rPr>
            </a:br>
            <a:r>
              <a:rPr kumimoji="0" lang="en-US" sz="2200" b="0" i="0" u="none" strike="noStrike" kern="1200" cap="none" spc="0" normalizeH="0" baseline="0" noProof="0" dirty="0">
                <a:ln>
                  <a:noFill/>
                </a:ln>
                <a:solidFill>
                  <a:srgbClr val="1F1A62"/>
                </a:solidFill>
                <a:effectLst/>
                <a:uLnTx/>
                <a:uFillTx/>
                <a:latin typeface="Helvetica"/>
                <a:ea typeface="+mn-ea"/>
                <a:cs typeface="Helvetica"/>
              </a:rPr>
              <a:t>creative had a </a:t>
            </a:r>
            <a:r>
              <a:rPr kumimoji="0" lang="en-US" sz="2200" b="0" i="0" u="none" strike="noStrike" kern="1200" cap="none" spc="0" normalizeH="0" baseline="0" noProof="0" dirty="0">
                <a:ln>
                  <a:noFill/>
                </a:ln>
                <a:solidFill>
                  <a:srgbClr val="ED3C8D"/>
                </a:solidFill>
                <a:effectLst/>
                <a:uLnTx/>
                <a:uFillTx/>
                <a:latin typeface="Helvetica"/>
                <a:ea typeface="+mn-ea"/>
                <a:cs typeface="Helvetica"/>
              </a:rPr>
              <a:t>direct impact on sales</a:t>
            </a:r>
            <a:r>
              <a:rPr kumimoji="0" lang="en-US" sz="2200" b="0" i="0" u="none" strike="noStrike" kern="1200" cap="none" spc="0" normalizeH="0" baseline="0" noProof="0" dirty="0">
                <a:ln>
                  <a:noFill/>
                </a:ln>
                <a:solidFill>
                  <a:srgbClr val="1F1A62"/>
                </a:solidFill>
                <a:effectLst/>
                <a:uLnTx/>
                <a:uFillTx/>
                <a:latin typeface="Helvetica"/>
                <a:ea typeface="+mn-ea"/>
                <a:cs typeface="Helvetica"/>
              </a:rPr>
              <a:t> for a local Ford dealership</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4788" y="5896126"/>
            <a:ext cx="638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Spectrum Reach, Custom Case study: </a:t>
            </a:r>
            <a:r>
              <a:rPr kumimoji="0" lang="en-US" sz="9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Campaign Attribution Made Palm Coast Ford, a Believer in Multiscreen Media</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Data partners: Experian, IHS Markit. Campaign time period: Dec 14, 2020 – Feb 28, 2021. Traffic, Leads and Sales based on purchased made by exposed HH within 90 days of exposure. Conquest: sales during </a:t>
            </a:r>
            <a:b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Oct-Dec 2021 compared to Jan-</a:t>
            </a:r>
            <a:r>
              <a:rPr kumimoji="0" lang="en-US" sz="9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Apr, 2021.  </a:t>
            </a:r>
          </a:p>
        </p:txBody>
      </p:sp>
      <p:pic>
        <p:nvPicPr>
          <p:cNvPr id="1026" name="Picture 2" descr="Spectrum Reach InSites | MediaVillage">
            <a:extLst>
              <a:ext uri="{FF2B5EF4-FFF2-40B4-BE49-F238E27FC236}">
                <a16:creationId xmlns:a16="http://schemas.microsoft.com/office/drawing/2014/main" id="{9DDFF9FE-8C7F-4114-AF0D-DC8D6BF52E8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44096" y="6056340"/>
            <a:ext cx="1487329" cy="4267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Logo, icon&#10;&#10;Description automatically generated">
            <a:extLst>
              <a:ext uri="{FF2B5EF4-FFF2-40B4-BE49-F238E27FC236}">
                <a16:creationId xmlns:a16="http://schemas.microsoft.com/office/drawing/2014/main" id="{015994AB-1AFD-47FD-AE52-A4045CAD12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44556" y="-35377"/>
            <a:ext cx="886904" cy="886904"/>
          </a:xfrm>
          <a:prstGeom prst="rect">
            <a:avLst/>
          </a:prstGeom>
          <a:noFill/>
          <a:ln>
            <a:noFill/>
          </a:ln>
        </p:spPr>
      </p:pic>
      <p:sp>
        <p:nvSpPr>
          <p:cNvPr id="42" name="Rectangle 41">
            <a:extLst>
              <a:ext uri="{FF2B5EF4-FFF2-40B4-BE49-F238E27FC236}">
                <a16:creationId xmlns:a16="http://schemas.microsoft.com/office/drawing/2014/main" id="{B66B06B2-AAA3-4AEA-9460-6A8AFFF873BB}"/>
              </a:ext>
            </a:extLst>
          </p:cNvPr>
          <p:cNvSpPr/>
          <p:nvPr/>
        </p:nvSpPr>
        <p:spPr>
          <a:xfrm>
            <a:off x="4636718" y="2943761"/>
            <a:ext cx="1517648" cy="369332"/>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a:ea typeface="+mn-ea"/>
                <a:cs typeface="Helvetica"/>
              </a:rPr>
              <a:t>Site Traffic</a:t>
            </a:r>
          </a:p>
        </p:txBody>
      </p:sp>
      <p:sp>
        <p:nvSpPr>
          <p:cNvPr id="44" name="Rectangle 43">
            <a:extLst>
              <a:ext uri="{FF2B5EF4-FFF2-40B4-BE49-F238E27FC236}">
                <a16:creationId xmlns:a16="http://schemas.microsoft.com/office/drawing/2014/main" id="{40FB3441-0F61-4FDD-976C-9349C6A3555B}"/>
              </a:ext>
            </a:extLst>
          </p:cNvPr>
          <p:cNvSpPr/>
          <p:nvPr/>
        </p:nvSpPr>
        <p:spPr>
          <a:xfrm>
            <a:off x="7106657" y="2943761"/>
            <a:ext cx="1669413" cy="369332"/>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a:ea typeface="+mn-ea"/>
                <a:cs typeface="Helvetica"/>
              </a:rPr>
              <a:t>Leads</a:t>
            </a:r>
          </a:p>
        </p:txBody>
      </p:sp>
      <p:sp>
        <p:nvSpPr>
          <p:cNvPr id="45" name="Rectangle 44">
            <a:extLst>
              <a:ext uri="{FF2B5EF4-FFF2-40B4-BE49-F238E27FC236}">
                <a16:creationId xmlns:a16="http://schemas.microsoft.com/office/drawing/2014/main" id="{537AAF48-D937-4C56-9AD6-8CB44681BB96}"/>
              </a:ext>
            </a:extLst>
          </p:cNvPr>
          <p:cNvSpPr/>
          <p:nvPr/>
        </p:nvSpPr>
        <p:spPr>
          <a:xfrm>
            <a:off x="9728360" y="2943761"/>
            <a:ext cx="1850823" cy="369332"/>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a:ea typeface="+mn-ea"/>
                <a:cs typeface="Helvetica"/>
              </a:rPr>
              <a:t>Sales</a:t>
            </a:r>
          </a:p>
        </p:txBody>
      </p:sp>
      <p:sp>
        <p:nvSpPr>
          <p:cNvPr id="16" name="Oval 15">
            <a:extLst>
              <a:ext uri="{FF2B5EF4-FFF2-40B4-BE49-F238E27FC236}">
                <a16:creationId xmlns:a16="http://schemas.microsoft.com/office/drawing/2014/main" id="{4B4D998A-5252-4C43-80DD-7C9BFE60F5FE}"/>
              </a:ext>
            </a:extLst>
          </p:cNvPr>
          <p:cNvSpPr/>
          <p:nvPr/>
        </p:nvSpPr>
        <p:spPr>
          <a:xfrm>
            <a:off x="4774196" y="1763056"/>
            <a:ext cx="1242693" cy="1182529"/>
          </a:xfrm>
          <a:prstGeom prst="ellipse">
            <a:avLst/>
          </a:prstGeom>
          <a:solidFill>
            <a:srgbClr val="E2E8F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outerShdw blurRad="38100" dist="38100" dir="2700000" algn="tl">
                    <a:srgbClr val="000000">
                      <a:alpha val="43137"/>
                    </a:srgbClr>
                  </a:outerShdw>
                </a:effectLst>
                <a:uLnTx/>
                <a:uFillTx/>
                <a:latin typeface="Helvetica" panose="020B0403020202020204" pitchFamily="34" charset="0"/>
                <a:ea typeface="+mn-ea"/>
                <a:cs typeface="+mn-cs"/>
              </a:rPr>
              <a:t>+52%</a:t>
            </a:r>
          </a:p>
        </p:txBody>
      </p:sp>
      <p:sp>
        <p:nvSpPr>
          <p:cNvPr id="52" name="Oval 51">
            <a:extLst>
              <a:ext uri="{FF2B5EF4-FFF2-40B4-BE49-F238E27FC236}">
                <a16:creationId xmlns:a16="http://schemas.microsoft.com/office/drawing/2014/main" id="{F9A17F61-07F8-4370-86C8-19FFA31DBA21}"/>
              </a:ext>
            </a:extLst>
          </p:cNvPr>
          <p:cNvSpPr/>
          <p:nvPr/>
        </p:nvSpPr>
        <p:spPr>
          <a:xfrm>
            <a:off x="7320017" y="1763056"/>
            <a:ext cx="1242693" cy="1182529"/>
          </a:xfrm>
          <a:prstGeom prst="ellipse">
            <a:avLst/>
          </a:prstGeom>
          <a:solidFill>
            <a:srgbClr val="E2E8F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outerShdw blurRad="38100" dist="38100" dir="2700000" algn="tl">
                    <a:srgbClr val="000000">
                      <a:alpha val="43137"/>
                    </a:srgbClr>
                  </a:outerShdw>
                </a:effectLst>
                <a:uLnTx/>
                <a:uFillTx/>
                <a:latin typeface="Helvetica" panose="020B0403020202020204" pitchFamily="34" charset="0"/>
                <a:ea typeface="+mn-ea"/>
                <a:cs typeface="+mn-cs"/>
              </a:rPr>
              <a:t>+8%</a:t>
            </a:r>
          </a:p>
        </p:txBody>
      </p:sp>
      <p:sp>
        <p:nvSpPr>
          <p:cNvPr id="53" name="Oval 52">
            <a:extLst>
              <a:ext uri="{FF2B5EF4-FFF2-40B4-BE49-F238E27FC236}">
                <a16:creationId xmlns:a16="http://schemas.microsoft.com/office/drawing/2014/main" id="{97296A20-2DA2-421A-A50F-5F6DF4DB44E1}"/>
              </a:ext>
            </a:extLst>
          </p:cNvPr>
          <p:cNvSpPr/>
          <p:nvPr/>
        </p:nvSpPr>
        <p:spPr>
          <a:xfrm>
            <a:off x="10032425" y="1763056"/>
            <a:ext cx="1242693" cy="1182529"/>
          </a:xfrm>
          <a:prstGeom prst="ellipse">
            <a:avLst/>
          </a:prstGeom>
          <a:solidFill>
            <a:srgbClr val="E2E8F1"/>
          </a:solidFill>
          <a:ln w="190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outerShdw blurRad="38100" dist="38100" dir="2700000" algn="tl">
                    <a:srgbClr val="000000">
                      <a:alpha val="43137"/>
                    </a:srgbClr>
                  </a:outerShdw>
                </a:effectLst>
                <a:uLnTx/>
                <a:uFillTx/>
                <a:latin typeface="Helvetica" panose="020B0403020202020204" pitchFamily="34" charset="0"/>
                <a:ea typeface="+mn-ea"/>
                <a:cs typeface="+mn-cs"/>
              </a:rPr>
              <a:t>+13%</a:t>
            </a:r>
          </a:p>
        </p:txBody>
      </p:sp>
      <p:sp>
        <p:nvSpPr>
          <p:cNvPr id="26" name="Rectangle 25">
            <a:extLst>
              <a:ext uri="{FF2B5EF4-FFF2-40B4-BE49-F238E27FC236}">
                <a16:creationId xmlns:a16="http://schemas.microsoft.com/office/drawing/2014/main" id="{1DF5A9E7-09F9-4434-8F51-9379C12E412D}"/>
              </a:ext>
            </a:extLst>
          </p:cNvPr>
          <p:cNvSpPr/>
          <p:nvPr/>
        </p:nvSpPr>
        <p:spPr>
          <a:xfrm>
            <a:off x="10746557" y="0"/>
            <a:ext cx="1445443" cy="414779"/>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TV</a:t>
            </a:r>
          </a:p>
        </p:txBody>
      </p:sp>
      <p:sp>
        <p:nvSpPr>
          <p:cNvPr id="2" name="TextBox 1"/>
          <p:cNvSpPr txBox="1"/>
          <p:nvPr/>
        </p:nvSpPr>
        <p:spPr>
          <a:xfrm>
            <a:off x="4887078" y="1331609"/>
            <a:ext cx="6441744" cy="307777"/>
          </a:xfrm>
          <a:prstGeom prst="rect">
            <a:avLst/>
          </a:prstGeom>
          <a:solidFill>
            <a:srgbClr val="1F1A62"/>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Overall Dealership Multiscreen Impact</a:t>
            </a:r>
          </a:p>
        </p:txBody>
      </p:sp>
      <p:sp>
        <p:nvSpPr>
          <p:cNvPr id="38" name="Rectangle 37">
            <a:extLst>
              <a:ext uri="{FF2B5EF4-FFF2-40B4-BE49-F238E27FC236}">
                <a16:creationId xmlns:a16="http://schemas.microsoft.com/office/drawing/2014/main" id="{E0AF8307-52CE-46D6-BAF4-DA7C9F0C4EFE}"/>
              </a:ext>
            </a:extLst>
          </p:cNvPr>
          <p:cNvSpPr/>
          <p:nvPr/>
        </p:nvSpPr>
        <p:spPr>
          <a:xfrm>
            <a:off x="4264613" y="3403599"/>
            <a:ext cx="7686674" cy="2342917"/>
          </a:xfrm>
          <a:prstGeom prst="rect">
            <a:avLst/>
          </a:prstGeom>
          <a:no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D9C2BE3-7597-4D5A-B615-3231E49BFF7B}"/>
              </a:ext>
            </a:extLst>
          </p:cNvPr>
          <p:cNvGrpSpPr/>
          <p:nvPr/>
        </p:nvGrpSpPr>
        <p:grpSpPr>
          <a:xfrm>
            <a:off x="4591941" y="3451998"/>
            <a:ext cx="7032019" cy="2287075"/>
            <a:chOff x="4540622" y="3451998"/>
            <a:chExt cx="7032019" cy="2287075"/>
          </a:xfrm>
        </p:grpSpPr>
        <p:grpSp>
          <p:nvGrpSpPr>
            <p:cNvPr id="8" name="Group 7">
              <a:extLst>
                <a:ext uri="{FF2B5EF4-FFF2-40B4-BE49-F238E27FC236}">
                  <a16:creationId xmlns:a16="http://schemas.microsoft.com/office/drawing/2014/main" id="{4C219640-25C3-4B30-9140-55BEB3AEC2F6}"/>
                </a:ext>
              </a:extLst>
            </p:cNvPr>
            <p:cNvGrpSpPr/>
            <p:nvPr/>
          </p:nvGrpSpPr>
          <p:grpSpPr>
            <a:xfrm>
              <a:off x="4540622" y="3451998"/>
              <a:ext cx="4239405" cy="2287075"/>
              <a:chOff x="4540622" y="3451998"/>
              <a:chExt cx="4239405" cy="2287075"/>
            </a:xfrm>
          </p:grpSpPr>
          <p:graphicFrame>
            <p:nvGraphicFramePr>
              <p:cNvPr id="7" name="Chart 6">
                <a:extLst>
                  <a:ext uri="{FF2B5EF4-FFF2-40B4-BE49-F238E27FC236}">
                    <a16:creationId xmlns:a16="http://schemas.microsoft.com/office/drawing/2014/main" id="{846A4109-D242-41F1-ACC7-FA1C5C6635EB}"/>
                  </a:ext>
                </a:extLst>
              </p:cNvPr>
              <p:cNvGraphicFramePr/>
              <p:nvPr>
                <p:extLst>
                  <p:ext uri="{D42A27DB-BD31-4B8C-83A1-F6EECF244321}">
                    <p14:modId xmlns:p14="http://schemas.microsoft.com/office/powerpoint/2010/main" val="2756445971"/>
                  </p:ext>
                </p:extLst>
              </p:nvPr>
            </p:nvGraphicFramePr>
            <p:xfrm>
              <a:off x="5072815" y="3506236"/>
              <a:ext cx="3175018" cy="183896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649F3792-4545-484B-B6D7-C0D8F4DE6077}"/>
                  </a:ext>
                </a:extLst>
              </p:cNvPr>
              <p:cNvSpPr txBox="1"/>
              <p:nvPr/>
            </p:nvSpPr>
            <p:spPr>
              <a:xfrm>
                <a:off x="4540622" y="5277408"/>
                <a:ext cx="423940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Those exposed to the ad were more than </a:t>
                </a:r>
                <a:r>
                  <a:rPr kumimoji="0" lang="en-US" sz="12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2X</a:t>
                </a: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200" b="0" i="1" u="none" strike="noStrike" kern="1200" cap="none" spc="0" normalizeH="0" baseline="0" noProof="0">
                    <a:ln>
                      <a:noFill/>
                    </a:ln>
                    <a:solidFill>
                      <a:srgbClr val="002060"/>
                    </a:solidFill>
                    <a:effectLst/>
                    <a:uLnTx/>
                    <a:uFillTx/>
                    <a:latin typeface="Helvetica" panose="020B0403020202020204" pitchFamily="34" charset="0"/>
                    <a:ea typeface="+mn-ea"/>
                    <a:cs typeface="+mn-cs"/>
                  </a:rPr>
                  <a:t>as</a:t>
                </a: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 likely to buy a new vehicle from Palm Coast Ford vs. unexposed</a:t>
                </a:r>
              </a:p>
            </p:txBody>
          </p:sp>
          <p:grpSp>
            <p:nvGrpSpPr>
              <p:cNvPr id="13" name="Group 12">
                <a:extLst>
                  <a:ext uri="{FF2B5EF4-FFF2-40B4-BE49-F238E27FC236}">
                    <a16:creationId xmlns:a16="http://schemas.microsoft.com/office/drawing/2014/main" id="{CF5205A8-36DE-4418-BD1A-F67B2001F15A}"/>
                  </a:ext>
                </a:extLst>
              </p:cNvPr>
              <p:cNvGrpSpPr/>
              <p:nvPr/>
            </p:nvGrpSpPr>
            <p:grpSpPr>
              <a:xfrm>
                <a:off x="6073427" y="3723860"/>
                <a:ext cx="1173794" cy="307777"/>
                <a:chOff x="7152442" y="3551198"/>
                <a:chExt cx="1173794" cy="307777"/>
              </a:xfrm>
            </p:grpSpPr>
            <p:sp>
              <p:nvSpPr>
                <p:cNvPr id="11" name="Isosceles Triangle 10">
                  <a:extLst>
                    <a:ext uri="{FF2B5EF4-FFF2-40B4-BE49-F238E27FC236}">
                      <a16:creationId xmlns:a16="http://schemas.microsoft.com/office/drawing/2014/main" id="{0B100639-1249-4E11-9675-A3B4DFE291C3}"/>
                    </a:ext>
                  </a:extLst>
                </p:cNvPr>
                <p:cNvSpPr/>
                <p:nvPr/>
              </p:nvSpPr>
              <p:spPr>
                <a:xfrm>
                  <a:off x="7152442" y="3593326"/>
                  <a:ext cx="254000" cy="223520"/>
                </a:xfrm>
                <a:prstGeom prst="triangle">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04A61F86-BA2D-46E3-9949-BD13FE88A5D2}"/>
                    </a:ext>
                  </a:extLst>
                </p:cNvPr>
                <p:cNvSpPr txBox="1"/>
                <p:nvPr/>
              </p:nvSpPr>
              <p:spPr>
                <a:xfrm>
                  <a:off x="7371036" y="3551198"/>
                  <a:ext cx="9552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121.25%</a:t>
                  </a:r>
                </a:p>
              </p:txBody>
            </p:sp>
          </p:grpSp>
          <p:sp>
            <p:nvSpPr>
              <p:cNvPr id="4" name="TextBox 3"/>
              <p:cNvSpPr txBox="1"/>
              <p:nvPr/>
            </p:nvSpPr>
            <p:spPr>
              <a:xfrm>
                <a:off x="4688111" y="3451998"/>
                <a:ext cx="39444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Overall Dealership Conversion Lift</a:t>
                </a:r>
              </a:p>
            </p:txBody>
          </p:sp>
        </p:grpSp>
        <p:grpSp>
          <p:nvGrpSpPr>
            <p:cNvPr id="5" name="Group 4">
              <a:extLst>
                <a:ext uri="{FF2B5EF4-FFF2-40B4-BE49-F238E27FC236}">
                  <a16:creationId xmlns:a16="http://schemas.microsoft.com/office/drawing/2014/main" id="{CA3A960F-F831-44B6-9B67-2F8CE30EE339}"/>
                </a:ext>
              </a:extLst>
            </p:cNvPr>
            <p:cNvGrpSpPr/>
            <p:nvPr/>
          </p:nvGrpSpPr>
          <p:grpSpPr>
            <a:xfrm>
              <a:off x="9185508" y="3451998"/>
              <a:ext cx="2387133" cy="2240908"/>
              <a:chOff x="9185508" y="3451998"/>
              <a:chExt cx="2387133" cy="2240908"/>
            </a:xfrm>
          </p:grpSpPr>
          <p:sp>
            <p:nvSpPr>
              <p:cNvPr id="29" name="TextBox 28"/>
              <p:cNvSpPr txBox="1"/>
              <p:nvPr/>
            </p:nvSpPr>
            <p:spPr>
              <a:xfrm>
                <a:off x="9463310" y="3451998"/>
                <a:ext cx="1831528" cy="419695"/>
              </a:xfrm>
              <a:prstGeom prst="rect">
                <a:avLst/>
              </a:prstGeom>
              <a:noFill/>
            </p:spPr>
            <p:txBody>
              <a:bodyPr wrap="square" rtlCol="0">
                <a:spAutoFit/>
              </a:bodyPr>
              <a:lstStyle>
                <a:defPPr>
                  <a:defRPr lang="en-US"/>
                </a:defPPr>
                <a:lvl1pPr algn="ctr">
                  <a:defRPr sz="1200" b="1" u="sng">
                    <a:solidFill>
                      <a:srgbClr val="1F1A62"/>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Conquest Geography Sales Lift</a:t>
                </a:r>
              </a:p>
            </p:txBody>
          </p:sp>
          <p:grpSp>
            <p:nvGrpSpPr>
              <p:cNvPr id="3" name="Group 2">
                <a:extLst>
                  <a:ext uri="{FF2B5EF4-FFF2-40B4-BE49-F238E27FC236}">
                    <a16:creationId xmlns:a16="http://schemas.microsoft.com/office/drawing/2014/main" id="{739B7C43-E48C-49EF-BD25-1D68C0FC55E9}"/>
                  </a:ext>
                </a:extLst>
              </p:cNvPr>
              <p:cNvGrpSpPr/>
              <p:nvPr/>
            </p:nvGrpSpPr>
            <p:grpSpPr>
              <a:xfrm>
                <a:off x="9600958" y="4105191"/>
                <a:ext cx="1556232" cy="523220"/>
                <a:chOff x="9619441" y="4049911"/>
                <a:chExt cx="1556232" cy="523220"/>
              </a:xfrm>
            </p:grpSpPr>
            <p:sp>
              <p:nvSpPr>
                <p:cNvPr id="6" name="TextBox 5"/>
                <p:cNvSpPr txBox="1"/>
                <p:nvPr/>
              </p:nvSpPr>
              <p:spPr>
                <a:xfrm>
                  <a:off x="10024994" y="4049911"/>
                  <a:ext cx="11506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263%</a:t>
                  </a:r>
                </a:p>
              </p:txBody>
            </p:sp>
            <p:sp>
              <p:nvSpPr>
                <p:cNvPr id="32" name="Isosceles Triangle 31">
                  <a:extLst>
                    <a:ext uri="{FF2B5EF4-FFF2-40B4-BE49-F238E27FC236}">
                      <a16:creationId xmlns:a16="http://schemas.microsoft.com/office/drawing/2014/main" id="{0B100639-1249-4E11-9675-A3B4DFE291C3}"/>
                    </a:ext>
                  </a:extLst>
                </p:cNvPr>
                <p:cNvSpPr/>
                <p:nvPr/>
              </p:nvSpPr>
              <p:spPr>
                <a:xfrm>
                  <a:off x="9619441" y="4162769"/>
                  <a:ext cx="371881" cy="297505"/>
                </a:xfrm>
                <a:prstGeom prst="triangle">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649F3792-4545-484B-B6D7-C0D8F4DE6077}"/>
                  </a:ext>
                </a:extLst>
              </p:cNvPr>
              <p:cNvSpPr txBox="1"/>
              <p:nvPr/>
            </p:nvSpPr>
            <p:spPr>
              <a:xfrm>
                <a:off x="9185508" y="4861909"/>
                <a:ext cx="238713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The unique messaging and introduction of Multiscreen TV in the conquest geography drove sales up by </a:t>
                </a:r>
                <a:r>
                  <a:rPr kumimoji="0" lang="en-US" sz="12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263%</a:t>
                </a:r>
              </a:p>
            </p:txBody>
          </p:sp>
        </p:grpSp>
      </p:grpSp>
      <p:pic>
        <p:nvPicPr>
          <p:cNvPr id="36" name="Picture 35">
            <a:extLst>
              <a:ext uri="{FF2B5EF4-FFF2-40B4-BE49-F238E27FC236}">
                <a16:creationId xmlns:a16="http://schemas.microsoft.com/office/drawing/2014/main" id="{94E43749-2F8C-4CD9-A04C-E3E00E30F90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9" name="Slide Number Placeholder 5">
            <a:extLst>
              <a:ext uri="{FF2B5EF4-FFF2-40B4-BE49-F238E27FC236}">
                <a16:creationId xmlns:a16="http://schemas.microsoft.com/office/drawing/2014/main" id="{36D4F8AC-B24D-4A37-B8E2-D950635B6EC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1E831220-D0F2-4246-A58B-D6F4D12D7996}"/>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448759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p>
        </p:txBody>
      </p:sp>
      <p:sp>
        <p:nvSpPr>
          <p:cNvPr id="68" name="Rectangle 67">
            <a:extLst>
              <a:ext uri="{FF2B5EF4-FFF2-40B4-BE49-F238E27FC236}">
                <a16:creationId xmlns:a16="http://schemas.microsoft.com/office/drawing/2014/main" id="{4388B2F9-EB4E-4EE3-89D7-607A412A46F3}"/>
              </a:ext>
            </a:extLst>
          </p:cNvPr>
          <p:cNvSpPr/>
          <p:nvPr/>
        </p:nvSpPr>
        <p:spPr>
          <a:xfrm>
            <a:off x="6388926"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FDF3E882-78C9-4F02-8A65-A84D4A23EE2F}"/>
              </a:ext>
            </a:extLst>
          </p:cNvPr>
          <p:cNvSpPr txBox="1"/>
          <p:nvPr/>
        </p:nvSpPr>
        <p:spPr>
          <a:xfrm>
            <a:off x="6384346"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3</a:t>
            </a:r>
          </a:p>
        </p:txBody>
      </p:sp>
      <p:sp>
        <p:nvSpPr>
          <p:cNvPr id="79" name="Rectangle 78">
            <a:extLst>
              <a:ext uri="{FF2B5EF4-FFF2-40B4-BE49-F238E27FC236}">
                <a16:creationId xmlns:a16="http://schemas.microsoft.com/office/drawing/2014/main" id="{1BFDC290-B14B-4CB7-AB58-568B1E8816A6}"/>
              </a:ext>
            </a:extLst>
          </p:cNvPr>
          <p:cNvSpPr/>
          <p:nvPr/>
        </p:nvSpPr>
        <p:spPr>
          <a:xfrm>
            <a:off x="6387297"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9B73084F-DEB2-4E9F-972F-C44EEFFF0E5C}"/>
              </a:ext>
            </a:extLst>
          </p:cNvPr>
          <p:cNvSpPr txBox="1"/>
          <p:nvPr/>
        </p:nvSpPr>
        <p:spPr>
          <a:xfrm>
            <a:off x="6382717"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7</a:t>
            </a:r>
          </a:p>
        </p:txBody>
      </p:sp>
      <p:sp>
        <p:nvSpPr>
          <p:cNvPr id="67" name="Rectangle 66">
            <a:extLst>
              <a:ext uri="{FF2B5EF4-FFF2-40B4-BE49-F238E27FC236}">
                <a16:creationId xmlns:a16="http://schemas.microsoft.com/office/drawing/2014/main" id="{74FB8ACF-AE7D-4D5E-8116-7BE82199A02C}"/>
              </a:ext>
            </a:extLst>
          </p:cNvPr>
          <p:cNvSpPr/>
          <p:nvPr/>
        </p:nvSpPr>
        <p:spPr>
          <a:xfrm>
            <a:off x="3673280"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4BD39659-962E-4C90-AEF6-6A69B8C17A0A}"/>
              </a:ext>
            </a:extLst>
          </p:cNvPr>
          <p:cNvSpPr txBox="1"/>
          <p:nvPr/>
        </p:nvSpPr>
        <p:spPr>
          <a:xfrm>
            <a:off x="3646401" y="1935111"/>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2</a:t>
            </a:r>
          </a:p>
        </p:txBody>
      </p:sp>
      <p:sp>
        <p:nvSpPr>
          <p:cNvPr id="78" name="Rectangle 77">
            <a:extLst>
              <a:ext uri="{FF2B5EF4-FFF2-40B4-BE49-F238E27FC236}">
                <a16:creationId xmlns:a16="http://schemas.microsoft.com/office/drawing/2014/main" id="{FE777A8D-03F0-4FE4-B05E-40B9EBDA7526}"/>
              </a:ext>
            </a:extLst>
          </p:cNvPr>
          <p:cNvSpPr/>
          <p:nvPr/>
        </p:nvSpPr>
        <p:spPr>
          <a:xfrm>
            <a:off x="3671651" y="4197554"/>
            <a:ext cx="2165155" cy="2020443"/>
          </a:xfrm>
          <a:prstGeom prst="rect">
            <a:avLst/>
          </a:prstGeom>
          <a:solidFill>
            <a:schemeClr val="bg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TextBox 80">
            <a:extLst>
              <a:ext uri="{FF2B5EF4-FFF2-40B4-BE49-F238E27FC236}">
                <a16:creationId xmlns:a16="http://schemas.microsoft.com/office/drawing/2014/main" id="{BCCB3C85-1453-4027-A060-A1FD69C371A9}"/>
              </a:ext>
            </a:extLst>
          </p:cNvPr>
          <p:cNvSpPr txBox="1"/>
          <p:nvPr/>
        </p:nvSpPr>
        <p:spPr>
          <a:xfrm>
            <a:off x="3644772" y="420381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BFF2"/>
                </a:solidFill>
                <a:effectLst/>
                <a:uLnTx/>
                <a:uFillTx/>
                <a:latin typeface="Helvetica" pitchFamily="2" charset="0"/>
                <a:ea typeface="+mn-ea"/>
                <a:cs typeface="+mn-cs"/>
              </a:rPr>
              <a:t>6</a:t>
            </a:r>
          </a:p>
        </p:txBody>
      </p:sp>
      <p:sp>
        <p:nvSpPr>
          <p:cNvPr id="69" name="Rectangle 68">
            <a:extLst>
              <a:ext uri="{FF2B5EF4-FFF2-40B4-BE49-F238E27FC236}">
                <a16:creationId xmlns:a16="http://schemas.microsoft.com/office/drawing/2014/main" id="{77C9A14B-DF3D-4EB8-8777-83F682631BA6}"/>
              </a:ext>
            </a:extLst>
          </p:cNvPr>
          <p:cNvSpPr/>
          <p:nvPr/>
        </p:nvSpPr>
        <p:spPr>
          <a:xfrm>
            <a:off x="9079919"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E951636B-E57A-46C4-AAB5-1668FCE4FAE9}"/>
              </a:ext>
            </a:extLst>
          </p:cNvPr>
          <p:cNvSpPr txBox="1"/>
          <p:nvPr/>
        </p:nvSpPr>
        <p:spPr>
          <a:xfrm>
            <a:off x="9075339"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4</a:t>
            </a:r>
          </a:p>
        </p:txBody>
      </p:sp>
      <p:sp>
        <p:nvSpPr>
          <p:cNvPr id="80" name="Rectangle 79">
            <a:extLst>
              <a:ext uri="{FF2B5EF4-FFF2-40B4-BE49-F238E27FC236}">
                <a16:creationId xmlns:a16="http://schemas.microsoft.com/office/drawing/2014/main" id="{50F54A61-CA30-46DC-BD9A-12307CBD96C3}"/>
              </a:ext>
            </a:extLst>
          </p:cNvPr>
          <p:cNvSpPr/>
          <p:nvPr/>
        </p:nvSpPr>
        <p:spPr>
          <a:xfrm>
            <a:off x="9078290"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6239C9CC-B054-411C-932F-3CED2BE3371D}"/>
              </a:ext>
            </a:extLst>
          </p:cNvPr>
          <p:cNvSpPr txBox="1"/>
          <p:nvPr/>
        </p:nvSpPr>
        <p:spPr>
          <a:xfrm>
            <a:off x="9073710"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8</a:t>
            </a:r>
          </a:p>
        </p:txBody>
      </p:sp>
      <p:sp>
        <p:nvSpPr>
          <p:cNvPr id="64" name="Rectangle 63">
            <a:extLst>
              <a:ext uri="{FF2B5EF4-FFF2-40B4-BE49-F238E27FC236}">
                <a16:creationId xmlns:a16="http://schemas.microsoft.com/office/drawing/2014/main" id="{361018FD-8F90-4248-85A2-836A1A014DEA}"/>
              </a:ext>
            </a:extLst>
          </p:cNvPr>
          <p:cNvSpPr/>
          <p:nvPr/>
        </p:nvSpPr>
        <p:spPr>
          <a:xfrm>
            <a:off x="935335"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477A3580-D43B-4161-9601-4010AB83170D}"/>
              </a:ext>
            </a:extLst>
          </p:cNvPr>
          <p:cNvSpPr txBox="1"/>
          <p:nvPr/>
        </p:nvSpPr>
        <p:spPr>
          <a:xfrm>
            <a:off x="930755" y="1943250"/>
            <a:ext cx="436418" cy="67710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800" b="0" i="0" u="none" strike="noStrike" cap="none" spc="0" normalizeH="0" baseline="0">
                <a:ln>
                  <a:noFill/>
                </a:ln>
                <a:solidFill>
                  <a:prstClr val="white">
                    <a:lumMod val="85000"/>
                  </a:prstClr>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1</a:t>
            </a:r>
          </a:p>
        </p:txBody>
      </p:sp>
      <p:sp>
        <p:nvSpPr>
          <p:cNvPr id="75" name="Rectangle 74">
            <a:extLst>
              <a:ext uri="{FF2B5EF4-FFF2-40B4-BE49-F238E27FC236}">
                <a16:creationId xmlns:a16="http://schemas.microsoft.com/office/drawing/2014/main" id="{0A5522B7-937C-4BEA-B473-39BB43F31AD0}"/>
              </a:ext>
            </a:extLst>
          </p:cNvPr>
          <p:cNvSpPr/>
          <p:nvPr/>
        </p:nvSpPr>
        <p:spPr>
          <a:xfrm>
            <a:off x="933706" y="4197554"/>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D509C319-3AD5-4BF0-B1DF-0FA51AD58846}"/>
              </a:ext>
            </a:extLst>
          </p:cNvPr>
          <p:cNvSpPr txBox="1"/>
          <p:nvPr/>
        </p:nvSpPr>
        <p:spPr>
          <a:xfrm>
            <a:off x="929126"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5</a:t>
            </a:r>
          </a:p>
        </p:txBody>
      </p:sp>
      <p:pic>
        <p:nvPicPr>
          <p:cNvPr id="39" name="Picture 38">
            <a:extLst>
              <a:ext uri="{FF2B5EF4-FFF2-40B4-BE49-F238E27FC236}">
                <a16:creationId xmlns:a16="http://schemas.microsoft.com/office/drawing/2014/main" id="{39DC65A6-589E-46EE-9F5F-8EFDAAD7A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31" name="Picture 30">
            <a:extLst>
              <a:ext uri="{FF2B5EF4-FFF2-40B4-BE49-F238E27FC236}">
                <a16:creationId xmlns:a16="http://schemas.microsoft.com/office/drawing/2014/main" id="{DE611269-7E46-4370-A451-34B1E6F00E7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2" name="Slide Number Placeholder 5">
            <a:extLst>
              <a:ext uri="{FF2B5EF4-FFF2-40B4-BE49-F238E27FC236}">
                <a16:creationId xmlns:a16="http://schemas.microsoft.com/office/drawing/2014/main" id="{8DB8F4F8-17A0-4354-880F-0B27AD0A672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B16C5E65-A993-4A65-9539-D5D5E11F4993}"/>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4" name="Rectangle 33">
            <a:extLst>
              <a:ext uri="{FF2B5EF4-FFF2-40B4-BE49-F238E27FC236}">
                <a16:creationId xmlns:a16="http://schemas.microsoft.com/office/drawing/2014/main" id="{83F210F0-6ACF-4EF9-93D5-1B44B52CEDEE}"/>
              </a:ext>
            </a:extLst>
          </p:cNvPr>
          <p:cNvSpPr/>
          <p:nvPr/>
        </p:nvSpPr>
        <p:spPr>
          <a:xfrm>
            <a:off x="6475395" y="2554443"/>
            <a:ext cx="207705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increase my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share </a:t>
            </a:r>
            <a:b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voice</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35" name="TextBox 34">
            <a:extLst>
              <a:ext uri="{FF2B5EF4-FFF2-40B4-BE49-F238E27FC236}">
                <a16:creationId xmlns:a16="http://schemas.microsoft.com/office/drawing/2014/main" id="{4F009D13-A701-4173-AA14-F1814481D40C}"/>
              </a:ext>
            </a:extLst>
          </p:cNvPr>
          <p:cNvSpPr txBox="1"/>
          <p:nvPr/>
        </p:nvSpPr>
        <p:spPr>
          <a:xfrm>
            <a:off x="6397033" y="4826474"/>
            <a:ext cx="2165155"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dirty="0">
                <a:solidFill>
                  <a:schemeClr val="bg1">
                    <a:lumMod val="85000"/>
                  </a:schemeClr>
                </a:solidFill>
              </a:rPr>
              <a:t>How can I </a:t>
            </a:r>
            <a:r>
              <a:rPr lang="en-US" b="1" dirty="0">
                <a:solidFill>
                  <a:schemeClr val="bg1">
                    <a:lumMod val="85000"/>
                  </a:schemeClr>
                </a:solidFill>
              </a:rPr>
              <a:t>drive in-store traffic</a:t>
            </a:r>
            <a:r>
              <a:rPr lang="en-US" dirty="0">
                <a:solidFill>
                  <a:schemeClr val="bg1">
                    <a:lumMod val="85000"/>
                  </a:schemeClr>
                </a:solidFill>
              </a:rPr>
              <a:t> with streaming?</a:t>
            </a:r>
          </a:p>
        </p:txBody>
      </p:sp>
      <p:sp>
        <p:nvSpPr>
          <p:cNvPr id="36" name="Rectangle 35">
            <a:extLst>
              <a:ext uri="{FF2B5EF4-FFF2-40B4-BE49-F238E27FC236}">
                <a16:creationId xmlns:a16="http://schemas.microsoft.com/office/drawing/2014/main" id="{36B8E92A-50D2-4446-99A0-03CC0A993AA4}"/>
              </a:ext>
            </a:extLst>
          </p:cNvPr>
          <p:cNvSpPr/>
          <p:nvPr/>
        </p:nvSpPr>
        <p:spPr>
          <a:xfrm>
            <a:off x="3653037" y="2554443"/>
            <a:ext cx="22119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video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boost sales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37" name="TextBox 36">
            <a:extLst>
              <a:ext uri="{FF2B5EF4-FFF2-40B4-BE49-F238E27FC236}">
                <a16:creationId xmlns:a16="http://schemas.microsoft.com/office/drawing/2014/main" id="{6E288834-F0A9-40DC-9945-32C8B68E65AB}"/>
              </a:ext>
            </a:extLst>
          </p:cNvPr>
          <p:cNvSpPr txBox="1"/>
          <p:nvPr/>
        </p:nvSpPr>
        <p:spPr>
          <a:xfrm>
            <a:off x="3691232" y="4826474"/>
            <a:ext cx="2157798"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t>How can I use streaming to </a:t>
            </a:r>
            <a:r>
              <a:rPr lang="en-US" b="1">
                <a:solidFill>
                  <a:srgbClr val="ED3C8D"/>
                </a:solidFill>
              </a:rPr>
              <a:t>build brand love</a:t>
            </a:r>
            <a:r>
              <a:rPr lang="en-US"/>
              <a:t>?</a:t>
            </a:r>
          </a:p>
        </p:txBody>
      </p:sp>
      <p:sp>
        <p:nvSpPr>
          <p:cNvPr id="38" name="TextBox 37">
            <a:extLst>
              <a:ext uri="{FF2B5EF4-FFF2-40B4-BE49-F238E27FC236}">
                <a16:creationId xmlns:a16="http://schemas.microsoft.com/office/drawing/2014/main" id="{DC7A913F-EDC0-4B80-A116-0D26576A1779}"/>
              </a:ext>
            </a:extLst>
          </p:cNvPr>
          <p:cNvSpPr txBox="1"/>
          <p:nvPr/>
        </p:nvSpPr>
        <p:spPr>
          <a:xfrm>
            <a:off x="9188032" y="4826474"/>
            <a:ext cx="1965391"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use interactive ad units</a:t>
            </a:r>
            <a:r>
              <a:rPr lang="en-US">
                <a:solidFill>
                  <a:schemeClr val="bg1">
                    <a:lumMod val="85000"/>
                  </a:schemeClr>
                </a:solidFill>
              </a:rPr>
              <a:t> to motivate consumer action?</a:t>
            </a:r>
          </a:p>
        </p:txBody>
      </p:sp>
      <p:sp>
        <p:nvSpPr>
          <p:cNvPr id="40" name="Rectangle 39">
            <a:extLst>
              <a:ext uri="{FF2B5EF4-FFF2-40B4-BE49-F238E27FC236}">
                <a16:creationId xmlns:a16="http://schemas.microsoft.com/office/drawing/2014/main" id="{D3FE3A71-F082-454D-B5E9-3F055D2C6C54}"/>
              </a:ext>
            </a:extLst>
          </p:cNvPr>
          <p:cNvSpPr/>
          <p:nvPr/>
        </p:nvSpPr>
        <p:spPr>
          <a:xfrm>
            <a:off x="933617" y="2554443"/>
            <a:ext cx="219178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extend the reach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my video campaign beyond linear TV? </a:t>
            </a:r>
          </a:p>
        </p:txBody>
      </p:sp>
      <p:sp>
        <p:nvSpPr>
          <p:cNvPr id="41" name="Rectangle 40">
            <a:extLst>
              <a:ext uri="{FF2B5EF4-FFF2-40B4-BE49-F238E27FC236}">
                <a16:creationId xmlns:a16="http://schemas.microsoft.com/office/drawing/2014/main" id="{DE3F4FAA-83AC-43B8-8A8A-D2812039E21F}"/>
              </a:ext>
            </a:extLst>
          </p:cNvPr>
          <p:cNvSpPr/>
          <p:nvPr/>
        </p:nvSpPr>
        <p:spPr>
          <a:xfrm>
            <a:off x="933617" y="4826474"/>
            <a:ext cx="211498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can I make an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impact on a local level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with streaming?</a:t>
            </a:r>
          </a:p>
        </p:txBody>
      </p:sp>
      <p:sp>
        <p:nvSpPr>
          <p:cNvPr id="42" name="Rectangle 41">
            <a:extLst>
              <a:ext uri="{FF2B5EF4-FFF2-40B4-BE49-F238E27FC236}">
                <a16:creationId xmlns:a16="http://schemas.microsoft.com/office/drawing/2014/main" id="{DD0C862C-A28B-4C97-B410-5F35F9FC79E5}"/>
              </a:ext>
            </a:extLst>
          </p:cNvPr>
          <p:cNvSpPr/>
          <p:nvPr/>
        </p:nvSpPr>
        <p:spPr>
          <a:xfrm>
            <a:off x="9039578" y="2554443"/>
            <a:ext cx="22989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a:t>
            </a:r>
            <a:b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to reach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new audiences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 </a:t>
            </a:r>
          </a:p>
        </p:txBody>
      </p:sp>
    </p:spTree>
    <p:extLst>
      <p:ext uri="{BB962C8B-B14F-4D97-AF65-F5344CB8AC3E}">
        <p14:creationId xmlns:p14="http://schemas.microsoft.com/office/powerpoint/2010/main" val="888478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A093E19A-36DF-48C2-8ED8-9BF42230B843}"/>
              </a:ext>
            </a:extLst>
          </p:cNvPr>
          <p:cNvSpPr/>
          <p:nvPr/>
        </p:nvSpPr>
        <p:spPr>
          <a:xfrm>
            <a:off x="4213184" y="3111049"/>
            <a:ext cx="5285053" cy="363050"/>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3C81F2A-EC5D-468B-9CF8-AC4703BC9DD2}"/>
              </a:ext>
            </a:extLst>
          </p:cNvPr>
          <p:cNvSpPr/>
          <p:nvPr/>
        </p:nvSpPr>
        <p:spPr>
          <a:xfrm>
            <a:off x="4213184" y="1350213"/>
            <a:ext cx="5285053" cy="367817"/>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55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Beverages </a:t>
            </a:r>
            <a:r>
              <a:rPr kumimoji="0" lang="en-US" sz="1400" b="0" i="0" u="none" strike="noStrike" kern="1200" cap="none" spc="0" normalizeH="0" baseline="0" noProof="0">
                <a:ln>
                  <a:noFill/>
                </a:ln>
                <a:solidFill>
                  <a:srgbClr val="FFE900"/>
                </a:solidFill>
                <a:effectLst/>
                <a:uLnTx/>
                <a:uFillTx/>
                <a:latin typeface="Helvetica" pitchFamily="2" charset="0"/>
                <a:ea typeface="+mn-ea"/>
                <a:cs typeface="+mn-cs"/>
              </a:rPr>
              <a:t>(Sparkling Water)</a:t>
            </a:r>
            <a:endParaRPr kumimoji="0" lang="en-US" sz="1600" b="0"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2" y="1085789"/>
            <a:ext cx="3904144" cy="475514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disruptor in the flavored sparkling water category wanted to drive consideration for their brand and position themselves as an icon of “real”</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Brand partnered with NBCU on a digital sponsorship of an NBC primetime scripted program that aligned thematically with the messaging and tone of brand’s creative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Amplified campaign with audience targeting against a sparkling water competitive set across NBCU’s O&amp;O short-form and FEP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Sparkling Water Custom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generated </a:t>
            </a:r>
            <a:r>
              <a:rPr kumimoji="0" lang="en-US" sz="1200" b="1" i="0" u="none" strike="noStrike" kern="1200" cap="none" spc="0" normalizeH="0" baseline="0" noProof="0">
                <a:ln>
                  <a:noFill/>
                </a:ln>
                <a:solidFill>
                  <a:srgbClr val="1F1A62"/>
                </a:solidFill>
                <a:effectLst/>
                <a:uLnTx/>
                <a:uFillTx/>
                <a:latin typeface="Helvetica"/>
                <a:ea typeface="+mn-ea"/>
                <a:cs typeface="Helvetica"/>
              </a:rPr>
              <a:t>+51%</a:t>
            </a:r>
            <a:r>
              <a:rPr kumimoji="0" lang="en-US" sz="1200" b="0" i="0" u="none" strike="noStrike" kern="1200" cap="none" spc="0" normalizeH="0" baseline="0" noProof="0">
                <a:ln>
                  <a:noFill/>
                </a:ln>
                <a:solidFill>
                  <a:srgbClr val="1F1A62"/>
                </a:solidFill>
                <a:effectLst/>
                <a:uLnTx/>
                <a:uFillTx/>
                <a:latin typeface="Helvetica"/>
                <a:ea typeface="+mn-ea"/>
                <a:cs typeface="Helvetica"/>
              </a:rPr>
              <a:t> higher brand consideration and </a:t>
            </a:r>
            <a:r>
              <a:rPr kumimoji="0" lang="en-US" sz="1200" b="1" i="0" u="none" strike="noStrike" kern="1200" cap="none" spc="0" normalizeH="0" baseline="0" noProof="0">
                <a:ln>
                  <a:noFill/>
                </a:ln>
                <a:solidFill>
                  <a:srgbClr val="1F1A62"/>
                </a:solidFill>
                <a:effectLst/>
                <a:uLnTx/>
                <a:uFillTx/>
                <a:latin typeface="Helvetica"/>
                <a:ea typeface="+mn-ea"/>
                <a:cs typeface="Helvetica"/>
              </a:rPr>
              <a:t>+42%</a:t>
            </a:r>
            <a:r>
              <a:rPr kumimoji="0" lang="en-US" sz="1200" b="0" i="0" u="none" strike="noStrike" kern="1200" cap="none" spc="0" normalizeH="0" baseline="0" noProof="0">
                <a:ln>
                  <a:noFill/>
                </a:ln>
                <a:solidFill>
                  <a:srgbClr val="1F1A62"/>
                </a:solidFill>
                <a:effectLst/>
                <a:uLnTx/>
                <a:uFillTx/>
                <a:latin typeface="Helvetica"/>
                <a:ea typeface="+mn-ea"/>
                <a:cs typeface="Helvetica"/>
              </a:rPr>
              <a:t> higher purchase intent with an overall positive boost to brand perception</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NBCU</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Only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OTT (Desktop &amp; Mobile)</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7" y="98962"/>
            <a:ext cx="6725613"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a:ea typeface="+mn-ea"/>
                <a:cs typeface="Helvetica"/>
              </a:rPr>
              <a:t>Using audience-based OTT targeting, a sparkling water brand </a:t>
            </a:r>
            <a:r>
              <a:rPr kumimoji="0" lang="en-US" sz="2200" b="0" i="0" u="none" strike="noStrike" kern="1200" cap="none" spc="0" normalizeH="0" baseline="0" noProof="0" dirty="0">
                <a:ln>
                  <a:noFill/>
                </a:ln>
                <a:solidFill>
                  <a:srgbClr val="ED3C8D"/>
                </a:solidFill>
                <a:effectLst/>
                <a:uLnTx/>
                <a:uFillTx/>
                <a:latin typeface="Helvetica"/>
                <a:ea typeface="+mn-ea"/>
                <a:cs typeface="Helvetica"/>
              </a:rPr>
              <a:t>boosted their consideration</a:t>
            </a:r>
            <a:r>
              <a:rPr kumimoji="0" lang="en-US" sz="2200" b="0" i="0" u="none" strike="noStrike" kern="1200" cap="none" spc="0" normalizeH="0" baseline="0" noProof="0" dirty="0">
                <a:ln>
                  <a:noFill/>
                </a:ln>
                <a:solidFill>
                  <a:srgbClr val="1F1A62"/>
                </a:solidFill>
                <a:effectLst/>
                <a:uLnTx/>
                <a:uFillTx/>
                <a:latin typeface="Helvetica"/>
                <a:ea typeface="+mn-ea"/>
                <a:cs typeface="Helvetica"/>
              </a:rPr>
              <a:t> and </a:t>
            </a:r>
            <a:r>
              <a:rPr kumimoji="0" lang="en-US" sz="2200" b="0" i="0" u="none" strike="noStrike" kern="1200" cap="none" spc="0" normalizeH="0" baseline="0" noProof="0" dirty="0">
                <a:ln>
                  <a:noFill/>
                </a:ln>
                <a:solidFill>
                  <a:srgbClr val="ED3C8D"/>
                </a:solidFill>
                <a:effectLst/>
                <a:uLnTx/>
                <a:uFillTx/>
                <a:latin typeface="Helvetica"/>
                <a:ea typeface="+mn-ea"/>
                <a:cs typeface="Helvetica"/>
              </a:rPr>
              <a:t>overall image </a:t>
            </a:r>
            <a:r>
              <a:rPr kumimoji="0" lang="en-US" sz="2200" b="0" i="0" u="none" strike="noStrike" kern="1200" cap="none" spc="0" normalizeH="0" baseline="0" noProof="0" dirty="0">
                <a:ln>
                  <a:noFill/>
                </a:ln>
                <a:solidFill>
                  <a:srgbClr val="1F1A62"/>
                </a:solidFill>
                <a:effectLst/>
                <a:uLnTx/>
                <a:uFillTx/>
                <a:latin typeface="Helvetica"/>
                <a:ea typeface="+mn-ea"/>
                <a:cs typeface="Helvetica"/>
              </a:rPr>
              <a:t>among consumers</a:t>
            </a:r>
            <a:endParaRPr kumimoji="0" lang="en-US" sz="2200" b="0" i="0" u="none" strike="noStrike" kern="1200" cap="none" spc="0" normalizeH="0" baseline="0" noProof="0" dirty="0">
              <a:ln>
                <a:noFill/>
              </a:ln>
              <a:solidFill>
                <a:srgbClr val="ED3C8D"/>
              </a:solidFill>
              <a:effectLst/>
              <a:uLnTx/>
              <a:uFillTx/>
              <a:latin typeface="Helvetica"/>
              <a:ea typeface="+mn-ea"/>
              <a:cs typeface="Helvetica"/>
            </a:endParaRPr>
          </a:p>
        </p:txBody>
      </p:sp>
      <p:sp>
        <p:nvSpPr>
          <p:cNvPr id="37" name="TextBox 36">
            <a:extLst>
              <a:ext uri="{FF2B5EF4-FFF2-40B4-BE49-F238E27FC236}">
                <a16:creationId xmlns:a16="http://schemas.microsoft.com/office/drawing/2014/main" id="{14F36C49-443D-4E60-B1B7-6C4AA013C3F0}"/>
              </a:ext>
            </a:extLst>
          </p:cNvPr>
          <p:cNvSpPr txBox="1"/>
          <p:nvPr/>
        </p:nvSpPr>
        <p:spPr>
          <a:xfrm>
            <a:off x="3973856" y="6311325"/>
            <a:ext cx="624626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NBCU, Beverages (Sparkling Water) Case Study. Campaign time period: Q2 2019. </a:t>
            </a:r>
          </a:p>
        </p:txBody>
      </p:sp>
      <p:pic>
        <p:nvPicPr>
          <p:cNvPr id="6" name="Picture 5" descr="Icon&#10;&#10;Description automatically generated">
            <a:extLst>
              <a:ext uri="{FF2B5EF4-FFF2-40B4-BE49-F238E27FC236}">
                <a16:creationId xmlns:a16="http://schemas.microsoft.com/office/drawing/2014/main" id="{3A0E92BB-91DD-4382-A993-84EC1B0C0D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50580" y="75381"/>
            <a:ext cx="574036" cy="574036"/>
          </a:xfrm>
          <a:prstGeom prst="rect">
            <a:avLst/>
          </a:prstGeom>
        </p:spPr>
      </p:pic>
      <p:sp>
        <p:nvSpPr>
          <p:cNvPr id="36" name="Rectangle 35">
            <a:extLst>
              <a:ext uri="{FF2B5EF4-FFF2-40B4-BE49-F238E27FC236}">
                <a16:creationId xmlns:a16="http://schemas.microsoft.com/office/drawing/2014/main" id="{1B6157E8-5B75-465D-AE8A-60AF9295BC24}"/>
              </a:ext>
            </a:extLst>
          </p:cNvPr>
          <p:cNvSpPr/>
          <p:nvPr/>
        </p:nvSpPr>
        <p:spPr>
          <a:xfrm>
            <a:off x="5196663" y="1749969"/>
            <a:ext cx="6061738"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+51%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brand consideration</a:t>
            </a:r>
          </a:p>
        </p:txBody>
      </p:sp>
      <p:sp>
        <p:nvSpPr>
          <p:cNvPr id="38" name="Rectangle 37">
            <a:extLst>
              <a:ext uri="{FF2B5EF4-FFF2-40B4-BE49-F238E27FC236}">
                <a16:creationId xmlns:a16="http://schemas.microsoft.com/office/drawing/2014/main" id="{097FCF31-DEC4-4F0E-BC7F-B5DA1E05E594}"/>
              </a:ext>
            </a:extLst>
          </p:cNvPr>
          <p:cNvSpPr/>
          <p:nvPr/>
        </p:nvSpPr>
        <p:spPr>
          <a:xfrm>
            <a:off x="5196663" y="2442255"/>
            <a:ext cx="6061738"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+42%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purchase intent</a:t>
            </a:r>
          </a:p>
        </p:txBody>
      </p:sp>
      <p:sp>
        <p:nvSpPr>
          <p:cNvPr id="39" name="Rectangle 38">
            <a:extLst>
              <a:ext uri="{FF2B5EF4-FFF2-40B4-BE49-F238E27FC236}">
                <a16:creationId xmlns:a16="http://schemas.microsoft.com/office/drawing/2014/main" id="{1DA6DAB9-0F81-490B-A227-00257CB06765}"/>
              </a:ext>
            </a:extLst>
          </p:cNvPr>
          <p:cNvSpPr/>
          <p:nvPr/>
        </p:nvSpPr>
        <p:spPr>
          <a:xfrm>
            <a:off x="5196663" y="3508316"/>
            <a:ext cx="6924074"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+31% </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agreement the brand</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“made with real squeezed fruit”  </a:t>
            </a:r>
          </a:p>
        </p:txBody>
      </p:sp>
      <p:sp>
        <p:nvSpPr>
          <p:cNvPr id="40" name="Rectangle 39">
            <a:extLst>
              <a:ext uri="{FF2B5EF4-FFF2-40B4-BE49-F238E27FC236}">
                <a16:creationId xmlns:a16="http://schemas.microsoft.com/office/drawing/2014/main" id="{407EA700-EAAC-428A-9503-FDDB82D83A4B}"/>
              </a:ext>
            </a:extLst>
          </p:cNvPr>
          <p:cNvSpPr/>
          <p:nvPr/>
        </p:nvSpPr>
        <p:spPr>
          <a:xfrm>
            <a:off x="5196662" y="5296677"/>
            <a:ext cx="6804916" cy="830997"/>
          </a:xfrm>
          <a:prstGeom prst="rect">
            <a:avLst/>
          </a:prstGeom>
        </p:spPr>
        <p:txBody>
          <a:bodyPr wrap="square" lIns="0" rIns="0">
            <a:spAutoFit/>
          </a:bodyPr>
          <a:lstStyle/>
          <a:p>
            <a:pPr marL="0" marR="0" lvl="0" indent="0" algn="l"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+32% </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agreement the brand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“stands out from other beverage brands” </a:t>
            </a:r>
          </a:p>
        </p:txBody>
      </p:sp>
      <p:sp>
        <p:nvSpPr>
          <p:cNvPr id="44" name="Rectangle 43">
            <a:extLst>
              <a:ext uri="{FF2B5EF4-FFF2-40B4-BE49-F238E27FC236}">
                <a16:creationId xmlns:a16="http://schemas.microsoft.com/office/drawing/2014/main" id="{1CB4E4E9-28CF-47F4-8468-C21BA9B7AB8A}"/>
              </a:ext>
            </a:extLst>
          </p:cNvPr>
          <p:cNvSpPr/>
          <p:nvPr/>
        </p:nvSpPr>
        <p:spPr>
          <a:xfrm>
            <a:off x="5196662" y="4393894"/>
            <a:ext cx="6804916"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+32% </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agreement the brand</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 premium beverage brand” </a:t>
            </a:r>
          </a:p>
        </p:txBody>
      </p:sp>
      <p:sp>
        <p:nvSpPr>
          <p:cNvPr id="46" name="Rectangle 45">
            <a:extLst>
              <a:ext uri="{FF2B5EF4-FFF2-40B4-BE49-F238E27FC236}">
                <a16:creationId xmlns:a16="http://schemas.microsoft.com/office/drawing/2014/main" id="{1E873286-9A73-464A-BA42-3D028D5D486A}"/>
              </a:ext>
            </a:extLst>
          </p:cNvPr>
          <p:cNvSpPr/>
          <p:nvPr/>
        </p:nvSpPr>
        <p:spPr>
          <a:xfrm>
            <a:off x="4408671" y="3157316"/>
            <a:ext cx="5089566" cy="276999"/>
          </a:xfrm>
          <a:prstGeom prst="rect">
            <a:avLst/>
          </a:prstGeom>
        </p:spPr>
        <p:txBody>
          <a:bodyPr wrap="square" lIns="0" tIns="0" rIns="0" bIns="0">
            <a:spAutoFit/>
          </a:bodyPr>
          <a:lstStyle/>
          <a:p>
            <a:pPr marL="11113"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Impact on brand perception attributes</a:t>
            </a:r>
          </a:p>
        </p:txBody>
      </p:sp>
      <p:sp>
        <p:nvSpPr>
          <p:cNvPr id="8" name="TextBox 7">
            <a:extLst>
              <a:ext uri="{FF2B5EF4-FFF2-40B4-BE49-F238E27FC236}">
                <a16:creationId xmlns:a16="http://schemas.microsoft.com/office/drawing/2014/main" id="{E98F2A35-1E7B-4753-962D-83F9CEC763DE}"/>
              </a:ext>
            </a:extLst>
          </p:cNvPr>
          <p:cNvSpPr txBox="1"/>
          <p:nvPr/>
        </p:nvSpPr>
        <p:spPr>
          <a:xfrm>
            <a:off x="4408671" y="1354130"/>
            <a:ext cx="41679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Impact on brand KPIs</a:t>
            </a:r>
          </a:p>
        </p:txBody>
      </p:sp>
      <p:pic>
        <p:nvPicPr>
          <p:cNvPr id="11" name="Picture 10" descr="Icon&#10;&#10;Description automatically generated">
            <a:extLst>
              <a:ext uri="{FF2B5EF4-FFF2-40B4-BE49-F238E27FC236}">
                <a16:creationId xmlns:a16="http://schemas.microsoft.com/office/drawing/2014/main" id="{0462ABBD-53F5-4940-9C60-2CCA939B32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65221" y="1763453"/>
            <a:ext cx="557807" cy="557807"/>
          </a:xfrm>
          <a:prstGeom prst="rect">
            <a:avLst/>
          </a:prstGeom>
        </p:spPr>
      </p:pic>
      <p:pic>
        <p:nvPicPr>
          <p:cNvPr id="13" name="Picture 12" descr="Icon&#10;&#10;Description automatically generated">
            <a:extLst>
              <a:ext uri="{FF2B5EF4-FFF2-40B4-BE49-F238E27FC236}">
                <a16:creationId xmlns:a16="http://schemas.microsoft.com/office/drawing/2014/main" id="{BF2821E7-43A3-4DF3-A4F7-40AC5B5D85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45742" y="2436260"/>
            <a:ext cx="596765" cy="596765"/>
          </a:xfrm>
          <a:prstGeom prst="rect">
            <a:avLst/>
          </a:prstGeom>
        </p:spPr>
      </p:pic>
      <p:pic>
        <p:nvPicPr>
          <p:cNvPr id="15" name="Picture 14" descr="Icon&#10;&#10;Description automatically generated">
            <a:extLst>
              <a:ext uri="{FF2B5EF4-FFF2-40B4-BE49-F238E27FC236}">
                <a16:creationId xmlns:a16="http://schemas.microsoft.com/office/drawing/2014/main" id="{8DFB53B7-3079-40ED-878C-8AF17FC181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63992" y="3612812"/>
            <a:ext cx="622005" cy="622005"/>
          </a:xfrm>
          <a:prstGeom prst="rect">
            <a:avLst/>
          </a:prstGeom>
        </p:spPr>
      </p:pic>
      <p:pic>
        <p:nvPicPr>
          <p:cNvPr id="17" name="Picture 16" descr="Logo, icon&#10;&#10;Description automatically generated">
            <a:extLst>
              <a:ext uri="{FF2B5EF4-FFF2-40B4-BE49-F238E27FC236}">
                <a16:creationId xmlns:a16="http://schemas.microsoft.com/office/drawing/2014/main" id="{BF2412B9-0C99-425A-9031-526E372AF1C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91800" y="4486156"/>
            <a:ext cx="646472" cy="646472"/>
          </a:xfrm>
          <a:prstGeom prst="rect">
            <a:avLst/>
          </a:prstGeom>
        </p:spPr>
      </p:pic>
      <p:pic>
        <p:nvPicPr>
          <p:cNvPr id="19" name="Picture 18" descr="A picture containing text, night sky&#10;&#10;Description automatically generated">
            <a:extLst>
              <a:ext uri="{FF2B5EF4-FFF2-40B4-BE49-F238E27FC236}">
                <a16:creationId xmlns:a16="http://schemas.microsoft.com/office/drawing/2014/main" id="{B2D4C367-1D02-4210-BD43-50EDD426227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75933" y="5273072"/>
            <a:ext cx="878206" cy="878206"/>
          </a:xfrm>
          <a:prstGeom prst="rect">
            <a:avLst/>
          </a:prstGeom>
        </p:spPr>
      </p:pic>
      <p:sp>
        <p:nvSpPr>
          <p:cNvPr id="29" name="Rectangle 28">
            <a:extLst>
              <a:ext uri="{FF2B5EF4-FFF2-40B4-BE49-F238E27FC236}">
                <a16:creationId xmlns:a16="http://schemas.microsoft.com/office/drawing/2014/main" id="{DE39C16E-B9EF-4C39-AD54-6D0AD23F4957}"/>
              </a:ext>
            </a:extLst>
          </p:cNvPr>
          <p:cNvSpPr/>
          <p:nvPr/>
        </p:nvSpPr>
        <p:spPr>
          <a:xfrm>
            <a:off x="10819119" y="0"/>
            <a:ext cx="1372881" cy="35010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only</a:t>
            </a:r>
          </a:p>
        </p:txBody>
      </p:sp>
      <p:pic>
        <p:nvPicPr>
          <p:cNvPr id="32" name="Picture 4" descr="NBCUniversal logo and symbol, meaning, history, PNG">
            <a:extLst>
              <a:ext uri="{FF2B5EF4-FFF2-40B4-BE49-F238E27FC236}">
                <a16:creationId xmlns:a16="http://schemas.microsoft.com/office/drawing/2014/main" id="{07053B1C-BA38-47EB-A1B1-DA0D19333E2D}"/>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586" t="40677" r="4433" b="40588"/>
          <a:stretch/>
        </p:blipFill>
        <p:spPr bwMode="auto">
          <a:xfrm>
            <a:off x="9862059" y="6227716"/>
            <a:ext cx="2214770" cy="2565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35604905-73F6-43B6-BD82-DB0962BDE60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3" name="Slide Number Placeholder 5">
            <a:extLst>
              <a:ext uri="{FF2B5EF4-FFF2-40B4-BE49-F238E27FC236}">
                <a16:creationId xmlns:a16="http://schemas.microsoft.com/office/drawing/2014/main" id="{28995788-38E7-488E-A211-DBFEDE16AED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5" name="Rectangle 34">
            <a:extLst>
              <a:ext uri="{FF2B5EF4-FFF2-40B4-BE49-F238E27FC236}">
                <a16:creationId xmlns:a16="http://schemas.microsoft.com/office/drawing/2014/main" id="{8479FDB4-C4C9-4167-BBD1-F77680E95E59}"/>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575140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55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Fitness</a:t>
            </a:r>
            <a:endParaRPr kumimoji="0" lang="en-US" sz="1600" b="0"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2" y="934962"/>
            <a:ext cx="3904144" cy="546303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leading online cycling and running virtual training app wanted to drive brand impact and website traffic for their app on a global scale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Using addressable advertising, powered by AdSmart, an audience-targeted campaign was launched to reach cycling audiences refined for each market across NBCU + Sky</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Targeted impressions were delivered dynamically through set-top boxes internationally and through NBCU’s FEP content across O&amp;O CTV apps, STB VOD, and Hulu in the U.S.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Cycling Custom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mn-cs"/>
              </a:rPr>
              <a:t>Campaign generated significant brand awareness, internationally and in the U.S., including lift in familiarity, visitation rates and consideration intent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NBCU + Sky</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 Multiscreen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NBCU O&amp;O apps on Connected Devices, NBCU on Hulu (CTV, Desktop, Mobile), NBCU STB VOD, Sky STB VOD</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7" y="102605"/>
            <a:ext cx="6750449"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An online fitness app leveraged an addressable audience-targeted streaming campaign to increase </a:t>
            </a:r>
            <a:r>
              <a:rPr kumimoji="0" lang="en-US" sz="2200" b="0" i="0" u="none" strike="noStrike" kern="1200" cap="none" spc="0" normalizeH="0" baseline="0" noProof="0">
                <a:ln>
                  <a:noFill/>
                </a:ln>
                <a:solidFill>
                  <a:srgbClr val="ED3C8D"/>
                </a:solidFill>
                <a:effectLst/>
                <a:uLnTx/>
                <a:uFillTx/>
                <a:latin typeface="Helvetica"/>
                <a:ea typeface="+mn-ea"/>
                <a:cs typeface="Helvetica"/>
              </a:rPr>
              <a:t>familiarity,</a:t>
            </a:r>
            <a:r>
              <a:rPr kumimoji="0" lang="en-US" sz="2200" b="0" i="0" u="none" strike="noStrike" kern="1200" cap="none" spc="0" normalizeH="0" baseline="0" noProof="0">
                <a:ln>
                  <a:noFill/>
                </a:ln>
                <a:solidFill>
                  <a:srgbClr val="1F1A62"/>
                </a:solidFill>
                <a:effectLst/>
                <a:uLnTx/>
                <a:uFillTx/>
                <a:latin typeface="Helvetica"/>
                <a:ea typeface="+mn-ea"/>
                <a:cs typeface="Helvetica"/>
              </a:rPr>
              <a:t> </a:t>
            </a:r>
            <a:r>
              <a:rPr kumimoji="0" lang="en-US" sz="2200" b="0" i="0" u="none" strike="noStrike" kern="1200" cap="none" spc="0" normalizeH="0" baseline="0" noProof="0">
                <a:ln>
                  <a:noFill/>
                </a:ln>
                <a:solidFill>
                  <a:srgbClr val="ED3C8D"/>
                </a:solidFill>
                <a:effectLst/>
                <a:uLnTx/>
                <a:uFillTx/>
                <a:latin typeface="Helvetica"/>
                <a:ea typeface="+mn-ea"/>
                <a:cs typeface="Helvetica"/>
              </a:rPr>
              <a:t>consideration</a:t>
            </a:r>
            <a:r>
              <a:rPr kumimoji="0" lang="en-US" sz="2200" b="0" i="0" u="none" strike="noStrike" kern="1200" cap="none" spc="0" normalizeH="0" baseline="0" noProof="0">
                <a:ln>
                  <a:noFill/>
                </a:ln>
                <a:solidFill>
                  <a:srgbClr val="1F1A62"/>
                </a:solidFill>
                <a:effectLst/>
                <a:uLnTx/>
                <a:uFillTx/>
                <a:latin typeface="Helvetica"/>
                <a:ea typeface="+mn-ea"/>
                <a:cs typeface="Helvetica"/>
              </a:rPr>
              <a:t> and </a:t>
            </a:r>
            <a:r>
              <a:rPr kumimoji="0" lang="en-US" sz="2200" b="0" i="0" u="none" strike="noStrike" kern="1200" cap="none" spc="0" normalizeH="0" baseline="0" noProof="0">
                <a:ln>
                  <a:noFill/>
                </a:ln>
                <a:solidFill>
                  <a:srgbClr val="ED3C8D"/>
                </a:solidFill>
                <a:effectLst/>
                <a:uLnTx/>
                <a:uFillTx/>
                <a:latin typeface="Helvetica"/>
                <a:ea typeface="+mn-ea"/>
                <a:cs typeface="Helvetica"/>
              </a:rPr>
              <a:t>website traffic</a:t>
            </a:r>
          </a:p>
        </p:txBody>
      </p:sp>
      <p:sp>
        <p:nvSpPr>
          <p:cNvPr id="37" name="TextBox 36">
            <a:extLst>
              <a:ext uri="{FF2B5EF4-FFF2-40B4-BE49-F238E27FC236}">
                <a16:creationId xmlns:a16="http://schemas.microsoft.com/office/drawing/2014/main" id="{14F36C49-443D-4E60-B1B7-6C4AA013C3F0}"/>
              </a:ext>
            </a:extLst>
          </p:cNvPr>
          <p:cNvSpPr txBox="1"/>
          <p:nvPr/>
        </p:nvSpPr>
        <p:spPr>
          <a:xfrm>
            <a:off x="3973856" y="6311325"/>
            <a:ext cx="624626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NBCU, Fitness Case Study. Campaign time period: Q4 2020 - Q1 2021. FEP = full episode player. </a:t>
            </a:r>
          </a:p>
        </p:txBody>
      </p:sp>
      <p:sp>
        <p:nvSpPr>
          <p:cNvPr id="31" name="Rectangle 30">
            <a:extLst>
              <a:ext uri="{FF2B5EF4-FFF2-40B4-BE49-F238E27FC236}">
                <a16:creationId xmlns:a16="http://schemas.microsoft.com/office/drawing/2014/main" id="{0251E24B-4F42-4BD5-80D0-2D25CDB2A168}"/>
              </a:ext>
            </a:extLst>
          </p:cNvPr>
          <p:cNvSpPr/>
          <p:nvPr/>
        </p:nvSpPr>
        <p:spPr>
          <a:xfrm>
            <a:off x="4653093" y="1517755"/>
            <a:ext cx="6489158" cy="246221"/>
          </a:xfrm>
          <a:prstGeom prst="rect">
            <a:avLst/>
          </a:prstGeom>
        </p:spPr>
        <p:txBody>
          <a:bodyPr wrap="square" lIns="0" tIns="0" rIns="0" bIns="0">
            <a:spAutoFit/>
          </a:bodyPr>
          <a:lstStyle/>
          <a:p>
            <a:pPr marL="11113"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Global brand metrics across Germany, U.K. and &amp; U.S.</a:t>
            </a:r>
          </a:p>
        </p:txBody>
      </p:sp>
      <p:sp>
        <p:nvSpPr>
          <p:cNvPr id="32" name="Rectangle 31">
            <a:extLst>
              <a:ext uri="{FF2B5EF4-FFF2-40B4-BE49-F238E27FC236}">
                <a16:creationId xmlns:a16="http://schemas.microsoft.com/office/drawing/2014/main" id="{A6DEC144-3D96-4EBF-AA08-F81BDF75BE10}"/>
              </a:ext>
            </a:extLst>
          </p:cNvPr>
          <p:cNvSpPr/>
          <p:nvPr/>
        </p:nvSpPr>
        <p:spPr>
          <a:xfrm>
            <a:off x="4291300" y="1976104"/>
            <a:ext cx="2274136" cy="815608"/>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+100% </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unaided ad recall</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3" name="Rectangle 32">
            <a:extLst>
              <a:ext uri="{FF2B5EF4-FFF2-40B4-BE49-F238E27FC236}">
                <a16:creationId xmlns:a16="http://schemas.microsoft.com/office/drawing/2014/main" id="{3D6051A9-292D-46C5-AE80-07BA7C65B220}"/>
              </a:ext>
            </a:extLst>
          </p:cNvPr>
          <p:cNvSpPr/>
          <p:nvPr/>
        </p:nvSpPr>
        <p:spPr>
          <a:xfrm>
            <a:off x="6760604" y="1976102"/>
            <a:ext cx="2274137" cy="815608"/>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+39%</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familiarity </a:t>
            </a:r>
          </a:p>
        </p:txBody>
      </p:sp>
      <p:sp>
        <p:nvSpPr>
          <p:cNvPr id="43" name="Rectangle 42">
            <a:extLst>
              <a:ext uri="{FF2B5EF4-FFF2-40B4-BE49-F238E27FC236}">
                <a16:creationId xmlns:a16="http://schemas.microsoft.com/office/drawing/2014/main" id="{008FC746-DAF8-4517-B5A2-8002B9E14A71}"/>
              </a:ext>
            </a:extLst>
          </p:cNvPr>
          <p:cNvSpPr/>
          <p:nvPr/>
        </p:nvSpPr>
        <p:spPr>
          <a:xfrm>
            <a:off x="5329133" y="4322919"/>
            <a:ext cx="5089566" cy="246221"/>
          </a:xfrm>
          <a:prstGeom prst="rect">
            <a:avLst/>
          </a:prstGeom>
        </p:spPr>
        <p:txBody>
          <a:bodyPr wrap="square" lIns="0" tIns="0" rIns="0" bIns="0">
            <a:spAutoFit/>
          </a:bodyPr>
          <a:lstStyle/>
          <a:p>
            <a:pPr marL="11113"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Global impact on website traffic U.S.</a:t>
            </a:r>
          </a:p>
        </p:txBody>
      </p:sp>
      <p:sp>
        <p:nvSpPr>
          <p:cNvPr id="51" name="Rectangle 50">
            <a:extLst>
              <a:ext uri="{FF2B5EF4-FFF2-40B4-BE49-F238E27FC236}">
                <a16:creationId xmlns:a16="http://schemas.microsoft.com/office/drawing/2014/main" id="{C0FAD96C-57ED-44E6-A06C-3BEF475F1BCD}"/>
              </a:ext>
            </a:extLst>
          </p:cNvPr>
          <p:cNvSpPr/>
          <p:nvPr/>
        </p:nvSpPr>
        <p:spPr>
          <a:xfrm>
            <a:off x="9469967" y="1976103"/>
            <a:ext cx="2384487" cy="815608"/>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+24%</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favorability </a:t>
            </a:r>
          </a:p>
        </p:txBody>
      </p:sp>
      <p:sp>
        <p:nvSpPr>
          <p:cNvPr id="52" name="Rectangle 51">
            <a:extLst>
              <a:ext uri="{FF2B5EF4-FFF2-40B4-BE49-F238E27FC236}">
                <a16:creationId xmlns:a16="http://schemas.microsoft.com/office/drawing/2014/main" id="{23CCCCD8-C7F1-45D6-8883-79A51638D24B}"/>
              </a:ext>
            </a:extLst>
          </p:cNvPr>
          <p:cNvSpPr/>
          <p:nvPr/>
        </p:nvSpPr>
        <p:spPr>
          <a:xfrm>
            <a:off x="4985681" y="3009871"/>
            <a:ext cx="3123625" cy="815608"/>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+19%</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consideration intent</a:t>
            </a:r>
          </a:p>
        </p:txBody>
      </p:sp>
      <p:sp>
        <p:nvSpPr>
          <p:cNvPr id="53" name="Rectangle 52">
            <a:extLst>
              <a:ext uri="{FF2B5EF4-FFF2-40B4-BE49-F238E27FC236}">
                <a16:creationId xmlns:a16="http://schemas.microsoft.com/office/drawing/2014/main" id="{50B65AB1-81BA-4BD5-A466-B458DED49B06}"/>
              </a:ext>
            </a:extLst>
          </p:cNvPr>
          <p:cNvSpPr/>
          <p:nvPr/>
        </p:nvSpPr>
        <p:spPr>
          <a:xfrm>
            <a:off x="8106433" y="3009868"/>
            <a:ext cx="2587110" cy="815608"/>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+14%</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recommendation intent</a:t>
            </a:r>
          </a:p>
        </p:txBody>
      </p:sp>
      <p:sp>
        <p:nvSpPr>
          <p:cNvPr id="57" name="Rectangle 56">
            <a:extLst>
              <a:ext uri="{FF2B5EF4-FFF2-40B4-BE49-F238E27FC236}">
                <a16:creationId xmlns:a16="http://schemas.microsoft.com/office/drawing/2014/main" id="{D024C9F1-684F-4002-AA95-826B6D68E1AC}"/>
              </a:ext>
            </a:extLst>
          </p:cNvPr>
          <p:cNvSpPr/>
          <p:nvPr/>
        </p:nvSpPr>
        <p:spPr>
          <a:xfrm>
            <a:off x="4212589" y="4758010"/>
            <a:ext cx="1975339" cy="774644"/>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+141% </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site visitation rate</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58" name="Rectangle 57">
            <a:extLst>
              <a:ext uri="{FF2B5EF4-FFF2-40B4-BE49-F238E27FC236}">
                <a16:creationId xmlns:a16="http://schemas.microsoft.com/office/drawing/2014/main" id="{0F960A6D-A16B-42B4-8114-18D756222094}"/>
              </a:ext>
            </a:extLst>
          </p:cNvPr>
          <p:cNvSpPr/>
          <p:nvPr/>
        </p:nvSpPr>
        <p:spPr>
          <a:xfrm>
            <a:off x="6516763" y="4758010"/>
            <a:ext cx="2621241" cy="1031051"/>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+113%</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click rate to account creation page</a:t>
            </a:r>
          </a:p>
        </p:txBody>
      </p:sp>
      <p:sp>
        <p:nvSpPr>
          <p:cNvPr id="59" name="Rectangle 58">
            <a:extLst>
              <a:ext uri="{FF2B5EF4-FFF2-40B4-BE49-F238E27FC236}">
                <a16:creationId xmlns:a16="http://schemas.microsoft.com/office/drawing/2014/main" id="{D08EAA0C-6C74-4E54-8320-CE116D9F88E6}"/>
              </a:ext>
            </a:extLst>
          </p:cNvPr>
          <p:cNvSpPr/>
          <p:nvPr/>
        </p:nvSpPr>
        <p:spPr>
          <a:xfrm>
            <a:off x="9466840" y="4758010"/>
            <a:ext cx="2453405" cy="1031051"/>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+146%</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click rate to subscription page</a:t>
            </a:r>
          </a:p>
        </p:txBody>
      </p:sp>
      <p:cxnSp>
        <p:nvCxnSpPr>
          <p:cNvPr id="29" name="Straight Connector 28">
            <a:extLst>
              <a:ext uri="{FF2B5EF4-FFF2-40B4-BE49-F238E27FC236}">
                <a16:creationId xmlns:a16="http://schemas.microsoft.com/office/drawing/2014/main" id="{D4C9DF56-C640-4637-A582-01CE2D87E45B}"/>
              </a:ext>
            </a:extLst>
          </p:cNvPr>
          <p:cNvCxnSpPr>
            <a:cxnSpLocks/>
          </p:cNvCxnSpPr>
          <p:nvPr/>
        </p:nvCxnSpPr>
        <p:spPr>
          <a:xfrm>
            <a:off x="4956554" y="4106111"/>
            <a:ext cx="6185697" cy="0"/>
          </a:xfrm>
          <a:prstGeom prst="line">
            <a:avLst/>
          </a:prstGeom>
          <a:ln w="12700">
            <a:solidFill>
              <a:srgbClr val="ED3C8D"/>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F8DEF5-903E-472C-9B65-31932332FE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2193" y="79266"/>
            <a:ext cx="724905" cy="724905"/>
          </a:xfrm>
          <a:prstGeom prst="rect">
            <a:avLst/>
          </a:prstGeom>
        </p:spPr>
      </p:pic>
      <p:sp>
        <p:nvSpPr>
          <p:cNvPr id="38" name="Rectangle 37">
            <a:extLst>
              <a:ext uri="{FF2B5EF4-FFF2-40B4-BE49-F238E27FC236}">
                <a16:creationId xmlns:a16="http://schemas.microsoft.com/office/drawing/2014/main" id="{58AD8B17-EFD8-4880-B090-C3506C1C5ED6}"/>
              </a:ext>
            </a:extLst>
          </p:cNvPr>
          <p:cNvSpPr/>
          <p:nvPr/>
        </p:nvSpPr>
        <p:spPr>
          <a:xfrm>
            <a:off x="10746557" y="0"/>
            <a:ext cx="1445443" cy="414779"/>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TV</a:t>
            </a:r>
          </a:p>
        </p:txBody>
      </p:sp>
      <p:pic>
        <p:nvPicPr>
          <p:cNvPr id="26" name="Picture 25">
            <a:extLst>
              <a:ext uri="{FF2B5EF4-FFF2-40B4-BE49-F238E27FC236}">
                <a16:creationId xmlns:a16="http://schemas.microsoft.com/office/drawing/2014/main" id="{6AC6B1AE-A7FC-41EC-B11F-DC3C36073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1683" y="6151300"/>
            <a:ext cx="2759054" cy="320050"/>
          </a:xfrm>
          <a:prstGeom prst="rect">
            <a:avLst/>
          </a:prstGeom>
        </p:spPr>
      </p:pic>
      <p:pic>
        <p:nvPicPr>
          <p:cNvPr id="39" name="Picture 38">
            <a:extLst>
              <a:ext uri="{FF2B5EF4-FFF2-40B4-BE49-F238E27FC236}">
                <a16:creationId xmlns:a16="http://schemas.microsoft.com/office/drawing/2014/main" id="{9568F6D5-6D89-4D43-8DA5-9DCD5B0109B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0" name="Slide Number Placeholder 5">
            <a:extLst>
              <a:ext uri="{FF2B5EF4-FFF2-40B4-BE49-F238E27FC236}">
                <a16:creationId xmlns:a16="http://schemas.microsoft.com/office/drawing/2014/main" id="{1ECC6560-B8EB-49EA-9645-6150AFAA621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52CB4652-DBA5-4D44-B981-EA8A0B19AE3E}"/>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00599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endParaRPr kumimoji="0" lang="en-US" sz="30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87" name="TextBox 86">
            <a:extLst>
              <a:ext uri="{FF2B5EF4-FFF2-40B4-BE49-F238E27FC236}">
                <a16:creationId xmlns:a16="http://schemas.microsoft.com/office/drawing/2014/main" id="{3AAC167C-6CBB-4A4A-AF0C-E50E11789AB1}"/>
              </a:ext>
            </a:extLst>
          </p:cNvPr>
          <p:cNvSpPr txBox="1"/>
          <p:nvPr/>
        </p:nvSpPr>
        <p:spPr>
          <a:xfrm>
            <a:off x="2075896" y="1380298"/>
            <a:ext cx="8040209" cy="307777"/>
          </a:xfrm>
          <a:prstGeom prst="rect">
            <a:avLst/>
          </a:prstGeom>
          <a:noFill/>
        </p:spPr>
        <p:txBody>
          <a:bodyPr wrap="square" rtlCol="0">
            <a:spAutoFit/>
          </a:bodyPr>
          <a:lstStyle/>
          <a:p>
            <a:pPr algn="ctr"/>
            <a:r>
              <a:rPr lang="en-US" sz="1400" b="1" u="sng">
                <a:solidFill>
                  <a:srgbClr val="1B1464"/>
                </a:solidFill>
                <a:latin typeface="Helvetica" panose="020B0403020202020204" pitchFamily="34" charset="0"/>
              </a:rPr>
              <a:t>Click through any common question to be brought directly to the appropriate section</a:t>
            </a:r>
          </a:p>
        </p:txBody>
      </p:sp>
      <p:sp>
        <p:nvSpPr>
          <p:cNvPr id="68" name="Rectangle 67">
            <a:extLst>
              <a:ext uri="{FF2B5EF4-FFF2-40B4-BE49-F238E27FC236}">
                <a16:creationId xmlns:a16="http://schemas.microsoft.com/office/drawing/2014/main" id="{4388B2F9-EB4E-4EE3-89D7-607A412A46F3}"/>
              </a:ext>
            </a:extLst>
          </p:cNvPr>
          <p:cNvSpPr/>
          <p:nvPr/>
        </p:nvSpPr>
        <p:spPr>
          <a:xfrm>
            <a:off x="6388926" y="19288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FDF3E882-78C9-4F02-8A65-A84D4A23EE2F}"/>
              </a:ext>
            </a:extLst>
          </p:cNvPr>
          <p:cNvSpPr txBox="1"/>
          <p:nvPr/>
        </p:nvSpPr>
        <p:spPr>
          <a:xfrm>
            <a:off x="6384346"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3</a:t>
            </a:r>
          </a:p>
        </p:txBody>
      </p:sp>
      <p:sp>
        <p:nvSpPr>
          <p:cNvPr id="77" name="Rectangle 76">
            <a:hlinkClick r:id="rId3" action="ppaction://hlinksldjump"/>
            <a:extLst>
              <a:ext uri="{FF2B5EF4-FFF2-40B4-BE49-F238E27FC236}">
                <a16:creationId xmlns:a16="http://schemas.microsoft.com/office/drawing/2014/main" id="{6CD4B4D8-0C89-4806-AB66-20015B29BD9C}"/>
              </a:ext>
            </a:extLst>
          </p:cNvPr>
          <p:cNvSpPr/>
          <p:nvPr/>
        </p:nvSpPr>
        <p:spPr>
          <a:xfrm>
            <a:off x="6475395" y="2554443"/>
            <a:ext cx="207705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do I use streaming to increase my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share </a:t>
            </a:r>
            <a:b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of voice</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a:t>
            </a:r>
          </a:p>
        </p:txBody>
      </p:sp>
      <p:sp>
        <p:nvSpPr>
          <p:cNvPr id="79" name="Rectangle 78">
            <a:extLst>
              <a:ext uri="{FF2B5EF4-FFF2-40B4-BE49-F238E27FC236}">
                <a16:creationId xmlns:a16="http://schemas.microsoft.com/office/drawing/2014/main" id="{1BFDC290-B14B-4CB7-AB58-568B1E8816A6}"/>
              </a:ext>
            </a:extLst>
          </p:cNvPr>
          <p:cNvSpPr/>
          <p:nvPr/>
        </p:nvSpPr>
        <p:spPr>
          <a:xfrm>
            <a:off x="6387297"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9B73084F-DEB2-4E9F-972F-C44EEFFF0E5C}"/>
              </a:ext>
            </a:extLst>
          </p:cNvPr>
          <p:cNvSpPr txBox="1"/>
          <p:nvPr/>
        </p:nvSpPr>
        <p:spPr>
          <a:xfrm>
            <a:off x="6382717"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7</a:t>
            </a:r>
          </a:p>
        </p:txBody>
      </p:sp>
      <p:sp>
        <p:nvSpPr>
          <p:cNvPr id="84" name="TextBox 83">
            <a:hlinkClick r:id="rId4" action="ppaction://hlinksldjump"/>
            <a:extLst>
              <a:ext uri="{FF2B5EF4-FFF2-40B4-BE49-F238E27FC236}">
                <a16:creationId xmlns:a16="http://schemas.microsoft.com/office/drawing/2014/main" id="{200C54B2-00DB-4C7E-BB5B-F64E6747CCEB}"/>
              </a:ext>
            </a:extLst>
          </p:cNvPr>
          <p:cNvSpPr txBox="1"/>
          <p:nvPr/>
        </p:nvSpPr>
        <p:spPr>
          <a:xfrm>
            <a:off x="6397033" y="4826474"/>
            <a:ext cx="2165155"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dirty="0"/>
              <a:t>How can I </a:t>
            </a:r>
            <a:r>
              <a:rPr lang="en-US" b="1" dirty="0">
                <a:solidFill>
                  <a:srgbClr val="ED3C8D"/>
                </a:solidFill>
              </a:rPr>
              <a:t>drive in-store traffic</a:t>
            </a:r>
            <a:r>
              <a:rPr lang="en-US" dirty="0"/>
              <a:t> with streaming?</a:t>
            </a:r>
          </a:p>
        </p:txBody>
      </p:sp>
      <p:sp>
        <p:nvSpPr>
          <p:cNvPr id="67" name="Rectangle 66">
            <a:extLst>
              <a:ext uri="{FF2B5EF4-FFF2-40B4-BE49-F238E27FC236}">
                <a16:creationId xmlns:a16="http://schemas.microsoft.com/office/drawing/2014/main" id="{74FB8ACF-AE7D-4D5E-8116-7BE82199A02C}"/>
              </a:ext>
            </a:extLst>
          </p:cNvPr>
          <p:cNvSpPr/>
          <p:nvPr/>
        </p:nvSpPr>
        <p:spPr>
          <a:xfrm>
            <a:off x="3673280" y="19288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4BD39659-962E-4C90-AEF6-6A69B8C17A0A}"/>
              </a:ext>
            </a:extLst>
          </p:cNvPr>
          <p:cNvSpPr txBox="1"/>
          <p:nvPr/>
        </p:nvSpPr>
        <p:spPr>
          <a:xfrm>
            <a:off x="3646401" y="1935111"/>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2</a:t>
            </a:r>
          </a:p>
        </p:txBody>
      </p:sp>
      <p:sp>
        <p:nvSpPr>
          <p:cNvPr id="71" name="Rectangle 70">
            <a:hlinkClick r:id="rId5" action="ppaction://hlinksldjump"/>
            <a:extLst>
              <a:ext uri="{FF2B5EF4-FFF2-40B4-BE49-F238E27FC236}">
                <a16:creationId xmlns:a16="http://schemas.microsoft.com/office/drawing/2014/main" id="{7B0E4EB1-AC01-4C4E-8266-3294F69AF3F9}"/>
              </a:ext>
            </a:extLst>
          </p:cNvPr>
          <p:cNvSpPr/>
          <p:nvPr/>
        </p:nvSpPr>
        <p:spPr>
          <a:xfrm>
            <a:off x="3653037" y="2554443"/>
            <a:ext cx="22119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do I use video streaming to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boost sales</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a:t>
            </a:r>
          </a:p>
        </p:txBody>
      </p:sp>
      <p:sp>
        <p:nvSpPr>
          <p:cNvPr id="78" name="Rectangle 77">
            <a:extLst>
              <a:ext uri="{FF2B5EF4-FFF2-40B4-BE49-F238E27FC236}">
                <a16:creationId xmlns:a16="http://schemas.microsoft.com/office/drawing/2014/main" id="{FE777A8D-03F0-4FE4-B05E-40B9EBDA7526}"/>
              </a:ext>
            </a:extLst>
          </p:cNvPr>
          <p:cNvSpPr/>
          <p:nvPr/>
        </p:nvSpPr>
        <p:spPr>
          <a:xfrm>
            <a:off x="3671651"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CCB3C85-1453-4027-A060-A1FD69C371A9}"/>
              </a:ext>
            </a:extLst>
          </p:cNvPr>
          <p:cNvSpPr txBox="1"/>
          <p:nvPr/>
        </p:nvSpPr>
        <p:spPr>
          <a:xfrm>
            <a:off x="3644772" y="420381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6</a:t>
            </a:r>
          </a:p>
        </p:txBody>
      </p:sp>
      <p:sp>
        <p:nvSpPr>
          <p:cNvPr id="85" name="TextBox 84">
            <a:hlinkClick r:id="rId6" action="ppaction://hlinksldjump"/>
            <a:extLst>
              <a:ext uri="{FF2B5EF4-FFF2-40B4-BE49-F238E27FC236}">
                <a16:creationId xmlns:a16="http://schemas.microsoft.com/office/drawing/2014/main" id="{A31404E3-E5CF-47CA-BC69-00900C88E96C}"/>
              </a:ext>
            </a:extLst>
          </p:cNvPr>
          <p:cNvSpPr txBox="1"/>
          <p:nvPr/>
        </p:nvSpPr>
        <p:spPr>
          <a:xfrm>
            <a:off x="3691232" y="4826474"/>
            <a:ext cx="2157798"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t>How can I use streaming to </a:t>
            </a:r>
            <a:r>
              <a:rPr lang="en-US" b="1">
                <a:solidFill>
                  <a:srgbClr val="ED3C8D"/>
                </a:solidFill>
              </a:rPr>
              <a:t>build brand love</a:t>
            </a:r>
            <a:r>
              <a:rPr lang="en-US"/>
              <a:t>?</a:t>
            </a:r>
          </a:p>
        </p:txBody>
      </p:sp>
      <p:sp>
        <p:nvSpPr>
          <p:cNvPr id="69" name="Rectangle 68">
            <a:extLst>
              <a:ext uri="{FF2B5EF4-FFF2-40B4-BE49-F238E27FC236}">
                <a16:creationId xmlns:a16="http://schemas.microsoft.com/office/drawing/2014/main" id="{77C9A14B-DF3D-4EB8-8777-83F682631BA6}"/>
              </a:ext>
            </a:extLst>
          </p:cNvPr>
          <p:cNvSpPr/>
          <p:nvPr/>
        </p:nvSpPr>
        <p:spPr>
          <a:xfrm>
            <a:off x="9079919" y="19288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E951636B-E57A-46C4-AAB5-1668FCE4FAE9}"/>
              </a:ext>
            </a:extLst>
          </p:cNvPr>
          <p:cNvSpPr txBox="1"/>
          <p:nvPr/>
        </p:nvSpPr>
        <p:spPr>
          <a:xfrm>
            <a:off x="9075339"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4</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80" name="Rectangle 79">
            <a:extLst>
              <a:ext uri="{FF2B5EF4-FFF2-40B4-BE49-F238E27FC236}">
                <a16:creationId xmlns:a16="http://schemas.microsoft.com/office/drawing/2014/main" id="{50F54A61-CA30-46DC-BD9A-12307CBD96C3}"/>
              </a:ext>
            </a:extLst>
          </p:cNvPr>
          <p:cNvSpPr/>
          <p:nvPr/>
        </p:nvSpPr>
        <p:spPr>
          <a:xfrm>
            <a:off x="9078290"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6239C9CC-B054-411C-932F-3CED2BE3371D}"/>
              </a:ext>
            </a:extLst>
          </p:cNvPr>
          <p:cNvSpPr txBox="1"/>
          <p:nvPr/>
        </p:nvSpPr>
        <p:spPr>
          <a:xfrm>
            <a:off x="9073710"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8</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86" name="TextBox 85">
            <a:hlinkClick r:id="rId7" action="ppaction://hlinksldjump"/>
            <a:extLst>
              <a:ext uri="{FF2B5EF4-FFF2-40B4-BE49-F238E27FC236}">
                <a16:creationId xmlns:a16="http://schemas.microsoft.com/office/drawing/2014/main" id="{40903E33-D7B8-4176-B0C1-0433CA1A895C}"/>
              </a:ext>
            </a:extLst>
          </p:cNvPr>
          <p:cNvSpPr txBox="1"/>
          <p:nvPr/>
        </p:nvSpPr>
        <p:spPr>
          <a:xfrm>
            <a:off x="9188032" y="4826474"/>
            <a:ext cx="1965391"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t>How can I </a:t>
            </a:r>
            <a:r>
              <a:rPr lang="en-US" b="1">
                <a:solidFill>
                  <a:srgbClr val="ED3C8D"/>
                </a:solidFill>
              </a:rPr>
              <a:t>use interactive ad units</a:t>
            </a:r>
            <a:r>
              <a:rPr lang="en-US"/>
              <a:t> to motivate consumer action?</a:t>
            </a:r>
          </a:p>
        </p:txBody>
      </p:sp>
      <p:sp>
        <p:nvSpPr>
          <p:cNvPr id="64" name="Rectangle 63">
            <a:extLst>
              <a:ext uri="{FF2B5EF4-FFF2-40B4-BE49-F238E27FC236}">
                <a16:creationId xmlns:a16="http://schemas.microsoft.com/office/drawing/2014/main" id="{361018FD-8F90-4248-85A2-836A1A014DEA}"/>
              </a:ext>
            </a:extLst>
          </p:cNvPr>
          <p:cNvSpPr/>
          <p:nvPr/>
        </p:nvSpPr>
        <p:spPr>
          <a:xfrm>
            <a:off x="935335" y="19288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477A3580-D43B-4161-9601-4010AB83170D}"/>
              </a:ext>
            </a:extLst>
          </p:cNvPr>
          <p:cNvSpPr txBox="1"/>
          <p:nvPr/>
        </p:nvSpPr>
        <p:spPr>
          <a:xfrm>
            <a:off x="930755"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1</a:t>
            </a:r>
          </a:p>
        </p:txBody>
      </p:sp>
      <p:sp>
        <p:nvSpPr>
          <p:cNvPr id="66" name="Rectangle 65">
            <a:hlinkClick r:id="rId8" action="ppaction://hlinksldjump"/>
            <a:extLst>
              <a:ext uri="{FF2B5EF4-FFF2-40B4-BE49-F238E27FC236}">
                <a16:creationId xmlns:a16="http://schemas.microsoft.com/office/drawing/2014/main" id="{D8D3A33D-1EE9-46E2-B440-52C2DF087D31}"/>
              </a:ext>
            </a:extLst>
          </p:cNvPr>
          <p:cNvSpPr/>
          <p:nvPr/>
        </p:nvSpPr>
        <p:spPr>
          <a:xfrm>
            <a:off x="933617" y="2554443"/>
            <a:ext cx="219178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do I use streaming to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extend the reach </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of my video campaign beyond linear TV? </a:t>
            </a:r>
          </a:p>
        </p:txBody>
      </p:sp>
      <p:sp>
        <p:nvSpPr>
          <p:cNvPr id="75" name="Rectangle 74">
            <a:extLst>
              <a:ext uri="{FF2B5EF4-FFF2-40B4-BE49-F238E27FC236}">
                <a16:creationId xmlns:a16="http://schemas.microsoft.com/office/drawing/2014/main" id="{0A5522B7-937C-4BEA-B473-39BB43F31AD0}"/>
              </a:ext>
            </a:extLst>
          </p:cNvPr>
          <p:cNvSpPr/>
          <p:nvPr/>
        </p:nvSpPr>
        <p:spPr>
          <a:xfrm>
            <a:off x="933706"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D509C319-3AD5-4BF0-B1DF-0FA51AD58846}"/>
              </a:ext>
            </a:extLst>
          </p:cNvPr>
          <p:cNvSpPr txBox="1"/>
          <p:nvPr/>
        </p:nvSpPr>
        <p:spPr>
          <a:xfrm>
            <a:off x="929126"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5</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88" name="Rectangle 87">
            <a:hlinkClick r:id="rId9" action="ppaction://hlinksldjump"/>
            <a:extLst>
              <a:ext uri="{FF2B5EF4-FFF2-40B4-BE49-F238E27FC236}">
                <a16:creationId xmlns:a16="http://schemas.microsoft.com/office/drawing/2014/main" id="{068566A5-7446-4C01-B179-EDD71F85B1F5}"/>
              </a:ext>
            </a:extLst>
          </p:cNvPr>
          <p:cNvSpPr/>
          <p:nvPr/>
        </p:nvSpPr>
        <p:spPr>
          <a:xfrm>
            <a:off x="933617" y="4826474"/>
            <a:ext cx="211498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can I make an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impact on a local level </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with streaming?</a:t>
            </a:r>
          </a:p>
        </p:txBody>
      </p:sp>
      <p:pic>
        <p:nvPicPr>
          <p:cNvPr id="31" name="Picture 30">
            <a:extLst>
              <a:ext uri="{FF2B5EF4-FFF2-40B4-BE49-F238E27FC236}">
                <a16:creationId xmlns:a16="http://schemas.microsoft.com/office/drawing/2014/main" id="{5D68C857-F844-429D-8024-61012DD414C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33" name="Picture 32">
            <a:extLst>
              <a:ext uri="{FF2B5EF4-FFF2-40B4-BE49-F238E27FC236}">
                <a16:creationId xmlns:a16="http://schemas.microsoft.com/office/drawing/2014/main" id="{D518C4F8-3856-45C3-8547-6ECF3A2FA5E2}"/>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4" name="Slide Number Placeholder 5">
            <a:extLst>
              <a:ext uri="{FF2B5EF4-FFF2-40B4-BE49-F238E27FC236}">
                <a16:creationId xmlns:a16="http://schemas.microsoft.com/office/drawing/2014/main" id="{44899740-9A82-468A-B216-85EA7A9E262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5" name="Rectangle 34">
            <a:extLst>
              <a:ext uri="{FF2B5EF4-FFF2-40B4-BE49-F238E27FC236}">
                <a16:creationId xmlns:a16="http://schemas.microsoft.com/office/drawing/2014/main" id="{1C35931F-C485-44B0-AC55-F7986F6F920B}"/>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2" name="Rectangle 31">
            <a:hlinkClick r:id="rId12" action="ppaction://hlinksldjump"/>
            <a:extLst>
              <a:ext uri="{FF2B5EF4-FFF2-40B4-BE49-F238E27FC236}">
                <a16:creationId xmlns:a16="http://schemas.microsoft.com/office/drawing/2014/main" id="{5B7C87A8-6F8A-4B1C-B48C-D3AF37379B7D}"/>
              </a:ext>
            </a:extLst>
          </p:cNvPr>
          <p:cNvSpPr/>
          <p:nvPr/>
        </p:nvSpPr>
        <p:spPr>
          <a:xfrm>
            <a:off x="9039578" y="2554443"/>
            <a:ext cx="22989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do I use streaming </a:t>
            </a:r>
            <a:b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to reach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new audiences</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 </a:t>
            </a:r>
          </a:p>
        </p:txBody>
      </p:sp>
    </p:spTree>
    <p:extLst>
      <p:ext uri="{BB962C8B-B14F-4D97-AF65-F5344CB8AC3E}">
        <p14:creationId xmlns:p14="http://schemas.microsoft.com/office/powerpoint/2010/main" val="2785629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p>
        </p:txBody>
      </p:sp>
      <p:sp>
        <p:nvSpPr>
          <p:cNvPr id="68" name="Rectangle 67">
            <a:extLst>
              <a:ext uri="{FF2B5EF4-FFF2-40B4-BE49-F238E27FC236}">
                <a16:creationId xmlns:a16="http://schemas.microsoft.com/office/drawing/2014/main" id="{4388B2F9-EB4E-4EE3-89D7-607A412A46F3}"/>
              </a:ext>
            </a:extLst>
          </p:cNvPr>
          <p:cNvSpPr/>
          <p:nvPr/>
        </p:nvSpPr>
        <p:spPr>
          <a:xfrm>
            <a:off x="6388926"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FDF3E882-78C9-4F02-8A65-A84D4A23EE2F}"/>
              </a:ext>
            </a:extLst>
          </p:cNvPr>
          <p:cNvSpPr txBox="1"/>
          <p:nvPr/>
        </p:nvSpPr>
        <p:spPr>
          <a:xfrm>
            <a:off x="6384346"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3</a:t>
            </a:r>
          </a:p>
        </p:txBody>
      </p:sp>
      <p:sp>
        <p:nvSpPr>
          <p:cNvPr id="79" name="Rectangle 78">
            <a:extLst>
              <a:ext uri="{FF2B5EF4-FFF2-40B4-BE49-F238E27FC236}">
                <a16:creationId xmlns:a16="http://schemas.microsoft.com/office/drawing/2014/main" id="{1BFDC290-B14B-4CB7-AB58-568B1E8816A6}"/>
              </a:ext>
            </a:extLst>
          </p:cNvPr>
          <p:cNvSpPr/>
          <p:nvPr/>
        </p:nvSpPr>
        <p:spPr>
          <a:xfrm>
            <a:off x="6387297" y="4197554"/>
            <a:ext cx="2165155" cy="2020443"/>
          </a:xfrm>
          <a:prstGeom prst="rect">
            <a:avLst/>
          </a:prstGeom>
          <a:solidFill>
            <a:schemeClr val="bg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TextBox 81">
            <a:extLst>
              <a:ext uri="{FF2B5EF4-FFF2-40B4-BE49-F238E27FC236}">
                <a16:creationId xmlns:a16="http://schemas.microsoft.com/office/drawing/2014/main" id="{9B73084F-DEB2-4E9F-972F-C44EEFFF0E5C}"/>
              </a:ext>
            </a:extLst>
          </p:cNvPr>
          <p:cNvSpPr txBox="1"/>
          <p:nvPr/>
        </p:nvSpPr>
        <p:spPr>
          <a:xfrm>
            <a:off x="6382717"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BFF2"/>
                </a:solidFill>
                <a:effectLst/>
                <a:uLnTx/>
                <a:uFillTx/>
                <a:latin typeface="Helvetica" pitchFamily="2" charset="0"/>
                <a:ea typeface="+mn-ea"/>
                <a:cs typeface="+mn-cs"/>
              </a:rPr>
              <a:t>7</a:t>
            </a:r>
          </a:p>
        </p:txBody>
      </p:sp>
      <p:sp>
        <p:nvSpPr>
          <p:cNvPr id="67" name="Rectangle 66">
            <a:extLst>
              <a:ext uri="{FF2B5EF4-FFF2-40B4-BE49-F238E27FC236}">
                <a16:creationId xmlns:a16="http://schemas.microsoft.com/office/drawing/2014/main" id="{74FB8ACF-AE7D-4D5E-8116-7BE82199A02C}"/>
              </a:ext>
            </a:extLst>
          </p:cNvPr>
          <p:cNvSpPr/>
          <p:nvPr/>
        </p:nvSpPr>
        <p:spPr>
          <a:xfrm>
            <a:off x="3673280"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4BD39659-962E-4C90-AEF6-6A69B8C17A0A}"/>
              </a:ext>
            </a:extLst>
          </p:cNvPr>
          <p:cNvSpPr txBox="1"/>
          <p:nvPr/>
        </p:nvSpPr>
        <p:spPr>
          <a:xfrm>
            <a:off x="3646401" y="1935111"/>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2</a:t>
            </a:r>
          </a:p>
        </p:txBody>
      </p:sp>
      <p:sp>
        <p:nvSpPr>
          <p:cNvPr id="78" name="Rectangle 77">
            <a:extLst>
              <a:ext uri="{FF2B5EF4-FFF2-40B4-BE49-F238E27FC236}">
                <a16:creationId xmlns:a16="http://schemas.microsoft.com/office/drawing/2014/main" id="{FE777A8D-03F0-4FE4-B05E-40B9EBDA7526}"/>
              </a:ext>
            </a:extLst>
          </p:cNvPr>
          <p:cNvSpPr/>
          <p:nvPr/>
        </p:nvSpPr>
        <p:spPr>
          <a:xfrm>
            <a:off x="3671651" y="4197554"/>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CCB3C85-1453-4027-A060-A1FD69C371A9}"/>
              </a:ext>
            </a:extLst>
          </p:cNvPr>
          <p:cNvSpPr txBox="1"/>
          <p:nvPr/>
        </p:nvSpPr>
        <p:spPr>
          <a:xfrm>
            <a:off x="3644772" y="420381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6</a:t>
            </a:r>
          </a:p>
        </p:txBody>
      </p:sp>
      <p:sp>
        <p:nvSpPr>
          <p:cNvPr id="69" name="Rectangle 68">
            <a:extLst>
              <a:ext uri="{FF2B5EF4-FFF2-40B4-BE49-F238E27FC236}">
                <a16:creationId xmlns:a16="http://schemas.microsoft.com/office/drawing/2014/main" id="{77C9A14B-DF3D-4EB8-8777-83F682631BA6}"/>
              </a:ext>
            </a:extLst>
          </p:cNvPr>
          <p:cNvSpPr/>
          <p:nvPr/>
        </p:nvSpPr>
        <p:spPr>
          <a:xfrm>
            <a:off x="9079919"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E951636B-E57A-46C4-AAB5-1668FCE4FAE9}"/>
              </a:ext>
            </a:extLst>
          </p:cNvPr>
          <p:cNvSpPr txBox="1"/>
          <p:nvPr/>
        </p:nvSpPr>
        <p:spPr>
          <a:xfrm>
            <a:off x="9075339"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4</a:t>
            </a:r>
          </a:p>
        </p:txBody>
      </p:sp>
      <p:sp>
        <p:nvSpPr>
          <p:cNvPr id="80" name="Rectangle 79">
            <a:extLst>
              <a:ext uri="{FF2B5EF4-FFF2-40B4-BE49-F238E27FC236}">
                <a16:creationId xmlns:a16="http://schemas.microsoft.com/office/drawing/2014/main" id="{50F54A61-CA30-46DC-BD9A-12307CBD96C3}"/>
              </a:ext>
            </a:extLst>
          </p:cNvPr>
          <p:cNvSpPr/>
          <p:nvPr/>
        </p:nvSpPr>
        <p:spPr>
          <a:xfrm>
            <a:off x="9078290"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6239C9CC-B054-411C-932F-3CED2BE3371D}"/>
              </a:ext>
            </a:extLst>
          </p:cNvPr>
          <p:cNvSpPr txBox="1"/>
          <p:nvPr/>
        </p:nvSpPr>
        <p:spPr>
          <a:xfrm>
            <a:off x="9073710"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8</a:t>
            </a:r>
          </a:p>
        </p:txBody>
      </p:sp>
      <p:sp>
        <p:nvSpPr>
          <p:cNvPr id="64" name="Rectangle 63">
            <a:extLst>
              <a:ext uri="{FF2B5EF4-FFF2-40B4-BE49-F238E27FC236}">
                <a16:creationId xmlns:a16="http://schemas.microsoft.com/office/drawing/2014/main" id="{361018FD-8F90-4248-85A2-836A1A014DEA}"/>
              </a:ext>
            </a:extLst>
          </p:cNvPr>
          <p:cNvSpPr/>
          <p:nvPr/>
        </p:nvSpPr>
        <p:spPr>
          <a:xfrm>
            <a:off x="935335"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477A3580-D43B-4161-9601-4010AB83170D}"/>
              </a:ext>
            </a:extLst>
          </p:cNvPr>
          <p:cNvSpPr txBox="1"/>
          <p:nvPr/>
        </p:nvSpPr>
        <p:spPr>
          <a:xfrm>
            <a:off x="930755" y="1943250"/>
            <a:ext cx="436418" cy="67710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800" b="0" i="0" u="none" strike="noStrike" cap="none" spc="0" normalizeH="0" baseline="0">
                <a:ln>
                  <a:noFill/>
                </a:ln>
                <a:solidFill>
                  <a:prstClr val="white">
                    <a:lumMod val="85000"/>
                  </a:prstClr>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1</a:t>
            </a:r>
          </a:p>
        </p:txBody>
      </p:sp>
      <p:sp>
        <p:nvSpPr>
          <p:cNvPr id="75" name="Rectangle 74">
            <a:extLst>
              <a:ext uri="{FF2B5EF4-FFF2-40B4-BE49-F238E27FC236}">
                <a16:creationId xmlns:a16="http://schemas.microsoft.com/office/drawing/2014/main" id="{0A5522B7-937C-4BEA-B473-39BB43F31AD0}"/>
              </a:ext>
            </a:extLst>
          </p:cNvPr>
          <p:cNvSpPr/>
          <p:nvPr/>
        </p:nvSpPr>
        <p:spPr>
          <a:xfrm>
            <a:off x="933706" y="4197554"/>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D509C319-3AD5-4BF0-B1DF-0FA51AD58846}"/>
              </a:ext>
            </a:extLst>
          </p:cNvPr>
          <p:cNvSpPr txBox="1"/>
          <p:nvPr/>
        </p:nvSpPr>
        <p:spPr>
          <a:xfrm>
            <a:off x="929126"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5</a:t>
            </a:r>
          </a:p>
        </p:txBody>
      </p:sp>
      <p:pic>
        <p:nvPicPr>
          <p:cNvPr id="39" name="Picture 38">
            <a:extLst>
              <a:ext uri="{FF2B5EF4-FFF2-40B4-BE49-F238E27FC236}">
                <a16:creationId xmlns:a16="http://schemas.microsoft.com/office/drawing/2014/main" id="{39DC65A6-589E-46EE-9F5F-8EFDAAD7A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31" name="Picture 30">
            <a:extLst>
              <a:ext uri="{FF2B5EF4-FFF2-40B4-BE49-F238E27FC236}">
                <a16:creationId xmlns:a16="http://schemas.microsoft.com/office/drawing/2014/main" id="{849E34F9-0721-419C-BD69-696390B9431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2" name="Slide Number Placeholder 5">
            <a:extLst>
              <a:ext uri="{FF2B5EF4-FFF2-40B4-BE49-F238E27FC236}">
                <a16:creationId xmlns:a16="http://schemas.microsoft.com/office/drawing/2014/main" id="{5661925A-017E-4069-B2F4-87DA5A8FACC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5F54C141-DD35-4398-B1E6-EE8D992A8DA2}"/>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4" name="Rectangle 33">
            <a:extLst>
              <a:ext uri="{FF2B5EF4-FFF2-40B4-BE49-F238E27FC236}">
                <a16:creationId xmlns:a16="http://schemas.microsoft.com/office/drawing/2014/main" id="{D22815E9-62C3-4057-A070-F196C0598E1C}"/>
              </a:ext>
            </a:extLst>
          </p:cNvPr>
          <p:cNvSpPr/>
          <p:nvPr/>
        </p:nvSpPr>
        <p:spPr>
          <a:xfrm>
            <a:off x="6475395" y="2554443"/>
            <a:ext cx="207705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increase my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share </a:t>
            </a:r>
            <a:b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voice</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35" name="TextBox 34">
            <a:extLst>
              <a:ext uri="{FF2B5EF4-FFF2-40B4-BE49-F238E27FC236}">
                <a16:creationId xmlns:a16="http://schemas.microsoft.com/office/drawing/2014/main" id="{C8CF84C3-4F82-465E-A23D-C42890631899}"/>
              </a:ext>
            </a:extLst>
          </p:cNvPr>
          <p:cNvSpPr txBox="1"/>
          <p:nvPr/>
        </p:nvSpPr>
        <p:spPr>
          <a:xfrm>
            <a:off x="6397033" y="4826474"/>
            <a:ext cx="2165155"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dirty="0"/>
              <a:t>How can I </a:t>
            </a:r>
            <a:r>
              <a:rPr lang="en-US" b="1" dirty="0">
                <a:solidFill>
                  <a:srgbClr val="ED3C8D"/>
                </a:solidFill>
              </a:rPr>
              <a:t>drive in-store traffic</a:t>
            </a:r>
            <a:r>
              <a:rPr lang="en-US" dirty="0"/>
              <a:t> with streaming?</a:t>
            </a:r>
          </a:p>
        </p:txBody>
      </p:sp>
      <p:sp>
        <p:nvSpPr>
          <p:cNvPr id="36" name="Rectangle 35">
            <a:extLst>
              <a:ext uri="{FF2B5EF4-FFF2-40B4-BE49-F238E27FC236}">
                <a16:creationId xmlns:a16="http://schemas.microsoft.com/office/drawing/2014/main" id="{4213016B-FF25-4379-A621-0254758A072A}"/>
              </a:ext>
            </a:extLst>
          </p:cNvPr>
          <p:cNvSpPr/>
          <p:nvPr/>
        </p:nvSpPr>
        <p:spPr>
          <a:xfrm>
            <a:off x="3653037" y="2554443"/>
            <a:ext cx="22119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video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boost sales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37" name="TextBox 36">
            <a:extLst>
              <a:ext uri="{FF2B5EF4-FFF2-40B4-BE49-F238E27FC236}">
                <a16:creationId xmlns:a16="http://schemas.microsoft.com/office/drawing/2014/main" id="{5EC44B1A-AD85-46C7-A1F3-DF206F770968}"/>
              </a:ext>
            </a:extLst>
          </p:cNvPr>
          <p:cNvSpPr txBox="1"/>
          <p:nvPr/>
        </p:nvSpPr>
        <p:spPr>
          <a:xfrm>
            <a:off x="3691232" y="4826474"/>
            <a:ext cx="2157798"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use streaming to </a:t>
            </a:r>
            <a:r>
              <a:rPr lang="en-US" b="1">
                <a:solidFill>
                  <a:schemeClr val="bg1">
                    <a:lumMod val="85000"/>
                  </a:schemeClr>
                </a:solidFill>
              </a:rPr>
              <a:t>build brand love</a:t>
            </a:r>
            <a:r>
              <a:rPr lang="en-US">
                <a:solidFill>
                  <a:schemeClr val="bg1">
                    <a:lumMod val="85000"/>
                  </a:schemeClr>
                </a:solidFill>
              </a:rPr>
              <a:t>?</a:t>
            </a:r>
          </a:p>
        </p:txBody>
      </p:sp>
      <p:sp>
        <p:nvSpPr>
          <p:cNvPr id="38" name="TextBox 37">
            <a:extLst>
              <a:ext uri="{FF2B5EF4-FFF2-40B4-BE49-F238E27FC236}">
                <a16:creationId xmlns:a16="http://schemas.microsoft.com/office/drawing/2014/main" id="{4060906E-C4BD-4664-B0DA-CC7C41D02EE7}"/>
              </a:ext>
            </a:extLst>
          </p:cNvPr>
          <p:cNvSpPr txBox="1"/>
          <p:nvPr/>
        </p:nvSpPr>
        <p:spPr>
          <a:xfrm>
            <a:off x="9188032" y="4826474"/>
            <a:ext cx="1965391"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use interactive ad units</a:t>
            </a:r>
            <a:r>
              <a:rPr lang="en-US">
                <a:solidFill>
                  <a:schemeClr val="bg1">
                    <a:lumMod val="85000"/>
                  </a:schemeClr>
                </a:solidFill>
              </a:rPr>
              <a:t> to motivate consumer action?</a:t>
            </a:r>
          </a:p>
        </p:txBody>
      </p:sp>
      <p:sp>
        <p:nvSpPr>
          <p:cNvPr id="40" name="Rectangle 39">
            <a:extLst>
              <a:ext uri="{FF2B5EF4-FFF2-40B4-BE49-F238E27FC236}">
                <a16:creationId xmlns:a16="http://schemas.microsoft.com/office/drawing/2014/main" id="{7BA3ABCC-1FC6-45A8-9D7C-0E44F84ABB7A}"/>
              </a:ext>
            </a:extLst>
          </p:cNvPr>
          <p:cNvSpPr/>
          <p:nvPr/>
        </p:nvSpPr>
        <p:spPr>
          <a:xfrm>
            <a:off x="933617" y="2554443"/>
            <a:ext cx="219178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extend the reach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my video campaign beyond linear TV? </a:t>
            </a:r>
          </a:p>
        </p:txBody>
      </p:sp>
      <p:sp>
        <p:nvSpPr>
          <p:cNvPr id="41" name="Rectangle 40">
            <a:extLst>
              <a:ext uri="{FF2B5EF4-FFF2-40B4-BE49-F238E27FC236}">
                <a16:creationId xmlns:a16="http://schemas.microsoft.com/office/drawing/2014/main" id="{4983802F-1D69-4BED-B5B0-D9450B5759AD}"/>
              </a:ext>
            </a:extLst>
          </p:cNvPr>
          <p:cNvSpPr/>
          <p:nvPr/>
        </p:nvSpPr>
        <p:spPr>
          <a:xfrm>
            <a:off x="933617" y="4826474"/>
            <a:ext cx="211498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can I make an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impact on a local level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with streaming?</a:t>
            </a:r>
          </a:p>
        </p:txBody>
      </p:sp>
      <p:sp>
        <p:nvSpPr>
          <p:cNvPr id="42" name="Rectangle 41">
            <a:extLst>
              <a:ext uri="{FF2B5EF4-FFF2-40B4-BE49-F238E27FC236}">
                <a16:creationId xmlns:a16="http://schemas.microsoft.com/office/drawing/2014/main" id="{D09C8B36-D246-4729-AB4A-8FDC6532E2DD}"/>
              </a:ext>
            </a:extLst>
          </p:cNvPr>
          <p:cNvSpPr/>
          <p:nvPr/>
        </p:nvSpPr>
        <p:spPr>
          <a:xfrm>
            <a:off x="9039578" y="2554443"/>
            <a:ext cx="22989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a:t>
            </a:r>
            <a:b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to reach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new audiences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 </a:t>
            </a:r>
          </a:p>
        </p:txBody>
      </p:sp>
    </p:spTree>
    <p:extLst>
      <p:ext uri="{BB962C8B-B14F-4D97-AF65-F5344CB8AC3E}">
        <p14:creationId xmlns:p14="http://schemas.microsoft.com/office/powerpoint/2010/main" val="1227908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A34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6C2F740-C34E-4972-8DF4-0F0D86B0DD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3" name="Slide Number Placeholder 5">
            <a:extLst>
              <a:ext uri="{FF2B5EF4-FFF2-40B4-BE49-F238E27FC236}">
                <a16:creationId xmlns:a16="http://schemas.microsoft.com/office/drawing/2014/main" id="{95215B19-BF92-4CA6-89C6-7EF09E467E2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EB4C68D8-D883-4059-8F97-51211E0A2530}"/>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QSR</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1016509"/>
            <a:ext cx="3904144" cy="518603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A QSR brand sought to bring awareness to a new product offering and drive in-store visits through a convergent, audience-based campaign</a:t>
            </a:r>
            <a:endParaRPr kumimoji="0" lang="en-US" sz="7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ViacomCBS’ as-run and impression-level delivery data, combined with Foursquare’s location data &amp; attribution methodology, enabled measurement of incremental foot traffic compared to concurrent non-targeted inventory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High Value QSR Custom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Vantage-targeted inventory exceeded Foursquare’s performance benchmarks, driving greater reach and in-store visits, with 1:1 environments yielding the most significant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ViacomCBS Vantage, Foursquare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Streaming + Multiscreen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Linear TV, STB live linear addressable and VOD, </a:t>
            </a:r>
            <a:r>
              <a:rPr kumimoji="0" lang="en-US" sz="1200" b="0" i="0" u="none" strike="noStrike" kern="1200" cap="none" spc="0" normalizeH="0" baseline="0" noProof="0" dirty="0" err="1">
                <a:ln>
                  <a:noFill/>
                </a:ln>
                <a:solidFill>
                  <a:srgbClr val="1F1A62"/>
                </a:solidFill>
                <a:effectLst/>
                <a:uLnTx/>
                <a:uFillTx/>
                <a:latin typeface="Helvetica"/>
                <a:ea typeface="+mn-ea"/>
                <a:cs typeface="Helvetica"/>
              </a:rPr>
              <a:t>EyeQ</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[CTV/OTT (desktop, mobile)]</a:t>
            </a:r>
          </a:p>
        </p:txBody>
      </p:sp>
      <p:sp>
        <p:nvSpPr>
          <p:cNvPr id="30" name="Rectangle 29">
            <a:extLst>
              <a:ext uri="{FF2B5EF4-FFF2-40B4-BE49-F238E27FC236}">
                <a16:creationId xmlns:a16="http://schemas.microsoft.com/office/drawing/2014/main" id="{75F81532-3D49-4828-8247-ECFA9B63B40D}"/>
              </a:ext>
            </a:extLst>
          </p:cNvPr>
          <p:cNvSpPr/>
          <p:nvPr/>
        </p:nvSpPr>
        <p:spPr>
          <a:xfrm>
            <a:off x="4084628" y="119926"/>
            <a:ext cx="6466917"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a:ea typeface="+mn-ea"/>
                <a:cs typeface="Helvetica"/>
              </a:rPr>
              <a:t>A QSR brand drove </a:t>
            </a:r>
            <a:r>
              <a:rPr kumimoji="0" lang="en-US" sz="2200" b="0" i="0" u="none" strike="noStrike" kern="1200" cap="none" spc="0" normalizeH="0" baseline="0" noProof="0" dirty="0">
                <a:ln>
                  <a:noFill/>
                </a:ln>
                <a:solidFill>
                  <a:srgbClr val="ED3C8D"/>
                </a:solidFill>
                <a:effectLst/>
                <a:uLnTx/>
                <a:uFillTx/>
                <a:latin typeface="Helvetica"/>
                <a:ea typeface="+mn-ea"/>
                <a:cs typeface="Helvetica"/>
              </a:rPr>
              <a:t>incremental visitation </a:t>
            </a:r>
            <a:r>
              <a:rPr kumimoji="0" lang="en-US" sz="2200" b="0" i="0" u="none" strike="noStrike" kern="1200" cap="none" spc="0" normalizeH="0" baseline="0" noProof="0" dirty="0">
                <a:ln>
                  <a:noFill/>
                </a:ln>
                <a:solidFill>
                  <a:srgbClr val="002060"/>
                </a:solidFill>
                <a:effectLst/>
                <a:uLnTx/>
                <a:uFillTx/>
                <a:latin typeface="Helvetica"/>
                <a:ea typeface="+mn-ea"/>
                <a:cs typeface="Helvetica"/>
              </a:rPr>
              <a:t>through a convergent, audience-based campaign</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6" y="5827051"/>
            <a:ext cx="634878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ViacomCBS, Attribution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ViacomCBS and Foursquare show increased media impact by measuring multi channel campaign</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Segmentation source: MRI-Simmons. Attribution partner: Foursquare. Optimizer: ViacomCBS’ Vantage (proprietary). Comparable benchmarks: non-targeted media on same platforms. Campaign time period: Q3 2020. *Total campaign delivered 87% cost efficiency on incremental visits, with streaming showing the greatest efficiency. **Encompasses Pluto TV and all ViacomCBS O&amp;O apps including CBS All Access. ***1:1 environments: STB live linear addressable and VOD, CTV, OTT.</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074" name="Picture 2" descr="ViacomCBS Appoints Raffaele Annecchino President and CEO, ViacomCBS  Networks International | Business Wire">
            <a:extLst>
              <a:ext uri="{FF2B5EF4-FFF2-40B4-BE49-F238E27FC236}">
                <a16:creationId xmlns:a16="http://schemas.microsoft.com/office/drawing/2014/main" id="{4C481327-A8B7-4394-89C9-DA6DACF4DA93}"/>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303614" y="6248961"/>
            <a:ext cx="1812264" cy="24682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99CA663-8E05-4F23-8D4E-7654EC06420A}"/>
              </a:ext>
            </a:extLst>
          </p:cNvPr>
          <p:cNvSpPr txBox="1"/>
          <p:nvPr/>
        </p:nvSpPr>
        <p:spPr>
          <a:xfrm>
            <a:off x="4555893" y="1320527"/>
            <a:ext cx="7106872" cy="273280"/>
          </a:xfrm>
          <a:prstGeom prst="rect">
            <a:avLst/>
          </a:prstGeom>
          <a:solidFill>
            <a:srgbClr val="00BFF2"/>
          </a:solidFill>
          <a:ln>
            <a:solidFill>
              <a:srgbClr val="1F1A62"/>
            </a:solidFill>
          </a:ln>
        </p:spPr>
        <p:txBody>
          <a:bodyPr wrap="square" lIns="91440" tIns="91440" rIns="9144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Vantage-targeted campaign drove…..</a:t>
            </a:r>
            <a:endParaRPr kumimoji="0" lang="en-US" sz="1400" b="1" i="0" u="sng"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7" name="TextBox 46">
            <a:extLst>
              <a:ext uri="{FF2B5EF4-FFF2-40B4-BE49-F238E27FC236}">
                <a16:creationId xmlns:a16="http://schemas.microsoft.com/office/drawing/2014/main" id="{259EE428-0BF0-4A6E-9F94-3981CD2F7978}"/>
              </a:ext>
            </a:extLst>
          </p:cNvPr>
          <p:cNvSpPr txBox="1"/>
          <p:nvPr/>
        </p:nvSpPr>
        <p:spPr>
          <a:xfrm>
            <a:off x="4555891" y="4424278"/>
            <a:ext cx="7106877" cy="273280"/>
          </a:xfrm>
          <a:prstGeom prst="rect">
            <a:avLst/>
          </a:prstGeom>
          <a:solidFill>
            <a:srgbClr val="FFE600"/>
          </a:solidFill>
          <a:ln>
            <a:solidFill>
              <a:srgbClr val="1F1A62"/>
            </a:solidFill>
          </a:ln>
        </p:spPr>
        <p:txBody>
          <a:bodyPr wrap="square" lIns="91440" tIns="91440" rIns="9144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 exposure yielded most significant impact</a:t>
            </a:r>
          </a:p>
        </p:txBody>
      </p:sp>
      <p:sp>
        <p:nvSpPr>
          <p:cNvPr id="27" name="TextBox 26">
            <a:extLst>
              <a:ext uri="{FF2B5EF4-FFF2-40B4-BE49-F238E27FC236}">
                <a16:creationId xmlns:a16="http://schemas.microsoft.com/office/drawing/2014/main" id="{845881A6-F549-48EB-A2FE-ED92F752271F}"/>
              </a:ext>
            </a:extLst>
          </p:cNvPr>
          <p:cNvSpPr txBox="1"/>
          <p:nvPr/>
        </p:nvSpPr>
        <p:spPr>
          <a:xfrm>
            <a:off x="4333602" y="5223667"/>
            <a:ext cx="755145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Vantage live linear addressable &amp; targeted OTT media together drove </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34%</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lift, a </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10x</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increase over </a:t>
            </a:r>
            <a:r>
              <a:rPr kumimoji="0" lang="en-US" sz="14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linear alone</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and </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3x</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over the </a:t>
            </a:r>
            <a:r>
              <a:rPr kumimoji="0" lang="en-US" sz="14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non-targeted digital media</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campaign.</a:t>
            </a:r>
            <a:endPar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3" name="TextBox 42">
            <a:extLst>
              <a:ext uri="{FF2B5EF4-FFF2-40B4-BE49-F238E27FC236}">
                <a16:creationId xmlns:a16="http://schemas.microsoft.com/office/drawing/2014/main" id="{941EE666-1760-4294-8F9C-E56CB9D23E4F}"/>
              </a:ext>
            </a:extLst>
          </p:cNvPr>
          <p:cNvSpPr txBox="1"/>
          <p:nvPr/>
        </p:nvSpPr>
        <p:spPr>
          <a:xfrm>
            <a:off x="4535458" y="2371302"/>
            <a:ext cx="7147743" cy="5045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Visits: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Across all platforms, Vantage inventory drove a statistically significant lift of </a:t>
            </a:r>
            <a:r>
              <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4.3%</a:t>
            </a:r>
          </a:p>
        </p:txBody>
      </p:sp>
      <p:sp>
        <p:nvSpPr>
          <p:cNvPr id="48" name="TextBox 47">
            <a:extLst>
              <a:ext uri="{FF2B5EF4-FFF2-40B4-BE49-F238E27FC236}">
                <a16:creationId xmlns:a16="http://schemas.microsoft.com/office/drawing/2014/main" id="{281EC35E-4369-443B-81BB-209D4B75E374}"/>
              </a:ext>
            </a:extLst>
          </p:cNvPr>
          <p:cNvSpPr txBox="1"/>
          <p:nvPr/>
        </p:nvSpPr>
        <p:spPr>
          <a:xfrm>
            <a:off x="4460894" y="3040987"/>
            <a:ext cx="729687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Increased Store Visitation: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Vantage cross-platform campaign outperformed non-targeted media by more than </a:t>
            </a:r>
            <a:r>
              <a:rPr kumimoji="0" lang="en-US" sz="14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7x</a:t>
            </a:r>
          </a:p>
        </p:txBody>
      </p:sp>
      <p:sp>
        <p:nvSpPr>
          <p:cNvPr id="35" name="TextBox 34">
            <a:extLst>
              <a:ext uri="{FF2B5EF4-FFF2-40B4-BE49-F238E27FC236}">
                <a16:creationId xmlns:a16="http://schemas.microsoft.com/office/drawing/2014/main" id="{FC7D0336-2EE6-48C9-9103-F53DAD8DBA87}"/>
              </a:ext>
            </a:extLst>
          </p:cNvPr>
          <p:cNvSpPr txBox="1"/>
          <p:nvPr/>
        </p:nvSpPr>
        <p:spPr>
          <a:xfrm>
            <a:off x="4069131" y="3729375"/>
            <a:ext cx="8080396"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Better Performance Than Category Benchmarks: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Overall campaign performance exceeded Foursquare’s omnichannel campaign behavioral lift benchmark by </a:t>
            </a: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+50%</a:t>
            </a:r>
          </a:p>
        </p:txBody>
      </p:sp>
      <p:sp>
        <p:nvSpPr>
          <p:cNvPr id="36" name="TextBox 35">
            <a:extLst>
              <a:ext uri="{FF2B5EF4-FFF2-40B4-BE49-F238E27FC236}">
                <a16:creationId xmlns:a16="http://schemas.microsoft.com/office/drawing/2014/main" id="{BD2EF4EB-7E2C-42E4-AE44-0A277EE8AA8A}"/>
              </a:ext>
            </a:extLst>
          </p:cNvPr>
          <p:cNvSpPr txBox="1"/>
          <p:nvPr/>
        </p:nvSpPr>
        <p:spPr>
          <a:xfrm>
            <a:off x="4178071" y="1701617"/>
            <a:ext cx="7862517"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Target Segment Delivery: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Campaign achieved a </a:t>
            </a: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38%</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gain in impressions delivered in target segment vs. vs non-targeted concurrent buy</a:t>
            </a:r>
            <a:endPar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2FCCFA1F-5D5C-4833-8B29-B7F4411DF8E4}"/>
              </a:ext>
            </a:extLst>
          </p:cNvPr>
          <p:cNvSpPr txBox="1"/>
          <p:nvPr/>
        </p:nvSpPr>
        <p:spPr>
          <a:xfrm>
            <a:off x="5050040" y="4750722"/>
            <a:ext cx="6118578" cy="307777"/>
          </a:xfrm>
          <a:prstGeom prst="rect">
            <a:avLst/>
          </a:prstGeom>
          <a:noFill/>
        </p:spPr>
        <p:txBody>
          <a:bodyPr wrap="square">
            <a:spAutoFit/>
          </a:bodyPr>
          <a:lstStyle>
            <a:defPPr>
              <a:defRPr lang="en-US"/>
            </a:defPPr>
            <a:lvl1pPr>
              <a:defRPr sz="1400" b="0" i="0" u="none" strike="noStrike" baseline="0">
                <a:solidFill>
                  <a:srgbClr val="1F1A62"/>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 environments*** delivered </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24%</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lift in target segment reach </a:t>
            </a:r>
          </a:p>
        </p:txBody>
      </p:sp>
      <p:cxnSp>
        <p:nvCxnSpPr>
          <p:cNvPr id="8" name="Straight Connector 7">
            <a:extLst>
              <a:ext uri="{FF2B5EF4-FFF2-40B4-BE49-F238E27FC236}">
                <a16:creationId xmlns:a16="http://schemas.microsoft.com/office/drawing/2014/main" id="{43352226-A806-4129-B73F-33F8D51EB4A2}"/>
              </a:ext>
            </a:extLst>
          </p:cNvPr>
          <p:cNvCxnSpPr>
            <a:cxnSpLocks/>
          </p:cNvCxnSpPr>
          <p:nvPr/>
        </p:nvCxnSpPr>
        <p:spPr>
          <a:xfrm>
            <a:off x="5016481" y="2288718"/>
            <a:ext cx="6185697" cy="0"/>
          </a:xfrm>
          <a:prstGeom prst="line">
            <a:avLst/>
          </a:prstGeom>
          <a:ln w="12700">
            <a:solidFill>
              <a:srgbClr val="ED3C8D"/>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8507A11-92AB-40C6-AA55-99180DF1E0E4}"/>
              </a:ext>
            </a:extLst>
          </p:cNvPr>
          <p:cNvCxnSpPr>
            <a:cxnSpLocks/>
          </p:cNvCxnSpPr>
          <p:nvPr/>
        </p:nvCxnSpPr>
        <p:spPr>
          <a:xfrm>
            <a:off x="5016481" y="2958403"/>
            <a:ext cx="6185697" cy="0"/>
          </a:xfrm>
          <a:prstGeom prst="line">
            <a:avLst/>
          </a:prstGeom>
          <a:ln w="12700">
            <a:solidFill>
              <a:srgbClr val="ED3C8D"/>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4D7C63F-6AC5-4680-8096-11670395B888}"/>
              </a:ext>
            </a:extLst>
          </p:cNvPr>
          <p:cNvCxnSpPr>
            <a:cxnSpLocks/>
          </p:cNvCxnSpPr>
          <p:nvPr/>
        </p:nvCxnSpPr>
        <p:spPr>
          <a:xfrm>
            <a:off x="5016481" y="3646791"/>
            <a:ext cx="6185697" cy="0"/>
          </a:xfrm>
          <a:prstGeom prst="line">
            <a:avLst/>
          </a:prstGeom>
          <a:ln w="12700">
            <a:solidFill>
              <a:srgbClr val="ED3C8D"/>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F041A8E-8F10-413C-A5AA-3C995444D3AE}"/>
              </a:ext>
            </a:extLst>
          </p:cNvPr>
          <p:cNvCxnSpPr>
            <a:cxnSpLocks/>
          </p:cNvCxnSpPr>
          <p:nvPr/>
        </p:nvCxnSpPr>
        <p:spPr>
          <a:xfrm>
            <a:off x="5016481" y="5141083"/>
            <a:ext cx="6185697" cy="0"/>
          </a:xfrm>
          <a:prstGeom prst="line">
            <a:avLst/>
          </a:prstGeom>
          <a:ln w="12700">
            <a:solidFill>
              <a:srgbClr val="ED3C8D"/>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FA7F4E0D-8B40-4431-B5E4-D003CF6B2C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0771" y="81814"/>
            <a:ext cx="659005" cy="659005"/>
          </a:xfrm>
          <a:prstGeom prst="rect">
            <a:avLst/>
          </a:prstGeom>
        </p:spPr>
      </p:pic>
      <p:sp>
        <p:nvSpPr>
          <p:cNvPr id="31" name="Rectangle 30">
            <a:extLst>
              <a:ext uri="{FF2B5EF4-FFF2-40B4-BE49-F238E27FC236}">
                <a16:creationId xmlns:a16="http://schemas.microsoft.com/office/drawing/2014/main" id="{996F1DC4-094A-4333-AEC4-95D389681D29}"/>
              </a:ext>
            </a:extLst>
          </p:cNvPr>
          <p:cNvSpPr/>
          <p:nvPr/>
        </p:nvSpPr>
        <p:spPr>
          <a:xfrm>
            <a:off x="10746557" y="0"/>
            <a:ext cx="1445443" cy="414779"/>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TV</a:t>
            </a:r>
          </a:p>
        </p:txBody>
      </p:sp>
    </p:spTree>
    <p:extLst>
      <p:ext uri="{BB962C8B-B14F-4D97-AF65-F5344CB8AC3E}">
        <p14:creationId xmlns:p14="http://schemas.microsoft.com/office/powerpoint/2010/main" val="1142435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52561D8-EB93-4EB2-926C-B9BB759250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593" y="1640200"/>
            <a:ext cx="2109323" cy="2083893"/>
          </a:xfrm>
          <a:prstGeom prst="rect">
            <a:avLst/>
          </a:prstGeom>
        </p:spPr>
      </p:pic>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A34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Tax Services</a:t>
            </a:r>
            <a:endParaRPr kumimoji="0" lang="en-US" sz="1600" b="0"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2" y="944388"/>
            <a:ext cx="3904144" cy="54014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leading tax services provider wanted to improve conversions for their services online and in their retail locations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Using addressable advertising, powered by AdSmart, an audience-targeted campaign launched aiming to reach a custom competitor target modeled from the client’s 1st-party data across NBCU</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Targeted impressions were delivered dynamically as viewers watched NBCU’s FEP content across their O&amp;O CTV apps, STB VOD, and Hulu</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Custom lookalike target modeled from client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1</a:t>
            </a:r>
            <a:r>
              <a:rPr kumimoji="0" lang="en-US" sz="1200" b="0" i="0" u="none" strike="noStrike" kern="1200" cap="none" spc="0" normalizeH="0" baseline="30000" noProof="0">
                <a:ln>
                  <a:noFill/>
                </a:ln>
                <a:solidFill>
                  <a:srgbClr val="1F1A62"/>
                </a:solidFill>
                <a:effectLst/>
                <a:uLnTx/>
                <a:uFillTx/>
                <a:latin typeface="Helvetica"/>
                <a:ea typeface="+mn-ea"/>
                <a:cs typeface="Helvetica"/>
              </a:rPr>
              <a:t>st</a:t>
            </a:r>
            <a:r>
              <a:rPr kumimoji="0" lang="en-US" sz="1200" b="0" i="0" u="none" strike="noStrike" kern="1200" cap="none" spc="0" normalizeH="0" baseline="0" noProof="0">
                <a:ln>
                  <a:noFill/>
                </a:ln>
                <a:solidFill>
                  <a:srgbClr val="1F1A62"/>
                </a:solidFill>
                <a:effectLst/>
                <a:uLnTx/>
                <a:uFillTx/>
                <a:latin typeface="Helvetica"/>
                <a:ea typeface="+mn-ea"/>
                <a:cs typeface="Helvetica"/>
              </a:rPr>
              <a:t> party data made up of retail tax filers and online/DIY tax filers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drove lift for tax filings overall, delivering lift in conversion rates and more efficient costs-per-conversion</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NBCU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&amp; Multiscreen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NBCU O&amp;O apps on Connected Devices, NBCU on Hulu (CTV, Desktop, Mobile), NBCU STB VOD</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7" y="60035"/>
            <a:ext cx="6750449"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a:ea typeface="+mn-ea"/>
                <a:cs typeface="Helvetica"/>
              </a:rPr>
              <a:t>Utilizing audience-based OTT strategies, a tax services provider </a:t>
            </a:r>
            <a:r>
              <a:rPr kumimoji="0" lang="en-US" sz="2200" b="0" i="0" u="none" strike="noStrike" kern="1200" cap="none" spc="0" normalizeH="0" baseline="0" noProof="0" dirty="0">
                <a:ln>
                  <a:noFill/>
                </a:ln>
                <a:solidFill>
                  <a:srgbClr val="ED3C8D"/>
                </a:solidFill>
                <a:effectLst/>
                <a:uLnTx/>
                <a:uFillTx/>
                <a:latin typeface="Helvetica"/>
                <a:ea typeface="+mn-ea"/>
                <a:cs typeface="Helvetica"/>
              </a:rPr>
              <a:t>drove tax filing conversion rates </a:t>
            </a:r>
            <a:r>
              <a:rPr kumimoji="0" lang="en-US" sz="2200" b="0" i="0" u="none" strike="noStrike" kern="1200" cap="none" spc="0" normalizeH="0" baseline="0" noProof="0" dirty="0">
                <a:ln>
                  <a:noFill/>
                </a:ln>
                <a:solidFill>
                  <a:srgbClr val="1F1A62"/>
                </a:solidFill>
                <a:effectLst/>
                <a:uLnTx/>
                <a:uFillTx/>
                <a:latin typeface="Helvetica"/>
                <a:ea typeface="+mn-ea"/>
                <a:cs typeface="Helvetica"/>
              </a:rPr>
              <a:t>for both their online services and retail locations</a:t>
            </a:r>
            <a:endParaRPr kumimoji="0" lang="en-US" sz="2200" b="0" i="0" u="none" strike="noStrike" kern="1200" cap="none" spc="0" normalizeH="0" baseline="0" noProof="0" dirty="0">
              <a:ln>
                <a:noFill/>
              </a:ln>
              <a:solidFill>
                <a:srgbClr val="ED3C8D"/>
              </a:solidFill>
              <a:effectLst/>
              <a:uLnTx/>
              <a:uFillTx/>
              <a:latin typeface="Helvetica"/>
              <a:ea typeface="+mn-ea"/>
              <a:cs typeface="Helvetica"/>
            </a:endParaRPr>
          </a:p>
        </p:txBody>
      </p:sp>
      <p:sp>
        <p:nvSpPr>
          <p:cNvPr id="37" name="TextBox 36">
            <a:extLst>
              <a:ext uri="{FF2B5EF4-FFF2-40B4-BE49-F238E27FC236}">
                <a16:creationId xmlns:a16="http://schemas.microsoft.com/office/drawing/2014/main" id="{14F36C49-443D-4E60-B1B7-6C4AA013C3F0}"/>
              </a:ext>
            </a:extLst>
          </p:cNvPr>
          <p:cNvSpPr txBox="1"/>
          <p:nvPr/>
        </p:nvSpPr>
        <p:spPr>
          <a:xfrm>
            <a:off x="3973856" y="6311325"/>
            <a:ext cx="624626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NBCU, Financial (Tax Services) Case Study. Campaign time period: Q1 2020. *Based on TransUnion data. </a:t>
            </a:r>
          </a:p>
        </p:txBody>
      </p:sp>
      <p:sp>
        <p:nvSpPr>
          <p:cNvPr id="31" name="Rectangle 30">
            <a:extLst>
              <a:ext uri="{FF2B5EF4-FFF2-40B4-BE49-F238E27FC236}">
                <a16:creationId xmlns:a16="http://schemas.microsoft.com/office/drawing/2014/main" id="{0251E24B-4F42-4BD5-80D0-2D25CDB2A168}"/>
              </a:ext>
            </a:extLst>
          </p:cNvPr>
          <p:cNvSpPr/>
          <p:nvPr/>
        </p:nvSpPr>
        <p:spPr>
          <a:xfrm>
            <a:off x="4014788" y="1258352"/>
            <a:ext cx="8177212" cy="246221"/>
          </a:xfrm>
          <a:prstGeom prst="rect">
            <a:avLst/>
          </a:prstGeom>
        </p:spPr>
        <p:txBody>
          <a:bodyPr wrap="square" lIns="0" tIns="0" rIns="0" bIns="0">
            <a:spAutoFit/>
          </a:bodyPr>
          <a:lstStyle/>
          <a:p>
            <a:pPr marL="11113"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Overall lift for tax filings</a:t>
            </a:r>
          </a:p>
        </p:txBody>
      </p:sp>
      <p:sp>
        <p:nvSpPr>
          <p:cNvPr id="43" name="Rectangle 42">
            <a:extLst>
              <a:ext uri="{FF2B5EF4-FFF2-40B4-BE49-F238E27FC236}">
                <a16:creationId xmlns:a16="http://schemas.microsoft.com/office/drawing/2014/main" id="{008FC746-DAF8-4517-B5A2-8002B9E14A71}"/>
              </a:ext>
            </a:extLst>
          </p:cNvPr>
          <p:cNvSpPr/>
          <p:nvPr/>
        </p:nvSpPr>
        <p:spPr>
          <a:xfrm>
            <a:off x="5558611" y="3824208"/>
            <a:ext cx="5089566" cy="246221"/>
          </a:xfrm>
          <a:prstGeom prst="rect">
            <a:avLst/>
          </a:prstGeom>
        </p:spPr>
        <p:txBody>
          <a:bodyPr wrap="square" lIns="0" tIns="0" rIns="0" bIns="0">
            <a:spAutoFit/>
          </a:bodyPr>
          <a:lstStyle/>
          <a:p>
            <a:pPr marL="11113"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2020 campaign results vs. 2019 campaign results</a:t>
            </a:r>
          </a:p>
        </p:txBody>
      </p:sp>
      <p:sp>
        <p:nvSpPr>
          <p:cNvPr id="32" name="Rectangle 31">
            <a:extLst>
              <a:ext uri="{FF2B5EF4-FFF2-40B4-BE49-F238E27FC236}">
                <a16:creationId xmlns:a16="http://schemas.microsoft.com/office/drawing/2014/main" id="{A6DEC144-3D96-4EBF-AA08-F81BDF75BE10}"/>
              </a:ext>
            </a:extLst>
          </p:cNvPr>
          <p:cNvSpPr/>
          <p:nvPr/>
        </p:nvSpPr>
        <p:spPr>
          <a:xfrm>
            <a:off x="4488047" y="2088963"/>
            <a:ext cx="1868415" cy="113415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FFE6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+10% </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tax filing conversion rate</a:t>
            </a:r>
          </a:p>
        </p:txBody>
      </p:sp>
      <p:pic>
        <p:nvPicPr>
          <p:cNvPr id="42" name="Picture 41">
            <a:extLst>
              <a:ext uri="{FF2B5EF4-FFF2-40B4-BE49-F238E27FC236}">
                <a16:creationId xmlns:a16="http://schemas.microsoft.com/office/drawing/2014/main" id="{55065932-7388-492B-8D53-4065347247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8732" y="1640200"/>
            <a:ext cx="2109323" cy="2083893"/>
          </a:xfrm>
          <a:prstGeom prst="rect">
            <a:avLst/>
          </a:prstGeom>
        </p:spPr>
      </p:pic>
      <p:sp>
        <p:nvSpPr>
          <p:cNvPr id="33" name="Rectangle 32">
            <a:extLst>
              <a:ext uri="{FF2B5EF4-FFF2-40B4-BE49-F238E27FC236}">
                <a16:creationId xmlns:a16="http://schemas.microsoft.com/office/drawing/2014/main" id="{3D6051A9-292D-46C5-AE80-07BA7C65B220}"/>
              </a:ext>
            </a:extLst>
          </p:cNvPr>
          <p:cNvSpPr/>
          <p:nvPr/>
        </p:nvSpPr>
        <p:spPr>
          <a:xfrm>
            <a:off x="7100342" y="2115068"/>
            <a:ext cx="2006104" cy="113415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FFE6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+10%</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online/DIY tax filing conversion rate</a:t>
            </a:r>
          </a:p>
        </p:txBody>
      </p:sp>
      <p:pic>
        <p:nvPicPr>
          <p:cNvPr id="44" name="Picture 43">
            <a:extLst>
              <a:ext uri="{FF2B5EF4-FFF2-40B4-BE49-F238E27FC236}">
                <a16:creationId xmlns:a16="http://schemas.microsoft.com/office/drawing/2014/main" id="{EDF52887-3C56-489D-AD21-E2C108D84A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29872" y="1640200"/>
            <a:ext cx="2109323" cy="2083893"/>
          </a:xfrm>
          <a:prstGeom prst="rect">
            <a:avLst/>
          </a:prstGeom>
        </p:spPr>
      </p:pic>
      <p:sp>
        <p:nvSpPr>
          <p:cNvPr id="51" name="Rectangle 50">
            <a:extLst>
              <a:ext uri="{FF2B5EF4-FFF2-40B4-BE49-F238E27FC236}">
                <a16:creationId xmlns:a16="http://schemas.microsoft.com/office/drawing/2014/main" id="{C0FAD96C-57ED-44E6-A06C-3BEF475F1BCD}"/>
              </a:ext>
            </a:extLst>
          </p:cNvPr>
          <p:cNvSpPr/>
          <p:nvPr/>
        </p:nvSpPr>
        <p:spPr>
          <a:xfrm>
            <a:off x="9729872" y="2115068"/>
            <a:ext cx="2109323" cy="113415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FFE6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+10%</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retail tax filing conversion rate</a:t>
            </a:r>
          </a:p>
        </p:txBody>
      </p:sp>
      <p:pic>
        <p:nvPicPr>
          <p:cNvPr id="45" name="Picture 44" descr="Shape, circle&#10;&#10;Description automatically generated">
            <a:extLst>
              <a:ext uri="{FF2B5EF4-FFF2-40B4-BE49-F238E27FC236}">
                <a16:creationId xmlns:a16="http://schemas.microsoft.com/office/drawing/2014/main" id="{73262E90-92E5-40B0-962C-EB5B75A3E7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8359" y="4143910"/>
            <a:ext cx="2010070" cy="1962811"/>
          </a:xfrm>
          <a:prstGeom prst="rect">
            <a:avLst/>
          </a:prstGeom>
        </p:spPr>
      </p:pic>
      <p:sp>
        <p:nvSpPr>
          <p:cNvPr id="57" name="Rectangle 56">
            <a:extLst>
              <a:ext uri="{FF2B5EF4-FFF2-40B4-BE49-F238E27FC236}">
                <a16:creationId xmlns:a16="http://schemas.microsoft.com/office/drawing/2014/main" id="{D024C9F1-684F-4002-AA95-826B6D68E1AC}"/>
              </a:ext>
            </a:extLst>
          </p:cNvPr>
          <p:cNvSpPr/>
          <p:nvPr/>
        </p:nvSpPr>
        <p:spPr>
          <a:xfrm>
            <a:off x="5835994" y="4609790"/>
            <a:ext cx="1714801" cy="1031051"/>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+66% </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efficient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cost per conversion</a:t>
            </a:r>
          </a:p>
        </p:txBody>
      </p:sp>
      <p:pic>
        <p:nvPicPr>
          <p:cNvPr id="46" name="Picture 45" descr="Shape, circle&#10;&#10;Description automatically generated">
            <a:extLst>
              <a:ext uri="{FF2B5EF4-FFF2-40B4-BE49-F238E27FC236}">
                <a16:creationId xmlns:a16="http://schemas.microsoft.com/office/drawing/2014/main" id="{EB399797-CBB1-4473-90C4-C90BBADE75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8359" y="4143910"/>
            <a:ext cx="2010070" cy="1962811"/>
          </a:xfrm>
          <a:prstGeom prst="rect">
            <a:avLst/>
          </a:prstGeom>
        </p:spPr>
      </p:pic>
      <p:sp>
        <p:nvSpPr>
          <p:cNvPr id="58" name="Rectangle 57">
            <a:extLst>
              <a:ext uri="{FF2B5EF4-FFF2-40B4-BE49-F238E27FC236}">
                <a16:creationId xmlns:a16="http://schemas.microsoft.com/office/drawing/2014/main" id="{0F960A6D-A16B-42B4-8114-18D756222094}"/>
              </a:ext>
            </a:extLst>
          </p:cNvPr>
          <p:cNvSpPr/>
          <p:nvPr/>
        </p:nvSpPr>
        <p:spPr>
          <a:xfrm>
            <a:off x="8563130" y="4609790"/>
            <a:ext cx="1900529" cy="1031051"/>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+2.5%</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tax filings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conversion rate</a:t>
            </a:r>
          </a:p>
        </p:txBody>
      </p:sp>
      <p:pic>
        <p:nvPicPr>
          <p:cNvPr id="4" name="Picture 3" descr="Icon&#10;&#10;Description automatically generated">
            <a:extLst>
              <a:ext uri="{FF2B5EF4-FFF2-40B4-BE49-F238E27FC236}">
                <a16:creationId xmlns:a16="http://schemas.microsoft.com/office/drawing/2014/main" id="{6577CBFA-F69D-4BE4-A0E6-AFFA1485687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84694" y="74324"/>
            <a:ext cx="682821" cy="682821"/>
          </a:xfrm>
          <a:prstGeom prst="rect">
            <a:avLst/>
          </a:prstGeom>
        </p:spPr>
      </p:pic>
      <p:sp>
        <p:nvSpPr>
          <p:cNvPr id="27" name="Rectangle 26">
            <a:extLst>
              <a:ext uri="{FF2B5EF4-FFF2-40B4-BE49-F238E27FC236}">
                <a16:creationId xmlns:a16="http://schemas.microsoft.com/office/drawing/2014/main" id="{6D434A80-B0DF-4D1A-9B02-09EDD5E825F7}"/>
              </a:ext>
            </a:extLst>
          </p:cNvPr>
          <p:cNvSpPr/>
          <p:nvPr/>
        </p:nvSpPr>
        <p:spPr>
          <a:xfrm>
            <a:off x="10746557" y="0"/>
            <a:ext cx="1445443" cy="414779"/>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TV</a:t>
            </a:r>
          </a:p>
        </p:txBody>
      </p:sp>
      <p:pic>
        <p:nvPicPr>
          <p:cNvPr id="29" name="Picture 4" descr="NBCUniversal logo and symbol, meaning, history, PNG">
            <a:extLst>
              <a:ext uri="{FF2B5EF4-FFF2-40B4-BE49-F238E27FC236}">
                <a16:creationId xmlns:a16="http://schemas.microsoft.com/office/drawing/2014/main" id="{9C7605CC-A7DA-4770-972A-E6044D7757A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586" t="40677" r="4433" b="40588"/>
          <a:stretch/>
        </p:blipFill>
        <p:spPr bwMode="auto">
          <a:xfrm>
            <a:off x="9862059" y="6227716"/>
            <a:ext cx="2214770" cy="25654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1DC888A7-80B5-48B4-9CD2-86F97147201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6" name="Slide Number Placeholder 5">
            <a:extLst>
              <a:ext uri="{FF2B5EF4-FFF2-40B4-BE49-F238E27FC236}">
                <a16:creationId xmlns:a16="http://schemas.microsoft.com/office/drawing/2014/main" id="{708FE5F5-739C-489B-89A4-9DB0CFFC89B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AC204606-FE4B-434E-853D-B8BF563324D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478575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p>
        </p:txBody>
      </p:sp>
      <p:sp>
        <p:nvSpPr>
          <p:cNvPr id="68" name="Rectangle 67">
            <a:extLst>
              <a:ext uri="{FF2B5EF4-FFF2-40B4-BE49-F238E27FC236}">
                <a16:creationId xmlns:a16="http://schemas.microsoft.com/office/drawing/2014/main" id="{4388B2F9-EB4E-4EE3-89D7-607A412A46F3}"/>
              </a:ext>
            </a:extLst>
          </p:cNvPr>
          <p:cNvSpPr/>
          <p:nvPr/>
        </p:nvSpPr>
        <p:spPr>
          <a:xfrm>
            <a:off x="6388926"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FDF3E882-78C9-4F02-8A65-A84D4A23EE2F}"/>
              </a:ext>
            </a:extLst>
          </p:cNvPr>
          <p:cNvSpPr txBox="1"/>
          <p:nvPr/>
        </p:nvSpPr>
        <p:spPr>
          <a:xfrm>
            <a:off x="6384346"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3</a:t>
            </a:r>
          </a:p>
        </p:txBody>
      </p:sp>
      <p:sp>
        <p:nvSpPr>
          <p:cNvPr id="79" name="Rectangle 78">
            <a:extLst>
              <a:ext uri="{FF2B5EF4-FFF2-40B4-BE49-F238E27FC236}">
                <a16:creationId xmlns:a16="http://schemas.microsoft.com/office/drawing/2014/main" id="{1BFDC290-B14B-4CB7-AB58-568B1E8816A6}"/>
              </a:ext>
            </a:extLst>
          </p:cNvPr>
          <p:cNvSpPr/>
          <p:nvPr/>
        </p:nvSpPr>
        <p:spPr>
          <a:xfrm>
            <a:off x="6387297" y="4197554"/>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9B73084F-DEB2-4E9F-972F-C44EEFFF0E5C}"/>
              </a:ext>
            </a:extLst>
          </p:cNvPr>
          <p:cNvSpPr txBox="1"/>
          <p:nvPr/>
        </p:nvSpPr>
        <p:spPr>
          <a:xfrm>
            <a:off x="6382717"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7</a:t>
            </a:r>
          </a:p>
        </p:txBody>
      </p:sp>
      <p:sp>
        <p:nvSpPr>
          <p:cNvPr id="67" name="Rectangle 66">
            <a:extLst>
              <a:ext uri="{FF2B5EF4-FFF2-40B4-BE49-F238E27FC236}">
                <a16:creationId xmlns:a16="http://schemas.microsoft.com/office/drawing/2014/main" id="{74FB8ACF-AE7D-4D5E-8116-7BE82199A02C}"/>
              </a:ext>
            </a:extLst>
          </p:cNvPr>
          <p:cNvSpPr/>
          <p:nvPr/>
        </p:nvSpPr>
        <p:spPr>
          <a:xfrm>
            <a:off x="3673280"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4BD39659-962E-4C90-AEF6-6A69B8C17A0A}"/>
              </a:ext>
            </a:extLst>
          </p:cNvPr>
          <p:cNvSpPr txBox="1"/>
          <p:nvPr/>
        </p:nvSpPr>
        <p:spPr>
          <a:xfrm>
            <a:off x="3646401" y="1935111"/>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2</a:t>
            </a:r>
          </a:p>
        </p:txBody>
      </p:sp>
      <p:sp>
        <p:nvSpPr>
          <p:cNvPr id="78" name="Rectangle 77">
            <a:extLst>
              <a:ext uri="{FF2B5EF4-FFF2-40B4-BE49-F238E27FC236}">
                <a16:creationId xmlns:a16="http://schemas.microsoft.com/office/drawing/2014/main" id="{FE777A8D-03F0-4FE4-B05E-40B9EBDA7526}"/>
              </a:ext>
            </a:extLst>
          </p:cNvPr>
          <p:cNvSpPr/>
          <p:nvPr/>
        </p:nvSpPr>
        <p:spPr>
          <a:xfrm>
            <a:off x="3671651" y="4197554"/>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CCB3C85-1453-4027-A060-A1FD69C371A9}"/>
              </a:ext>
            </a:extLst>
          </p:cNvPr>
          <p:cNvSpPr txBox="1"/>
          <p:nvPr/>
        </p:nvSpPr>
        <p:spPr>
          <a:xfrm>
            <a:off x="3644772" y="420381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6</a:t>
            </a:r>
          </a:p>
        </p:txBody>
      </p:sp>
      <p:sp>
        <p:nvSpPr>
          <p:cNvPr id="69" name="Rectangle 68">
            <a:extLst>
              <a:ext uri="{FF2B5EF4-FFF2-40B4-BE49-F238E27FC236}">
                <a16:creationId xmlns:a16="http://schemas.microsoft.com/office/drawing/2014/main" id="{77C9A14B-DF3D-4EB8-8777-83F682631BA6}"/>
              </a:ext>
            </a:extLst>
          </p:cNvPr>
          <p:cNvSpPr/>
          <p:nvPr/>
        </p:nvSpPr>
        <p:spPr>
          <a:xfrm>
            <a:off x="9079919"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E951636B-E57A-46C4-AAB5-1668FCE4FAE9}"/>
              </a:ext>
            </a:extLst>
          </p:cNvPr>
          <p:cNvSpPr txBox="1"/>
          <p:nvPr/>
        </p:nvSpPr>
        <p:spPr>
          <a:xfrm>
            <a:off x="9075339"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4</a:t>
            </a:r>
          </a:p>
        </p:txBody>
      </p:sp>
      <p:sp>
        <p:nvSpPr>
          <p:cNvPr id="80" name="Rectangle 79">
            <a:extLst>
              <a:ext uri="{FF2B5EF4-FFF2-40B4-BE49-F238E27FC236}">
                <a16:creationId xmlns:a16="http://schemas.microsoft.com/office/drawing/2014/main" id="{50F54A61-CA30-46DC-BD9A-12307CBD96C3}"/>
              </a:ext>
            </a:extLst>
          </p:cNvPr>
          <p:cNvSpPr/>
          <p:nvPr/>
        </p:nvSpPr>
        <p:spPr>
          <a:xfrm>
            <a:off x="9078290" y="4197554"/>
            <a:ext cx="2165155" cy="2020443"/>
          </a:xfrm>
          <a:prstGeom prst="rect">
            <a:avLst/>
          </a:prstGeom>
          <a:solidFill>
            <a:schemeClr val="bg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TextBox 82">
            <a:extLst>
              <a:ext uri="{FF2B5EF4-FFF2-40B4-BE49-F238E27FC236}">
                <a16:creationId xmlns:a16="http://schemas.microsoft.com/office/drawing/2014/main" id="{6239C9CC-B054-411C-932F-3CED2BE3371D}"/>
              </a:ext>
            </a:extLst>
          </p:cNvPr>
          <p:cNvSpPr txBox="1"/>
          <p:nvPr/>
        </p:nvSpPr>
        <p:spPr>
          <a:xfrm>
            <a:off x="9073710"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BFF2"/>
                </a:solidFill>
                <a:effectLst/>
                <a:uLnTx/>
                <a:uFillTx/>
                <a:latin typeface="Helvetica" pitchFamily="2" charset="0"/>
                <a:ea typeface="+mn-ea"/>
                <a:cs typeface="+mn-cs"/>
              </a:rPr>
              <a:t>8</a:t>
            </a:r>
          </a:p>
        </p:txBody>
      </p:sp>
      <p:sp>
        <p:nvSpPr>
          <p:cNvPr id="64" name="Rectangle 63">
            <a:extLst>
              <a:ext uri="{FF2B5EF4-FFF2-40B4-BE49-F238E27FC236}">
                <a16:creationId xmlns:a16="http://schemas.microsoft.com/office/drawing/2014/main" id="{361018FD-8F90-4248-85A2-836A1A014DEA}"/>
              </a:ext>
            </a:extLst>
          </p:cNvPr>
          <p:cNvSpPr/>
          <p:nvPr/>
        </p:nvSpPr>
        <p:spPr>
          <a:xfrm>
            <a:off x="935335" y="1928855"/>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477A3580-D43B-4161-9601-4010AB83170D}"/>
              </a:ext>
            </a:extLst>
          </p:cNvPr>
          <p:cNvSpPr txBox="1"/>
          <p:nvPr/>
        </p:nvSpPr>
        <p:spPr>
          <a:xfrm>
            <a:off x="930755" y="1943250"/>
            <a:ext cx="436418" cy="67710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800" b="0" i="0" u="none" strike="noStrike" cap="none" spc="0" normalizeH="0" baseline="0">
                <a:ln>
                  <a:noFill/>
                </a:ln>
                <a:solidFill>
                  <a:prstClr val="white">
                    <a:lumMod val="85000"/>
                  </a:prstClr>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1</a:t>
            </a:r>
          </a:p>
        </p:txBody>
      </p:sp>
      <p:sp>
        <p:nvSpPr>
          <p:cNvPr id="75" name="Rectangle 74">
            <a:extLst>
              <a:ext uri="{FF2B5EF4-FFF2-40B4-BE49-F238E27FC236}">
                <a16:creationId xmlns:a16="http://schemas.microsoft.com/office/drawing/2014/main" id="{0A5522B7-937C-4BEA-B473-39BB43F31AD0}"/>
              </a:ext>
            </a:extLst>
          </p:cNvPr>
          <p:cNvSpPr/>
          <p:nvPr/>
        </p:nvSpPr>
        <p:spPr>
          <a:xfrm>
            <a:off x="933706" y="4197554"/>
            <a:ext cx="2165155" cy="202044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D509C319-3AD5-4BF0-B1DF-0FA51AD58846}"/>
              </a:ext>
            </a:extLst>
          </p:cNvPr>
          <p:cNvSpPr txBox="1"/>
          <p:nvPr/>
        </p:nvSpPr>
        <p:spPr>
          <a:xfrm>
            <a:off x="929126"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lumMod val="85000"/>
                  </a:prstClr>
                </a:solidFill>
                <a:effectLst/>
                <a:uLnTx/>
                <a:uFillTx/>
                <a:latin typeface="Helvetica" pitchFamily="2" charset="0"/>
                <a:ea typeface="+mn-ea"/>
                <a:cs typeface="+mn-cs"/>
              </a:rPr>
              <a:t>5</a:t>
            </a:r>
          </a:p>
        </p:txBody>
      </p:sp>
      <p:pic>
        <p:nvPicPr>
          <p:cNvPr id="39" name="Picture 38">
            <a:extLst>
              <a:ext uri="{FF2B5EF4-FFF2-40B4-BE49-F238E27FC236}">
                <a16:creationId xmlns:a16="http://schemas.microsoft.com/office/drawing/2014/main" id="{39DC65A6-589E-46EE-9F5F-8EFDAAD7A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31" name="Picture 30">
            <a:extLst>
              <a:ext uri="{FF2B5EF4-FFF2-40B4-BE49-F238E27FC236}">
                <a16:creationId xmlns:a16="http://schemas.microsoft.com/office/drawing/2014/main" id="{2A23D34D-3B0D-4A4E-9854-D481EE41F1F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2" name="Slide Number Placeholder 5">
            <a:extLst>
              <a:ext uri="{FF2B5EF4-FFF2-40B4-BE49-F238E27FC236}">
                <a16:creationId xmlns:a16="http://schemas.microsoft.com/office/drawing/2014/main" id="{9CDE5CDC-7992-4836-AD25-7AE8BE43B7D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6C698D46-D797-4E3D-9876-39296D094C4B}"/>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4" name="Rectangle 33">
            <a:extLst>
              <a:ext uri="{FF2B5EF4-FFF2-40B4-BE49-F238E27FC236}">
                <a16:creationId xmlns:a16="http://schemas.microsoft.com/office/drawing/2014/main" id="{3DCB914E-AE32-4AA6-848F-74F86758BBE2}"/>
              </a:ext>
            </a:extLst>
          </p:cNvPr>
          <p:cNvSpPr/>
          <p:nvPr/>
        </p:nvSpPr>
        <p:spPr>
          <a:xfrm>
            <a:off x="6475395" y="2554443"/>
            <a:ext cx="207705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increase my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share </a:t>
            </a:r>
            <a:b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voice</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35" name="TextBox 34">
            <a:extLst>
              <a:ext uri="{FF2B5EF4-FFF2-40B4-BE49-F238E27FC236}">
                <a16:creationId xmlns:a16="http://schemas.microsoft.com/office/drawing/2014/main" id="{60BC6D2D-8633-4FBB-BB40-EB91679D4BDE}"/>
              </a:ext>
            </a:extLst>
          </p:cNvPr>
          <p:cNvSpPr txBox="1"/>
          <p:nvPr/>
        </p:nvSpPr>
        <p:spPr>
          <a:xfrm>
            <a:off x="6397033" y="4826474"/>
            <a:ext cx="2165155"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dirty="0">
                <a:solidFill>
                  <a:schemeClr val="bg1">
                    <a:lumMod val="85000"/>
                  </a:schemeClr>
                </a:solidFill>
              </a:rPr>
              <a:t>How can I </a:t>
            </a:r>
            <a:r>
              <a:rPr lang="en-US" b="1" dirty="0">
                <a:solidFill>
                  <a:schemeClr val="bg1">
                    <a:lumMod val="85000"/>
                  </a:schemeClr>
                </a:solidFill>
              </a:rPr>
              <a:t>drive in-store traffic</a:t>
            </a:r>
            <a:r>
              <a:rPr lang="en-US" dirty="0">
                <a:solidFill>
                  <a:schemeClr val="bg1">
                    <a:lumMod val="85000"/>
                  </a:schemeClr>
                </a:solidFill>
              </a:rPr>
              <a:t> with streaming?</a:t>
            </a:r>
          </a:p>
        </p:txBody>
      </p:sp>
      <p:sp>
        <p:nvSpPr>
          <p:cNvPr id="36" name="Rectangle 35">
            <a:extLst>
              <a:ext uri="{FF2B5EF4-FFF2-40B4-BE49-F238E27FC236}">
                <a16:creationId xmlns:a16="http://schemas.microsoft.com/office/drawing/2014/main" id="{45314CB8-0FF1-43DE-B98C-3A8216511E35}"/>
              </a:ext>
            </a:extLst>
          </p:cNvPr>
          <p:cNvSpPr/>
          <p:nvPr/>
        </p:nvSpPr>
        <p:spPr>
          <a:xfrm>
            <a:off x="3653037" y="2554443"/>
            <a:ext cx="22119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video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boost sales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37" name="TextBox 36">
            <a:extLst>
              <a:ext uri="{FF2B5EF4-FFF2-40B4-BE49-F238E27FC236}">
                <a16:creationId xmlns:a16="http://schemas.microsoft.com/office/drawing/2014/main" id="{34CD3AE0-29A5-4E7B-8092-D1C080BE93F9}"/>
              </a:ext>
            </a:extLst>
          </p:cNvPr>
          <p:cNvSpPr txBox="1"/>
          <p:nvPr/>
        </p:nvSpPr>
        <p:spPr>
          <a:xfrm>
            <a:off x="3691232" y="4826474"/>
            <a:ext cx="2157798"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use streaming to </a:t>
            </a:r>
            <a:r>
              <a:rPr lang="en-US" b="1">
                <a:solidFill>
                  <a:schemeClr val="bg1">
                    <a:lumMod val="85000"/>
                  </a:schemeClr>
                </a:solidFill>
              </a:rPr>
              <a:t>build brand love</a:t>
            </a:r>
            <a:r>
              <a:rPr lang="en-US">
                <a:solidFill>
                  <a:schemeClr val="bg1">
                    <a:lumMod val="85000"/>
                  </a:schemeClr>
                </a:solidFill>
              </a:rPr>
              <a:t>?</a:t>
            </a:r>
          </a:p>
        </p:txBody>
      </p:sp>
      <p:sp>
        <p:nvSpPr>
          <p:cNvPr id="38" name="TextBox 37">
            <a:extLst>
              <a:ext uri="{FF2B5EF4-FFF2-40B4-BE49-F238E27FC236}">
                <a16:creationId xmlns:a16="http://schemas.microsoft.com/office/drawing/2014/main" id="{BDD35DF1-0C19-4625-B411-8E3CD077348B}"/>
              </a:ext>
            </a:extLst>
          </p:cNvPr>
          <p:cNvSpPr txBox="1"/>
          <p:nvPr/>
        </p:nvSpPr>
        <p:spPr>
          <a:xfrm>
            <a:off x="9188032" y="4826474"/>
            <a:ext cx="1965391"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t>How can I </a:t>
            </a:r>
            <a:r>
              <a:rPr lang="en-US" b="1">
                <a:solidFill>
                  <a:srgbClr val="ED3C8D"/>
                </a:solidFill>
              </a:rPr>
              <a:t>use interactive ad units</a:t>
            </a:r>
            <a:r>
              <a:rPr lang="en-US"/>
              <a:t> to motivate consumer action?</a:t>
            </a:r>
          </a:p>
        </p:txBody>
      </p:sp>
      <p:sp>
        <p:nvSpPr>
          <p:cNvPr id="40" name="Rectangle 39">
            <a:extLst>
              <a:ext uri="{FF2B5EF4-FFF2-40B4-BE49-F238E27FC236}">
                <a16:creationId xmlns:a16="http://schemas.microsoft.com/office/drawing/2014/main" id="{4A75A9C6-2E7C-4E0C-99C3-A26C283839D4}"/>
              </a:ext>
            </a:extLst>
          </p:cNvPr>
          <p:cNvSpPr/>
          <p:nvPr/>
        </p:nvSpPr>
        <p:spPr>
          <a:xfrm>
            <a:off x="933617" y="2554443"/>
            <a:ext cx="219178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extend the reach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my video campaign beyond linear TV? </a:t>
            </a:r>
          </a:p>
        </p:txBody>
      </p:sp>
      <p:sp>
        <p:nvSpPr>
          <p:cNvPr id="41" name="Rectangle 40">
            <a:extLst>
              <a:ext uri="{FF2B5EF4-FFF2-40B4-BE49-F238E27FC236}">
                <a16:creationId xmlns:a16="http://schemas.microsoft.com/office/drawing/2014/main" id="{3FAF4850-7DD3-4832-A971-870C9A5C8F9E}"/>
              </a:ext>
            </a:extLst>
          </p:cNvPr>
          <p:cNvSpPr/>
          <p:nvPr/>
        </p:nvSpPr>
        <p:spPr>
          <a:xfrm>
            <a:off x="933617" y="4826474"/>
            <a:ext cx="211498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can I make an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impact on a local level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with streaming?</a:t>
            </a:r>
          </a:p>
        </p:txBody>
      </p:sp>
      <p:sp>
        <p:nvSpPr>
          <p:cNvPr id="42" name="Rectangle 41">
            <a:extLst>
              <a:ext uri="{FF2B5EF4-FFF2-40B4-BE49-F238E27FC236}">
                <a16:creationId xmlns:a16="http://schemas.microsoft.com/office/drawing/2014/main" id="{632B8E81-5752-4F42-A14D-9BA2ABBD65DA}"/>
              </a:ext>
            </a:extLst>
          </p:cNvPr>
          <p:cNvSpPr/>
          <p:nvPr/>
        </p:nvSpPr>
        <p:spPr>
          <a:xfrm>
            <a:off x="9039578" y="2554443"/>
            <a:ext cx="22989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a:t>
            </a:r>
            <a:b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to reach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new audiences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 </a:t>
            </a:r>
          </a:p>
        </p:txBody>
      </p:sp>
    </p:spTree>
    <p:extLst>
      <p:ext uri="{BB962C8B-B14F-4D97-AF65-F5344CB8AC3E}">
        <p14:creationId xmlns:p14="http://schemas.microsoft.com/office/powerpoint/2010/main" val="4206411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A4253B0-DF59-4B09-BC5F-7FED80CEE91C}"/>
              </a:ext>
            </a:extLst>
          </p:cNvPr>
          <p:cNvSpPr/>
          <p:nvPr/>
        </p:nvSpPr>
        <p:spPr>
          <a:xfrm>
            <a:off x="10746557" y="0"/>
            <a:ext cx="1445443" cy="414779"/>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TV</a:t>
            </a:r>
          </a:p>
        </p:txBody>
      </p:sp>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QSR</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1014036"/>
            <a:ext cx="3938666" cy="53091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QSR brand looked to drive sales through personalized messages prompting user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Hulu delivered selected audiences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GatewayGo</a:t>
            </a:r>
            <a:r>
              <a:rPr kumimoji="0" lang="en-US" sz="1200" b="0" i="0" u="none" strike="noStrike" kern="1200" cap="none" spc="0" normalizeH="0" baseline="0" noProof="0">
                <a:ln>
                  <a:noFill/>
                </a:ln>
                <a:solidFill>
                  <a:srgbClr val="1F1A62"/>
                </a:solidFill>
                <a:effectLst/>
                <a:uLnTx/>
                <a:uFillTx/>
                <a:latin typeface="Helvetica"/>
                <a:ea typeface="+mn-ea"/>
                <a:cs typeface="Helvetica"/>
              </a:rPr>
              <a:t> ads. These interactive units allow viewers to engage through personalized message prompting users to open a push notification, email or scan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a QR code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was delivered &amp; measured in collaboration with Hulu, a credit card transaction partner and a data connectivity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A18-49 across 5 DMAs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Hulu viewers exposed to the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GatewayGo</a:t>
            </a:r>
            <a:r>
              <a:rPr kumimoji="0" lang="en-US" sz="1200" b="0" i="0" u="none" strike="noStrike" kern="1200" cap="none" spc="0" normalizeH="0" baseline="0" noProof="0">
                <a:ln>
                  <a:noFill/>
                </a:ln>
                <a:solidFill>
                  <a:srgbClr val="1F1A62"/>
                </a:solidFill>
                <a:effectLst/>
                <a:uLnTx/>
                <a:uFillTx/>
                <a:latin typeface="Helvetica"/>
                <a:ea typeface="+mn-ea"/>
                <a:cs typeface="Helvetica"/>
              </a:rPr>
              <a:t> unit showed heightened responsiveness to campaign and drove a </a:t>
            </a:r>
            <a:r>
              <a:rPr kumimoji="0" lang="en-US" sz="1200" b="1" i="0" u="none" strike="noStrike" kern="1200" cap="none" spc="0" normalizeH="0" baseline="0" noProof="0">
                <a:ln>
                  <a:noFill/>
                </a:ln>
                <a:solidFill>
                  <a:srgbClr val="1F1A62"/>
                </a:solidFill>
                <a:effectLst/>
                <a:uLnTx/>
                <a:uFillTx/>
                <a:latin typeface="Helvetica"/>
                <a:ea typeface="+mn-ea"/>
                <a:cs typeface="Helvetica"/>
              </a:rPr>
              <a:t>0.27%</a:t>
            </a:r>
            <a:r>
              <a:rPr kumimoji="0" lang="en-US" sz="1200" b="0" i="0" u="none" strike="noStrike" kern="1200" cap="none" spc="0" normalizeH="0" baseline="0" noProof="0">
                <a:ln>
                  <a:noFill/>
                </a:ln>
                <a:solidFill>
                  <a:srgbClr val="1F1A62"/>
                </a:solidFill>
                <a:effectLst/>
                <a:uLnTx/>
                <a:uFillTx/>
                <a:latin typeface="Helvetica"/>
                <a:ea typeface="+mn-ea"/>
                <a:cs typeface="Helvetica"/>
              </a:rPr>
              <a:t> shop rate and a high average household spend of </a:t>
            </a:r>
            <a:r>
              <a:rPr kumimoji="0" lang="en-US" sz="1200" b="1" i="0" u="none" strike="noStrike" kern="1200" cap="none" spc="0" normalizeH="0" baseline="0" noProof="0">
                <a:ln>
                  <a:noFill/>
                </a:ln>
                <a:solidFill>
                  <a:srgbClr val="1F1A62"/>
                </a:solidFill>
                <a:effectLst/>
                <a:uLnTx/>
                <a:uFillTx/>
                <a:latin typeface="Helvetica"/>
                <a:ea typeface="+mn-ea"/>
                <a:cs typeface="Helvetica"/>
              </a:rPr>
              <a:t>$0.13</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Hulu / Streaming + Multiscreen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Desktop, Mobile</a:t>
            </a:r>
          </a:p>
        </p:txBody>
      </p:sp>
      <p:sp>
        <p:nvSpPr>
          <p:cNvPr id="30" name="Rectangle 29">
            <a:extLst>
              <a:ext uri="{FF2B5EF4-FFF2-40B4-BE49-F238E27FC236}">
                <a16:creationId xmlns:a16="http://schemas.microsoft.com/office/drawing/2014/main" id="{75F81532-3D49-4828-8247-ECFA9B63B40D}"/>
              </a:ext>
            </a:extLst>
          </p:cNvPr>
          <p:cNvSpPr/>
          <p:nvPr/>
        </p:nvSpPr>
        <p:spPr>
          <a:xfrm>
            <a:off x="4105282" y="86369"/>
            <a:ext cx="6826878"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Audiences exposed to interactive ad units saw</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ED3C8D"/>
                </a:solidFill>
                <a:effectLst/>
                <a:uLnTx/>
                <a:uFillTx/>
                <a:latin typeface="Helvetica"/>
                <a:ea typeface="+mn-ea"/>
                <a:cs typeface="Helvetica"/>
              </a:rPr>
              <a:t>3x lift in purchase rate</a:t>
            </a:r>
            <a:r>
              <a:rPr kumimoji="0" lang="en-US" sz="2200" b="0" i="0" u="none" strike="noStrike" kern="1200" cap="none" spc="0" normalizeH="0" baseline="0" noProof="0">
                <a:ln>
                  <a:noFill/>
                </a:ln>
                <a:solidFill>
                  <a:srgbClr val="1F1A62"/>
                </a:solidFill>
                <a:effectLst/>
                <a:uLnTx/>
                <a:uFillTx/>
                <a:latin typeface="Helvetica"/>
                <a:ea typeface="+mn-ea"/>
                <a:cs typeface="Helvetica"/>
              </a:rPr>
              <a:t> for a QSR brand’s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cross-screen campaign</a:t>
            </a:r>
          </a:p>
        </p:txBody>
      </p:sp>
      <p:sp>
        <p:nvSpPr>
          <p:cNvPr id="27" name="TextBox 26">
            <a:extLst>
              <a:ext uri="{FF2B5EF4-FFF2-40B4-BE49-F238E27FC236}">
                <a16:creationId xmlns:a16="http://schemas.microsoft.com/office/drawing/2014/main" id="{2AA0459F-8CB5-4938-AB73-005428BE2E59}"/>
              </a:ext>
            </a:extLst>
          </p:cNvPr>
          <p:cNvSpPr txBox="1"/>
          <p:nvPr/>
        </p:nvSpPr>
        <p:spPr>
          <a:xfrm>
            <a:off x="4014788" y="6270675"/>
            <a:ext cx="69173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Hulu, </a:t>
            </a:r>
            <a:r>
              <a:rPr kumimoji="0" lang="en-US" sz="800" b="0" i="1"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GatewayGo</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Case Study</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Q2 2020. Campaign length: 2 months. *A slate is a branded title card that appears before video creative.</a:t>
            </a:r>
          </a:p>
        </p:txBody>
      </p:sp>
      <p:pic>
        <p:nvPicPr>
          <p:cNvPr id="1028" name="Picture 4">
            <a:extLst>
              <a:ext uri="{FF2B5EF4-FFF2-40B4-BE49-F238E27FC236}">
                <a16:creationId xmlns:a16="http://schemas.microsoft.com/office/drawing/2014/main" id="{FECBCE73-780C-49C9-B40E-B586DE15237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14662" y="6145032"/>
            <a:ext cx="967032" cy="319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con&#10;&#10;Description automatically generated">
            <a:extLst>
              <a:ext uri="{FF2B5EF4-FFF2-40B4-BE49-F238E27FC236}">
                <a16:creationId xmlns:a16="http://schemas.microsoft.com/office/drawing/2014/main" id="{9FD1C6C8-C752-4AE3-8130-370A3342A7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0771" y="81814"/>
            <a:ext cx="659005" cy="659005"/>
          </a:xfrm>
          <a:prstGeom prst="rect">
            <a:avLst/>
          </a:prstGeom>
        </p:spPr>
      </p:pic>
      <p:graphicFrame>
        <p:nvGraphicFramePr>
          <p:cNvPr id="17" name="Chart 16">
            <a:extLst>
              <a:ext uri="{FF2B5EF4-FFF2-40B4-BE49-F238E27FC236}">
                <a16:creationId xmlns:a16="http://schemas.microsoft.com/office/drawing/2014/main" id="{661F16B0-62E3-462E-B6B1-DD71C8D8688D}"/>
              </a:ext>
            </a:extLst>
          </p:cNvPr>
          <p:cNvGraphicFramePr/>
          <p:nvPr/>
        </p:nvGraphicFramePr>
        <p:xfrm>
          <a:off x="4199094" y="1412240"/>
          <a:ext cx="7792278" cy="41099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Table 23">
            <a:extLst>
              <a:ext uri="{FF2B5EF4-FFF2-40B4-BE49-F238E27FC236}">
                <a16:creationId xmlns:a16="http://schemas.microsoft.com/office/drawing/2014/main" id="{39444863-E8CF-47EB-A4FF-3F20321C88CF}"/>
              </a:ext>
            </a:extLst>
          </p:cNvPr>
          <p:cNvGraphicFramePr>
            <a:graphicFrameLocks noGrp="1"/>
          </p:cNvGraphicFramePr>
          <p:nvPr/>
        </p:nvGraphicFramePr>
        <p:xfrm>
          <a:off x="5455920" y="5606051"/>
          <a:ext cx="5161275" cy="252558"/>
        </p:xfrm>
        <a:graphic>
          <a:graphicData uri="http://schemas.openxmlformats.org/drawingml/2006/table">
            <a:tbl>
              <a:tblPr firstRow="1" bandRow="1"/>
              <a:tblGrid>
                <a:gridCol w="1617119">
                  <a:extLst>
                    <a:ext uri="{9D8B030D-6E8A-4147-A177-3AD203B41FA5}">
                      <a16:colId xmlns:a16="http://schemas.microsoft.com/office/drawing/2014/main" val="1074279770"/>
                    </a:ext>
                  </a:extLst>
                </a:gridCol>
                <a:gridCol w="1799302">
                  <a:extLst>
                    <a:ext uri="{9D8B030D-6E8A-4147-A177-3AD203B41FA5}">
                      <a16:colId xmlns:a16="http://schemas.microsoft.com/office/drawing/2014/main" val="3803771765"/>
                    </a:ext>
                  </a:extLst>
                </a:gridCol>
                <a:gridCol w="1744854">
                  <a:extLst>
                    <a:ext uri="{9D8B030D-6E8A-4147-A177-3AD203B41FA5}">
                      <a16:colId xmlns:a16="http://schemas.microsoft.com/office/drawing/2014/main" val="1682288475"/>
                    </a:ext>
                  </a:extLst>
                </a:gridCol>
              </a:tblGrid>
              <a:tr h="25255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b="0">
                          <a:solidFill>
                            <a:srgbClr val="1F1A62"/>
                          </a:solidFill>
                          <a:latin typeface="Helvetica" panose="020B0403020202020204" pitchFamily="34" charset="0"/>
                          <a:cs typeface="Arial" panose="020B0604020202020204" pitchFamily="34" charset="0"/>
                        </a:rPr>
                        <a:t>% of HHs Exposed</a:t>
                      </a:r>
                    </a:p>
                  </a:txBody>
                  <a:tcPr marL="42657" marR="42657" marT="12039" marB="12039" anchor="ctr">
                    <a:lnL w="9525" cap="flat" cmpd="sng" algn="ctr">
                      <a:solidFill>
                        <a:srgbClr val="141514">
                          <a:lumMod val="75000"/>
                          <a:lumOff val="25000"/>
                        </a:srgbClr>
                      </a:solidFill>
                      <a:prstDash val="sysDot"/>
                      <a:round/>
                      <a:headEnd type="none" w="med" len="med"/>
                      <a:tailEnd type="none" w="med" len="med"/>
                    </a:lnL>
                    <a:lnR w="9525" cap="flat" cmpd="sng" algn="ctr">
                      <a:solidFill>
                        <a:srgbClr val="141514">
                          <a:lumMod val="75000"/>
                          <a:lumOff val="25000"/>
                        </a:srgbClr>
                      </a:solidFill>
                      <a:prstDash val="sysDot"/>
                      <a:round/>
                      <a:headEnd type="none" w="med" len="med"/>
                      <a:tailEnd type="none" w="med" len="med"/>
                    </a:lnR>
                    <a:lnT w="9525" cap="flat" cmpd="sng" algn="ctr">
                      <a:solidFill>
                        <a:srgbClr val="141514">
                          <a:lumMod val="75000"/>
                          <a:lumOff val="25000"/>
                        </a:srgbClr>
                      </a:solidFill>
                      <a:prstDash val="sysDot"/>
                      <a:round/>
                      <a:headEnd type="none" w="med" len="med"/>
                      <a:tailEnd type="none" w="med" len="med"/>
                    </a:lnT>
                    <a:lnB w="9525" cap="flat" cmpd="sng" algn="ctr">
                      <a:solidFill>
                        <a:srgbClr val="141514">
                          <a:lumMod val="75000"/>
                          <a:lumOff val="25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1400" b="0" i="0" u="none" strike="noStrike">
                          <a:solidFill>
                            <a:srgbClr val="1F1A62"/>
                          </a:solidFill>
                          <a:effectLst/>
                          <a:latin typeface="Helvetica" panose="020B0403020202020204" pitchFamily="34" charset="0"/>
                          <a:cs typeface="Arial" panose="020B0604020202020204" pitchFamily="34" charset="0"/>
                        </a:rPr>
                        <a:t>79%</a:t>
                      </a:r>
                    </a:p>
                  </a:txBody>
                  <a:tcPr marL="3555" marR="3555" marT="2006" marB="0" anchor="ctr">
                    <a:lnL w="9525" cap="flat" cmpd="sng" algn="ctr">
                      <a:solidFill>
                        <a:srgbClr val="141514">
                          <a:lumMod val="75000"/>
                          <a:lumOff val="25000"/>
                        </a:srgbClr>
                      </a:solidFill>
                      <a:prstDash val="sysDot"/>
                      <a:round/>
                      <a:headEnd type="none" w="med" len="med"/>
                      <a:tailEnd type="none" w="med" len="med"/>
                    </a:lnL>
                    <a:lnR w="9525" cap="flat" cmpd="sng" algn="ctr">
                      <a:solidFill>
                        <a:srgbClr val="141514">
                          <a:lumMod val="75000"/>
                          <a:lumOff val="25000"/>
                        </a:srgbClr>
                      </a:solidFill>
                      <a:prstDash val="sysDot"/>
                      <a:round/>
                      <a:headEnd type="none" w="med" len="med"/>
                      <a:tailEnd type="none" w="med" len="med"/>
                    </a:lnR>
                    <a:lnT w="9525" cap="flat" cmpd="sng" algn="ctr">
                      <a:solidFill>
                        <a:srgbClr val="141514">
                          <a:lumMod val="75000"/>
                          <a:lumOff val="25000"/>
                        </a:srgbClr>
                      </a:solidFill>
                      <a:prstDash val="sysDot"/>
                      <a:round/>
                      <a:headEnd type="none" w="med" len="med"/>
                      <a:tailEnd type="none" w="med" len="med"/>
                    </a:lnT>
                    <a:lnB w="9525" cap="flat" cmpd="sng" algn="ctr">
                      <a:solidFill>
                        <a:srgbClr val="141514">
                          <a:lumMod val="75000"/>
                          <a:lumOff val="25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1400" b="0" i="0" u="none" strike="noStrike">
                          <a:solidFill>
                            <a:srgbClr val="1F1A62"/>
                          </a:solidFill>
                          <a:effectLst/>
                          <a:latin typeface="Helvetica" panose="020B0403020202020204" pitchFamily="34" charset="0"/>
                          <a:cs typeface="Arial" panose="020B0604020202020204" pitchFamily="34" charset="0"/>
                        </a:rPr>
                        <a:t>28%</a:t>
                      </a:r>
                    </a:p>
                  </a:txBody>
                  <a:tcPr marL="3555" marR="3555" marT="2006" marB="0" anchor="ctr">
                    <a:lnL w="9525" cap="flat" cmpd="sng" algn="ctr">
                      <a:solidFill>
                        <a:srgbClr val="141514">
                          <a:lumMod val="75000"/>
                          <a:lumOff val="25000"/>
                        </a:srgbClr>
                      </a:solidFill>
                      <a:prstDash val="sysDot"/>
                      <a:round/>
                      <a:headEnd type="none" w="med" len="med"/>
                      <a:tailEnd type="none" w="med" len="med"/>
                    </a:lnL>
                    <a:lnR w="9525" cap="flat" cmpd="sng" algn="ctr">
                      <a:solidFill>
                        <a:srgbClr val="141514">
                          <a:lumMod val="75000"/>
                          <a:lumOff val="25000"/>
                        </a:srgbClr>
                      </a:solidFill>
                      <a:prstDash val="sysDot"/>
                      <a:round/>
                      <a:headEnd type="none" w="med" len="med"/>
                      <a:tailEnd type="none" w="med" len="med"/>
                    </a:lnR>
                    <a:lnT w="9525" cap="flat" cmpd="sng" algn="ctr">
                      <a:solidFill>
                        <a:srgbClr val="141514">
                          <a:lumMod val="75000"/>
                          <a:lumOff val="25000"/>
                        </a:srgbClr>
                      </a:solidFill>
                      <a:prstDash val="sysDot"/>
                      <a:round/>
                      <a:headEnd type="none" w="med" len="med"/>
                      <a:tailEnd type="none" w="med" len="med"/>
                    </a:lnT>
                    <a:lnB w="9525" cap="flat" cmpd="sng" algn="ctr">
                      <a:solidFill>
                        <a:srgbClr val="141514">
                          <a:lumMod val="75000"/>
                          <a:lumOff val="25000"/>
                        </a:srgb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9813280"/>
                  </a:ext>
                </a:extLst>
              </a:tr>
            </a:tbl>
          </a:graphicData>
        </a:graphic>
      </p:graphicFrame>
      <p:cxnSp>
        <p:nvCxnSpPr>
          <p:cNvPr id="19" name="Straight Connector 18">
            <a:extLst>
              <a:ext uri="{FF2B5EF4-FFF2-40B4-BE49-F238E27FC236}">
                <a16:creationId xmlns:a16="http://schemas.microsoft.com/office/drawing/2014/main" id="{F268DE70-E321-443C-B31B-7E301EAF7EB3}"/>
              </a:ext>
            </a:extLst>
          </p:cNvPr>
          <p:cNvCxnSpPr>
            <a:cxnSpLocks/>
          </p:cNvCxnSpPr>
          <p:nvPr/>
        </p:nvCxnSpPr>
        <p:spPr>
          <a:xfrm>
            <a:off x="7171338" y="1914385"/>
            <a:ext cx="24708" cy="3528694"/>
          </a:xfrm>
          <a:prstGeom prst="line">
            <a:avLst/>
          </a:prstGeom>
          <a:ln w="12700">
            <a:solidFill>
              <a:srgbClr val="1F1A6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2C340F3-772C-4F4B-821F-5008DD27379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A5C7CDFA-9A30-4D23-A51D-3A28C331B2C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1" name="Rectangle 30">
            <a:extLst>
              <a:ext uri="{FF2B5EF4-FFF2-40B4-BE49-F238E27FC236}">
                <a16:creationId xmlns:a16="http://schemas.microsoft.com/office/drawing/2014/main" id="{E57BF6EC-6E2F-4062-B248-1B0D5A5FCC85}"/>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126479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C06434-0B7B-4180-8DCB-338137C5E63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AE09952-486B-4F4F-A441-118D940A2C0C}"/>
              </a:ext>
            </a:extLst>
          </p:cNvPr>
          <p:cNvSpPr/>
          <p:nvPr/>
        </p:nvSpPr>
        <p:spPr>
          <a:xfrm>
            <a:off x="414644" y="395123"/>
            <a:ext cx="1121855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Eight best practices </a:t>
            </a: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marketers are using in </a:t>
            </a:r>
            <a:r>
              <a:rPr lang="en-US" sz="2800" b="1">
                <a:solidFill>
                  <a:srgbClr val="1B1464"/>
                </a:solidFill>
                <a:latin typeface="Helvetica" pitchFamily="2" charset="0"/>
              </a:rPr>
              <a:t>their video streaming campaigns </a:t>
            </a: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to drive brand success</a:t>
            </a:r>
          </a:p>
        </p:txBody>
      </p:sp>
      <p:sp>
        <p:nvSpPr>
          <p:cNvPr id="57" name="Rectangle 56">
            <a:extLst>
              <a:ext uri="{FF2B5EF4-FFF2-40B4-BE49-F238E27FC236}">
                <a16:creationId xmlns:a16="http://schemas.microsoft.com/office/drawing/2014/main" id="{4C8555EB-836D-4F7D-932B-F0677005CB5D}"/>
              </a:ext>
            </a:extLst>
          </p:cNvPr>
          <p:cNvSpPr/>
          <p:nvPr/>
        </p:nvSpPr>
        <p:spPr>
          <a:xfrm>
            <a:off x="213097" y="2415705"/>
            <a:ext cx="2707657" cy="1358283"/>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Leverage data to create custom target(s) and discover new audiences</a:t>
            </a:r>
          </a:p>
        </p:txBody>
      </p:sp>
      <p:sp>
        <p:nvSpPr>
          <p:cNvPr id="58" name="Rectangle 57">
            <a:extLst>
              <a:ext uri="{FF2B5EF4-FFF2-40B4-BE49-F238E27FC236}">
                <a16:creationId xmlns:a16="http://schemas.microsoft.com/office/drawing/2014/main" id="{6453B8E8-4D84-489E-8E4F-811374F95B88}"/>
              </a:ext>
            </a:extLst>
          </p:cNvPr>
          <p:cNvSpPr/>
          <p:nvPr/>
        </p:nvSpPr>
        <p:spPr>
          <a:xfrm>
            <a:off x="3138968" y="2415705"/>
            <a:ext cx="2707657" cy="1358283"/>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Implement an audience-based buying approach</a:t>
            </a:r>
          </a:p>
        </p:txBody>
      </p:sp>
      <p:sp>
        <p:nvSpPr>
          <p:cNvPr id="59" name="Rectangle 58">
            <a:extLst>
              <a:ext uri="{FF2B5EF4-FFF2-40B4-BE49-F238E27FC236}">
                <a16:creationId xmlns:a16="http://schemas.microsoft.com/office/drawing/2014/main" id="{24AE7DCA-5B9F-4E33-86F5-6E36CA1ECD7B}"/>
              </a:ext>
            </a:extLst>
          </p:cNvPr>
          <p:cNvSpPr/>
          <p:nvPr/>
        </p:nvSpPr>
        <p:spPr>
          <a:xfrm>
            <a:off x="6153614" y="2415705"/>
            <a:ext cx="2707657" cy="1358283"/>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Helvetica" panose="020B0403020202020204" pitchFamily="34" charset="0"/>
              </a:rPr>
              <a:t>Embrace OTT across platforms and devices to maximize reach</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0" name="Rectangle 59">
            <a:extLst>
              <a:ext uri="{FF2B5EF4-FFF2-40B4-BE49-F238E27FC236}">
                <a16:creationId xmlns:a16="http://schemas.microsoft.com/office/drawing/2014/main" id="{824E9BEF-3450-490F-97F5-285C61A5552E}"/>
              </a:ext>
            </a:extLst>
          </p:cNvPr>
          <p:cNvSpPr/>
          <p:nvPr/>
        </p:nvSpPr>
        <p:spPr>
          <a:xfrm>
            <a:off x="9159133" y="2415705"/>
            <a:ext cx="2707657" cy="1358283"/>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Tailor creative to deliver the right messaging to the </a:t>
            </a:r>
            <a:b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right audiences </a:t>
            </a:r>
          </a:p>
        </p:txBody>
      </p:sp>
      <p:sp>
        <p:nvSpPr>
          <p:cNvPr id="61" name="Rectangle 60">
            <a:extLst>
              <a:ext uri="{FF2B5EF4-FFF2-40B4-BE49-F238E27FC236}">
                <a16:creationId xmlns:a16="http://schemas.microsoft.com/office/drawing/2014/main" id="{72F5385A-91D6-437C-9E4B-AB08809D9FCA}"/>
              </a:ext>
            </a:extLst>
          </p:cNvPr>
          <p:cNvSpPr/>
          <p:nvPr/>
        </p:nvSpPr>
        <p:spPr>
          <a:xfrm>
            <a:off x="223452" y="4431452"/>
            <a:ext cx="2707657" cy="1358283"/>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Utilize geo-targeting to reach best prospects</a:t>
            </a:r>
          </a:p>
        </p:txBody>
      </p:sp>
      <p:sp>
        <p:nvSpPr>
          <p:cNvPr id="62" name="Rectangle 61">
            <a:extLst>
              <a:ext uri="{FF2B5EF4-FFF2-40B4-BE49-F238E27FC236}">
                <a16:creationId xmlns:a16="http://schemas.microsoft.com/office/drawing/2014/main" id="{81AD7133-9EFB-481F-9C7F-B064189EA3CF}"/>
              </a:ext>
            </a:extLst>
          </p:cNvPr>
          <p:cNvSpPr/>
          <p:nvPr/>
        </p:nvSpPr>
        <p:spPr>
          <a:xfrm>
            <a:off x="3149323" y="4431452"/>
            <a:ext cx="2707657" cy="1358283"/>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Partner with trusted measurement companies to evaluate campaign performance</a:t>
            </a:r>
          </a:p>
        </p:txBody>
      </p:sp>
      <p:sp>
        <p:nvSpPr>
          <p:cNvPr id="63" name="Rectangle 62">
            <a:extLst>
              <a:ext uri="{FF2B5EF4-FFF2-40B4-BE49-F238E27FC236}">
                <a16:creationId xmlns:a16="http://schemas.microsoft.com/office/drawing/2014/main" id="{9498FB2E-F485-4E2D-A1AB-425E24562953}"/>
              </a:ext>
            </a:extLst>
          </p:cNvPr>
          <p:cNvSpPr/>
          <p:nvPr/>
        </p:nvSpPr>
        <p:spPr>
          <a:xfrm>
            <a:off x="6153614" y="4431452"/>
            <a:ext cx="2707657" cy="1358283"/>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Helvetica" panose="020B0403020202020204" pitchFamily="34" charset="0"/>
              </a:rPr>
              <a:t>Understand which outcomes are most important to your objectives</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4" name="Rectangle 63">
            <a:extLst>
              <a:ext uri="{FF2B5EF4-FFF2-40B4-BE49-F238E27FC236}">
                <a16:creationId xmlns:a16="http://schemas.microsoft.com/office/drawing/2014/main" id="{4A08C53B-C2E5-433A-AD2E-2F7E1BC5F931}"/>
              </a:ext>
            </a:extLst>
          </p:cNvPr>
          <p:cNvSpPr/>
          <p:nvPr/>
        </p:nvSpPr>
        <p:spPr>
          <a:xfrm>
            <a:off x="9169488" y="4431452"/>
            <a:ext cx="2707657" cy="1358283"/>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Optimize to outcomes for your current &amp; future TV buys</a:t>
            </a:r>
          </a:p>
        </p:txBody>
      </p:sp>
      <p:pic>
        <p:nvPicPr>
          <p:cNvPr id="17" name="Picture 16">
            <a:extLst>
              <a:ext uri="{FF2B5EF4-FFF2-40B4-BE49-F238E27FC236}">
                <a16:creationId xmlns:a16="http://schemas.microsoft.com/office/drawing/2014/main" id="{EF293DDA-8E03-41D8-B948-6DE2091EFC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BF16186D-F5B1-4B81-8F6F-9AD8CC77FC3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13C23290-A453-4AA5-B49C-1133370882C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572030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005EA47-9B4E-4A9C-A8C0-6AAD69B14D7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35995" y="0"/>
            <a:ext cx="5256005" cy="3060562"/>
          </a:xfrm>
          <a:prstGeom prst="rect">
            <a:avLst/>
          </a:prstGeom>
        </p:spPr>
      </p:pic>
      <p:pic>
        <p:nvPicPr>
          <p:cNvPr id="6" name="Picture 5">
            <a:hlinkClick r:id="rId3"/>
            <a:extLst>
              <a:ext uri="{FF2B5EF4-FFF2-40B4-BE49-F238E27FC236}">
                <a16:creationId xmlns:a16="http://schemas.microsoft.com/office/drawing/2014/main" id="{6A35C40F-687E-B34B-B975-ED0CDEFEC8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5399" y="5804284"/>
            <a:ext cx="875592" cy="636172"/>
          </a:xfrm>
          <a:prstGeom prst="rect">
            <a:avLst/>
          </a:prstGeom>
        </p:spPr>
      </p:pic>
      <p:pic>
        <p:nvPicPr>
          <p:cNvPr id="8" name="Picture 7">
            <a:hlinkClick r:id="rId5"/>
            <a:extLst>
              <a:ext uri="{FF2B5EF4-FFF2-40B4-BE49-F238E27FC236}">
                <a16:creationId xmlns:a16="http://schemas.microsoft.com/office/drawing/2014/main" id="{EEC9436E-41D9-FA4F-B24F-9D11D47EFC9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90991" y="5715536"/>
            <a:ext cx="734723" cy="737087"/>
          </a:xfrm>
          <a:prstGeom prst="rect">
            <a:avLst/>
          </a:prstGeom>
        </p:spPr>
      </p:pic>
      <p:pic>
        <p:nvPicPr>
          <p:cNvPr id="10" name="Picture 9">
            <a:hlinkClick r:id="rId7"/>
            <a:extLst>
              <a:ext uri="{FF2B5EF4-FFF2-40B4-BE49-F238E27FC236}">
                <a16:creationId xmlns:a16="http://schemas.microsoft.com/office/drawing/2014/main" id="{707BE5F1-DCEB-144F-86FF-E99AA7959D9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684271" y="5784399"/>
            <a:ext cx="403491" cy="668224"/>
          </a:xfrm>
          <a:prstGeom prst="rect">
            <a:avLst/>
          </a:prstGeom>
        </p:spPr>
      </p:pic>
      <p:sp>
        <p:nvSpPr>
          <p:cNvPr id="37" name="TextBox 36">
            <a:extLst>
              <a:ext uri="{FF2B5EF4-FFF2-40B4-BE49-F238E27FC236}">
                <a16:creationId xmlns:a16="http://schemas.microsoft.com/office/drawing/2014/main" id="{7FA00B74-C38A-4216-9892-991288697046}"/>
              </a:ext>
            </a:extLst>
          </p:cNvPr>
          <p:cNvSpPr txBox="1"/>
          <p:nvPr/>
        </p:nvSpPr>
        <p:spPr>
          <a:xfrm>
            <a:off x="317684" y="3172741"/>
            <a:ext cx="75880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itchFamily="2" charset="0"/>
                <a:ea typeface="+mn-ea"/>
                <a:cs typeface="+mn-cs"/>
              </a:rPr>
              <a:t>Interested in learning more? Check out this related content: </a:t>
            </a:r>
          </a:p>
        </p:txBody>
      </p:sp>
      <p:sp>
        <p:nvSpPr>
          <p:cNvPr id="16" name="Rectangle 15">
            <a:extLst>
              <a:ext uri="{FF2B5EF4-FFF2-40B4-BE49-F238E27FC236}">
                <a16:creationId xmlns:a16="http://schemas.microsoft.com/office/drawing/2014/main" id="{68DC72E4-B88E-4C17-8A77-ED3048D2EFD2}"/>
              </a:ext>
            </a:extLst>
          </p:cNvPr>
          <p:cNvSpPr/>
          <p:nvPr/>
        </p:nvSpPr>
        <p:spPr>
          <a:xfrm>
            <a:off x="273895" y="235287"/>
            <a:ext cx="495399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Creators</a:t>
            </a:r>
          </a:p>
        </p:txBody>
      </p:sp>
      <p:sp>
        <p:nvSpPr>
          <p:cNvPr id="22" name="Rectangle 21">
            <a:extLst>
              <a:ext uri="{FF2B5EF4-FFF2-40B4-BE49-F238E27FC236}">
                <a16:creationId xmlns:a16="http://schemas.microsoft.com/office/drawing/2014/main" id="{8C7F684B-07B9-4DB1-AFAD-01737416D7B6}"/>
              </a:ext>
            </a:extLst>
          </p:cNvPr>
          <p:cNvSpPr/>
          <p:nvPr/>
        </p:nvSpPr>
        <p:spPr>
          <a:xfrm>
            <a:off x="350141" y="3532924"/>
            <a:ext cx="97554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3"/>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7" name="TextBox 26">
            <a:hlinkClick r:id="rId9"/>
            <a:extLst>
              <a:ext uri="{FF2B5EF4-FFF2-40B4-BE49-F238E27FC236}">
                <a16:creationId xmlns:a16="http://schemas.microsoft.com/office/drawing/2014/main" id="{8462174E-DB38-4E5C-B234-CAD3AF023107}"/>
              </a:ext>
            </a:extLst>
          </p:cNvPr>
          <p:cNvSpPr txBox="1"/>
          <p:nvPr/>
        </p:nvSpPr>
        <p:spPr>
          <a:xfrm>
            <a:off x="329771" y="1231549"/>
            <a:ext cx="203146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002060"/>
                </a:solidFill>
                <a:effectLst/>
                <a:uLnTx/>
                <a:uFillTx/>
                <a:latin typeface="Helvetica" pitchFamily="2" charset="0"/>
                <a:ea typeface="+mn-ea"/>
                <a:cs typeface="+mn-cs"/>
              </a:rPr>
              <a:t>Jason Wiese</a:t>
            </a:r>
          </a:p>
        </p:txBody>
      </p:sp>
      <p:sp>
        <p:nvSpPr>
          <p:cNvPr id="28" name="TextBox 27">
            <a:extLst>
              <a:ext uri="{FF2B5EF4-FFF2-40B4-BE49-F238E27FC236}">
                <a16:creationId xmlns:a16="http://schemas.microsoft.com/office/drawing/2014/main" id="{12BD9DA4-80D7-4534-AB12-6E0B15BD438F}"/>
              </a:ext>
            </a:extLst>
          </p:cNvPr>
          <p:cNvSpPr txBox="1"/>
          <p:nvPr/>
        </p:nvSpPr>
        <p:spPr>
          <a:xfrm>
            <a:off x="329771" y="1544413"/>
            <a:ext cx="323905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sp>
        <p:nvSpPr>
          <p:cNvPr id="29" name="TextBox 28">
            <a:hlinkClick r:id="rId9"/>
            <a:extLst>
              <a:ext uri="{FF2B5EF4-FFF2-40B4-BE49-F238E27FC236}">
                <a16:creationId xmlns:a16="http://schemas.microsoft.com/office/drawing/2014/main" id="{C2C3DC37-7245-4E2C-B38C-7C1EB74A206D}"/>
              </a:ext>
            </a:extLst>
          </p:cNvPr>
          <p:cNvSpPr txBox="1"/>
          <p:nvPr/>
        </p:nvSpPr>
        <p:spPr>
          <a:xfrm>
            <a:off x="3503560" y="1231549"/>
            <a:ext cx="230437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002060"/>
                </a:solidFill>
                <a:effectLst/>
                <a:uLnTx/>
                <a:uFillTx/>
                <a:latin typeface="Helvetica" pitchFamily="2" charset="0"/>
                <a:ea typeface="+mn-ea"/>
                <a:cs typeface="+mn-cs"/>
              </a:rPr>
              <a:t>Leah Montner-Dixon</a:t>
            </a:r>
          </a:p>
        </p:txBody>
      </p:sp>
      <p:sp>
        <p:nvSpPr>
          <p:cNvPr id="30" name="TextBox 29">
            <a:extLst>
              <a:ext uri="{FF2B5EF4-FFF2-40B4-BE49-F238E27FC236}">
                <a16:creationId xmlns:a16="http://schemas.microsoft.com/office/drawing/2014/main" id="{2CF8A3EA-D302-4ED8-BDCE-1B978D6C3058}"/>
              </a:ext>
            </a:extLst>
          </p:cNvPr>
          <p:cNvSpPr txBox="1"/>
          <p:nvPr/>
        </p:nvSpPr>
        <p:spPr>
          <a:xfrm>
            <a:off x="3503560" y="1544413"/>
            <a:ext cx="258652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nvGrpSpPr>
          <p:cNvPr id="3" name="Group 2">
            <a:extLst>
              <a:ext uri="{FF2B5EF4-FFF2-40B4-BE49-F238E27FC236}">
                <a16:creationId xmlns:a16="http://schemas.microsoft.com/office/drawing/2014/main" id="{CDDA8FCD-95F4-4CF1-9ABD-E32E0543B7A7}"/>
              </a:ext>
            </a:extLst>
          </p:cNvPr>
          <p:cNvGrpSpPr/>
          <p:nvPr/>
        </p:nvGrpSpPr>
        <p:grpSpPr>
          <a:xfrm>
            <a:off x="4961005" y="3951907"/>
            <a:ext cx="2327387" cy="1562479"/>
            <a:chOff x="2565434" y="3951907"/>
            <a:chExt cx="2327387" cy="1562479"/>
          </a:xfrm>
        </p:grpSpPr>
        <p:sp>
          <p:nvSpPr>
            <p:cNvPr id="43" name="TextBox 42">
              <a:hlinkClick r:id="rId10"/>
              <a:extLst>
                <a:ext uri="{FF2B5EF4-FFF2-40B4-BE49-F238E27FC236}">
                  <a16:creationId xmlns:a16="http://schemas.microsoft.com/office/drawing/2014/main" id="{0E4D00C1-6460-4762-B73D-D4B6AE26E889}"/>
                </a:ext>
              </a:extLst>
            </p:cNvPr>
            <p:cNvSpPr txBox="1"/>
            <p:nvPr/>
          </p:nvSpPr>
          <p:spPr>
            <a:xfrm>
              <a:off x="2565434" y="5091193"/>
              <a:ext cx="2327387" cy="423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Five Fast Facts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Growth of CTV Advertising</a:t>
              </a:r>
            </a:p>
          </p:txBody>
        </p:sp>
        <p:pic>
          <p:nvPicPr>
            <p:cNvPr id="5" name="Picture 4">
              <a:hlinkClick r:id="rId10"/>
              <a:extLst>
                <a:ext uri="{FF2B5EF4-FFF2-40B4-BE49-F238E27FC236}">
                  <a16:creationId xmlns:a16="http://schemas.microsoft.com/office/drawing/2014/main" id="{B26539B3-33C4-476E-BF5B-DC5A50025EB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57856" y="3951907"/>
              <a:ext cx="1942542" cy="1113679"/>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ln>
              <a:solidFill>
                <a:srgbClr val="1B1464"/>
              </a:solidFill>
            </a:ln>
          </p:spPr>
        </p:pic>
      </p:grpSp>
      <p:grpSp>
        <p:nvGrpSpPr>
          <p:cNvPr id="12" name="Group 11">
            <a:extLst>
              <a:ext uri="{FF2B5EF4-FFF2-40B4-BE49-F238E27FC236}">
                <a16:creationId xmlns:a16="http://schemas.microsoft.com/office/drawing/2014/main" id="{1575210D-9BE4-4D73-A75F-5CA50014D11E}"/>
              </a:ext>
            </a:extLst>
          </p:cNvPr>
          <p:cNvGrpSpPr/>
          <p:nvPr/>
        </p:nvGrpSpPr>
        <p:grpSpPr>
          <a:xfrm>
            <a:off x="9701429" y="3951908"/>
            <a:ext cx="2294330" cy="1724060"/>
            <a:chOff x="9701429" y="3951908"/>
            <a:chExt cx="2294330" cy="1724060"/>
          </a:xfrm>
        </p:grpSpPr>
        <p:sp>
          <p:nvSpPr>
            <p:cNvPr id="32" name="TextBox 31">
              <a:hlinkClick r:id="rId13"/>
              <a:extLst>
                <a:ext uri="{FF2B5EF4-FFF2-40B4-BE49-F238E27FC236}">
                  <a16:creationId xmlns:a16="http://schemas.microsoft.com/office/drawing/2014/main" id="{2133032F-F361-41F6-A03E-654A74B53367}"/>
                </a:ext>
              </a:extLst>
            </p:cNvPr>
            <p:cNvSpPr txBox="1"/>
            <p:nvPr/>
          </p:nvSpPr>
          <p:spPr>
            <a:xfrm>
              <a:off x="9701429" y="5091193"/>
              <a:ext cx="22943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Sea Change in Video Viewing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Helping Marketers Find More Fish </a:t>
              </a:r>
              <a:b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the Streaming Ecosystem</a:t>
              </a:r>
            </a:p>
          </p:txBody>
        </p:sp>
        <p:pic>
          <p:nvPicPr>
            <p:cNvPr id="15" name="Picture 14">
              <a:hlinkClick r:id="rId13"/>
              <a:extLst>
                <a:ext uri="{FF2B5EF4-FFF2-40B4-BE49-F238E27FC236}">
                  <a16:creationId xmlns:a16="http://schemas.microsoft.com/office/drawing/2014/main" id="{C15FF24D-C6C1-41B9-AA8F-FF346E376812}"/>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877323" y="3951908"/>
              <a:ext cx="1942542" cy="1092680"/>
            </a:xfrm>
            <a:prstGeom prst="rect">
              <a:avLst/>
            </a:prstGeom>
            <a:blipFill dpi="0" rotWithShape="1">
              <a:blip r:embed="rId15" cstate="screen">
                <a:extLst>
                  <a:ext uri="{28A0092B-C50C-407E-A947-70E740481C1C}">
                    <a14:useLocalDpi xmlns:a14="http://schemas.microsoft.com/office/drawing/2010/main"/>
                  </a:ext>
                </a:extLst>
              </a:blip>
              <a:srcRect/>
              <a:stretch>
                <a:fillRect/>
              </a:stretch>
            </a:blipFill>
            <a:ln>
              <a:solidFill>
                <a:srgbClr val="1B1464"/>
              </a:solidFill>
            </a:ln>
          </p:spPr>
        </p:pic>
      </p:grpSp>
      <p:grpSp>
        <p:nvGrpSpPr>
          <p:cNvPr id="7" name="Group 6">
            <a:extLst>
              <a:ext uri="{FF2B5EF4-FFF2-40B4-BE49-F238E27FC236}">
                <a16:creationId xmlns:a16="http://schemas.microsoft.com/office/drawing/2014/main" id="{6EFD7462-3B58-469B-9DF1-9AB6895A72FD}"/>
              </a:ext>
            </a:extLst>
          </p:cNvPr>
          <p:cNvGrpSpPr/>
          <p:nvPr/>
        </p:nvGrpSpPr>
        <p:grpSpPr>
          <a:xfrm>
            <a:off x="2709164" y="3951908"/>
            <a:ext cx="2307204" cy="1893339"/>
            <a:chOff x="4908517" y="3951908"/>
            <a:chExt cx="2307204" cy="1893339"/>
          </a:xfrm>
        </p:grpSpPr>
        <p:pic>
          <p:nvPicPr>
            <p:cNvPr id="33" name="Picture 32">
              <a:hlinkClick r:id="rId16"/>
              <a:extLst>
                <a:ext uri="{FF2B5EF4-FFF2-40B4-BE49-F238E27FC236}">
                  <a16:creationId xmlns:a16="http://schemas.microsoft.com/office/drawing/2014/main" id="{9A81ED60-3EA3-4823-96AE-F4390D782390}"/>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5072181" y="3951908"/>
              <a:ext cx="1979876" cy="1113680"/>
            </a:xfrm>
            <a:prstGeom prst="rect">
              <a:avLst/>
            </a:prstGeom>
            <a:blipFill dpi="0" rotWithShape="1">
              <a:blip r:embed="rId18" cstate="screen">
                <a:extLst>
                  <a:ext uri="{28A0092B-C50C-407E-A947-70E740481C1C}">
                    <a14:useLocalDpi xmlns:a14="http://schemas.microsoft.com/office/drawing/2010/main"/>
                  </a:ext>
                </a:extLst>
              </a:blip>
              <a:srcRect/>
              <a:stretch>
                <a:fillRect/>
              </a:stretch>
            </a:blipFill>
            <a:ln>
              <a:solidFill>
                <a:srgbClr val="1B1464"/>
              </a:solidFill>
            </a:ln>
          </p:spPr>
        </p:pic>
        <p:sp>
          <p:nvSpPr>
            <p:cNvPr id="34" name="TextBox 33">
              <a:hlinkClick r:id="rId16"/>
              <a:extLst>
                <a:ext uri="{FF2B5EF4-FFF2-40B4-BE49-F238E27FC236}">
                  <a16:creationId xmlns:a16="http://schemas.microsoft.com/office/drawing/2014/main" id="{F29CB4A5-B1E4-479B-9FBF-E393826D966A}"/>
                </a:ext>
              </a:extLst>
            </p:cNvPr>
            <p:cNvSpPr txBox="1"/>
            <p:nvPr/>
          </p:nvSpPr>
          <p:spPr>
            <a:xfrm>
              <a:off x="4908517" y="5091193"/>
              <a:ext cx="2307204" cy="754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Proven Strategies &amp; Tactics In Audience-Based TV Buying</a:t>
              </a:r>
              <a:endParaRPr kumimoji="0" lang="en-US" sz="1100" b="1" i="1"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Success Stories Highlighted Through Real-World Case Studies</a:t>
              </a:r>
            </a:p>
          </p:txBody>
        </p:sp>
      </p:grpSp>
      <p:grpSp>
        <p:nvGrpSpPr>
          <p:cNvPr id="9" name="Group 8">
            <a:extLst>
              <a:ext uri="{FF2B5EF4-FFF2-40B4-BE49-F238E27FC236}">
                <a16:creationId xmlns:a16="http://schemas.microsoft.com/office/drawing/2014/main" id="{684AA34A-FFC3-4532-AE6D-92F459690C79}"/>
              </a:ext>
            </a:extLst>
          </p:cNvPr>
          <p:cNvGrpSpPr/>
          <p:nvPr/>
        </p:nvGrpSpPr>
        <p:grpSpPr>
          <a:xfrm>
            <a:off x="7233029" y="3951908"/>
            <a:ext cx="2523762" cy="1570172"/>
            <a:chOff x="7047256" y="3951908"/>
            <a:chExt cx="2523762" cy="1570172"/>
          </a:xfrm>
        </p:grpSpPr>
        <p:sp>
          <p:nvSpPr>
            <p:cNvPr id="39" name="TextBox 38">
              <a:hlinkClick r:id="rId19"/>
              <a:extLst>
                <a:ext uri="{FF2B5EF4-FFF2-40B4-BE49-F238E27FC236}">
                  <a16:creationId xmlns:a16="http://schemas.microsoft.com/office/drawing/2014/main" id="{CB4CDF88-5852-400F-BFB2-D2DBED170A48}"/>
                </a:ext>
              </a:extLst>
            </p:cNvPr>
            <p:cNvSpPr txBox="1"/>
            <p:nvPr/>
          </p:nvSpPr>
          <p:spPr>
            <a:xfrm>
              <a:off x="7047256" y="5091193"/>
              <a:ext cx="252376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Untangling Terminology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Within Streaming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11" name="Picture 10">
              <a:hlinkClick r:id="rId19"/>
              <a:extLst>
                <a:ext uri="{FF2B5EF4-FFF2-40B4-BE49-F238E27FC236}">
                  <a16:creationId xmlns:a16="http://schemas.microsoft.com/office/drawing/2014/main" id="{7CC95A75-A161-4CD1-BAD9-05BACFC82E86}"/>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7336348" y="3951908"/>
              <a:ext cx="1945579" cy="1103314"/>
            </a:xfrm>
            <a:prstGeom prst="rect">
              <a:avLst/>
            </a:prstGeom>
            <a:blipFill dpi="0" rotWithShape="1">
              <a:blip r:embed="rId21" cstate="screen">
                <a:extLst>
                  <a:ext uri="{28A0092B-C50C-407E-A947-70E740481C1C}">
                    <a14:useLocalDpi xmlns:a14="http://schemas.microsoft.com/office/drawing/2010/main"/>
                  </a:ext>
                </a:extLst>
              </a:blip>
              <a:srcRect/>
              <a:stretch>
                <a:fillRect/>
              </a:stretch>
            </a:blipFill>
            <a:ln>
              <a:solidFill>
                <a:srgbClr val="1B1464"/>
              </a:solidFill>
            </a:ln>
          </p:spPr>
        </p:pic>
      </p:grpSp>
      <p:grpSp>
        <p:nvGrpSpPr>
          <p:cNvPr id="2" name="Group 1">
            <a:extLst>
              <a:ext uri="{FF2B5EF4-FFF2-40B4-BE49-F238E27FC236}">
                <a16:creationId xmlns:a16="http://schemas.microsoft.com/office/drawing/2014/main" id="{72A431EE-DAE0-403C-A610-E03C4FBA2042}"/>
              </a:ext>
            </a:extLst>
          </p:cNvPr>
          <p:cNvGrpSpPr/>
          <p:nvPr/>
        </p:nvGrpSpPr>
        <p:grpSpPr>
          <a:xfrm>
            <a:off x="246250" y="3951906"/>
            <a:ext cx="2518277" cy="1724062"/>
            <a:chOff x="246250" y="3951906"/>
            <a:chExt cx="2518277" cy="1724062"/>
          </a:xfrm>
        </p:grpSpPr>
        <p:sp>
          <p:nvSpPr>
            <p:cNvPr id="31" name="TextBox 30">
              <a:hlinkClick r:id="rId22"/>
              <a:extLst>
                <a:ext uri="{FF2B5EF4-FFF2-40B4-BE49-F238E27FC236}">
                  <a16:creationId xmlns:a16="http://schemas.microsoft.com/office/drawing/2014/main" id="{4280BD13-B3A4-44C3-AF24-A5FF9EE0DCE6}"/>
                </a:ext>
              </a:extLst>
            </p:cNvPr>
            <p:cNvSpPr txBox="1"/>
            <p:nvPr/>
          </p:nvSpPr>
          <p:spPr>
            <a:xfrm>
              <a:off x="246250" y="5091193"/>
              <a:ext cx="25182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Fresh Take</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Reaching ‘Corded’ and ‘Cordless’ Audiences Through Video Streaming</a:t>
              </a:r>
            </a:p>
          </p:txBody>
        </p:sp>
        <p:pic>
          <p:nvPicPr>
            <p:cNvPr id="4" name="Picture 3">
              <a:hlinkClick r:id="rId22"/>
              <a:extLst>
                <a:ext uri="{FF2B5EF4-FFF2-40B4-BE49-F238E27FC236}">
                  <a16:creationId xmlns:a16="http://schemas.microsoft.com/office/drawing/2014/main" id="{DD997A64-E50B-4B8C-8D1D-6391F7ADB6EA}"/>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515451" y="3951906"/>
              <a:ext cx="1979874" cy="1113679"/>
            </a:xfrm>
            <a:prstGeom prst="rect">
              <a:avLst/>
            </a:prstGeom>
            <a:blipFill dpi="0" rotWithShape="1">
              <a:blip r:embed="rId18" cstate="screen">
                <a:extLst>
                  <a:ext uri="{28A0092B-C50C-407E-A947-70E740481C1C}">
                    <a14:useLocalDpi xmlns:a14="http://schemas.microsoft.com/office/drawing/2010/main"/>
                  </a:ext>
                </a:extLst>
              </a:blip>
              <a:srcRect/>
              <a:stretch>
                <a:fillRect/>
              </a:stretch>
            </a:blipFill>
            <a:ln>
              <a:solidFill>
                <a:srgbClr val="1B1464"/>
              </a:solidFill>
            </a:ln>
          </p:spPr>
        </p:pic>
      </p:grpSp>
      <p:pic>
        <p:nvPicPr>
          <p:cNvPr id="35" name="Picture 34">
            <a:extLst>
              <a:ext uri="{FF2B5EF4-FFF2-40B4-BE49-F238E27FC236}">
                <a16:creationId xmlns:a16="http://schemas.microsoft.com/office/drawing/2014/main" id="{91EB35D4-F7C7-4737-9D5A-01B387A9FC2F}"/>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6" name="Slide Number Placeholder 5">
            <a:extLst>
              <a:ext uri="{FF2B5EF4-FFF2-40B4-BE49-F238E27FC236}">
                <a16:creationId xmlns:a16="http://schemas.microsoft.com/office/drawing/2014/main" id="{2D8BEF7A-2E5A-4346-87FD-C4977C9E513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60F92469-600F-440F-A304-45FB1B58C8D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552149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2"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729"/>
            <a:ext cx="5256799" cy="3060562"/>
          </a:xfrm>
          <a:prstGeom prst="rect">
            <a:avLst/>
          </a:prstGeom>
        </p:spPr>
      </p:pic>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446908" y="3719810"/>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297378" y="3479937"/>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300" b="1" i="0" u="none" strike="noStrike" cap="none" spc="0" normalizeH="0" baseline="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ED3C8D"/>
                </a:solidFill>
                <a:effectLst/>
                <a:uLnTx/>
                <a:uFillTx/>
                <a:latin typeface="Helvetica" panose="020B0604020202020204" pitchFamily="34" charset="0"/>
                <a:cs typeface="Helvetica" panose="020B0604020202020204" pitchFamily="34" charset="0"/>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We help you build your brand by focusing on core marketing principles that will help drive tangible business outcomes.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17" name="Text Box 2">
            <a:extLst>
              <a:ext uri="{FF2B5EF4-FFF2-40B4-BE49-F238E27FC236}">
                <a16:creationId xmlns:a16="http://schemas.microsoft.com/office/drawing/2014/main" id="{5CA12EA2-B654-4A56-9580-28306017141D}"/>
              </a:ext>
            </a:extLst>
          </p:cNvPr>
          <p:cNvSpPr txBox="1">
            <a:spLocks noChangeArrowheads="1"/>
          </p:cNvSpPr>
          <p:nvPr/>
        </p:nvSpPr>
        <p:spPr bwMode="auto">
          <a:xfrm>
            <a:off x="4611697" y="3719810"/>
            <a:ext cx="3183572" cy="14710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endPar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pic>
        <p:nvPicPr>
          <p:cNvPr id="16" name="Picture 15">
            <a:extLst>
              <a:ext uri="{FF2B5EF4-FFF2-40B4-BE49-F238E27FC236}">
                <a16:creationId xmlns:a16="http://schemas.microsoft.com/office/drawing/2014/main" id="{DFC402E1-37C2-40C8-82A0-03253F7CAED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7864D0BB-CF3F-4835-8F5F-BE370C61A53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8F876E1A-63EF-495B-9275-9BCA6039AE66}"/>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96783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72727D-54F6-4E59-8C54-A5EBEBF36764}"/>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p>
        </p:txBody>
      </p:sp>
      <p:pic>
        <p:nvPicPr>
          <p:cNvPr id="8" name="Picture 7">
            <a:extLst>
              <a:ext uri="{FF2B5EF4-FFF2-40B4-BE49-F238E27FC236}">
                <a16:creationId xmlns:a16="http://schemas.microsoft.com/office/drawing/2014/main" id="{200B6046-0B80-4E1B-A25F-F292DFBBDD8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D0C2A56F-3D21-4C91-A7DA-9B7F813682D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53BE453B-C651-46D3-B925-85FE463AF7CB}"/>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Rectangle 12">
            <a:extLst>
              <a:ext uri="{FF2B5EF4-FFF2-40B4-BE49-F238E27FC236}">
                <a16:creationId xmlns:a16="http://schemas.microsoft.com/office/drawing/2014/main" id="{6CEEF556-F337-4652-81D2-941FA92373D7}"/>
              </a:ext>
            </a:extLst>
          </p:cNvPr>
          <p:cNvSpPr/>
          <p:nvPr/>
        </p:nvSpPr>
        <p:spPr>
          <a:xfrm>
            <a:off x="6388926" y="19288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8FE9558-B1B4-41CB-896C-5BCBA42E537C}"/>
              </a:ext>
            </a:extLst>
          </p:cNvPr>
          <p:cNvSpPr txBox="1"/>
          <p:nvPr/>
        </p:nvSpPr>
        <p:spPr>
          <a:xfrm>
            <a:off x="6384346"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3</a:t>
            </a:r>
          </a:p>
        </p:txBody>
      </p:sp>
      <p:sp>
        <p:nvSpPr>
          <p:cNvPr id="16" name="Rectangle 15">
            <a:extLst>
              <a:ext uri="{FF2B5EF4-FFF2-40B4-BE49-F238E27FC236}">
                <a16:creationId xmlns:a16="http://schemas.microsoft.com/office/drawing/2014/main" id="{5DD7B488-FA5C-476C-BF6B-0479CF7C8B90}"/>
              </a:ext>
            </a:extLst>
          </p:cNvPr>
          <p:cNvSpPr/>
          <p:nvPr/>
        </p:nvSpPr>
        <p:spPr>
          <a:xfrm>
            <a:off x="6387297"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842237A-7992-490F-8CFF-ED9EB3B64A05}"/>
              </a:ext>
            </a:extLst>
          </p:cNvPr>
          <p:cNvSpPr txBox="1"/>
          <p:nvPr/>
        </p:nvSpPr>
        <p:spPr>
          <a:xfrm>
            <a:off x="6382717"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7</a:t>
            </a:r>
          </a:p>
        </p:txBody>
      </p:sp>
      <p:sp>
        <p:nvSpPr>
          <p:cNvPr id="19" name="Rectangle 18">
            <a:extLst>
              <a:ext uri="{FF2B5EF4-FFF2-40B4-BE49-F238E27FC236}">
                <a16:creationId xmlns:a16="http://schemas.microsoft.com/office/drawing/2014/main" id="{053B7209-C898-467C-9FDC-CD18E397432E}"/>
              </a:ext>
            </a:extLst>
          </p:cNvPr>
          <p:cNvSpPr/>
          <p:nvPr/>
        </p:nvSpPr>
        <p:spPr>
          <a:xfrm>
            <a:off x="3673280" y="19288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92B5D27-8820-471B-B9FF-C09145551992}"/>
              </a:ext>
            </a:extLst>
          </p:cNvPr>
          <p:cNvSpPr txBox="1"/>
          <p:nvPr/>
        </p:nvSpPr>
        <p:spPr>
          <a:xfrm>
            <a:off x="3646401" y="1935111"/>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2</a:t>
            </a:r>
          </a:p>
        </p:txBody>
      </p:sp>
      <p:sp>
        <p:nvSpPr>
          <p:cNvPr id="21" name="Rectangle 20">
            <a:extLst>
              <a:ext uri="{FF2B5EF4-FFF2-40B4-BE49-F238E27FC236}">
                <a16:creationId xmlns:a16="http://schemas.microsoft.com/office/drawing/2014/main" id="{C04D2E1F-3B03-4679-BD9D-E25222214C82}"/>
              </a:ext>
            </a:extLst>
          </p:cNvPr>
          <p:cNvSpPr/>
          <p:nvPr/>
        </p:nvSpPr>
        <p:spPr>
          <a:xfrm>
            <a:off x="3653037" y="2554443"/>
            <a:ext cx="22119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video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boost sales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22" name="Rectangle 21">
            <a:extLst>
              <a:ext uri="{FF2B5EF4-FFF2-40B4-BE49-F238E27FC236}">
                <a16:creationId xmlns:a16="http://schemas.microsoft.com/office/drawing/2014/main" id="{B6F1254A-F483-4191-BF54-4E8887FE753D}"/>
              </a:ext>
            </a:extLst>
          </p:cNvPr>
          <p:cNvSpPr/>
          <p:nvPr/>
        </p:nvSpPr>
        <p:spPr>
          <a:xfrm>
            <a:off x="3671651"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C9BAD43-A674-47F2-AF07-674D12321AD4}"/>
              </a:ext>
            </a:extLst>
          </p:cNvPr>
          <p:cNvSpPr txBox="1"/>
          <p:nvPr/>
        </p:nvSpPr>
        <p:spPr>
          <a:xfrm>
            <a:off x="3644772" y="420381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6</a:t>
            </a:r>
          </a:p>
        </p:txBody>
      </p:sp>
      <p:sp>
        <p:nvSpPr>
          <p:cNvPr id="24" name="TextBox 23">
            <a:extLst>
              <a:ext uri="{FF2B5EF4-FFF2-40B4-BE49-F238E27FC236}">
                <a16:creationId xmlns:a16="http://schemas.microsoft.com/office/drawing/2014/main" id="{0D616233-F501-404F-8307-31BE3976E3D4}"/>
              </a:ext>
            </a:extLst>
          </p:cNvPr>
          <p:cNvSpPr txBox="1"/>
          <p:nvPr/>
        </p:nvSpPr>
        <p:spPr>
          <a:xfrm>
            <a:off x="3691232" y="4826474"/>
            <a:ext cx="2157798"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can I use streaming to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build brand love</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25" name="Rectangle 24">
            <a:extLst>
              <a:ext uri="{FF2B5EF4-FFF2-40B4-BE49-F238E27FC236}">
                <a16:creationId xmlns:a16="http://schemas.microsoft.com/office/drawing/2014/main" id="{9203AEE4-D2DC-4625-8FD9-9FDB0F48052A}"/>
              </a:ext>
            </a:extLst>
          </p:cNvPr>
          <p:cNvSpPr/>
          <p:nvPr/>
        </p:nvSpPr>
        <p:spPr>
          <a:xfrm>
            <a:off x="9079919" y="19288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3C71849-4E8D-4887-9E26-A424981C68DE}"/>
              </a:ext>
            </a:extLst>
          </p:cNvPr>
          <p:cNvSpPr txBox="1"/>
          <p:nvPr/>
        </p:nvSpPr>
        <p:spPr>
          <a:xfrm>
            <a:off x="9075339"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4</a:t>
            </a:r>
          </a:p>
        </p:txBody>
      </p:sp>
      <p:sp>
        <p:nvSpPr>
          <p:cNvPr id="28" name="Rectangle 27">
            <a:extLst>
              <a:ext uri="{FF2B5EF4-FFF2-40B4-BE49-F238E27FC236}">
                <a16:creationId xmlns:a16="http://schemas.microsoft.com/office/drawing/2014/main" id="{0B5EF9DB-0857-411A-BBE5-2DAD4A69BF81}"/>
              </a:ext>
            </a:extLst>
          </p:cNvPr>
          <p:cNvSpPr/>
          <p:nvPr/>
        </p:nvSpPr>
        <p:spPr>
          <a:xfrm>
            <a:off x="9078290"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738423CD-4EA5-44C3-A4AB-70CF7EBB23FF}"/>
              </a:ext>
            </a:extLst>
          </p:cNvPr>
          <p:cNvSpPr txBox="1"/>
          <p:nvPr/>
        </p:nvSpPr>
        <p:spPr>
          <a:xfrm>
            <a:off x="9073710"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8</a:t>
            </a:r>
          </a:p>
        </p:txBody>
      </p:sp>
      <p:sp>
        <p:nvSpPr>
          <p:cNvPr id="31" name="Rectangle 30">
            <a:extLst>
              <a:ext uri="{FF2B5EF4-FFF2-40B4-BE49-F238E27FC236}">
                <a16:creationId xmlns:a16="http://schemas.microsoft.com/office/drawing/2014/main" id="{A032D071-90A4-4D0F-AA0B-FC9FA9BBA871}"/>
              </a:ext>
            </a:extLst>
          </p:cNvPr>
          <p:cNvSpPr/>
          <p:nvPr/>
        </p:nvSpPr>
        <p:spPr>
          <a:xfrm>
            <a:off x="935335" y="1928855"/>
            <a:ext cx="2165155" cy="2020443"/>
          </a:xfrm>
          <a:prstGeom prst="rect">
            <a:avLst/>
          </a:prstGeom>
          <a:solidFill>
            <a:schemeClr val="bg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TextBox 31">
            <a:extLst>
              <a:ext uri="{FF2B5EF4-FFF2-40B4-BE49-F238E27FC236}">
                <a16:creationId xmlns:a16="http://schemas.microsoft.com/office/drawing/2014/main" id="{6815AE56-8E7F-4D50-B90F-29E16929B524}"/>
              </a:ext>
            </a:extLst>
          </p:cNvPr>
          <p:cNvSpPr txBox="1"/>
          <p:nvPr/>
        </p:nvSpPr>
        <p:spPr>
          <a:xfrm>
            <a:off x="930755" y="19432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1</a:t>
            </a:r>
          </a:p>
        </p:txBody>
      </p:sp>
      <p:sp>
        <p:nvSpPr>
          <p:cNvPr id="33" name="Rectangle 32">
            <a:extLst>
              <a:ext uri="{FF2B5EF4-FFF2-40B4-BE49-F238E27FC236}">
                <a16:creationId xmlns:a16="http://schemas.microsoft.com/office/drawing/2014/main" id="{5FCFA5A3-34C5-4180-B09F-D8E442443FD5}"/>
              </a:ext>
            </a:extLst>
          </p:cNvPr>
          <p:cNvSpPr/>
          <p:nvPr/>
        </p:nvSpPr>
        <p:spPr>
          <a:xfrm>
            <a:off x="933617" y="2554443"/>
            <a:ext cx="219178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do I use streaming to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extend the reach </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of my video campaign beyond linear TV? </a:t>
            </a:r>
          </a:p>
        </p:txBody>
      </p:sp>
      <p:sp>
        <p:nvSpPr>
          <p:cNvPr id="34" name="Rectangle 33">
            <a:extLst>
              <a:ext uri="{FF2B5EF4-FFF2-40B4-BE49-F238E27FC236}">
                <a16:creationId xmlns:a16="http://schemas.microsoft.com/office/drawing/2014/main" id="{2C6FC7C8-0A54-45C2-A6D3-5D38F17A4FBC}"/>
              </a:ext>
            </a:extLst>
          </p:cNvPr>
          <p:cNvSpPr/>
          <p:nvPr/>
        </p:nvSpPr>
        <p:spPr>
          <a:xfrm>
            <a:off x="933706" y="4197554"/>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A569E21-3511-4775-87D5-4A50673AA6FA}"/>
              </a:ext>
            </a:extLst>
          </p:cNvPr>
          <p:cNvSpPr txBox="1"/>
          <p:nvPr/>
        </p:nvSpPr>
        <p:spPr>
          <a:xfrm>
            <a:off x="929126" y="4211949"/>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5</a:t>
            </a:r>
          </a:p>
        </p:txBody>
      </p:sp>
      <p:sp>
        <p:nvSpPr>
          <p:cNvPr id="36" name="Rectangle 35">
            <a:extLst>
              <a:ext uri="{FF2B5EF4-FFF2-40B4-BE49-F238E27FC236}">
                <a16:creationId xmlns:a16="http://schemas.microsoft.com/office/drawing/2014/main" id="{6C690ED0-5CB8-4125-9D1A-EBE8DD25060C}"/>
              </a:ext>
            </a:extLst>
          </p:cNvPr>
          <p:cNvSpPr/>
          <p:nvPr/>
        </p:nvSpPr>
        <p:spPr>
          <a:xfrm>
            <a:off x="933617" y="4826474"/>
            <a:ext cx="211498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can I make an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impact on a local level </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with streaming?</a:t>
            </a:r>
          </a:p>
        </p:txBody>
      </p:sp>
      <p:pic>
        <p:nvPicPr>
          <p:cNvPr id="37" name="Picture 36">
            <a:extLst>
              <a:ext uri="{FF2B5EF4-FFF2-40B4-BE49-F238E27FC236}">
                <a16:creationId xmlns:a16="http://schemas.microsoft.com/office/drawing/2014/main" id="{EBC4325A-5840-493E-AF67-8894DB1265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38" name="TextBox 37">
            <a:extLst>
              <a:ext uri="{FF2B5EF4-FFF2-40B4-BE49-F238E27FC236}">
                <a16:creationId xmlns:a16="http://schemas.microsoft.com/office/drawing/2014/main" id="{1696C84E-56C7-495D-995B-7592817B4E49}"/>
              </a:ext>
            </a:extLst>
          </p:cNvPr>
          <p:cNvSpPr txBox="1"/>
          <p:nvPr/>
        </p:nvSpPr>
        <p:spPr>
          <a:xfrm>
            <a:off x="6397033" y="4826474"/>
            <a:ext cx="2165155" cy="523220"/>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dirty="0">
                <a:solidFill>
                  <a:schemeClr val="bg1">
                    <a:lumMod val="85000"/>
                  </a:schemeClr>
                </a:solidFill>
              </a:rPr>
              <a:t>How can I </a:t>
            </a:r>
            <a:r>
              <a:rPr lang="en-US" b="1" dirty="0">
                <a:solidFill>
                  <a:schemeClr val="bg1">
                    <a:lumMod val="85000"/>
                  </a:schemeClr>
                </a:solidFill>
              </a:rPr>
              <a:t>drive in-store traffic</a:t>
            </a:r>
            <a:r>
              <a:rPr lang="en-US" dirty="0">
                <a:solidFill>
                  <a:schemeClr val="bg1">
                    <a:lumMod val="85000"/>
                  </a:schemeClr>
                </a:solidFill>
              </a:rPr>
              <a:t> with streaming?</a:t>
            </a:r>
          </a:p>
        </p:txBody>
      </p:sp>
      <p:sp>
        <p:nvSpPr>
          <p:cNvPr id="40" name="TextBox 39">
            <a:extLst>
              <a:ext uri="{FF2B5EF4-FFF2-40B4-BE49-F238E27FC236}">
                <a16:creationId xmlns:a16="http://schemas.microsoft.com/office/drawing/2014/main" id="{5A2269CE-4BCD-4D99-A5CB-307E022E0767}"/>
              </a:ext>
            </a:extLst>
          </p:cNvPr>
          <p:cNvSpPr txBox="1"/>
          <p:nvPr/>
        </p:nvSpPr>
        <p:spPr>
          <a:xfrm>
            <a:off x="9188032" y="4826474"/>
            <a:ext cx="1965391"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solidFill>
                  <a:schemeClr val="bg1">
                    <a:lumMod val="85000"/>
                  </a:schemeClr>
                </a:solidFill>
              </a:rPr>
              <a:t>How can I </a:t>
            </a:r>
            <a:r>
              <a:rPr lang="en-US" b="1">
                <a:solidFill>
                  <a:schemeClr val="bg1">
                    <a:lumMod val="85000"/>
                  </a:schemeClr>
                </a:solidFill>
              </a:rPr>
              <a:t>use interactive ad units</a:t>
            </a:r>
            <a:r>
              <a:rPr lang="en-US">
                <a:solidFill>
                  <a:schemeClr val="bg1">
                    <a:lumMod val="85000"/>
                  </a:schemeClr>
                </a:solidFill>
              </a:rPr>
              <a:t> to motivate consumer action?</a:t>
            </a:r>
          </a:p>
        </p:txBody>
      </p:sp>
      <p:sp>
        <p:nvSpPr>
          <p:cNvPr id="41" name="Rectangle 40">
            <a:extLst>
              <a:ext uri="{FF2B5EF4-FFF2-40B4-BE49-F238E27FC236}">
                <a16:creationId xmlns:a16="http://schemas.microsoft.com/office/drawing/2014/main" id="{C98B8C24-B9DA-4761-8500-66FD52CBE4AD}"/>
              </a:ext>
            </a:extLst>
          </p:cNvPr>
          <p:cNvSpPr/>
          <p:nvPr/>
        </p:nvSpPr>
        <p:spPr>
          <a:xfrm>
            <a:off x="6475395" y="2554443"/>
            <a:ext cx="207705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to increase my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share </a:t>
            </a:r>
            <a:b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of voice</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a:t>
            </a:r>
          </a:p>
        </p:txBody>
      </p:sp>
      <p:sp>
        <p:nvSpPr>
          <p:cNvPr id="42" name="Rectangle 41">
            <a:extLst>
              <a:ext uri="{FF2B5EF4-FFF2-40B4-BE49-F238E27FC236}">
                <a16:creationId xmlns:a16="http://schemas.microsoft.com/office/drawing/2014/main" id="{BCE8E7A9-429A-4835-8F4E-C0318F15C643}"/>
              </a:ext>
            </a:extLst>
          </p:cNvPr>
          <p:cNvSpPr/>
          <p:nvPr/>
        </p:nvSpPr>
        <p:spPr>
          <a:xfrm>
            <a:off x="9039578" y="2554443"/>
            <a:ext cx="22989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How do I use streaming </a:t>
            </a:r>
            <a:b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b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to reach </a:t>
            </a:r>
            <a:r>
              <a:rPr kumimoji="0" lang="en-US" sz="1400" b="1" i="0" u="none" strike="noStrike" kern="1200" cap="none" spc="0" normalizeH="0" baseline="0" noProof="0">
                <a:ln>
                  <a:noFill/>
                </a:ln>
                <a:solidFill>
                  <a:schemeClr val="bg1">
                    <a:lumMod val="85000"/>
                  </a:schemeClr>
                </a:solidFill>
                <a:effectLst/>
                <a:uLnTx/>
                <a:uFillTx/>
                <a:latin typeface="Helvetica" pitchFamily="2" charset="0"/>
                <a:ea typeface="+mn-ea"/>
                <a:cs typeface="+mn-cs"/>
              </a:rPr>
              <a:t>new audiences</a:t>
            </a:r>
            <a:r>
              <a:rPr kumimoji="0" lang="en-US" sz="1400" b="0" i="0" u="none" strike="noStrike" kern="1200" cap="none" spc="0" normalizeH="0" baseline="0" noProof="0">
                <a:ln>
                  <a:noFill/>
                </a:ln>
                <a:solidFill>
                  <a:schemeClr val="bg1">
                    <a:lumMod val="85000"/>
                  </a:schemeClr>
                </a:solidFill>
                <a:effectLst/>
                <a:uLnTx/>
                <a:uFillTx/>
                <a:latin typeface="Helvetica" pitchFamily="2" charset="0"/>
                <a:ea typeface="+mn-ea"/>
                <a:cs typeface="+mn-cs"/>
              </a:rPr>
              <a:t>? </a:t>
            </a:r>
          </a:p>
        </p:txBody>
      </p:sp>
    </p:spTree>
    <p:extLst>
      <p:ext uri="{BB962C8B-B14F-4D97-AF65-F5344CB8AC3E}">
        <p14:creationId xmlns:p14="http://schemas.microsoft.com/office/powerpoint/2010/main" val="60428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 </a:t>
            </a:r>
            <a:r>
              <a:rPr kumimoji="0" lang="en-US" sz="1600" b="0" i="0" u="none" strike="noStrike" kern="1200" cap="none" spc="0" normalizeH="0" baseline="0" noProof="0">
                <a:ln>
                  <a:noFill/>
                </a:ln>
                <a:solidFill>
                  <a:srgbClr val="FFE900"/>
                </a:solidFill>
                <a:effectLst/>
                <a:uLnTx/>
                <a:uFillTx/>
                <a:latin typeface="Helvetica" pitchFamily="2" charset="0"/>
                <a:ea typeface="+mn-ea"/>
                <a:cs typeface="+mn-cs"/>
              </a:rPr>
              <a:t>(Luxury)</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1056251"/>
            <a:ext cx="3904144" cy="39395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luxury auto advertiser wanted to extend the reach of their video campaign beyond linear TV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Tubi partnered with TVSquared who combined ACR and digital measurement to understand the incremental reach that Tubi offered beyond the advertiser's linear investments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Household Income $75K+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89%</a:t>
            </a:r>
            <a:r>
              <a:rPr kumimoji="0" lang="en-US" sz="1200" b="0" i="0" u="none" strike="noStrike" kern="1200" cap="none" spc="0" normalizeH="0" baseline="0" noProof="0">
                <a:ln>
                  <a:noFill/>
                </a:ln>
                <a:solidFill>
                  <a:srgbClr val="1F1A62"/>
                </a:solidFill>
                <a:effectLst/>
                <a:uLnTx/>
                <a:uFillTx/>
                <a:latin typeface="Helvetica"/>
                <a:ea typeface="+mn-ea"/>
                <a:cs typeface="Helvetica"/>
              </a:rPr>
              <a:t> of Tubi’s audience was incremental to the linear buy, and only </a:t>
            </a:r>
            <a:r>
              <a:rPr kumimoji="0" lang="en-US" sz="1200" b="1" i="0" u="none" strike="noStrike" kern="1200" cap="none" spc="0" normalizeH="0" baseline="0" noProof="0">
                <a:ln>
                  <a:noFill/>
                </a:ln>
                <a:solidFill>
                  <a:srgbClr val="1F1A62"/>
                </a:solidFill>
                <a:effectLst/>
                <a:uLnTx/>
                <a:uFillTx/>
                <a:latin typeface="Helvetica"/>
                <a:ea typeface="+mn-ea"/>
                <a:cs typeface="Helvetica"/>
              </a:rPr>
              <a:t>3%</a:t>
            </a:r>
            <a:r>
              <a:rPr kumimoji="0" lang="en-US" sz="1200" b="0" i="0" u="none" strike="noStrike" kern="1200" cap="none" spc="0" normalizeH="0" baseline="0" noProof="0">
                <a:ln>
                  <a:noFill/>
                </a:ln>
                <a:solidFill>
                  <a:srgbClr val="1F1A62"/>
                </a:solidFill>
                <a:effectLst/>
                <a:uLnTx/>
                <a:uFillTx/>
                <a:latin typeface="Helvetica"/>
                <a:ea typeface="+mn-ea"/>
                <a:cs typeface="Helvetica"/>
              </a:rPr>
              <a:t> of media volume overlapped between Tubi and linear campaigns</a:t>
            </a:r>
            <a:endParaRPr kumimoji="0" lang="en-US" sz="1200" b="1"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Tubi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 Linear TV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OTT + Linear TV</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7" y="180008"/>
            <a:ext cx="6663395"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luxury auto advertiser’s streaming campaign on Tubi delivered on </a:t>
            </a:r>
            <a:r>
              <a:rPr kumimoji="0" lang="en-US" sz="2200" b="0" i="0" u="none" strike="noStrike" kern="1200" cap="none" spc="0" normalizeH="0" baseline="0" noProof="0">
                <a:ln>
                  <a:noFill/>
                </a:ln>
                <a:solidFill>
                  <a:srgbClr val="ED3C8D"/>
                </a:solidFill>
                <a:effectLst/>
                <a:uLnTx/>
                <a:uFillTx/>
                <a:latin typeface="Helvetica"/>
                <a:ea typeface="+mn-ea"/>
                <a:cs typeface="Helvetica"/>
              </a:rPr>
              <a:t>cross-channel incremental reach</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4133" y="6171544"/>
            <a:ext cx="58512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Tubi,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Tubi drives incremental reach</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6/16/21-6/30/21. ACR and digital measurement via TVSquared.</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8" name="Picture 37" descr="A picture containing text&#10;&#10;Description automatically generated">
            <a:extLst>
              <a:ext uri="{FF2B5EF4-FFF2-40B4-BE49-F238E27FC236}">
                <a16:creationId xmlns:a16="http://schemas.microsoft.com/office/drawing/2014/main" id="{2407B1C4-D485-44CB-9003-DF28901DF6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3199" y="104502"/>
            <a:ext cx="1061334" cy="613630"/>
          </a:xfrm>
          <a:prstGeom prst="rect">
            <a:avLst/>
          </a:prstGeom>
        </p:spPr>
      </p:pic>
      <p:pic>
        <p:nvPicPr>
          <p:cNvPr id="1026" name="Picture 2" descr="upload.wikimedia.org/wikipedia/en/thumb/d/db/Tu...">
            <a:extLst>
              <a:ext uri="{FF2B5EF4-FFF2-40B4-BE49-F238E27FC236}">
                <a16:creationId xmlns:a16="http://schemas.microsoft.com/office/drawing/2014/main" id="{F1FE1D0D-41FE-4ACB-931D-6C92305893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71729" y="6099665"/>
            <a:ext cx="845435" cy="379786"/>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47624E44-7182-447E-89CC-18B512110C3B}"/>
              </a:ext>
            </a:extLst>
          </p:cNvPr>
          <p:cNvGrpSpPr/>
          <p:nvPr/>
        </p:nvGrpSpPr>
        <p:grpSpPr>
          <a:xfrm>
            <a:off x="6552737" y="1148683"/>
            <a:ext cx="3208027" cy="2215243"/>
            <a:chOff x="4148315" y="5371048"/>
            <a:chExt cx="3208027" cy="2215243"/>
          </a:xfrm>
        </p:grpSpPr>
        <p:sp>
          <p:nvSpPr>
            <p:cNvPr id="65" name="Freeform 82">
              <a:extLst>
                <a:ext uri="{FF2B5EF4-FFF2-40B4-BE49-F238E27FC236}">
                  <a16:creationId xmlns:a16="http://schemas.microsoft.com/office/drawing/2014/main" id="{0C329F9A-777F-429E-8F58-64C11C450542}"/>
                </a:ext>
              </a:extLst>
            </p:cNvPr>
            <p:cNvSpPr/>
            <p:nvPr/>
          </p:nvSpPr>
          <p:spPr>
            <a:xfrm>
              <a:off x="4224411" y="6024531"/>
              <a:ext cx="1120376" cy="1372774"/>
            </a:xfrm>
            <a:custGeom>
              <a:avLst/>
              <a:gdLst>
                <a:gd name="connsiteX0" fmla="*/ 686387 w 1120376"/>
                <a:gd name="connsiteY0" fmla="*/ 0 h 1372774"/>
                <a:gd name="connsiteX1" fmla="*/ 824718 w 1120376"/>
                <a:gd name="connsiteY1" fmla="*/ 13945 h 1372774"/>
                <a:gd name="connsiteX2" fmla="*/ 890950 w 1120376"/>
                <a:gd name="connsiteY2" fmla="*/ 34505 h 1372774"/>
                <a:gd name="connsiteX3" fmla="*/ 858085 w 1120376"/>
                <a:gd name="connsiteY3" fmla="*/ 123491 h 1372774"/>
                <a:gd name="connsiteX4" fmla="*/ 808102 w 1120376"/>
                <a:gd name="connsiteY4" fmla="*/ 451110 h 1372774"/>
                <a:gd name="connsiteX5" fmla="*/ 997972 w 1120376"/>
                <a:gd name="connsiteY5" fmla="*/ 1067095 h 1372774"/>
                <a:gd name="connsiteX6" fmla="*/ 1120376 w 1120376"/>
                <a:gd name="connsiteY6" fmla="*/ 1214112 h 1372774"/>
                <a:gd name="connsiteX7" fmla="*/ 1070153 w 1120376"/>
                <a:gd name="connsiteY7" fmla="*/ 1255550 h 1372774"/>
                <a:gd name="connsiteX8" fmla="*/ 686387 w 1120376"/>
                <a:gd name="connsiteY8" fmla="*/ 1372774 h 1372774"/>
                <a:gd name="connsiteX9" fmla="*/ 0 w 1120376"/>
                <a:gd name="connsiteY9" fmla="*/ 686387 h 1372774"/>
                <a:gd name="connsiteX10" fmla="*/ 686387 w 1120376"/>
                <a:gd name="connsiteY10" fmla="*/ 0 h 137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0376" h="1372774">
                  <a:moveTo>
                    <a:pt x="686387" y="0"/>
                  </a:moveTo>
                  <a:cubicBezTo>
                    <a:pt x="733772" y="0"/>
                    <a:pt x="780036" y="4802"/>
                    <a:pt x="824718" y="13945"/>
                  </a:cubicBezTo>
                  <a:lnTo>
                    <a:pt x="890950" y="34505"/>
                  </a:lnTo>
                  <a:lnTo>
                    <a:pt x="858085" y="123491"/>
                  </a:lnTo>
                  <a:cubicBezTo>
                    <a:pt x="825601" y="226986"/>
                    <a:pt x="808102" y="337023"/>
                    <a:pt x="808102" y="451110"/>
                  </a:cubicBezTo>
                  <a:cubicBezTo>
                    <a:pt x="808102" y="679285"/>
                    <a:pt x="878098" y="891259"/>
                    <a:pt x="997972" y="1067095"/>
                  </a:cubicBezTo>
                  <a:lnTo>
                    <a:pt x="1120376" y="1214112"/>
                  </a:lnTo>
                  <a:lnTo>
                    <a:pt x="1070153" y="1255550"/>
                  </a:lnTo>
                  <a:cubicBezTo>
                    <a:pt x="960605" y="1329559"/>
                    <a:pt x="828543" y="1372774"/>
                    <a:pt x="686387" y="1372774"/>
                  </a:cubicBezTo>
                  <a:cubicBezTo>
                    <a:pt x="307306" y="1372774"/>
                    <a:pt x="0" y="1065468"/>
                    <a:pt x="0" y="686387"/>
                  </a:cubicBezTo>
                  <a:cubicBezTo>
                    <a:pt x="0" y="307306"/>
                    <a:pt x="307306" y="0"/>
                    <a:pt x="686387" y="0"/>
                  </a:cubicBezTo>
                  <a:close/>
                </a:path>
              </a:pathLst>
            </a:custGeom>
            <a:gradFill>
              <a:gsLst>
                <a:gs pos="0">
                  <a:srgbClr val="DDDEE3"/>
                </a:gs>
                <a:gs pos="97000">
                  <a:srgbClr val="FBFBFC"/>
                </a:gs>
              </a:gsLst>
              <a:lin ang="18900000" scaled="0"/>
            </a:gradFill>
            <a:ln w="63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66" name="Freeform 84">
              <a:extLst>
                <a:ext uri="{FF2B5EF4-FFF2-40B4-BE49-F238E27FC236}">
                  <a16:creationId xmlns:a16="http://schemas.microsoft.com/office/drawing/2014/main" id="{832D4069-4362-495C-8926-1EA550ADE2C4}"/>
                </a:ext>
              </a:extLst>
            </p:cNvPr>
            <p:cNvSpPr/>
            <p:nvPr/>
          </p:nvSpPr>
          <p:spPr>
            <a:xfrm>
              <a:off x="5378525" y="5473304"/>
              <a:ext cx="1864046" cy="2005782"/>
            </a:xfrm>
            <a:custGeom>
              <a:avLst/>
              <a:gdLst>
                <a:gd name="connsiteX0" fmla="*/ 861155 w 1864046"/>
                <a:gd name="connsiteY0" fmla="*/ 0 h 2005782"/>
                <a:gd name="connsiteX1" fmla="*/ 1864046 w 1864046"/>
                <a:gd name="connsiteY1" fmla="*/ 1002891 h 2005782"/>
                <a:gd name="connsiteX2" fmla="*/ 861155 w 1864046"/>
                <a:gd name="connsiteY2" fmla="*/ 2005782 h 2005782"/>
                <a:gd name="connsiteX3" fmla="*/ 300430 w 1864046"/>
                <a:gd name="connsiteY3" fmla="*/ 1834504 h 2005782"/>
                <a:gd name="connsiteX4" fmla="*/ 230550 w 1864046"/>
                <a:gd name="connsiteY4" fmla="*/ 1776848 h 2005782"/>
                <a:gd name="connsiteX5" fmla="*/ 286170 w 1864046"/>
                <a:gd name="connsiteY5" fmla="*/ 1709435 h 2005782"/>
                <a:gd name="connsiteX6" fmla="*/ 431619 w 1864046"/>
                <a:gd name="connsiteY6" fmla="*/ 1233267 h 2005782"/>
                <a:gd name="connsiteX7" fmla="*/ 56133 w 1864046"/>
                <a:gd name="connsiteY7" fmla="*/ 527062 h 2005782"/>
                <a:gd name="connsiteX8" fmla="*/ 0 w 1864046"/>
                <a:gd name="connsiteY8" fmla="*/ 496594 h 2005782"/>
                <a:gd name="connsiteX9" fmla="*/ 29542 w 1864046"/>
                <a:gd name="connsiteY9" fmla="*/ 442166 h 2005782"/>
                <a:gd name="connsiteX10" fmla="*/ 861155 w 1864046"/>
                <a:gd name="connsiteY10" fmla="*/ 0 h 200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4046" h="2005782">
                  <a:moveTo>
                    <a:pt x="861155" y="0"/>
                  </a:moveTo>
                  <a:cubicBezTo>
                    <a:pt x="1415036" y="0"/>
                    <a:pt x="1864046" y="449010"/>
                    <a:pt x="1864046" y="1002891"/>
                  </a:cubicBezTo>
                  <a:cubicBezTo>
                    <a:pt x="1864046" y="1556772"/>
                    <a:pt x="1415036" y="2005782"/>
                    <a:pt x="861155" y="2005782"/>
                  </a:cubicBezTo>
                  <a:cubicBezTo>
                    <a:pt x="653450" y="2005782"/>
                    <a:pt x="460492" y="1942640"/>
                    <a:pt x="300430" y="1834504"/>
                  </a:cubicBezTo>
                  <a:lnTo>
                    <a:pt x="230550" y="1776848"/>
                  </a:lnTo>
                  <a:lnTo>
                    <a:pt x="286170" y="1709435"/>
                  </a:lnTo>
                  <a:cubicBezTo>
                    <a:pt x="377999" y="1573510"/>
                    <a:pt x="431619" y="1409651"/>
                    <a:pt x="431619" y="1233267"/>
                  </a:cubicBezTo>
                  <a:cubicBezTo>
                    <a:pt x="431619" y="939295"/>
                    <a:pt x="282675" y="680111"/>
                    <a:pt x="56133" y="527062"/>
                  </a:cubicBezTo>
                  <a:lnTo>
                    <a:pt x="0" y="496594"/>
                  </a:lnTo>
                  <a:lnTo>
                    <a:pt x="29542" y="442166"/>
                  </a:lnTo>
                  <a:cubicBezTo>
                    <a:pt x="209769" y="175395"/>
                    <a:pt x="514980" y="0"/>
                    <a:pt x="861155" y="0"/>
                  </a:cubicBezTo>
                  <a:close/>
                </a:path>
              </a:pathLst>
            </a:custGeom>
            <a:gradFill>
              <a:gsLst>
                <a:gs pos="0">
                  <a:srgbClr val="DDDEE3"/>
                </a:gs>
                <a:gs pos="97000">
                  <a:srgbClr val="FBFBFC"/>
                </a:gs>
              </a:gsLst>
              <a:lin ang="18900000" scaled="0"/>
            </a:gradFill>
            <a:ln w="63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67" name="Freeform 46">
              <a:extLst>
                <a:ext uri="{FF2B5EF4-FFF2-40B4-BE49-F238E27FC236}">
                  <a16:creationId xmlns:a16="http://schemas.microsoft.com/office/drawing/2014/main" id="{31BD244F-8D9D-4266-9DA2-4F1FC188FC1D}"/>
                </a:ext>
              </a:extLst>
            </p:cNvPr>
            <p:cNvSpPr/>
            <p:nvPr/>
          </p:nvSpPr>
          <p:spPr>
            <a:xfrm rot="14095829">
              <a:off x="5132059" y="5362008"/>
              <a:ext cx="2215243" cy="2233323"/>
            </a:xfrm>
            <a:custGeom>
              <a:avLst/>
              <a:gdLst>
                <a:gd name="connsiteX0" fmla="*/ 394108 w 1205038"/>
                <a:gd name="connsiteY0" fmla="*/ 37650 h 1214873"/>
                <a:gd name="connsiteX1" fmla="*/ 1 w 1205038"/>
                <a:gd name="connsiteY1" fmla="*/ 607141 h 1214873"/>
                <a:gd name="connsiteX2" fmla="*/ 602520 w 1205038"/>
                <a:gd name="connsiteY2" fmla="*/ 1214874 h 1214873"/>
                <a:gd name="connsiteX3" fmla="*/ 1205039 w 1205038"/>
                <a:gd name="connsiteY3" fmla="*/ 607141 h 1214873"/>
                <a:gd name="connsiteX4" fmla="*/ 602520 w 1205038"/>
                <a:gd name="connsiteY4" fmla="*/ 0 h 121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38" h="1214873">
                  <a:moveTo>
                    <a:pt x="394108" y="37650"/>
                  </a:moveTo>
                  <a:cubicBezTo>
                    <a:pt x="156804" y="126572"/>
                    <a:pt x="-345" y="353622"/>
                    <a:pt x="1" y="607141"/>
                  </a:cubicBezTo>
                  <a:cubicBezTo>
                    <a:pt x="1" y="942827"/>
                    <a:pt x="269900" y="1214874"/>
                    <a:pt x="602520" y="1214874"/>
                  </a:cubicBezTo>
                  <a:cubicBezTo>
                    <a:pt x="935140" y="1214874"/>
                    <a:pt x="1205039" y="943123"/>
                    <a:pt x="1205039" y="607141"/>
                  </a:cubicBezTo>
                  <a:cubicBezTo>
                    <a:pt x="1205039" y="271158"/>
                    <a:pt x="935288" y="0"/>
                    <a:pt x="602520" y="0"/>
                  </a:cubicBezTo>
                </a:path>
              </a:pathLst>
            </a:custGeom>
            <a:noFill/>
            <a:ln w="85725" cap="rnd">
              <a:solidFill>
                <a:srgbClr val="00BFF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68" name="Freeform 47">
              <a:extLst>
                <a:ext uri="{FF2B5EF4-FFF2-40B4-BE49-F238E27FC236}">
                  <a16:creationId xmlns:a16="http://schemas.microsoft.com/office/drawing/2014/main" id="{10967A19-1E6B-4E04-8EE2-6E1D25187807}"/>
                </a:ext>
              </a:extLst>
            </p:cNvPr>
            <p:cNvSpPr/>
            <p:nvPr/>
          </p:nvSpPr>
          <p:spPr>
            <a:xfrm rot="2090213">
              <a:off x="4148315" y="5938364"/>
              <a:ext cx="1530800" cy="1543293"/>
            </a:xfrm>
            <a:custGeom>
              <a:avLst/>
              <a:gdLst>
                <a:gd name="connsiteX0" fmla="*/ 394108 w 1205038"/>
                <a:gd name="connsiteY0" fmla="*/ 37650 h 1214873"/>
                <a:gd name="connsiteX1" fmla="*/ 1 w 1205038"/>
                <a:gd name="connsiteY1" fmla="*/ 607141 h 1214873"/>
                <a:gd name="connsiteX2" fmla="*/ 602520 w 1205038"/>
                <a:gd name="connsiteY2" fmla="*/ 1214874 h 1214873"/>
                <a:gd name="connsiteX3" fmla="*/ 1205039 w 1205038"/>
                <a:gd name="connsiteY3" fmla="*/ 607141 h 1214873"/>
                <a:gd name="connsiteX4" fmla="*/ 602520 w 1205038"/>
                <a:gd name="connsiteY4" fmla="*/ 0 h 121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38" h="1214873">
                  <a:moveTo>
                    <a:pt x="394108" y="37650"/>
                  </a:moveTo>
                  <a:cubicBezTo>
                    <a:pt x="156804" y="126572"/>
                    <a:pt x="-345" y="353622"/>
                    <a:pt x="1" y="607141"/>
                  </a:cubicBezTo>
                  <a:cubicBezTo>
                    <a:pt x="1" y="942827"/>
                    <a:pt x="269900" y="1214874"/>
                    <a:pt x="602520" y="1214874"/>
                  </a:cubicBezTo>
                  <a:cubicBezTo>
                    <a:pt x="935140" y="1214874"/>
                    <a:pt x="1205039" y="943123"/>
                    <a:pt x="1205039" y="607141"/>
                  </a:cubicBezTo>
                  <a:cubicBezTo>
                    <a:pt x="1205039" y="271158"/>
                    <a:pt x="935288" y="0"/>
                    <a:pt x="602520" y="0"/>
                  </a:cubicBezTo>
                </a:path>
              </a:pathLst>
            </a:custGeom>
            <a:noFill/>
            <a:ln w="85725" cap="rnd">
              <a:solidFill>
                <a:srgbClr val="ED3C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grpSp>
          <p:nvGrpSpPr>
            <p:cNvPr id="69" name="Group 68">
              <a:extLst>
                <a:ext uri="{FF2B5EF4-FFF2-40B4-BE49-F238E27FC236}">
                  <a16:creationId xmlns:a16="http://schemas.microsoft.com/office/drawing/2014/main" id="{D0097693-81F9-4419-9DB2-DD103D3141C9}"/>
                </a:ext>
              </a:extLst>
            </p:cNvPr>
            <p:cNvGrpSpPr/>
            <p:nvPr/>
          </p:nvGrpSpPr>
          <p:grpSpPr>
            <a:xfrm>
              <a:off x="4327818" y="6240841"/>
              <a:ext cx="2511311" cy="637187"/>
              <a:chOff x="4280975" y="6240841"/>
              <a:chExt cx="2511311" cy="637187"/>
            </a:xfrm>
          </p:grpSpPr>
          <p:sp>
            <p:nvSpPr>
              <p:cNvPr id="70" name="Rectangle 69">
                <a:extLst>
                  <a:ext uri="{FF2B5EF4-FFF2-40B4-BE49-F238E27FC236}">
                    <a16:creationId xmlns:a16="http://schemas.microsoft.com/office/drawing/2014/main" id="{2345B37E-7F15-4275-B460-A9F0381D50F6}"/>
                  </a:ext>
                </a:extLst>
              </p:cNvPr>
              <p:cNvSpPr/>
              <p:nvPr/>
            </p:nvSpPr>
            <p:spPr>
              <a:xfrm>
                <a:off x="5774059" y="6240841"/>
                <a:ext cx="1018227" cy="369332"/>
              </a:xfrm>
              <a:prstGeom prst="rect">
                <a:avLst/>
              </a:prstGeom>
            </p:spPr>
            <p:txBody>
              <a:bodyPr wrap="none">
                <a:sp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LINEAR</a:t>
                </a:r>
              </a:p>
            </p:txBody>
          </p:sp>
          <p:sp>
            <p:nvSpPr>
              <p:cNvPr id="71" name="Rectangle 70">
                <a:extLst>
                  <a:ext uri="{FF2B5EF4-FFF2-40B4-BE49-F238E27FC236}">
                    <a16:creationId xmlns:a16="http://schemas.microsoft.com/office/drawing/2014/main" id="{60A95C02-7A85-47DF-8FBC-366691109852}"/>
                  </a:ext>
                </a:extLst>
              </p:cNvPr>
              <p:cNvSpPr/>
              <p:nvPr/>
            </p:nvSpPr>
            <p:spPr>
              <a:xfrm>
                <a:off x="4280975" y="6477918"/>
                <a:ext cx="697627" cy="400110"/>
              </a:xfrm>
              <a:prstGeom prst="rect">
                <a:avLst/>
              </a:prstGeom>
            </p:spPr>
            <p:txBody>
              <a:bodyPr wrap="none">
                <a:sp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OTT</a:t>
                </a:r>
              </a:p>
            </p:txBody>
          </p:sp>
        </p:grpSp>
      </p:grpSp>
      <p:sp>
        <p:nvSpPr>
          <p:cNvPr id="73" name="Rectangle 72">
            <a:extLst>
              <a:ext uri="{FF2B5EF4-FFF2-40B4-BE49-F238E27FC236}">
                <a16:creationId xmlns:a16="http://schemas.microsoft.com/office/drawing/2014/main" id="{ACED0F67-967A-4D97-9BD1-27231A798BD9}"/>
              </a:ext>
            </a:extLst>
          </p:cNvPr>
          <p:cNvSpPr/>
          <p:nvPr/>
        </p:nvSpPr>
        <p:spPr>
          <a:xfrm>
            <a:off x="6258945" y="4573876"/>
            <a:ext cx="3795611" cy="11160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pSp>
        <p:nvGrpSpPr>
          <p:cNvPr id="4" name="Group 3">
            <a:extLst>
              <a:ext uri="{FF2B5EF4-FFF2-40B4-BE49-F238E27FC236}">
                <a16:creationId xmlns:a16="http://schemas.microsoft.com/office/drawing/2014/main" id="{39D7C08A-6502-4BB6-A042-0EF236D3390A}"/>
              </a:ext>
            </a:extLst>
          </p:cNvPr>
          <p:cNvGrpSpPr/>
          <p:nvPr/>
        </p:nvGrpSpPr>
        <p:grpSpPr>
          <a:xfrm>
            <a:off x="6192244" y="3489885"/>
            <a:ext cx="3929012" cy="958032"/>
            <a:chOff x="6415639" y="3787318"/>
            <a:chExt cx="3929012" cy="958032"/>
          </a:xfrm>
        </p:grpSpPr>
        <p:sp>
          <p:nvSpPr>
            <p:cNvPr id="74" name="Content Placeholder 3">
              <a:extLst>
                <a:ext uri="{FF2B5EF4-FFF2-40B4-BE49-F238E27FC236}">
                  <a16:creationId xmlns:a16="http://schemas.microsoft.com/office/drawing/2014/main" id="{72A0F558-F999-4CE2-BE7C-A34259A5B813}"/>
                </a:ext>
              </a:extLst>
            </p:cNvPr>
            <p:cNvSpPr txBox="1">
              <a:spLocks/>
            </p:cNvSpPr>
            <p:nvPr/>
          </p:nvSpPr>
          <p:spPr>
            <a:xfrm>
              <a:off x="8062984" y="4067009"/>
              <a:ext cx="2281667" cy="398650"/>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tabLst/>
                <a:defRPr sz="1600" kern="1200">
                  <a:solidFill>
                    <a:schemeClr val="tx1"/>
                  </a:solidFill>
                  <a:latin typeface="+mn-lt"/>
                  <a:ea typeface="+mn-ea"/>
                  <a:cs typeface="+mn-cs"/>
                </a:defRPr>
              </a:lvl1pPr>
              <a:lvl2pPr marL="173038" indent="0" algn="l" defTabSz="914400" rtl="0" eaLnBrk="1" latinLnBrk="0" hangingPunct="1">
                <a:lnSpc>
                  <a:spcPct val="110000"/>
                </a:lnSpc>
                <a:spcBef>
                  <a:spcPts val="0"/>
                </a:spcBef>
                <a:spcAft>
                  <a:spcPts val="1200"/>
                </a:spcAft>
                <a:buFont typeface="Arial" panose="020B0604020202020204" pitchFamily="34" charset="0"/>
                <a:buNone/>
                <a:tabLst/>
                <a:defRPr sz="1600" kern="1200">
                  <a:solidFill>
                    <a:schemeClr val="tx1"/>
                  </a:solidFill>
                  <a:latin typeface="+mn-lt"/>
                  <a:ea typeface="+mn-ea"/>
                  <a:cs typeface="+mn-cs"/>
                </a:defRPr>
              </a:lvl2pPr>
              <a:lvl3pPr marL="347662" indent="0" algn="l" defTabSz="914400" rtl="0" eaLnBrk="1" latinLnBrk="0" hangingPunct="1">
                <a:lnSpc>
                  <a:spcPct val="110000"/>
                </a:lnSpc>
                <a:spcBef>
                  <a:spcPts val="0"/>
                </a:spcBef>
                <a:spcAft>
                  <a:spcPts val="1200"/>
                </a:spcAft>
                <a:buFont typeface="Arial" panose="020B0604020202020204" pitchFamily="34" charset="0"/>
                <a:buNone/>
                <a:tabLst/>
                <a:defRPr sz="1600" kern="1200">
                  <a:solidFill>
                    <a:schemeClr val="tx1"/>
                  </a:solidFill>
                  <a:latin typeface="+mn-lt"/>
                  <a:ea typeface="+mn-ea"/>
                  <a:cs typeface="+mn-cs"/>
                </a:defRPr>
              </a:lvl3pPr>
              <a:lvl4pPr marL="514350" indent="0" algn="l" defTabSz="914400" rtl="0" eaLnBrk="1" latinLnBrk="0" hangingPunct="1">
                <a:lnSpc>
                  <a:spcPct val="110000"/>
                </a:lnSpc>
                <a:spcBef>
                  <a:spcPts val="0"/>
                </a:spcBef>
                <a:spcAft>
                  <a:spcPts val="1200"/>
                </a:spcAft>
                <a:buFont typeface="Arial" panose="020B0604020202020204" pitchFamily="34" charset="0"/>
                <a:buNone/>
                <a:tabLst/>
                <a:defRPr sz="1600" kern="1200">
                  <a:solidFill>
                    <a:schemeClr val="tx1"/>
                  </a:solidFill>
                  <a:latin typeface="+mn-lt"/>
                  <a:ea typeface="+mn-ea"/>
                  <a:cs typeface="+mn-cs"/>
                </a:defRPr>
              </a:lvl4pPr>
              <a:lvl5pPr marL="688975" indent="0" algn="l" defTabSz="914400" rtl="0" eaLnBrk="1" latinLnBrk="0" hangingPunct="1">
                <a:lnSpc>
                  <a:spcPct val="110000"/>
                </a:lnSpc>
                <a:spcBef>
                  <a:spcPts val="0"/>
                </a:spcBef>
                <a:spcAft>
                  <a:spcPts val="1200"/>
                </a:spcAft>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CA"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Tubi’s Audience was incremental to linear investments</a:t>
              </a:r>
            </a:p>
          </p:txBody>
        </p:sp>
        <p:sp>
          <p:nvSpPr>
            <p:cNvPr id="76" name="TextBox 75">
              <a:extLst>
                <a:ext uri="{FF2B5EF4-FFF2-40B4-BE49-F238E27FC236}">
                  <a16:creationId xmlns:a16="http://schemas.microsoft.com/office/drawing/2014/main" id="{AC1E2A6A-316D-41C8-9652-35813424276F}"/>
                </a:ext>
              </a:extLst>
            </p:cNvPr>
            <p:cNvSpPr txBox="1"/>
            <p:nvPr/>
          </p:nvSpPr>
          <p:spPr>
            <a:xfrm>
              <a:off x="6415639" y="3787318"/>
              <a:ext cx="1741595" cy="95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89%</a:t>
              </a:r>
            </a:p>
          </p:txBody>
        </p:sp>
      </p:grpSp>
      <p:graphicFrame>
        <p:nvGraphicFramePr>
          <p:cNvPr id="78" name="Table 51">
            <a:extLst>
              <a:ext uri="{FF2B5EF4-FFF2-40B4-BE49-F238E27FC236}">
                <a16:creationId xmlns:a16="http://schemas.microsoft.com/office/drawing/2014/main" id="{7E4FBC4D-D4DC-433C-903E-1E61E655F175}"/>
              </a:ext>
            </a:extLst>
          </p:cNvPr>
          <p:cNvGraphicFramePr>
            <a:graphicFrameLocks noGrp="1"/>
          </p:cNvGraphicFramePr>
          <p:nvPr/>
        </p:nvGraphicFramePr>
        <p:xfrm>
          <a:off x="4411386" y="4811445"/>
          <a:ext cx="7467622" cy="1036320"/>
        </p:xfrm>
        <a:graphic>
          <a:graphicData uri="http://schemas.openxmlformats.org/drawingml/2006/table">
            <a:tbl>
              <a:tblPr firstRow="1" bandRow="1">
                <a:tableStyleId>{5C22544A-7EE6-4342-B048-85BDC9FD1C3A}</a:tableStyleId>
              </a:tblPr>
              <a:tblGrid>
                <a:gridCol w="1368917">
                  <a:extLst>
                    <a:ext uri="{9D8B030D-6E8A-4147-A177-3AD203B41FA5}">
                      <a16:colId xmlns:a16="http://schemas.microsoft.com/office/drawing/2014/main" val="3474567293"/>
                    </a:ext>
                  </a:extLst>
                </a:gridCol>
                <a:gridCol w="2246890">
                  <a:extLst>
                    <a:ext uri="{9D8B030D-6E8A-4147-A177-3AD203B41FA5}">
                      <a16:colId xmlns:a16="http://schemas.microsoft.com/office/drawing/2014/main" val="899919837"/>
                    </a:ext>
                  </a:extLst>
                </a:gridCol>
                <a:gridCol w="2211227">
                  <a:extLst>
                    <a:ext uri="{9D8B030D-6E8A-4147-A177-3AD203B41FA5}">
                      <a16:colId xmlns:a16="http://schemas.microsoft.com/office/drawing/2014/main" val="252646485"/>
                    </a:ext>
                  </a:extLst>
                </a:gridCol>
                <a:gridCol w="1640588">
                  <a:extLst>
                    <a:ext uri="{9D8B030D-6E8A-4147-A177-3AD203B41FA5}">
                      <a16:colId xmlns:a16="http://schemas.microsoft.com/office/drawing/2014/main" val="3796173049"/>
                    </a:ext>
                  </a:extLst>
                </a:gridCol>
              </a:tblGrid>
              <a:tr h="154471">
                <a:tc>
                  <a:txBody>
                    <a:bodyPr/>
                    <a:lstStyle/>
                    <a:p>
                      <a:pPr>
                        <a:lnSpc>
                          <a:spcPct val="100000"/>
                        </a:lnSpc>
                      </a:pPr>
                      <a:endParaRPr lang="en-US" sz="1400">
                        <a:solidFill>
                          <a:schemeClr val="accent2"/>
                        </a:solidFill>
                        <a:latin typeface="Helvetica" panose="020B0604020202020204" pitchFamily="34" charset="0"/>
                        <a:cs typeface="Helvetica" panose="020B0604020202020204" pitchFamily="34" charset="0"/>
                      </a:endParaRPr>
                    </a:p>
                  </a:txBody>
                  <a:tcPr marL="0" marR="0" marT="0" anchor="ctr">
                    <a:noFill/>
                  </a:tcPr>
                </a:tc>
                <a:tc>
                  <a:txBody>
                    <a:bodyPr/>
                    <a:lstStyle/>
                    <a:p>
                      <a:pPr>
                        <a:lnSpc>
                          <a:spcPct val="100000"/>
                        </a:lnSpc>
                      </a:pPr>
                      <a:r>
                        <a:rPr lang="en-US" sz="1400">
                          <a:solidFill>
                            <a:srgbClr val="1F1A62"/>
                          </a:solidFill>
                          <a:latin typeface="Helvetica" panose="020B0604020202020204" pitchFamily="34" charset="0"/>
                          <a:cs typeface="Helvetica" panose="020B0604020202020204" pitchFamily="34" charset="0"/>
                        </a:rPr>
                        <a:t>Share of Impressions</a:t>
                      </a:r>
                    </a:p>
                  </a:txBody>
                  <a:tcPr marL="0" marR="0" marT="0" anchor="ctr">
                    <a:noFill/>
                  </a:tcPr>
                </a:tc>
                <a:tc>
                  <a:txBody>
                    <a:bodyPr/>
                    <a:lstStyle/>
                    <a:p>
                      <a:pPr>
                        <a:lnSpc>
                          <a:spcPct val="100000"/>
                        </a:lnSpc>
                      </a:pPr>
                      <a:r>
                        <a:rPr lang="en-US" sz="1400">
                          <a:solidFill>
                            <a:srgbClr val="1F1A62"/>
                          </a:solidFill>
                          <a:latin typeface="Helvetica" panose="020B0604020202020204" pitchFamily="34" charset="0"/>
                          <a:cs typeface="Helvetica" panose="020B0604020202020204" pitchFamily="34" charset="0"/>
                        </a:rPr>
                        <a:t>Reach of Proportion</a:t>
                      </a:r>
                    </a:p>
                  </a:txBody>
                  <a:tcPr marL="0" marR="0" marT="0" anchor="ctr">
                    <a:noFill/>
                  </a:tcPr>
                </a:tc>
                <a:tc>
                  <a:txBody>
                    <a:bodyPr/>
                    <a:lstStyle/>
                    <a:p>
                      <a:pPr>
                        <a:lnSpc>
                          <a:spcPct val="100000"/>
                        </a:lnSpc>
                      </a:pPr>
                      <a:r>
                        <a:rPr lang="en-US" sz="1400">
                          <a:solidFill>
                            <a:srgbClr val="1F1A62"/>
                          </a:solidFill>
                          <a:latin typeface="Helvetica" panose="020B0604020202020204" pitchFamily="34" charset="0"/>
                          <a:cs typeface="Helvetica" panose="020B0604020202020204" pitchFamily="34" charset="0"/>
                        </a:rPr>
                        <a:t>Avg. Frequency</a:t>
                      </a:r>
                    </a:p>
                  </a:txBody>
                  <a:tcPr marL="0" marR="0" marT="0" anchor="ctr">
                    <a:noFill/>
                  </a:tcPr>
                </a:tc>
                <a:extLst>
                  <a:ext uri="{0D108BD9-81ED-4DB2-BD59-A6C34878D82A}">
                    <a16:rowId xmlns:a16="http://schemas.microsoft.com/office/drawing/2014/main" val="671026458"/>
                  </a:ext>
                </a:extLst>
              </a:tr>
              <a:tr h="154471">
                <a:tc>
                  <a:txBody>
                    <a:bodyPr/>
                    <a:lstStyle/>
                    <a:p>
                      <a:pPr>
                        <a:lnSpc>
                          <a:spcPct val="100000"/>
                        </a:lnSpc>
                      </a:pPr>
                      <a:r>
                        <a:rPr lang="en-US" sz="1400" b="1">
                          <a:solidFill>
                            <a:srgbClr val="ED3C8D"/>
                          </a:solidFill>
                          <a:latin typeface="Helvetica" panose="020B0604020202020204" pitchFamily="34" charset="0"/>
                          <a:cs typeface="Helvetica" panose="020B0604020202020204" pitchFamily="34" charset="0"/>
                        </a:rPr>
                        <a:t>OTT</a:t>
                      </a:r>
                    </a:p>
                  </a:txBody>
                  <a:tcPr marL="0" marR="0" marT="0" anchor="ctr">
                    <a:noFill/>
                  </a:tcPr>
                </a:tc>
                <a:tc>
                  <a:txBody>
                    <a:bodyPr/>
                    <a:lstStyle/>
                    <a:p>
                      <a:pPr>
                        <a:lnSpc>
                          <a:spcPct val="100000"/>
                        </a:lnSpc>
                      </a:pPr>
                      <a:r>
                        <a:rPr lang="en-US" sz="1400" b="1">
                          <a:solidFill>
                            <a:srgbClr val="ED3C8D"/>
                          </a:solidFill>
                          <a:latin typeface="Helvetica" panose="020B0604020202020204" pitchFamily="34" charset="0"/>
                          <a:cs typeface="Helvetica" panose="020B0604020202020204" pitchFamily="34" charset="0"/>
                        </a:rPr>
                        <a:t>14%</a:t>
                      </a:r>
                    </a:p>
                  </a:txBody>
                  <a:tcPr marL="0" marR="0" marT="0" anchor="ctr">
                    <a:noFill/>
                  </a:tcPr>
                </a:tc>
                <a:tc>
                  <a:txBody>
                    <a:bodyPr/>
                    <a:lstStyle/>
                    <a:p>
                      <a:pPr>
                        <a:lnSpc>
                          <a:spcPct val="100000"/>
                        </a:lnSpc>
                      </a:pPr>
                      <a:r>
                        <a:rPr lang="en-US" sz="1400" b="1">
                          <a:solidFill>
                            <a:srgbClr val="ED3C8D"/>
                          </a:solidFill>
                          <a:latin typeface="Helvetica" panose="020B0604020202020204" pitchFamily="34" charset="0"/>
                          <a:cs typeface="Helvetica" panose="020B0604020202020204" pitchFamily="34" charset="0"/>
                        </a:rPr>
                        <a:t>12%</a:t>
                      </a:r>
                    </a:p>
                  </a:txBody>
                  <a:tcPr marL="0" marR="0" marT="0" anchor="ctr">
                    <a:noFill/>
                  </a:tcPr>
                </a:tc>
                <a:tc>
                  <a:txBody>
                    <a:bodyPr/>
                    <a:lstStyle/>
                    <a:p>
                      <a:pPr>
                        <a:lnSpc>
                          <a:spcPct val="100000"/>
                        </a:lnSpc>
                      </a:pPr>
                      <a:r>
                        <a:rPr lang="en-US" sz="1400" b="1">
                          <a:solidFill>
                            <a:srgbClr val="ED3C8D"/>
                          </a:solidFill>
                          <a:latin typeface="Helvetica" panose="020B0604020202020204" pitchFamily="34" charset="0"/>
                          <a:cs typeface="Helvetica" panose="020B0604020202020204" pitchFamily="34" charset="0"/>
                        </a:rPr>
                        <a:t>3.4</a:t>
                      </a:r>
                    </a:p>
                  </a:txBody>
                  <a:tcPr marL="0" marR="0" marT="0" anchor="ctr">
                    <a:noFill/>
                  </a:tcPr>
                </a:tc>
                <a:extLst>
                  <a:ext uri="{0D108BD9-81ED-4DB2-BD59-A6C34878D82A}">
                    <a16:rowId xmlns:a16="http://schemas.microsoft.com/office/drawing/2014/main" val="2656112390"/>
                  </a:ext>
                </a:extLst>
              </a:tr>
              <a:tr h="154471">
                <a:tc>
                  <a:txBody>
                    <a:bodyPr/>
                    <a:lstStyle/>
                    <a:p>
                      <a:pPr>
                        <a:lnSpc>
                          <a:spcPct val="100000"/>
                        </a:lnSpc>
                      </a:pPr>
                      <a:r>
                        <a:rPr lang="en-US" sz="1400" b="1">
                          <a:solidFill>
                            <a:srgbClr val="00BFF2"/>
                          </a:solidFill>
                          <a:latin typeface="Helvetica" panose="020B0604020202020204" pitchFamily="34" charset="0"/>
                          <a:cs typeface="Helvetica" panose="020B0604020202020204" pitchFamily="34" charset="0"/>
                        </a:rPr>
                        <a:t>LINEAR</a:t>
                      </a:r>
                    </a:p>
                  </a:txBody>
                  <a:tcPr marL="0" marR="0" marT="0" anchor="ctr">
                    <a:noFill/>
                  </a:tcPr>
                </a:tc>
                <a:tc>
                  <a:txBody>
                    <a:bodyPr/>
                    <a:lstStyle/>
                    <a:p>
                      <a:pPr>
                        <a:lnSpc>
                          <a:spcPct val="100000"/>
                        </a:lnSpc>
                      </a:pPr>
                      <a:r>
                        <a:rPr lang="en-US" sz="1400" b="1">
                          <a:solidFill>
                            <a:srgbClr val="00BFF2"/>
                          </a:solidFill>
                          <a:latin typeface="Helvetica" panose="020B0604020202020204" pitchFamily="34" charset="0"/>
                          <a:cs typeface="Helvetica" panose="020B0604020202020204" pitchFamily="34" charset="0"/>
                        </a:rPr>
                        <a:t>83%</a:t>
                      </a:r>
                    </a:p>
                  </a:txBody>
                  <a:tcPr marL="0" marR="0" marT="0" anchor="ctr">
                    <a:noFill/>
                  </a:tcPr>
                </a:tc>
                <a:tc>
                  <a:txBody>
                    <a:bodyPr/>
                    <a:lstStyle/>
                    <a:p>
                      <a:pPr>
                        <a:lnSpc>
                          <a:spcPct val="100000"/>
                        </a:lnSpc>
                      </a:pPr>
                      <a:r>
                        <a:rPr lang="en-US" sz="1400" b="1">
                          <a:solidFill>
                            <a:srgbClr val="00BFF2"/>
                          </a:solidFill>
                          <a:latin typeface="Helvetica" panose="020B0604020202020204" pitchFamily="34" charset="0"/>
                          <a:cs typeface="Helvetica" panose="020B0604020202020204" pitchFamily="34" charset="0"/>
                        </a:rPr>
                        <a:t>86%</a:t>
                      </a:r>
                    </a:p>
                  </a:txBody>
                  <a:tcPr marL="0" marR="0" marT="0" anchor="ctr">
                    <a:noFill/>
                  </a:tcPr>
                </a:tc>
                <a:tc>
                  <a:txBody>
                    <a:bodyPr/>
                    <a:lstStyle/>
                    <a:p>
                      <a:pPr>
                        <a:lnSpc>
                          <a:spcPct val="100000"/>
                        </a:lnSpc>
                      </a:pPr>
                      <a:r>
                        <a:rPr lang="en-US" sz="1400" b="1">
                          <a:solidFill>
                            <a:srgbClr val="00BFF2"/>
                          </a:solidFill>
                          <a:latin typeface="Helvetica" panose="020B0604020202020204" pitchFamily="34" charset="0"/>
                          <a:cs typeface="Helvetica" panose="020B0604020202020204" pitchFamily="34" charset="0"/>
                        </a:rPr>
                        <a:t>2.8</a:t>
                      </a:r>
                    </a:p>
                  </a:txBody>
                  <a:tcPr marL="0" marR="0" marT="0" anchor="ctr">
                    <a:noFill/>
                  </a:tcPr>
                </a:tc>
                <a:extLst>
                  <a:ext uri="{0D108BD9-81ED-4DB2-BD59-A6C34878D82A}">
                    <a16:rowId xmlns:a16="http://schemas.microsoft.com/office/drawing/2014/main" val="2015216488"/>
                  </a:ext>
                </a:extLst>
              </a:tr>
              <a:tr h="154471">
                <a:tc>
                  <a:txBody>
                    <a:bodyPr/>
                    <a:lstStyle/>
                    <a:p>
                      <a:pPr>
                        <a:lnSpc>
                          <a:spcPct val="100000"/>
                        </a:lnSpc>
                      </a:pPr>
                      <a:r>
                        <a:rPr lang="en-US" sz="1400">
                          <a:solidFill>
                            <a:srgbClr val="6D6DE2"/>
                          </a:solidFill>
                          <a:latin typeface="Helvetica" panose="020B0604020202020204" pitchFamily="34" charset="0"/>
                          <a:cs typeface="Helvetica" panose="020B0604020202020204" pitchFamily="34" charset="0"/>
                        </a:rPr>
                        <a:t>OVERLAP</a:t>
                      </a:r>
                    </a:p>
                  </a:txBody>
                  <a:tcPr marL="0" marR="0" marT="0" anchor="ctr">
                    <a:noFill/>
                  </a:tcPr>
                </a:tc>
                <a:tc>
                  <a:txBody>
                    <a:bodyPr/>
                    <a:lstStyle/>
                    <a:p>
                      <a:pPr>
                        <a:lnSpc>
                          <a:spcPct val="100000"/>
                        </a:lnSpc>
                      </a:pPr>
                      <a:r>
                        <a:rPr lang="en-US" sz="1400">
                          <a:solidFill>
                            <a:srgbClr val="6D6DE2"/>
                          </a:solidFill>
                          <a:latin typeface="Helvetica" panose="020B0604020202020204" pitchFamily="34" charset="0"/>
                          <a:cs typeface="Helvetica" panose="020B0604020202020204" pitchFamily="34" charset="0"/>
                        </a:rPr>
                        <a:t>3%</a:t>
                      </a:r>
                    </a:p>
                  </a:txBody>
                  <a:tcPr marL="0" marR="0" marT="0" anchor="ctr">
                    <a:noFill/>
                  </a:tcPr>
                </a:tc>
                <a:tc>
                  <a:txBody>
                    <a:bodyPr/>
                    <a:lstStyle/>
                    <a:p>
                      <a:pPr>
                        <a:lnSpc>
                          <a:spcPct val="100000"/>
                        </a:lnSpc>
                      </a:pPr>
                      <a:r>
                        <a:rPr lang="en-US" sz="1400">
                          <a:solidFill>
                            <a:srgbClr val="6D6DE2"/>
                          </a:solidFill>
                          <a:latin typeface="Helvetica" panose="020B0604020202020204" pitchFamily="34" charset="0"/>
                          <a:cs typeface="Helvetica" panose="020B0604020202020204" pitchFamily="34" charset="0"/>
                        </a:rPr>
                        <a:t>1%</a:t>
                      </a:r>
                    </a:p>
                  </a:txBody>
                  <a:tcPr marL="0" marR="0" marT="0" anchor="ctr">
                    <a:noFill/>
                  </a:tcPr>
                </a:tc>
                <a:tc>
                  <a:txBody>
                    <a:bodyPr/>
                    <a:lstStyle/>
                    <a:p>
                      <a:pPr>
                        <a:lnSpc>
                          <a:spcPct val="100000"/>
                        </a:lnSpc>
                      </a:pPr>
                      <a:r>
                        <a:rPr lang="en-US" sz="1400">
                          <a:solidFill>
                            <a:srgbClr val="6D6DE2"/>
                          </a:solidFill>
                          <a:latin typeface="Helvetica" panose="020B0604020202020204" pitchFamily="34" charset="0"/>
                          <a:cs typeface="Helvetica" panose="020B0604020202020204" pitchFamily="34" charset="0"/>
                        </a:rPr>
                        <a:t>6.3</a:t>
                      </a:r>
                    </a:p>
                  </a:txBody>
                  <a:tcPr marL="0" marR="0" marT="0" anchor="ctr">
                    <a:noFill/>
                  </a:tcPr>
                </a:tc>
                <a:extLst>
                  <a:ext uri="{0D108BD9-81ED-4DB2-BD59-A6C34878D82A}">
                    <a16:rowId xmlns:a16="http://schemas.microsoft.com/office/drawing/2014/main" val="2277178696"/>
                  </a:ext>
                </a:extLst>
              </a:tr>
            </a:tbl>
          </a:graphicData>
        </a:graphic>
      </p:graphicFrame>
      <p:cxnSp>
        <p:nvCxnSpPr>
          <p:cNvPr id="79" name="Straight Connector 78">
            <a:extLst>
              <a:ext uri="{FF2B5EF4-FFF2-40B4-BE49-F238E27FC236}">
                <a16:creationId xmlns:a16="http://schemas.microsoft.com/office/drawing/2014/main" id="{C7F87B7C-A248-4416-97B9-9C2D816482D9}"/>
              </a:ext>
            </a:extLst>
          </p:cNvPr>
          <p:cNvCxnSpPr>
            <a:cxnSpLocks/>
          </p:cNvCxnSpPr>
          <p:nvPr/>
        </p:nvCxnSpPr>
        <p:spPr>
          <a:xfrm>
            <a:off x="4402850" y="5047646"/>
            <a:ext cx="7484694" cy="0"/>
          </a:xfrm>
          <a:prstGeom prst="line">
            <a:avLst/>
          </a:prstGeom>
          <a:ln w="12700">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61D900F-6AC6-45CF-BC34-51C447C34788}"/>
              </a:ext>
            </a:extLst>
          </p:cNvPr>
          <p:cNvCxnSpPr>
            <a:cxnSpLocks/>
          </p:cNvCxnSpPr>
          <p:nvPr/>
        </p:nvCxnSpPr>
        <p:spPr>
          <a:xfrm>
            <a:off x="4402850" y="5309041"/>
            <a:ext cx="7484694" cy="0"/>
          </a:xfrm>
          <a:prstGeom prst="line">
            <a:avLst/>
          </a:prstGeom>
          <a:ln w="12700">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474621E-454B-48B3-9F20-CE7D3D90DCB1}"/>
              </a:ext>
            </a:extLst>
          </p:cNvPr>
          <p:cNvCxnSpPr>
            <a:cxnSpLocks/>
          </p:cNvCxnSpPr>
          <p:nvPr/>
        </p:nvCxnSpPr>
        <p:spPr>
          <a:xfrm>
            <a:off x="4402850" y="5570436"/>
            <a:ext cx="7484694" cy="0"/>
          </a:xfrm>
          <a:prstGeom prst="line">
            <a:avLst/>
          </a:prstGeom>
          <a:ln w="1270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9DB68C9-1AE1-4045-AFF7-E9A8DA5A7F34}"/>
              </a:ext>
            </a:extLst>
          </p:cNvPr>
          <p:cNvSpPr/>
          <p:nvPr/>
        </p:nvSpPr>
        <p:spPr>
          <a:xfrm>
            <a:off x="10727703" y="0"/>
            <a:ext cx="1464296"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Linear TV</a:t>
            </a:r>
          </a:p>
        </p:txBody>
      </p:sp>
      <p:pic>
        <p:nvPicPr>
          <p:cNvPr id="32" name="Picture 31">
            <a:extLst>
              <a:ext uri="{FF2B5EF4-FFF2-40B4-BE49-F238E27FC236}">
                <a16:creationId xmlns:a16="http://schemas.microsoft.com/office/drawing/2014/main" id="{3564DD72-E110-4F71-B74A-F16A02A0F78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3" name="Slide Number Placeholder 5">
            <a:extLst>
              <a:ext uri="{FF2B5EF4-FFF2-40B4-BE49-F238E27FC236}">
                <a16:creationId xmlns:a16="http://schemas.microsoft.com/office/drawing/2014/main" id="{19543E62-B379-41BC-95EA-860B20D2EFD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5" name="Rectangle 34">
            <a:extLst>
              <a:ext uri="{FF2B5EF4-FFF2-40B4-BE49-F238E27FC236}">
                <a16:creationId xmlns:a16="http://schemas.microsoft.com/office/drawing/2014/main" id="{FFD49E13-7497-47E0-A92E-D04084159572}"/>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36" name="Picture 35" descr="Logo&#10;&#10;Description automatically generated">
            <a:extLst>
              <a:ext uri="{FF2B5EF4-FFF2-40B4-BE49-F238E27FC236}">
                <a16:creationId xmlns:a16="http://schemas.microsoft.com/office/drawing/2014/main" id="{1CC3AA1A-EE96-47C4-B652-4304ECB75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3856" y="6254612"/>
            <a:ext cx="1361581" cy="272492"/>
          </a:xfrm>
          <a:prstGeom prst="rect">
            <a:avLst/>
          </a:prstGeom>
        </p:spPr>
      </p:pic>
    </p:spTree>
    <p:extLst>
      <p:ext uri="{BB962C8B-B14F-4D97-AF65-F5344CB8AC3E}">
        <p14:creationId xmlns:p14="http://schemas.microsoft.com/office/powerpoint/2010/main" val="292797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Financial</a:t>
            </a:r>
            <a:endParaRPr kumimoji="0" lang="en-US" sz="1600" b="0"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64306" y="117582"/>
            <a:ext cx="7080993"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financial services brand reached </a:t>
            </a:r>
            <a:r>
              <a:rPr kumimoji="0" lang="en-US" sz="2200" b="0" i="0" u="none" strike="noStrike" kern="1200" cap="none" spc="0" normalizeH="0" baseline="0" noProof="0">
                <a:ln>
                  <a:noFill/>
                </a:ln>
                <a:solidFill>
                  <a:srgbClr val="ED3C8D"/>
                </a:solidFill>
                <a:effectLst/>
                <a:uLnTx/>
                <a:uFillTx/>
                <a:latin typeface="Helvetica"/>
                <a:ea typeface="+mn-ea"/>
                <a:cs typeface="Helvetica"/>
              </a:rPr>
              <a:t>incremental audiences </a:t>
            </a:r>
            <a:r>
              <a:rPr kumimoji="0" lang="en-US" sz="2200" b="0" i="0" u="none" strike="noStrike" kern="1200" cap="none" spc="0" normalizeH="0" baseline="0" noProof="0">
                <a:ln>
                  <a:noFill/>
                </a:ln>
                <a:solidFill>
                  <a:srgbClr val="1F1A62"/>
                </a:solidFill>
                <a:effectLst/>
                <a:uLnTx/>
                <a:uFillTx/>
                <a:latin typeface="Helvetica"/>
                <a:ea typeface="+mn-ea"/>
                <a:cs typeface="Helvetica"/>
              </a:rPr>
              <a:t>and </a:t>
            </a:r>
            <a:r>
              <a:rPr kumimoji="0" lang="en-US" sz="2200" b="0" i="0" u="none" strike="noStrike" kern="1200" cap="none" spc="0" normalizeH="0" baseline="0" noProof="0">
                <a:ln>
                  <a:noFill/>
                </a:ln>
                <a:solidFill>
                  <a:srgbClr val="ED3C8D"/>
                </a:solidFill>
                <a:effectLst/>
                <a:uLnTx/>
                <a:uFillTx/>
                <a:latin typeface="Helvetica"/>
                <a:ea typeface="+mn-ea"/>
                <a:cs typeface="Helvetica"/>
              </a:rPr>
              <a:t>drove efficiencies </a:t>
            </a:r>
            <a:r>
              <a:rPr kumimoji="0" lang="en-US" sz="2200" b="0" i="0" u="none" strike="noStrike" kern="1200" cap="none" spc="0" normalizeH="0" baseline="0" noProof="0">
                <a:ln>
                  <a:noFill/>
                </a:ln>
                <a:solidFill>
                  <a:srgbClr val="1F1A62"/>
                </a:solidFill>
                <a:effectLst/>
                <a:uLnTx/>
                <a:uFillTx/>
                <a:latin typeface="Helvetica"/>
                <a:ea typeface="+mn-ea"/>
                <a:cs typeface="Helvetica"/>
              </a:rPr>
              <a:t>via a cross-channel campaign</a:t>
            </a:r>
          </a:p>
        </p:txBody>
      </p:sp>
      <p:pic>
        <p:nvPicPr>
          <p:cNvPr id="39" name="Picture 38">
            <a:extLst>
              <a:ext uri="{FF2B5EF4-FFF2-40B4-BE49-F238E27FC236}">
                <a16:creationId xmlns:a16="http://schemas.microsoft.com/office/drawing/2014/main" id="{02DC91AA-CBBC-4808-82D3-DF9B9FFEBD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22619" y="6321756"/>
            <a:ext cx="2214317" cy="173874"/>
          </a:xfrm>
          <a:prstGeom prst="rect">
            <a:avLst/>
          </a:prstGeom>
        </p:spPr>
      </p:pic>
      <p:sp>
        <p:nvSpPr>
          <p:cNvPr id="41" name="TextBox 40">
            <a:extLst>
              <a:ext uri="{FF2B5EF4-FFF2-40B4-BE49-F238E27FC236}">
                <a16:creationId xmlns:a16="http://schemas.microsoft.com/office/drawing/2014/main" id="{2B0F7C29-22FD-44EB-9173-E20DDAAAA5B4}"/>
              </a:ext>
            </a:extLst>
          </p:cNvPr>
          <p:cNvSpPr txBox="1"/>
          <p:nvPr/>
        </p:nvSpPr>
        <p:spPr>
          <a:xfrm>
            <a:off x="3953825" y="6311370"/>
            <a:ext cx="603683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Simulmedia,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Simulmedia Drove Incremental CTV Reach.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6/14/2021-7/2/2021.</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27" name="Picture 26" descr="Icon&#10;&#10;Description automatically generated">
            <a:extLst>
              <a:ext uri="{FF2B5EF4-FFF2-40B4-BE49-F238E27FC236}">
                <a16:creationId xmlns:a16="http://schemas.microsoft.com/office/drawing/2014/main" id="{964E1D5D-D904-4C41-AD53-2D7731295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9754" y="67401"/>
            <a:ext cx="724906" cy="724906"/>
          </a:xfrm>
          <a:prstGeom prst="rect">
            <a:avLst/>
          </a:prstGeom>
        </p:spPr>
      </p:pic>
      <p:sp>
        <p:nvSpPr>
          <p:cNvPr id="31" name="Rectangle 30">
            <a:extLst>
              <a:ext uri="{FF2B5EF4-FFF2-40B4-BE49-F238E27FC236}">
                <a16:creationId xmlns:a16="http://schemas.microsoft.com/office/drawing/2014/main" id="{8DC2AFE1-389B-4A84-A60B-1F36B29A90C3}"/>
              </a:ext>
            </a:extLst>
          </p:cNvPr>
          <p:cNvSpPr/>
          <p:nvPr/>
        </p:nvSpPr>
        <p:spPr>
          <a:xfrm>
            <a:off x="10727703" y="0"/>
            <a:ext cx="1464296"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Linear TV</a:t>
            </a:r>
          </a:p>
        </p:txBody>
      </p:sp>
      <p:sp>
        <p:nvSpPr>
          <p:cNvPr id="26" name="Rectangle 25">
            <a:extLst>
              <a:ext uri="{FF2B5EF4-FFF2-40B4-BE49-F238E27FC236}">
                <a16:creationId xmlns:a16="http://schemas.microsoft.com/office/drawing/2014/main" id="{636EBE3A-8B5A-4837-BFF8-619983FD2702}"/>
              </a:ext>
            </a:extLst>
          </p:cNvPr>
          <p:cNvSpPr/>
          <p:nvPr/>
        </p:nvSpPr>
        <p:spPr>
          <a:xfrm>
            <a:off x="76122" y="812411"/>
            <a:ext cx="3904144" cy="59016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leading financial services brand wanted to grow awareness and adoption of its free digital product, particularly by untapped audiences that hadn’t previously been reached with its linear-only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150" b="0" i="0" u="none" strike="noStrike" kern="1200" cap="none" spc="0" normalizeH="0" baseline="0" noProof="0">
                <a:ln>
                  <a:noFill/>
                </a:ln>
                <a:solidFill>
                  <a:srgbClr val="1F1A62"/>
                </a:solidFill>
                <a:effectLst/>
                <a:uLnTx/>
                <a:uFillTx/>
                <a:latin typeface="Helvetica"/>
                <a:ea typeface="+mn-ea"/>
                <a:cs typeface="Helvetica"/>
              </a:rPr>
              <a:t>Simulmedia used its Cross-Channel Insights platform to identify the client’s target on both CTV and linear while gauging overlap of audiences between the two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150" b="0" i="0" u="none" strike="noStrike" kern="1200" cap="none" spc="0" normalizeH="0" baseline="0" noProof="0">
                <a:ln>
                  <a:noFill/>
                </a:ln>
                <a:solidFill>
                  <a:srgbClr val="1F1A62"/>
                </a:solidFill>
                <a:effectLst/>
                <a:uLnTx/>
                <a:uFillTx/>
                <a:latin typeface="Helvetica"/>
                <a:ea typeface="+mn-ea"/>
                <a:cs typeface="Helvetica"/>
              </a:rPr>
              <a:t>Simulmedia accessed premium CTV inventory across dozens of publishers to pinpoint most </a:t>
            </a:r>
            <a:br>
              <a:rPr kumimoji="0" lang="en-US" sz="1150" b="0" i="0" u="none" strike="noStrike" kern="1200" cap="none" spc="0" normalizeH="0" baseline="0" noProof="0">
                <a:ln>
                  <a:noFill/>
                </a:ln>
                <a:solidFill>
                  <a:srgbClr val="1F1A62"/>
                </a:solidFill>
                <a:effectLst/>
                <a:uLnTx/>
                <a:uFillTx/>
                <a:latin typeface="Helvetica"/>
                <a:ea typeface="+mn-ea"/>
                <a:cs typeface="Helvetica"/>
              </a:rPr>
            </a:br>
            <a:r>
              <a:rPr kumimoji="0" lang="en-US" sz="1150" b="0" i="0" u="none" strike="noStrike" kern="1200" cap="none" spc="0" normalizeH="0" baseline="0" noProof="0">
                <a:ln>
                  <a:noFill/>
                </a:ln>
                <a:solidFill>
                  <a:srgbClr val="1F1A62"/>
                </a:solidFill>
                <a:effectLst/>
                <a:uLnTx/>
                <a:uFillTx/>
                <a:latin typeface="Helvetica"/>
                <a:ea typeface="+mn-ea"/>
                <a:cs typeface="Helvetica"/>
              </a:rPr>
              <a:t>cost-effective impressions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Audiences unexposed to brand’s linear-only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86%</a:t>
            </a:r>
            <a:r>
              <a:rPr kumimoji="0" lang="en-US" sz="1200" b="0" i="0" u="none" strike="noStrike" kern="1200" cap="none" spc="0" normalizeH="0" baseline="0" noProof="0">
                <a:ln>
                  <a:noFill/>
                </a:ln>
                <a:solidFill>
                  <a:srgbClr val="1F1A62"/>
                </a:solidFill>
                <a:effectLst/>
                <a:uLnTx/>
                <a:uFillTx/>
                <a:latin typeface="Helvetica"/>
                <a:ea typeface="+mn-ea"/>
                <a:cs typeface="Helvetica"/>
              </a:rPr>
              <a:t> of audience reached by CTV campaign was only reached on CTV</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Less than </a:t>
            </a:r>
            <a:r>
              <a:rPr kumimoji="0" lang="en-US" sz="1200" b="1" i="0" u="none" strike="noStrike" kern="1200" cap="none" spc="0" normalizeH="0" baseline="0" noProof="0">
                <a:ln>
                  <a:noFill/>
                </a:ln>
                <a:solidFill>
                  <a:srgbClr val="1F1A62"/>
                </a:solidFill>
                <a:effectLst/>
                <a:uLnTx/>
                <a:uFillTx/>
                <a:latin typeface="Helvetica"/>
                <a:ea typeface="+mn-ea"/>
                <a:cs typeface="Helvetica"/>
              </a:rPr>
              <a:t>2%</a:t>
            </a:r>
            <a:r>
              <a:rPr kumimoji="0" lang="en-US" sz="1200" b="0" i="0" u="none" strike="noStrike" kern="1200" cap="none" spc="0" normalizeH="0" baseline="0" noProof="0">
                <a:ln>
                  <a:noFill/>
                </a:ln>
                <a:solidFill>
                  <a:srgbClr val="1F1A62"/>
                </a:solidFill>
                <a:effectLst/>
                <a:uLnTx/>
                <a:uFillTx/>
                <a:latin typeface="Helvetica"/>
                <a:ea typeface="+mn-ea"/>
                <a:cs typeface="Helvetica"/>
              </a:rPr>
              <a:t> of exposed HHs were reached by both linear and CTV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With 3% of overall spend, CTV campaign drove nearly </a:t>
            </a:r>
            <a:r>
              <a:rPr kumimoji="0" lang="en-US" sz="1200" b="1" i="0" u="none" strike="noStrike" kern="1200" cap="none" spc="0" normalizeH="0" baseline="0" noProof="0">
                <a:ln>
                  <a:noFill/>
                </a:ln>
                <a:solidFill>
                  <a:srgbClr val="1F1A62"/>
                </a:solidFill>
                <a:effectLst/>
                <a:uLnTx/>
                <a:uFillTx/>
                <a:latin typeface="Helvetica"/>
                <a:ea typeface="+mn-ea"/>
                <a:cs typeface="Helvetica"/>
              </a:rPr>
              <a:t>10%</a:t>
            </a:r>
            <a:r>
              <a:rPr kumimoji="0" lang="en-US" sz="1200" b="0" i="0" u="none" strike="noStrike" kern="1200" cap="none" spc="0" normalizeH="0" baseline="0" noProof="0">
                <a:ln>
                  <a:noFill/>
                </a:ln>
                <a:solidFill>
                  <a:srgbClr val="1F1A62"/>
                </a:solidFill>
                <a:effectLst/>
                <a:uLnTx/>
                <a:uFillTx/>
                <a:latin typeface="Helvetica"/>
                <a:ea typeface="+mn-ea"/>
                <a:cs typeface="Helvetica"/>
              </a:rPr>
              <a:t> in incremental reach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Simulmedia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 Linear TV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Optimized Linear TV</a:t>
            </a:r>
          </a:p>
        </p:txBody>
      </p:sp>
      <p:sp>
        <p:nvSpPr>
          <p:cNvPr id="40" name="TextBox 39">
            <a:extLst>
              <a:ext uri="{FF2B5EF4-FFF2-40B4-BE49-F238E27FC236}">
                <a16:creationId xmlns:a16="http://schemas.microsoft.com/office/drawing/2014/main" id="{9DAF7626-3418-4B51-83AC-D036E82B80D4}"/>
              </a:ext>
            </a:extLst>
          </p:cNvPr>
          <p:cNvSpPr txBox="1"/>
          <p:nvPr/>
        </p:nvSpPr>
        <p:spPr>
          <a:xfrm>
            <a:off x="3953825" y="6311370"/>
            <a:ext cx="603683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Simulmedia,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Simulmedia Drove Incremental CTV Reach.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6/14/2021-7/2/2021.</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pSp>
        <p:nvGrpSpPr>
          <p:cNvPr id="42" name="Group 41">
            <a:extLst>
              <a:ext uri="{FF2B5EF4-FFF2-40B4-BE49-F238E27FC236}">
                <a16:creationId xmlns:a16="http://schemas.microsoft.com/office/drawing/2014/main" id="{31D57062-ECF3-4151-82CA-B6BD6696A096}"/>
              </a:ext>
            </a:extLst>
          </p:cNvPr>
          <p:cNvGrpSpPr/>
          <p:nvPr/>
        </p:nvGrpSpPr>
        <p:grpSpPr>
          <a:xfrm>
            <a:off x="8507000" y="1374715"/>
            <a:ext cx="3160211" cy="2745337"/>
            <a:chOff x="8561889" y="1222315"/>
            <a:chExt cx="3160211" cy="2745337"/>
          </a:xfrm>
        </p:grpSpPr>
        <p:sp>
          <p:nvSpPr>
            <p:cNvPr id="43" name="TextBox 42">
              <a:extLst>
                <a:ext uri="{FF2B5EF4-FFF2-40B4-BE49-F238E27FC236}">
                  <a16:creationId xmlns:a16="http://schemas.microsoft.com/office/drawing/2014/main" id="{E5D5307A-7904-4E7E-A84D-08DD38C4FF6A}"/>
                </a:ext>
              </a:extLst>
            </p:cNvPr>
            <p:cNvSpPr txBox="1"/>
            <p:nvPr/>
          </p:nvSpPr>
          <p:spPr>
            <a:xfrm>
              <a:off x="8561889" y="1222315"/>
              <a:ext cx="31602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Finding Unique Audiences on CTV</a:t>
              </a: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45" name="Chart 44">
              <a:extLst>
                <a:ext uri="{FF2B5EF4-FFF2-40B4-BE49-F238E27FC236}">
                  <a16:creationId xmlns:a16="http://schemas.microsoft.com/office/drawing/2014/main" id="{31FE7D9C-1D49-4DB9-9037-9F268F42F7A4}"/>
                </a:ext>
              </a:extLst>
            </p:cNvPr>
            <p:cNvGraphicFramePr/>
            <p:nvPr/>
          </p:nvGraphicFramePr>
          <p:xfrm>
            <a:off x="8578122" y="1582629"/>
            <a:ext cx="3127745" cy="2385023"/>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6" name="Group 45">
            <a:extLst>
              <a:ext uri="{FF2B5EF4-FFF2-40B4-BE49-F238E27FC236}">
                <a16:creationId xmlns:a16="http://schemas.microsoft.com/office/drawing/2014/main" id="{FC2A7368-C6B0-4D6A-93FC-182900788964}"/>
              </a:ext>
            </a:extLst>
          </p:cNvPr>
          <p:cNvGrpSpPr/>
          <p:nvPr/>
        </p:nvGrpSpPr>
        <p:grpSpPr>
          <a:xfrm>
            <a:off x="4533590" y="1374715"/>
            <a:ext cx="3160211" cy="2296749"/>
            <a:chOff x="4588479" y="1222315"/>
            <a:chExt cx="3160211" cy="2296749"/>
          </a:xfrm>
        </p:grpSpPr>
        <p:grpSp>
          <p:nvGrpSpPr>
            <p:cNvPr id="47" name="Group 46">
              <a:extLst>
                <a:ext uri="{FF2B5EF4-FFF2-40B4-BE49-F238E27FC236}">
                  <a16:creationId xmlns:a16="http://schemas.microsoft.com/office/drawing/2014/main" id="{EC76B30E-75E5-4470-9E7F-030350E0AC05}"/>
                </a:ext>
              </a:extLst>
            </p:cNvPr>
            <p:cNvGrpSpPr/>
            <p:nvPr/>
          </p:nvGrpSpPr>
          <p:grpSpPr>
            <a:xfrm>
              <a:off x="4928699" y="1797741"/>
              <a:ext cx="2479769" cy="1721323"/>
              <a:chOff x="4285666" y="2307219"/>
              <a:chExt cx="3000521" cy="2082800"/>
            </a:xfrm>
          </p:grpSpPr>
          <p:sp>
            <p:nvSpPr>
              <p:cNvPr id="49" name="object 7">
                <a:extLst>
                  <a:ext uri="{FF2B5EF4-FFF2-40B4-BE49-F238E27FC236}">
                    <a16:creationId xmlns:a16="http://schemas.microsoft.com/office/drawing/2014/main" id="{655B66B9-74E4-4255-AA1B-DE61BC35E61B}"/>
                  </a:ext>
                </a:extLst>
              </p:cNvPr>
              <p:cNvSpPr/>
              <p:nvPr/>
            </p:nvSpPr>
            <p:spPr>
              <a:xfrm>
                <a:off x="6080030" y="2782757"/>
                <a:ext cx="1206157" cy="1159316"/>
              </a:xfrm>
              <a:custGeom>
                <a:avLst/>
                <a:gdLst/>
                <a:ahLst/>
                <a:cxnLst/>
                <a:rect l="l" t="t" r="r" b="b"/>
                <a:pathLst>
                  <a:path w="1765934" h="1697354">
                    <a:moveTo>
                      <a:pt x="882868" y="0"/>
                    </a:moveTo>
                    <a:lnTo>
                      <a:pt x="834427" y="1255"/>
                    </a:lnTo>
                    <a:lnTo>
                      <a:pt x="786670" y="4978"/>
                    </a:lnTo>
                    <a:lnTo>
                      <a:pt x="739662" y="11103"/>
                    </a:lnTo>
                    <a:lnTo>
                      <a:pt x="693472" y="19567"/>
                    </a:lnTo>
                    <a:lnTo>
                      <a:pt x="648166" y="30304"/>
                    </a:lnTo>
                    <a:lnTo>
                      <a:pt x="603813" y="43250"/>
                    </a:lnTo>
                    <a:lnTo>
                      <a:pt x="560479" y="58340"/>
                    </a:lnTo>
                    <a:lnTo>
                      <a:pt x="518232" y="75509"/>
                    </a:lnTo>
                    <a:lnTo>
                      <a:pt x="477139" y="94693"/>
                    </a:lnTo>
                    <a:lnTo>
                      <a:pt x="437267" y="115826"/>
                    </a:lnTo>
                    <a:lnTo>
                      <a:pt x="398684" y="138845"/>
                    </a:lnTo>
                    <a:lnTo>
                      <a:pt x="361457" y="163685"/>
                    </a:lnTo>
                    <a:lnTo>
                      <a:pt x="325654" y="190281"/>
                    </a:lnTo>
                    <a:lnTo>
                      <a:pt x="291341" y="218567"/>
                    </a:lnTo>
                    <a:lnTo>
                      <a:pt x="258586" y="248480"/>
                    </a:lnTo>
                    <a:lnTo>
                      <a:pt x="227456" y="279955"/>
                    </a:lnTo>
                    <a:lnTo>
                      <a:pt x="198019" y="312927"/>
                    </a:lnTo>
                    <a:lnTo>
                      <a:pt x="170342" y="347332"/>
                    </a:lnTo>
                    <a:lnTo>
                      <a:pt x="144492" y="383104"/>
                    </a:lnTo>
                    <a:lnTo>
                      <a:pt x="120537" y="420179"/>
                    </a:lnTo>
                    <a:lnTo>
                      <a:pt x="98544" y="458493"/>
                    </a:lnTo>
                    <a:lnTo>
                      <a:pt x="78580" y="497980"/>
                    </a:lnTo>
                    <a:lnTo>
                      <a:pt x="60712" y="538577"/>
                    </a:lnTo>
                    <a:lnTo>
                      <a:pt x="45009" y="580217"/>
                    </a:lnTo>
                    <a:lnTo>
                      <a:pt x="31536" y="622837"/>
                    </a:lnTo>
                    <a:lnTo>
                      <a:pt x="20363" y="666372"/>
                    </a:lnTo>
                    <a:lnTo>
                      <a:pt x="11555" y="710757"/>
                    </a:lnTo>
                    <a:lnTo>
                      <a:pt x="5180" y="755928"/>
                    </a:lnTo>
                    <a:lnTo>
                      <a:pt x="1306" y="801820"/>
                    </a:lnTo>
                    <a:lnTo>
                      <a:pt x="0" y="848367"/>
                    </a:lnTo>
                    <a:lnTo>
                      <a:pt x="1306" y="894915"/>
                    </a:lnTo>
                    <a:lnTo>
                      <a:pt x="5180" y="940806"/>
                    </a:lnTo>
                    <a:lnTo>
                      <a:pt x="11555" y="985977"/>
                    </a:lnTo>
                    <a:lnTo>
                      <a:pt x="20363" y="1030362"/>
                    </a:lnTo>
                    <a:lnTo>
                      <a:pt x="31536" y="1073897"/>
                    </a:lnTo>
                    <a:lnTo>
                      <a:pt x="45009" y="1116517"/>
                    </a:lnTo>
                    <a:lnTo>
                      <a:pt x="60712" y="1158158"/>
                    </a:lnTo>
                    <a:lnTo>
                      <a:pt x="78580" y="1198754"/>
                    </a:lnTo>
                    <a:lnTo>
                      <a:pt x="98544" y="1238241"/>
                    </a:lnTo>
                    <a:lnTo>
                      <a:pt x="120537" y="1276555"/>
                    </a:lnTo>
                    <a:lnTo>
                      <a:pt x="144492" y="1313630"/>
                    </a:lnTo>
                    <a:lnTo>
                      <a:pt x="170342" y="1349402"/>
                    </a:lnTo>
                    <a:lnTo>
                      <a:pt x="198019" y="1383807"/>
                    </a:lnTo>
                    <a:lnTo>
                      <a:pt x="227456" y="1416779"/>
                    </a:lnTo>
                    <a:lnTo>
                      <a:pt x="258586" y="1448254"/>
                    </a:lnTo>
                    <a:lnTo>
                      <a:pt x="291341" y="1478167"/>
                    </a:lnTo>
                    <a:lnTo>
                      <a:pt x="325654" y="1506454"/>
                    </a:lnTo>
                    <a:lnTo>
                      <a:pt x="361457" y="1533049"/>
                    </a:lnTo>
                    <a:lnTo>
                      <a:pt x="398684" y="1557889"/>
                    </a:lnTo>
                    <a:lnTo>
                      <a:pt x="437267" y="1580908"/>
                    </a:lnTo>
                    <a:lnTo>
                      <a:pt x="477139" y="1602042"/>
                    </a:lnTo>
                    <a:lnTo>
                      <a:pt x="518232" y="1621225"/>
                    </a:lnTo>
                    <a:lnTo>
                      <a:pt x="560479" y="1638395"/>
                    </a:lnTo>
                    <a:lnTo>
                      <a:pt x="603813" y="1653484"/>
                    </a:lnTo>
                    <a:lnTo>
                      <a:pt x="648166" y="1666430"/>
                    </a:lnTo>
                    <a:lnTo>
                      <a:pt x="693472" y="1677167"/>
                    </a:lnTo>
                    <a:lnTo>
                      <a:pt x="739662" y="1685631"/>
                    </a:lnTo>
                    <a:lnTo>
                      <a:pt x="786670" y="1691757"/>
                    </a:lnTo>
                    <a:lnTo>
                      <a:pt x="834427" y="1695479"/>
                    </a:lnTo>
                    <a:lnTo>
                      <a:pt x="882868" y="1696735"/>
                    </a:lnTo>
                    <a:lnTo>
                      <a:pt x="931308" y="1695479"/>
                    </a:lnTo>
                    <a:lnTo>
                      <a:pt x="979066" y="1691757"/>
                    </a:lnTo>
                    <a:lnTo>
                      <a:pt x="1026074" y="1685631"/>
                    </a:lnTo>
                    <a:lnTo>
                      <a:pt x="1072264" y="1677167"/>
                    </a:lnTo>
                    <a:lnTo>
                      <a:pt x="1117569" y="1666430"/>
                    </a:lnTo>
                    <a:lnTo>
                      <a:pt x="1161923" y="1653484"/>
                    </a:lnTo>
                    <a:lnTo>
                      <a:pt x="1205257" y="1638395"/>
                    </a:lnTo>
                    <a:lnTo>
                      <a:pt x="1247504" y="1621225"/>
                    </a:lnTo>
                    <a:lnTo>
                      <a:pt x="1288597" y="1602042"/>
                    </a:lnTo>
                    <a:lnTo>
                      <a:pt x="1328469" y="1580908"/>
                    </a:lnTo>
                    <a:lnTo>
                      <a:pt x="1367052" y="1557889"/>
                    </a:lnTo>
                    <a:lnTo>
                      <a:pt x="1404279" y="1533049"/>
                    </a:lnTo>
                    <a:lnTo>
                      <a:pt x="1440082" y="1506454"/>
                    </a:lnTo>
                    <a:lnTo>
                      <a:pt x="1474395" y="1478167"/>
                    </a:lnTo>
                    <a:lnTo>
                      <a:pt x="1507150" y="1448254"/>
                    </a:lnTo>
                    <a:lnTo>
                      <a:pt x="1538280" y="1416779"/>
                    </a:lnTo>
                    <a:lnTo>
                      <a:pt x="1567717" y="1383807"/>
                    </a:lnTo>
                    <a:lnTo>
                      <a:pt x="1595394" y="1349402"/>
                    </a:lnTo>
                    <a:lnTo>
                      <a:pt x="1621244" y="1313630"/>
                    </a:lnTo>
                    <a:lnTo>
                      <a:pt x="1645199" y="1276555"/>
                    </a:lnTo>
                    <a:lnTo>
                      <a:pt x="1667192" y="1238241"/>
                    </a:lnTo>
                    <a:lnTo>
                      <a:pt x="1687156" y="1198754"/>
                    </a:lnTo>
                    <a:lnTo>
                      <a:pt x="1705024" y="1158158"/>
                    </a:lnTo>
                    <a:lnTo>
                      <a:pt x="1720727" y="1116517"/>
                    </a:lnTo>
                    <a:lnTo>
                      <a:pt x="1734199" y="1073897"/>
                    </a:lnTo>
                    <a:lnTo>
                      <a:pt x="1745373" y="1030362"/>
                    </a:lnTo>
                    <a:lnTo>
                      <a:pt x="1754181" y="985977"/>
                    </a:lnTo>
                    <a:lnTo>
                      <a:pt x="1760556" y="940806"/>
                    </a:lnTo>
                    <a:lnTo>
                      <a:pt x="1764430" y="894915"/>
                    </a:lnTo>
                    <a:lnTo>
                      <a:pt x="1765736" y="848367"/>
                    </a:lnTo>
                    <a:lnTo>
                      <a:pt x="1764430" y="801820"/>
                    </a:lnTo>
                    <a:lnTo>
                      <a:pt x="1760556" y="755928"/>
                    </a:lnTo>
                    <a:lnTo>
                      <a:pt x="1754181" y="710757"/>
                    </a:lnTo>
                    <a:lnTo>
                      <a:pt x="1745373" y="666372"/>
                    </a:lnTo>
                    <a:lnTo>
                      <a:pt x="1734199" y="622837"/>
                    </a:lnTo>
                    <a:lnTo>
                      <a:pt x="1720727" y="580217"/>
                    </a:lnTo>
                    <a:lnTo>
                      <a:pt x="1705024" y="538577"/>
                    </a:lnTo>
                    <a:lnTo>
                      <a:pt x="1687156" y="497980"/>
                    </a:lnTo>
                    <a:lnTo>
                      <a:pt x="1667192" y="458493"/>
                    </a:lnTo>
                    <a:lnTo>
                      <a:pt x="1645199" y="420179"/>
                    </a:lnTo>
                    <a:lnTo>
                      <a:pt x="1621244" y="383104"/>
                    </a:lnTo>
                    <a:lnTo>
                      <a:pt x="1595394" y="347332"/>
                    </a:lnTo>
                    <a:lnTo>
                      <a:pt x="1567717" y="312927"/>
                    </a:lnTo>
                    <a:lnTo>
                      <a:pt x="1538280" y="279955"/>
                    </a:lnTo>
                    <a:lnTo>
                      <a:pt x="1507150" y="248480"/>
                    </a:lnTo>
                    <a:lnTo>
                      <a:pt x="1474395" y="218567"/>
                    </a:lnTo>
                    <a:lnTo>
                      <a:pt x="1440082" y="190281"/>
                    </a:lnTo>
                    <a:lnTo>
                      <a:pt x="1404279" y="163685"/>
                    </a:lnTo>
                    <a:lnTo>
                      <a:pt x="1367052" y="138845"/>
                    </a:lnTo>
                    <a:lnTo>
                      <a:pt x="1328469" y="115826"/>
                    </a:lnTo>
                    <a:lnTo>
                      <a:pt x="1288597" y="94693"/>
                    </a:lnTo>
                    <a:lnTo>
                      <a:pt x="1247504" y="75509"/>
                    </a:lnTo>
                    <a:lnTo>
                      <a:pt x="1205257" y="58340"/>
                    </a:lnTo>
                    <a:lnTo>
                      <a:pt x="1161923" y="43250"/>
                    </a:lnTo>
                    <a:lnTo>
                      <a:pt x="1117569" y="30304"/>
                    </a:lnTo>
                    <a:lnTo>
                      <a:pt x="1072264" y="19567"/>
                    </a:lnTo>
                    <a:lnTo>
                      <a:pt x="1026074" y="11103"/>
                    </a:lnTo>
                    <a:lnTo>
                      <a:pt x="979066" y="4978"/>
                    </a:lnTo>
                    <a:lnTo>
                      <a:pt x="931308" y="1255"/>
                    </a:lnTo>
                    <a:lnTo>
                      <a:pt x="882868" y="0"/>
                    </a:lnTo>
                    <a:close/>
                  </a:path>
                </a:pathLst>
              </a:custGeom>
              <a:solidFill>
                <a:srgbClr val="ED3C8D">
                  <a:alpha val="4274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0" name="object 8">
                <a:extLst>
                  <a:ext uri="{FF2B5EF4-FFF2-40B4-BE49-F238E27FC236}">
                    <a16:creationId xmlns:a16="http://schemas.microsoft.com/office/drawing/2014/main" id="{062A049C-26AA-4EEE-9D91-49C7C3A79D7C}"/>
                  </a:ext>
                </a:extLst>
              </p:cNvPr>
              <p:cNvSpPr/>
              <p:nvPr/>
            </p:nvSpPr>
            <p:spPr>
              <a:xfrm>
                <a:off x="4285666" y="2307219"/>
                <a:ext cx="2092325" cy="2082800"/>
              </a:xfrm>
              <a:custGeom>
                <a:avLst/>
                <a:gdLst/>
                <a:ahLst/>
                <a:cxnLst/>
                <a:rect l="l" t="t" r="r" b="b"/>
                <a:pathLst>
                  <a:path w="2092325" h="2082800">
                    <a:moveTo>
                      <a:pt x="1045913" y="0"/>
                    </a:moveTo>
                    <a:lnTo>
                      <a:pt x="998037" y="1071"/>
                    </a:lnTo>
                    <a:lnTo>
                      <a:pt x="950714" y="4255"/>
                    </a:lnTo>
                    <a:lnTo>
                      <a:pt x="903989" y="9505"/>
                    </a:lnTo>
                    <a:lnTo>
                      <a:pt x="857909" y="16776"/>
                    </a:lnTo>
                    <a:lnTo>
                      <a:pt x="812520" y="26021"/>
                    </a:lnTo>
                    <a:lnTo>
                      <a:pt x="767868" y="37195"/>
                    </a:lnTo>
                    <a:lnTo>
                      <a:pt x="723999" y="50251"/>
                    </a:lnTo>
                    <a:lnTo>
                      <a:pt x="680960" y="65144"/>
                    </a:lnTo>
                    <a:lnTo>
                      <a:pt x="638796" y="81827"/>
                    </a:lnTo>
                    <a:lnTo>
                      <a:pt x="597555" y="100256"/>
                    </a:lnTo>
                    <a:lnTo>
                      <a:pt x="557281" y="120383"/>
                    </a:lnTo>
                    <a:lnTo>
                      <a:pt x="518021" y="142163"/>
                    </a:lnTo>
                    <a:lnTo>
                      <a:pt x="479821" y="165550"/>
                    </a:lnTo>
                    <a:lnTo>
                      <a:pt x="442728" y="190497"/>
                    </a:lnTo>
                    <a:lnTo>
                      <a:pt x="406787" y="216960"/>
                    </a:lnTo>
                    <a:lnTo>
                      <a:pt x="372044" y="244892"/>
                    </a:lnTo>
                    <a:lnTo>
                      <a:pt x="338547" y="274247"/>
                    </a:lnTo>
                    <a:lnTo>
                      <a:pt x="306341" y="304979"/>
                    </a:lnTo>
                    <a:lnTo>
                      <a:pt x="275471" y="337042"/>
                    </a:lnTo>
                    <a:lnTo>
                      <a:pt x="245985" y="370391"/>
                    </a:lnTo>
                    <a:lnTo>
                      <a:pt x="217929" y="404979"/>
                    </a:lnTo>
                    <a:lnTo>
                      <a:pt x="191348" y="440760"/>
                    </a:lnTo>
                    <a:lnTo>
                      <a:pt x="166289" y="477689"/>
                    </a:lnTo>
                    <a:lnTo>
                      <a:pt x="142797" y="515719"/>
                    </a:lnTo>
                    <a:lnTo>
                      <a:pt x="120920" y="554804"/>
                    </a:lnTo>
                    <a:lnTo>
                      <a:pt x="100703" y="594899"/>
                    </a:lnTo>
                    <a:lnTo>
                      <a:pt x="82193" y="635958"/>
                    </a:lnTo>
                    <a:lnTo>
                      <a:pt x="65435" y="677934"/>
                    </a:lnTo>
                    <a:lnTo>
                      <a:pt x="50475" y="720782"/>
                    </a:lnTo>
                    <a:lnTo>
                      <a:pt x="37361" y="764456"/>
                    </a:lnTo>
                    <a:lnTo>
                      <a:pt x="26137" y="808910"/>
                    </a:lnTo>
                    <a:lnTo>
                      <a:pt x="16851" y="854097"/>
                    </a:lnTo>
                    <a:lnTo>
                      <a:pt x="9547" y="899972"/>
                    </a:lnTo>
                    <a:lnTo>
                      <a:pt x="4274" y="946490"/>
                    </a:lnTo>
                    <a:lnTo>
                      <a:pt x="1076" y="993603"/>
                    </a:lnTo>
                    <a:lnTo>
                      <a:pt x="0" y="1041266"/>
                    </a:lnTo>
                    <a:lnTo>
                      <a:pt x="1076" y="1088929"/>
                    </a:lnTo>
                    <a:lnTo>
                      <a:pt x="4274" y="1136043"/>
                    </a:lnTo>
                    <a:lnTo>
                      <a:pt x="9547" y="1182560"/>
                    </a:lnTo>
                    <a:lnTo>
                      <a:pt x="16851" y="1228435"/>
                    </a:lnTo>
                    <a:lnTo>
                      <a:pt x="26137" y="1273622"/>
                    </a:lnTo>
                    <a:lnTo>
                      <a:pt x="37361" y="1318076"/>
                    </a:lnTo>
                    <a:lnTo>
                      <a:pt x="50475" y="1361749"/>
                    </a:lnTo>
                    <a:lnTo>
                      <a:pt x="65435" y="1404597"/>
                    </a:lnTo>
                    <a:lnTo>
                      <a:pt x="82193" y="1446574"/>
                    </a:lnTo>
                    <a:lnTo>
                      <a:pt x="100703" y="1487632"/>
                    </a:lnTo>
                    <a:lnTo>
                      <a:pt x="120920" y="1527727"/>
                    </a:lnTo>
                    <a:lnTo>
                      <a:pt x="142797" y="1566813"/>
                    </a:lnTo>
                    <a:lnTo>
                      <a:pt x="166289" y="1604843"/>
                    </a:lnTo>
                    <a:lnTo>
                      <a:pt x="191348" y="1641771"/>
                    </a:lnTo>
                    <a:lnTo>
                      <a:pt x="217929" y="1677552"/>
                    </a:lnTo>
                    <a:lnTo>
                      <a:pt x="245985" y="1712140"/>
                    </a:lnTo>
                    <a:lnTo>
                      <a:pt x="275471" y="1745489"/>
                    </a:lnTo>
                    <a:lnTo>
                      <a:pt x="306341" y="1777552"/>
                    </a:lnTo>
                    <a:lnTo>
                      <a:pt x="338547" y="1808284"/>
                    </a:lnTo>
                    <a:lnTo>
                      <a:pt x="372044" y="1837639"/>
                    </a:lnTo>
                    <a:lnTo>
                      <a:pt x="406787" y="1865571"/>
                    </a:lnTo>
                    <a:lnTo>
                      <a:pt x="442728" y="1892034"/>
                    </a:lnTo>
                    <a:lnTo>
                      <a:pt x="479821" y="1916981"/>
                    </a:lnTo>
                    <a:lnTo>
                      <a:pt x="518021" y="1940368"/>
                    </a:lnTo>
                    <a:lnTo>
                      <a:pt x="557281" y="1962148"/>
                    </a:lnTo>
                    <a:lnTo>
                      <a:pt x="597555" y="1982275"/>
                    </a:lnTo>
                    <a:lnTo>
                      <a:pt x="638796" y="2000704"/>
                    </a:lnTo>
                    <a:lnTo>
                      <a:pt x="680960" y="2017387"/>
                    </a:lnTo>
                    <a:lnTo>
                      <a:pt x="723999" y="2032280"/>
                    </a:lnTo>
                    <a:lnTo>
                      <a:pt x="767868" y="2045337"/>
                    </a:lnTo>
                    <a:lnTo>
                      <a:pt x="812520" y="2056510"/>
                    </a:lnTo>
                    <a:lnTo>
                      <a:pt x="857909" y="2065755"/>
                    </a:lnTo>
                    <a:lnTo>
                      <a:pt x="903989" y="2073026"/>
                    </a:lnTo>
                    <a:lnTo>
                      <a:pt x="950714" y="2078276"/>
                    </a:lnTo>
                    <a:lnTo>
                      <a:pt x="998037" y="2081460"/>
                    </a:lnTo>
                    <a:lnTo>
                      <a:pt x="1045913" y="2082532"/>
                    </a:lnTo>
                    <a:lnTo>
                      <a:pt x="1093789" y="2081460"/>
                    </a:lnTo>
                    <a:lnTo>
                      <a:pt x="1141112" y="2078276"/>
                    </a:lnTo>
                    <a:lnTo>
                      <a:pt x="1187837" y="2073026"/>
                    </a:lnTo>
                    <a:lnTo>
                      <a:pt x="1233917" y="2065755"/>
                    </a:lnTo>
                    <a:lnTo>
                      <a:pt x="1279306" y="2056510"/>
                    </a:lnTo>
                    <a:lnTo>
                      <a:pt x="1323958" y="2045337"/>
                    </a:lnTo>
                    <a:lnTo>
                      <a:pt x="1367826" y="2032280"/>
                    </a:lnTo>
                    <a:lnTo>
                      <a:pt x="1410865" y="2017387"/>
                    </a:lnTo>
                    <a:lnTo>
                      <a:pt x="1453029" y="2000704"/>
                    </a:lnTo>
                    <a:lnTo>
                      <a:pt x="1494271" y="1982275"/>
                    </a:lnTo>
                    <a:lnTo>
                      <a:pt x="1534545" y="1962148"/>
                    </a:lnTo>
                    <a:lnTo>
                      <a:pt x="1573805" y="1940368"/>
                    </a:lnTo>
                    <a:lnTo>
                      <a:pt x="1612004" y="1916981"/>
                    </a:lnTo>
                    <a:lnTo>
                      <a:pt x="1649098" y="1892034"/>
                    </a:lnTo>
                    <a:lnTo>
                      <a:pt x="1685039" y="1865571"/>
                    </a:lnTo>
                    <a:lnTo>
                      <a:pt x="1719781" y="1837639"/>
                    </a:lnTo>
                    <a:lnTo>
                      <a:pt x="1753278" y="1808284"/>
                    </a:lnTo>
                    <a:lnTo>
                      <a:pt x="1785484" y="1777552"/>
                    </a:lnTo>
                    <a:lnTo>
                      <a:pt x="1816354" y="1745489"/>
                    </a:lnTo>
                    <a:lnTo>
                      <a:pt x="1845840" y="1712140"/>
                    </a:lnTo>
                    <a:lnTo>
                      <a:pt x="1873896" y="1677552"/>
                    </a:lnTo>
                    <a:lnTo>
                      <a:pt x="1900477" y="1641771"/>
                    </a:lnTo>
                    <a:lnTo>
                      <a:pt x="1925536" y="1604843"/>
                    </a:lnTo>
                    <a:lnTo>
                      <a:pt x="1949027" y="1566813"/>
                    </a:lnTo>
                    <a:lnTo>
                      <a:pt x="1970905" y="1527727"/>
                    </a:lnTo>
                    <a:lnTo>
                      <a:pt x="1991122" y="1487632"/>
                    </a:lnTo>
                    <a:lnTo>
                      <a:pt x="2009632" y="1446574"/>
                    </a:lnTo>
                    <a:lnTo>
                      <a:pt x="2026390" y="1404597"/>
                    </a:lnTo>
                    <a:lnTo>
                      <a:pt x="2041350" y="1361749"/>
                    </a:lnTo>
                    <a:lnTo>
                      <a:pt x="2054464" y="1318076"/>
                    </a:lnTo>
                    <a:lnTo>
                      <a:pt x="2065688" y="1273622"/>
                    </a:lnTo>
                    <a:lnTo>
                      <a:pt x="2074974" y="1228435"/>
                    </a:lnTo>
                    <a:lnTo>
                      <a:pt x="2082277" y="1182560"/>
                    </a:lnTo>
                    <a:lnTo>
                      <a:pt x="2087551" y="1136043"/>
                    </a:lnTo>
                    <a:lnTo>
                      <a:pt x="2090749" y="1088929"/>
                    </a:lnTo>
                    <a:lnTo>
                      <a:pt x="2091825" y="1041266"/>
                    </a:lnTo>
                    <a:lnTo>
                      <a:pt x="2090749" y="993603"/>
                    </a:lnTo>
                    <a:lnTo>
                      <a:pt x="2087551" y="946490"/>
                    </a:lnTo>
                    <a:lnTo>
                      <a:pt x="2082277" y="899972"/>
                    </a:lnTo>
                    <a:lnTo>
                      <a:pt x="2074974" y="854097"/>
                    </a:lnTo>
                    <a:lnTo>
                      <a:pt x="2065688" y="808910"/>
                    </a:lnTo>
                    <a:lnTo>
                      <a:pt x="2054464" y="764456"/>
                    </a:lnTo>
                    <a:lnTo>
                      <a:pt x="2041350" y="720782"/>
                    </a:lnTo>
                    <a:lnTo>
                      <a:pt x="2026390" y="677934"/>
                    </a:lnTo>
                    <a:lnTo>
                      <a:pt x="2009632" y="635958"/>
                    </a:lnTo>
                    <a:lnTo>
                      <a:pt x="1991122" y="594899"/>
                    </a:lnTo>
                    <a:lnTo>
                      <a:pt x="1970905" y="554804"/>
                    </a:lnTo>
                    <a:lnTo>
                      <a:pt x="1949027" y="515719"/>
                    </a:lnTo>
                    <a:lnTo>
                      <a:pt x="1925536" y="477689"/>
                    </a:lnTo>
                    <a:lnTo>
                      <a:pt x="1900477" y="440760"/>
                    </a:lnTo>
                    <a:lnTo>
                      <a:pt x="1873896" y="404979"/>
                    </a:lnTo>
                    <a:lnTo>
                      <a:pt x="1845840" y="370391"/>
                    </a:lnTo>
                    <a:lnTo>
                      <a:pt x="1816354" y="337042"/>
                    </a:lnTo>
                    <a:lnTo>
                      <a:pt x="1785484" y="304979"/>
                    </a:lnTo>
                    <a:lnTo>
                      <a:pt x="1753278" y="274247"/>
                    </a:lnTo>
                    <a:lnTo>
                      <a:pt x="1719781" y="244892"/>
                    </a:lnTo>
                    <a:lnTo>
                      <a:pt x="1685039" y="216960"/>
                    </a:lnTo>
                    <a:lnTo>
                      <a:pt x="1649098" y="190497"/>
                    </a:lnTo>
                    <a:lnTo>
                      <a:pt x="1612004" y="165550"/>
                    </a:lnTo>
                    <a:lnTo>
                      <a:pt x="1573805" y="142163"/>
                    </a:lnTo>
                    <a:lnTo>
                      <a:pt x="1534545" y="120383"/>
                    </a:lnTo>
                    <a:lnTo>
                      <a:pt x="1494271" y="100256"/>
                    </a:lnTo>
                    <a:lnTo>
                      <a:pt x="1453029" y="81827"/>
                    </a:lnTo>
                    <a:lnTo>
                      <a:pt x="1410865" y="65144"/>
                    </a:lnTo>
                    <a:lnTo>
                      <a:pt x="1367826" y="50251"/>
                    </a:lnTo>
                    <a:lnTo>
                      <a:pt x="1323958" y="37195"/>
                    </a:lnTo>
                    <a:lnTo>
                      <a:pt x="1279306" y="26021"/>
                    </a:lnTo>
                    <a:lnTo>
                      <a:pt x="1233917" y="16776"/>
                    </a:lnTo>
                    <a:lnTo>
                      <a:pt x="1187837" y="9505"/>
                    </a:lnTo>
                    <a:lnTo>
                      <a:pt x="1141112" y="4255"/>
                    </a:lnTo>
                    <a:lnTo>
                      <a:pt x="1093789" y="1071"/>
                    </a:lnTo>
                    <a:lnTo>
                      <a:pt x="1045913" y="0"/>
                    </a:lnTo>
                    <a:close/>
                  </a:path>
                </a:pathLst>
              </a:custGeom>
              <a:solidFill>
                <a:srgbClr val="00BFF2">
                  <a:alpha val="501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1" name="Rectangle 50">
                <a:extLst>
                  <a:ext uri="{FF2B5EF4-FFF2-40B4-BE49-F238E27FC236}">
                    <a16:creationId xmlns:a16="http://schemas.microsoft.com/office/drawing/2014/main" id="{ACB6016E-C47B-4E84-BFCD-4C8EB72D0727}"/>
                  </a:ext>
                </a:extLst>
              </p:cNvPr>
              <p:cNvSpPr/>
              <p:nvPr/>
            </p:nvSpPr>
            <p:spPr>
              <a:xfrm>
                <a:off x="6376452" y="3210119"/>
                <a:ext cx="613313" cy="276999"/>
              </a:xfrm>
              <a:prstGeom prst="rect">
                <a:avLst/>
              </a:prstGeom>
            </p:spPr>
            <p:txBody>
              <a:bodyPr wrap="square">
                <a:spAutoFit/>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a:t>
                </a:r>
              </a:p>
            </p:txBody>
          </p:sp>
          <p:sp>
            <p:nvSpPr>
              <p:cNvPr id="52" name="Rectangle 51">
                <a:extLst>
                  <a:ext uri="{FF2B5EF4-FFF2-40B4-BE49-F238E27FC236}">
                    <a16:creationId xmlns:a16="http://schemas.microsoft.com/office/drawing/2014/main" id="{D7C0F7C5-7EAF-4A61-86E7-8571EBF62A90}"/>
                  </a:ext>
                </a:extLst>
              </p:cNvPr>
              <p:cNvSpPr/>
              <p:nvPr/>
            </p:nvSpPr>
            <p:spPr>
              <a:xfrm>
                <a:off x="4602082" y="3210119"/>
                <a:ext cx="1459491" cy="276999"/>
              </a:xfrm>
              <a:prstGeom prst="rect">
                <a:avLst/>
              </a:prstGeom>
            </p:spPr>
            <p:txBody>
              <a:bodyPr wrap="squar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LINEAR</a:t>
                </a:r>
              </a:p>
            </p:txBody>
          </p:sp>
        </p:grpSp>
        <p:sp>
          <p:nvSpPr>
            <p:cNvPr id="48" name="TextBox 47">
              <a:extLst>
                <a:ext uri="{FF2B5EF4-FFF2-40B4-BE49-F238E27FC236}">
                  <a16:creationId xmlns:a16="http://schemas.microsoft.com/office/drawing/2014/main" id="{9A4F082C-11DD-463C-B73A-EA3AAD1B78ED}"/>
                </a:ext>
              </a:extLst>
            </p:cNvPr>
            <p:cNvSpPr txBox="1"/>
            <p:nvPr/>
          </p:nvSpPr>
          <p:spPr>
            <a:xfrm>
              <a:off x="4588479" y="1222315"/>
              <a:ext cx="31602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Cross-Channel Measurement</a:t>
              </a: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pSp>
      <p:cxnSp>
        <p:nvCxnSpPr>
          <p:cNvPr id="53" name="Straight Connector 52">
            <a:extLst>
              <a:ext uri="{FF2B5EF4-FFF2-40B4-BE49-F238E27FC236}">
                <a16:creationId xmlns:a16="http://schemas.microsoft.com/office/drawing/2014/main" id="{4FD08D55-72D7-4CCF-9595-8B601A54E96C}"/>
              </a:ext>
            </a:extLst>
          </p:cNvPr>
          <p:cNvCxnSpPr>
            <a:cxnSpLocks/>
          </p:cNvCxnSpPr>
          <p:nvPr/>
        </p:nvCxnSpPr>
        <p:spPr>
          <a:xfrm>
            <a:off x="4717296" y="4152494"/>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C776C39F-5750-4790-8534-E52025F3B5F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07984" y="4328749"/>
            <a:ext cx="797396" cy="797396"/>
          </a:xfrm>
          <a:prstGeom prst="rect">
            <a:avLst/>
          </a:prstGeom>
        </p:spPr>
      </p:pic>
      <p:sp>
        <p:nvSpPr>
          <p:cNvPr id="55" name="Rectangle 54">
            <a:extLst>
              <a:ext uri="{FF2B5EF4-FFF2-40B4-BE49-F238E27FC236}">
                <a16:creationId xmlns:a16="http://schemas.microsoft.com/office/drawing/2014/main" id="{F9A8731F-CAE5-4623-AAE3-46231F710924}"/>
              </a:ext>
            </a:extLst>
          </p:cNvPr>
          <p:cNvSpPr/>
          <p:nvPr/>
        </p:nvSpPr>
        <p:spPr>
          <a:xfrm>
            <a:off x="4271976" y="5626760"/>
            <a:ext cx="1669413"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Unique devices reached</a:t>
            </a:r>
          </a:p>
        </p:txBody>
      </p:sp>
      <p:sp>
        <p:nvSpPr>
          <p:cNvPr id="56" name="Rectangle 55">
            <a:extLst>
              <a:ext uri="{FF2B5EF4-FFF2-40B4-BE49-F238E27FC236}">
                <a16:creationId xmlns:a16="http://schemas.microsoft.com/office/drawing/2014/main" id="{B3812E7E-B0D5-4D5B-A272-4CBA559DE72E}"/>
              </a:ext>
            </a:extLst>
          </p:cNvPr>
          <p:cNvSpPr/>
          <p:nvPr/>
        </p:nvSpPr>
        <p:spPr>
          <a:xfrm>
            <a:off x="4460035" y="5187673"/>
            <a:ext cx="1293293" cy="46166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a:ea typeface="+mn-ea"/>
                <a:cs typeface="Helvetica"/>
              </a:rPr>
              <a:t>903K</a:t>
            </a:r>
          </a:p>
        </p:txBody>
      </p:sp>
      <p:sp>
        <p:nvSpPr>
          <p:cNvPr id="57" name="Rectangle 56">
            <a:extLst>
              <a:ext uri="{FF2B5EF4-FFF2-40B4-BE49-F238E27FC236}">
                <a16:creationId xmlns:a16="http://schemas.microsoft.com/office/drawing/2014/main" id="{2EAB0728-5250-4971-9AB3-ABE878DC14F7}"/>
              </a:ext>
            </a:extLst>
          </p:cNvPr>
          <p:cNvSpPr/>
          <p:nvPr/>
        </p:nvSpPr>
        <p:spPr>
          <a:xfrm>
            <a:off x="6086406" y="5626760"/>
            <a:ext cx="3253214"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Were reached </a:t>
            </a:r>
            <a:r>
              <a:rPr kumimoji="0" lang="en-US" sz="1400" b="0" i="0" u="sng" strike="noStrike" kern="1200" cap="none" spc="0" normalizeH="0" baseline="0" noProof="0">
                <a:ln>
                  <a:noFill/>
                </a:ln>
                <a:solidFill>
                  <a:srgbClr val="1F1A62"/>
                </a:solidFill>
                <a:effectLst/>
                <a:uLnTx/>
                <a:uFillTx/>
                <a:latin typeface="Helvetica"/>
                <a:ea typeface="+mn-ea"/>
                <a:cs typeface="Helvetica"/>
              </a:rPr>
              <a:t>only</a:t>
            </a:r>
            <a:r>
              <a:rPr kumimoji="0" lang="en-US" sz="1400" b="0" i="0" u="none" strike="noStrike" kern="1200" cap="none" spc="0" normalizeH="0" baseline="0" noProof="0">
                <a:ln>
                  <a:noFill/>
                </a:ln>
                <a:solidFill>
                  <a:srgbClr val="1F1A62"/>
                </a:solidFill>
                <a:effectLst/>
                <a:uLnTx/>
                <a:uFillTx/>
                <a:latin typeface="Helvetica"/>
                <a:ea typeface="+mn-ea"/>
                <a:cs typeface="Helvetica"/>
              </a:rPr>
              <a:t> on CTV, through the financial service’s CTV campaign</a:t>
            </a:r>
          </a:p>
        </p:txBody>
      </p:sp>
      <p:sp>
        <p:nvSpPr>
          <p:cNvPr id="58" name="Rectangle 57">
            <a:extLst>
              <a:ext uri="{FF2B5EF4-FFF2-40B4-BE49-F238E27FC236}">
                <a16:creationId xmlns:a16="http://schemas.microsoft.com/office/drawing/2014/main" id="{A4C92B05-CEED-42F1-BCCB-68184BDB24CF}"/>
              </a:ext>
            </a:extLst>
          </p:cNvPr>
          <p:cNvSpPr/>
          <p:nvPr/>
        </p:nvSpPr>
        <p:spPr>
          <a:xfrm>
            <a:off x="7066367" y="5187673"/>
            <a:ext cx="1293293" cy="46166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a:ea typeface="+mn-ea"/>
                <a:cs typeface="Helvetica"/>
              </a:rPr>
              <a:t>86%</a:t>
            </a:r>
          </a:p>
        </p:txBody>
      </p:sp>
      <p:pic>
        <p:nvPicPr>
          <p:cNvPr id="59" name="Picture 58">
            <a:extLst>
              <a:ext uri="{FF2B5EF4-FFF2-40B4-BE49-F238E27FC236}">
                <a16:creationId xmlns:a16="http://schemas.microsoft.com/office/drawing/2014/main" id="{45EC27A6-7628-4DAF-B606-91368D9997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30589" y="4245023"/>
            <a:ext cx="964849" cy="964849"/>
          </a:xfrm>
          <a:prstGeom prst="rect">
            <a:avLst/>
          </a:prstGeom>
        </p:spPr>
      </p:pic>
      <p:sp>
        <p:nvSpPr>
          <p:cNvPr id="60" name="Rectangle 59">
            <a:extLst>
              <a:ext uri="{FF2B5EF4-FFF2-40B4-BE49-F238E27FC236}">
                <a16:creationId xmlns:a16="http://schemas.microsoft.com/office/drawing/2014/main" id="{9C69A896-AC8E-4275-B0F3-08C3CACEE197}"/>
              </a:ext>
            </a:extLst>
          </p:cNvPr>
          <p:cNvSpPr/>
          <p:nvPr/>
        </p:nvSpPr>
        <p:spPr>
          <a:xfrm>
            <a:off x="9484638" y="5626760"/>
            <a:ext cx="2444187" cy="489607"/>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CTV campaign drove almost 10% in incremental reach</a:t>
            </a:r>
          </a:p>
        </p:txBody>
      </p:sp>
      <p:sp>
        <p:nvSpPr>
          <p:cNvPr id="61" name="Rectangle 60">
            <a:extLst>
              <a:ext uri="{FF2B5EF4-FFF2-40B4-BE49-F238E27FC236}">
                <a16:creationId xmlns:a16="http://schemas.microsoft.com/office/drawing/2014/main" id="{A07E2A79-1C39-465A-8B95-0E3954C04C53}"/>
              </a:ext>
            </a:extLst>
          </p:cNvPr>
          <p:cNvSpPr/>
          <p:nvPr/>
        </p:nvSpPr>
        <p:spPr>
          <a:xfrm>
            <a:off x="10060085" y="5187673"/>
            <a:ext cx="1293293" cy="46166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a:ea typeface="+mn-ea"/>
                <a:cs typeface="Helvetica"/>
              </a:rPr>
              <a:t>10%</a:t>
            </a:r>
          </a:p>
        </p:txBody>
      </p:sp>
      <p:pic>
        <p:nvPicPr>
          <p:cNvPr id="62" name="Picture 61">
            <a:extLst>
              <a:ext uri="{FF2B5EF4-FFF2-40B4-BE49-F238E27FC236}">
                <a16:creationId xmlns:a16="http://schemas.microsoft.com/office/drawing/2014/main" id="{25E0A2D0-EE2F-4C43-86B9-2C42CF28F02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268164" y="4288880"/>
            <a:ext cx="877135" cy="877135"/>
          </a:xfrm>
          <a:prstGeom prst="rect">
            <a:avLst/>
          </a:prstGeom>
        </p:spPr>
      </p:pic>
      <p:pic>
        <p:nvPicPr>
          <p:cNvPr id="35" name="Picture 34">
            <a:extLst>
              <a:ext uri="{FF2B5EF4-FFF2-40B4-BE49-F238E27FC236}">
                <a16:creationId xmlns:a16="http://schemas.microsoft.com/office/drawing/2014/main" id="{832CBB18-55BC-46A8-861E-CD451A63201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6" name="Slide Number Placeholder 5">
            <a:extLst>
              <a:ext uri="{FF2B5EF4-FFF2-40B4-BE49-F238E27FC236}">
                <a16:creationId xmlns:a16="http://schemas.microsoft.com/office/drawing/2014/main" id="{83CA7A14-DFF7-4396-A466-402341D3AE8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7" name="Rectangle 36">
            <a:extLst>
              <a:ext uri="{FF2B5EF4-FFF2-40B4-BE49-F238E27FC236}">
                <a16:creationId xmlns:a16="http://schemas.microsoft.com/office/drawing/2014/main" id="{05E03D06-3BE6-4DCE-B264-494247C0C49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60266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Insurance</a:t>
            </a:r>
          </a:p>
        </p:txBody>
      </p:sp>
      <p:sp>
        <p:nvSpPr>
          <p:cNvPr id="25" name="Rectangle 24">
            <a:extLst>
              <a:ext uri="{FF2B5EF4-FFF2-40B4-BE49-F238E27FC236}">
                <a16:creationId xmlns:a16="http://schemas.microsoft.com/office/drawing/2014/main" id="{D6F3E4AB-B239-4014-8CC3-C8706E0369B4}"/>
              </a:ext>
            </a:extLst>
          </p:cNvPr>
          <p:cNvSpPr/>
          <p:nvPr/>
        </p:nvSpPr>
        <p:spPr>
          <a:xfrm>
            <a:off x="76121" y="922241"/>
            <a:ext cx="3950517" cy="56477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Mutual insurance company </a:t>
            </a:r>
            <a:r>
              <a:rPr kumimoji="0" lang="en-US" sz="1200" b="0" i="0" u="none" strike="noStrike" kern="1200" cap="none" spc="0" normalizeH="0" baseline="0" noProof="0" dirty="0" err="1">
                <a:ln>
                  <a:noFill/>
                </a:ln>
                <a:solidFill>
                  <a:srgbClr val="1F1A62"/>
                </a:solidFill>
                <a:effectLst/>
                <a:uLnTx/>
                <a:uFillTx/>
                <a:latin typeface="Helvetica"/>
                <a:ea typeface="+mn-ea"/>
                <a:cs typeface="Helvetica"/>
              </a:rPr>
              <a:t>Amica</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wanted to justify and optimize their investment in streaming and measure incremental conversions* across OTT publishers compared to their linear TV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Utilized </a:t>
            </a:r>
            <a:r>
              <a:rPr kumimoji="0" lang="en-US" sz="1200" b="0" i="0" u="none" strike="noStrike" kern="1200" cap="none" spc="0" normalizeH="0" baseline="0" noProof="0" dirty="0" err="1">
                <a:ln>
                  <a:noFill/>
                </a:ln>
                <a:solidFill>
                  <a:srgbClr val="1F1A62"/>
                </a:solidFill>
                <a:effectLst/>
                <a:uLnTx/>
                <a:uFillTx/>
                <a:latin typeface="Helvetica"/>
                <a:ea typeface="+mn-ea"/>
                <a:cs typeface="Helvetica"/>
              </a:rPr>
              <a:t>iSpot</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Unified Measurement to analyze the incremental reach and compare the performance of ads running across linear TV and major streaming providers, with the ability to compare at an individual OTT publisher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Custom audience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Streaming served as a valuable complement to traditional TV buys, driving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6x higher</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conversion rates than linear TV ads alone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With visibility into deduplicated reach &amp; conversion rates of linear vs. streaming ads, </a:t>
            </a:r>
            <a:r>
              <a:rPr kumimoji="0" lang="en-US" sz="1200" b="0" i="0" u="none" strike="noStrike" kern="1200" cap="none" spc="0" normalizeH="0" baseline="0" noProof="0" dirty="0" err="1">
                <a:ln>
                  <a:noFill/>
                </a:ln>
                <a:solidFill>
                  <a:srgbClr val="1F1A62"/>
                </a:solidFill>
                <a:effectLst/>
                <a:uLnTx/>
                <a:uFillTx/>
                <a:latin typeface="Helvetica"/>
                <a:ea typeface="+mn-ea"/>
                <a:cs typeface="Helvetica"/>
              </a:rPr>
              <a:t>Amica</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determined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:15s</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streaming ads were most effective in driving conversions, allowing them to adjust their media plan</a:t>
            </a:r>
            <a:endParaRPr kumimoji="0" lang="en-US" sz="1200" b="0" i="0" u="none" strike="noStrike" kern="1200" cap="none" spc="0" normalizeH="0" baseline="0" noProof="0" dirty="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iSpot.tv</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Streaming + Linear TV</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Linear TV, OTT (Connected TV)</a:t>
            </a:r>
          </a:p>
        </p:txBody>
      </p:sp>
      <p:sp>
        <p:nvSpPr>
          <p:cNvPr id="30" name="Rectangle 29">
            <a:extLst>
              <a:ext uri="{FF2B5EF4-FFF2-40B4-BE49-F238E27FC236}">
                <a16:creationId xmlns:a16="http://schemas.microsoft.com/office/drawing/2014/main" id="{75F81532-3D49-4828-8247-ECFA9B63B40D}"/>
              </a:ext>
            </a:extLst>
          </p:cNvPr>
          <p:cNvSpPr/>
          <p:nvPr/>
        </p:nvSpPr>
        <p:spPr>
          <a:xfrm>
            <a:off x="4104947" y="145130"/>
            <a:ext cx="7007894"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a:ea typeface="+mn-ea"/>
                <a:cs typeface="Helvetica"/>
              </a:rPr>
              <a:t>A leading mutual insurance company optimized </a:t>
            </a:r>
            <a:br>
              <a:rPr kumimoji="0" lang="en-US" sz="2200" b="0" i="0" u="none" strike="noStrike" kern="1200" cap="none" spc="0" normalizeH="0" baseline="0" noProof="0" dirty="0">
                <a:ln>
                  <a:noFill/>
                </a:ln>
                <a:solidFill>
                  <a:srgbClr val="1F1A62"/>
                </a:solidFill>
                <a:effectLst/>
                <a:uLnTx/>
                <a:uFillTx/>
                <a:latin typeface="Helvetica"/>
                <a:ea typeface="+mn-ea"/>
                <a:cs typeface="Helvetica"/>
              </a:rPr>
            </a:br>
            <a:r>
              <a:rPr kumimoji="0" lang="en-US" sz="2200" b="0" i="0" u="none" strike="noStrike" kern="1200" cap="none" spc="0" normalizeH="0" baseline="0" noProof="0" dirty="0">
                <a:ln>
                  <a:noFill/>
                </a:ln>
                <a:solidFill>
                  <a:srgbClr val="1F1A62"/>
                </a:solidFill>
                <a:effectLst/>
                <a:uLnTx/>
                <a:uFillTx/>
                <a:latin typeface="Helvetica"/>
                <a:ea typeface="+mn-ea"/>
                <a:cs typeface="Helvetica"/>
              </a:rPr>
              <a:t>their OTT campaign, enabling </a:t>
            </a:r>
            <a:r>
              <a:rPr kumimoji="0" lang="en-US" sz="2200" b="0" i="0" u="none" strike="noStrike" kern="1200" cap="none" spc="0" normalizeH="0" baseline="0" noProof="0" dirty="0">
                <a:ln>
                  <a:noFill/>
                </a:ln>
                <a:solidFill>
                  <a:srgbClr val="ED3C8D"/>
                </a:solidFill>
                <a:effectLst/>
                <a:uLnTx/>
                <a:uFillTx/>
                <a:latin typeface="Helvetica"/>
                <a:ea typeface="+mn-ea"/>
                <a:cs typeface="Helvetica"/>
              </a:rPr>
              <a:t>expanded reach,</a:t>
            </a:r>
            <a:r>
              <a:rPr kumimoji="0" lang="en-US" sz="2200" b="0" i="0" u="none" strike="noStrike" kern="1200" cap="none" spc="0" normalizeH="0" baseline="0" noProof="0" dirty="0">
                <a:ln>
                  <a:noFill/>
                </a:ln>
                <a:solidFill>
                  <a:srgbClr val="1F1A62"/>
                </a:solidFill>
                <a:effectLst/>
                <a:uLnTx/>
                <a:uFillTx/>
                <a:latin typeface="Helvetica"/>
                <a:ea typeface="+mn-ea"/>
                <a:cs typeface="Helvetica"/>
              </a:rPr>
              <a:t> </a:t>
            </a:r>
            <a:r>
              <a:rPr kumimoji="0" lang="en-US" sz="2200" b="0" i="0" u="none" strike="noStrike" kern="1200" cap="none" spc="0" normalizeH="0" baseline="0" noProof="0" dirty="0">
                <a:ln>
                  <a:noFill/>
                </a:ln>
                <a:solidFill>
                  <a:srgbClr val="ED3C8D"/>
                </a:solidFill>
                <a:effectLst/>
                <a:uLnTx/>
                <a:uFillTx/>
                <a:latin typeface="Helvetica"/>
                <a:ea typeface="+mn-ea"/>
                <a:cs typeface="Helvetica"/>
              </a:rPr>
              <a:t>greater brand awareness </a:t>
            </a:r>
            <a:r>
              <a:rPr kumimoji="0" lang="en-US" sz="2200" b="0" i="0" u="none" strike="noStrike" kern="1200" cap="none" spc="0" normalizeH="0" baseline="0" noProof="0" dirty="0">
                <a:ln>
                  <a:noFill/>
                </a:ln>
                <a:solidFill>
                  <a:srgbClr val="1F1A62"/>
                </a:solidFill>
                <a:effectLst/>
                <a:uLnTx/>
                <a:uFillTx/>
                <a:latin typeface="Helvetica"/>
                <a:ea typeface="+mn-ea"/>
                <a:cs typeface="Helvetica"/>
              </a:rPr>
              <a:t>and</a:t>
            </a:r>
            <a:r>
              <a:rPr kumimoji="0" lang="en-US" sz="2200" b="0" i="0" u="none" strike="noStrike" kern="1200" cap="none" spc="0" normalizeH="0" baseline="0" noProof="0" dirty="0">
                <a:ln>
                  <a:noFill/>
                </a:ln>
                <a:solidFill>
                  <a:prstClr val="black"/>
                </a:solidFill>
                <a:effectLst/>
                <a:uLnTx/>
                <a:uFillTx/>
                <a:latin typeface="Helvetica"/>
                <a:ea typeface="+mn-ea"/>
                <a:cs typeface="Helvetica"/>
              </a:rPr>
              <a:t> </a:t>
            </a:r>
            <a:r>
              <a:rPr kumimoji="0" lang="en-US" sz="2200" b="0" i="0" u="none" strike="noStrike" kern="1200" cap="none" spc="0" normalizeH="0" baseline="0" noProof="0" dirty="0">
                <a:ln>
                  <a:noFill/>
                </a:ln>
                <a:solidFill>
                  <a:srgbClr val="ED3C8D"/>
                </a:solidFill>
                <a:effectLst/>
                <a:uLnTx/>
                <a:uFillTx/>
                <a:latin typeface="Helvetica"/>
                <a:ea typeface="+mn-ea"/>
                <a:cs typeface="Helvetica"/>
              </a:rPr>
              <a:t>increased website visits </a:t>
            </a:r>
          </a:p>
        </p:txBody>
      </p:sp>
      <p:sp>
        <p:nvSpPr>
          <p:cNvPr id="37" name="TextBox 36">
            <a:extLst>
              <a:ext uri="{FF2B5EF4-FFF2-40B4-BE49-F238E27FC236}">
                <a16:creationId xmlns:a16="http://schemas.microsoft.com/office/drawing/2014/main" id="{14F36C49-443D-4E60-B1B7-6C4AA013C3F0}"/>
              </a:ext>
            </a:extLst>
          </p:cNvPr>
          <p:cNvSpPr txBox="1"/>
          <p:nvPr/>
        </p:nvSpPr>
        <p:spPr>
          <a:xfrm>
            <a:off x="3973855" y="6186212"/>
            <a:ext cx="633311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iSpot.tv,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Justifying and Optimizing Linear and Streaming TV Advertising.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Q2 2020. *Primary conversion KPI: web visits. </a:t>
            </a:r>
          </a:p>
        </p:txBody>
      </p:sp>
      <p:pic>
        <p:nvPicPr>
          <p:cNvPr id="2050" name="Picture 2" descr="logo-ispot – iSpot.tv">
            <a:extLst>
              <a:ext uri="{FF2B5EF4-FFF2-40B4-BE49-F238E27FC236}">
                <a16:creationId xmlns:a16="http://schemas.microsoft.com/office/drawing/2014/main" id="{1DA2835A-453A-4C7D-BF22-41A097B79C6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18195" y="6106963"/>
            <a:ext cx="1237801" cy="33684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6257D9C8-84BB-40A7-B489-BEFDADC854F5}"/>
              </a:ext>
            </a:extLst>
          </p:cNvPr>
          <p:cNvSpPr txBox="1"/>
          <p:nvPr/>
        </p:nvSpPr>
        <p:spPr>
          <a:xfrm>
            <a:off x="4026639" y="1688692"/>
            <a:ext cx="814134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With the help of Unified Measurement, </a:t>
            </a:r>
            <a:r>
              <a:rPr kumimoji="0" lang="en-US" sz="1400" b="1" i="1" u="none" strike="noStrike" kern="1200" cap="none" spc="0" normalizeH="0" baseline="0" noProof="0" dirty="0" err="1">
                <a:ln>
                  <a:noFill/>
                </a:ln>
                <a:solidFill>
                  <a:srgbClr val="1F1A62"/>
                </a:solidFill>
                <a:effectLst/>
                <a:uLnTx/>
                <a:uFillTx/>
                <a:latin typeface="Helvetica" panose="020B0403020202020204" pitchFamily="34" charset="0"/>
                <a:ea typeface="+mn-ea"/>
                <a:cs typeface="+mn-cs"/>
              </a:rPr>
              <a:t>Amica</a:t>
            </a:r>
            <a:r>
              <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was able to:</a:t>
            </a:r>
          </a:p>
        </p:txBody>
      </p:sp>
      <p:pic>
        <p:nvPicPr>
          <p:cNvPr id="51" name="Picture 50" descr="Shape, circle&#10;&#10;Description automatically generated">
            <a:extLst>
              <a:ext uri="{FF2B5EF4-FFF2-40B4-BE49-F238E27FC236}">
                <a16:creationId xmlns:a16="http://schemas.microsoft.com/office/drawing/2014/main" id="{C7C2EB8A-1A22-47A8-8EE6-AFD3F705C55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62779" y="2428315"/>
            <a:ext cx="1566936" cy="1468697"/>
          </a:xfrm>
          <a:prstGeom prst="rect">
            <a:avLst/>
          </a:prstGeom>
        </p:spPr>
      </p:pic>
      <p:sp>
        <p:nvSpPr>
          <p:cNvPr id="53" name="Rectangle 52">
            <a:extLst>
              <a:ext uri="{FF2B5EF4-FFF2-40B4-BE49-F238E27FC236}">
                <a16:creationId xmlns:a16="http://schemas.microsoft.com/office/drawing/2014/main" id="{96E1A975-415C-4847-B38D-C126B9A01943}"/>
              </a:ext>
            </a:extLst>
          </p:cNvPr>
          <p:cNvSpPr/>
          <p:nvPr/>
        </p:nvSpPr>
        <p:spPr>
          <a:xfrm>
            <a:off x="4235253" y="4354885"/>
            <a:ext cx="2221988" cy="738664"/>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Prove that streaming ads converted at a </a:t>
            </a:r>
            <a:r>
              <a:rPr kumimoji="0" lang="en-US" sz="1400" b="1" i="0" u="none" strike="noStrike" kern="1200" cap="none" spc="0" normalizeH="0" baseline="0" noProof="0">
                <a:ln>
                  <a:noFill/>
                </a:ln>
                <a:solidFill>
                  <a:srgbClr val="1F1A62"/>
                </a:solidFill>
                <a:effectLst/>
                <a:uLnTx/>
                <a:uFillTx/>
                <a:latin typeface="Helvetica"/>
                <a:ea typeface="+mn-ea"/>
                <a:cs typeface="Helvetica"/>
              </a:rPr>
              <a:t>6x higher</a:t>
            </a:r>
            <a:r>
              <a:rPr kumimoji="0" lang="en-US" sz="1400" b="0" i="0" u="none" strike="noStrike" kern="1200" cap="none" spc="0" normalizeH="0" baseline="0" noProof="0">
                <a:ln>
                  <a:noFill/>
                </a:ln>
                <a:solidFill>
                  <a:srgbClr val="1F1A62"/>
                </a:solidFill>
                <a:effectLst/>
                <a:uLnTx/>
                <a:uFillTx/>
                <a:latin typeface="Helvetica"/>
                <a:ea typeface="+mn-ea"/>
                <a:cs typeface="Helvetica"/>
              </a:rPr>
              <a:t> rate than linear ads alone</a:t>
            </a:r>
          </a:p>
        </p:txBody>
      </p:sp>
      <p:grpSp>
        <p:nvGrpSpPr>
          <p:cNvPr id="15" name="Group 14">
            <a:extLst>
              <a:ext uri="{FF2B5EF4-FFF2-40B4-BE49-F238E27FC236}">
                <a16:creationId xmlns:a16="http://schemas.microsoft.com/office/drawing/2014/main" id="{04F63892-2244-4795-9985-3E1B5C66B5D3}"/>
              </a:ext>
            </a:extLst>
          </p:cNvPr>
          <p:cNvGrpSpPr/>
          <p:nvPr/>
        </p:nvGrpSpPr>
        <p:grpSpPr>
          <a:xfrm>
            <a:off x="4932970" y="2509949"/>
            <a:ext cx="826555" cy="1305428"/>
            <a:chOff x="5252750" y="2574086"/>
            <a:chExt cx="826555" cy="1305428"/>
          </a:xfrm>
        </p:grpSpPr>
        <p:sp>
          <p:nvSpPr>
            <p:cNvPr id="54" name="TextBox 53">
              <a:extLst>
                <a:ext uri="{FF2B5EF4-FFF2-40B4-BE49-F238E27FC236}">
                  <a16:creationId xmlns:a16="http://schemas.microsoft.com/office/drawing/2014/main" id="{150AAFBD-62CD-40C6-A197-7191AD4E2523}"/>
                </a:ext>
              </a:extLst>
            </p:cNvPr>
            <p:cNvSpPr txBox="1"/>
            <p:nvPr/>
          </p:nvSpPr>
          <p:spPr>
            <a:xfrm>
              <a:off x="5252750" y="3294739"/>
              <a:ext cx="8265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6X</a:t>
              </a:r>
            </a:p>
          </p:txBody>
        </p:sp>
        <p:pic>
          <p:nvPicPr>
            <p:cNvPr id="8" name="Picture 7" descr="A picture containing text, sign&#10;&#10;Description automatically generated">
              <a:extLst>
                <a:ext uri="{FF2B5EF4-FFF2-40B4-BE49-F238E27FC236}">
                  <a16:creationId xmlns:a16="http://schemas.microsoft.com/office/drawing/2014/main" id="{4F46D492-D364-4A26-AEB5-8B9D189F6C1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67330" y="2574086"/>
              <a:ext cx="797395" cy="797395"/>
            </a:xfrm>
            <a:prstGeom prst="rect">
              <a:avLst/>
            </a:prstGeom>
          </p:spPr>
        </p:pic>
      </p:grpSp>
      <p:sp>
        <p:nvSpPr>
          <p:cNvPr id="44" name="Rectangle 43">
            <a:extLst>
              <a:ext uri="{FF2B5EF4-FFF2-40B4-BE49-F238E27FC236}">
                <a16:creationId xmlns:a16="http://schemas.microsoft.com/office/drawing/2014/main" id="{CAD09A70-9E0F-4633-A7BC-038F3B9CE5D1}"/>
              </a:ext>
            </a:extLst>
          </p:cNvPr>
          <p:cNvSpPr/>
          <p:nvPr/>
        </p:nvSpPr>
        <p:spPr>
          <a:xfrm>
            <a:off x="6631317" y="4354885"/>
            <a:ext cx="2444187" cy="738664"/>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Identify OTT publishers with </a:t>
            </a:r>
            <a:r>
              <a:rPr kumimoji="0" lang="en-US" sz="1400" b="1" i="0" u="none" strike="noStrike" kern="1200" cap="none" spc="0" normalizeH="0" baseline="0" noProof="0">
                <a:ln>
                  <a:noFill/>
                </a:ln>
                <a:solidFill>
                  <a:srgbClr val="1F1A62"/>
                </a:solidFill>
                <a:effectLst/>
                <a:uLnTx/>
                <a:uFillTx/>
                <a:latin typeface="Helvetica"/>
                <a:ea typeface="+mn-ea"/>
                <a:cs typeface="Helvetica"/>
              </a:rPr>
              <a:t>higher conversion rates</a:t>
            </a:r>
            <a:r>
              <a:rPr kumimoji="0" lang="en-US" sz="1400" b="0" i="0" u="none" strike="noStrike" kern="1200" cap="none" spc="0" normalizeH="0" baseline="0" noProof="0">
                <a:ln>
                  <a:noFill/>
                </a:ln>
                <a:solidFill>
                  <a:srgbClr val="1F1A62"/>
                </a:solidFill>
                <a:effectLst/>
                <a:uLnTx/>
                <a:uFillTx/>
                <a:latin typeface="Helvetica"/>
                <a:ea typeface="+mn-ea"/>
                <a:cs typeface="Helvetica"/>
              </a:rPr>
              <a:t>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to continue to invest in</a:t>
            </a:r>
          </a:p>
        </p:txBody>
      </p:sp>
      <p:pic>
        <p:nvPicPr>
          <p:cNvPr id="46" name="Picture 45" descr="Shape, circle&#10;&#10;Description automatically generated">
            <a:extLst>
              <a:ext uri="{FF2B5EF4-FFF2-40B4-BE49-F238E27FC236}">
                <a16:creationId xmlns:a16="http://schemas.microsoft.com/office/drawing/2014/main" id="{43E981CF-35FA-4F19-8470-09D1827D240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69942" y="2428315"/>
            <a:ext cx="1566936" cy="1468697"/>
          </a:xfrm>
          <a:prstGeom prst="rect">
            <a:avLst/>
          </a:prstGeom>
        </p:spPr>
      </p:pic>
      <p:pic>
        <p:nvPicPr>
          <p:cNvPr id="10" name="Picture 9" descr="Icon&#10;&#10;Description automatically generated">
            <a:extLst>
              <a:ext uri="{FF2B5EF4-FFF2-40B4-BE49-F238E27FC236}">
                <a16:creationId xmlns:a16="http://schemas.microsoft.com/office/drawing/2014/main" id="{8EA14E5B-EE93-4651-A19E-FED6CC2D099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69677" y="2578930"/>
            <a:ext cx="1167467" cy="1167467"/>
          </a:xfrm>
          <a:prstGeom prst="rect">
            <a:avLst/>
          </a:prstGeom>
        </p:spPr>
      </p:pic>
      <p:sp>
        <p:nvSpPr>
          <p:cNvPr id="49" name="Rectangle 48">
            <a:extLst>
              <a:ext uri="{FF2B5EF4-FFF2-40B4-BE49-F238E27FC236}">
                <a16:creationId xmlns:a16="http://schemas.microsoft.com/office/drawing/2014/main" id="{EB5F158C-7BD8-4FF5-BC95-76146B80C117}"/>
              </a:ext>
            </a:extLst>
          </p:cNvPr>
          <p:cNvSpPr/>
          <p:nvPr/>
        </p:nvSpPr>
        <p:spPr>
          <a:xfrm>
            <a:off x="9249581" y="4354885"/>
            <a:ext cx="2709791" cy="96657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Determine that </a:t>
            </a:r>
            <a:r>
              <a:rPr kumimoji="0" lang="en-US" sz="1400" b="1" i="0" u="none" strike="noStrike" kern="1200" cap="none" spc="0" normalizeH="0" baseline="0" noProof="0">
                <a:ln>
                  <a:noFill/>
                </a:ln>
                <a:solidFill>
                  <a:srgbClr val="1F1A62"/>
                </a:solidFill>
                <a:effectLst/>
                <a:uLnTx/>
                <a:uFillTx/>
                <a:latin typeface="Helvetica"/>
                <a:ea typeface="+mn-ea"/>
                <a:cs typeface="Helvetica"/>
              </a:rPr>
              <a:t>:15s streaming ads were more effective</a:t>
            </a:r>
            <a:r>
              <a:rPr kumimoji="0" lang="en-US" sz="1400" b="0" i="0" u="none" strike="noStrike" kern="1200" cap="none" spc="0" normalizeH="0" baseline="0" noProof="0">
                <a:ln>
                  <a:noFill/>
                </a:ln>
                <a:solidFill>
                  <a:srgbClr val="1F1A62"/>
                </a:solidFill>
                <a:effectLst/>
                <a:uLnTx/>
                <a:uFillTx/>
                <a:latin typeface="Helvetica"/>
                <a:ea typeface="+mn-ea"/>
                <a:cs typeface="Helvetica"/>
              </a:rPr>
              <a:t> in driving conversions and adjust media plan accordingly</a:t>
            </a:r>
          </a:p>
        </p:txBody>
      </p:sp>
      <p:pic>
        <p:nvPicPr>
          <p:cNvPr id="55" name="Picture 54" descr="Shape, circle&#10;&#10;Description automatically generated">
            <a:extLst>
              <a:ext uri="{FF2B5EF4-FFF2-40B4-BE49-F238E27FC236}">
                <a16:creationId xmlns:a16="http://schemas.microsoft.com/office/drawing/2014/main" id="{3C35E721-F1BD-4026-BAC7-85F74E8B6B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21008" y="2428315"/>
            <a:ext cx="1566936" cy="1468697"/>
          </a:xfrm>
          <a:prstGeom prst="rect">
            <a:avLst/>
          </a:prstGeom>
        </p:spPr>
      </p:pic>
      <p:pic>
        <p:nvPicPr>
          <p:cNvPr id="14" name="Picture 13" descr="Icon&#10;&#10;Description automatically generated">
            <a:extLst>
              <a:ext uri="{FF2B5EF4-FFF2-40B4-BE49-F238E27FC236}">
                <a16:creationId xmlns:a16="http://schemas.microsoft.com/office/drawing/2014/main" id="{E42AB0AB-186A-444C-B58D-D8631816D25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22052" y="2680239"/>
            <a:ext cx="964849" cy="964849"/>
          </a:xfrm>
          <a:prstGeom prst="rect">
            <a:avLst/>
          </a:prstGeom>
        </p:spPr>
      </p:pic>
      <p:pic>
        <p:nvPicPr>
          <p:cNvPr id="3" name="Picture 2">
            <a:extLst>
              <a:ext uri="{FF2B5EF4-FFF2-40B4-BE49-F238E27FC236}">
                <a16:creationId xmlns:a16="http://schemas.microsoft.com/office/drawing/2014/main" id="{48D5F604-CFF7-4230-BA5D-6FB5C684A3B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22577" y="94776"/>
            <a:ext cx="659005" cy="659005"/>
          </a:xfrm>
          <a:prstGeom prst="rect">
            <a:avLst/>
          </a:prstGeom>
        </p:spPr>
      </p:pic>
      <p:sp>
        <p:nvSpPr>
          <p:cNvPr id="27" name="Rectangle 26">
            <a:extLst>
              <a:ext uri="{FF2B5EF4-FFF2-40B4-BE49-F238E27FC236}">
                <a16:creationId xmlns:a16="http://schemas.microsoft.com/office/drawing/2014/main" id="{C9B3E39E-2E64-4C52-85CC-C76C88AB80EA}"/>
              </a:ext>
            </a:extLst>
          </p:cNvPr>
          <p:cNvSpPr/>
          <p:nvPr/>
        </p:nvSpPr>
        <p:spPr>
          <a:xfrm>
            <a:off x="10727703" y="0"/>
            <a:ext cx="1464296"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1F1A62"/>
                </a:solidFill>
                <a:latin typeface="Helvetica" panose="020B0403020202020204" pitchFamily="34" charset="0"/>
              </a:rPr>
              <a:t>Streaming + Linear TV</a:t>
            </a:r>
          </a:p>
        </p:txBody>
      </p:sp>
      <p:pic>
        <p:nvPicPr>
          <p:cNvPr id="26" name="Picture 25">
            <a:extLst>
              <a:ext uri="{FF2B5EF4-FFF2-40B4-BE49-F238E27FC236}">
                <a16:creationId xmlns:a16="http://schemas.microsoft.com/office/drawing/2014/main" id="{FD884E6A-9A0F-4621-B96C-F2C8FE3417F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9" name="Slide Number Placeholder 5">
            <a:extLst>
              <a:ext uri="{FF2B5EF4-FFF2-40B4-BE49-F238E27FC236}">
                <a16:creationId xmlns:a16="http://schemas.microsoft.com/office/drawing/2014/main" id="{C27A42B5-F96D-4B73-926C-88E72287028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1" name="Rectangle 30">
            <a:extLst>
              <a:ext uri="{FF2B5EF4-FFF2-40B4-BE49-F238E27FC236}">
                <a16:creationId xmlns:a16="http://schemas.microsoft.com/office/drawing/2014/main" id="{1546A78A-F6B2-4378-812A-9869102BBD54}"/>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1654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 </a:t>
            </a:r>
            <a:r>
              <a:rPr kumimoji="0" lang="en-US" sz="1600" b="0" i="0" u="none" strike="noStrike" kern="1200" cap="none" spc="0" normalizeH="0" baseline="0" noProof="0">
                <a:ln>
                  <a:noFill/>
                </a:ln>
                <a:solidFill>
                  <a:srgbClr val="FFE900"/>
                </a:solidFill>
                <a:effectLst/>
                <a:uLnTx/>
                <a:uFillTx/>
                <a:latin typeface="Helvetica" pitchFamily="2" charset="0"/>
                <a:ea typeface="+mn-ea"/>
                <a:cs typeface="+mn-cs"/>
              </a:rPr>
              <a:t>(Luxury)</a:t>
            </a:r>
          </a:p>
        </p:txBody>
      </p:sp>
      <p:sp>
        <p:nvSpPr>
          <p:cNvPr id="25" name="Rectangle 24">
            <a:extLst>
              <a:ext uri="{FF2B5EF4-FFF2-40B4-BE49-F238E27FC236}">
                <a16:creationId xmlns:a16="http://schemas.microsoft.com/office/drawing/2014/main" id="{D6F3E4AB-B239-4014-8CC3-C8706E0369B4}"/>
              </a:ext>
            </a:extLst>
          </p:cNvPr>
          <p:cNvSpPr/>
          <p:nvPr/>
        </p:nvSpPr>
        <p:spPr>
          <a:xfrm>
            <a:off x="19559" y="812411"/>
            <a:ext cx="4014787" cy="595547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luxury automotive brand wanted to drive incremental reach of those who hadn’t seen their linear ad, while controlling and optimizing frequency of ad-exposed viewers by tercile</a:t>
            </a: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Created a custom suppression segment comprised of viewers already exposed to brand’s ad on linear, layered with granular digital qualifiers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Targeted new, qualified audiences across OTT, as well as retargeted light &amp; medium ad-exposed viewers across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Delivered cross-screen reach &amp; frequency reporting to identify overlap of ad exposed audiences across linear &amp; digital to ensure the brand’s ad reached the right viewers, at the right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Auto intenders who had not previously engaged with the brand</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Third-party audience who have been exposed via linear 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VideoAmp</a:t>
            </a:r>
            <a:r>
              <a:rPr kumimoji="0" lang="en-US" sz="1200" b="0" i="0" u="none" strike="noStrike" kern="1200" cap="none" spc="0" normalizeH="0" baseline="0" noProof="0">
                <a:ln>
                  <a:noFill/>
                </a:ln>
                <a:solidFill>
                  <a:srgbClr val="1F1A62"/>
                </a:solidFill>
                <a:effectLst/>
                <a:uLnTx/>
                <a:uFillTx/>
                <a:latin typeface="Helvetica"/>
                <a:ea typeface="+mn-ea"/>
                <a:cs typeface="Helvetica"/>
              </a:rPr>
              <a:t> measured </a:t>
            </a:r>
            <a:r>
              <a:rPr kumimoji="0" lang="en-US" sz="1200" b="1" i="0" u="none" strike="noStrike" kern="1200" cap="none" spc="0" normalizeH="0" baseline="0" noProof="0">
                <a:ln>
                  <a:noFill/>
                </a:ln>
                <a:solidFill>
                  <a:srgbClr val="1F1A62"/>
                </a:solidFill>
                <a:effectLst/>
                <a:uLnTx/>
                <a:uFillTx/>
                <a:latin typeface="Helvetica"/>
                <a:ea typeface="+mn-ea"/>
                <a:cs typeface="Helvetica"/>
              </a:rPr>
              <a:t>3.2MM</a:t>
            </a:r>
            <a:r>
              <a:rPr kumimoji="0" lang="en-US" sz="1200" b="0" i="0" u="none" strike="noStrike" kern="1200" cap="none" spc="0" normalizeH="0" baseline="0" noProof="0">
                <a:ln>
                  <a:noFill/>
                </a:ln>
                <a:solidFill>
                  <a:srgbClr val="1F1A62"/>
                </a:solidFill>
                <a:effectLst/>
                <a:uLnTx/>
                <a:uFillTx/>
                <a:latin typeface="Helvetica"/>
                <a:ea typeface="+mn-ea"/>
                <a:cs typeface="Helvetica"/>
              </a:rPr>
              <a:t> in incremental reach across OTT, an increase of </a:t>
            </a:r>
            <a:r>
              <a:rPr kumimoji="0" lang="en-US" sz="1200" b="1" i="0" u="none" strike="noStrike" kern="1200" cap="none" spc="0" normalizeH="0" baseline="0" noProof="0">
                <a:ln>
                  <a:noFill/>
                </a:ln>
                <a:solidFill>
                  <a:srgbClr val="1F1A62"/>
                </a:solidFill>
                <a:effectLst/>
                <a:uLnTx/>
                <a:uFillTx/>
                <a:latin typeface="Helvetica"/>
                <a:ea typeface="+mn-ea"/>
                <a:cs typeface="Helvetica"/>
              </a:rPr>
              <a:t>74%</a:t>
            </a:r>
            <a:r>
              <a:rPr kumimoji="0" lang="en-US" sz="1200" b="0" i="0" u="none" strike="noStrike" kern="1200" cap="none" spc="0" normalizeH="0" baseline="0" noProof="0">
                <a:ln>
                  <a:noFill/>
                </a:ln>
                <a:solidFill>
                  <a:srgbClr val="1F1A62"/>
                </a:solidFill>
                <a:effectLst/>
                <a:uLnTx/>
                <a:uFillTx/>
                <a:latin typeface="Helvetica"/>
                <a:ea typeface="+mn-ea"/>
                <a:cs typeface="Helvetica"/>
              </a:rPr>
              <a:t> vs. linear TV, for an overall cost savings of </a:t>
            </a:r>
            <a:r>
              <a:rPr kumimoji="0" lang="en-US" sz="1200" b="1" i="0" u="none" strike="noStrike" kern="1200" cap="none" spc="0" normalizeH="0" baseline="0" noProof="0">
                <a:ln>
                  <a:noFill/>
                </a:ln>
                <a:solidFill>
                  <a:srgbClr val="1F1A62"/>
                </a:solidFill>
                <a:effectLst/>
                <a:uLnTx/>
                <a:uFillTx/>
                <a:latin typeface="Helvetica"/>
                <a:ea typeface="+mn-ea"/>
                <a:cs typeface="Helvetica"/>
              </a:rPr>
              <a:t>$701K</a:t>
            </a:r>
            <a:endParaRPr kumimoji="0" lang="en-US" sz="1200" b="1"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VideoAmp</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 Multiscreen (non-linear)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OTT</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6" y="79090"/>
            <a:ext cx="6777143"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luxury auto brand achieved incremental reach among previously-unexposed audiences </a:t>
            </a:r>
            <a:r>
              <a:rPr kumimoji="0" lang="en-US" sz="2200" b="0" i="0" u="none" strike="noStrike" kern="1200" cap="none" spc="0" normalizeH="0" baseline="0" noProof="0">
                <a:ln>
                  <a:noFill/>
                </a:ln>
                <a:solidFill>
                  <a:srgbClr val="1F1A62"/>
                </a:solidFill>
                <a:effectLst/>
                <a:uLnTx/>
                <a:uFillTx/>
                <a:latin typeface="Helvetica"/>
                <a:ea typeface="+mn-ea"/>
                <a:cs typeface="+mn-cs"/>
              </a:rPr>
              <a:t>by </a:t>
            </a:r>
            <a:r>
              <a:rPr kumimoji="0" lang="en-US" sz="2200" b="0" i="0" u="none" strike="noStrike" kern="1200" cap="none" spc="0" normalizeH="0" baseline="0" noProof="0">
                <a:ln>
                  <a:noFill/>
                </a:ln>
                <a:solidFill>
                  <a:srgbClr val="ED3C8D"/>
                </a:solidFill>
                <a:effectLst/>
                <a:uLnTx/>
                <a:uFillTx/>
                <a:latin typeface="Helvetica"/>
                <a:ea typeface="+mn-ea"/>
                <a:cs typeface="Helvetica"/>
              </a:rPr>
              <a:t>targeting qualified segments across OTT</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4133" y="6171544"/>
            <a:ext cx="65419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VideoAmp,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Luxury Automotive Brand Leaves No Household Behind with 3.2M Incremental Reach Across OTT</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February 2019.</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050" name="Picture 2" descr="VideoAmp Celebrates More Than 30 Fortune 500 Brands Adopting Its Marketing  Investment Platform With Over $10B Of Investment Optimized">
            <a:extLst>
              <a:ext uri="{FF2B5EF4-FFF2-40B4-BE49-F238E27FC236}">
                <a16:creationId xmlns:a16="http://schemas.microsoft.com/office/drawing/2014/main" id="{44E8518B-572A-4235-A503-287409C9727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39565" y="5996253"/>
            <a:ext cx="1361581" cy="4391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text&#10;&#10;Description automatically generated">
            <a:extLst>
              <a:ext uri="{FF2B5EF4-FFF2-40B4-BE49-F238E27FC236}">
                <a16:creationId xmlns:a16="http://schemas.microsoft.com/office/drawing/2014/main" id="{AAE45A07-5C4F-47BD-AA38-B0C32B4030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53199" y="104502"/>
            <a:ext cx="1061334" cy="613630"/>
          </a:xfrm>
          <a:prstGeom prst="rect">
            <a:avLst/>
          </a:prstGeom>
        </p:spPr>
      </p:pic>
      <p:sp>
        <p:nvSpPr>
          <p:cNvPr id="40" name="Rectangle 39">
            <a:extLst>
              <a:ext uri="{FF2B5EF4-FFF2-40B4-BE49-F238E27FC236}">
                <a16:creationId xmlns:a16="http://schemas.microsoft.com/office/drawing/2014/main" id="{5A27383F-BC94-4CEA-8AE3-25412485F78B}"/>
              </a:ext>
            </a:extLst>
          </p:cNvPr>
          <p:cNvSpPr/>
          <p:nvPr/>
        </p:nvSpPr>
        <p:spPr>
          <a:xfrm>
            <a:off x="4415879" y="4092992"/>
            <a:ext cx="2221988" cy="58477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a:ea typeface="+mn-ea"/>
                <a:cs typeface="Helvetica"/>
              </a:rPr>
              <a:t>Incremental Reach Across OTT</a:t>
            </a:r>
          </a:p>
        </p:txBody>
      </p:sp>
      <p:pic>
        <p:nvPicPr>
          <p:cNvPr id="42" name="Picture 41" descr="Shape, circle&#10;&#10;Description automatically generated">
            <a:extLst>
              <a:ext uri="{FF2B5EF4-FFF2-40B4-BE49-F238E27FC236}">
                <a16:creationId xmlns:a16="http://schemas.microsoft.com/office/drawing/2014/main" id="{76984808-8058-430D-BD9D-A7EE56D76D6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68667" y="2130955"/>
            <a:ext cx="1916413" cy="1871357"/>
          </a:xfrm>
          <a:prstGeom prst="rect">
            <a:avLst/>
          </a:prstGeom>
        </p:spPr>
      </p:pic>
      <p:sp>
        <p:nvSpPr>
          <p:cNvPr id="43" name="Rectangle 42">
            <a:extLst>
              <a:ext uri="{FF2B5EF4-FFF2-40B4-BE49-F238E27FC236}">
                <a16:creationId xmlns:a16="http://schemas.microsoft.com/office/drawing/2014/main" id="{23FC3182-69D5-45E4-8C50-1AB60CE609FE}"/>
              </a:ext>
            </a:extLst>
          </p:cNvPr>
          <p:cNvSpPr/>
          <p:nvPr/>
        </p:nvSpPr>
        <p:spPr>
          <a:xfrm>
            <a:off x="4669473" y="2712690"/>
            <a:ext cx="1714801" cy="70788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40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3.2MM</a:t>
            </a:r>
          </a:p>
        </p:txBody>
      </p:sp>
      <p:pic>
        <p:nvPicPr>
          <p:cNvPr id="33" name="Picture 32" descr="Shape, circle&#10;&#10;Description automatically generated">
            <a:extLst>
              <a:ext uri="{FF2B5EF4-FFF2-40B4-BE49-F238E27FC236}">
                <a16:creationId xmlns:a16="http://schemas.microsoft.com/office/drawing/2014/main" id="{61F05B0C-809B-4A5A-A951-694407E6E6B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48668" y="2130955"/>
            <a:ext cx="1871357" cy="1871357"/>
          </a:xfrm>
          <a:prstGeom prst="rect">
            <a:avLst/>
          </a:prstGeom>
        </p:spPr>
      </p:pic>
      <p:sp>
        <p:nvSpPr>
          <p:cNvPr id="45" name="Rectangle 44">
            <a:extLst>
              <a:ext uri="{FF2B5EF4-FFF2-40B4-BE49-F238E27FC236}">
                <a16:creationId xmlns:a16="http://schemas.microsoft.com/office/drawing/2014/main" id="{E7FC61F1-C844-4A05-AA27-6613179AADF1}"/>
              </a:ext>
            </a:extLst>
          </p:cNvPr>
          <p:cNvSpPr/>
          <p:nvPr/>
        </p:nvSpPr>
        <p:spPr>
          <a:xfrm>
            <a:off x="7226946" y="2712690"/>
            <a:ext cx="1714801" cy="70788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40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74%</a:t>
            </a:r>
          </a:p>
        </p:txBody>
      </p:sp>
      <p:sp>
        <p:nvSpPr>
          <p:cNvPr id="47" name="Rectangle 46">
            <a:extLst>
              <a:ext uri="{FF2B5EF4-FFF2-40B4-BE49-F238E27FC236}">
                <a16:creationId xmlns:a16="http://schemas.microsoft.com/office/drawing/2014/main" id="{F0065A59-F48C-435F-B606-4B34ED3D3930}"/>
              </a:ext>
            </a:extLst>
          </p:cNvPr>
          <p:cNvSpPr/>
          <p:nvPr/>
        </p:nvSpPr>
        <p:spPr>
          <a:xfrm>
            <a:off x="6973352" y="4092992"/>
            <a:ext cx="2221988" cy="58477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a:ea typeface="+mn-ea"/>
                <a:cs typeface="Helvetica"/>
              </a:rPr>
              <a:t>Increase Reach Compared to Linear</a:t>
            </a:r>
          </a:p>
        </p:txBody>
      </p:sp>
      <p:pic>
        <p:nvPicPr>
          <p:cNvPr id="44" name="Picture 43">
            <a:extLst>
              <a:ext uri="{FF2B5EF4-FFF2-40B4-BE49-F238E27FC236}">
                <a16:creationId xmlns:a16="http://schemas.microsoft.com/office/drawing/2014/main" id="{7A8F6645-8439-4556-AE68-331479FB3A2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706142" y="2130955"/>
            <a:ext cx="1871357" cy="1871357"/>
          </a:xfrm>
          <a:prstGeom prst="rect">
            <a:avLst/>
          </a:prstGeom>
        </p:spPr>
      </p:pic>
      <p:sp>
        <p:nvSpPr>
          <p:cNvPr id="46" name="Rectangle 45">
            <a:extLst>
              <a:ext uri="{FF2B5EF4-FFF2-40B4-BE49-F238E27FC236}">
                <a16:creationId xmlns:a16="http://schemas.microsoft.com/office/drawing/2014/main" id="{84E66982-6201-4C99-AAEE-151A79E8EAF2}"/>
              </a:ext>
            </a:extLst>
          </p:cNvPr>
          <p:cNvSpPr/>
          <p:nvPr/>
        </p:nvSpPr>
        <p:spPr>
          <a:xfrm>
            <a:off x="9784420" y="2712690"/>
            <a:ext cx="1714801" cy="70788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40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$701K</a:t>
            </a:r>
          </a:p>
        </p:txBody>
      </p:sp>
      <p:sp>
        <p:nvSpPr>
          <p:cNvPr id="48" name="Rectangle 47">
            <a:extLst>
              <a:ext uri="{FF2B5EF4-FFF2-40B4-BE49-F238E27FC236}">
                <a16:creationId xmlns:a16="http://schemas.microsoft.com/office/drawing/2014/main" id="{937DE703-F2B6-4E8B-A5EE-21430139338F}"/>
              </a:ext>
            </a:extLst>
          </p:cNvPr>
          <p:cNvSpPr/>
          <p:nvPr/>
        </p:nvSpPr>
        <p:spPr>
          <a:xfrm>
            <a:off x="9530826" y="4092992"/>
            <a:ext cx="2221988" cy="58477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a:ea typeface="+mn-ea"/>
                <a:cs typeface="Helvetica"/>
              </a:rPr>
              <a:t>In Overall Cost Savings</a:t>
            </a:r>
          </a:p>
        </p:txBody>
      </p:sp>
      <p:sp>
        <p:nvSpPr>
          <p:cNvPr id="26" name="Rectangle 25">
            <a:extLst>
              <a:ext uri="{FF2B5EF4-FFF2-40B4-BE49-F238E27FC236}">
                <a16:creationId xmlns:a16="http://schemas.microsoft.com/office/drawing/2014/main" id="{874947B5-A683-4A7D-AF5E-D52D3A523C23}"/>
              </a:ext>
            </a:extLst>
          </p:cNvPr>
          <p:cNvSpPr/>
          <p:nvPr/>
        </p:nvSpPr>
        <p:spPr>
          <a:xfrm>
            <a:off x="10454326" y="1"/>
            <a:ext cx="1737674" cy="422602"/>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(non-TV)</a:t>
            </a:r>
          </a:p>
        </p:txBody>
      </p:sp>
      <p:pic>
        <p:nvPicPr>
          <p:cNvPr id="27" name="Picture 26">
            <a:extLst>
              <a:ext uri="{FF2B5EF4-FFF2-40B4-BE49-F238E27FC236}">
                <a16:creationId xmlns:a16="http://schemas.microsoft.com/office/drawing/2014/main" id="{15A621D4-7B08-4E58-9055-5C77C5666EA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9" name="Slide Number Placeholder 5">
            <a:extLst>
              <a:ext uri="{FF2B5EF4-FFF2-40B4-BE49-F238E27FC236}">
                <a16:creationId xmlns:a16="http://schemas.microsoft.com/office/drawing/2014/main" id="{3A339DA4-8E35-45C9-8C3F-D71A659B742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1" name="Rectangle 30">
            <a:extLst>
              <a:ext uri="{FF2B5EF4-FFF2-40B4-BE49-F238E27FC236}">
                <a16:creationId xmlns:a16="http://schemas.microsoft.com/office/drawing/2014/main" id="{79378687-5888-4B38-AD17-663D50770D3A}"/>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23146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A8FA993-F57B-4812-8EEA-A5C7BF84B713}"/>
              </a:ext>
            </a:extLst>
          </p:cNvPr>
          <p:cNvSpPr/>
          <p:nvPr/>
        </p:nvSpPr>
        <p:spPr>
          <a:xfrm>
            <a:off x="7040273" y="3287924"/>
            <a:ext cx="2224994" cy="1277273"/>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4x</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Response Rate </a:t>
            </a: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CTV </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vs. Linear in Campaign 1</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Influenced greater impression share for CTV in Campaign 2</a:t>
            </a:r>
            <a:endParaRPr kumimoji="0" lang="en-US" sz="11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9" name="Rectangle 48">
            <a:extLst>
              <a:ext uri="{FF2B5EF4-FFF2-40B4-BE49-F238E27FC236}">
                <a16:creationId xmlns:a16="http://schemas.microsoft.com/office/drawing/2014/main" id="{2FAF0EED-2231-413F-BE25-55E81AB7A65E}"/>
              </a:ext>
            </a:extLst>
          </p:cNvPr>
          <p:cNvSpPr/>
          <p:nvPr/>
        </p:nvSpPr>
        <p:spPr>
          <a:xfrm>
            <a:off x="4303193" y="3287924"/>
            <a:ext cx="2339898" cy="110799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78%</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CTV Households Were</a:t>
            </a: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Incremental to Linear</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By increasing CTV impression share</a:t>
            </a:r>
          </a:p>
        </p:txBody>
      </p:sp>
      <p:sp>
        <p:nvSpPr>
          <p:cNvPr id="33" name="Rectangle 32">
            <a:extLst>
              <a:ext uri="{FF2B5EF4-FFF2-40B4-BE49-F238E27FC236}">
                <a16:creationId xmlns:a16="http://schemas.microsoft.com/office/drawing/2014/main" id="{AD54A66F-F114-4C8C-BCFE-65075780269A}"/>
              </a:ext>
            </a:extLst>
          </p:cNvPr>
          <p:cNvSpPr/>
          <p:nvPr/>
        </p:nvSpPr>
        <p:spPr>
          <a:xfrm>
            <a:off x="9662449" y="3287924"/>
            <a:ext cx="2224994" cy="110799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-37%</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Cost per Registration </a:t>
            </a: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CTV </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Following adjustments across inventory sources</a:t>
            </a:r>
          </a:p>
        </p:txBody>
      </p:sp>
      <p:sp>
        <p:nvSpPr>
          <p:cNvPr id="32" name="Rectangle 31">
            <a:extLst>
              <a:ext uri="{FF2B5EF4-FFF2-40B4-BE49-F238E27FC236}">
                <a16:creationId xmlns:a16="http://schemas.microsoft.com/office/drawing/2014/main" id="{F7860738-D554-47A1-984B-C68E6F97AE4C}"/>
              </a:ext>
            </a:extLst>
          </p:cNvPr>
          <p:cNvSpPr/>
          <p:nvPr/>
        </p:nvSpPr>
        <p:spPr>
          <a:xfrm>
            <a:off x="7202030" y="4831118"/>
            <a:ext cx="1671671" cy="110799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66C5A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+93%</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Uplift in </a:t>
            </a: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HHs engaged </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due to Linear TV</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Optimizations drove lift</a:t>
            </a:r>
            <a:endPar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1" name="Rectangle 30">
            <a:extLst>
              <a:ext uri="{FF2B5EF4-FFF2-40B4-BE49-F238E27FC236}">
                <a16:creationId xmlns:a16="http://schemas.microsoft.com/office/drawing/2014/main" id="{6E4A5D19-E767-43A4-ADC2-9857A1E7DCB1}"/>
              </a:ext>
            </a:extLst>
          </p:cNvPr>
          <p:cNvSpPr/>
          <p:nvPr/>
        </p:nvSpPr>
        <p:spPr>
          <a:xfrm>
            <a:off x="4303193" y="4831118"/>
            <a:ext cx="2224994" cy="110799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+116%</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Increase in </a:t>
            </a: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TV driven registrations </a:t>
            </a: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CTV</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Optimizations drove increase</a:t>
            </a:r>
            <a:endPar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5" name="Rectangle 34">
            <a:extLst>
              <a:ext uri="{FF2B5EF4-FFF2-40B4-BE49-F238E27FC236}">
                <a16:creationId xmlns:a16="http://schemas.microsoft.com/office/drawing/2014/main" id="{F62644DF-F76B-4F39-8593-5BD7F438419B}"/>
              </a:ext>
            </a:extLst>
          </p:cNvPr>
          <p:cNvSpPr/>
          <p:nvPr/>
        </p:nvSpPr>
        <p:spPr>
          <a:xfrm>
            <a:off x="9547545" y="4831118"/>
            <a:ext cx="2339898" cy="110799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66C5A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-39%</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Cost per Registration</a:t>
            </a: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for Linear TV </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Following adjustments across inventory sources</a:t>
            </a:r>
          </a:p>
        </p:txBody>
      </p:sp>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Fitness</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865679"/>
            <a:ext cx="3904144" cy="55092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fitness advertiser launched a 2-part cross-platform TV campaign &amp; needed a single source for converged TV measurement and attribution to track reach, frequency and incremental reach of linear and Connected TV (CTV</a:t>
            </a:r>
            <a:r>
              <a:rPr kumimoji="0" lang="en-US" sz="1100" b="0" i="0" u="none" strike="noStrike" kern="1200" cap="none" spc="0" normalizeH="0" baseline="0" noProof="0">
                <a:ln>
                  <a:noFill/>
                </a:ln>
                <a:solidFill>
                  <a:srgbClr val="1F1A62"/>
                </a:solidFill>
                <a:effectLst/>
                <a:uLnTx/>
                <a:uFillTx/>
                <a:latin typeface="Helvetica"/>
                <a:ea typeface="+mn-ea"/>
                <a:cs typeface="Helvetica"/>
              </a:rPr>
              <a:t>)</a:t>
            </a:r>
            <a:endParaRPr kumimoji="0" lang="en-US" sz="11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Brand leveraged TVSquared’s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ADvantage</a:t>
            </a:r>
            <a:r>
              <a:rPr kumimoji="0" lang="en-US" sz="1200" b="0" i="0" u="none" strike="noStrike" kern="1200" cap="none" spc="0" normalizeH="0" baseline="0" noProof="0">
                <a:ln>
                  <a:noFill/>
                </a:ln>
                <a:solidFill>
                  <a:srgbClr val="1F1A62"/>
                </a:solidFill>
                <a:effectLst/>
                <a:uLnTx/>
                <a:uFillTx/>
                <a:latin typeface="Helvetica"/>
                <a:ea typeface="+mn-ea"/>
                <a:cs typeface="Helvetica"/>
              </a:rPr>
              <a:t> XP platform for 1:1 deterministic measurement &amp; attribution for a unified view of performance &amp; delivery metrics for all inventory sources including national broadcast &amp; local cable for linear and streaming platforms like Roku, Hulu, Tubi,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Custom Audience Target*</a:t>
            </a: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Adjustments to inventory led to a greater share of impressions on streaming in 2</a:t>
            </a:r>
            <a:r>
              <a:rPr kumimoji="0" lang="en-US" sz="1200" b="0" i="0" u="none" strike="noStrike" kern="1200" cap="none" spc="0" normalizeH="0" baseline="30000" noProof="0">
                <a:ln>
                  <a:noFill/>
                </a:ln>
                <a:solidFill>
                  <a:srgbClr val="1F1A62"/>
                </a:solidFill>
                <a:effectLst/>
                <a:uLnTx/>
                <a:uFillTx/>
                <a:latin typeface="Helvetica"/>
                <a:ea typeface="+mn-ea"/>
                <a:cs typeface="Helvetica"/>
              </a:rPr>
              <a:t>nd</a:t>
            </a:r>
            <a:r>
              <a:rPr kumimoji="0" lang="en-US" sz="1200" b="0" i="0" u="none" strike="noStrike" kern="1200" cap="none" spc="0" normalizeH="0" baseline="0" noProof="0">
                <a:ln>
                  <a:noFill/>
                </a:ln>
                <a:solidFill>
                  <a:srgbClr val="1F1A62"/>
                </a:solidFill>
                <a:effectLst/>
                <a:uLnTx/>
                <a:uFillTx/>
                <a:latin typeface="Helvetica"/>
                <a:ea typeface="+mn-ea"/>
                <a:cs typeface="Helvetica"/>
              </a:rPr>
              <a:t> campaign (</a:t>
            </a:r>
            <a:r>
              <a:rPr kumimoji="0" lang="en-US" sz="1200" b="1" i="0" u="none" strike="noStrike" kern="1200" cap="none" spc="0" normalizeH="0" baseline="0" noProof="0">
                <a:ln>
                  <a:noFill/>
                </a:ln>
                <a:solidFill>
                  <a:srgbClr val="1F1A62"/>
                </a:solidFill>
                <a:effectLst/>
                <a:uLnTx/>
                <a:uFillTx/>
                <a:latin typeface="Helvetica"/>
                <a:ea typeface="+mn-ea"/>
                <a:cs typeface="Helvetica"/>
              </a:rPr>
              <a:t>+87%</a:t>
            </a:r>
            <a:r>
              <a:rPr kumimoji="0" lang="en-US" sz="1200" b="0" i="0" u="none" strike="noStrike" kern="1200" cap="none" spc="0" normalizeH="0" baseline="0" noProof="0">
                <a:ln>
                  <a:noFill/>
                </a:ln>
                <a:solidFill>
                  <a:srgbClr val="1F1A62"/>
                </a:solidFill>
                <a:effectLst/>
                <a:uLnTx/>
                <a:uFillTx/>
                <a:latin typeface="Helvetica"/>
                <a:ea typeface="+mn-ea"/>
                <a:cs typeface="Helvetica"/>
              </a:rPr>
              <a: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Increasing CTV impressions and diversifying across additional publishers increased unique CTV household reach by a further </a:t>
            </a:r>
            <a:r>
              <a:rPr kumimoji="0" lang="en-US" sz="1200" b="1" i="0" u="none" strike="noStrike" kern="1200" cap="none" spc="0" normalizeH="0" baseline="0" noProof="0">
                <a:ln>
                  <a:noFill/>
                </a:ln>
                <a:solidFill>
                  <a:srgbClr val="1F1A62"/>
                </a:solidFill>
                <a:effectLst/>
                <a:uLnTx/>
                <a:uFillTx/>
                <a:latin typeface="Helvetica"/>
                <a:ea typeface="+mn-ea"/>
                <a:cs typeface="Helvetica"/>
              </a:rPr>
              <a:t>22%</a:t>
            </a:r>
            <a:r>
              <a:rPr kumimoji="0" lang="en-US" sz="1200" b="0" i="0" u="none" strike="noStrike" kern="1200" cap="none" spc="0" normalizeH="0" baseline="0" noProof="0">
                <a:ln>
                  <a:noFill/>
                </a:ln>
                <a:solidFill>
                  <a:srgbClr val="1F1A62"/>
                </a:solidFill>
                <a:effectLst/>
                <a:uLnTx/>
                <a:uFillTx/>
                <a:latin typeface="Helvetica"/>
                <a:ea typeface="+mn-ea"/>
                <a:cs typeface="Helvetica"/>
              </a:rPr>
              <a:t> (vs. earlier campaign)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TVSquared’s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ADvantage</a:t>
            </a:r>
            <a:r>
              <a:rPr kumimoji="0" lang="en-US" sz="1200" b="0" i="0" u="none" strike="noStrike" kern="1200" cap="none" spc="0" normalizeH="0" baseline="0" noProof="0">
                <a:ln>
                  <a:noFill/>
                </a:ln>
                <a:solidFill>
                  <a:srgbClr val="1F1A62"/>
                </a:solidFill>
                <a:effectLst/>
                <a:uLnTx/>
                <a:uFillTx/>
                <a:latin typeface="Helvetica"/>
                <a:ea typeface="+mn-ea"/>
                <a:cs typeface="Helvetica"/>
              </a:rPr>
              <a:t> XP platform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 Linear TV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Linear TV</a:t>
            </a:r>
          </a:p>
        </p:txBody>
      </p:sp>
      <p:sp>
        <p:nvSpPr>
          <p:cNvPr id="30" name="Rectangle 29">
            <a:extLst>
              <a:ext uri="{FF2B5EF4-FFF2-40B4-BE49-F238E27FC236}">
                <a16:creationId xmlns:a16="http://schemas.microsoft.com/office/drawing/2014/main" id="{75F81532-3D49-4828-8247-ECFA9B63B40D}"/>
              </a:ext>
            </a:extLst>
          </p:cNvPr>
          <p:cNvSpPr/>
          <p:nvPr/>
        </p:nvSpPr>
        <p:spPr>
          <a:xfrm>
            <a:off x="3996212" y="89355"/>
            <a:ext cx="6890133"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fitness advertiser was able to monitor &amp; optimize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a cross-platform campaign aimed at </a:t>
            </a:r>
            <a:r>
              <a:rPr kumimoji="0" lang="en-US" sz="2200" b="0" i="0" u="none" strike="noStrike" kern="1200" cap="none" spc="0" normalizeH="0" baseline="0" noProof="0">
                <a:ln>
                  <a:noFill/>
                </a:ln>
                <a:solidFill>
                  <a:srgbClr val="ED3C8D"/>
                </a:solidFill>
                <a:effectLst/>
                <a:uLnTx/>
                <a:uFillTx/>
                <a:latin typeface="Helvetica"/>
                <a:ea typeface="+mn-ea"/>
                <a:cs typeface="Helvetica"/>
              </a:rPr>
              <a:t>driving incremental reach </a:t>
            </a:r>
            <a:r>
              <a:rPr kumimoji="0" lang="en-US" sz="2200" b="0" i="0" u="none" strike="noStrike" kern="1200" cap="none" spc="0" normalizeH="0" baseline="0" noProof="0">
                <a:ln>
                  <a:noFill/>
                </a:ln>
                <a:solidFill>
                  <a:srgbClr val="1F1A62"/>
                </a:solidFill>
                <a:effectLst/>
                <a:uLnTx/>
                <a:uFillTx/>
                <a:latin typeface="Helvetica"/>
                <a:ea typeface="+mn-ea"/>
                <a:cs typeface="Helvetica"/>
              </a:rPr>
              <a:t>and</a:t>
            </a:r>
            <a:r>
              <a:rPr kumimoji="0" lang="en-US" sz="2200" b="0" i="0" u="none" strike="noStrike" kern="1200" cap="none" spc="0" normalizeH="0" baseline="0" noProof="0">
                <a:ln>
                  <a:noFill/>
                </a:ln>
                <a:solidFill>
                  <a:srgbClr val="ED3C8D"/>
                </a:solidFill>
                <a:effectLst/>
                <a:uLnTx/>
                <a:uFillTx/>
                <a:latin typeface="Helvetica"/>
                <a:ea typeface="+mn-ea"/>
                <a:cs typeface="Helvetica"/>
              </a:rPr>
              <a:t> online registrations</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5" y="6086712"/>
            <a:ext cx="62301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TVSquared,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ADvantage XP: Delivering a Single Source of Truth for Converged TV .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Campaign 1 - January–March 2021 vs. Campaign 2 - May–July 2021. *Custom target built based on the number and variety of channels and genres they used.</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9" name="Rectangle 28">
            <a:extLst>
              <a:ext uri="{FF2B5EF4-FFF2-40B4-BE49-F238E27FC236}">
                <a16:creationId xmlns:a16="http://schemas.microsoft.com/office/drawing/2014/main" id="{11E9DE5C-053F-42F7-96DA-03E7FC9D701F}"/>
              </a:ext>
            </a:extLst>
          </p:cNvPr>
          <p:cNvSpPr/>
          <p:nvPr/>
        </p:nvSpPr>
        <p:spPr>
          <a:xfrm>
            <a:off x="5951943" y="2982613"/>
            <a:ext cx="4286751" cy="307777"/>
          </a:xfrm>
          <a:prstGeom prst="rect">
            <a:avLst/>
          </a:prstGeom>
        </p:spPr>
        <p:txBody>
          <a:bodyPr wrap="squar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Transforming Insights into Actionable Results</a:t>
            </a:r>
          </a:p>
        </p:txBody>
      </p:sp>
      <p:graphicFrame>
        <p:nvGraphicFramePr>
          <p:cNvPr id="4" name="Table 4">
            <a:extLst>
              <a:ext uri="{FF2B5EF4-FFF2-40B4-BE49-F238E27FC236}">
                <a16:creationId xmlns:a16="http://schemas.microsoft.com/office/drawing/2014/main" id="{AC135B18-AA91-4F18-A448-86B0AD952B5E}"/>
              </a:ext>
            </a:extLst>
          </p:cNvPr>
          <p:cNvGraphicFramePr>
            <a:graphicFrameLocks noGrp="1"/>
          </p:cNvGraphicFramePr>
          <p:nvPr/>
        </p:nvGraphicFramePr>
        <p:xfrm>
          <a:off x="4625999" y="1637987"/>
          <a:ext cx="4170948" cy="751910"/>
        </p:xfrm>
        <a:graphic>
          <a:graphicData uri="http://schemas.openxmlformats.org/drawingml/2006/table">
            <a:tbl>
              <a:tblPr firstRow="1" bandRow="1">
                <a:tableStyleId>{5C22544A-7EE6-4342-B048-85BDC9FD1C3A}</a:tableStyleId>
              </a:tblPr>
              <a:tblGrid>
                <a:gridCol w="1390316">
                  <a:extLst>
                    <a:ext uri="{9D8B030D-6E8A-4147-A177-3AD203B41FA5}">
                      <a16:colId xmlns:a16="http://schemas.microsoft.com/office/drawing/2014/main" val="2861336135"/>
                    </a:ext>
                  </a:extLst>
                </a:gridCol>
                <a:gridCol w="1390316">
                  <a:extLst>
                    <a:ext uri="{9D8B030D-6E8A-4147-A177-3AD203B41FA5}">
                      <a16:colId xmlns:a16="http://schemas.microsoft.com/office/drawing/2014/main" val="1275905719"/>
                    </a:ext>
                  </a:extLst>
                </a:gridCol>
                <a:gridCol w="1390316">
                  <a:extLst>
                    <a:ext uri="{9D8B030D-6E8A-4147-A177-3AD203B41FA5}">
                      <a16:colId xmlns:a16="http://schemas.microsoft.com/office/drawing/2014/main" val="970113353"/>
                    </a:ext>
                  </a:extLst>
                </a:gridCol>
              </a:tblGrid>
              <a:tr h="242564">
                <a:tc>
                  <a:txBody>
                    <a:bodyPr/>
                    <a:lstStyle/>
                    <a:p>
                      <a:r>
                        <a:rPr lang="en-US" sz="1200">
                          <a:solidFill>
                            <a:schemeClr val="bg1"/>
                          </a:solidFill>
                          <a:latin typeface="Helvetica" panose="020B0403020202020204" pitchFamily="34" charset="0"/>
                        </a:rPr>
                        <a:t>Impression split</a:t>
                      </a:r>
                    </a:p>
                  </a:txBody>
                  <a:tcPr marL="46923" marR="46923" marT="31227" marB="31227">
                    <a:solidFill>
                      <a:srgbClr val="1F1A62"/>
                    </a:solidFill>
                  </a:tcPr>
                </a:tc>
                <a:tc>
                  <a:txBody>
                    <a:bodyPr/>
                    <a:lstStyle/>
                    <a:p>
                      <a:pPr algn="ctr"/>
                      <a:r>
                        <a:rPr lang="en-US" sz="1200">
                          <a:solidFill>
                            <a:srgbClr val="1F1A62"/>
                          </a:solidFill>
                          <a:latin typeface="Helvetica" panose="020B0403020202020204" pitchFamily="34" charset="0"/>
                        </a:rPr>
                        <a:t>CTV</a:t>
                      </a:r>
                    </a:p>
                  </a:txBody>
                  <a:tcPr marL="46923" marR="46923" marT="31227" marB="31227">
                    <a:solidFill>
                      <a:srgbClr val="00BFF2"/>
                    </a:solidFill>
                  </a:tcPr>
                </a:tc>
                <a:tc>
                  <a:txBody>
                    <a:bodyPr/>
                    <a:lstStyle/>
                    <a:p>
                      <a:pPr algn="ctr"/>
                      <a:r>
                        <a:rPr lang="en-US" sz="1200">
                          <a:solidFill>
                            <a:srgbClr val="1F1A62"/>
                          </a:solidFill>
                          <a:latin typeface="Helvetica" panose="020B0403020202020204" pitchFamily="34" charset="0"/>
                        </a:rPr>
                        <a:t>Linear</a:t>
                      </a:r>
                    </a:p>
                  </a:txBody>
                  <a:tcPr marL="46923" marR="46923" marT="31227" marB="31227">
                    <a:solidFill>
                      <a:srgbClr val="4EBEA4"/>
                    </a:solidFill>
                  </a:tcPr>
                </a:tc>
                <a:extLst>
                  <a:ext uri="{0D108BD9-81ED-4DB2-BD59-A6C34878D82A}">
                    <a16:rowId xmlns:a16="http://schemas.microsoft.com/office/drawing/2014/main" val="3138789262"/>
                  </a:ext>
                </a:extLst>
              </a:tr>
              <a:tr h="253288">
                <a:tc>
                  <a:txBody>
                    <a:bodyPr/>
                    <a:lstStyle/>
                    <a:p>
                      <a:r>
                        <a:rPr lang="en-US" sz="1200" b="1">
                          <a:solidFill>
                            <a:srgbClr val="1F1A62"/>
                          </a:solidFill>
                          <a:latin typeface="Helvetica" panose="020B0403020202020204" pitchFamily="34" charset="0"/>
                        </a:rPr>
                        <a:t>Campaign 1</a:t>
                      </a:r>
                    </a:p>
                  </a:txBody>
                  <a:tcPr marL="46923" marR="46923" marT="31227" marB="31227"/>
                </a:tc>
                <a:tc>
                  <a:txBody>
                    <a:bodyPr/>
                    <a:lstStyle/>
                    <a:p>
                      <a:pPr algn="ctr"/>
                      <a:r>
                        <a:rPr lang="en-US" sz="1200">
                          <a:solidFill>
                            <a:srgbClr val="1F1A62"/>
                          </a:solidFill>
                          <a:latin typeface="Helvetica" panose="020B0403020202020204" pitchFamily="34" charset="0"/>
                        </a:rPr>
                        <a:t>14%</a:t>
                      </a:r>
                    </a:p>
                  </a:txBody>
                  <a:tcPr marL="46923" marR="46923" marT="31227" marB="31227"/>
                </a:tc>
                <a:tc>
                  <a:txBody>
                    <a:bodyPr/>
                    <a:lstStyle/>
                    <a:p>
                      <a:pPr algn="ctr"/>
                      <a:r>
                        <a:rPr lang="en-US" sz="1200">
                          <a:solidFill>
                            <a:srgbClr val="1F1A62"/>
                          </a:solidFill>
                          <a:latin typeface="Helvetica" panose="020B0403020202020204" pitchFamily="34" charset="0"/>
                        </a:rPr>
                        <a:t>86%</a:t>
                      </a:r>
                    </a:p>
                  </a:txBody>
                  <a:tcPr marL="46923" marR="46923" marT="31227" marB="31227"/>
                </a:tc>
                <a:extLst>
                  <a:ext uri="{0D108BD9-81ED-4DB2-BD59-A6C34878D82A}">
                    <a16:rowId xmlns:a16="http://schemas.microsoft.com/office/drawing/2014/main" val="3825054433"/>
                  </a:ext>
                </a:extLst>
              </a:tr>
              <a:tr h="253288">
                <a:tc>
                  <a:txBody>
                    <a:bodyPr/>
                    <a:lstStyle/>
                    <a:p>
                      <a:r>
                        <a:rPr lang="en-US" sz="1200" b="1">
                          <a:solidFill>
                            <a:srgbClr val="1F1A62"/>
                          </a:solidFill>
                          <a:latin typeface="Helvetica" panose="020B0403020202020204" pitchFamily="34" charset="0"/>
                        </a:rPr>
                        <a:t>Campaign 2</a:t>
                      </a:r>
                    </a:p>
                  </a:txBody>
                  <a:tcPr marL="46923" marR="46923" marT="31227" marB="31227"/>
                </a:tc>
                <a:tc>
                  <a:txBody>
                    <a:bodyPr/>
                    <a:lstStyle/>
                    <a:p>
                      <a:pPr algn="ctr"/>
                      <a:r>
                        <a:rPr lang="en-US" sz="1200">
                          <a:solidFill>
                            <a:srgbClr val="1F1A62"/>
                          </a:solidFill>
                          <a:latin typeface="Helvetica" panose="020B0403020202020204" pitchFamily="34" charset="0"/>
                        </a:rPr>
                        <a:t>58%</a:t>
                      </a:r>
                    </a:p>
                  </a:txBody>
                  <a:tcPr marL="46923" marR="46923" marT="31227" marB="31227"/>
                </a:tc>
                <a:tc>
                  <a:txBody>
                    <a:bodyPr/>
                    <a:lstStyle/>
                    <a:p>
                      <a:pPr algn="ctr"/>
                      <a:r>
                        <a:rPr lang="en-US" sz="1200">
                          <a:solidFill>
                            <a:srgbClr val="1F1A62"/>
                          </a:solidFill>
                          <a:latin typeface="Helvetica" panose="020B0403020202020204" pitchFamily="34" charset="0"/>
                        </a:rPr>
                        <a:t>42%</a:t>
                      </a:r>
                    </a:p>
                  </a:txBody>
                  <a:tcPr marL="46923" marR="46923" marT="31227" marB="31227"/>
                </a:tc>
                <a:extLst>
                  <a:ext uri="{0D108BD9-81ED-4DB2-BD59-A6C34878D82A}">
                    <a16:rowId xmlns:a16="http://schemas.microsoft.com/office/drawing/2014/main" val="1484209072"/>
                  </a:ext>
                </a:extLst>
              </a:tr>
            </a:tbl>
          </a:graphicData>
        </a:graphic>
      </p:graphicFrame>
      <p:pic>
        <p:nvPicPr>
          <p:cNvPr id="50" name="Picture 49">
            <a:extLst>
              <a:ext uri="{FF2B5EF4-FFF2-40B4-BE49-F238E27FC236}">
                <a16:creationId xmlns:a16="http://schemas.microsoft.com/office/drawing/2014/main" id="{E578A668-809D-40BF-B704-03ACEF0332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2193" y="79266"/>
            <a:ext cx="724905" cy="724905"/>
          </a:xfrm>
          <a:prstGeom prst="rect">
            <a:avLst/>
          </a:prstGeom>
        </p:spPr>
      </p:pic>
      <p:sp>
        <p:nvSpPr>
          <p:cNvPr id="39" name="Rectangle 38">
            <a:extLst>
              <a:ext uri="{FF2B5EF4-FFF2-40B4-BE49-F238E27FC236}">
                <a16:creationId xmlns:a16="http://schemas.microsoft.com/office/drawing/2014/main" id="{9383C974-D6B3-4997-A45F-0447192944F9}"/>
              </a:ext>
            </a:extLst>
          </p:cNvPr>
          <p:cNvSpPr/>
          <p:nvPr/>
        </p:nvSpPr>
        <p:spPr>
          <a:xfrm>
            <a:off x="10727703" y="0"/>
            <a:ext cx="1464296"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Linear TV</a:t>
            </a:r>
          </a:p>
        </p:txBody>
      </p:sp>
      <p:grpSp>
        <p:nvGrpSpPr>
          <p:cNvPr id="65" name="Group 64">
            <a:extLst>
              <a:ext uri="{FF2B5EF4-FFF2-40B4-BE49-F238E27FC236}">
                <a16:creationId xmlns:a16="http://schemas.microsoft.com/office/drawing/2014/main" id="{F277B87C-BA4A-42A3-8786-A91F75AC5882}"/>
              </a:ext>
            </a:extLst>
          </p:cNvPr>
          <p:cNvGrpSpPr/>
          <p:nvPr/>
        </p:nvGrpSpPr>
        <p:grpSpPr>
          <a:xfrm>
            <a:off x="9370746" y="1206639"/>
            <a:ext cx="2126706" cy="1614607"/>
            <a:chOff x="9527713" y="2978235"/>
            <a:chExt cx="2126706" cy="1614607"/>
          </a:xfrm>
        </p:grpSpPr>
        <p:sp>
          <p:nvSpPr>
            <p:cNvPr id="66" name="Oval 65">
              <a:extLst>
                <a:ext uri="{FF2B5EF4-FFF2-40B4-BE49-F238E27FC236}">
                  <a16:creationId xmlns:a16="http://schemas.microsoft.com/office/drawing/2014/main" id="{96233C46-7801-4A8F-8A1B-5D05C864EB56}"/>
                </a:ext>
              </a:extLst>
            </p:cNvPr>
            <p:cNvSpPr/>
            <p:nvPr/>
          </p:nvSpPr>
          <p:spPr>
            <a:xfrm>
              <a:off x="9596466" y="3368145"/>
              <a:ext cx="872944" cy="872944"/>
            </a:xfrm>
            <a:prstGeom prst="ellipse">
              <a:avLst/>
            </a:prstGeom>
            <a:solidFill>
              <a:srgbClr val="00BFF2">
                <a:alpha val="610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7" name="Oval 66">
              <a:extLst>
                <a:ext uri="{FF2B5EF4-FFF2-40B4-BE49-F238E27FC236}">
                  <a16:creationId xmlns:a16="http://schemas.microsoft.com/office/drawing/2014/main" id="{57E0F38D-919F-4E40-966E-00D2C3A433E3}"/>
                </a:ext>
              </a:extLst>
            </p:cNvPr>
            <p:cNvSpPr/>
            <p:nvPr/>
          </p:nvSpPr>
          <p:spPr>
            <a:xfrm>
              <a:off x="10286651" y="3215725"/>
              <a:ext cx="1131986" cy="1131986"/>
            </a:xfrm>
            <a:prstGeom prst="ellipse">
              <a:avLst/>
            </a:prstGeom>
            <a:solidFill>
              <a:srgbClr val="4EBEA4">
                <a:alpha val="661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8" name="Rectangle 67">
              <a:extLst>
                <a:ext uri="{FF2B5EF4-FFF2-40B4-BE49-F238E27FC236}">
                  <a16:creationId xmlns:a16="http://schemas.microsoft.com/office/drawing/2014/main" id="{7E5CD9A5-0C2B-42D1-B62E-2C020AD17CDA}"/>
                </a:ext>
              </a:extLst>
            </p:cNvPr>
            <p:cNvSpPr/>
            <p:nvPr/>
          </p:nvSpPr>
          <p:spPr>
            <a:xfrm>
              <a:off x="9779503" y="3671872"/>
              <a:ext cx="506870" cy="276999"/>
            </a:xfrm>
            <a:prstGeom prst="rect">
              <a:avLst/>
            </a:prstGeom>
          </p:spPr>
          <p:txBody>
            <a:bodyPr wrap="square">
              <a:spAutoFit/>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a:t>
              </a:r>
            </a:p>
          </p:txBody>
        </p:sp>
        <p:sp>
          <p:nvSpPr>
            <p:cNvPr id="69" name="Rectangle 68">
              <a:extLst>
                <a:ext uri="{FF2B5EF4-FFF2-40B4-BE49-F238E27FC236}">
                  <a16:creationId xmlns:a16="http://schemas.microsoft.com/office/drawing/2014/main" id="{BD23D144-C188-45D6-9D77-EB88A9512074}"/>
                </a:ext>
              </a:extLst>
            </p:cNvPr>
            <p:cNvSpPr/>
            <p:nvPr/>
          </p:nvSpPr>
          <p:spPr>
            <a:xfrm>
              <a:off x="10458947" y="3666121"/>
              <a:ext cx="787395" cy="276999"/>
            </a:xfrm>
            <a:prstGeom prst="rect">
              <a:avLst/>
            </a:prstGeom>
          </p:spPr>
          <p:txBody>
            <a:bodyPr wrap="square">
              <a:spAutoFit/>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LINEAR</a:t>
              </a:r>
            </a:p>
          </p:txBody>
        </p:sp>
        <p:cxnSp>
          <p:nvCxnSpPr>
            <p:cNvPr id="70" name="Straight Connector 69">
              <a:extLst>
                <a:ext uri="{FF2B5EF4-FFF2-40B4-BE49-F238E27FC236}">
                  <a16:creationId xmlns:a16="http://schemas.microsoft.com/office/drawing/2014/main" id="{B30933EC-3997-44B1-A1BE-CD6413D7AA31}"/>
                </a:ext>
              </a:extLst>
            </p:cNvPr>
            <p:cNvCxnSpPr>
              <a:cxnSpLocks/>
            </p:cNvCxnSpPr>
            <p:nvPr/>
          </p:nvCxnSpPr>
          <p:spPr>
            <a:xfrm flipV="1">
              <a:off x="10348266" y="3249032"/>
              <a:ext cx="0" cy="439410"/>
            </a:xfrm>
            <a:prstGeom prst="line">
              <a:avLst/>
            </a:prstGeom>
            <a:ln>
              <a:solidFill>
                <a:srgbClr val="00192B"/>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B48F843A-EA8D-4F15-9A71-F3B89EA9D093}"/>
                </a:ext>
              </a:extLst>
            </p:cNvPr>
            <p:cNvSpPr/>
            <p:nvPr/>
          </p:nvSpPr>
          <p:spPr>
            <a:xfrm>
              <a:off x="9715720" y="2978235"/>
              <a:ext cx="1265091" cy="253916"/>
            </a:xfrm>
            <a:prstGeom prst="rect">
              <a:avLst/>
            </a:prstGeom>
          </p:spPr>
          <p:txBody>
            <a:bodyPr wrap="squar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OVERLAP – 4%</a:t>
              </a:r>
            </a:p>
          </p:txBody>
        </p:sp>
        <p:sp>
          <p:nvSpPr>
            <p:cNvPr id="72" name="TextBox 71">
              <a:extLst>
                <a:ext uri="{FF2B5EF4-FFF2-40B4-BE49-F238E27FC236}">
                  <a16:creationId xmlns:a16="http://schemas.microsoft.com/office/drawing/2014/main" id="{474A1591-536E-42DF-9487-BE1921473742}"/>
                </a:ext>
              </a:extLst>
            </p:cNvPr>
            <p:cNvSpPr txBox="1"/>
            <p:nvPr/>
          </p:nvSpPr>
          <p:spPr>
            <a:xfrm>
              <a:off x="9527713" y="4377398"/>
              <a:ext cx="21267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*represents overlap of second campaign</a:t>
              </a:r>
            </a:p>
          </p:txBody>
        </p:sp>
      </p:grpSp>
      <p:cxnSp>
        <p:nvCxnSpPr>
          <p:cNvPr id="75" name="Straight Connector 74">
            <a:extLst>
              <a:ext uri="{FF2B5EF4-FFF2-40B4-BE49-F238E27FC236}">
                <a16:creationId xmlns:a16="http://schemas.microsoft.com/office/drawing/2014/main" id="{C2F5E5D9-2C75-4765-A33C-9D4AE54FF1AB}"/>
              </a:ext>
            </a:extLst>
          </p:cNvPr>
          <p:cNvCxnSpPr>
            <a:cxnSpLocks/>
          </p:cNvCxnSpPr>
          <p:nvPr/>
        </p:nvCxnSpPr>
        <p:spPr>
          <a:xfrm>
            <a:off x="4712214" y="2912473"/>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73B78CA0-4008-442F-9E8E-0C9D91309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0403" y="6100855"/>
            <a:ext cx="1812264" cy="362687"/>
          </a:xfrm>
          <a:prstGeom prst="rect">
            <a:avLst/>
          </a:prstGeom>
        </p:spPr>
      </p:pic>
      <p:pic>
        <p:nvPicPr>
          <p:cNvPr id="36" name="Picture 35">
            <a:extLst>
              <a:ext uri="{FF2B5EF4-FFF2-40B4-BE49-F238E27FC236}">
                <a16:creationId xmlns:a16="http://schemas.microsoft.com/office/drawing/2014/main" id="{97BE7D66-16D4-4075-951E-BB378B4E1C7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8" name="Slide Number Placeholder 5">
            <a:extLst>
              <a:ext uri="{FF2B5EF4-FFF2-40B4-BE49-F238E27FC236}">
                <a16:creationId xmlns:a16="http://schemas.microsoft.com/office/drawing/2014/main" id="{2EED0D9E-D512-4239-A864-D47AC97194D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7EDC06DD-C164-451B-BB8A-0A40BDC8E5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931860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ULU REBRAND FALL 2018">
    <a:dk1>
      <a:srgbClr val="FEFDFF"/>
    </a:dk1>
    <a:lt1>
      <a:srgbClr val="141514"/>
    </a:lt1>
    <a:dk2>
      <a:srgbClr val="FEFFFF"/>
    </a:dk2>
    <a:lt2>
      <a:srgbClr val="141514"/>
    </a:lt2>
    <a:accent1>
      <a:srgbClr val="1CE783"/>
    </a:accent1>
    <a:accent2>
      <a:srgbClr val="354CFF"/>
    </a:accent2>
    <a:accent3>
      <a:srgbClr val="21F4ED"/>
    </a:accent3>
    <a:accent4>
      <a:srgbClr val="8B19D1"/>
    </a:accent4>
    <a:accent5>
      <a:srgbClr val="FA3970"/>
    </a:accent5>
    <a:accent6>
      <a:srgbClr val="D3FF1F"/>
    </a:accent6>
    <a:hlink>
      <a:srgbClr val="354CFD"/>
    </a:hlink>
    <a:folHlink>
      <a:srgbClr val="344BF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314B1D-6117-4C19-9DA7-0DF581A2D135}">
  <ds:schemaRef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9f6166fe-9f5b-43aa-b8a9-b4d7ad530bda"/>
    <ds:schemaRef ds:uri="a86b28e8-29a6-4ab8-af18-2a7f61acfad2"/>
    <ds:schemaRef ds:uri="http://www.w3.org/XML/1998/namespace"/>
  </ds:schemaRefs>
</ds:datastoreItem>
</file>

<file path=customXml/itemProps2.xml><?xml version="1.0" encoding="utf-8"?>
<ds:datastoreItem xmlns:ds="http://schemas.openxmlformats.org/officeDocument/2006/customXml" ds:itemID="{7B1CC2F1-12D3-42C7-98F0-C8DDFE55B965}">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9E2365-E763-4750-AD06-50184D625E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TotalTime>
  <Words>8414</Words>
  <Application>Microsoft Office PowerPoint</Application>
  <PresentationFormat>Widescreen</PresentationFormat>
  <Paragraphs>1080</Paragraphs>
  <Slides>37</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Helvetica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cp:revision>
  <dcterms:created xsi:type="dcterms:W3CDTF">2021-09-30T16:03:32Z</dcterms:created>
  <dcterms:modified xsi:type="dcterms:W3CDTF">2021-10-22T17:29:04Z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