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 id="2147483682" r:id="rId6"/>
    <p:sldMasterId id="2147483699" r:id="rId7"/>
    <p:sldMasterId id="2147483733" r:id="rId8"/>
    <p:sldMasterId id="2147483740" r:id="rId9"/>
    <p:sldMasterId id="2147483753" r:id="rId10"/>
    <p:sldMasterId id="2147483777" r:id="rId11"/>
    <p:sldMasterId id="2147483789" r:id="rId12"/>
  </p:sldMasterIdLst>
  <p:notesMasterIdLst>
    <p:notesMasterId r:id="rId44"/>
  </p:notesMasterIdLst>
  <p:sldIdLst>
    <p:sldId id="2146846164" r:id="rId13"/>
    <p:sldId id="2144327877" r:id="rId14"/>
    <p:sldId id="2147376357" r:id="rId15"/>
    <p:sldId id="2147376328" r:id="rId16"/>
    <p:sldId id="2147376358" r:id="rId17"/>
    <p:sldId id="2147376354" r:id="rId18"/>
    <p:sldId id="2147376352" r:id="rId19"/>
    <p:sldId id="2147376360" r:id="rId20"/>
    <p:sldId id="2147376311" r:id="rId21"/>
    <p:sldId id="2147376309" r:id="rId22"/>
    <p:sldId id="2147376350" r:id="rId23"/>
    <p:sldId id="2147376361" r:id="rId24"/>
    <p:sldId id="2146846433" r:id="rId25"/>
    <p:sldId id="2147376329" r:id="rId26"/>
    <p:sldId id="2147376306" r:id="rId27"/>
    <p:sldId id="2147376363" r:id="rId28"/>
    <p:sldId id="2147376355" r:id="rId29"/>
    <p:sldId id="2147376330" r:id="rId30"/>
    <p:sldId id="2147376362" r:id="rId31"/>
    <p:sldId id="2147376365" r:id="rId32"/>
    <p:sldId id="2147376303" r:id="rId33"/>
    <p:sldId id="2146846504" r:id="rId34"/>
    <p:sldId id="2147376364" r:id="rId35"/>
    <p:sldId id="2147376338" r:id="rId36"/>
    <p:sldId id="2146846505" r:id="rId37"/>
    <p:sldId id="2147376344" r:id="rId38"/>
    <p:sldId id="2147376359" r:id="rId39"/>
    <p:sldId id="2146846043" r:id="rId40"/>
    <p:sldId id="2146846067" r:id="rId41"/>
    <p:sldId id="2144328304" r:id="rId42"/>
    <p:sldId id="2146846275"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y Grey" initials="KG" lastIdx="46" clrIdx="0">
    <p:extLst>
      <p:ext uri="{19B8F6BF-5375-455C-9EA6-DF929625EA0E}">
        <p15:presenceInfo xmlns:p15="http://schemas.microsoft.com/office/powerpoint/2012/main" userId="S::kathyg@thevab.com::22e59b4b-9f3d-435f-a82c-af8fffbcfca0" providerId="AD"/>
      </p:ext>
    </p:extLst>
  </p:cmAuthor>
  <p:cmAuthor id="2" name="Danielle Delauro" initials="DD" lastIdx="16" clrIdx="1">
    <p:extLst>
      <p:ext uri="{19B8F6BF-5375-455C-9EA6-DF929625EA0E}">
        <p15:presenceInfo xmlns:p15="http://schemas.microsoft.com/office/powerpoint/2012/main" userId="S-1-5-21-196352387-3830531953-789369879-1177" providerId="AD"/>
      </p:ext>
    </p:extLst>
  </p:cmAuthor>
  <p:cmAuthor id="3" name="Jason Wiese" initials="JW" lastIdx="10" clrIdx="2">
    <p:extLst>
      <p:ext uri="{19B8F6BF-5375-455C-9EA6-DF929625EA0E}">
        <p15:presenceInfo xmlns:p15="http://schemas.microsoft.com/office/powerpoint/2012/main" userId="S::jasonw@thevab.com::4bff8d5b-7de6-4655-b397-69b0afc81113" providerId="AD"/>
      </p:ext>
    </p:extLst>
  </p:cmAuthor>
  <p:cmAuthor id="4" name="Leah Montner Dixon" initials="LMD" lastIdx="20" clrIdx="3">
    <p:extLst>
      <p:ext uri="{19B8F6BF-5375-455C-9EA6-DF929625EA0E}">
        <p15:presenceInfo xmlns:p15="http://schemas.microsoft.com/office/powerpoint/2012/main" userId="S::leahm@thevab.com::d5b2ae9e-9213-4442-b7df-4db8cbe51e5d" providerId="AD"/>
      </p:ext>
    </p:extLst>
  </p:cmAuthor>
  <p:cmAuthor id="5" name="Karolina Guillen" initials="KG" lastIdx="1" clrIdx="4">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EA4"/>
    <a:srgbClr val="E84A99"/>
    <a:srgbClr val="1F1A62"/>
    <a:srgbClr val="E2E8F0"/>
    <a:srgbClr val="ACBDCE"/>
    <a:srgbClr val="00BFF2"/>
    <a:srgbClr val="A343FF"/>
    <a:srgbClr val="FFE600"/>
    <a:srgbClr val="FF6E30"/>
    <a:srgbClr val="1B1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2CF39-1B27-46AB-8C12-2CB3528BE31E}" v="10" dt="2024-07-08T16:49:41.2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Montner Dixon" userId="d5b2ae9e-9213-4442-b7df-4db8cbe51e5d" providerId="ADAL" clId="{4D447ECC-27D5-4D12-A9BC-2C635C4740FA}"/>
    <pc:docChg chg="custSel addSld delSld modSld">
      <pc:chgData name="Leah Montner Dixon" userId="d5b2ae9e-9213-4442-b7df-4db8cbe51e5d" providerId="ADAL" clId="{4D447ECC-27D5-4D12-A9BC-2C635C4740FA}" dt="2023-05-15T21:18:10.604" v="9" actId="20577"/>
      <pc:docMkLst>
        <pc:docMk/>
      </pc:docMkLst>
      <pc:sldChg chg="addSp delSp modSp mod">
        <pc:chgData name="Leah Montner Dixon" userId="d5b2ae9e-9213-4442-b7df-4db8cbe51e5d" providerId="ADAL" clId="{4D447ECC-27D5-4D12-A9BC-2C635C4740FA}" dt="2023-05-15T21:18:10.604" v="9" actId="20577"/>
        <pc:sldMkLst>
          <pc:docMk/>
          <pc:sldMk cId="4212683403" sldId="2144327877"/>
        </pc:sldMkLst>
        <pc:spChg chg="add mod">
          <ac:chgData name="Leah Montner Dixon" userId="d5b2ae9e-9213-4442-b7df-4db8cbe51e5d" providerId="ADAL" clId="{4D447ECC-27D5-4D12-A9BC-2C635C4740FA}" dt="2023-05-15T21:18:10.604" v="9" actId="20577"/>
          <ac:spMkLst>
            <pc:docMk/>
            <pc:sldMk cId="4212683403" sldId="2144327877"/>
            <ac:spMk id="4" creationId="{50C86CC0-B05B-B3E9-5F0E-D59F322FA324}"/>
          </ac:spMkLst>
        </pc:spChg>
        <pc:spChg chg="del">
          <ac:chgData name="Leah Montner Dixon" userId="d5b2ae9e-9213-4442-b7df-4db8cbe51e5d" providerId="ADAL" clId="{4D447ECC-27D5-4D12-A9BC-2C635C4740FA}" dt="2023-05-15T21:18:02.705" v="4" actId="478"/>
          <ac:spMkLst>
            <pc:docMk/>
            <pc:sldMk cId="4212683403" sldId="2144327877"/>
            <ac:spMk id="6" creationId="{1EE2780E-B479-CB84-03DB-50B6D5A62DBC}"/>
          </ac:spMkLst>
        </pc:spChg>
        <pc:spChg chg="del">
          <ac:chgData name="Leah Montner Dixon" userId="d5b2ae9e-9213-4442-b7df-4db8cbe51e5d" providerId="ADAL" clId="{4D447ECC-27D5-4D12-A9BC-2C635C4740FA}" dt="2023-05-15T21:17:26.252" v="3" actId="478"/>
          <ac:spMkLst>
            <pc:docMk/>
            <pc:sldMk cId="4212683403" sldId="2144327877"/>
            <ac:spMk id="8" creationId="{DB24E9DD-2086-FCDF-6F45-A2CFD59F79A9}"/>
          </ac:spMkLst>
        </pc:spChg>
      </pc:sldChg>
      <pc:sldChg chg="add del">
        <pc:chgData name="Leah Montner Dixon" userId="d5b2ae9e-9213-4442-b7df-4db8cbe51e5d" providerId="ADAL" clId="{4D447ECC-27D5-4D12-A9BC-2C635C4740FA}" dt="2023-05-15T13:35:10.563" v="1"/>
        <pc:sldMkLst>
          <pc:docMk/>
          <pc:sldMk cId="2967841978" sldId="2146845988"/>
        </pc:sldMkLst>
      </pc:sldChg>
      <pc:sldChg chg="modCm">
        <pc:chgData name="Leah Montner Dixon" userId="d5b2ae9e-9213-4442-b7df-4db8cbe51e5d" providerId="ADAL" clId="{4D447ECC-27D5-4D12-A9BC-2C635C4740FA}" dt="2023-05-15T13:36:16.377" v="2"/>
        <pc:sldMkLst>
          <pc:docMk/>
          <pc:sldMk cId="2199883224" sldId="2146846172"/>
        </pc:sldMkLst>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4D447ECC-27D5-4D12-A9BC-2C635C4740FA}" dt="2023-05-15T13:36:16.377" v="2"/>
              <pc2:cmMkLst xmlns:pc2="http://schemas.microsoft.com/office/powerpoint/2019/9/main/command">
                <pc:docMk/>
                <pc:sldMk cId="2199883224" sldId="2146846172"/>
                <pc2:cmMk id="{0553FB30-FACC-408C-B906-ED78FE8FDD9F}"/>
              </pc2:cmMkLst>
              <pc226:cmRplyChg chg="add">
                <pc226:chgData name="Leah Montner Dixon" userId="d5b2ae9e-9213-4442-b7df-4db8cbe51e5d" providerId="ADAL" clId="{4D447ECC-27D5-4D12-A9BC-2C635C4740FA}" dt="2023-05-15T13:36:16.377" v="2"/>
                <pc2:cmRplyMkLst xmlns:pc2="http://schemas.microsoft.com/office/powerpoint/2019/9/main/command">
                  <pc:docMk/>
                  <pc:sldMk cId="2199883224" sldId="2146846172"/>
                  <pc2:cmMk id="{0553FB30-FACC-408C-B906-ED78FE8FDD9F}"/>
                  <pc2:cmRplyMk id="{F1AEECBC-C2D7-4B06-92A2-3273545B6588}"/>
                </pc2:cmRplyMkLst>
              </pc226:cmRplyChg>
            </pc226:cmChg>
          </p:ext>
        </pc:extLst>
      </pc:sldChg>
    </pc:docChg>
  </pc:docChgLst>
  <pc:docChgLst>
    <pc:chgData name="Karolina Guillen" userId="c1c08796-a0be-47c6-af52-5d31fd96ec50" providerId="ADAL" clId="{F4500755-BE50-4F84-89CC-970D57CB165A}"/>
    <pc:docChg chg="undo redo custSel modSld">
      <pc:chgData name="Karolina Guillen" userId="c1c08796-a0be-47c6-af52-5d31fd96ec50" providerId="ADAL" clId="{F4500755-BE50-4F84-89CC-970D57CB165A}" dt="2023-06-02T14:52:58.859" v="551"/>
      <pc:docMkLst>
        <pc:docMk/>
      </pc:docMkLst>
      <pc:sldChg chg="addSp delSp modSp mod">
        <pc:chgData name="Karolina Guillen" userId="c1c08796-a0be-47c6-af52-5d31fd96ec50" providerId="ADAL" clId="{F4500755-BE50-4F84-89CC-970D57CB165A}" dt="2023-05-19T20:18:11.597" v="546" actId="12789"/>
        <pc:sldMkLst>
          <pc:docMk/>
          <pc:sldMk cId="4212683403" sldId="2144327877"/>
        </pc:sldMkLst>
        <pc:spChg chg="del">
          <ac:chgData name="Karolina Guillen" userId="c1c08796-a0be-47c6-af52-5d31fd96ec50" providerId="ADAL" clId="{F4500755-BE50-4F84-89CC-970D57CB165A}" dt="2023-05-19T20:03:50.782" v="439" actId="478"/>
          <ac:spMkLst>
            <pc:docMk/>
            <pc:sldMk cId="4212683403" sldId="2144327877"/>
            <ac:spMk id="3" creationId="{04D51C8E-7DBD-468F-8413-E52C3CC99149}"/>
          </ac:spMkLst>
        </pc:spChg>
        <pc:spChg chg="mod">
          <ac:chgData name="Karolina Guillen" userId="c1c08796-a0be-47c6-af52-5d31fd96ec50" providerId="ADAL" clId="{F4500755-BE50-4F84-89CC-970D57CB165A}" dt="2023-05-19T20:16:47.889" v="539" actId="20577"/>
          <ac:spMkLst>
            <pc:docMk/>
            <pc:sldMk cId="4212683403" sldId="2144327877"/>
            <ac:spMk id="4" creationId="{50C86CC0-B05B-B3E9-5F0E-D59F322FA324}"/>
          </ac:spMkLst>
        </pc:spChg>
        <pc:spChg chg="mod ord">
          <ac:chgData name="Karolina Guillen" userId="c1c08796-a0be-47c6-af52-5d31fd96ec50" providerId="ADAL" clId="{F4500755-BE50-4F84-89CC-970D57CB165A}" dt="2023-05-19T20:18:11.597" v="546" actId="12789"/>
          <ac:spMkLst>
            <pc:docMk/>
            <pc:sldMk cId="4212683403" sldId="2144327877"/>
            <ac:spMk id="5" creationId="{20325821-D3C3-47B3-BC5B-D972B60A7668}"/>
          </ac:spMkLst>
        </pc:spChg>
        <pc:spChg chg="mod ord">
          <ac:chgData name="Karolina Guillen" userId="c1c08796-a0be-47c6-af52-5d31fd96ec50" providerId="ADAL" clId="{F4500755-BE50-4F84-89CC-970D57CB165A}" dt="2023-05-19T20:18:11.597" v="546" actId="12789"/>
          <ac:spMkLst>
            <pc:docMk/>
            <pc:sldMk cId="4212683403" sldId="2144327877"/>
            <ac:spMk id="7" creationId="{47C2C805-4308-9886-56D3-9EB5BCD97D00}"/>
          </ac:spMkLst>
        </pc:spChg>
        <pc:spChg chg="add del mod topLvl">
          <ac:chgData name="Karolina Guillen" userId="c1c08796-a0be-47c6-af52-5d31fd96ec50" providerId="ADAL" clId="{F4500755-BE50-4F84-89CC-970D57CB165A}" dt="2023-05-19T20:16:44.928" v="538" actId="1036"/>
          <ac:spMkLst>
            <pc:docMk/>
            <pc:sldMk cId="4212683403" sldId="2144327877"/>
            <ac:spMk id="11" creationId="{A3C1BDB1-1546-76D6-F367-E396DD9D2EB8}"/>
          </ac:spMkLst>
        </pc:spChg>
        <pc:spChg chg="add mod topLvl">
          <ac:chgData name="Karolina Guillen" userId="c1c08796-a0be-47c6-af52-5d31fd96ec50" providerId="ADAL" clId="{F4500755-BE50-4F84-89CC-970D57CB165A}" dt="2023-05-19T20:16:44.928" v="538" actId="1036"/>
          <ac:spMkLst>
            <pc:docMk/>
            <pc:sldMk cId="4212683403" sldId="2144327877"/>
            <ac:spMk id="15" creationId="{233F4350-91F9-B5E4-2759-B2678590F5BE}"/>
          </ac:spMkLst>
        </pc:spChg>
        <pc:spChg chg="del">
          <ac:chgData name="Karolina Guillen" userId="c1c08796-a0be-47c6-af52-5d31fd96ec50" providerId="ADAL" clId="{F4500755-BE50-4F84-89CC-970D57CB165A}" dt="2023-05-19T20:03:52.487" v="440" actId="478"/>
          <ac:spMkLst>
            <pc:docMk/>
            <pc:sldMk cId="4212683403" sldId="2144327877"/>
            <ac:spMk id="19" creationId="{2F88C82D-7CF0-438E-BB5E-A33A77D936B6}"/>
          </ac:spMkLst>
        </pc:spChg>
        <pc:spChg chg="mod ord">
          <ac:chgData name="Karolina Guillen" userId="c1c08796-a0be-47c6-af52-5d31fd96ec50" providerId="ADAL" clId="{F4500755-BE50-4F84-89CC-970D57CB165A}" dt="2023-05-19T20:17:44.353" v="542" actId="1076"/>
          <ac:spMkLst>
            <pc:docMk/>
            <pc:sldMk cId="4212683403" sldId="2144327877"/>
            <ac:spMk id="22" creationId="{9FC49F6C-5188-457F-BE6C-625753CA72DF}"/>
          </ac:spMkLst>
        </pc:spChg>
        <pc:spChg chg="mod ord">
          <ac:chgData name="Karolina Guillen" userId="c1c08796-a0be-47c6-af52-5d31fd96ec50" providerId="ADAL" clId="{F4500755-BE50-4F84-89CC-970D57CB165A}" dt="2023-05-19T20:17:52.737" v="543" actId="1076"/>
          <ac:spMkLst>
            <pc:docMk/>
            <pc:sldMk cId="4212683403" sldId="2144327877"/>
            <ac:spMk id="23" creationId="{7463450E-C761-4861-8D01-CDB4E291AF7B}"/>
          </ac:spMkLst>
        </pc:spChg>
        <pc:grpChg chg="add del mod">
          <ac:chgData name="Karolina Guillen" userId="c1c08796-a0be-47c6-af52-5d31fd96ec50" providerId="ADAL" clId="{F4500755-BE50-4F84-89CC-970D57CB165A}" dt="2023-05-19T20:06:09.506" v="476" actId="165"/>
          <ac:grpSpMkLst>
            <pc:docMk/>
            <pc:sldMk cId="4212683403" sldId="2144327877"/>
            <ac:grpSpMk id="17" creationId="{F0A8F9B4-FA61-58B4-4CF0-C32D7A406F77}"/>
          </ac:grpSpMkLst>
        </pc:grpChg>
        <pc:picChg chg="mod ord">
          <ac:chgData name="Karolina Guillen" userId="c1c08796-a0be-47c6-af52-5d31fd96ec50" providerId="ADAL" clId="{F4500755-BE50-4F84-89CC-970D57CB165A}" dt="2023-05-19T20:16:44.928" v="538" actId="1036"/>
          <ac:picMkLst>
            <pc:docMk/>
            <pc:sldMk cId="4212683403" sldId="2144327877"/>
            <ac:picMk id="14" creationId="{3BDE82AA-2B5C-F3F0-1F18-6CEB29D6874C}"/>
          </ac:picMkLst>
        </pc:picChg>
        <pc:picChg chg="del mod ord">
          <ac:chgData name="Karolina Guillen" userId="c1c08796-a0be-47c6-af52-5d31fd96ec50" providerId="ADAL" clId="{F4500755-BE50-4F84-89CC-970D57CB165A}" dt="2023-05-19T20:08:29.891" v="507" actId="478"/>
          <ac:picMkLst>
            <pc:docMk/>
            <pc:sldMk cId="4212683403" sldId="2144327877"/>
            <ac:picMk id="16" creationId="{E4453F47-43A1-82A3-04BD-E016375C8621}"/>
          </ac:picMkLst>
        </pc:picChg>
        <pc:picChg chg="mod ord">
          <ac:chgData name="Karolina Guillen" userId="c1c08796-a0be-47c6-af52-5d31fd96ec50" providerId="ADAL" clId="{F4500755-BE50-4F84-89CC-970D57CB165A}" dt="2023-05-19T20:16:44.928" v="538" actId="1036"/>
          <ac:picMkLst>
            <pc:docMk/>
            <pc:sldMk cId="4212683403" sldId="2144327877"/>
            <ac:picMk id="21" creationId="{E8146E65-3C69-3692-31E1-783990DAF59D}"/>
          </ac:picMkLst>
        </pc:picChg>
      </pc:sldChg>
      <pc:sldChg chg="modSp modCm">
        <pc:chgData name="Karolina Guillen" userId="c1c08796-a0be-47c6-af52-5d31fd96ec50" providerId="ADAL" clId="{F4500755-BE50-4F84-89CC-970D57CB165A}" dt="2023-06-02T14:52:58.859" v="551"/>
        <pc:sldMkLst>
          <pc:docMk/>
          <pc:sldMk cId="3110856516" sldId="2144328304"/>
        </pc:sldMkLst>
        <pc:spChg chg="mod">
          <ac:chgData name="Karolina Guillen" userId="c1c08796-a0be-47c6-af52-5d31fd96ec50" providerId="ADAL" clId="{F4500755-BE50-4F84-89CC-970D57CB165A}" dt="2023-06-02T14:52:54.486" v="550"/>
          <ac:spMkLst>
            <pc:docMk/>
            <pc:sldMk cId="3110856516" sldId="2144328304"/>
            <ac:spMk id="54" creationId="{60DD0CFA-4EFB-F977-17AC-309EFB3B3B21}"/>
          </ac:spMkLst>
        </pc:spChg>
        <pc:picChg chg="mod">
          <ac:chgData name="Karolina Guillen" userId="c1c08796-a0be-47c6-af52-5d31fd96ec50" providerId="ADAL" clId="{F4500755-BE50-4F84-89CC-970D57CB165A}" dt="2023-06-02T14:52:48.918" v="549"/>
          <ac:picMkLst>
            <pc:docMk/>
            <pc:sldMk cId="3110856516" sldId="2144328304"/>
            <ac:picMk id="12" creationId="{4842C532-38E9-D708-0E6D-6BD0EFDB0FA5}"/>
          </ac:picMkLst>
        </pc:picChg>
        <pc:extLst>
          <p:ext xmlns:p="http://schemas.openxmlformats.org/presentationml/2006/main" uri="{D6D511B9-2390-475A-947B-AFAB55BFBCF1}">
            <pc226:cmChg xmlns:pc226="http://schemas.microsoft.com/office/powerpoint/2022/06/main/command" chg="mod">
              <pc226:chgData name="Karolina Guillen" userId="c1c08796-a0be-47c6-af52-5d31fd96ec50" providerId="ADAL" clId="{F4500755-BE50-4F84-89CC-970D57CB165A}" dt="2023-06-02T14:52:58.859" v="551"/>
              <pc2:cmMkLst xmlns:pc2="http://schemas.microsoft.com/office/powerpoint/2019/9/main/command">
                <pc:docMk/>
                <pc:sldMk cId="3110856516" sldId="2144328304"/>
                <pc2:cmMk id="{763ED995-F72B-4D04-BBED-A4FE0922B6A3}"/>
              </pc2:cmMkLst>
            </pc226:cmChg>
          </p:ext>
        </pc:extLst>
      </pc:sldChg>
      <pc:sldChg chg="modSp mod">
        <pc:chgData name="Karolina Guillen" userId="c1c08796-a0be-47c6-af52-5d31fd96ec50" providerId="ADAL" clId="{F4500755-BE50-4F84-89CC-970D57CB165A}" dt="2023-05-15T13:57:36.801" v="102" actId="6549"/>
        <pc:sldMkLst>
          <pc:docMk/>
          <pc:sldMk cId="4129290295" sldId="2146845985"/>
        </pc:sldMkLst>
        <pc:spChg chg="mod">
          <ac:chgData name="Karolina Guillen" userId="c1c08796-a0be-47c6-af52-5d31fd96ec50" providerId="ADAL" clId="{F4500755-BE50-4F84-89CC-970D57CB165A}" dt="2023-05-15T13:57:36.801" v="102" actId="6549"/>
          <ac:spMkLst>
            <pc:docMk/>
            <pc:sldMk cId="4129290295" sldId="2146845985"/>
            <ac:spMk id="18" creationId="{767B1F28-6D89-31E2-3C81-D2421470689B}"/>
          </ac:spMkLst>
        </pc:spChg>
        <pc:spChg chg="mod">
          <ac:chgData name="Karolina Guillen" userId="c1c08796-a0be-47c6-af52-5d31fd96ec50" providerId="ADAL" clId="{F4500755-BE50-4F84-89CC-970D57CB165A}" dt="2023-05-15T13:57:31.551" v="99" actId="20577"/>
          <ac:spMkLst>
            <pc:docMk/>
            <pc:sldMk cId="4129290295" sldId="2146845985"/>
            <ac:spMk id="20" creationId="{97FF452B-E7F3-A615-F516-5CE06DA555F2}"/>
          </ac:spMkLst>
        </pc:spChg>
      </pc:sldChg>
      <pc:sldChg chg="modSp mod">
        <pc:chgData name="Karolina Guillen" userId="c1c08796-a0be-47c6-af52-5d31fd96ec50" providerId="ADAL" clId="{F4500755-BE50-4F84-89CC-970D57CB165A}" dt="2023-05-16T20:03:31.876" v="435" actId="404"/>
        <pc:sldMkLst>
          <pc:docMk/>
          <pc:sldMk cId="600429393" sldId="2146846067"/>
        </pc:sldMkLst>
        <pc:spChg chg="mod">
          <ac:chgData name="Karolina Guillen" userId="c1c08796-a0be-47c6-af52-5d31fd96ec50" providerId="ADAL" clId="{F4500755-BE50-4F84-89CC-970D57CB165A}" dt="2023-05-16T19:21:38.852" v="416" actId="20577"/>
          <ac:spMkLst>
            <pc:docMk/>
            <pc:sldMk cId="600429393" sldId="2146846067"/>
            <ac:spMk id="3" creationId="{11B8C5A8-D87A-6B39-F37C-68133CEB75A7}"/>
          </ac:spMkLst>
        </pc:spChg>
        <pc:spChg chg="mod">
          <ac:chgData name="Karolina Guillen" userId="c1c08796-a0be-47c6-af52-5d31fd96ec50" providerId="ADAL" clId="{F4500755-BE50-4F84-89CC-970D57CB165A}" dt="2023-05-16T20:03:31.876" v="435" actId="404"/>
          <ac:spMkLst>
            <pc:docMk/>
            <pc:sldMk cId="600429393" sldId="2146846067"/>
            <ac:spMk id="4" creationId="{6779246E-2255-345D-41C3-B8C5ACADAC03}"/>
          </ac:spMkLst>
        </pc:spChg>
      </pc:sldChg>
      <pc:sldChg chg="modSp mod">
        <pc:chgData name="Karolina Guillen" userId="c1c08796-a0be-47c6-af52-5d31fd96ec50" providerId="ADAL" clId="{F4500755-BE50-4F84-89CC-970D57CB165A}" dt="2023-05-16T19:10:25.714" v="107" actId="20577"/>
        <pc:sldMkLst>
          <pc:docMk/>
          <pc:sldMk cId="909290646" sldId="2146846154"/>
        </pc:sldMkLst>
        <pc:spChg chg="mod">
          <ac:chgData name="Karolina Guillen" userId="c1c08796-a0be-47c6-af52-5d31fd96ec50" providerId="ADAL" clId="{F4500755-BE50-4F84-89CC-970D57CB165A}" dt="2023-05-16T19:10:25.714" v="107" actId="20577"/>
          <ac:spMkLst>
            <pc:docMk/>
            <pc:sldMk cId="909290646" sldId="2146846154"/>
            <ac:spMk id="28" creationId="{F7D44A28-3BE9-4DC4-A9E5-8C1E66A9FB21}"/>
          </ac:spMkLst>
        </pc:spChg>
      </pc:sldChg>
      <pc:sldChg chg="modSp mod">
        <pc:chgData name="Karolina Guillen" userId="c1c08796-a0be-47c6-af52-5d31fd96ec50" providerId="ADAL" clId="{F4500755-BE50-4F84-89CC-970D57CB165A}" dt="2023-05-16T19:23:36.503" v="425" actId="20577"/>
        <pc:sldMkLst>
          <pc:docMk/>
          <pc:sldMk cId="1821278828" sldId="2146846161"/>
        </pc:sldMkLst>
        <pc:spChg chg="mod">
          <ac:chgData name="Karolina Guillen" userId="c1c08796-a0be-47c6-af52-5d31fd96ec50" providerId="ADAL" clId="{F4500755-BE50-4F84-89CC-970D57CB165A}" dt="2023-05-16T19:23:36.503" v="425" actId="20577"/>
          <ac:spMkLst>
            <pc:docMk/>
            <pc:sldMk cId="1821278828" sldId="2146846161"/>
            <ac:spMk id="12" creationId="{5AACEA5A-9217-7894-FE1D-77AB0BF162C3}"/>
          </ac:spMkLst>
        </pc:spChg>
      </pc:sldChg>
      <pc:sldChg chg="modSp mod modCm">
        <pc:chgData name="Karolina Guillen" userId="c1c08796-a0be-47c6-af52-5d31fd96ec50" providerId="ADAL" clId="{F4500755-BE50-4F84-89CC-970D57CB165A}" dt="2023-05-16T19:18:29.203" v="408" actId="14100"/>
        <pc:sldMkLst>
          <pc:docMk/>
          <pc:sldMk cId="3360496983" sldId="2146846167"/>
        </pc:sldMkLst>
        <pc:spChg chg="mod">
          <ac:chgData name="Karolina Guillen" userId="c1c08796-a0be-47c6-af52-5d31fd96ec50" providerId="ADAL" clId="{F4500755-BE50-4F84-89CC-970D57CB165A}" dt="2023-05-16T19:18:25.636" v="407" actId="14100"/>
          <ac:spMkLst>
            <pc:docMk/>
            <pc:sldMk cId="3360496983" sldId="2146846167"/>
            <ac:spMk id="4" creationId="{6E85DCD8-ADC9-0729-CA1E-5195BF7FCE58}"/>
          </ac:spMkLst>
        </pc:spChg>
        <pc:spChg chg="mod">
          <ac:chgData name="Karolina Guillen" userId="c1c08796-a0be-47c6-af52-5d31fd96ec50" providerId="ADAL" clId="{F4500755-BE50-4F84-89CC-970D57CB165A}" dt="2023-05-16T19:18:29.203" v="408" actId="14100"/>
          <ac:spMkLst>
            <pc:docMk/>
            <pc:sldMk cId="3360496983" sldId="2146846167"/>
            <ac:spMk id="15" creationId="{B175DAAE-AA57-D026-3531-4E69EA19AE10}"/>
          </ac:spMkLst>
        </pc:spChg>
        <pc:extLst>
          <p:ext xmlns:p="http://schemas.openxmlformats.org/presentationml/2006/main" uri="{D6D511B9-2390-475A-947B-AFAB55BFBCF1}">
            <pc226:cmChg xmlns:pc226="http://schemas.microsoft.com/office/powerpoint/2022/06/main/command" chg="">
              <pc226:chgData name="Karolina Guillen" userId="c1c08796-a0be-47c6-af52-5d31fd96ec50" providerId="ADAL" clId="{F4500755-BE50-4F84-89CC-970D57CB165A}" dt="2023-05-15T13:58:11.684" v="103"/>
              <pc2:cmMkLst xmlns:pc2="http://schemas.microsoft.com/office/powerpoint/2019/9/main/command">
                <pc:docMk/>
                <pc:sldMk cId="3360496983" sldId="2146846167"/>
                <pc2:cmMk id="{FAECA72E-2A43-4B98-AF68-51BB436352FF}"/>
              </pc2:cmMkLst>
              <pc226:cmRplyChg chg="add">
                <pc226:chgData name="Karolina Guillen" userId="c1c08796-a0be-47c6-af52-5d31fd96ec50" providerId="ADAL" clId="{F4500755-BE50-4F84-89CC-970D57CB165A}" dt="2023-05-15T13:58:11.684" v="103"/>
                <pc2:cmRplyMkLst xmlns:pc2="http://schemas.microsoft.com/office/powerpoint/2019/9/main/command">
                  <pc:docMk/>
                  <pc:sldMk cId="3360496983" sldId="2146846167"/>
                  <pc2:cmMk id="{FAECA72E-2A43-4B98-AF68-51BB436352FF}"/>
                  <pc2:cmRplyMk id="{813B6148-CAAA-47C4-83C1-EDCFD74509A5}"/>
                </pc2:cmRplyMkLst>
              </pc226:cmRplyChg>
            </pc226:cmChg>
          </p:ext>
        </pc:extLst>
      </pc:sldChg>
      <pc:sldChg chg="modSp">
        <pc:chgData name="Karolina Guillen" userId="c1c08796-a0be-47c6-af52-5d31fd96ec50" providerId="ADAL" clId="{F4500755-BE50-4F84-89CC-970D57CB165A}" dt="2023-05-16T19:19:59.757" v="409" actId="208"/>
        <pc:sldMkLst>
          <pc:docMk/>
          <pc:sldMk cId="2493013969" sldId="2146846169"/>
        </pc:sldMkLst>
        <pc:graphicFrameChg chg="mod">
          <ac:chgData name="Karolina Guillen" userId="c1c08796-a0be-47c6-af52-5d31fd96ec50" providerId="ADAL" clId="{F4500755-BE50-4F84-89CC-970D57CB165A}" dt="2023-05-16T19:19:59.757" v="409" actId="208"/>
          <ac:graphicFrameMkLst>
            <pc:docMk/>
            <pc:sldMk cId="2493013969" sldId="2146846169"/>
            <ac:graphicFrameMk id="6" creationId="{2C18B5FD-7DE3-158B-8AED-034557748E44}"/>
          </ac:graphicFrameMkLst>
        </pc:graphicFrameChg>
      </pc:sldChg>
      <pc:sldChg chg="modSp mod">
        <pc:chgData name="Karolina Guillen" userId="c1c08796-a0be-47c6-af52-5d31fd96ec50" providerId="ADAL" clId="{F4500755-BE50-4F84-89CC-970D57CB165A}" dt="2023-05-19T15:00:20.825" v="438" actId="207"/>
        <pc:sldMkLst>
          <pc:docMk/>
          <pc:sldMk cId="3830422962" sldId="2146846171"/>
        </pc:sldMkLst>
        <pc:spChg chg="mod">
          <ac:chgData name="Karolina Guillen" userId="c1c08796-a0be-47c6-af52-5d31fd96ec50" providerId="ADAL" clId="{F4500755-BE50-4F84-89CC-970D57CB165A}" dt="2023-05-19T15:00:20.825" v="438" actId="207"/>
          <ac:spMkLst>
            <pc:docMk/>
            <pc:sldMk cId="3830422962" sldId="2146846171"/>
            <ac:spMk id="2" creationId="{6B8CA3AB-9F1B-49A7-EBCE-91C1448876F9}"/>
          </ac:spMkLst>
        </pc:spChg>
      </pc:sldChg>
      <pc:sldChg chg="modSp mod">
        <pc:chgData name="Karolina Guillen" userId="c1c08796-a0be-47c6-af52-5d31fd96ec50" providerId="ADAL" clId="{F4500755-BE50-4F84-89CC-970D57CB165A}" dt="2023-05-16T19:21:10.572" v="413" actId="115"/>
        <pc:sldMkLst>
          <pc:docMk/>
          <pc:sldMk cId="2199883224" sldId="2146846172"/>
        </pc:sldMkLst>
        <pc:spChg chg="mod">
          <ac:chgData name="Karolina Guillen" userId="c1c08796-a0be-47c6-af52-5d31fd96ec50" providerId="ADAL" clId="{F4500755-BE50-4F84-89CC-970D57CB165A}" dt="2023-05-16T19:21:10.572" v="413" actId="115"/>
          <ac:spMkLst>
            <pc:docMk/>
            <pc:sldMk cId="2199883224" sldId="2146846172"/>
            <ac:spMk id="16" creationId="{4B33F46C-CBCC-F0BA-6D2B-97F34DA5B8EE}"/>
          </ac:spMkLst>
        </pc:spChg>
      </pc:sldChg>
      <pc:sldChg chg="modSp mod">
        <pc:chgData name="Karolina Guillen" userId="c1c08796-a0be-47c6-af52-5d31fd96ec50" providerId="ADAL" clId="{F4500755-BE50-4F84-89CC-970D57CB165A}" dt="2023-05-16T19:20:44.284" v="410" actId="20577"/>
        <pc:sldMkLst>
          <pc:docMk/>
          <pc:sldMk cId="1162593607" sldId="2146846180"/>
        </pc:sldMkLst>
        <pc:spChg chg="mod">
          <ac:chgData name="Karolina Guillen" userId="c1c08796-a0be-47c6-af52-5d31fd96ec50" providerId="ADAL" clId="{F4500755-BE50-4F84-89CC-970D57CB165A}" dt="2023-05-16T19:20:44.284" v="410" actId="20577"/>
          <ac:spMkLst>
            <pc:docMk/>
            <pc:sldMk cId="1162593607" sldId="2146846180"/>
            <ac:spMk id="6" creationId="{D0A2836C-7FA1-6B78-DF41-8F0205C58AF8}"/>
          </ac:spMkLst>
        </pc:spChg>
      </pc:sldChg>
      <pc:sldChg chg="modSp mod">
        <pc:chgData name="Karolina Guillen" userId="c1c08796-a0be-47c6-af52-5d31fd96ec50" providerId="ADAL" clId="{F4500755-BE50-4F84-89CC-970D57CB165A}" dt="2023-05-16T19:23:41.968" v="427" actId="20577"/>
        <pc:sldMkLst>
          <pc:docMk/>
          <pc:sldMk cId="3507121432" sldId="2146846188"/>
        </pc:sldMkLst>
        <pc:spChg chg="mod">
          <ac:chgData name="Karolina Guillen" userId="c1c08796-a0be-47c6-af52-5d31fd96ec50" providerId="ADAL" clId="{F4500755-BE50-4F84-89CC-970D57CB165A}" dt="2023-05-16T19:23:41.968" v="427" actId="20577"/>
          <ac:spMkLst>
            <pc:docMk/>
            <pc:sldMk cId="3507121432" sldId="2146846188"/>
            <ac:spMk id="4" creationId="{D5AEAFF8-3491-8C05-13E8-A4A0DBC5CC93}"/>
          </ac:spMkLst>
        </pc:spChg>
      </pc:sldChg>
      <pc:sldChg chg="modSp mod">
        <pc:chgData name="Karolina Guillen" userId="c1c08796-a0be-47c6-af52-5d31fd96ec50" providerId="ADAL" clId="{F4500755-BE50-4F84-89CC-970D57CB165A}" dt="2023-05-19T20:58:55.295" v="547" actId="1076"/>
        <pc:sldMkLst>
          <pc:docMk/>
          <pc:sldMk cId="3736785141" sldId="2146846193"/>
        </pc:sldMkLst>
        <pc:picChg chg="mod">
          <ac:chgData name="Karolina Guillen" userId="c1c08796-a0be-47c6-af52-5d31fd96ec50" providerId="ADAL" clId="{F4500755-BE50-4F84-89CC-970D57CB165A}" dt="2023-05-19T20:58:55.295" v="547" actId="1076"/>
          <ac:picMkLst>
            <pc:docMk/>
            <pc:sldMk cId="3736785141" sldId="2146846193"/>
            <ac:picMk id="5" creationId="{5F768E28-0D09-782F-1240-2B7CF82C77B4}"/>
          </ac:picMkLst>
        </pc:picChg>
      </pc:sldChg>
    </pc:docChg>
  </pc:docChgLst>
  <pc:docChgLst>
    <pc:chgData name="Leah Montner Dixon" userId="d5b2ae9e-9213-4442-b7df-4db8cbe51e5d" providerId="ADAL" clId="{1CE224EE-CECC-464C-AF1C-71C2AA54C5F1}"/>
    <pc:docChg chg="undo custSel addSld delSld modSld sldOrd">
      <pc:chgData name="Leah Montner Dixon" userId="d5b2ae9e-9213-4442-b7df-4db8cbe51e5d" providerId="ADAL" clId="{1CE224EE-CECC-464C-AF1C-71C2AA54C5F1}" dt="2023-06-02T15:57:30.004" v="991"/>
      <pc:docMkLst>
        <pc:docMk/>
      </pc:docMkLst>
      <pc:sldChg chg="del">
        <pc:chgData name="Leah Montner Dixon" userId="d5b2ae9e-9213-4442-b7df-4db8cbe51e5d" providerId="ADAL" clId="{1CE224EE-CECC-464C-AF1C-71C2AA54C5F1}" dt="2023-05-12T21:09:33.286" v="0" actId="47"/>
        <pc:sldMkLst>
          <pc:docMk/>
          <pc:sldMk cId="3044569295" sldId="2697"/>
        </pc:sldMkLst>
      </pc:sldChg>
      <pc:sldChg chg="del">
        <pc:chgData name="Leah Montner Dixon" userId="d5b2ae9e-9213-4442-b7df-4db8cbe51e5d" providerId="ADAL" clId="{1CE224EE-CECC-464C-AF1C-71C2AA54C5F1}" dt="2023-05-12T21:09:33.286" v="0" actId="47"/>
        <pc:sldMkLst>
          <pc:docMk/>
          <pc:sldMk cId="2963326950" sldId="16128"/>
        </pc:sldMkLst>
      </pc:sldChg>
      <pc:sldChg chg="del">
        <pc:chgData name="Leah Montner Dixon" userId="d5b2ae9e-9213-4442-b7df-4db8cbe51e5d" providerId="ADAL" clId="{1CE224EE-CECC-464C-AF1C-71C2AA54C5F1}" dt="2023-05-12T21:09:33.286" v="0" actId="47"/>
        <pc:sldMkLst>
          <pc:docMk/>
          <pc:sldMk cId="2325099460" sldId="2144327519"/>
        </pc:sldMkLst>
      </pc:sldChg>
      <pc:sldChg chg="del">
        <pc:chgData name="Leah Montner Dixon" userId="d5b2ae9e-9213-4442-b7df-4db8cbe51e5d" providerId="ADAL" clId="{1CE224EE-CECC-464C-AF1C-71C2AA54C5F1}" dt="2023-05-12T21:09:33.286" v="0" actId="47"/>
        <pc:sldMkLst>
          <pc:docMk/>
          <pc:sldMk cId="3585150420" sldId="2144327540"/>
        </pc:sldMkLst>
      </pc:sldChg>
      <pc:sldChg chg="addSp delSp modSp mod addCm">
        <pc:chgData name="Leah Montner Dixon" userId="d5b2ae9e-9213-4442-b7df-4db8cbe51e5d" providerId="ADAL" clId="{1CE224EE-CECC-464C-AF1C-71C2AA54C5F1}" dt="2023-05-19T20:34:16.839" v="748" actId="403"/>
        <pc:sldMkLst>
          <pc:docMk/>
          <pc:sldMk cId="4212683403" sldId="2144327877"/>
        </pc:sldMkLst>
        <pc:spChg chg="mod">
          <ac:chgData name="Leah Montner Dixon" userId="d5b2ae9e-9213-4442-b7df-4db8cbe51e5d" providerId="ADAL" clId="{1CE224EE-CECC-464C-AF1C-71C2AA54C5F1}" dt="2023-05-19T20:34:16.839" v="748" actId="403"/>
          <ac:spMkLst>
            <pc:docMk/>
            <pc:sldMk cId="4212683403" sldId="2144327877"/>
            <ac:spMk id="4" creationId="{50C86CC0-B05B-B3E9-5F0E-D59F322FA324}"/>
          </ac:spMkLst>
        </pc:spChg>
        <pc:spChg chg="mod topLvl">
          <ac:chgData name="Leah Montner Dixon" userId="d5b2ae9e-9213-4442-b7df-4db8cbe51e5d" providerId="ADAL" clId="{1CE224EE-CECC-464C-AF1C-71C2AA54C5F1}" dt="2023-05-19T20:33:50.173" v="733" actId="1036"/>
          <ac:spMkLst>
            <pc:docMk/>
            <pc:sldMk cId="4212683403" sldId="2144327877"/>
            <ac:spMk id="5" creationId="{20325821-D3C3-47B3-BC5B-D972B60A7668}"/>
          </ac:spMkLst>
        </pc:spChg>
        <pc:spChg chg="add mod ord">
          <ac:chgData name="Leah Montner Dixon" userId="d5b2ae9e-9213-4442-b7df-4db8cbe51e5d" providerId="ADAL" clId="{1CE224EE-CECC-464C-AF1C-71C2AA54C5F1}" dt="2023-05-16T18:50:43.446" v="340" actId="167"/>
          <ac:spMkLst>
            <pc:docMk/>
            <pc:sldMk cId="4212683403" sldId="2144327877"/>
            <ac:spMk id="6" creationId="{FC06FBA5-E484-A99E-92DC-77FD504518CF}"/>
          </ac:spMkLst>
        </pc:spChg>
        <pc:spChg chg="mod topLvl">
          <ac:chgData name="Leah Montner Dixon" userId="d5b2ae9e-9213-4442-b7df-4db8cbe51e5d" providerId="ADAL" clId="{1CE224EE-CECC-464C-AF1C-71C2AA54C5F1}" dt="2023-05-19T20:33:50.173" v="733" actId="1036"/>
          <ac:spMkLst>
            <pc:docMk/>
            <pc:sldMk cId="4212683403" sldId="2144327877"/>
            <ac:spMk id="7" creationId="{47C2C805-4308-9886-56D3-9EB5BCD97D00}"/>
          </ac:spMkLst>
        </pc:spChg>
        <pc:spChg chg="mod">
          <ac:chgData name="Leah Montner Dixon" userId="d5b2ae9e-9213-4442-b7df-4db8cbe51e5d" providerId="ADAL" clId="{1CE224EE-CECC-464C-AF1C-71C2AA54C5F1}" dt="2023-05-19T20:33:53.916" v="734" actId="1076"/>
          <ac:spMkLst>
            <pc:docMk/>
            <pc:sldMk cId="4212683403" sldId="2144327877"/>
            <ac:spMk id="8" creationId="{CC4A5512-46DA-91BA-778B-BDEA4A858637}"/>
          </ac:spMkLst>
        </pc:spChg>
        <pc:spChg chg="mod">
          <ac:chgData name="Leah Montner Dixon" userId="d5b2ae9e-9213-4442-b7df-4db8cbe51e5d" providerId="ADAL" clId="{1CE224EE-CECC-464C-AF1C-71C2AA54C5F1}" dt="2023-05-16T19:32:36.153" v="378"/>
          <ac:spMkLst>
            <pc:docMk/>
            <pc:sldMk cId="4212683403" sldId="2144327877"/>
            <ac:spMk id="9" creationId="{348066F1-5946-304E-2953-6223BEAD0FA4}"/>
          </ac:spMkLst>
        </pc:spChg>
        <pc:spChg chg="del">
          <ac:chgData name="Leah Montner Dixon" userId="d5b2ae9e-9213-4442-b7df-4db8cbe51e5d" providerId="ADAL" clId="{1CE224EE-CECC-464C-AF1C-71C2AA54C5F1}" dt="2023-05-16T18:50:41.690" v="338" actId="478"/>
          <ac:spMkLst>
            <pc:docMk/>
            <pc:sldMk cId="4212683403" sldId="2144327877"/>
            <ac:spMk id="11" creationId="{8913A4A8-72F8-3EBA-C1E6-595E24FAB51B}"/>
          </ac:spMkLst>
        </pc:spChg>
        <pc:spChg chg="mod topLvl">
          <ac:chgData name="Leah Montner Dixon" userId="d5b2ae9e-9213-4442-b7df-4db8cbe51e5d" providerId="ADAL" clId="{1CE224EE-CECC-464C-AF1C-71C2AA54C5F1}" dt="2023-05-19T20:33:50.173" v="733" actId="1036"/>
          <ac:spMkLst>
            <pc:docMk/>
            <pc:sldMk cId="4212683403" sldId="2144327877"/>
            <ac:spMk id="11" creationId="{A3C1BDB1-1546-76D6-F367-E396DD9D2EB8}"/>
          </ac:spMkLst>
        </pc:spChg>
        <pc:spChg chg="mod">
          <ac:chgData name="Leah Montner Dixon" userId="d5b2ae9e-9213-4442-b7df-4db8cbe51e5d" providerId="ADAL" clId="{1CE224EE-CECC-464C-AF1C-71C2AA54C5F1}" dt="2023-05-16T18:50:47.786" v="351" actId="1036"/>
          <ac:spMkLst>
            <pc:docMk/>
            <pc:sldMk cId="4212683403" sldId="2144327877"/>
            <ac:spMk id="12" creationId="{FCBDB492-9443-3D4A-8E9D-B3CECB95DCD7}"/>
          </ac:spMkLst>
        </pc:spChg>
        <pc:spChg chg="mod topLvl">
          <ac:chgData name="Leah Montner Dixon" userId="d5b2ae9e-9213-4442-b7df-4db8cbe51e5d" providerId="ADAL" clId="{1CE224EE-CECC-464C-AF1C-71C2AA54C5F1}" dt="2023-05-19T20:33:50.173" v="733" actId="1036"/>
          <ac:spMkLst>
            <pc:docMk/>
            <pc:sldMk cId="4212683403" sldId="2144327877"/>
            <ac:spMk id="15" creationId="{233F4350-91F9-B5E4-2759-B2678590F5BE}"/>
          </ac:spMkLst>
        </pc:spChg>
        <pc:spChg chg="mod">
          <ac:chgData name="Leah Montner Dixon" userId="d5b2ae9e-9213-4442-b7df-4db8cbe51e5d" providerId="ADAL" clId="{1CE224EE-CECC-464C-AF1C-71C2AA54C5F1}" dt="2023-05-16T19:32:31.373" v="377"/>
          <ac:spMkLst>
            <pc:docMk/>
            <pc:sldMk cId="4212683403" sldId="2144327877"/>
            <ac:spMk id="20" creationId="{B796AA46-05F7-4348-A8B5-A2211DF268D5}"/>
          </ac:spMkLst>
        </pc:spChg>
        <pc:spChg chg="mod topLvl">
          <ac:chgData name="Leah Montner Dixon" userId="d5b2ae9e-9213-4442-b7df-4db8cbe51e5d" providerId="ADAL" clId="{1CE224EE-CECC-464C-AF1C-71C2AA54C5F1}" dt="2023-05-19T20:33:50.173" v="733" actId="1036"/>
          <ac:spMkLst>
            <pc:docMk/>
            <pc:sldMk cId="4212683403" sldId="2144327877"/>
            <ac:spMk id="22" creationId="{9FC49F6C-5188-457F-BE6C-625753CA72DF}"/>
          </ac:spMkLst>
        </pc:spChg>
        <pc:spChg chg="mod topLvl">
          <ac:chgData name="Leah Montner Dixon" userId="d5b2ae9e-9213-4442-b7df-4db8cbe51e5d" providerId="ADAL" clId="{1CE224EE-CECC-464C-AF1C-71C2AA54C5F1}" dt="2023-05-19T20:33:50.173" v="733" actId="1036"/>
          <ac:spMkLst>
            <pc:docMk/>
            <pc:sldMk cId="4212683403" sldId="2144327877"/>
            <ac:spMk id="23" creationId="{7463450E-C761-4861-8D01-CDB4E291AF7B}"/>
          </ac:spMkLst>
        </pc:spChg>
        <pc:grpChg chg="add del mod">
          <ac:chgData name="Leah Montner Dixon" userId="d5b2ae9e-9213-4442-b7df-4db8cbe51e5d" providerId="ADAL" clId="{1CE224EE-CECC-464C-AF1C-71C2AA54C5F1}" dt="2023-05-19T20:33:20.424" v="714" actId="165"/>
          <ac:grpSpMkLst>
            <pc:docMk/>
            <pc:sldMk cId="4212683403" sldId="2144327877"/>
            <ac:grpSpMk id="25" creationId="{1A8E9C13-0329-52B2-049F-DD780780E042}"/>
          </ac:grpSpMkLst>
        </pc:grpChg>
        <pc:picChg chg="mod topLvl">
          <ac:chgData name="Leah Montner Dixon" userId="d5b2ae9e-9213-4442-b7df-4db8cbe51e5d" providerId="ADAL" clId="{1CE224EE-CECC-464C-AF1C-71C2AA54C5F1}" dt="2023-05-19T20:33:50.173" v="733" actId="1036"/>
          <ac:picMkLst>
            <pc:docMk/>
            <pc:sldMk cId="4212683403" sldId="2144327877"/>
            <ac:picMk id="14" creationId="{3BDE82AA-2B5C-F3F0-1F18-6CEB29D6874C}"/>
          </ac:picMkLst>
        </pc:picChg>
        <pc:picChg chg="mod topLvl">
          <ac:chgData name="Leah Montner Dixon" userId="d5b2ae9e-9213-4442-b7df-4db8cbe51e5d" providerId="ADAL" clId="{1CE224EE-CECC-464C-AF1C-71C2AA54C5F1}" dt="2023-05-19T20:33:50.173" v="733" actId="1036"/>
          <ac:picMkLst>
            <pc:docMk/>
            <pc:sldMk cId="4212683403" sldId="2144327877"/>
            <ac:picMk id="21" creationId="{E8146E65-3C69-3692-31E1-783990DAF59D}"/>
          </ac:picMkLst>
        </pc:pic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1CE224EE-CECC-464C-AF1C-71C2AA54C5F1}" dt="2023-05-16T18:53:18.861" v="363"/>
              <pc2:cmMkLst xmlns:pc2="http://schemas.microsoft.com/office/powerpoint/2019/9/main/command">
                <pc:docMk/>
                <pc:sldMk cId="4212683403" sldId="2144327877"/>
                <pc2:cmMk id="{F3646EBE-1456-4404-877D-B587991D3D2D}"/>
              </pc2:cmMkLst>
            </pc226:cmChg>
          </p:ext>
        </pc:extLst>
      </pc:sldChg>
      <pc:sldChg chg="delCm modCm">
        <pc:chgData name="Leah Montner Dixon" userId="d5b2ae9e-9213-4442-b7df-4db8cbe51e5d" providerId="ADAL" clId="{1CE224EE-CECC-464C-AF1C-71C2AA54C5F1}" dt="2023-06-02T15:57:30.004" v="991"/>
        <pc:sldMkLst>
          <pc:docMk/>
          <pc:sldMk cId="3110856516" sldId="2144328304"/>
        </pc:sldMkLst>
        <pc:extLst>
          <p:ext xmlns:p="http://schemas.openxmlformats.org/presentationml/2006/main" uri="{D6D511B9-2390-475A-947B-AFAB55BFBCF1}">
            <pc226:cmChg xmlns:pc226="http://schemas.microsoft.com/office/powerpoint/2022/06/main/command" chg="del mod">
              <pc226:chgData name="Leah Montner Dixon" userId="d5b2ae9e-9213-4442-b7df-4db8cbe51e5d" providerId="ADAL" clId="{1CE224EE-CECC-464C-AF1C-71C2AA54C5F1}" dt="2023-06-02T15:57:30.004" v="991"/>
              <pc2:cmMkLst xmlns:pc2="http://schemas.microsoft.com/office/powerpoint/2019/9/main/command">
                <pc:docMk/>
                <pc:sldMk cId="3110856516" sldId="2144328304"/>
                <pc2:cmMk id="{763ED995-F72B-4D04-BBED-A4FE0922B6A3}"/>
              </pc2:cmMkLst>
            </pc226:cmChg>
          </p:ext>
        </pc:extLst>
      </pc:sldChg>
      <pc:sldChg chg="del">
        <pc:chgData name="Leah Montner Dixon" userId="d5b2ae9e-9213-4442-b7df-4db8cbe51e5d" providerId="ADAL" clId="{1CE224EE-CECC-464C-AF1C-71C2AA54C5F1}" dt="2023-05-12T21:09:33.286" v="0" actId="47"/>
        <pc:sldMkLst>
          <pc:docMk/>
          <pc:sldMk cId="2155437863" sldId="2146845981"/>
        </pc:sldMkLst>
      </pc:sldChg>
      <pc:sldChg chg="ord">
        <pc:chgData name="Leah Montner Dixon" userId="d5b2ae9e-9213-4442-b7df-4db8cbe51e5d" providerId="ADAL" clId="{1CE224EE-CECC-464C-AF1C-71C2AA54C5F1}" dt="2023-05-16T14:31:50.328" v="41"/>
        <pc:sldMkLst>
          <pc:docMk/>
          <pc:sldMk cId="4129290295" sldId="2146845985"/>
        </pc:sldMkLst>
      </pc:sldChg>
      <pc:sldChg chg="del">
        <pc:chgData name="Leah Montner Dixon" userId="d5b2ae9e-9213-4442-b7df-4db8cbe51e5d" providerId="ADAL" clId="{1CE224EE-CECC-464C-AF1C-71C2AA54C5F1}" dt="2023-05-12T21:09:33.286" v="0" actId="47"/>
        <pc:sldMkLst>
          <pc:docMk/>
          <pc:sldMk cId="2857486621" sldId="2146846022"/>
        </pc:sldMkLst>
      </pc:sldChg>
      <pc:sldChg chg="delSp mod">
        <pc:chgData name="Leah Montner Dixon" userId="d5b2ae9e-9213-4442-b7df-4db8cbe51e5d" providerId="ADAL" clId="{1CE224EE-CECC-464C-AF1C-71C2AA54C5F1}" dt="2023-05-16T20:19:13.806" v="416" actId="478"/>
        <pc:sldMkLst>
          <pc:docMk/>
          <pc:sldMk cId="600429393" sldId="2146846067"/>
        </pc:sldMkLst>
        <pc:spChg chg="del">
          <ac:chgData name="Leah Montner Dixon" userId="d5b2ae9e-9213-4442-b7df-4db8cbe51e5d" providerId="ADAL" clId="{1CE224EE-CECC-464C-AF1C-71C2AA54C5F1}" dt="2023-05-16T20:19:13.806" v="416" actId="478"/>
          <ac:spMkLst>
            <pc:docMk/>
            <pc:sldMk cId="600429393" sldId="2146846067"/>
            <ac:spMk id="3" creationId="{11B8C5A8-D87A-6B39-F37C-68133CEB75A7}"/>
          </ac:spMkLst>
        </pc:spChg>
      </pc:sldChg>
      <pc:sldChg chg="del">
        <pc:chgData name="Leah Montner Dixon" userId="d5b2ae9e-9213-4442-b7df-4db8cbe51e5d" providerId="ADAL" clId="{1CE224EE-CECC-464C-AF1C-71C2AA54C5F1}" dt="2023-05-12T21:09:33.286" v="0" actId="47"/>
        <pc:sldMkLst>
          <pc:docMk/>
          <pc:sldMk cId="2543138254" sldId="2146846101"/>
        </pc:sldMkLst>
      </pc:sldChg>
      <pc:sldChg chg="addSp delSp modSp mod">
        <pc:chgData name="Leah Montner Dixon" userId="d5b2ae9e-9213-4442-b7df-4db8cbe51e5d" providerId="ADAL" clId="{1CE224EE-CECC-464C-AF1C-71C2AA54C5F1}" dt="2023-05-19T19:28:11.610" v="518" actId="478"/>
        <pc:sldMkLst>
          <pc:docMk/>
          <pc:sldMk cId="1012475926" sldId="2146846104"/>
        </pc:sldMkLst>
        <pc:spChg chg="del">
          <ac:chgData name="Leah Montner Dixon" userId="d5b2ae9e-9213-4442-b7df-4db8cbe51e5d" providerId="ADAL" clId="{1CE224EE-CECC-464C-AF1C-71C2AA54C5F1}" dt="2023-05-19T19:28:11.610" v="518" actId="478"/>
          <ac:spMkLst>
            <pc:docMk/>
            <pc:sldMk cId="1012475926" sldId="2146846104"/>
            <ac:spMk id="6" creationId="{A5F0D8C1-40B6-27D7-EC78-A92DDBC0BA40}"/>
          </ac:spMkLst>
        </pc:spChg>
        <pc:spChg chg="add mod">
          <ac:chgData name="Leah Montner Dixon" userId="d5b2ae9e-9213-4442-b7df-4db8cbe51e5d" providerId="ADAL" clId="{1CE224EE-CECC-464C-AF1C-71C2AA54C5F1}" dt="2023-05-19T19:28:09.924" v="517" actId="20577"/>
          <ac:spMkLst>
            <pc:docMk/>
            <pc:sldMk cId="1012475926" sldId="2146846104"/>
            <ac:spMk id="13" creationId="{0726D94B-E26E-04E4-B9DA-F951C929AB60}"/>
          </ac:spMkLst>
        </pc:spChg>
      </pc:sldChg>
      <pc:sldChg chg="ord">
        <pc:chgData name="Leah Montner Dixon" userId="d5b2ae9e-9213-4442-b7df-4db8cbe51e5d" providerId="ADAL" clId="{1CE224EE-CECC-464C-AF1C-71C2AA54C5F1}" dt="2023-05-16T14:27:24.940" v="9"/>
        <pc:sldMkLst>
          <pc:docMk/>
          <pc:sldMk cId="1568093298" sldId="2146846107"/>
        </pc:sldMkLst>
      </pc:sldChg>
      <pc:sldChg chg="delSp modSp mod">
        <pc:chgData name="Leah Montner Dixon" userId="d5b2ae9e-9213-4442-b7df-4db8cbe51e5d" providerId="ADAL" clId="{1CE224EE-CECC-464C-AF1C-71C2AA54C5F1}" dt="2023-05-19T21:26:32.499" v="989" actId="207"/>
        <pc:sldMkLst>
          <pc:docMk/>
          <pc:sldMk cId="3276098293" sldId="2146846108"/>
        </pc:sldMkLst>
        <pc:spChg chg="mod">
          <ac:chgData name="Leah Montner Dixon" userId="d5b2ae9e-9213-4442-b7df-4db8cbe51e5d" providerId="ADAL" clId="{1CE224EE-CECC-464C-AF1C-71C2AA54C5F1}" dt="2023-05-19T21:26:32.499" v="989" actId="207"/>
          <ac:spMkLst>
            <pc:docMk/>
            <pc:sldMk cId="3276098293" sldId="2146846108"/>
            <ac:spMk id="2" creationId="{68C620EC-E5EB-4C0D-FF63-084565E2BECA}"/>
          </ac:spMkLst>
        </pc:spChg>
        <pc:spChg chg="del">
          <ac:chgData name="Leah Montner Dixon" userId="d5b2ae9e-9213-4442-b7df-4db8cbe51e5d" providerId="ADAL" clId="{1CE224EE-CECC-464C-AF1C-71C2AA54C5F1}" dt="2023-05-19T21:19:48.083" v="783" actId="478"/>
          <ac:spMkLst>
            <pc:docMk/>
            <pc:sldMk cId="3276098293" sldId="2146846108"/>
            <ac:spMk id="7" creationId="{1C28E14F-D072-C1BF-EA03-C3CF186C90DB}"/>
          </ac:spMkLst>
        </pc:spChg>
        <pc:spChg chg="mod">
          <ac:chgData name="Leah Montner Dixon" userId="d5b2ae9e-9213-4442-b7df-4db8cbe51e5d" providerId="ADAL" clId="{1CE224EE-CECC-464C-AF1C-71C2AA54C5F1}" dt="2023-05-19T21:25:17.533" v="982" actId="113"/>
          <ac:spMkLst>
            <pc:docMk/>
            <pc:sldMk cId="3276098293" sldId="2146846108"/>
            <ac:spMk id="14" creationId="{3B50B533-5FF5-B556-6C6B-296C617A0219}"/>
          </ac:spMkLst>
        </pc:spChg>
        <pc:spChg chg="mod">
          <ac:chgData name="Leah Montner Dixon" userId="d5b2ae9e-9213-4442-b7df-4db8cbe51e5d" providerId="ADAL" clId="{1CE224EE-CECC-464C-AF1C-71C2AA54C5F1}" dt="2023-05-19T21:25:34.669" v="988" actId="1035"/>
          <ac:spMkLst>
            <pc:docMk/>
            <pc:sldMk cId="3276098293" sldId="2146846108"/>
            <ac:spMk id="16" creationId="{975AA4D8-517D-ACED-97DB-2996B688F34F}"/>
          </ac:spMkLst>
        </pc:spChg>
        <pc:graphicFrameChg chg="del">
          <ac:chgData name="Leah Montner Dixon" userId="d5b2ae9e-9213-4442-b7df-4db8cbe51e5d" providerId="ADAL" clId="{1CE224EE-CECC-464C-AF1C-71C2AA54C5F1}" dt="2023-05-19T21:19:48.083" v="783" actId="478"/>
          <ac:graphicFrameMkLst>
            <pc:docMk/>
            <pc:sldMk cId="3276098293" sldId="2146846108"/>
            <ac:graphicFrameMk id="6" creationId="{BF25B691-79F6-96DA-DA42-21412C8EB880}"/>
          </ac:graphicFrameMkLst>
        </pc:graphicFrameChg>
        <pc:picChg chg="mod">
          <ac:chgData name="Leah Montner Dixon" userId="d5b2ae9e-9213-4442-b7df-4db8cbe51e5d" providerId="ADAL" clId="{1CE224EE-CECC-464C-AF1C-71C2AA54C5F1}" dt="2023-05-19T21:25:26.423" v="983" actId="1076"/>
          <ac:picMkLst>
            <pc:docMk/>
            <pc:sldMk cId="3276098293" sldId="2146846108"/>
            <ac:picMk id="12" creationId="{2D19413A-AE58-E5EF-EBAC-86420309A566}"/>
          </ac:picMkLst>
        </pc:picChg>
      </pc:sldChg>
      <pc:sldChg chg="del">
        <pc:chgData name="Leah Montner Dixon" userId="d5b2ae9e-9213-4442-b7df-4db8cbe51e5d" providerId="ADAL" clId="{1CE224EE-CECC-464C-AF1C-71C2AA54C5F1}" dt="2023-05-12T21:09:33.286" v="0" actId="47"/>
        <pc:sldMkLst>
          <pc:docMk/>
          <pc:sldMk cId="1309733364" sldId="2146846118"/>
        </pc:sldMkLst>
      </pc:sldChg>
      <pc:sldChg chg="del">
        <pc:chgData name="Leah Montner Dixon" userId="d5b2ae9e-9213-4442-b7df-4db8cbe51e5d" providerId="ADAL" clId="{1CE224EE-CECC-464C-AF1C-71C2AA54C5F1}" dt="2023-05-12T21:09:33.286" v="0" actId="47"/>
        <pc:sldMkLst>
          <pc:docMk/>
          <pc:sldMk cId="3881553918" sldId="2146846121"/>
        </pc:sldMkLst>
      </pc:sldChg>
      <pc:sldChg chg="del">
        <pc:chgData name="Leah Montner Dixon" userId="d5b2ae9e-9213-4442-b7df-4db8cbe51e5d" providerId="ADAL" clId="{1CE224EE-CECC-464C-AF1C-71C2AA54C5F1}" dt="2023-05-16T20:19:37.136" v="417" actId="47"/>
        <pc:sldMkLst>
          <pc:docMk/>
          <pc:sldMk cId="3777427960" sldId="2146846134"/>
        </pc:sldMkLst>
      </pc:sldChg>
      <pc:sldChg chg="del">
        <pc:chgData name="Leah Montner Dixon" userId="d5b2ae9e-9213-4442-b7df-4db8cbe51e5d" providerId="ADAL" clId="{1CE224EE-CECC-464C-AF1C-71C2AA54C5F1}" dt="2023-05-12T21:09:33.286" v="0" actId="47"/>
        <pc:sldMkLst>
          <pc:docMk/>
          <pc:sldMk cId="2145356831" sldId="2146846137"/>
        </pc:sldMkLst>
      </pc:sldChg>
      <pc:sldChg chg="del">
        <pc:chgData name="Leah Montner Dixon" userId="d5b2ae9e-9213-4442-b7df-4db8cbe51e5d" providerId="ADAL" clId="{1CE224EE-CECC-464C-AF1C-71C2AA54C5F1}" dt="2023-05-12T21:09:33.286" v="0" actId="47"/>
        <pc:sldMkLst>
          <pc:docMk/>
          <pc:sldMk cId="4267069555" sldId="2146846138"/>
        </pc:sldMkLst>
      </pc:sldChg>
      <pc:sldChg chg="del">
        <pc:chgData name="Leah Montner Dixon" userId="d5b2ae9e-9213-4442-b7df-4db8cbe51e5d" providerId="ADAL" clId="{1CE224EE-CECC-464C-AF1C-71C2AA54C5F1}" dt="2023-05-12T21:09:33.286" v="0" actId="47"/>
        <pc:sldMkLst>
          <pc:docMk/>
          <pc:sldMk cId="1011057540" sldId="2146846142"/>
        </pc:sldMkLst>
      </pc:sldChg>
      <pc:sldChg chg="del">
        <pc:chgData name="Leah Montner Dixon" userId="d5b2ae9e-9213-4442-b7df-4db8cbe51e5d" providerId="ADAL" clId="{1CE224EE-CECC-464C-AF1C-71C2AA54C5F1}" dt="2023-05-12T21:09:33.286" v="0" actId="47"/>
        <pc:sldMkLst>
          <pc:docMk/>
          <pc:sldMk cId="3211348725" sldId="2146846143"/>
        </pc:sldMkLst>
      </pc:sldChg>
      <pc:sldChg chg="modSp mod">
        <pc:chgData name="Leah Montner Dixon" userId="d5b2ae9e-9213-4442-b7df-4db8cbe51e5d" providerId="ADAL" clId="{1CE224EE-CECC-464C-AF1C-71C2AA54C5F1}" dt="2023-05-16T19:41:42.470" v="410" actId="20577"/>
        <pc:sldMkLst>
          <pc:docMk/>
          <pc:sldMk cId="909290646" sldId="2146846154"/>
        </pc:sldMkLst>
        <pc:spChg chg="mod">
          <ac:chgData name="Leah Montner Dixon" userId="d5b2ae9e-9213-4442-b7df-4db8cbe51e5d" providerId="ADAL" clId="{1CE224EE-CECC-464C-AF1C-71C2AA54C5F1}" dt="2023-05-16T19:41:42.470" v="410" actId="20577"/>
          <ac:spMkLst>
            <pc:docMk/>
            <pc:sldMk cId="909290646" sldId="2146846154"/>
            <ac:spMk id="5" creationId="{18185127-0358-A488-0D67-4499A3A89648}"/>
          </ac:spMkLst>
        </pc:spChg>
      </pc:sldChg>
      <pc:sldChg chg="modSp mod">
        <pc:chgData name="Leah Montner Dixon" userId="d5b2ae9e-9213-4442-b7df-4db8cbe51e5d" providerId="ADAL" clId="{1CE224EE-CECC-464C-AF1C-71C2AA54C5F1}" dt="2023-05-16T19:33:22.149" v="387" actId="20577"/>
        <pc:sldMkLst>
          <pc:docMk/>
          <pc:sldMk cId="1821278828" sldId="2146846161"/>
        </pc:sldMkLst>
        <pc:spChg chg="mod">
          <ac:chgData name="Leah Montner Dixon" userId="d5b2ae9e-9213-4442-b7df-4db8cbe51e5d" providerId="ADAL" clId="{1CE224EE-CECC-464C-AF1C-71C2AA54C5F1}" dt="2023-05-16T19:33:22.149" v="387" actId="20577"/>
          <ac:spMkLst>
            <pc:docMk/>
            <pc:sldMk cId="1821278828" sldId="2146846161"/>
            <ac:spMk id="3" creationId="{F57F94EE-C127-B3A2-58A2-414564F64322}"/>
          </ac:spMkLst>
        </pc:spChg>
      </pc:sldChg>
      <pc:sldChg chg="addSp modSp mod">
        <pc:chgData name="Leah Montner Dixon" userId="d5b2ae9e-9213-4442-b7df-4db8cbe51e5d" providerId="ADAL" clId="{1CE224EE-CECC-464C-AF1C-71C2AA54C5F1}" dt="2023-05-16T16:54:10.130" v="54" actId="14100"/>
        <pc:sldMkLst>
          <pc:docMk/>
          <pc:sldMk cId="817185893" sldId="2146846164"/>
        </pc:sldMkLst>
        <pc:spChg chg="add mod">
          <ac:chgData name="Leah Montner Dixon" userId="d5b2ae9e-9213-4442-b7df-4db8cbe51e5d" providerId="ADAL" clId="{1CE224EE-CECC-464C-AF1C-71C2AA54C5F1}" dt="2023-05-16T14:24:09.264" v="5" actId="1076"/>
          <ac:spMkLst>
            <pc:docMk/>
            <pc:sldMk cId="817185893" sldId="2146846164"/>
            <ac:spMk id="6" creationId="{E8EE3C0E-D625-60A3-A6CE-917321498F38}"/>
          </ac:spMkLst>
        </pc:spChg>
        <pc:picChg chg="mod">
          <ac:chgData name="Leah Montner Dixon" userId="d5b2ae9e-9213-4442-b7df-4db8cbe51e5d" providerId="ADAL" clId="{1CE224EE-CECC-464C-AF1C-71C2AA54C5F1}" dt="2023-05-16T16:54:10.130" v="54" actId="14100"/>
          <ac:picMkLst>
            <pc:docMk/>
            <pc:sldMk cId="817185893" sldId="2146846164"/>
            <ac:picMk id="11" creationId="{C7E27242-CB80-2769-8E45-5C57E1D87A9C}"/>
          </ac:picMkLst>
        </pc:picChg>
      </pc:sldChg>
      <pc:sldChg chg="modSp mod">
        <pc:chgData name="Leah Montner Dixon" userId="d5b2ae9e-9213-4442-b7df-4db8cbe51e5d" providerId="ADAL" clId="{1CE224EE-CECC-464C-AF1C-71C2AA54C5F1}" dt="2023-05-16T19:34:49.604" v="391" actId="27918"/>
        <pc:sldMkLst>
          <pc:docMk/>
          <pc:sldMk cId="3360496983" sldId="2146846167"/>
        </pc:sldMkLst>
        <pc:spChg chg="mod">
          <ac:chgData name="Leah Montner Dixon" userId="d5b2ae9e-9213-4442-b7df-4db8cbe51e5d" providerId="ADAL" clId="{1CE224EE-CECC-464C-AF1C-71C2AA54C5F1}" dt="2023-05-16T19:34:38.386" v="389" actId="20577"/>
          <ac:spMkLst>
            <pc:docMk/>
            <pc:sldMk cId="3360496983" sldId="2146846167"/>
            <ac:spMk id="15" creationId="{B175DAAE-AA57-D026-3531-4E69EA19AE10}"/>
          </ac:spMkLst>
        </pc:spChg>
      </pc:sldChg>
      <pc:sldChg chg="addSp modSp mod ord">
        <pc:chgData name="Leah Montner Dixon" userId="d5b2ae9e-9213-4442-b7df-4db8cbe51e5d" providerId="ADAL" clId="{1CE224EE-CECC-464C-AF1C-71C2AA54C5F1}" dt="2023-05-19T19:31:17.893" v="581" actId="20577"/>
        <pc:sldMkLst>
          <pc:docMk/>
          <pc:sldMk cId="2199883224" sldId="2146846172"/>
        </pc:sldMkLst>
        <pc:spChg chg="add mod">
          <ac:chgData name="Leah Montner Dixon" userId="d5b2ae9e-9213-4442-b7df-4db8cbe51e5d" providerId="ADAL" clId="{1CE224EE-CECC-464C-AF1C-71C2AA54C5F1}" dt="2023-05-19T19:31:17.893" v="581" actId="20577"/>
          <ac:spMkLst>
            <pc:docMk/>
            <pc:sldMk cId="2199883224" sldId="2146846172"/>
            <ac:spMk id="2" creationId="{7F3CE831-56DA-3FA6-04BC-107187722B2B}"/>
          </ac:spMkLst>
        </pc:spChg>
      </pc:sldChg>
      <pc:sldChg chg="delSp del mod ord">
        <pc:chgData name="Leah Montner Dixon" userId="d5b2ae9e-9213-4442-b7df-4db8cbe51e5d" providerId="ADAL" clId="{1CE224EE-CECC-464C-AF1C-71C2AA54C5F1}" dt="2023-05-16T14:30:56.309" v="37" actId="2696"/>
        <pc:sldMkLst>
          <pc:docMk/>
          <pc:sldMk cId="1465507729" sldId="2146846174"/>
        </pc:sldMkLst>
        <pc:spChg chg="del">
          <ac:chgData name="Leah Montner Dixon" userId="d5b2ae9e-9213-4442-b7df-4db8cbe51e5d" providerId="ADAL" clId="{1CE224EE-CECC-464C-AF1C-71C2AA54C5F1}" dt="2023-05-16T14:29:27.755" v="32" actId="478"/>
          <ac:spMkLst>
            <pc:docMk/>
            <pc:sldMk cId="1465507729" sldId="2146846174"/>
            <ac:spMk id="2" creationId="{62E832D0-711B-650A-A91D-79E64F41C878}"/>
          </ac:spMkLst>
        </pc:spChg>
      </pc:sldChg>
      <pc:sldChg chg="modSp mod delCm">
        <pc:chgData name="Leah Montner Dixon" userId="d5b2ae9e-9213-4442-b7df-4db8cbe51e5d" providerId="ADAL" clId="{1CE224EE-CECC-464C-AF1C-71C2AA54C5F1}" dt="2023-05-16T20:02:20.665" v="415" actId="208"/>
        <pc:sldMkLst>
          <pc:docMk/>
          <pc:sldMk cId="2591457080" sldId="2146846174"/>
        </pc:sldMkLst>
        <pc:spChg chg="mod">
          <ac:chgData name="Leah Montner Dixon" userId="d5b2ae9e-9213-4442-b7df-4db8cbe51e5d" providerId="ADAL" clId="{1CE224EE-CECC-464C-AF1C-71C2AA54C5F1}" dt="2023-05-16T20:02:20.665" v="415" actId="208"/>
          <ac:spMkLst>
            <pc:docMk/>
            <pc:sldMk cId="2591457080" sldId="2146846174"/>
            <ac:spMk id="36" creationId="{8666C86C-1C6F-93BE-CCBC-AAB0D7B84810}"/>
          </ac:spMkLst>
        </pc:spChg>
        <pc:spChg chg="mod">
          <ac:chgData name="Leah Montner Dixon" userId="d5b2ae9e-9213-4442-b7df-4db8cbe51e5d" providerId="ADAL" clId="{1CE224EE-CECC-464C-AF1C-71C2AA54C5F1}" dt="2023-05-16T20:02:10.262" v="412" actId="207"/>
          <ac:spMkLst>
            <pc:docMk/>
            <pc:sldMk cId="2591457080" sldId="2146846174"/>
            <ac:spMk id="37" creationId="{791B0C52-689F-AA9B-C54D-2B59BD026C52}"/>
          </ac:spMkLst>
        </pc:spChg>
        <pc:spChg chg="mod">
          <ac:chgData name="Leah Montner Dixon" userId="d5b2ae9e-9213-4442-b7df-4db8cbe51e5d" providerId="ADAL" clId="{1CE224EE-CECC-464C-AF1C-71C2AA54C5F1}" dt="2023-05-16T20:02:20.665" v="415" actId="208"/>
          <ac:spMkLst>
            <pc:docMk/>
            <pc:sldMk cId="2591457080" sldId="2146846174"/>
            <ac:spMk id="38" creationId="{C2354D5C-84C4-DBEA-1015-6795ADABF437}"/>
          </ac:spMkLst>
        </pc:spChg>
        <pc:spChg chg="mod">
          <ac:chgData name="Leah Montner Dixon" userId="d5b2ae9e-9213-4442-b7df-4db8cbe51e5d" providerId="ADAL" clId="{1CE224EE-CECC-464C-AF1C-71C2AA54C5F1}" dt="2023-05-16T20:02:12.236" v="413" actId="207"/>
          <ac:spMkLst>
            <pc:docMk/>
            <pc:sldMk cId="2591457080" sldId="2146846174"/>
            <ac:spMk id="39" creationId="{9900B13D-8465-3B54-F4DC-892FD00591D6}"/>
          </ac:spMkLst>
        </pc:spChg>
        <pc:spChg chg="mod">
          <ac:chgData name="Leah Montner Dixon" userId="d5b2ae9e-9213-4442-b7df-4db8cbe51e5d" providerId="ADAL" clId="{1CE224EE-CECC-464C-AF1C-71C2AA54C5F1}" dt="2023-05-16T20:02:20.665" v="415" actId="208"/>
          <ac:spMkLst>
            <pc:docMk/>
            <pc:sldMk cId="2591457080" sldId="2146846174"/>
            <ac:spMk id="42" creationId="{9D4C3ED5-C928-0FF9-8FB3-BB277928BC63}"/>
          </ac:spMkLst>
        </pc:spChg>
        <pc:spChg chg="mod">
          <ac:chgData name="Leah Montner Dixon" userId="d5b2ae9e-9213-4442-b7df-4db8cbe51e5d" providerId="ADAL" clId="{1CE224EE-CECC-464C-AF1C-71C2AA54C5F1}" dt="2023-05-16T20:02:14.472" v="414" actId="207"/>
          <ac:spMkLst>
            <pc:docMk/>
            <pc:sldMk cId="2591457080" sldId="2146846174"/>
            <ac:spMk id="44" creationId="{E78C2889-6716-D108-856C-27ABF77DB699}"/>
          </ac:spMkLst>
        </pc:spChg>
        <pc:spChg chg="mod">
          <ac:chgData name="Leah Montner Dixon" userId="d5b2ae9e-9213-4442-b7df-4db8cbe51e5d" providerId="ADAL" clId="{1CE224EE-CECC-464C-AF1C-71C2AA54C5F1}" dt="2023-05-16T19:36:10.972" v="409"/>
          <ac:spMkLst>
            <pc:docMk/>
            <pc:sldMk cId="2591457080" sldId="2146846174"/>
            <ac:spMk id="46" creationId="{4C39E935-7A58-DD4B-A824-3D72181C070E}"/>
          </ac:spMkLst>
        </pc:spChg>
        <pc:spChg chg="mod">
          <ac:chgData name="Leah Montner Dixon" userId="d5b2ae9e-9213-4442-b7df-4db8cbe51e5d" providerId="ADAL" clId="{1CE224EE-CECC-464C-AF1C-71C2AA54C5F1}" dt="2023-05-16T20:02:08.052" v="411" actId="207"/>
          <ac:spMkLst>
            <pc:docMk/>
            <pc:sldMk cId="2591457080" sldId="2146846174"/>
            <ac:spMk id="47" creationId="{5F062468-BF6D-1A57-92E3-1883767CA0DE}"/>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1CE224EE-CECC-464C-AF1C-71C2AA54C5F1}" dt="2023-05-16T19:35:02.796" v="392"/>
              <pc2:cmMkLst xmlns:pc2="http://schemas.microsoft.com/office/powerpoint/2019/9/main/command">
                <pc:docMk/>
                <pc:sldMk cId="2591457080" sldId="2146846174"/>
                <pc2:cmMk id="{93D810B3-EE1F-4E44-B061-56AA6785D143}"/>
              </pc2:cmMkLst>
            </pc226:cmChg>
          </p:ext>
        </pc:extLst>
      </pc:sldChg>
      <pc:sldChg chg="del">
        <pc:chgData name="Leah Montner Dixon" userId="d5b2ae9e-9213-4442-b7df-4db8cbe51e5d" providerId="ADAL" clId="{1CE224EE-CECC-464C-AF1C-71C2AA54C5F1}" dt="2023-05-12T21:09:33.286" v="0" actId="47"/>
        <pc:sldMkLst>
          <pc:docMk/>
          <pc:sldMk cId="2803566676" sldId="2146846174"/>
        </pc:sldMkLst>
      </pc:sldChg>
      <pc:sldChg chg="modSp mod delCm">
        <pc:chgData name="Leah Montner Dixon" userId="d5b2ae9e-9213-4442-b7df-4db8cbe51e5d" providerId="ADAL" clId="{1CE224EE-CECC-464C-AF1C-71C2AA54C5F1}" dt="2023-05-16T19:36:08.163" v="408"/>
        <pc:sldMkLst>
          <pc:docMk/>
          <pc:sldMk cId="218064565" sldId="2146846175"/>
        </pc:sldMkLst>
        <pc:spChg chg="mod">
          <ac:chgData name="Leah Montner Dixon" userId="d5b2ae9e-9213-4442-b7df-4db8cbe51e5d" providerId="ADAL" clId="{1CE224EE-CECC-464C-AF1C-71C2AA54C5F1}" dt="2023-05-16T19:36:08.163" v="408"/>
          <ac:spMkLst>
            <pc:docMk/>
            <pc:sldMk cId="218064565" sldId="2146846175"/>
            <ac:spMk id="22" creationId="{132D589D-FFBF-17B9-55C8-57018BAD0D07}"/>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1CE224EE-CECC-464C-AF1C-71C2AA54C5F1}" dt="2023-05-16T19:35:13.908" v="393"/>
              <pc2:cmMkLst xmlns:pc2="http://schemas.microsoft.com/office/powerpoint/2019/9/main/command">
                <pc:docMk/>
                <pc:sldMk cId="218064565" sldId="2146846175"/>
                <pc2:cmMk id="{E0E2B0A3-4767-4CEB-9012-AD96CAE0FE3C}"/>
              </pc2:cmMkLst>
            </pc226:cmChg>
          </p:ext>
        </pc:extLst>
      </pc:sldChg>
      <pc:sldChg chg="delSp del mod ord">
        <pc:chgData name="Leah Montner Dixon" userId="d5b2ae9e-9213-4442-b7df-4db8cbe51e5d" providerId="ADAL" clId="{1CE224EE-CECC-464C-AF1C-71C2AA54C5F1}" dt="2023-05-16T14:30:56.309" v="37" actId="2696"/>
        <pc:sldMkLst>
          <pc:docMk/>
          <pc:sldMk cId="3518430302" sldId="2146846175"/>
        </pc:sldMkLst>
        <pc:spChg chg="del">
          <ac:chgData name="Leah Montner Dixon" userId="d5b2ae9e-9213-4442-b7df-4db8cbe51e5d" providerId="ADAL" clId="{1CE224EE-CECC-464C-AF1C-71C2AA54C5F1}" dt="2023-05-16T14:29:29.068" v="33" actId="478"/>
          <ac:spMkLst>
            <pc:docMk/>
            <pc:sldMk cId="3518430302" sldId="2146846175"/>
            <ac:spMk id="2" creationId="{69EA90B4-1531-8D02-1704-49B00E78FB3C}"/>
          </ac:spMkLst>
        </pc:spChg>
      </pc:sldChg>
      <pc:sldChg chg="del">
        <pc:chgData name="Leah Montner Dixon" userId="d5b2ae9e-9213-4442-b7df-4db8cbe51e5d" providerId="ADAL" clId="{1CE224EE-CECC-464C-AF1C-71C2AA54C5F1}" dt="2023-05-12T21:09:33.286" v="0" actId="47"/>
        <pc:sldMkLst>
          <pc:docMk/>
          <pc:sldMk cId="4194586212" sldId="2146846175"/>
        </pc:sldMkLst>
      </pc:sldChg>
      <pc:sldChg chg="del">
        <pc:chgData name="Leah Montner Dixon" userId="d5b2ae9e-9213-4442-b7df-4db8cbe51e5d" providerId="ADAL" clId="{1CE224EE-CECC-464C-AF1C-71C2AA54C5F1}" dt="2023-05-12T21:09:33.286" v="0" actId="47"/>
        <pc:sldMkLst>
          <pc:docMk/>
          <pc:sldMk cId="1935730749" sldId="2146846176"/>
        </pc:sldMkLst>
      </pc:sldChg>
      <pc:sldChg chg="del">
        <pc:chgData name="Leah Montner Dixon" userId="d5b2ae9e-9213-4442-b7df-4db8cbe51e5d" providerId="ADAL" clId="{1CE224EE-CECC-464C-AF1C-71C2AA54C5F1}" dt="2023-05-12T21:09:33.286" v="0" actId="47"/>
        <pc:sldMkLst>
          <pc:docMk/>
          <pc:sldMk cId="2354873304" sldId="2146846177"/>
        </pc:sldMkLst>
      </pc:sldChg>
      <pc:sldChg chg="ord">
        <pc:chgData name="Leah Montner Dixon" userId="d5b2ae9e-9213-4442-b7df-4db8cbe51e5d" providerId="ADAL" clId="{1CE224EE-CECC-464C-AF1C-71C2AA54C5F1}" dt="2023-05-16T14:33:22.926" v="53" actId="20578"/>
        <pc:sldMkLst>
          <pc:docMk/>
          <pc:sldMk cId="1292912342" sldId="2146846178"/>
        </pc:sldMkLst>
      </pc:sldChg>
      <pc:sldChg chg="delSp del mod">
        <pc:chgData name="Leah Montner Dixon" userId="d5b2ae9e-9213-4442-b7df-4db8cbe51e5d" providerId="ADAL" clId="{1CE224EE-CECC-464C-AF1C-71C2AA54C5F1}" dt="2023-05-16T14:30:11.657" v="36" actId="47"/>
        <pc:sldMkLst>
          <pc:docMk/>
          <pc:sldMk cId="438987215" sldId="2146846179"/>
        </pc:sldMkLst>
        <pc:spChg chg="del">
          <ac:chgData name="Leah Montner Dixon" userId="d5b2ae9e-9213-4442-b7df-4db8cbe51e5d" providerId="ADAL" clId="{1CE224EE-CECC-464C-AF1C-71C2AA54C5F1}" dt="2023-05-16T14:29:26.121" v="31" actId="478"/>
          <ac:spMkLst>
            <pc:docMk/>
            <pc:sldMk cId="438987215" sldId="2146846179"/>
            <ac:spMk id="2" creationId="{A9FEE9E3-43F2-3142-F3BD-CB3B8A176914}"/>
          </ac:spMkLst>
        </pc:spChg>
      </pc:sldChg>
      <pc:sldChg chg="delSp mod ord">
        <pc:chgData name="Leah Montner Dixon" userId="d5b2ae9e-9213-4442-b7df-4db8cbe51e5d" providerId="ADAL" clId="{1CE224EE-CECC-464C-AF1C-71C2AA54C5F1}" dt="2023-05-19T19:28:18.219" v="519" actId="478"/>
        <pc:sldMkLst>
          <pc:docMk/>
          <pc:sldMk cId="1162593607" sldId="2146846180"/>
        </pc:sldMkLst>
        <pc:spChg chg="del">
          <ac:chgData name="Leah Montner Dixon" userId="d5b2ae9e-9213-4442-b7df-4db8cbe51e5d" providerId="ADAL" clId="{1CE224EE-CECC-464C-AF1C-71C2AA54C5F1}" dt="2023-05-19T19:28:18.219" v="519" actId="478"/>
          <ac:spMkLst>
            <pc:docMk/>
            <pc:sldMk cId="1162593607" sldId="2146846180"/>
            <ac:spMk id="12" creationId="{3D0880A0-63A6-0A77-B3F1-4393DC55C66B}"/>
          </ac:spMkLst>
        </pc:spChg>
      </pc:sldChg>
      <pc:sldChg chg="modSp mod">
        <pc:chgData name="Leah Montner Dixon" userId="d5b2ae9e-9213-4442-b7df-4db8cbe51e5d" providerId="ADAL" clId="{1CE224EE-CECC-464C-AF1C-71C2AA54C5F1}" dt="2023-05-16T14:28:55.051" v="29" actId="20577"/>
        <pc:sldMkLst>
          <pc:docMk/>
          <pc:sldMk cId="1544353945" sldId="2146846182"/>
        </pc:sldMkLst>
        <pc:spChg chg="mod">
          <ac:chgData name="Leah Montner Dixon" userId="d5b2ae9e-9213-4442-b7df-4db8cbe51e5d" providerId="ADAL" clId="{1CE224EE-CECC-464C-AF1C-71C2AA54C5F1}" dt="2023-05-16T14:28:55.051" v="29" actId="20577"/>
          <ac:spMkLst>
            <pc:docMk/>
            <pc:sldMk cId="1544353945" sldId="2146846182"/>
            <ac:spMk id="7" creationId="{D1ED556F-26AC-9BB6-A59E-66BBC930C1BE}"/>
          </ac:spMkLst>
        </pc:spChg>
      </pc:sldChg>
      <pc:sldChg chg="ord">
        <pc:chgData name="Leah Montner Dixon" userId="d5b2ae9e-9213-4442-b7df-4db8cbe51e5d" providerId="ADAL" clId="{1CE224EE-CECC-464C-AF1C-71C2AA54C5F1}" dt="2023-05-16T14:26:08.709" v="7"/>
        <pc:sldMkLst>
          <pc:docMk/>
          <pc:sldMk cId="4277703894" sldId="2146846184"/>
        </pc:sldMkLst>
      </pc:sldChg>
      <pc:sldChg chg="del">
        <pc:chgData name="Leah Montner Dixon" userId="d5b2ae9e-9213-4442-b7df-4db8cbe51e5d" providerId="ADAL" clId="{1CE224EE-CECC-464C-AF1C-71C2AA54C5F1}" dt="2023-05-16T14:31:18.583" v="38" actId="47"/>
        <pc:sldMkLst>
          <pc:docMk/>
          <pc:sldMk cId="3707952002" sldId="2146846185"/>
        </pc:sldMkLst>
      </pc:sldChg>
      <pc:sldChg chg="del">
        <pc:chgData name="Leah Montner Dixon" userId="d5b2ae9e-9213-4442-b7df-4db8cbe51e5d" providerId="ADAL" clId="{1CE224EE-CECC-464C-AF1C-71C2AA54C5F1}" dt="2023-05-16T14:31:19.282" v="39" actId="47"/>
        <pc:sldMkLst>
          <pc:docMk/>
          <pc:sldMk cId="230719368" sldId="2146846186"/>
        </pc:sldMkLst>
      </pc:sldChg>
      <pc:sldChg chg="delSp del mod">
        <pc:chgData name="Leah Montner Dixon" userId="d5b2ae9e-9213-4442-b7df-4db8cbe51e5d" providerId="ADAL" clId="{1CE224EE-CECC-464C-AF1C-71C2AA54C5F1}" dt="2023-05-16T14:30:11.657" v="36" actId="47"/>
        <pc:sldMkLst>
          <pc:docMk/>
          <pc:sldMk cId="376214728" sldId="2146846187"/>
        </pc:sldMkLst>
        <pc:spChg chg="del">
          <ac:chgData name="Leah Montner Dixon" userId="d5b2ae9e-9213-4442-b7df-4db8cbe51e5d" providerId="ADAL" clId="{1CE224EE-CECC-464C-AF1C-71C2AA54C5F1}" dt="2023-05-16T14:29:24.167" v="30" actId="478"/>
          <ac:spMkLst>
            <pc:docMk/>
            <pc:sldMk cId="376214728" sldId="2146846187"/>
            <ac:spMk id="2" creationId="{2006FF89-C23E-C2DF-7F95-9647BEE83A21}"/>
          </ac:spMkLst>
        </pc:spChg>
      </pc:sldChg>
      <pc:sldChg chg="delSp modSp mod ord delCm">
        <pc:chgData name="Leah Montner Dixon" userId="d5b2ae9e-9213-4442-b7df-4db8cbe51e5d" providerId="ADAL" clId="{1CE224EE-CECC-464C-AF1C-71C2AA54C5F1}" dt="2023-05-16T18:49:11.836" v="337" actId="478"/>
        <pc:sldMkLst>
          <pc:docMk/>
          <pc:sldMk cId="3507121432" sldId="2146846188"/>
        </pc:sldMkLst>
        <pc:spChg chg="del">
          <ac:chgData name="Leah Montner Dixon" userId="d5b2ae9e-9213-4442-b7df-4db8cbe51e5d" providerId="ADAL" clId="{1CE224EE-CECC-464C-AF1C-71C2AA54C5F1}" dt="2023-05-16T17:58:02.998" v="55" actId="478"/>
          <ac:spMkLst>
            <pc:docMk/>
            <pc:sldMk cId="3507121432" sldId="2146846188"/>
            <ac:spMk id="5" creationId="{5AA7A0EA-804C-0556-181B-EF7B790DDB66}"/>
          </ac:spMkLst>
        </pc:spChg>
        <pc:spChg chg="mod">
          <ac:chgData name="Leah Montner Dixon" userId="d5b2ae9e-9213-4442-b7df-4db8cbe51e5d" providerId="ADAL" clId="{1CE224EE-CECC-464C-AF1C-71C2AA54C5F1}" dt="2023-05-16T18:00:29.533" v="335" actId="1035"/>
          <ac:spMkLst>
            <pc:docMk/>
            <pc:sldMk cId="3507121432" sldId="2146846188"/>
            <ac:spMk id="6" creationId="{31AC66B8-0DE7-D7F0-144E-0005D9B7A7A6}"/>
          </ac:spMkLst>
        </pc:spChg>
        <pc:picChg chg="del">
          <ac:chgData name="Leah Montner Dixon" userId="d5b2ae9e-9213-4442-b7df-4db8cbe51e5d" providerId="ADAL" clId="{1CE224EE-CECC-464C-AF1C-71C2AA54C5F1}" dt="2023-05-16T18:49:11.836" v="337" actId="478"/>
          <ac:picMkLst>
            <pc:docMk/>
            <pc:sldMk cId="3507121432" sldId="2146846188"/>
            <ac:picMk id="1026" creationId="{B97F252B-E57D-4980-3705-A73048B42B3C}"/>
          </ac:picMkLst>
        </pc:pic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1CE224EE-CECC-464C-AF1C-71C2AA54C5F1}" dt="2023-05-16T18:01:57.600" v="336"/>
              <pc2:cmMkLst xmlns:pc2="http://schemas.microsoft.com/office/powerpoint/2019/9/main/command">
                <pc:docMk/>
                <pc:sldMk cId="3507121432" sldId="2146846188"/>
                <pc2:cmMk id="{D986E61D-A6AD-467C-9A0F-09B06078207C}"/>
              </pc2:cmMkLst>
            </pc226:cmChg>
          </p:ext>
        </pc:extLst>
      </pc:sldChg>
      <pc:sldChg chg="add del">
        <pc:chgData name="Leah Montner Dixon" userId="d5b2ae9e-9213-4442-b7df-4db8cbe51e5d" providerId="ADAL" clId="{1CE224EE-CECC-464C-AF1C-71C2AA54C5F1}" dt="2023-05-16T18:52:12.946" v="353" actId="2696"/>
        <pc:sldMkLst>
          <pc:docMk/>
          <pc:sldMk cId="1310236550" sldId="2146846189"/>
        </pc:sldMkLst>
      </pc:sldChg>
      <pc:sldChg chg="modSp mod">
        <pc:chgData name="Leah Montner Dixon" userId="d5b2ae9e-9213-4442-b7df-4db8cbe51e5d" providerId="ADAL" clId="{1CE224EE-CECC-464C-AF1C-71C2AA54C5F1}" dt="2023-05-19T19:27:46.132" v="514" actId="20577"/>
        <pc:sldMkLst>
          <pc:docMk/>
          <pc:sldMk cId="3553378558" sldId="2146846190"/>
        </pc:sldMkLst>
        <pc:spChg chg="mod">
          <ac:chgData name="Leah Montner Dixon" userId="d5b2ae9e-9213-4442-b7df-4db8cbe51e5d" providerId="ADAL" clId="{1CE224EE-CECC-464C-AF1C-71C2AA54C5F1}" dt="2023-05-19T19:27:46.132" v="514" actId="20577"/>
          <ac:spMkLst>
            <pc:docMk/>
            <pc:sldMk cId="3553378558" sldId="2146846190"/>
            <ac:spMk id="2" creationId="{94D8932B-E0BE-9FAE-5B8C-89902AA75D82}"/>
          </ac:spMkLst>
        </pc:spChg>
      </pc:sldChg>
      <pc:sldChg chg="addSp delSp modSp mod">
        <pc:chgData name="Leah Montner Dixon" userId="d5b2ae9e-9213-4442-b7df-4db8cbe51e5d" providerId="ADAL" clId="{1CE224EE-CECC-464C-AF1C-71C2AA54C5F1}" dt="2023-05-19T21:24:35.485" v="981" actId="1076"/>
        <pc:sldMkLst>
          <pc:docMk/>
          <pc:sldMk cId="3736785141" sldId="2146846193"/>
        </pc:sldMkLst>
        <pc:spChg chg="mod ord">
          <ac:chgData name="Leah Montner Dixon" userId="d5b2ae9e-9213-4442-b7df-4db8cbe51e5d" providerId="ADAL" clId="{1CE224EE-CECC-464C-AF1C-71C2AA54C5F1}" dt="2023-05-19T21:24:35.485" v="981" actId="1076"/>
          <ac:spMkLst>
            <pc:docMk/>
            <pc:sldMk cId="3736785141" sldId="2146846193"/>
            <ac:spMk id="3" creationId="{4F42D2A8-00D7-9B99-F3B1-719B29E8163B}"/>
          </ac:spMkLst>
        </pc:spChg>
        <pc:spChg chg="mod">
          <ac:chgData name="Leah Montner Dixon" userId="d5b2ae9e-9213-4442-b7df-4db8cbe51e5d" providerId="ADAL" clId="{1CE224EE-CECC-464C-AF1C-71C2AA54C5F1}" dt="2023-05-19T19:47:52.522" v="670" actId="20577"/>
          <ac:spMkLst>
            <pc:docMk/>
            <pc:sldMk cId="3736785141" sldId="2146846193"/>
            <ac:spMk id="4" creationId="{B7A62C51-E52F-D3BE-6499-002C4EA265D9}"/>
          </ac:spMkLst>
        </pc:spChg>
        <pc:spChg chg="add del mod">
          <ac:chgData name="Leah Montner Dixon" userId="d5b2ae9e-9213-4442-b7df-4db8cbe51e5d" providerId="ADAL" clId="{1CE224EE-CECC-464C-AF1C-71C2AA54C5F1}" dt="2023-05-19T21:20:54.163" v="797" actId="478"/>
          <ac:spMkLst>
            <pc:docMk/>
            <pc:sldMk cId="3736785141" sldId="2146846193"/>
            <ac:spMk id="7" creationId="{3B206342-B56B-78A2-03EB-B2C0CC262453}"/>
          </ac:spMkLst>
        </pc:spChg>
        <pc:spChg chg="del">
          <ac:chgData name="Leah Montner Dixon" userId="d5b2ae9e-9213-4442-b7df-4db8cbe51e5d" providerId="ADAL" clId="{1CE224EE-CECC-464C-AF1C-71C2AA54C5F1}" dt="2023-05-19T21:16:51.270" v="752" actId="478"/>
          <ac:spMkLst>
            <pc:docMk/>
            <pc:sldMk cId="3736785141" sldId="2146846193"/>
            <ac:spMk id="9" creationId="{43C1C384-6A2B-457C-B895-3E6996EE53BA}"/>
          </ac:spMkLst>
        </pc:spChg>
        <pc:spChg chg="add mod ord">
          <ac:chgData name="Leah Montner Dixon" userId="d5b2ae9e-9213-4442-b7df-4db8cbe51e5d" providerId="ADAL" clId="{1CE224EE-CECC-464C-AF1C-71C2AA54C5F1}" dt="2023-05-19T21:17:08.743" v="755" actId="167"/>
          <ac:spMkLst>
            <pc:docMk/>
            <pc:sldMk cId="3736785141" sldId="2146846193"/>
            <ac:spMk id="12" creationId="{8F8D94AA-186B-39C2-3E77-E44CD153F943}"/>
          </ac:spMkLst>
        </pc:spChg>
        <pc:spChg chg="add mod ord">
          <ac:chgData name="Leah Montner Dixon" userId="d5b2ae9e-9213-4442-b7df-4db8cbe51e5d" providerId="ADAL" clId="{1CE224EE-CECC-464C-AF1C-71C2AA54C5F1}" dt="2023-05-19T21:17:08.743" v="755" actId="167"/>
          <ac:spMkLst>
            <pc:docMk/>
            <pc:sldMk cId="3736785141" sldId="2146846193"/>
            <ac:spMk id="13" creationId="{96094A9E-5AE0-1854-AB47-DC8B7AF4DF5B}"/>
          </ac:spMkLst>
        </pc:spChg>
        <pc:spChg chg="add mod">
          <ac:chgData name="Leah Montner Dixon" userId="d5b2ae9e-9213-4442-b7df-4db8cbe51e5d" providerId="ADAL" clId="{1CE224EE-CECC-464C-AF1C-71C2AA54C5F1}" dt="2023-05-19T21:17:52.172" v="763"/>
          <ac:spMkLst>
            <pc:docMk/>
            <pc:sldMk cId="3736785141" sldId="2146846193"/>
            <ac:spMk id="14" creationId="{1B24E3D7-EA34-E915-A36B-8B593AE26EC2}"/>
          </ac:spMkLst>
        </pc:spChg>
        <pc:spChg chg="mod">
          <ac:chgData name="Leah Montner Dixon" userId="d5b2ae9e-9213-4442-b7df-4db8cbe51e5d" providerId="ADAL" clId="{1CE224EE-CECC-464C-AF1C-71C2AA54C5F1}" dt="2023-05-19T21:23:32.003" v="978" actId="14100"/>
          <ac:spMkLst>
            <pc:docMk/>
            <pc:sldMk cId="3736785141" sldId="2146846193"/>
            <ac:spMk id="16" creationId="{975AA4D8-517D-ACED-97DB-2996B688F34F}"/>
          </ac:spMkLst>
        </pc:spChg>
        <pc:spChg chg="del mod">
          <ac:chgData name="Leah Montner Dixon" userId="d5b2ae9e-9213-4442-b7df-4db8cbe51e5d" providerId="ADAL" clId="{1CE224EE-CECC-464C-AF1C-71C2AA54C5F1}" dt="2023-05-19T21:17:51.946" v="762" actId="478"/>
          <ac:spMkLst>
            <pc:docMk/>
            <pc:sldMk cId="3736785141" sldId="2146846193"/>
            <ac:spMk id="17" creationId="{EFD41466-7022-8DDB-11E5-2A178CE8F824}"/>
          </ac:spMkLst>
        </pc:spChg>
        <pc:spChg chg="add mod">
          <ac:chgData name="Leah Montner Dixon" userId="d5b2ae9e-9213-4442-b7df-4db8cbe51e5d" providerId="ADAL" clId="{1CE224EE-CECC-464C-AF1C-71C2AA54C5F1}" dt="2023-05-19T21:19:05.871" v="779"/>
          <ac:spMkLst>
            <pc:docMk/>
            <pc:sldMk cId="3736785141" sldId="2146846193"/>
            <ac:spMk id="18" creationId="{F13FA16B-0F48-AA1D-4E16-86F288D4194F}"/>
          </ac:spMkLst>
        </pc:spChg>
        <pc:spChg chg="add mod">
          <ac:chgData name="Leah Montner Dixon" userId="d5b2ae9e-9213-4442-b7df-4db8cbe51e5d" providerId="ADAL" clId="{1CE224EE-CECC-464C-AF1C-71C2AA54C5F1}" dt="2023-05-19T21:20:19.891" v="789" actId="20577"/>
          <ac:spMkLst>
            <pc:docMk/>
            <pc:sldMk cId="3736785141" sldId="2146846193"/>
            <ac:spMk id="19" creationId="{AD3DA85D-DEE9-0991-54DD-3020593A8151}"/>
          </ac:spMkLst>
        </pc:spChg>
        <pc:spChg chg="add mod">
          <ac:chgData name="Leah Montner Dixon" userId="d5b2ae9e-9213-4442-b7df-4db8cbe51e5d" providerId="ADAL" clId="{1CE224EE-CECC-464C-AF1C-71C2AA54C5F1}" dt="2023-05-19T21:19:05.871" v="779"/>
          <ac:spMkLst>
            <pc:docMk/>
            <pc:sldMk cId="3736785141" sldId="2146846193"/>
            <ac:spMk id="20" creationId="{C1D48B15-AA4F-FB3D-7D4E-764120AAB980}"/>
          </ac:spMkLst>
        </pc:spChg>
        <pc:spChg chg="add mod">
          <ac:chgData name="Leah Montner Dixon" userId="d5b2ae9e-9213-4442-b7df-4db8cbe51e5d" providerId="ADAL" clId="{1CE224EE-CECC-464C-AF1C-71C2AA54C5F1}" dt="2023-05-19T21:23:26.730" v="976" actId="20577"/>
          <ac:spMkLst>
            <pc:docMk/>
            <pc:sldMk cId="3736785141" sldId="2146846193"/>
            <ac:spMk id="22" creationId="{90DFB2D0-4799-139B-4EC0-C0C656F7A5FF}"/>
          </ac:spMkLst>
        </pc:spChg>
        <pc:spChg chg="add mod">
          <ac:chgData name="Leah Montner Dixon" userId="d5b2ae9e-9213-4442-b7df-4db8cbe51e5d" providerId="ADAL" clId="{1CE224EE-CECC-464C-AF1C-71C2AA54C5F1}" dt="2023-05-19T21:20:12.994" v="785"/>
          <ac:spMkLst>
            <pc:docMk/>
            <pc:sldMk cId="3736785141" sldId="2146846193"/>
            <ac:spMk id="23" creationId="{CEE151E1-4922-E5C2-BA04-1C78FD2C17B9}"/>
          </ac:spMkLst>
        </pc:spChg>
        <pc:spChg chg="add mod">
          <ac:chgData name="Leah Montner Dixon" userId="d5b2ae9e-9213-4442-b7df-4db8cbe51e5d" providerId="ADAL" clId="{1CE224EE-CECC-464C-AF1C-71C2AA54C5F1}" dt="2023-05-19T21:20:12.994" v="785"/>
          <ac:spMkLst>
            <pc:docMk/>
            <pc:sldMk cId="3736785141" sldId="2146846193"/>
            <ac:spMk id="24" creationId="{8F084174-BDED-814B-91AB-1F8CB114B96D}"/>
          </ac:spMkLst>
        </pc:spChg>
        <pc:graphicFrameChg chg="del mod">
          <ac:chgData name="Leah Montner Dixon" userId="d5b2ae9e-9213-4442-b7df-4db8cbe51e5d" providerId="ADAL" clId="{1CE224EE-CECC-464C-AF1C-71C2AA54C5F1}" dt="2023-05-19T21:18:49.446" v="777" actId="478"/>
          <ac:graphicFrameMkLst>
            <pc:docMk/>
            <pc:sldMk cId="3736785141" sldId="2146846193"/>
            <ac:graphicFrameMk id="2" creationId="{FE164CF3-07F7-9A4E-AC4D-A6E46FFBD500}"/>
          </ac:graphicFrameMkLst>
        </pc:graphicFrameChg>
        <pc:graphicFrameChg chg="add del mod">
          <ac:chgData name="Leah Montner Dixon" userId="d5b2ae9e-9213-4442-b7df-4db8cbe51e5d" providerId="ADAL" clId="{1CE224EE-CECC-464C-AF1C-71C2AA54C5F1}" dt="2023-05-19T21:20:51.754" v="796" actId="478"/>
          <ac:graphicFrameMkLst>
            <pc:docMk/>
            <pc:sldMk cId="3736785141" sldId="2146846193"/>
            <ac:graphicFrameMk id="6" creationId="{B60C94CC-3209-E7B6-5151-E6021A0C8E65}"/>
          </ac:graphicFrameMkLst>
        </pc:graphicFrameChg>
        <pc:graphicFrameChg chg="add mod">
          <ac:chgData name="Leah Montner Dixon" userId="d5b2ae9e-9213-4442-b7df-4db8cbe51e5d" providerId="ADAL" clId="{1CE224EE-CECC-464C-AF1C-71C2AA54C5F1}" dt="2023-05-19T21:18:18.624" v="768"/>
          <ac:graphicFrameMkLst>
            <pc:docMk/>
            <pc:sldMk cId="3736785141" sldId="2146846193"/>
            <ac:graphicFrameMk id="15" creationId="{0A01944C-1D2C-BBA9-1C8D-19F720CCABAF}"/>
          </ac:graphicFrameMkLst>
        </pc:graphicFrameChg>
        <pc:graphicFrameChg chg="add mod">
          <ac:chgData name="Leah Montner Dixon" userId="d5b2ae9e-9213-4442-b7df-4db8cbe51e5d" providerId="ADAL" clId="{1CE224EE-CECC-464C-AF1C-71C2AA54C5F1}" dt="2023-05-19T21:20:12.994" v="785"/>
          <ac:graphicFrameMkLst>
            <pc:docMk/>
            <pc:sldMk cId="3736785141" sldId="2146846193"/>
            <ac:graphicFrameMk id="21" creationId="{042EC8A5-641A-B23D-23CC-8C32D412B736}"/>
          </ac:graphicFrameMkLst>
        </pc:graphicFrameChg>
        <pc:picChg chg="mod">
          <ac:chgData name="Leah Montner Dixon" userId="d5b2ae9e-9213-4442-b7df-4db8cbe51e5d" providerId="ADAL" clId="{1CE224EE-CECC-464C-AF1C-71C2AA54C5F1}" dt="2023-05-19T21:21:49.387" v="810" actId="1076"/>
          <ac:picMkLst>
            <pc:docMk/>
            <pc:sldMk cId="3736785141" sldId="2146846193"/>
            <ac:picMk id="5" creationId="{5F768E28-0D09-782F-1240-2B7CF82C77B4}"/>
          </ac:picMkLst>
        </pc:picChg>
      </pc:sldChg>
    </pc:docChg>
  </pc:docChgLst>
  <pc:docChgLst>
    <pc:chgData name="Jason Wiese" userId="4bff8d5b-7de6-4655-b397-69b0afc81113" providerId="ADAL" clId="{C84C1BC5-C9BE-4375-8219-E1866F15AEF4}"/>
    <pc:docChg chg="undo redo custSel delSld modSld sldOrd">
      <pc:chgData name="Jason Wiese" userId="4bff8d5b-7de6-4655-b397-69b0afc81113" providerId="ADAL" clId="{C84C1BC5-C9BE-4375-8219-E1866F15AEF4}" dt="2024-06-05T19:25:42.199" v="4609" actId="6549"/>
      <pc:docMkLst>
        <pc:docMk/>
      </pc:docMkLst>
      <pc:sldChg chg="addSp delSp modSp mod addCm delCm">
        <pc:chgData name="Jason Wiese" userId="4bff8d5b-7de6-4655-b397-69b0afc81113" providerId="ADAL" clId="{C84C1BC5-C9BE-4375-8219-E1866F15AEF4}" dt="2024-06-05T14:27:33.127" v="4242"/>
        <pc:sldMkLst>
          <pc:docMk/>
          <pc:sldMk cId="4212683403" sldId="2144327877"/>
        </pc:sldMkLst>
        <pc:spChg chg="mod">
          <ac:chgData name="Jason Wiese" userId="4bff8d5b-7de6-4655-b397-69b0afc81113" providerId="ADAL" clId="{C84C1BC5-C9BE-4375-8219-E1866F15AEF4}" dt="2024-06-05T03:22:39.629" v="2853" actId="1076"/>
          <ac:spMkLst>
            <pc:docMk/>
            <pc:sldMk cId="4212683403" sldId="2144327877"/>
            <ac:spMk id="3" creationId="{0F3F4C0A-D18E-FF59-03A0-05F9C2A2947E}"/>
          </ac:spMkLst>
        </pc:spChg>
        <pc:spChg chg="add del mod">
          <ac:chgData name="Jason Wiese" userId="4bff8d5b-7de6-4655-b397-69b0afc81113" providerId="ADAL" clId="{C84C1BC5-C9BE-4375-8219-E1866F15AEF4}" dt="2024-06-05T02:55:40.444" v="1697" actId="478"/>
          <ac:spMkLst>
            <pc:docMk/>
            <pc:sldMk cId="4212683403" sldId="2144327877"/>
            <ac:spMk id="4" creationId="{BB8F2B3B-3D0C-3681-C3A0-3469AD71D2ED}"/>
          </ac:spMkLst>
        </pc:spChg>
        <pc:spChg chg="mod">
          <ac:chgData name="Jason Wiese" userId="4bff8d5b-7de6-4655-b397-69b0afc81113" providerId="ADAL" clId="{C84C1BC5-C9BE-4375-8219-E1866F15AEF4}" dt="2024-06-05T03:24:43.788" v="2881" actId="1076"/>
          <ac:spMkLst>
            <pc:docMk/>
            <pc:sldMk cId="4212683403" sldId="2144327877"/>
            <ac:spMk id="5" creationId="{20325821-D3C3-47B3-BC5B-D972B60A7668}"/>
          </ac:spMkLst>
        </pc:spChg>
        <pc:spChg chg="del mod">
          <ac:chgData name="Jason Wiese" userId="4bff8d5b-7de6-4655-b397-69b0afc81113" providerId="ADAL" clId="{C84C1BC5-C9BE-4375-8219-E1866F15AEF4}" dt="2024-06-05T02:24:34.716" v="182" actId="478"/>
          <ac:spMkLst>
            <pc:docMk/>
            <pc:sldMk cId="4212683403" sldId="2144327877"/>
            <ac:spMk id="6" creationId="{C0DD6C09-E84E-2695-09E5-09D90D0073DB}"/>
          </ac:spMkLst>
        </pc:spChg>
        <pc:spChg chg="mod">
          <ac:chgData name="Jason Wiese" userId="4bff8d5b-7de6-4655-b397-69b0afc81113" providerId="ADAL" clId="{C84C1BC5-C9BE-4375-8219-E1866F15AEF4}" dt="2024-06-05T03:24:43.788" v="2881" actId="1076"/>
          <ac:spMkLst>
            <pc:docMk/>
            <pc:sldMk cId="4212683403" sldId="2144327877"/>
            <ac:spMk id="7" creationId="{47C2C805-4308-9886-56D3-9EB5BCD97D00}"/>
          </ac:spMkLst>
        </pc:spChg>
        <pc:spChg chg="mod">
          <ac:chgData name="Jason Wiese" userId="4bff8d5b-7de6-4655-b397-69b0afc81113" providerId="ADAL" clId="{C84C1BC5-C9BE-4375-8219-E1866F15AEF4}" dt="2024-06-05T03:38:02.378" v="3889" actId="113"/>
          <ac:spMkLst>
            <pc:docMk/>
            <pc:sldMk cId="4212683403" sldId="2144327877"/>
            <ac:spMk id="8" creationId="{AFA2ABEF-28F1-AF6A-37C7-4587E7919B89}"/>
          </ac:spMkLst>
        </pc:spChg>
        <pc:spChg chg="mod">
          <ac:chgData name="Jason Wiese" userId="4bff8d5b-7de6-4655-b397-69b0afc81113" providerId="ADAL" clId="{C84C1BC5-C9BE-4375-8219-E1866F15AEF4}" dt="2024-06-05T04:02:44.627" v="4221" actId="14100"/>
          <ac:spMkLst>
            <pc:docMk/>
            <pc:sldMk cId="4212683403" sldId="2144327877"/>
            <ac:spMk id="9" creationId="{D08EAE71-B2AF-59AD-8AAB-CF80D0EBF508}"/>
          </ac:spMkLst>
        </pc:spChg>
        <pc:spChg chg="mod">
          <ac:chgData name="Jason Wiese" userId="4bff8d5b-7de6-4655-b397-69b0afc81113" providerId="ADAL" clId="{C84C1BC5-C9BE-4375-8219-E1866F15AEF4}" dt="2024-06-05T03:23:28.544" v="2867" actId="1037"/>
          <ac:spMkLst>
            <pc:docMk/>
            <pc:sldMk cId="4212683403" sldId="2144327877"/>
            <ac:spMk id="11" creationId="{A3C1BDB1-1546-76D6-F367-E396DD9D2EB8}"/>
          </ac:spMkLst>
        </pc:spChg>
        <pc:spChg chg="mod">
          <ac:chgData name="Jason Wiese" userId="4bff8d5b-7de6-4655-b397-69b0afc81113" providerId="ADAL" clId="{C84C1BC5-C9BE-4375-8219-E1866F15AEF4}" dt="2024-06-05T04:06:51.354" v="4237" actId="20577"/>
          <ac:spMkLst>
            <pc:docMk/>
            <pc:sldMk cId="4212683403" sldId="2144327877"/>
            <ac:spMk id="12" creationId="{FCBDB492-9443-3D4A-8E9D-B3CECB95DCD7}"/>
          </ac:spMkLst>
        </pc:spChg>
        <pc:spChg chg="add del mod">
          <ac:chgData name="Jason Wiese" userId="4bff8d5b-7de6-4655-b397-69b0afc81113" providerId="ADAL" clId="{C84C1BC5-C9BE-4375-8219-E1866F15AEF4}" dt="2024-06-05T03:06:52.909" v="2244" actId="478"/>
          <ac:spMkLst>
            <pc:docMk/>
            <pc:sldMk cId="4212683403" sldId="2144327877"/>
            <ac:spMk id="14" creationId="{8CA37752-EF79-050A-4586-C83DB7A76009}"/>
          </ac:spMkLst>
        </pc:spChg>
        <pc:spChg chg="mod">
          <ac:chgData name="Jason Wiese" userId="4bff8d5b-7de6-4655-b397-69b0afc81113" providerId="ADAL" clId="{C84C1BC5-C9BE-4375-8219-E1866F15AEF4}" dt="2024-06-05T03:24:29.721" v="2878" actId="1076"/>
          <ac:spMkLst>
            <pc:docMk/>
            <pc:sldMk cId="4212683403" sldId="2144327877"/>
            <ac:spMk id="15" creationId="{233F4350-91F9-B5E4-2759-B2678590F5BE}"/>
          </ac:spMkLst>
        </pc:spChg>
        <pc:spChg chg="mod">
          <ac:chgData name="Jason Wiese" userId="4bff8d5b-7de6-4655-b397-69b0afc81113" providerId="ADAL" clId="{C84C1BC5-C9BE-4375-8219-E1866F15AEF4}" dt="2024-06-05T03:24:36.314" v="2880" actId="1076"/>
          <ac:spMkLst>
            <pc:docMk/>
            <pc:sldMk cId="4212683403" sldId="2144327877"/>
            <ac:spMk id="16" creationId="{D9980DD9-83EE-D05D-F60D-026D2383E45E}"/>
          </ac:spMkLst>
        </pc:spChg>
        <pc:spChg chg="mod">
          <ac:chgData name="Jason Wiese" userId="4bff8d5b-7de6-4655-b397-69b0afc81113" providerId="ADAL" clId="{C84C1BC5-C9BE-4375-8219-E1866F15AEF4}" dt="2024-06-05T04:02:17.809" v="4173" actId="122"/>
          <ac:spMkLst>
            <pc:docMk/>
            <pc:sldMk cId="4212683403" sldId="2144327877"/>
            <ac:spMk id="17" creationId="{38422BE3-15FA-9F0C-F4D9-33EAD0D8F97E}"/>
          </ac:spMkLst>
        </pc:spChg>
        <pc:spChg chg="mod">
          <ac:chgData name="Jason Wiese" userId="4bff8d5b-7de6-4655-b397-69b0afc81113" providerId="ADAL" clId="{C84C1BC5-C9BE-4375-8219-E1866F15AEF4}" dt="2024-06-05T03:24:43.788" v="2881" actId="1076"/>
          <ac:spMkLst>
            <pc:docMk/>
            <pc:sldMk cId="4212683403" sldId="2144327877"/>
            <ac:spMk id="19" creationId="{F7631B76-9FB5-BC40-C8E2-FA9C5508F222}"/>
          </ac:spMkLst>
        </pc:spChg>
        <pc:spChg chg="add del mod">
          <ac:chgData name="Jason Wiese" userId="4bff8d5b-7de6-4655-b397-69b0afc81113" providerId="ADAL" clId="{C84C1BC5-C9BE-4375-8219-E1866F15AEF4}" dt="2024-06-05T03:22:42.830" v="2854" actId="478"/>
          <ac:spMkLst>
            <pc:docMk/>
            <pc:sldMk cId="4212683403" sldId="2144327877"/>
            <ac:spMk id="20" creationId="{60291A0D-C67D-3862-0022-D59E3EA11C03}"/>
          </ac:spMkLst>
        </pc:spChg>
        <pc:spChg chg="add del mod">
          <ac:chgData name="Jason Wiese" userId="4bff8d5b-7de6-4655-b397-69b0afc81113" providerId="ADAL" clId="{C84C1BC5-C9BE-4375-8219-E1866F15AEF4}" dt="2024-06-05T03:38:07.153" v="3890" actId="478"/>
          <ac:spMkLst>
            <pc:docMk/>
            <pc:sldMk cId="4212683403" sldId="2144327877"/>
            <ac:spMk id="21" creationId="{219AD833-1653-2990-27F8-D42954D1915F}"/>
          </ac:spMkLst>
        </pc:spChg>
        <pc:spChg chg="mod">
          <ac:chgData name="Jason Wiese" userId="4bff8d5b-7de6-4655-b397-69b0afc81113" providerId="ADAL" clId="{C84C1BC5-C9BE-4375-8219-E1866F15AEF4}" dt="2024-06-05T04:02:15.400" v="4172" actId="122"/>
          <ac:spMkLst>
            <pc:docMk/>
            <pc:sldMk cId="4212683403" sldId="2144327877"/>
            <ac:spMk id="22" creationId="{9FC49F6C-5188-457F-BE6C-625753CA72DF}"/>
          </ac:spMkLst>
        </pc:spChg>
        <pc:spChg chg="mod">
          <ac:chgData name="Jason Wiese" userId="4bff8d5b-7de6-4655-b397-69b0afc81113" providerId="ADAL" clId="{C84C1BC5-C9BE-4375-8219-E1866F15AEF4}" dt="2024-06-05T04:02:15.400" v="4172" actId="122"/>
          <ac:spMkLst>
            <pc:docMk/>
            <pc:sldMk cId="4212683403" sldId="2144327877"/>
            <ac:spMk id="23" creationId="{7463450E-C761-4861-8D01-CDB4E291AF7B}"/>
          </ac:spMkLst>
        </pc:spChg>
        <pc:spChg chg="add del mod">
          <ac:chgData name="Jason Wiese" userId="4bff8d5b-7de6-4655-b397-69b0afc81113" providerId="ADAL" clId="{C84C1BC5-C9BE-4375-8219-E1866F15AEF4}" dt="2024-06-05T03:41:51.584" v="4043" actId="478"/>
          <ac:spMkLst>
            <pc:docMk/>
            <pc:sldMk cId="4212683403" sldId="2144327877"/>
            <ac:spMk id="24" creationId="{3492AEBF-4D50-9692-F830-0677ECFD0253}"/>
          </ac:spMkLst>
        </pc:spChg>
        <pc:spChg chg="add mod ord">
          <ac:chgData name="Jason Wiese" userId="4bff8d5b-7de6-4655-b397-69b0afc81113" providerId="ADAL" clId="{C84C1BC5-C9BE-4375-8219-E1866F15AEF4}" dt="2024-06-05T03:58:45.488" v="4115" actId="167"/>
          <ac:spMkLst>
            <pc:docMk/>
            <pc:sldMk cId="4212683403" sldId="2144327877"/>
            <ac:spMk id="25" creationId="{6066730B-FBB0-1049-9100-0483E27A41B1}"/>
          </ac:spMkLst>
        </pc:spChg>
        <pc:spChg chg="mod">
          <ac:chgData name="Jason Wiese" userId="4bff8d5b-7de6-4655-b397-69b0afc81113" providerId="ADAL" clId="{C84C1BC5-C9BE-4375-8219-E1866F15AEF4}" dt="2024-06-05T03:23:23.965" v="2860" actId="1035"/>
          <ac:spMkLst>
            <pc:docMk/>
            <pc:sldMk cId="4212683403" sldId="2144327877"/>
            <ac:spMk id="32" creationId="{C542C1DB-DC19-60F0-54D5-011A2980BB95}"/>
          </ac:spMkLst>
        </pc:spChg>
        <pc:spChg chg="mod">
          <ac:chgData name="Jason Wiese" userId="4bff8d5b-7de6-4655-b397-69b0afc81113" providerId="ADAL" clId="{C84C1BC5-C9BE-4375-8219-E1866F15AEF4}" dt="2024-06-05T04:02:41.171" v="4220" actId="1037"/>
          <ac:spMkLst>
            <pc:docMk/>
            <pc:sldMk cId="4212683403" sldId="2144327877"/>
            <ac:spMk id="33" creationId="{D71381C0-7F9D-8F2B-CF7D-C6069E7B7531}"/>
          </ac:spMkLst>
        </pc:spChg>
        <pc:spChg chg="mod">
          <ac:chgData name="Jason Wiese" userId="4bff8d5b-7de6-4655-b397-69b0afc81113" providerId="ADAL" clId="{C84C1BC5-C9BE-4375-8219-E1866F15AEF4}" dt="2024-06-05T03:23:28.544" v="2867" actId="1037"/>
          <ac:spMkLst>
            <pc:docMk/>
            <pc:sldMk cId="4212683403" sldId="2144327877"/>
            <ac:spMk id="35" creationId="{BD9E3C3C-C085-CC87-4676-6422F50582D3}"/>
          </ac:spMkLst>
        </pc:spChg>
        <pc:spChg chg="mod">
          <ac:chgData name="Jason Wiese" userId="4bff8d5b-7de6-4655-b397-69b0afc81113" providerId="ADAL" clId="{C84C1BC5-C9BE-4375-8219-E1866F15AEF4}" dt="2024-06-05T04:02:24.733" v="4192" actId="1037"/>
          <ac:spMkLst>
            <pc:docMk/>
            <pc:sldMk cId="4212683403" sldId="2144327877"/>
            <ac:spMk id="36" creationId="{98385352-2B96-A140-3A9B-63BFBBEB4E6C}"/>
          </ac:spMkLst>
        </pc:spChg>
        <pc:spChg chg="mod">
          <ac:chgData name="Jason Wiese" userId="4bff8d5b-7de6-4655-b397-69b0afc81113" providerId="ADAL" clId="{C84C1BC5-C9BE-4375-8219-E1866F15AEF4}" dt="2024-06-05T03:24:07.336" v="2875" actId="207"/>
          <ac:spMkLst>
            <pc:docMk/>
            <pc:sldMk cId="4212683403" sldId="2144327877"/>
            <ac:spMk id="37" creationId="{6552AFB1-1FF7-8F5A-49CD-67A11E6D0A3F}"/>
          </ac:spMkLst>
        </pc:spChg>
        <pc:spChg chg="mod">
          <ac:chgData name="Jason Wiese" userId="4bff8d5b-7de6-4655-b397-69b0afc81113" providerId="ADAL" clId="{C84C1BC5-C9BE-4375-8219-E1866F15AEF4}" dt="2024-06-05T03:22:54.006" v="2855" actId="14100"/>
          <ac:spMkLst>
            <pc:docMk/>
            <pc:sldMk cId="4212683403" sldId="2144327877"/>
            <ac:spMk id="38" creationId="{C5DCFFF5-55E3-2F9E-2851-957E88243D0A}"/>
          </ac:spMkLst>
        </pc:spChg>
        <pc:spChg chg="mod">
          <ac:chgData name="Jason Wiese" userId="4bff8d5b-7de6-4655-b397-69b0afc81113" providerId="ADAL" clId="{C84C1BC5-C9BE-4375-8219-E1866F15AEF4}" dt="2024-06-05T04:02:33.122" v="4202" actId="1037"/>
          <ac:spMkLst>
            <pc:docMk/>
            <pc:sldMk cId="4212683403" sldId="2144327877"/>
            <ac:spMk id="39" creationId="{D52FE5D4-550B-C1EC-5160-6EDF17964CC9}"/>
          </ac:spMkLst>
        </pc:spChg>
        <pc:picChg chg="mod">
          <ac:chgData name="Jason Wiese" userId="4bff8d5b-7de6-4655-b397-69b0afc81113" providerId="ADAL" clId="{C84C1BC5-C9BE-4375-8219-E1866F15AEF4}" dt="2024-06-05T03:23:28.544" v="2867" actId="1037"/>
          <ac:picMkLst>
            <pc:docMk/>
            <pc:sldMk cId="4212683403" sldId="2144327877"/>
            <ac:picMk id="44" creationId="{7E593FC2-C97A-A979-BDCD-E50D2AF2C570}"/>
          </ac:picMkLst>
        </pc:picChg>
        <pc:picChg chg="mod">
          <ac:chgData name="Jason Wiese" userId="4bff8d5b-7de6-4655-b397-69b0afc81113" providerId="ADAL" clId="{C84C1BC5-C9BE-4375-8219-E1866F15AEF4}" dt="2024-06-05T02:24:54.502" v="254" actId="1035"/>
          <ac:picMkLst>
            <pc:docMk/>
            <pc:sldMk cId="4212683403" sldId="2144327877"/>
            <ac:picMk id="46" creationId="{BAB5DDAB-5304-1D7D-CEA8-0A7A11F91BA3}"/>
          </ac:picMkLst>
        </pc:picChg>
        <pc:picChg chg="mod">
          <ac:chgData name="Jason Wiese" userId="4bff8d5b-7de6-4655-b397-69b0afc81113" providerId="ADAL" clId="{C84C1BC5-C9BE-4375-8219-E1866F15AEF4}" dt="2024-06-05T03:23:23.965" v="2860" actId="1035"/>
          <ac:picMkLst>
            <pc:docMk/>
            <pc:sldMk cId="4212683403" sldId="2144327877"/>
            <ac:picMk id="48" creationId="{2E368879-AB52-D20F-E351-2D6F2DC41FA7}"/>
          </ac:picMkLst>
        </pc:picChg>
        <pc:picChg chg="mod">
          <ac:chgData name="Jason Wiese" userId="4bff8d5b-7de6-4655-b397-69b0afc81113" providerId="ADAL" clId="{C84C1BC5-C9BE-4375-8219-E1866F15AEF4}" dt="2024-06-05T02:26:10.433" v="274" actId="1076"/>
          <ac:picMkLst>
            <pc:docMk/>
            <pc:sldMk cId="4212683403" sldId="2144327877"/>
            <ac:picMk id="52" creationId="{195C7E7D-8A49-0D16-DEA6-95207D5D7871}"/>
          </ac:picMkLst>
        </pc:picChg>
        <pc:picChg chg="mod">
          <ac:chgData name="Jason Wiese" userId="4bff8d5b-7de6-4655-b397-69b0afc81113" providerId="ADAL" clId="{C84C1BC5-C9BE-4375-8219-E1866F15AEF4}" dt="2024-06-05T03:23:23.965" v="2860" actId="1035"/>
          <ac:picMkLst>
            <pc:docMk/>
            <pc:sldMk cId="4212683403" sldId="2144327877"/>
            <ac:picMk id="54" creationId="{1277E3AD-18E8-FD8C-26EF-A4CC56241309}"/>
          </ac:picMkLst>
        </pc:picChg>
        <pc:picChg chg="mod">
          <ac:chgData name="Jason Wiese" userId="4bff8d5b-7de6-4655-b397-69b0afc81113" providerId="ADAL" clId="{C84C1BC5-C9BE-4375-8219-E1866F15AEF4}" dt="2024-06-05T03:23:28.544" v="2867" actId="1037"/>
          <ac:picMkLst>
            <pc:docMk/>
            <pc:sldMk cId="4212683403" sldId="2144327877"/>
            <ac:picMk id="56" creationId="{63ABC3B3-9AB2-595A-3B7D-99DA9E5A0ADF}"/>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C84C1BC5-C9BE-4375-8219-E1866F15AEF4}" dt="2024-06-05T14:27:33.127" v="4242"/>
              <pc2:cmMkLst xmlns:pc2="http://schemas.microsoft.com/office/powerpoint/2019/9/main/command">
                <pc:docMk/>
                <pc:sldMk cId="4212683403" sldId="2144327877"/>
                <pc2:cmMk id="{5C322F05-F1F1-4389-937F-0EBE09FE8E77}"/>
              </pc2:cmMkLst>
            </pc226:cmChg>
          </p:ext>
        </pc:extLst>
      </pc:sldChg>
      <pc:sldChg chg="modSp mod">
        <pc:chgData name="Jason Wiese" userId="4bff8d5b-7de6-4655-b397-69b0afc81113" providerId="ADAL" clId="{C84C1BC5-C9BE-4375-8219-E1866F15AEF4}" dt="2024-06-05T19:14:47.845" v="4247" actId="554"/>
        <pc:sldMkLst>
          <pc:docMk/>
          <pc:sldMk cId="3110856516" sldId="2144328304"/>
        </pc:sldMkLst>
        <pc:spChg chg="mod">
          <ac:chgData name="Jason Wiese" userId="4bff8d5b-7de6-4655-b397-69b0afc81113" providerId="ADAL" clId="{C84C1BC5-C9BE-4375-8219-E1866F15AEF4}" dt="2024-06-05T19:14:47.845" v="4247" actId="554"/>
          <ac:spMkLst>
            <pc:docMk/>
            <pc:sldMk cId="3110856516" sldId="2144328304"/>
            <ac:spMk id="44" creationId="{58C0889F-E7A7-9ECB-086A-6C5D89F08775}"/>
          </ac:spMkLst>
        </pc:spChg>
        <pc:spChg chg="mod">
          <ac:chgData name="Jason Wiese" userId="4bff8d5b-7de6-4655-b397-69b0afc81113" providerId="ADAL" clId="{C84C1BC5-C9BE-4375-8219-E1866F15AEF4}" dt="2024-06-05T19:14:47.845" v="4247" actId="554"/>
          <ac:spMkLst>
            <pc:docMk/>
            <pc:sldMk cId="3110856516" sldId="2144328304"/>
            <ac:spMk id="46" creationId="{A4D402DC-E65C-3609-4801-B263D9E8D9EA}"/>
          </ac:spMkLst>
        </pc:spChg>
        <pc:spChg chg="mod">
          <ac:chgData name="Jason Wiese" userId="4bff8d5b-7de6-4655-b397-69b0afc81113" providerId="ADAL" clId="{C84C1BC5-C9BE-4375-8219-E1866F15AEF4}" dt="2024-06-05T19:14:42.675" v="4246" actId="554"/>
          <ac:spMkLst>
            <pc:docMk/>
            <pc:sldMk cId="3110856516" sldId="2144328304"/>
            <ac:spMk id="48" creationId="{66F4C93A-901F-42F5-DD20-D8C495D70CA2}"/>
          </ac:spMkLst>
        </pc:spChg>
        <pc:spChg chg="mod">
          <ac:chgData name="Jason Wiese" userId="4bff8d5b-7de6-4655-b397-69b0afc81113" providerId="ADAL" clId="{C84C1BC5-C9BE-4375-8219-E1866F15AEF4}" dt="2024-06-05T19:14:42.675" v="4246" actId="554"/>
          <ac:spMkLst>
            <pc:docMk/>
            <pc:sldMk cId="3110856516" sldId="2144328304"/>
            <ac:spMk id="51" creationId="{A3985E65-643F-0DCB-EA0A-007B135CC496}"/>
          </ac:spMkLst>
        </pc:spChg>
        <pc:spChg chg="mod">
          <ac:chgData name="Jason Wiese" userId="4bff8d5b-7de6-4655-b397-69b0afc81113" providerId="ADAL" clId="{C84C1BC5-C9BE-4375-8219-E1866F15AEF4}" dt="2024-06-05T02:18:54.689" v="6" actId="554"/>
          <ac:spMkLst>
            <pc:docMk/>
            <pc:sldMk cId="3110856516" sldId="2144328304"/>
            <ac:spMk id="53" creationId="{BC598282-1A4E-F2F1-71CA-7086A95CDB44}"/>
          </ac:spMkLst>
        </pc:spChg>
        <pc:spChg chg="mod">
          <ac:chgData name="Jason Wiese" userId="4bff8d5b-7de6-4655-b397-69b0afc81113" providerId="ADAL" clId="{C84C1BC5-C9BE-4375-8219-E1866F15AEF4}" dt="2024-06-05T02:18:54.689" v="6" actId="554"/>
          <ac:spMkLst>
            <pc:docMk/>
            <pc:sldMk cId="3110856516" sldId="2144328304"/>
            <ac:spMk id="56" creationId="{A8568D91-8010-D1F5-EBC7-46611945EA4D}"/>
          </ac:spMkLst>
        </pc:spChg>
        <pc:picChg chg="mod">
          <ac:chgData name="Jason Wiese" userId="4bff8d5b-7de6-4655-b397-69b0afc81113" providerId="ADAL" clId="{C84C1BC5-C9BE-4375-8219-E1866F15AEF4}" dt="2024-06-05T19:14:28.372" v="4244" actId="1076"/>
          <ac:picMkLst>
            <pc:docMk/>
            <pc:sldMk cId="3110856516" sldId="2144328304"/>
            <ac:picMk id="43" creationId="{FB8B9F13-96C3-7448-DCD0-88C3FFCD6CB5}"/>
          </ac:picMkLst>
        </pc:picChg>
        <pc:picChg chg="mod">
          <ac:chgData name="Jason Wiese" userId="4bff8d5b-7de6-4655-b397-69b0afc81113" providerId="ADAL" clId="{C84C1BC5-C9BE-4375-8219-E1866F15AEF4}" dt="2024-06-05T19:14:35.204" v="4245" actId="1076"/>
          <ac:picMkLst>
            <pc:docMk/>
            <pc:sldMk cId="3110856516" sldId="2144328304"/>
            <ac:picMk id="47" creationId="{C20EB599-3117-1196-FB13-A50CBCDB3718}"/>
          </ac:picMkLst>
        </pc:picChg>
        <pc:picChg chg="mod">
          <ac:chgData name="Jason Wiese" userId="4bff8d5b-7de6-4655-b397-69b0afc81113" providerId="ADAL" clId="{C84C1BC5-C9BE-4375-8219-E1866F15AEF4}" dt="2024-06-05T02:19:17.238" v="11" actId="1035"/>
          <ac:picMkLst>
            <pc:docMk/>
            <pc:sldMk cId="3110856516" sldId="2144328304"/>
            <ac:picMk id="50" creationId="{3B1D7D49-7E26-039A-456D-E05DB5AA8655}"/>
          </ac:picMkLst>
        </pc:picChg>
        <pc:picChg chg="mod">
          <ac:chgData name="Jason Wiese" userId="4bff8d5b-7de6-4655-b397-69b0afc81113" providerId="ADAL" clId="{C84C1BC5-C9BE-4375-8219-E1866F15AEF4}" dt="2024-06-05T02:18:58.400" v="8" actId="1035"/>
          <ac:picMkLst>
            <pc:docMk/>
            <pc:sldMk cId="3110856516" sldId="2144328304"/>
            <ac:picMk id="55" creationId="{28298B99-71F1-6258-D3D8-A739F93C9D51}"/>
          </ac:picMkLst>
        </pc:picChg>
        <pc:picChg chg="mod">
          <ac:chgData name="Jason Wiese" userId="4bff8d5b-7de6-4655-b397-69b0afc81113" providerId="ADAL" clId="{C84C1BC5-C9BE-4375-8219-E1866F15AEF4}" dt="2024-06-05T02:18:58.400" v="8" actId="1035"/>
          <ac:picMkLst>
            <pc:docMk/>
            <pc:sldMk cId="3110856516" sldId="2144328304"/>
            <ac:picMk id="57" creationId="{2087C06F-405A-E2D8-0AEE-C6E135116B4B}"/>
          </ac:picMkLst>
        </pc:picChg>
      </pc:sldChg>
      <pc:sldChg chg="modSp mod">
        <pc:chgData name="Jason Wiese" userId="4bff8d5b-7de6-4655-b397-69b0afc81113" providerId="ADAL" clId="{C84C1BC5-C9BE-4375-8219-E1866F15AEF4}" dt="2024-06-05T03:42:19.433" v="4067" actId="20577"/>
        <pc:sldMkLst>
          <pc:docMk/>
          <pc:sldMk cId="3004803759" sldId="2146846043"/>
        </pc:sldMkLst>
        <pc:spChg chg="mod">
          <ac:chgData name="Jason Wiese" userId="4bff8d5b-7de6-4655-b397-69b0afc81113" providerId="ADAL" clId="{C84C1BC5-C9BE-4375-8219-E1866F15AEF4}" dt="2024-06-05T03:42:19.433" v="4067" actId="20577"/>
          <ac:spMkLst>
            <pc:docMk/>
            <pc:sldMk cId="3004803759" sldId="2146846043"/>
            <ac:spMk id="4" creationId="{CCBA6870-98B9-DCFE-926E-DA00EE317545}"/>
          </ac:spMkLst>
        </pc:spChg>
      </pc:sldChg>
      <pc:sldChg chg="modSp mod addCm delCm">
        <pc:chgData name="Jason Wiese" userId="4bff8d5b-7de6-4655-b397-69b0afc81113" providerId="ADAL" clId="{C84C1BC5-C9BE-4375-8219-E1866F15AEF4}" dt="2024-06-05T19:25:42.199" v="4609" actId="6549"/>
        <pc:sldMkLst>
          <pc:docMk/>
          <pc:sldMk cId="600429393" sldId="2146846067"/>
        </pc:sldMkLst>
        <pc:spChg chg="mod">
          <ac:chgData name="Jason Wiese" userId="4bff8d5b-7de6-4655-b397-69b0afc81113" providerId="ADAL" clId="{C84C1BC5-C9BE-4375-8219-E1866F15AEF4}" dt="2024-06-05T19:25:42.199" v="4609" actId="6549"/>
          <ac:spMkLst>
            <pc:docMk/>
            <pc:sldMk cId="600429393" sldId="2146846067"/>
            <ac:spMk id="4" creationId="{6779246E-2255-345D-41C3-B8C5ACADAC03}"/>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C84C1BC5-C9BE-4375-8219-E1866F15AEF4}" dt="2024-06-05T19:17:27.933" v="4312"/>
              <pc2:cmMkLst xmlns:pc2="http://schemas.microsoft.com/office/powerpoint/2019/9/main/command">
                <pc:docMk/>
                <pc:sldMk cId="600429393" sldId="2146846067"/>
                <pc2:cmMk id="{E62B464C-88FD-4906-986D-6794859EB146}"/>
              </pc2:cmMkLst>
            </pc226:cmChg>
          </p:ext>
        </pc:extLst>
      </pc:sldChg>
      <pc:sldChg chg="modSp mod addCm delCm modCm">
        <pc:chgData name="Jason Wiese" userId="4bff8d5b-7de6-4655-b397-69b0afc81113" providerId="ADAL" clId="{C84C1BC5-C9BE-4375-8219-E1866F15AEF4}" dt="2024-06-05T03:56:37.013" v="4111"/>
        <pc:sldMkLst>
          <pc:docMk/>
          <pc:sldMk cId="817185893" sldId="2146846164"/>
        </pc:sldMkLst>
        <pc:spChg chg="mod">
          <ac:chgData name="Jason Wiese" userId="4bff8d5b-7de6-4655-b397-69b0afc81113" providerId="ADAL" clId="{C84C1BC5-C9BE-4375-8219-E1866F15AEF4}" dt="2024-06-05T03:54:30.312" v="4109" actId="20577"/>
          <ac:spMkLst>
            <pc:docMk/>
            <pc:sldMk cId="817185893" sldId="2146846164"/>
            <ac:spMk id="4" creationId="{54608453-FCAA-A7CE-9E01-61E6C87815FF}"/>
          </ac:spMkLst>
        </pc:sp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C84C1BC5-C9BE-4375-8219-E1866F15AEF4}" dt="2024-06-05T03:54:37.742" v="4110"/>
              <pc2:cmMkLst xmlns:pc2="http://schemas.microsoft.com/office/powerpoint/2019/9/main/command">
                <pc:docMk/>
                <pc:sldMk cId="817185893" sldId="2146846164"/>
                <pc2:cmMk id="{9ACF671F-B7D2-4983-84C9-C7EFA01338EA}"/>
              </pc2:cmMkLst>
            </pc226:cmChg>
            <pc226:cmChg xmlns:pc226="http://schemas.microsoft.com/office/powerpoint/2022/06/main/command" chg="add">
              <pc226:chgData name="Jason Wiese" userId="4bff8d5b-7de6-4655-b397-69b0afc81113" providerId="ADAL" clId="{C84C1BC5-C9BE-4375-8219-E1866F15AEF4}" dt="2024-06-05T03:56:37.013" v="4111"/>
              <pc2:cmMkLst xmlns:pc2="http://schemas.microsoft.com/office/powerpoint/2019/9/main/command">
                <pc:docMk/>
                <pc:sldMk cId="817185893" sldId="2146846164"/>
                <pc2:cmMk id="{AB88DDC0-0B00-4B93-A423-31AAE1FA2D98}"/>
              </pc2:cmMkLst>
            </pc226:cmChg>
          </p:ext>
        </pc:extLst>
      </pc:sldChg>
      <pc:sldChg chg="del">
        <pc:chgData name="Jason Wiese" userId="4bff8d5b-7de6-4655-b397-69b0afc81113" providerId="ADAL" clId="{C84C1BC5-C9BE-4375-8219-E1866F15AEF4}" dt="2024-06-05T03:33:13.373" v="3585" actId="47"/>
        <pc:sldMkLst>
          <pc:docMk/>
          <pc:sldMk cId="258537799" sldId="2146846477"/>
        </pc:sldMkLst>
      </pc:sldChg>
      <pc:sldChg chg="modSp mod">
        <pc:chgData name="Jason Wiese" userId="4bff8d5b-7de6-4655-b397-69b0afc81113" providerId="ADAL" clId="{C84C1BC5-C9BE-4375-8219-E1866F15AEF4}" dt="2024-06-05T03:28:18.541" v="3232" actId="20577"/>
        <pc:sldMkLst>
          <pc:docMk/>
          <pc:sldMk cId="3287000069" sldId="2146846504"/>
        </pc:sldMkLst>
        <pc:spChg chg="mod">
          <ac:chgData name="Jason Wiese" userId="4bff8d5b-7de6-4655-b397-69b0afc81113" providerId="ADAL" clId="{C84C1BC5-C9BE-4375-8219-E1866F15AEF4}" dt="2024-06-05T03:28:18.541" v="3232" actId="20577"/>
          <ac:spMkLst>
            <pc:docMk/>
            <pc:sldMk cId="3287000069" sldId="2146846504"/>
            <ac:spMk id="2" creationId="{57BB7B16-BB7B-888A-13A4-0135C8DD3916}"/>
          </ac:spMkLst>
        </pc:spChg>
      </pc:sldChg>
      <pc:sldChg chg="modSp mod">
        <pc:chgData name="Jason Wiese" userId="4bff8d5b-7de6-4655-b397-69b0afc81113" providerId="ADAL" clId="{C84C1BC5-C9BE-4375-8219-E1866F15AEF4}" dt="2024-06-05T03:38:21.622" v="3891" actId="33524"/>
        <pc:sldMkLst>
          <pc:docMk/>
          <pc:sldMk cId="1204072126" sldId="2146846505"/>
        </pc:sldMkLst>
        <pc:spChg chg="mod">
          <ac:chgData name="Jason Wiese" userId="4bff8d5b-7de6-4655-b397-69b0afc81113" providerId="ADAL" clId="{C84C1BC5-C9BE-4375-8219-E1866F15AEF4}" dt="2024-06-05T03:38:21.622" v="3891" actId="33524"/>
          <ac:spMkLst>
            <pc:docMk/>
            <pc:sldMk cId="1204072126" sldId="2146846505"/>
            <ac:spMk id="2" creationId="{31BDB087-0E52-3E30-8B65-EF1FDA08758D}"/>
          </ac:spMkLst>
        </pc:spChg>
      </pc:sldChg>
      <pc:sldChg chg="modSp mod">
        <pc:chgData name="Jason Wiese" userId="4bff8d5b-7de6-4655-b397-69b0afc81113" providerId="ADAL" clId="{C84C1BC5-C9BE-4375-8219-E1866F15AEF4}" dt="2024-06-05T03:25:51.591" v="2905" actId="20577"/>
        <pc:sldMkLst>
          <pc:docMk/>
          <pc:sldMk cId="2267469401" sldId="2147376303"/>
        </pc:sldMkLst>
        <pc:spChg chg="mod">
          <ac:chgData name="Jason Wiese" userId="4bff8d5b-7de6-4655-b397-69b0afc81113" providerId="ADAL" clId="{C84C1BC5-C9BE-4375-8219-E1866F15AEF4}" dt="2024-06-05T03:25:51.591" v="2905" actId="20577"/>
          <ac:spMkLst>
            <pc:docMk/>
            <pc:sldMk cId="2267469401" sldId="2147376303"/>
            <ac:spMk id="6" creationId="{6C3BE36C-62C3-F2C2-FB22-2905E1F2DDB0}"/>
          </ac:spMkLst>
        </pc:spChg>
      </pc:sldChg>
      <pc:sldChg chg="modSp mod modCm">
        <pc:chgData name="Jason Wiese" userId="4bff8d5b-7de6-4655-b397-69b0afc81113" providerId="ADAL" clId="{C84C1BC5-C9BE-4375-8219-E1866F15AEF4}" dt="2024-06-05T03:02:56.336" v="1958" actId="14100"/>
        <pc:sldMkLst>
          <pc:docMk/>
          <pc:sldMk cId="1418500179" sldId="2147376306"/>
        </pc:sldMkLst>
        <pc:spChg chg="mod">
          <ac:chgData name="Jason Wiese" userId="4bff8d5b-7de6-4655-b397-69b0afc81113" providerId="ADAL" clId="{C84C1BC5-C9BE-4375-8219-E1866F15AEF4}" dt="2024-06-05T03:02:56.336" v="1958" actId="14100"/>
          <ac:spMkLst>
            <pc:docMk/>
            <pc:sldMk cId="1418500179" sldId="2147376306"/>
            <ac:spMk id="6" creationId="{1638741A-22D9-02CF-0C41-D2F49C085739}"/>
          </ac:spMkLst>
        </pc:spChg>
        <pc:picChg chg="mod">
          <ac:chgData name="Jason Wiese" userId="4bff8d5b-7de6-4655-b397-69b0afc81113" providerId="ADAL" clId="{C84C1BC5-C9BE-4375-8219-E1866F15AEF4}" dt="2024-06-05T02:59:00.443" v="1743" actId="1076"/>
          <ac:picMkLst>
            <pc:docMk/>
            <pc:sldMk cId="1418500179" sldId="2147376306"/>
            <ac:picMk id="12" creationId="{86641A54-0031-0DD2-CD89-2C22FB1BD48F}"/>
          </ac:picMkLst>
        </pc:pic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C84C1BC5-C9BE-4375-8219-E1866F15AEF4}" dt="2024-06-05T03:01:49.041" v="1794"/>
              <pc2:cmMkLst xmlns:pc2="http://schemas.microsoft.com/office/powerpoint/2019/9/main/command">
                <pc:docMk/>
                <pc:sldMk cId="1418500179" sldId="2147376306"/>
                <pc2:cmMk id="{B4AA635D-5462-42A1-A241-F32CC6EEEAC6}"/>
              </pc2:cmMkLst>
              <pc226:cmRplyChg chg="add">
                <pc226:chgData name="Jason Wiese" userId="4bff8d5b-7de6-4655-b397-69b0afc81113" providerId="ADAL" clId="{C84C1BC5-C9BE-4375-8219-E1866F15AEF4}" dt="2024-06-05T03:01:49.041" v="1794"/>
                <pc2:cmRplyMkLst xmlns:pc2="http://schemas.microsoft.com/office/powerpoint/2019/9/main/command">
                  <pc:docMk/>
                  <pc:sldMk cId="1418500179" sldId="2147376306"/>
                  <pc2:cmMk id="{B4AA635D-5462-42A1-A241-F32CC6EEEAC6}"/>
                  <pc2:cmRplyMk id="{93EE878A-1CD9-41D8-821D-5669C4D8AC30}"/>
                </pc2:cmRplyMkLst>
              </pc226:cmRplyChg>
            </pc226:cmChg>
          </p:ext>
        </pc:extLst>
      </pc:sldChg>
      <pc:sldChg chg="modSp mod">
        <pc:chgData name="Jason Wiese" userId="4bff8d5b-7de6-4655-b397-69b0afc81113" providerId="ADAL" clId="{C84C1BC5-C9BE-4375-8219-E1866F15AEF4}" dt="2024-06-05T02:44:05.229" v="1268" actId="403"/>
        <pc:sldMkLst>
          <pc:docMk/>
          <pc:sldMk cId="4138005644" sldId="2147376309"/>
        </pc:sldMkLst>
        <pc:spChg chg="mod">
          <ac:chgData name="Jason Wiese" userId="4bff8d5b-7de6-4655-b397-69b0afc81113" providerId="ADAL" clId="{C84C1BC5-C9BE-4375-8219-E1866F15AEF4}" dt="2024-06-05T02:42:20.748" v="1256" actId="14100"/>
          <ac:spMkLst>
            <pc:docMk/>
            <pc:sldMk cId="4138005644" sldId="2147376309"/>
            <ac:spMk id="7" creationId="{0BFDE09B-69AA-2DE3-D670-4B7EC5986A97}"/>
          </ac:spMkLst>
        </pc:spChg>
        <pc:spChg chg="mod">
          <ac:chgData name="Jason Wiese" userId="4bff8d5b-7de6-4655-b397-69b0afc81113" providerId="ADAL" clId="{C84C1BC5-C9BE-4375-8219-E1866F15AEF4}" dt="2024-06-05T02:43:26.052" v="1259" actId="1582"/>
          <ac:spMkLst>
            <pc:docMk/>
            <pc:sldMk cId="4138005644" sldId="2147376309"/>
            <ac:spMk id="11" creationId="{CA746027-5231-C973-82F5-C37815797BB2}"/>
          </ac:spMkLst>
        </pc:spChg>
        <pc:spChg chg="mod">
          <ac:chgData name="Jason Wiese" userId="4bff8d5b-7de6-4655-b397-69b0afc81113" providerId="ADAL" clId="{C84C1BC5-C9BE-4375-8219-E1866F15AEF4}" dt="2024-06-05T02:44:05.229" v="1268" actId="403"/>
          <ac:spMkLst>
            <pc:docMk/>
            <pc:sldMk cId="4138005644" sldId="2147376309"/>
            <ac:spMk id="12" creationId="{F2C767A0-F83E-F8CC-7920-4B36004A4200}"/>
          </ac:spMkLst>
        </pc:spChg>
        <pc:spChg chg="mod">
          <ac:chgData name="Jason Wiese" userId="4bff8d5b-7de6-4655-b397-69b0afc81113" providerId="ADAL" clId="{C84C1BC5-C9BE-4375-8219-E1866F15AEF4}" dt="2024-06-05T02:42:37.191" v="1257" actId="20577"/>
          <ac:spMkLst>
            <pc:docMk/>
            <pc:sldMk cId="4138005644" sldId="2147376309"/>
            <ac:spMk id="13" creationId="{36563D86-4E5B-66B9-1142-23BCF3977A52}"/>
          </ac:spMkLst>
        </pc:spChg>
        <pc:spChg chg="mod">
          <ac:chgData name="Jason Wiese" userId="4bff8d5b-7de6-4655-b397-69b0afc81113" providerId="ADAL" clId="{C84C1BC5-C9BE-4375-8219-E1866F15AEF4}" dt="2024-06-05T02:43:43.797" v="1262" actId="207"/>
          <ac:spMkLst>
            <pc:docMk/>
            <pc:sldMk cId="4138005644" sldId="2147376309"/>
            <ac:spMk id="15" creationId="{9069CA3D-81AD-E42E-34E3-208967E367E3}"/>
          </ac:spMkLst>
        </pc:spChg>
        <pc:spChg chg="mod">
          <ac:chgData name="Jason Wiese" userId="4bff8d5b-7de6-4655-b397-69b0afc81113" providerId="ADAL" clId="{C84C1BC5-C9BE-4375-8219-E1866F15AEF4}" dt="2024-06-05T02:43:48.896" v="1263" actId="207"/>
          <ac:spMkLst>
            <pc:docMk/>
            <pc:sldMk cId="4138005644" sldId="2147376309"/>
            <ac:spMk id="17" creationId="{51DDD0EC-9AD7-D110-83DE-F09986E59B7D}"/>
          </ac:spMkLst>
        </pc:spChg>
        <pc:spChg chg="mod">
          <ac:chgData name="Jason Wiese" userId="4bff8d5b-7de6-4655-b397-69b0afc81113" providerId="ADAL" clId="{C84C1BC5-C9BE-4375-8219-E1866F15AEF4}" dt="2024-06-05T02:43:55.662" v="1264" actId="207"/>
          <ac:spMkLst>
            <pc:docMk/>
            <pc:sldMk cId="4138005644" sldId="2147376309"/>
            <ac:spMk id="22" creationId="{81735C9A-9620-46B4-87DF-F20826C56E38}"/>
          </ac:spMkLst>
        </pc:spChg>
      </pc:sldChg>
      <pc:sldChg chg="modSp mod addCm delCm">
        <pc:chgData name="Jason Wiese" userId="4bff8d5b-7de6-4655-b397-69b0afc81113" providerId="ADAL" clId="{C84C1BC5-C9BE-4375-8219-E1866F15AEF4}" dt="2024-06-05T02:41:49.627" v="1249"/>
        <pc:sldMkLst>
          <pc:docMk/>
          <pc:sldMk cId="3865870440" sldId="2147376311"/>
        </pc:sldMkLst>
        <pc:spChg chg="mod">
          <ac:chgData name="Jason Wiese" userId="4bff8d5b-7de6-4655-b397-69b0afc81113" providerId="ADAL" clId="{C84C1BC5-C9BE-4375-8219-E1866F15AEF4}" dt="2024-06-05T02:41:32.467" v="1248" actId="20577"/>
          <ac:spMkLst>
            <pc:docMk/>
            <pc:sldMk cId="3865870440" sldId="2147376311"/>
            <ac:spMk id="11" creationId="{9F1CC871-36F5-8D79-8BE4-B9BBCC0B87CF}"/>
          </ac:spMkLst>
        </pc:spChg>
        <pc:spChg chg="mod">
          <ac:chgData name="Jason Wiese" userId="4bff8d5b-7de6-4655-b397-69b0afc81113" providerId="ADAL" clId="{C84C1BC5-C9BE-4375-8219-E1866F15AEF4}" dt="2024-06-05T02:41:24.817" v="1247" actId="6549"/>
          <ac:spMkLst>
            <pc:docMk/>
            <pc:sldMk cId="3865870440" sldId="2147376311"/>
            <ac:spMk id="15" creationId="{00AE9BF8-CBE6-1A12-2759-8B3FE2F33DCE}"/>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C84C1BC5-C9BE-4375-8219-E1866F15AEF4}" dt="2024-06-05T02:41:49.627" v="1249"/>
              <pc2:cmMkLst xmlns:pc2="http://schemas.microsoft.com/office/powerpoint/2019/9/main/command">
                <pc:docMk/>
                <pc:sldMk cId="3865870440" sldId="2147376311"/>
                <pc2:cmMk id="{BEDE5D3E-0E7C-47B1-ADF0-85413DC31140}"/>
              </pc2:cmMkLst>
            </pc226:cmChg>
          </p:ext>
        </pc:extLst>
      </pc:sldChg>
      <pc:sldChg chg="modSp mod">
        <pc:chgData name="Jason Wiese" userId="4bff8d5b-7de6-4655-b397-69b0afc81113" providerId="ADAL" clId="{C84C1BC5-C9BE-4375-8219-E1866F15AEF4}" dt="2024-06-05T04:07:18.223" v="4241" actId="115"/>
        <pc:sldMkLst>
          <pc:docMk/>
          <pc:sldMk cId="634515670" sldId="2147376328"/>
        </pc:sldMkLst>
        <pc:spChg chg="mod">
          <ac:chgData name="Jason Wiese" userId="4bff8d5b-7de6-4655-b397-69b0afc81113" providerId="ADAL" clId="{C84C1BC5-C9BE-4375-8219-E1866F15AEF4}" dt="2024-06-05T04:07:07.063" v="4238" actId="115"/>
          <ac:spMkLst>
            <pc:docMk/>
            <pc:sldMk cId="634515670" sldId="2147376328"/>
            <ac:spMk id="13" creationId="{DB622610-5AEF-DE4C-346E-48CEEC6759AB}"/>
          </ac:spMkLst>
        </pc:spChg>
        <pc:spChg chg="mod">
          <ac:chgData name="Jason Wiese" userId="4bff8d5b-7de6-4655-b397-69b0afc81113" providerId="ADAL" clId="{C84C1BC5-C9BE-4375-8219-E1866F15AEF4}" dt="2024-06-05T04:07:10.903" v="4239" actId="115"/>
          <ac:spMkLst>
            <pc:docMk/>
            <pc:sldMk cId="634515670" sldId="2147376328"/>
            <ac:spMk id="14" creationId="{C7CAA8E3-C259-93AA-CCBF-AA129E9DEAB1}"/>
          </ac:spMkLst>
        </pc:spChg>
        <pc:spChg chg="mod">
          <ac:chgData name="Jason Wiese" userId="4bff8d5b-7de6-4655-b397-69b0afc81113" providerId="ADAL" clId="{C84C1BC5-C9BE-4375-8219-E1866F15AEF4}" dt="2024-06-05T04:07:13.754" v="4240" actId="115"/>
          <ac:spMkLst>
            <pc:docMk/>
            <pc:sldMk cId="634515670" sldId="2147376328"/>
            <ac:spMk id="15" creationId="{F7426CEC-D5FB-1470-2839-7E6CBF643C20}"/>
          </ac:spMkLst>
        </pc:spChg>
        <pc:spChg chg="mod">
          <ac:chgData name="Jason Wiese" userId="4bff8d5b-7de6-4655-b397-69b0afc81113" providerId="ADAL" clId="{C84C1BC5-C9BE-4375-8219-E1866F15AEF4}" dt="2024-06-05T04:07:18.223" v="4241" actId="115"/>
          <ac:spMkLst>
            <pc:docMk/>
            <pc:sldMk cId="634515670" sldId="2147376328"/>
            <ac:spMk id="16" creationId="{475AAB83-2E8C-E0CC-8F25-F7A37C543FFF}"/>
          </ac:spMkLst>
        </pc:spChg>
        <pc:spChg chg="mod">
          <ac:chgData name="Jason Wiese" userId="4bff8d5b-7de6-4655-b397-69b0afc81113" providerId="ADAL" clId="{C84C1BC5-C9BE-4375-8219-E1866F15AEF4}" dt="2024-06-05T02:31:44.869" v="744" actId="1037"/>
          <ac:spMkLst>
            <pc:docMk/>
            <pc:sldMk cId="634515670" sldId="2147376328"/>
            <ac:spMk id="29" creationId="{3888B36D-5541-1A46-ABB0-1E9CCADB753C}"/>
          </ac:spMkLst>
        </pc:spChg>
      </pc:sldChg>
      <pc:sldChg chg="modSp mod">
        <pc:chgData name="Jason Wiese" userId="4bff8d5b-7de6-4655-b397-69b0afc81113" providerId="ADAL" clId="{C84C1BC5-C9BE-4375-8219-E1866F15AEF4}" dt="2024-06-05T02:58:22.707" v="1741" actId="20577"/>
        <pc:sldMkLst>
          <pc:docMk/>
          <pc:sldMk cId="1083432643" sldId="2147376329"/>
        </pc:sldMkLst>
        <pc:spChg chg="mod">
          <ac:chgData name="Jason Wiese" userId="4bff8d5b-7de6-4655-b397-69b0afc81113" providerId="ADAL" clId="{C84C1BC5-C9BE-4375-8219-E1866F15AEF4}" dt="2024-06-05T02:58:22.707" v="1741" actId="20577"/>
          <ac:spMkLst>
            <pc:docMk/>
            <pc:sldMk cId="1083432643" sldId="2147376329"/>
            <ac:spMk id="7" creationId="{F51BE235-8156-64D7-97E6-BB31CE2A6994}"/>
          </ac:spMkLst>
        </pc:spChg>
      </pc:sldChg>
      <pc:sldChg chg="modSp mod modCm">
        <pc:chgData name="Jason Wiese" userId="4bff8d5b-7de6-4655-b397-69b0afc81113" providerId="ADAL" clId="{C84C1BC5-C9BE-4375-8219-E1866F15AEF4}" dt="2024-06-05T03:09:00.863" v="2322"/>
        <pc:sldMkLst>
          <pc:docMk/>
          <pc:sldMk cId="2318376956" sldId="2147376330"/>
        </pc:sldMkLst>
        <pc:spChg chg="mod">
          <ac:chgData name="Jason Wiese" userId="4bff8d5b-7de6-4655-b397-69b0afc81113" providerId="ADAL" clId="{C84C1BC5-C9BE-4375-8219-E1866F15AEF4}" dt="2024-06-05T03:08:48.927" v="2321" actId="115"/>
          <ac:spMkLst>
            <pc:docMk/>
            <pc:sldMk cId="2318376956" sldId="2147376330"/>
            <ac:spMk id="9" creationId="{BA89148D-EF4E-6ABB-1698-C08156E24547}"/>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C84C1BC5-C9BE-4375-8219-E1866F15AEF4}" dt="2024-06-05T03:09:00.863" v="2322"/>
              <pc2:cmMkLst xmlns:pc2="http://schemas.microsoft.com/office/powerpoint/2019/9/main/command">
                <pc:docMk/>
                <pc:sldMk cId="2318376956" sldId="2147376330"/>
                <pc2:cmMk id="{A2BD6E06-E073-478E-BEF3-3FAB890D2663}"/>
              </pc2:cmMkLst>
              <pc226:cmRplyChg chg="add">
                <pc226:chgData name="Jason Wiese" userId="4bff8d5b-7de6-4655-b397-69b0afc81113" providerId="ADAL" clId="{C84C1BC5-C9BE-4375-8219-E1866F15AEF4}" dt="2024-06-05T03:09:00.863" v="2322"/>
                <pc2:cmRplyMkLst xmlns:pc2="http://schemas.microsoft.com/office/powerpoint/2019/9/main/command">
                  <pc:docMk/>
                  <pc:sldMk cId="2318376956" sldId="2147376330"/>
                  <pc2:cmMk id="{A2BD6E06-E073-478E-BEF3-3FAB890D2663}"/>
                  <pc2:cmRplyMk id="{5549AFB8-473C-48B2-9B09-586551E6405F}"/>
                </pc2:cmRplyMkLst>
              </pc226:cmRplyChg>
              <pc226:cmRplyChg chg="add">
                <pc226:chgData name="Jason Wiese" userId="4bff8d5b-7de6-4655-b397-69b0afc81113" providerId="ADAL" clId="{C84C1BC5-C9BE-4375-8219-E1866F15AEF4}" dt="2024-06-05T03:08:04.306" v="2284"/>
                <pc2:cmRplyMkLst xmlns:pc2="http://schemas.microsoft.com/office/powerpoint/2019/9/main/command">
                  <pc:docMk/>
                  <pc:sldMk cId="2318376956" sldId="2147376330"/>
                  <pc2:cmMk id="{A2BD6E06-E073-478E-BEF3-3FAB890D2663}"/>
                  <pc2:cmRplyMk id="{C33538C6-AEFE-4C1F-8D41-E437B9919A39}"/>
                </pc2:cmRplyMkLst>
              </pc226:cmRplyChg>
            </pc226:cmChg>
          </p:ext>
        </pc:extLst>
      </pc:sldChg>
      <pc:sldChg chg="del">
        <pc:chgData name="Jason Wiese" userId="4bff8d5b-7de6-4655-b397-69b0afc81113" providerId="ADAL" clId="{C84C1BC5-C9BE-4375-8219-E1866F15AEF4}" dt="2024-06-05T03:20:50.606" v="2715" actId="47"/>
        <pc:sldMkLst>
          <pc:docMk/>
          <pc:sldMk cId="2637148642" sldId="2147376335"/>
        </pc:sldMkLst>
      </pc:sldChg>
      <pc:sldChg chg="del">
        <pc:chgData name="Jason Wiese" userId="4bff8d5b-7de6-4655-b397-69b0afc81113" providerId="ADAL" clId="{C84C1BC5-C9BE-4375-8219-E1866F15AEF4}" dt="2024-06-05T03:37:17.525" v="3782" actId="47"/>
        <pc:sldMkLst>
          <pc:docMk/>
          <pc:sldMk cId="2736590272" sldId="2147376336"/>
        </pc:sldMkLst>
      </pc:sldChg>
      <pc:sldChg chg="del">
        <pc:chgData name="Jason Wiese" userId="4bff8d5b-7de6-4655-b397-69b0afc81113" providerId="ADAL" clId="{C84C1BC5-C9BE-4375-8219-E1866F15AEF4}" dt="2024-06-05T03:04:40.984" v="2106" actId="47"/>
        <pc:sldMkLst>
          <pc:docMk/>
          <pc:sldMk cId="4085750728" sldId="2147376337"/>
        </pc:sldMkLst>
      </pc:sldChg>
      <pc:sldChg chg="modSp mod">
        <pc:chgData name="Jason Wiese" userId="4bff8d5b-7de6-4655-b397-69b0afc81113" providerId="ADAL" clId="{C84C1BC5-C9BE-4375-8219-E1866F15AEF4}" dt="2024-06-05T03:42:01.557" v="4051" actId="20577"/>
        <pc:sldMkLst>
          <pc:docMk/>
          <pc:sldMk cId="739230498" sldId="2147376338"/>
        </pc:sldMkLst>
        <pc:spChg chg="mod">
          <ac:chgData name="Jason Wiese" userId="4bff8d5b-7de6-4655-b397-69b0afc81113" providerId="ADAL" clId="{C84C1BC5-C9BE-4375-8219-E1866F15AEF4}" dt="2024-06-05T03:42:01.557" v="4051" actId="20577"/>
          <ac:spMkLst>
            <pc:docMk/>
            <pc:sldMk cId="739230498" sldId="2147376338"/>
            <ac:spMk id="7" creationId="{D1ED556F-26AC-9BB6-A59E-66BBC930C1BE}"/>
          </ac:spMkLst>
        </pc:spChg>
      </pc:sldChg>
      <pc:sldChg chg="del">
        <pc:chgData name="Jason Wiese" userId="4bff8d5b-7de6-4655-b397-69b0afc81113" providerId="ADAL" clId="{C84C1BC5-C9BE-4375-8219-E1866F15AEF4}" dt="2024-06-05T02:55:48.038" v="1698" actId="47"/>
        <pc:sldMkLst>
          <pc:docMk/>
          <pc:sldMk cId="1102302557" sldId="2147376340"/>
        </pc:sldMkLst>
      </pc:sldChg>
      <pc:sldChg chg="modSp mod">
        <pc:chgData name="Jason Wiese" userId="4bff8d5b-7de6-4655-b397-69b0afc81113" providerId="ADAL" clId="{C84C1BC5-C9BE-4375-8219-E1866F15AEF4}" dt="2024-06-05T03:40:02.088" v="3955" actId="14100"/>
        <pc:sldMkLst>
          <pc:docMk/>
          <pc:sldMk cId="1045854534" sldId="2147376344"/>
        </pc:sldMkLst>
        <pc:spChg chg="mod">
          <ac:chgData name="Jason Wiese" userId="4bff8d5b-7de6-4655-b397-69b0afc81113" providerId="ADAL" clId="{C84C1BC5-C9BE-4375-8219-E1866F15AEF4}" dt="2024-06-05T03:40:02.088" v="3955" actId="14100"/>
          <ac:spMkLst>
            <pc:docMk/>
            <pc:sldMk cId="1045854534" sldId="2147376344"/>
            <ac:spMk id="6" creationId="{5B69F90B-6885-383F-C246-76DA1E924F3B}"/>
          </ac:spMkLst>
        </pc:spChg>
      </pc:sldChg>
      <pc:sldChg chg="modSp del mod delCm">
        <pc:chgData name="Jason Wiese" userId="4bff8d5b-7de6-4655-b397-69b0afc81113" providerId="ADAL" clId="{C84C1BC5-C9BE-4375-8219-E1866F15AEF4}" dt="2024-06-05T03:18:53.593" v="2464" actId="47"/>
        <pc:sldMkLst>
          <pc:docMk/>
          <pc:sldMk cId="282143458" sldId="2147376348"/>
        </pc:sldMkLst>
        <pc:spChg chg="mod">
          <ac:chgData name="Jason Wiese" userId="4bff8d5b-7de6-4655-b397-69b0afc81113" providerId="ADAL" clId="{C84C1BC5-C9BE-4375-8219-E1866F15AEF4}" dt="2024-06-05T03:10:35.444" v="2326" actId="1076"/>
          <ac:spMkLst>
            <pc:docMk/>
            <pc:sldMk cId="282143458" sldId="2147376348"/>
            <ac:spMk id="16" creationId="{EDCDA7E5-1910-5671-46E4-92838611D096}"/>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84C1BC5-C9BE-4375-8219-E1866F15AEF4}" dt="2024-06-05T03:09:14.993" v="2323"/>
              <pc2:cmMkLst xmlns:pc2="http://schemas.microsoft.com/office/powerpoint/2019/9/main/command">
                <pc:docMk/>
                <pc:sldMk cId="282143458" sldId="2147376348"/>
                <pc2:cmMk id="{968932D3-4143-499B-9F23-F8FAF37FC09B}"/>
              </pc2:cmMkLst>
            </pc226:cmChg>
          </p:ext>
        </pc:extLst>
      </pc:sldChg>
      <pc:sldChg chg="modSp mod">
        <pc:chgData name="Jason Wiese" userId="4bff8d5b-7de6-4655-b397-69b0afc81113" providerId="ADAL" clId="{C84C1BC5-C9BE-4375-8219-E1866F15AEF4}" dt="2024-06-05T02:50:15.897" v="1313" actId="20577"/>
        <pc:sldMkLst>
          <pc:docMk/>
          <pc:sldMk cId="4217998672" sldId="2147376350"/>
        </pc:sldMkLst>
        <pc:spChg chg="mod">
          <ac:chgData name="Jason Wiese" userId="4bff8d5b-7de6-4655-b397-69b0afc81113" providerId="ADAL" clId="{C84C1BC5-C9BE-4375-8219-E1866F15AEF4}" dt="2024-06-05T02:50:15.897" v="1313" actId="20577"/>
          <ac:spMkLst>
            <pc:docMk/>
            <pc:sldMk cId="4217998672" sldId="2147376350"/>
            <ac:spMk id="6" creationId="{B1D577EE-80FE-FD1C-D225-0679463AAD84}"/>
          </ac:spMkLst>
        </pc:spChg>
      </pc:sldChg>
      <pc:sldChg chg="modSp mod ord">
        <pc:chgData name="Jason Wiese" userId="4bff8d5b-7de6-4655-b397-69b0afc81113" providerId="ADAL" clId="{C84C1BC5-C9BE-4375-8219-E1866F15AEF4}" dt="2024-06-05T02:37:29.725" v="1024" actId="6549"/>
        <pc:sldMkLst>
          <pc:docMk/>
          <pc:sldMk cId="1362027338" sldId="2147376352"/>
        </pc:sldMkLst>
        <pc:spChg chg="mod">
          <ac:chgData name="Jason Wiese" userId="4bff8d5b-7de6-4655-b397-69b0afc81113" providerId="ADAL" clId="{C84C1BC5-C9BE-4375-8219-E1866F15AEF4}" dt="2024-06-05T02:37:29.725" v="1024" actId="6549"/>
          <ac:spMkLst>
            <pc:docMk/>
            <pc:sldMk cId="1362027338" sldId="2147376352"/>
            <ac:spMk id="16" creationId="{B0BF781D-A03A-F40A-A40C-B6ED996199FC}"/>
          </ac:spMkLst>
        </pc:spChg>
      </pc:sldChg>
      <pc:sldChg chg="modSp mod ord">
        <pc:chgData name="Jason Wiese" userId="4bff8d5b-7de6-4655-b397-69b0afc81113" providerId="ADAL" clId="{C84C1BC5-C9BE-4375-8219-E1866F15AEF4}" dt="2024-06-05T02:39:43.665" v="1216" actId="6549"/>
        <pc:sldMkLst>
          <pc:docMk/>
          <pc:sldMk cId="1053561382" sldId="2147376354"/>
        </pc:sldMkLst>
        <pc:spChg chg="mod">
          <ac:chgData name="Jason Wiese" userId="4bff8d5b-7de6-4655-b397-69b0afc81113" providerId="ADAL" clId="{C84C1BC5-C9BE-4375-8219-E1866F15AEF4}" dt="2024-06-05T02:39:43.665" v="1216" actId="6549"/>
          <ac:spMkLst>
            <pc:docMk/>
            <pc:sldMk cId="1053561382" sldId="2147376354"/>
            <ac:spMk id="7" creationId="{E07ED43C-C23C-E087-680F-2F2AC0B7E7EA}"/>
          </ac:spMkLst>
        </pc:spChg>
        <pc:spChg chg="mod">
          <ac:chgData name="Jason Wiese" userId="4bff8d5b-7de6-4655-b397-69b0afc81113" providerId="ADAL" clId="{C84C1BC5-C9BE-4375-8219-E1866F15AEF4}" dt="2024-06-05T02:34:21.373" v="839" actId="115"/>
          <ac:spMkLst>
            <pc:docMk/>
            <pc:sldMk cId="1053561382" sldId="2147376354"/>
            <ac:spMk id="9" creationId="{7957386B-2795-136A-CDBA-DA68F3C06C7C}"/>
          </ac:spMkLst>
        </pc:spChg>
        <pc:spChg chg="mod">
          <ac:chgData name="Jason Wiese" userId="4bff8d5b-7de6-4655-b397-69b0afc81113" providerId="ADAL" clId="{C84C1BC5-C9BE-4375-8219-E1866F15AEF4}" dt="2024-06-05T02:34:24.637" v="840" actId="115"/>
          <ac:spMkLst>
            <pc:docMk/>
            <pc:sldMk cId="1053561382" sldId="2147376354"/>
            <ac:spMk id="15" creationId="{DDB511CE-E2AD-48BF-BB4A-3A087FDFBD4D}"/>
          </ac:spMkLst>
        </pc:spChg>
      </pc:sldChg>
      <pc:sldChg chg="modSp mod">
        <pc:chgData name="Jason Wiese" userId="4bff8d5b-7de6-4655-b397-69b0afc81113" providerId="ADAL" clId="{C84C1BC5-C9BE-4375-8219-E1866F15AEF4}" dt="2024-06-05T03:07:39.403" v="2283" actId="1035"/>
        <pc:sldMkLst>
          <pc:docMk/>
          <pc:sldMk cId="714838885" sldId="2147376355"/>
        </pc:sldMkLst>
        <pc:spChg chg="mod">
          <ac:chgData name="Jason Wiese" userId="4bff8d5b-7de6-4655-b397-69b0afc81113" providerId="ADAL" clId="{C84C1BC5-C9BE-4375-8219-E1866F15AEF4}" dt="2024-06-05T03:07:39.403" v="2283" actId="1035"/>
          <ac:spMkLst>
            <pc:docMk/>
            <pc:sldMk cId="714838885" sldId="2147376355"/>
            <ac:spMk id="6" creationId="{2E1D3F87-F755-606E-F5C7-989EE0A4D068}"/>
          </ac:spMkLst>
        </pc:spChg>
        <pc:spChg chg="mod">
          <ac:chgData name="Jason Wiese" userId="4bff8d5b-7de6-4655-b397-69b0afc81113" providerId="ADAL" clId="{C84C1BC5-C9BE-4375-8219-E1866F15AEF4}" dt="2024-06-05T03:07:39.403" v="2283" actId="1035"/>
          <ac:spMkLst>
            <pc:docMk/>
            <pc:sldMk cId="714838885" sldId="2147376355"/>
            <ac:spMk id="7" creationId="{37EF1DA7-7A50-E4FA-F314-999BC50465C9}"/>
          </ac:spMkLst>
        </pc:spChg>
        <pc:spChg chg="mod">
          <ac:chgData name="Jason Wiese" userId="4bff8d5b-7de6-4655-b397-69b0afc81113" providerId="ADAL" clId="{C84C1BC5-C9BE-4375-8219-E1866F15AEF4}" dt="2024-06-05T03:07:39.403" v="2283" actId="1035"/>
          <ac:spMkLst>
            <pc:docMk/>
            <pc:sldMk cId="714838885" sldId="2147376355"/>
            <ac:spMk id="8" creationId="{FE4B9E42-821F-6079-5424-8CA3C32D543B}"/>
          </ac:spMkLst>
        </pc:spChg>
        <pc:spChg chg="mod">
          <ac:chgData name="Jason Wiese" userId="4bff8d5b-7de6-4655-b397-69b0afc81113" providerId="ADAL" clId="{C84C1BC5-C9BE-4375-8219-E1866F15AEF4}" dt="2024-06-05T03:07:39.403" v="2283" actId="1035"/>
          <ac:spMkLst>
            <pc:docMk/>
            <pc:sldMk cId="714838885" sldId="2147376355"/>
            <ac:spMk id="10" creationId="{A9D7E236-EBBD-3539-C5BF-EE4A92C29C71}"/>
          </ac:spMkLst>
        </pc:spChg>
        <pc:spChg chg="mod">
          <ac:chgData name="Jason Wiese" userId="4bff8d5b-7de6-4655-b397-69b0afc81113" providerId="ADAL" clId="{C84C1BC5-C9BE-4375-8219-E1866F15AEF4}" dt="2024-06-05T03:07:39.403" v="2283" actId="1035"/>
          <ac:spMkLst>
            <pc:docMk/>
            <pc:sldMk cId="714838885" sldId="2147376355"/>
            <ac:spMk id="15" creationId="{0CBC50D8-28DF-CCE2-1745-FF6532DE2F0D}"/>
          </ac:spMkLst>
        </pc:spChg>
        <pc:spChg chg="mod">
          <ac:chgData name="Jason Wiese" userId="4bff8d5b-7de6-4655-b397-69b0afc81113" providerId="ADAL" clId="{C84C1BC5-C9BE-4375-8219-E1866F15AEF4}" dt="2024-06-05T03:07:39.403" v="2283" actId="1035"/>
          <ac:spMkLst>
            <pc:docMk/>
            <pc:sldMk cId="714838885" sldId="2147376355"/>
            <ac:spMk id="19" creationId="{E8334708-C3F7-E81B-40C5-379B7CAA13FB}"/>
          </ac:spMkLst>
        </pc:spChg>
        <pc:spChg chg="mod">
          <ac:chgData name="Jason Wiese" userId="4bff8d5b-7de6-4655-b397-69b0afc81113" providerId="ADAL" clId="{C84C1BC5-C9BE-4375-8219-E1866F15AEF4}" dt="2024-06-05T03:07:39.403" v="2283" actId="1035"/>
          <ac:spMkLst>
            <pc:docMk/>
            <pc:sldMk cId="714838885" sldId="2147376355"/>
            <ac:spMk id="20" creationId="{2F595C6B-80D1-9CE4-DE5D-D3297D55F3DD}"/>
          </ac:spMkLst>
        </pc:spChg>
        <pc:spChg chg="mod">
          <ac:chgData name="Jason Wiese" userId="4bff8d5b-7de6-4655-b397-69b0afc81113" providerId="ADAL" clId="{C84C1BC5-C9BE-4375-8219-E1866F15AEF4}" dt="2024-06-05T03:07:39.403" v="2283" actId="1035"/>
          <ac:spMkLst>
            <pc:docMk/>
            <pc:sldMk cId="714838885" sldId="2147376355"/>
            <ac:spMk id="21" creationId="{81F6D996-5C7B-896C-8DAD-FEEB0576DD5E}"/>
          </ac:spMkLst>
        </pc:spChg>
        <pc:spChg chg="mod">
          <ac:chgData name="Jason Wiese" userId="4bff8d5b-7de6-4655-b397-69b0afc81113" providerId="ADAL" clId="{C84C1BC5-C9BE-4375-8219-E1866F15AEF4}" dt="2024-06-05T03:07:39.403" v="2283" actId="1035"/>
          <ac:spMkLst>
            <pc:docMk/>
            <pc:sldMk cId="714838885" sldId="2147376355"/>
            <ac:spMk id="22" creationId="{3B4FA51C-FE46-23A2-9E59-B4EC32953784}"/>
          </ac:spMkLst>
        </pc:spChg>
        <pc:graphicFrameChg chg="mod">
          <ac:chgData name="Jason Wiese" userId="4bff8d5b-7de6-4655-b397-69b0afc81113" providerId="ADAL" clId="{C84C1BC5-C9BE-4375-8219-E1866F15AEF4}" dt="2024-06-05T03:07:39.403" v="2283" actId="1035"/>
          <ac:graphicFrameMkLst>
            <pc:docMk/>
            <pc:sldMk cId="714838885" sldId="2147376355"/>
            <ac:graphicFrameMk id="14" creationId="{32550A9F-E2EE-AF86-693E-513DF7C67A2A}"/>
          </ac:graphicFrameMkLst>
        </pc:graphicFrameChg>
        <pc:graphicFrameChg chg="mod">
          <ac:chgData name="Jason Wiese" userId="4bff8d5b-7de6-4655-b397-69b0afc81113" providerId="ADAL" clId="{C84C1BC5-C9BE-4375-8219-E1866F15AEF4}" dt="2024-06-05T03:07:39.403" v="2283" actId="1035"/>
          <ac:graphicFrameMkLst>
            <pc:docMk/>
            <pc:sldMk cId="714838885" sldId="2147376355"/>
            <ac:graphicFrameMk id="16" creationId="{068B4FDC-983A-C05E-5E30-65F91BAA67A8}"/>
          </ac:graphicFrameMkLst>
        </pc:graphicFrameChg>
        <pc:graphicFrameChg chg="mod">
          <ac:chgData name="Jason Wiese" userId="4bff8d5b-7de6-4655-b397-69b0afc81113" providerId="ADAL" clId="{C84C1BC5-C9BE-4375-8219-E1866F15AEF4}" dt="2024-06-05T03:07:39.403" v="2283" actId="1035"/>
          <ac:graphicFrameMkLst>
            <pc:docMk/>
            <pc:sldMk cId="714838885" sldId="2147376355"/>
            <ac:graphicFrameMk id="17" creationId="{5D8860D9-11F4-D430-3162-7FB7C59E6F93}"/>
          </ac:graphicFrameMkLst>
        </pc:graphicFrameChg>
        <pc:graphicFrameChg chg="mod">
          <ac:chgData name="Jason Wiese" userId="4bff8d5b-7de6-4655-b397-69b0afc81113" providerId="ADAL" clId="{C84C1BC5-C9BE-4375-8219-E1866F15AEF4}" dt="2024-06-05T03:07:39.403" v="2283" actId="1035"/>
          <ac:graphicFrameMkLst>
            <pc:docMk/>
            <pc:sldMk cId="714838885" sldId="2147376355"/>
            <ac:graphicFrameMk id="18" creationId="{46775F18-D831-D7BD-5DE1-008D3A0A5F71}"/>
          </ac:graphicFrameMkLst>
        </pc:graphicFrameChg>
      </pc:sldChg>
      <pc:sldChg chg="modSp mod">
        <pc:chgData name="Jason Wiese" userId="4bff8d5b-7de6-4655-b397-69b0afc81113" providerId="ADAL" clId="{C84C1BC5-C9BE-4375-8219-E1866F15AEF4}" dt="2024-06-05T02:39:57.890" v="1217" actId="113"/>
        <pc:sldMkLst>
          <pc:docMk/>
          <pc:sldMk cId="1147571997" sldId="2147376357"/>
        </pc:sldMkLst>
        <pc:spChg chg="mod">
          <ac:chgData name="Jason Wiese" userId="4bff8d5b-7de6-4655-b397-69b0afc81113" providerId="ADAL" clId="{C84C1BC5-C9BE-4375-8219-E1866F15AEF4}" dt="2024-06-05T02:39:57.890" v="1217" actId="113"/>
          <ac:spMkLst>
            <pc:docMk/>
            <pc:sldMk cId="1147571997" sldId="2147376357"/>
            <ac:spMk id="7" creationId="{D1ED556F-26AC-9BB6-A59E-66BBC930C1BE}"/>
          </ac:spMkLst>
        </pc:spChg>
      </pc:sldChg>
      <pc:sldChg chg="modSp mod">
        <pc:chgData name="Jason Wiese" userId="4bff8d5b-7de6-4655-b397-69b0afc81113" providerId="ADAL" clId="{C84C1BC5-C9BE-4375-8219-E1866F15AEF4}" dt="2024-06-05T02:33:35.448" v="838" actId="20577"/>
        <pc:sldMkLst>
          <pc:docMk/>
          <pc:sldMk cId="2119397178" sldId="2147376358"/>
        </pc:sldMkLst>
        <pc:spChg chg="mod">
          <ac:chgData name="Jason Wiese" userId="4bff8d5b-7de6-4655-b397-69b0afc81113" providerId="ADAL" clId="{C84C1BC5-C9BE-4375-8219-E1866F15AEF4}" dt="2024-06-05T02:33:35.448" v="838" actId="20577"/>
          <ac:spMkLst>
            <pc:docMk/>
            <pc:sldMk cId="2119397178" sldId="2147376358"/>
            <ac:spMk id="21" creationId="{8C747FA3-5368-B1A9-51A7-D6D44C3D8F09}"/>
          </ac:spMkLst>
        </pc:spChg>
      </pc:sldChg>
      <pc:sldChg chg="modSp mod">
        <pc:chgData name="Jason Wiese" userId="4bff8d5b-7de6-4655-b397-69b0afc81113" providerId="ADAL" clId="{C84C1BC5-C9BE-4375-8219-E1866F15AEF4}" dt="2024-06-05T02:55:57.660" v="1701" actId="20577"/>
        <pc:sldMkLst>
          <pc:docMk/>
          <pc:sldMk cId="2657806686" sldId="2147376360"/>
        </pc:sldMkLst>
        <pc:spChg chg="mod">
          <ac:chgData name="Jason Wiese" userId="4bff8d5b-7de6-4655-b397-69b0afc81113" providerId="ADAL" clId="{C84C1BC5-C9BE-4375-8219-E1866F15AEF4}" dt="2024-06-05T02:55:57.660" v="1701" actId="20577"/>
          <ac:spMkLst>
            <pc:docMk/>
            <pc:sldMk cId="2657806686" sldId="2147376360"/>
            <ac:spMk id="4" creationId="{1FF62371-0158-FA8E-CFCB-B34B22A40669}"/>
          </ac:spMkLst>
        </pc:spChg>
      </pc:sldChg>
      <pc:sldChg chg="del">
        <pc:chgData name="Jason Wiese" userId="4bff8d5b-7de6-4655-b397-69b0afc81113" providerId="ADAL" clId="{C84C1BC5-C9BE-4375-8219-E1866F15AEF4}" dt="2024-06-05T03:03:26.276" v="1959"/>
        <pc:sldMkLst>
          <pc:docMk/>
          <pc:sldMk cId="412409598" sldId="2147376361"/>
        </pc:sldMkLst>
      </pc:sldChg>
      <pc:sldChg chg="modSp mod">
        <pc:chgData name="Jason Wiese" userId="4bff8d5b-7de6-4655-b397-69b0afc81113" providerId="ADAL" clId="{C84C1BC5-C9BE-4375-8219-E1866F15AEF4}" dt="2024-06-05T03:07:11.640" v="2270" actId="20577"/>
        <pc:sldMkLst>
          <pc:docMk/>
          <pc:sldMk cId="2934742561" sldId="2147376361"/>
        </pc:sldMkLst>
        <pc:spChg chg="mod">
          <ac:chgData name="Jason Wiese" userId="4bff8d5b-7de6-4655-b397-69b0afc81113" providerId="ADAL" clId="{C84C1BC5-C9BE-4375-8219-E1866F15AEF4}" dt="2024-06-05T03:07:11.640" v="2270" actId="20577"/>
          <ac:spMkLst>
            <pc:docMk/>
            <pc:sldMk cId="2934742561" sldId="2147376361"/>
            <ac:spMk id="7" creationId="{D1ED556F-26AC-9BB6-A59E-66BBC930C1BE}"/>
          </ac:spMkLst>
        </pc:spChg>
      </pc:sldChg>
      <pc:sldChg chg="addSp delSp modSp mod">
        <pc:chgData name="Jason Wiese" userId="4bff8d5b-7de6-4655-b397-69b0afc81113" providerId="ADAL" clId="{C84C1BC5-C9BE-4375-8219-E1866F15AEF4}" dt="2024-06-05T03:18:31.786" v="2463" actId="1076"/>
        <pc:sldMkLst>
          <pc:docMk/>
          <pc:sldMk cId="2206576590" sldId="2147376362"/>
        </pc:sldMkLst>
        <pc:spChg chg="add mod">
          <ac:chgData name="Jason Wiese" userId="4bff8d5b-7de6-4655-b397-69b0afc81113" providerId="ADAL" clId="{C84C1BC5-C9BE-4375-8219-E1866F15AEF4}" dt="2024-06-05T03:14:00.759" v="2412" actId="1037"/>
          <ac:spMkLst>
            <pc:docMk/>
            <pc:sldMk cId="2206576590" sldId="2147376362"/>
            <ac:spMk id="3" creationId="{E498846A-1F70-23A1-2439-62E61181D506}"/>
          </ac:spMkLst>
        </pc:spChg>
        <pc:spChg chg="mod">
          <ac:chgData name="Jason Wiese" userId="4bff8d5b-7de6-4655-b397-69b0afc81113" providerId="ADAL" clId="{C84C1BC5-C9BE-4375-8219-E1866F15AEF4}" dt="2024-06-05T03:12:47.354" v="2370" actId="20577"/>
          <ac:spMkLst>
            <pc:docMk/>
            <pc:sldMk cId="2206576590" sldId="2147376362"/>
            <ac:spMk id="6" creationId="{4AD46FDB-B626-89C9-42CA-962C77C55C96}"/>
          </ac:spMkLst>
        </pc:spChg>
        <pc:spChg chg="mod">
          <ac:chgData name="Jason Wiese" userId="4bff8d5b-7de6-4655-b397-69b0afc81113" providerId="ADAL" clId="{C84C1BC5-C9BE-4375-8219-E1866F15AEF4}" dt="2024-06-05T03:13:44.175" v="2402" actId="20577"/>
          <ac:spMkLst>
            <pc:docMk/>
            <pc:sldMk cId="2206576590" sldId="2147376362"/>
            <ac:spMk id="7" creationId="{FDEB6905-3C43-5B25-69CF-8D9E3C6A637D}"/>
          </ac:spMkLst>
        </pc:spChg>
        <pc:spChg chg="mod">
          <ac:chgData name="Jason Wiese" userId="4bff8d5b-7de6-4655-b397-69b0afc81113" providerId="ADAL" clId="{C84C1BC5-C9BE-4375-8219-E1866F15AEF4}" dt="2024-06-05T03:12:39.453" v="2363" actId="1035"/>
          <ac:spMkLst>
            <pc:docMk/>
            <pc:sldMk cId="2206576590" sldId="2147376362"/>
            <ac:spMk id="10" creationId="{2BD32127-8F01-5091-E8D4-E24656EA72CA}"/>
          </ac:spMkLst>
        </pc:spChg>
        <pc:spChg chg="add mod">
          <ac:chgData name="Jason Wiese" userId="4bff8d5b-7de6-4655-b397-69b0afc81113" providerId="ADAL" clId="{C84C1BC5-C9BE-4375-8219-E1866F15AEF4}" dt="2024-06-05T03:14:20.696" v="2416" actId="1076"/>
          <ac:spMkLst>
            <pc:docMk/>
            <pc:sldMk cId="2206576590" sldId="2147376362"/>
            <ac:spMk id="13" creationId="{2A446A43-EE2C-D575-176B-062F5D14540A}"/>
          </ac:spMkLst>
        </pc:spChg>
        <pc:spChg chg="mod">
          <ac:chgData name="Jason Wiese" userId="4bff8d5b-7de6-4655-b397-69b0afc81113" providerId="ADAL" clId="{C84C1BC5-C9BE-4375-8219-E1866F15AEF4}" dt="2024-06-05T03:12:22.476" v="2357" actId="1037"/>
          <ac:spMkLst>
            <pc:docMk/>
            <pc:sldMk cId="2206576590" sldId="2147376362"/>
            <ac:spMk id="16" creationId="{EDCDA7E5-1910-5671-46E4-92838611D096}"/>
          </ac:spMkLst>
        </pc:spChg>
        <pc:spChg chg="del mod">
          <ac:chgData name="Jason Wiese" userId="4bff8d5b-7de6-4655-b397-69b0afc81113" providerId="ADAL" clId="{C84C1BC5-C9BE-4375-8219-E1866F15AEF4}" dt="2024-06-05T03:13:54.785" v="2404" actId="478"/>
          <ac:spMkLst>
            <pc:docMk/>
            <pc:sldMk cId="2206576590" sldId="2147376362"/>
            <ac:spMk id="18" creationId="{1AA50BAD-2435-F6E3-F30D-F209A218A81A}"/>
          </ac:spMkLst>
        </pc:spChg>
        <pc:spChg chg="add mod">
          <ac:chgData name="Jason Wiese" userId="4bff8d5b-7de6-4655-b397-69b0afc81113" providerId="ADAL" clId="{C84C1BC5-C9BE-4375-8219-E1866F15AEF4}" dt="2024-06-05T03:15:14.880" v="2423" actId="20577"/>
          <ac:spMkLst>
            <pc:docMk/>
            <pc:sldMk cId="2206576590" sldId="2147376362"/>
            <ac:spMk id="19" creationId="{450A40C7-2925-B77B-BF97-0E1ED2ED0CA7}"/>
          </ac:spMkLst>
        </pc:spChg>
        <pc:cxnChg chg="add del mod">
          <ac:chgData name="Jason Wiese" userId="4bff8d5b-7de6-4655-b397-69b0afc81113" providerId="ADAL" clId="{C84C1BC5-C9BE-4375-8219-E1866F15AEF4}" dt="2024-06-05T03:17:04.297" v="2444" actId="478"/>
          <ac:cxnSpMkLst>
            <pc:docMk/>
            <pc:sldMk cId="2206576590" sldId="2147376362"/>
            <ac:cxnSpMk id="21" creationId="{1249DF57-873E-36C0-329A-4E67248CA72D}"/>
          </ac:cxnSpMkLst>
        </pc:cxnChg>
        <pc:cxnChg chg="add mod">
          <ac:chgData name="Jason Wiese" userId="4bff8d5b-7de6-4655-b397-69b0afc81113" providerId="ADAL" clId="{C84C1BC5-C9BE-4375-8219-E1866F15AEF4}" dt="2024-06-05T03:16:59.705" v="2443" actId="1037"/>
          <ac:cxnSpMkLst>
            <pc:docMk/>
            <pc:sldMk cId="2206576590" sldId="2147376362"/>
            <ac:cxnSpMk id="22" creationId="{A33BDF1A-8D3C-188A-A3BA-3E334A2DD781}"/>
          </ac:cxnSpMkLst>
        </pc:cxnChg>
        <pc:cxnChg chg="add mod">
          <ac:chgData name="Jason Wiese" userId="4bff8d5b-7de6-4655-b397-69b0afc81113" providerId="ADAL" clId="{C84C1BC5-C9BE-4375-8219-E1866F15AEF4}" dt="2024-06-05T03:16:17.297" v="2435" actId="1037"/>
          <ac:cxnSpMkLst>
            <pc:docMk/>
            <pc:sldMk cId="2206576590" sldId="2147376362"/>
            <ac:cxnSpMk id="23" creationId="{639288A6-B8AC-7C19-B6A1-DC9273AC2D4B}"/>
          </ac:cxnSpMkLst>
        </pc:cxnChg>
        <pc:cxnChg chg="add mod">
          <ac:chgData name="Jason Wiese" userId="4bff8d5b-7de6-4655-b397-69b0afc81113" providerId="ADAL" clId="{C84C1BC5-C9BE-4375-8219-E1866F15AEF4}" dt="2024-06-05T03:16:27.393" v="2437" actId="1076"/>
          <ac:cxnSpMkLst>
            <pc:docMk/>
            <pc:sldMk cId="2206576590" sldId="2147376362"/>
            <ac:cxnSpMk id="24" creationId="{80785FF8-217F-06C0-5835-7BD3007ACAE1}"/>
          </ac:cxnSpMkLst>
        </pc:cxnChg>
        <pc:cxnChg chg="add del mod">
          <ac:chgData name="Jason Wiese" userId="4bff8d5b-7de6-4655-b397-69b0afc81113" providerId="ADAL" clId="{C84C1BC5-C9BE-4375-8219-E1866F15AEF4}" dt="2024-06-05T03:17:26.450" v="2450" actId="478"/>
          <ac:cxnSpMkLst>
            <pc:docMk/>
            <pc:sldMk cId="2206576590" sldId="2147376362"/>
            <ac:cxnSpMk id="27" creationId="{3C0F36E3-EBE2-2C25-3BF6-D5FF99048CAC}"/>
          </ac:cxnSpMkLst>
        </pc:cxnChg>
        <pc:cxnChg chg="add mod">
          <ac:chgData name="Jason Wiese" userId="4bff8d5b-7de6-4655-b397-69b0afc81113" providerId="ADAL" clId="{C84C1BC5-C9BE-4375-8219-E1866F15AEF4}" dt="2024-06-05T03:17:47.605" v="2456" actId="1037"/>
          <ac:cxnSpMkLst>
            <pc:docMk/>
            <pc:sldMk cId="2206576590" sldId="2147376362"/>
            <ac:cxnSpMk id="28" creationId="{6B04EBA6-0027-26D4-68AC-8B5254108B49}"/>
          </ac:cxnSpMkLst>
        </pc:cxnChg>
        <pc:cxnChg chg="add mod">
          <ac:chgData name="Jason Wiese" userId="4bff8d5b-7de6-4655-b397-69b0afc81113" providerId="ADAL" clId="{C84C1BC5-C9BE-4375-8219-E1866F15AEF4}" dt="2024-06-05T03:17:23.487" v="2449" actId="1076"/>
          <ac:cxnSpMkLst>
            <pc:docMk/>
            <pc:sldMk cId="2206576590" sldId="2147376362"/>
            <ac:cxnSpMk id="30" creationId="{C08F4184-608E-51B2-754A-0467FE4FE7D2}"/>
          </ac:cxnSpMkLst>
        </pc:cxnChg>
        <pc:cxnChg chg="add mod">
          <ac:chgData name="Jason Wiese" userId="4bff8d5b-7de6-4655-b397-69b0afc81113" providerId="ADAL" clId="{C84C1BC5-C9BE-4375-8219-E1866F15AEF4}" dt="2024-06-05T03:17:57.811" v="2458" actId="1037"/>
          <ac:cxnSpMkLst>
            <pc:docMk/>
            <pc:sldMk cId="2206576590" sldId="2147376362"/>
            <ac:cxnSpMk id="31" creationId="{03014366-0A1C-B662-ABF3-9D1ADF303F6C}"/>
          </ac:cxnSpMkLst>
        </pc:cxnChg>
        <pc:cxnChg chg="add mod">
          <ac:chgData name="Jason Wiese" userId="4bff8d5b-7de6-4655-b397-69b0afc81113" providerId="ADAL" clId="{C84C1BC5-C9BE-4375-8219-E1866F15AEF4}" dt="2024-06-05T03:18:18.652" v="2461" actId="14100"/>
          <ac:cxnSpMkLst>
            <pc:docMk/>
            <pc:sldMk cId="2206576590" sldId="2147376362"/>
            <ac:cxnSpMk id="32" creationId="{742AF74F-49B5-5837-BEAC-38E60E751F11}"/>
          </ac:cxnSpMkLst>
        </pc:cxnChg>
        <pc:cxnChg chg="add mod">
          <ac:chgData name="Jason Wiese" userId="4bff8d5b-7de6-4655-b397-69b0afc81113" providerId="ADAL" clId="{C84C1BC5-C9BE-4375-8219-E1866F15AEF4}" dt="2024-06-05T03:18:31.786" v="2463" actId="1076"/>
          <ac:cxnSpMkLst>
            <pc:docMk/>
            <pc:sldMk cId="2206576590" sldId="2147376362"/>
            <ac:cxnSpMk id="34" creationId="{EF5F4DF4-7214-84CD-6FAA-C897C3341B14}"/>
          </ac:cxnSpMkLst>
        </pc:cxnChg>
      </pc:sldChg>
      <pc:sldChg chg="modSp mod">
        <pc:chgData name="Jason Wiese" userId="4bff8d5b-7de6-4655-b397-69b0afc81113" providerId="ADAL" clId="{C84C1BC5-C9BE-4375-8219-E1866F15AEF4}" dt="2024-06-05T03:21:26.185" v="2716" actId="113"/>
        <pc:sldMkLst>
          <pc:docMk/>
          <pc:sldMk cId="1653125330" sldId="2147376363"/>
        </pc:sldMkLst>
        <pc:spChg chg="mod">
          <ac:chgData name="Jason Wiese" userId="4bff8d5b-7de6-4655-b397-69b0afc81113" providerId="ADAL" clId="{C84C1BC5-C9BE-4375-8219-E1866F15AEF4}" dt="2024-06-05T03:21:26.185" v="2716" actId="113"/>
          <ac:spMkLst>
            <pc:docMk/>
            <pc:sldMk cId="1653125330" sldId="2147376363"/>
            <ac:spMk id="7" creationId="{D1ED556F-26AC-9BB6-A59E-66BBC930C1BE}"/>
          </ac:spMkLst>
        </pc:spChg>
      </pc:sldChg>
      <pc:sldChg chg="modSp mod">
        <pc:chgData name="Jason Wiese" userId="4bff8d5b-7de6-4655-b397-69b0afc81113" providerId="ADAL" clId="{C84C1BC5-C9BE-4375-8219-E1866F15AEF4}" dt="2024-06-05T03:33:07.188" v="3584" actId="14100"/>
        <pc:sldMkLst>
          <pc:docMk/>
          <pc:sldMk cId="3300958763" sldId="2147376364"/>
        </pc:sldMkLst>
        <pc:spChg chg="mod">
          <ac:chgData name="Jason Wiese" userId="4bff8d5b-7de6-4655-b397-69b0afc81113" providerId="ADAL" clId="{C84C1BC5-C9BE-4375-8219-E1866F15AEF4}" dt="2024-06-05T03:33:07.188" v="3584" actId="14100"/>
          <ac:spMkLst>
            <pc:docMk/>
            <pc:sldMk cId="3300958763" sldId="2147376364"/>
            <ac:spMk id="3" creationId="{9BDCF075-99BE-2D96-5819-2413E65CA548}"/>
          </ac:spMkLst>
        </pc:spChg>
      </pc:sldChg>
      <pc:sldChg chg="modSp mod">
        <pc:chgData name="Jason Wiese" userId="4bff8d5b-7de6-4655-b397-69b0afc81113" providerId="ADAL" clId="{C84C1BC5-C9BE-4375-8219-E1866F15AEF4}" dt="2024-06-05T03:37:09.528" v="3781" actId="14100"/>
        <pc:sldMkLst>
          <pc:docMk/>
          <pc:sldMk cId="2521765176" sldId="2147376365"/>
        </pc:sldMkLst>
        <pc:spChg chg="mod">
          <ac:chgData name="Jason Wiese" userId="4bff8d5b-7de6-4655-b397-69b0afc81113" providerId="ADAL" clId="{C84C1BC5-C9BE-4375-8219-E1866F15AEF4}" dt="2024-06-05T03:37:09.528" v="3781" actId="14100"/>
          <ac:spMkLst>
            <pc:docMk/>
            <pc:sldMk cId="2521765176" sldId="2147376365"/>
            <ac:spMk id="7" creationId="{D1ED556F-26AC-9BB6-A59E-66BBC930C1BE}"/>
          </ac:spMkLst>
        </pc:spChg>
      </pc:sldChg>
      <pc:sldChg chg="modSp del mod">
        <pc:chgData name="Jason Wiese" userId="4bff8d5b-7de6-4655-b397-69b0afc81113" providerId="ADAL" clId="{C84C1BC5-C9BE-4375-8219-E1866F15AEF4}" dt="2024-06-05T04:05:04.717" v="4227" actId="47"/>
        <pc:sldMkLst>
          <pc:docMk/>
          <pc:sldMk cId="1713627552" sldId="2147376366"/>
        </pc:sldMkLst>
        <pc:spChg chg="mod">
          <ac:chgData name="Jason Wiese" userId="4bff8d5b-7de6-4655-b397-69b0afc81113" providerId="ADAL" clId="{C84C1BC5-C9BE-4375-8219-E1866F15AEF4}" dt="2024-06-05T04:03:41.664" v="4224" actId="207"/>
          <ac:spMkLst>
            <pc:docMk/>
            <pc:sldMk cId="1713627552" sldId="2147376366"/>
            <ac:spMk id="5" creationId="{20325821-D3C3-47B3-BC5B-D972B60A7668}"/>
          </ac:spMkLst>
        </pc:spChg>
        <pc:spChg chg="mod">
          <ac:chgData name="Jason Wiese" userId="4bff8d5b-7de6-4655-b397-69b0afc81113" providerId="ADAL" clId="{C84C1BC5-C9BE-4375-8219-E1866F15AEF4}" dt="2024-06-05T04:03:37.184" v="4223" actId="207"/>
          <ac:spMkLst>
            <pc:docMk/>
            <pc:sldMk cId="1713627552" sldId="2147376366"/>
            <ac:spMk id="7" creationId="{47C2C805-4308-9886-56D3-9EB5BCD97D00}"/>
          </ac:spMkLst>
        </pc:spChg>
        <pc:spChg chg="mod">
          <ac:chgData name="Jason Wiese" userId="4bff8d5b-7de6-4655-b397-69b0afc81113" providerId="ADAL" clId="{C84C1BC5-C9BE-4375-8219-E1866F15AEF4}" dt="2024-06-05T04:03:53.445" v="4225" actId="208"/>
          <ac:spMkLst>
            <pc:docMk/>
            <pc:sldMk cId="1713627552" sldId="2147376366"/>
            <ac:spMk id="15" creationId="{233F4350-91F9-B5E4-2759-B2678590F5BE}"/>
          </ac:spMkLst>
        </pc:spChg>
        <pc:spChg chg="mod">
          <ac:chgData name="Jason Wiese" userId="4bff8d5b-7de6-4655-b397-69b0afc81113" providerId="ADAL" clId="{C84C1BC5-C9BE-4375-8219-E1866F15AEF4}" dt="2024-06-05T04:03:58.273" v="4226" actId="207"/>
          <ac:spMkLst>
            <pc:docMk/>
            <pc:sldMk cId="1713627552" sldId="2147376366"/>
            <ac:spMk id="23" creationId="{7463450E-C761-4861-8D01-CDB4E291AF7B}"/>
          </ac:spMkLst>
        </pc:spChg>
      </pc:sldChg>
      <pc:sldChg chg="modSp del mod">
        <pc:chgData name="Jason Wiese" userId="4bff8d5b-7de6-4655-b397-69b0afc81113" providerId="ADAL" clId="{C84C1BC5-C9BE-4375-8219-E1866F15AEF4}" dt="2024-06-05T04:01:23.807" v="4118" actId="47"/>
        <pc:sldMkLst>
          <pc:docMk/>
          <pc:sldMk cId="3713064711" sldId="2147376366"/>
        </pc:sldMkLst>
        <pc:spChg chg="mod">
          <ac:chgData name="Jason Wiese" userId="4bff8d5b-7de6-4655-b397-69b0afc81113" providerId="ADAL" clId="{C84C1BC5-C9BE-4375-8219-E1866F15AEF4}" dt="2024-06-05T04:01:18.382" v="4117" actId="207"/>
          <ac:spMkLst>
            <pc:docMk/>
            <pc:sldMk cId="3713064711" sldId="2147376366"/>
            <ac:spMk id="5" creationId="{20325821-D3C3-47B3-BC5B-D972B60A7668}"/>
          </ac:spMkLst>
        </pc:spChg>
      </pc:sldChg>
    </pc:docChg>
  </pc:docChgLst>
  <pc:docChgLst>
    <pc:chgData name="Jason Wiese" userId="4bff8d5b-7de6-4655-b397-69b0afc81113" providerId="ADAL" clId="{4BD2F365-B06D-4B97-981D-6E43B72B5677}"/>
    <pc:docChg chg="undo custSel delSld modSld sldOrd">
      <pc:chgData name="Jason Wiese" userId="4bff8d5b-7de6-4655-b397-69b0afc81113" providerId="ADAL" clId="{4BD2F365-B06D-4B97-981D-6E43B72B5677}" dt="2023-05-21T00:51:20.689" v="3792" actId="20577"/>
      <pc:docMkLst>
        <pc:docMk/>
      </pc:docMkLst>
      <pc:sldChg chg="addSp delSp modSp mod">
        <pc:chgData name="Jason Wiese" userId="4bff8d5b-7de6-4655-b397-69b0afc81113" providerId="ADAL" clId="{4BD2F365-B06D-4B97-981D-6E43B72B5677}" dt="2023-05-21T00:47:47.416" v="3788" actId="403"/>
        <pc:sldMkLst>
          <pc:docMk/>
          <pc:sldMk cId="4212683403" sldId="2144327877"/>
        </pc:sldMkLst>
        <pc:spChg chg="add mod ord">
          <ac:chgData name="Jason Wiese" userId="4bff8d5b-7de6-4655-b397-69b0afc81113" providerId="ADAL" clId="{4BD2F365-B06D-4B97-981D-6E43B72B5677}" dt="2023-05-21T00:43:26.436" v="3378" actId="167"/>
          <ac:spMkLst>
            <pc:docMk/>
            <pc:sldMk cId="4212683403" sldId="2144327877"/>
            <ac:spMk id="3" creationId="{0F3F4C0A-D18E-FF59-03A0-05F9C2A2947E}"/>
          </ac:spMkLst>
        </pc:spChg>
        <pc:spChg chg="del mod">
          <ac:chgData name="Jason Wiese" userId="4bff8d5b-7de6-4655-b397-69b0afc81113" providerId="ADAL" clId="{4BD2F365-B06D-4B97-981D-6E43B72B5677}" dt="2023-05-21T00:43:24.072" v="3377" actId="478"/>
          <ac:spMkLst>
            <pc:docMk/>
            <pc:sldMk cId="4212683403" sldId="2144327877"/>
            <ac:spMk id="4" creationId="{50C86CC0-B05B-B3E9-5F0E-D59F322FA324}"/>
          </ac:spMkLst>
        </pc:spChg>
        <pc:spChg chg="mod">
          <ac:chgData name="Jason Wiese" userId="4bff8d5b-7de6-4655-b397-69b0afc81113" providerId="ADAL" clId="{4BD2F365-B06D-4B97-981D-6E43B72B5677}" dt="2023-05-20T00:40:56.166" v="2724" actId="1076"/>
          <ac:spMkLst>
            <pc:docMk/>
            <pc:sldMk cId="4212683403" sldId="2144327877"/>
            <ac:spMk id="5" creationId="{20325821-D3C3-47B3-BC5B-D972B60A7668}"/>
          </ac:spMkLst>
        </pc:spChg>
        <pc:spChg chg="add mod ord">
          <ac:chgData name="Jason Wiese" userId="4bff8d5b-7de6-4655-b397-69b0afc81113" providerId="ADAL" clId="{4BD2F365-B06D-4B97-981D-6E43B72B5677}" dt="2023-05-21T00:47:47.416" v="3788" actId="403"/>
          <ac:spMkLst>
            <pc:docMk/>
            <pc:sldMk cId="4212683403" sldId="2144327877"/>
            <ac:spMk id="6" creationId="{C0DD6C09-E84E-2695-09E5-09D90D0073DB}"/>
          </ac:spMkLst>
        </pc:spChg>
        <pc:spChg chg="del">
          <ac:chgData name="Jason Wiese" userId="4bff8d5b-7de6-4655-b397-69b0afc81113" providerId="ADAL" clId="{4BD2F365-B06D-4B97-981D-6E43B72B5677}" dt="2023-05-20T00:40:48.842" v="2722" actId="478"/>
          <ac:spMkLst>
            <pc:docMk/>
            <pc:sldMk cId="4212683403" sldId="2144327877"/>
            <ac:spMk id="6" creationId="{FC06FBA5-E484-A99E-92DC-77FD504518CF}"/>
          </ac:spMkLst>
        </pc:spChg>
        <pc:spChg chg="mod">
          <ac:chgData name="Jason Wiese" userId="4bff8d5b-7de6-4655-b397-69b0afc81113" providerId="ADAL" clId="{4BD2F365-B06D-4B97-981D-6E43B72B5677}" dt="2023-05-20T00:40:56.166" v="2724" actId="1076"/>
          <ac:spMkLst>
            <pc:docMk/>
            <pc:sldMk cId="4212683403" sldId="2144327877"/>
            <ac:spMk id="7" creationId="{47C2C805-4308-9886-56D3-9EB5BCD97D00}"/>
          </ac:spMkLst>
        </pc:spChg>
        <pc:spChg chg="del mod">
          <ac:chgData name="Jason Wiese" userId="4bff8d5b-7de6-4655-b397-69b0afc81113" providerId="ADAL" clId="{4BD2F365-B06D-4B97-981D-6E43B72B5677}" dt="2023-05-19T23:48:23.711" v="501" actId="478"/>
          <ac:spMkLst>
            <pc:docMk/>
            <pc:sldMk cId="4212683403" sldId="2144327877"/>
            <ac:spMk id="8" creationId="{CC4A5512-46DA-91BA-778B-BDEA4A858637}"/>
          </ac:spMkLst>
        </pc:spChg>
        <pc:spChg chg="mod">
          <ac:chgData name="Jason Wiese" userId="4bff8d5b-7de6-4655-b397-69b0afc81113" providerId="ADAL" clId="{4BD2F365-B06D-4B97-981D-6E43B72B5677}" dt="2023-05-20T00:40:56.166" v="2724" actId="1076"/>
          <ac:spMkLst>
            <pc:docMk/>
            <pc:sldMk cId="4212683403" sldId="2144327877"/>
            <ac:spMk id="11" creationId="{A3C1BDB1-1546-76D6-F367-E396DD9D2EB8}"/>
          </ac:spMkLst>
        </pc:spChg>
        <pc:spChg chg="mod">
          <ac:chgData name="Jason Wiese" userId="4bff8d5b-7de6-4655-b397-69b0afc81113" providerId="ADAL" clId="{4BD2F365-B06D-4B97-981D-6E43B72B5677}" dt="2023-05-20T00:40:58.494" v="2725" actId="1076"/>
          <ac:spMkLst>
            <pc:docMk/>
            <pc:sldMk cId="4212683403" sldId="2144327877"/>
            <ac:spMk id="12" creationId="{FCBDB492-9443-3D4A-8E9D-B3CECB95DCD7}"/>
          </ac:spMkLst>
        </pc:spChg>
        <pc:spChg chg="mod">
          <ac:chgData name="Jason Wiese" userId="4bff8d5b-7de6-4655-b397-69b0afc81113" providerId="ADAL" clId="{4BD2F365-B06D-4B97-981D-6E43B72B5677}" dt="2023-05-20T00:40:56.166" v="2724" actId="1076"/>
          <ac:spMkLst>
            <pc:docMk/>
            <pc:sldMk cId="4212683403" sldId="2144327877"/>
            <ac:spMk id="15" creationId="{233F4350-91F9-B5E4-2759-B2678590F5BE}"/>
          </ac:spMkLst>
        </pc:spChg>
        <pc:spChg chg="mod">
          <ac:chgData name="Jason Wiese" userId="4bff8d5b-7de6-4655-b397-69b0afc81113" providerId="ADAL" clId="{4BD2F365-B06D-4B97-981D-6E43B72B5677}" dt="2023-05-20T00:40:56.166" v="2724" actId="1076"/>
          <ac:spMkLst>
            <pc:docMk/>
            <pc:sldMk cId="4212683403" sldId="2144327877"/>
            <ac:spMk id="22" creationId="{9FC49F6C-5188-457F-BE6C-625753CA72DF}"/>
          </ac:spMkLst>
        </pc:spChg>
        <pc:spChg chg="mod">
          <ac:chgData name="Jason Wiese" userId="4bff8d5b-7de6-4655-b397-69b0afc81113" providerId="ADAL" clId="{4BD2F365-B06D-4B97-981D-6E43B72B5677}" dt="2023-05-20T00:40:56.166" v="2724" actId="1076"/>
          <ac:spMkLst>
            <pc:docMk/>
            <pc:sldMk cId="4212683403" sldId="2144327877"/>
            <ac:spMk id="23" creationId="{7463450E-C761-4861-8D01-CDB4E291AF7B}"/>
          </ac:spMkLst>
        </pc:spChg>
        <pc:picChg chg="mod">
          <ac:chgData name="Jason Wiese" userId="4bff8d5b-7de6-4655-b397-69b0afc81113" providerId="ADAL" clId="{4BD2F365-B06D-4B97-981D-6E43B72B5677}" dt="2023-05-20T00:40:56.166" v="2724" actId="1076"/>
          <ac:picMkLst>
            <pc:docMk/>
            <pc:sldMk cId="4212683403" sldId="2144327877"/>
            <ac:picMk id="14" creationId="{3BDE82AA-2B5C-F3F0-1F18-6CEB29D6874C}"/>
          </ac:picMkLst>
        </pc:picChg>
        <pc:picChg chg="mod">
          <ac:chgData name="Jason Wiese" userId="4bff8d5b-7de6-4655-b397-69b0afc81113" providerId="ADAL" clId="{4BD2F365-B06D-4B97-981D-6E43B72B5677}" dt="2023-05-20T00:40:56.166" v="2724" actId="1076"/>
          <ac:picMkLst>
            <pc:docMk/>
            <pc:sldMk cId="4212683403" sldId="2144327877"/>
            <ac:picMk id="21" creationId="{E8146E65-3C69-3692-31E1-783990DAF59D}"/>
          </ac:picMkLst>
        </pc:picChg>
      </pc:sldChg>
      <pc:sldChg chg="addSp delSp modSp mod modCm">
        <pc:chgData name="Jason Wiese" userId="4bff8d5b-7de6-4655-b397-69b0afc81113" providerId="ADAL" clId="{4BD2F365-B06D-4B97-981D-6E43B72B5677}" dt="2023-05-20T00:39:31.703" v="2711"/>
        <pc:sldMkLst>
          <pc:docMk/>
          <pc:sldMk cId="3110856516" sldId="2144328304"/>
        </pc:sldMkLst>
        <pc:spChg chg="mod">
          <ac:chgData name="Jason Wiese" userId="4bff8d5b-7de6-4655-b397-69b0afc81113" providerId="ADAL" clId="{4BD2F365-B06D-4B97-981D-6E43B72B5677}" dt="2023-05-20T00:39:31.703" v="2711"/>
          <ac:spMkLst>
            <pc:docMk/>
            <pc:sldMk cId="3110856516" sldId="2144328304"/>
            <ac:spMk id="54" creationId="{60DD0CFA-4EFB-F977-17AC-309EFB3B3B21}"/>
          </ac:spMkLst>
        </pc:spChg>
        <pc:picChg chg="add mod ord">
          <ac:chgData name="Jason Wiese" userId="4bff8d5b-7de6-4655-b397-69b0afc81113" providerId="ADAL" clId="{4BD2F365-B06D-4B97-981D-6E43B72B5677}" dt="2023-05-20T00:39:09.285" v="2708" actId="167"/>
          <ac:picMkLst>
            <pc:docMk/>
            <pc:sldMk cId="3110856516" sldId="2144328304"/>
            <ac:picMk id="12" creationId="{4842C532-38E9-D708-0E6D-6BD0EFDB0FA5}"/>
          </ac:picMkLst>
        </pc:picChg>
        <pc:picChg chg="del">
          <ac:chgData name="Jason Wiese" userId="4bff8d5b-7de6-4655-b397-69b0afc81113" providerId="ADAL" clId="{4BD2F365-B06D-4B97-981D-6E43B72B5677}" dt="2023-05-20T00:39:11.043" v="2709" actId="478"/>
          <ac:picMkLst>
            <pc:docMk/>
            <pc:sldMk cId="3110856516" sldId="2144328304"/>
            <ac:picMk id="19" creationId="{8DD9802C-633A-5E1A-8225-17E080F33EC5}"/>
          </ac:picMkLst>
        </pc:pic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4BD2F365-B06D-4B97-981D-6E43B72B5677}" dt="2023-05-20T00:39:11.057" v="2710" actId="2056"/>
              <pc2:cmMkLst xmlns:pc2="http://schemas.microsoft.com/office/powerpoint/2019/9/main/command">
                <pc:docMk/>
                <pc:sldMk cId="3110856516" sldId="2144328304"/>
                <pc2:cmMk id="{763ED995-F72B-4D04-BBED-A4FE0922B6A3}"/>
              </pc2:cmMkLst>
            </pc226:cmChg>
          </p:ext>
        </pc:extLst>
      </pc:sldChg>
      <pc:sldChg chg="del">
        <pc:chgData name="Jason Wiese" userId="4bff8d5b-7de6-4655-b397-69b0afc81113" providerId="ADAL" clId="{4BD2F365-B06D-4B97-981D-6E43B72B5677}" dt="2023-05-20T00:01:44.465" v="854" actId="2696"/>
        <pc:sldMkLst>
          <pc:docMk/>
          <pc:sldMk cId="4129290295" sldId="2146845985"/>
        </pc:sldMkLst>
      </pc:sldChg>
      <pc:sldChg chg="addSp modSp mod">
        <pc:chgData name="Jason Wiese" userId="4bff8d5b-7de6-4655-b397-69b0afc81113" providerId="ADAL" clId="{4BD2F365-B06D-4B97-981D-6E43B72B5677}" dt="2023-05-21T00:51:10.034" v="3790" actId="207"/>
        <pc:sldMkLst>
          <pc:docMk/>
          <pc:sldMk cId="584106673" sldId="2146846039"/>
        </pc:sldMkLst>
        <pc:spChg chg="add mod">
          <ac:chgData name="Jason Wiese" userId="4bff8d5b-7de6-4655-b397-69b0afc81113" providerId="ADAL" clId="{4BD2F365-B06D-4B97-981D-6E43B72B5677}" dt="2023-05-21T00:51:10.034" v="3790" actId="207"/>
          <ac:spMkLst>
            <pc:docMk/>
            <pc:sldMk cId="584106673" sldId="2146846039"/>
            <ac:spMk id="2" creationId="{7A3F4645-438D-6EC9-B53D-C5E2D5270472}"/>
          </ac:spMkLst>
        </pc:spChg>
      </pc:sldChg>
      <pc:sldChg chg="addSp delSp modSp mod">
        <pc:chgData name="Jason Wiese" userId="4bff8d5b-7de6-4655-b397-69b0afc81113" providerId="ADAL" clId="{4BD2F365-B06D-4B97-981D-6E43B72B5677}" dt="2023-05-21T00:42:32.779" v="3374" actId="20577"/>
        <pc:sldMkLst>
          <pc:docMk/>
          <pc:sldMk cId="600429393" sldId="2146846067"/>
        </pc:sldMkLst>
        <pc:spChg chg="del mod">
          <ac:chgData name="Jason Wiese" userId="4bff8d5b-7de6-4655-b397-69b0afc81113" providerId="ADAL" clId="{4BD2F365-B06D-4B97-981D-6E43B72B5677}" dt="2023-05-21T00:28:09.669" v="3026" actId="478"/>
          <ac:spMkLst>
            <pc:docMk/>
            <pc:sldMk cId="600429393" sldId="2146846067"/>
            <ac:spMk id="3" creationId="{5A64B0FB-E02B-9F86-2A22-8D879B984712}"/>
          </ac:spMkLst>
        </pc:spChg>
        <pc:spChg chg="mod">
          <ac:chgData name="Jason Wiese" userId="4bff8d5b-7de6-4655-b397-69b0afc81113" providerId="ADAL" clId="{4BD2F365-B06D-4B97-981D-6E43B72B5677}" dt="2023-05-21T00:42:32.779" v="3374" actId="20577"/>
          <ac:spMkLst>
            <pc:docMk/>
            <pc:sldMk cId="600429393" sldId="2146846067"/>
            <ac:spMk id="4" creationId="{6779246E-2255-345D-41C3-B8C5ACADAC03}"/>
          </ac:spMkLst>
        </pc:spChg>
        <pc:spChg chg="add del mod">
          <ac:chgData name="Jason Wiese" userId="4bff8d5b-7de6-4655-b397-69b0afc81113" providerId="ADAL" clId="{4BD2F365-B06D-4B97-981D-6E43B72B5677}" dt="2023-05-21T00:28:21.847" v="3028" actId="478"/>
          <ac:spMkLst>
            <pc:docMk/>
            <pc:sldMk cId="600429393" sldId="2146846067"/>
            <ac:spMk id="5" creationId="{35601F93-3DD2-6A4D-E663-806B970D752B}"/>
          </ac:spMkLst>
        </pc:spChg>
      </pc:sldChg>
      <pc:sldChg chg="addSp delSp modSp mod">
        <pc:chgData name="Jason Wiese" userId="4bff8d5b-7de6-4655-b397-69b0afc81113" providerId="ADAL" clId="{4BD2F365-B06D-4B97-981D-6E43B72B5677}" dt="2023-05-20T00:14:30.723" v="1539" actId="1035"/>
        <pc:sldMkLst>
          <pc:docMk/>
          <pc:sldMk cId="1012475926" sldId="2146846104"/>
        </pc:sldMkLst>
        <pc:spChg chg="mod">
          <ac:chgData name="Jason Wiese" userId="4bff8d5b-7de6-4655-b397-69b0afc81113" providerId="ADAL" clId="{4BD2F365-B06D-4B97-981D-6E43B72B5677}" dt="2023-05-20T00:14:30.723" v="1539" actId="1035"/>
          <ac:spMkLst>
            <pc:docMk/>
            <pc:sldMk cId="1012475926" sldId="2146846104"/>
            <ac:spMk id="2" creationId="{241F1A4D-8625-1EF0-D667-750934737B0C}"/>
          </ac:spMkLst>
        </pc:spChg>
        <pc:spChg chg="add del mod">
          <ac:chgData name="Jason Wiese" userId="4bff8d5b-7de6-4655-b397-69b0afc81113" providerId="ADAL" clId="{4BD2F365-B06D-4B97-981D-6E43B72B5677}" dt="2023-05-20T00:12:59.588" v="1528" actId="478"/>
          <ac:spMkLst>
            <pc:docMk/>
            <pc:sldMk cId="1012475926" sldId="2146846104"/>
            <ac:spMk id="6" creationId="{9F74DE51-7788-B558-D452-A689CFDB3F3C}"/>
          </ac:spMkLst>
        </pc:spChg>
        <pc:spChg chg="add del mod">
          <ac:chgData name="Jason Wiese" userId="4bff8d5b-7de6-4655-b397-69b0afc81113" providerId="ADAL" clId="{4BD2F365-B06D-4B97-981D-6E43B72B5677}" dt="2023-05-20T00:12:59.588" v="1528" actId="478"/>
          <ac:spMkLst>
            <pc:docMk/>
            <pc:sldMk cId="1012475926" sldId="2146846104"/>
            <ac:spMk id="13" creationId="{01AA25D8-B34F-FEDE-D931-10FEE8917195}"/>
          </ac:spMkLst>
        </pc:spChg>
        <pc:spChg chg="add mod">
          <ac:chgData name="Jason Wiese" userId="4bff8d5b-7de6-4655-b397-69b0afc81113" providerId="ADAL" clId="{4BD2F365-B06D-4B97-981D-6E43B72B5677}" dt="2023-05-20T00:13:33.835" v="1530" actId="1076"/>
          <ac:spMkLst>
            <pc:docMk/>
            <pc:sldMk cId="1012475926" sldId="2146846104"/>
            <ac:spMk id="16" creationId="{CDE66581-A19B-1A89-5635-E64D3B755F6E}"/>
          </ac:spMkLst>
        </pc:spChg>
      </pc:sldChg>
      <pc:sldChg chg="addSp delSp modSp mod">
        <pc:chgData name="Jason Wiese" userId="4bff8d5b-7de6-4655-b397-69b0afc81113" providerId="ADAL" clId="{4BD2F365-B06D-4B97-981D-6E43B72B5677}" dt="2023-05-20T00:26:17.622" v="2309" actId="20577"/>
        <pc:sldMkLst>
          <pc:docMk/>
          <pc:sldMk cId="3276098293" sldId="2146846108"/>
        </pc:sldMkLst>
        <pc:spChg chg="add del mod">
          <ac:chgData name="Jason Wiese" userId="4bff8d5b-7de6-4655-b397-69b0afc81113" providerId="ADAL" clId="{4BD2F365-B06D-4B97-981D-6E43B72B5677}" dt="2023-05-19T21:28:19.773" v="328" actId="478"/>
          <ac:spMkLst>
            <pc:docMk/>
            <pc:sldMk cId="3276098293" sldId="2146846108"/>
            <ac:spMk id="2" creationId="{68C620EC-E5EB-4C0D-FF63-084565E2BECA}"/>
          </ac:spMkLst>
        </pc:spChg>
        <pc:spChg chg="add mod">
          <ac:chgData name="Jason Wiese" userId="4bff8d5b-7de6-4655-b397-69b0afc81113" providerId="ADAL" clId="{4BD2F365-B06D-4B97-981D-6E43B72B5677}" dt="2023-05-20T00:26:17.622" v="2309" actId="20577"/>
          <ac:spMkLst>
            <pc:docMk/>
            <pc:sldMk cId="3276098293" sldId="2146846108"/>
            <ac:spMk id="2" creationId="{84E1772A-6053-B856-49A0-D73CFDD16E39}"/>
          </ac:spMkLst>
        </pc:spChg>
        <pc:spChg chg="del">
          <ac:chgData name="Jason Wiese" userId="4bff8d5b-7de6-4655-b397-69b0afc81113" providerId="ADAL" clId="{4BD2F365-B06D-4B97-981D-6E43B72B5677}" dt="2023-05-20T00:23:20.460" v="2010" actId="478"/>
          <ac:spMkLst>
            <pc:docMk/>
            <pc:sldMk cId="3276098293" sldId="2146846108"/>
            <ac:spMk id="4" creationId="{B7A62C51-E52F-D3BE-6499-002C4EA265D9}"/>
          </ac:spMkLst>
        </pc:spChg>
        <pc:spChg chg="add mod">
          <ac:chgData name="Jason Wiese" userId="4bff8d5b-7de6-4655-b397-69b0afc81113" providerId="ADAL" clId="{4BD2F365-B06D-4B97-981D-6E43B72B5677}" dt="2023-05-19T21:11:33.762" v="323" actId="1582"/>
          <ac:spMkLst>
            <pc:docMk/>
            <pc:sldMk cId="3276098293" sldId="2146846108"/>
            <ac:spMk id="13" creationId="{E5E653F0-616B-8C01-BDF7-7F05ECBD8209}"/>
          </ac:spMkLst>
        </pc:spChg>
        <pc:spChg chg="mod">
          <ac:chgData name="Jason Wiese" userId="4bff8d5b-7de6-4655-b397-69b0afc81113" providerId="ADAL" clId="{4BD2F365-B06D-4B97-981D-6E43B72B5677}" dt="2023-05-19T21:32:36.961" v="497" actId="207"/>
          <ac:spMkLst>
            <pc:docMk/>
            <pc:sldMk cId="3276098293" sldId="2146846108"/>
            <ac:spMk id="14" creationId="{3B50B533-5FF5-B556-6C6B-296C617A0219}"/>
          </ac:spMkLst>
        </pc:spChg>
        <pc:spChg chg="mod">
          <ac:chgData name="Jason Wiese" userId="4bff8d5b-7de6-4655-b397-69b0afc81113" providerId="ADAL" clId="{4BD2F365-B06D-4B97-981D-6E43B72B5677}" dt="2023-05-19T21:30:24.075" v="490" actId="1076"/>
          <ac:spMkLst>
            <pc:docMk/>
            <pc:sldMk cId="3276098293" sldId="2146846108"/>
            <ac:spMk id="20" creationId="{5307D305-1224-AF51-C3B3-FD63B087F814}"/>
          </ac:spMkLst>
        </pc:spChg>
        <pc:spChg chg="mod">
          <ac:chgData name="Jason Wiese" userId="4bff8d5b-7de6-4655-b397-69b0afc81113" providerId="ADAL" clId="{4BD2F365-B06D-4B97-981D-6E43B72B5677}" dt="2023-05-19T21:30:24.075" v="490" actId="1076"/>
          <ac:spMkLst>
            <pc:docMk/>
            <pc:sldMk cId="3276098293" sldId="2146846108"/>
            <ac:spMk id="21" creationId="{7A679B9C-02D4-10F0-4D6D-99D51C482720}"/>
          </ac:spMkLst>
        </pc:spChg>
        <pc:picChg chg="add mod">
          <ac:chgData name="Jason Wiese" userId="4bff8d5b-7de6-4655-b397-69b0afc81113" providerId="ADAL" clId="{4BD2F365-B06D-4B97-981D-6E43B72B5677}" dt="2023-05-19T21:11:12.419" v="319" actId="1076"/>
          <ac:picMkLst>
            <pc:docMk/>
            <pc:sldMk cId="3276098293" sldId="2146846108"/>
            <ac:picMk id="12" creationId="{2D19413A-AE58-E5EF-EBAC-86420309A566}"/>
          </ac:picMkLst>
        </pc:picChg>
        <pc:picChg chg="mod">
          <ac:chgData name="Jason Wiese" userId="4bff8d5b-7de6-4655-b397-69b0afc81113" providerId="ADAL" clId="{4BD2F365-B06D-4B97-981D-6E43B72B5677}" dt="2023-05-19T21:30:24.075" v="490" actId="1076"/>
          <ac:picMkLst>
            <pc:docMk/>
            <pc:sldMk cId="3276098293" sldId="2146846108"/>
            <ac:picMk id="22" creationId="{89C4EA22-4BDE-1216-5989-CC6B40EE8055}"/>
          </ac:picMkLst>
        </pc:picChg>
        <pc:cxnChg chg="add mod">
          <ac:chgData name="Jason Wiese" userId="4bff8d5b-7de6-4655-b397-69b0afc81113" providerId="ADAL" clId="{4BD2F365-B06D-4B97-981D-6E43B72B5677}" dt="2023-05-19T21:11:48.720" v="327" actId="1582"/>
          <ac:cxnSpMkLst>
            <pc:docMk/>
            <pc:sldMk cId="3276098293" sldId="2146846108"/>
            <ac:cxnSpMk id="18" creationId="{66CC7A55-E52D-0C67-355A-A9E6207A8016}"/>
          </ac:cxnSpMkLst>
        </pc:cxnChg>
      </pc:sldChg>
      <pc:sldChg chg="addSp delSp modSp mod">
        <pc:chgData name="Jason Wiese" userId="4bff8d5b-7de6-4655-b397-69b0afc81113" providerId="ADAL" clId="{4BD2F365-B06D-4B97-981D-6E43B72B5677}" dt="2023-05-21T00:28:42.274" v="3030" actId="33524"/>
        <pc:sldMkLst>
          <pc:docMk/>
          <pc:sldMk cId="1821278828" sldId="2146846161"/>
        </pc:sldMkLst>
        <pc:spChg chg="mod">
          <ac:chgData name="Jason Wiese" userId="4bff8d5b-7de6-4655-b397-69b0afc81113" providerId="ADAL" clId="{4BD2F365-B06D-4B97-981D-6E43B72B5677}" dt="2023-05-19T23:54:56.620" v="734" actId="20577"/>
          <ac:spMkLst>
            <pc:docMk/>
            <pc:sldMk cId="1821278828" sldId="2146846161"/>
            <ac:spMk id="3" creationId="{F57F94EE-C127-B3A2-58A2-414564F64322}"/>
          </ac:spMkLst>
        </pc:spChg>
        <pc:spChg chg="mod">
          <ac:chgData name="Jason Wiese" userId="4bff8d5b-7de6-4655-b397-69b0afc81113" providerId="ADAL" clId="{4BD2F365-B06D-4B97-981D-6E43B72B5677}" dt="2023-05-21T00:28:42.274" v="3030" actId="33524"/>
          <ac:spMkLst>
            <pc:docMk/>
            <pc:sldMk cId="1821278828" sldId="2146846161"/>
            <ac:spMk id="12" creationId="{5AACEA5A-9217-7894-FE1D-77AB0BF162C3}"/>
          </ac:spMkLst>
        </pc:spChg>
        <pc:spChg chg="add mod">
          <ac:chgData name="Jason Wiese" userId="4bff8d5b-7de6-4655-b397-69b0afc81113" providerId="ADAL" clId="{4BD2F365-B06D-4B97-981D-6E43B72B5677}" dt="2023-05-19T23:56:38.954" v="757" actId="1035"/>
          <ac:spMkLst>
            <pc:docMk/>
            <pc:sldMk cId="1821278828" sldId="2146846161"/>
            <ac:spMk id="18" creationId="{C31DB844-A552-F6B3-16D8-CC12E9985B1F}"/>
          </ac:spMkLst>
        </pc:spChg>
        <pc:spChg chg="add mod">
          <ac:chgData name="Jason Wiese" userId="4bff8d5b-7de6-4655-b397-69b0afc81113" providerId="ADAL" clId="{4BD2F365-B06D-4B97-981D-6E43B72B5677}" dt="2023-05-19T23:56:51.224" v="760" actId="20577"/>
          <ac:spMkLst>
            <pc:docMk/>
            <pc:sldMk cId="1821278828" sldId="2146846161"/>
            <ac:spMk id="19" creationId="{841EC6FF-C4A2-A344-8549-8885388C3AE2}"/>
          </ac:spMkLst>
        </pc:spChg>
        <pc:spChg chg="add mod">
          <ac:chgData name="Jason Wiese" userId="4bff8d5b-7de6-4655-b397-69b0afc81113" providerId="ADAL" clId="{4BD2F365-B06D-4B97-981D-6E43B72B5677}" dt="2023-05-19T23:56:59.806" v="763" actId="20577"/>
          <ac:spMkLst>
            <pc:docMk/>
            <pc:sldMk cId="1821278828" sldId="2146846161"/>
            <ac:spMk id="20" creationId="{AD63E704-892D-B7F0-5DF6-2DBB80A9CF4E}"/>
          </ac:spMkLst>
        </pc:spChg>
        <pc:spChg chg="add mod">
          <ac:chgData name="Jason Wiese" userId="4bff8d5b-7de6-4655-b397-69b0afc81113" providerId="ADAL" clId="{4BD2F365-B06D-4B97-981D-6E43B72B5677}" dt="2023-05-19T23:57:09.886" v="766" actId="20577"/>
          <ac:spMkLst>
            <pc:docMk/>
            <pc:sldMk cId="1821278828" sldId="2146846161"/>
            <ac:spMk id="21" creationId="{74E5281D-AE5B-4809-2C3A-FBAB72F34527}"/>
          </ac:spMkLst>
        </pc:spChg>
        <pc:spChg chg="add mod">
          <ac:chgData name="Jason Wiese" userId="4bff8d5b-7de6-4655-b397-69b0afc81113" providerId="ADAL" clId="{4BD2F365-B06D-4B97-981D-6E43B72B5677}" dt="2023-05-19T23:57:23.082" v="769" actId="20577"/>
          <ac:spMkLst>
            <pc:docMk/>
            <pc:sldMk cId="1821278828" sldId="2146846161"/>
            <ac:spMk id="22" creationId="{3B5DC400-AA43-7078-19A6-477F4D4D9502}"/>
          </ac:spMkLst>
        </pc:spChg>
        <pc:spChg chg="add mod">
          <ac:chgData name="Jason Wiese" userId="4bff8d5b-7de6-4655-b397-69b0afc81113" providerId="ADAL" clId="{4BD2F365-B06D-4B97-981D-6E43B72B5677}" dt="2023-05-19T23:58:13.543" v="783" actId="20577"/>
          <ac:spMkLst>
            <pc:docMk/>
            <pc:sldMk cId="1821278828" sldId="2146846161"/>
            <ac:spMk id="23" creationId="{89FA1F9F-8290-B473-831F-71FBD3313A75}"/>
          </ac:spMkLst>
        </pc:spChg>
        <pc:spChg chg="add mod">
          <ac:chgData name="Jason Wiese" userId="4bff8d5b-7de6-4655-b397-69b0afc81113" providerId="ADAL" clId="{4BD2F365-B06D-4B97-981D-6E43B72B5677}" dt="2023-05-19T23:58:17.121" v="785" actId="20577"/>
          <ac:spMkLst>
            <pc:docMk/>
            <pc:sldMk cId="1821278828" sldId="2146846161"/>
            <ac:spMk id="24" creationId="{3FF931F9-71C9-64B2-69A4-73CC4288B66A}"/>
          </ac:spMkLst>
        </pc:spChg>
        <pc:spChg chg="add mod">
          <ac:chgData name="Jason Wiese" userId="4bff8d5b-7de6-4655-b397-69b0afc81113" providerId="ADAL" clId="{4BD2F365-B06D-4B97-981D-6E43B72B5677}" dt="2023-05-19T23:58:22.240" v="788" actId="20577"/>
          <ac:spMkLst>
            <pc:docMk/>
            <pc:sldMk cId="1821278828" sldId="2146846161"/>
            <ac:spMk id="25" creationId="{BE171398-6DF0-0A5F-4B5F-9FF4D5E8197D}"/>
          </ac:spMkLst>
        </pc:spChg>
        <pc:spChg chg="add mod">
          <ac:chgData name="Jason Wiese" userId="4bff8d5b-7de6-4655-b397-69b0afc81113" providerId="ADAL" clId="{4BD2F365-B06D-4B97-981D-6E43B72B5677}" dt="2023-05-19T23:58:27.002" v="790" actId="20577"/>
          <ac:spMkLst>
            <pc:docMk/>
            <pc:sldMk cId="1821278828" sldId="2146846161"/>
            <ac:spMk id="26" creationId="{A3F773A0-8891-05DB-D4C5-3CB402759DE4}"/>
          </ac:spMkLst>
        </pc:spChg>
        <pc:spChg chg="add mod">
          <ac:chgData name="Jason Wiese" userId="4bff8d5b-7de6-4655-b397-69b0afc81113" providerId="ADAL" clId="{4BD2F365-B06D-4B97-981D-6E43B72B5677}" dt="2023-05-19T23:58:08.815" v="781" actId="20577"/>
          <ac:spMkLst>
            <pc:docMk/>
            <pc:sldMk cId="1821278828" sldId="2146846161"/>
            <ac:spMk id="27" creationId="{3A7884A4-BF54-DB21-A773-6284BF52673F}"/>
          </ac:spMkLst>
        </pc:spChg>
        <pc:graphicFrameChg chg="add del mod">
          <ac:chgData name="Jason Wiese" userId="4bff8d5b-7de6-4655-b397-69b0afc81113" providerId="ADAL" clId="{4BD2F365-B06D-4B97-981D-6E43B72B5677}" dt="2023-05-19T23:58:31.925" v="791" actId="478"/>
          <ac:graphicFrameMkLst>
            <pc:docMk/>
            <pc:sldMk cId="1821278828" sldId="2146846161"/>
            <ac:graphicFrameMk id="6" creationId="{3843C3D8-CB88-FC1F-9FC4-A6473061D696}"/>
          </ac:graphicFrameMkLst>
        </pc:graphicFrameChg>
      </pc:sldChg>
      <pc:sldChg chg="delSp modSp mod delCm">
        <pc:chgData name="Jason Wiese" userId="4bff8d5b-7de6-4655-b397-69b0afc81113" providerId="ADAL" clId="{4BD2F365-B06D-4B97-981D-6E43B72B5677}" dt="2023-05-20T00:29:54.661" v="2373" actId="14100"/>
        <pc:sldMkLst>
          <pc:docMk/>
          <pc:sldMk cId="817185893" sldId="2146846164"/>
        </pc:sldMkLst>
        <pc:spChg chg="mod">
          <ac:chgData name="Jason Wiese" userId="4bff8d5b-7de6-4655-b397-69b0afc81113" providerId="ADAL" clId="{4BD2F365-B06D-4B97-981D-6E43B72B5677}" dt="2023-05-20T00:29:54.661" v="2373" actId="14100"/>
          <ac:spMkLst>
            <pc:docMk/>
            <pc:sldMk cId="817185893" sldId="2146846164"/>
            <ac:spMk id="4" creationId="{54608453-FCAA-A7CE-9E01-61E6C87815FF}"/>
          </ac:spMkLst>
        </pc:spChg>
        <pc:spChg chg="del">
          <ac:chgData name="Jason Wiese" userId="4bff8d5b-7de6-4655-b397-69b0afc81113" providerId="ADAL" clId="{4BD2F365-B06D-4B97-981D-6E43B72B5677}" dt="2023-05-19T23:47:46.440" v="498" actId="478"/>
          <ac:spMkLst>
            <pc:docMk/>
            <pc:sldMk cId="817185893" sldId="2146846164"/>
            <ac:spMk id="5" creationId="{25973FF0-4ACD-6FBF-0F8E-2FC022430CE1}"/>
          </ac:spMkLst>
        </pc:spChg>
        <pc:spChg chg="del">
          <ac:chgData name="Jason Wiese" userId="4bff8d5b-7de6-4655-b397-69b0afc81113" providerId="ADAL" clId="{4BD2F365-B06D-4B97-981D-6E43B72B5677}" dt="2023-05-19T23:47:49.534" v="499" actId="478"/>
          <ac:spMkLst>
            <pc:docMk/>
            <pc:sldMk cId="817185893" sldId="2146846164"/>
            <ac:spMk id="6" creationId="{B2DC3777-6D8B-D9B6-5787-7F26FB959A66}"/>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4BD2F365-B06D-4B97-981D-6E43B72B5677}" dt="2023-05-20T00:29:01.835" v="2310"/>
              <pc2:cmMkLst xmlns:pc2="http://schemas.microsoft.com/office/powerpoint/2019/9/main/command">
                <pc:docMk/>
                <pc:sldMk cId="817185893" sldId="2146846164"/>
                <pc2:cmMk id="{0CEDB539-0318-4075-9407-995C5797248E}"/>
              </pc2:cmMkLst>
            </pc226:cmChg>
            <pc226:cmChg xmlns:pc226="http://schemas.microsoft.com/office/powerpoint/2022/06/main/command" chg="del">
              <pc226:chgData name="Jason Wiese" userId="4bff8d5b-7de6-4655-b397-69b0afc81113" providerId="ADAL" clId="{4BD2F365-B06D-4B97-981D-6E43B72B5677}" dt="2023-05-20T00:29:03.746" v="2311"/>
              <pc2:cmMkLst xmlns:pc2="http://schemas.microsoft.com/office/powerpoint/2019/9/main/command">
                <pc:docMk/>
                <pc:sldMk cId="817185893" sldId="2146846164"/>
                <pc2:cmMk id="{7028B981-B280-4DB6-AA9C-32113C46E7D3}"/>
              </pc2:cmMkLst>
            </pc226:cmChg>
          </p:ext>
        </pc:extLst>
      </pc:sldChg>
      <pc:sldChg chg="modSp mod">
        <pc:chgData name="Jason Wiese" userId="4bff8d5b-7de6-4655-b397-69b0afc81113" providerId="ADAL" clId="{4BD2F365-B06D-4B97-981D-6E43B72B5677}" dt="2023-05-20T00:14:40.547" v="1544" actId="1035"/>
        <pc:sldMkLst>
          <pc:docMk/>
          <pc:sldMk cId="2493013969" sldId="2146846169"/>
        </pc:sldMkLst>
        <pc:spChg chg="mod">
          <ac:chgData name="Jason Wiese" userId="4bff8d5b-7de6-4655-b397-69b0afc81113" providerId="ADAL" clId="{4BD2F365-B06D-4B97-981D-6E43B72B5677}" dt="2023-05-20T00:14:40.547" v="1544" actId="1035"/>
          <ac:spMkLst>
            <pc:docMk/>
            <pc:sldMk cId="2493013969" sldId="2146846169"/>
            <ac:spMk id="5" creationId="{365110E7-D17E-D454-F3D0-7715BB3E9635}"/>
          </ac:spMkLst>
        </pc:spChg>
      </pc:sldChg>
      <pc:sldChg chg="addSp delSp modSp mod ord">
        <pc:chgData name="Jason Wiese" userId="4bff8d5b-7de6-4655-b397-69b0afc81113" providerId="ADAL" clId="{4BD2F365-B06D-4B97-981D-6E43B72B5677}" dt="2023-05-20T00:42:41.875" v="2730" actId="403"/>
        <pc:sldMkLst>
          <pc:docMk/>
          <pc:sldMk cId="3830422962" sldId="2146846171"/>
        </pc:sldMkLst>
        <pc:spChg chg="add del mod">
          <ac:chgData name="Jason Wiese" userId="4bff8d5b-7de6-4655-b397-69b0afc81113" providerId="ADAL" clId="{4BD2F365-B06D-4B97-981D-6E43B72B5677}" dt="2023-05-20T00:08:50.875" v="1333" actId="478"/>
          <ac:spMkLst>
            <pc:docMk/>
            <pc:sldMk cId="3830422962" sldId="2146846171"/>
            <ac:spMk id="2" creationId="{4838ED37-4F20-5EF4-AB08-2B187E93B68A}"/>
          </ac:spMkLst>
        </pc:spChg>
        <pc:spChg chg="mod">
          <ac:chgData name="Jason Wiese" userId="4bff8d5b-7de6-4655-b397-69b0afc81113" providerId="ADAL" clId="{4BD2F365-B06D-4B97-981D-6E43B72B5677}" dt="2023-05-20T00:07:21.483" v="1108" actId="1035"/>
          <ac:spMkLst>
            <pc:docMk/>
            <pc:sldMk cId="3830422962" sldId="2146846171"/>
            <ac:spMk id="4" creationId="{6AAB8A40-5933-33E9-7DDC-6862DB13CF7F}"/>
          </ac:spMkLst>
        </pc:spChg>
        <pc:spChg chg="add del mod">
          <ac:chgData name="Jason Wiese" userId="4bff8d5b-7de6-4655-b397-69b0afc81113" providerId="ADAL" clId="{4BD2F365-B06D-4B97-981D-6E43B72B5677}" dt="2023-05-20T00:08:50.875" v="1333" actId="478"/>
          <ac:spMkLst>
            <pc:docMk/>
            <pc:sldMk cId="3830422962" sldId="2146846171"/>
            <ac:spMk id="5" creationId="{15D7EE87-3F09-05CE-3269-FA962F50E17F}"/>
          </ac:spMkLst>
        </pc:spChg>
        <pc:spChg chg="add mod">
          <ac:chgData name="Jason Wiese" userId="4bff8d5b-7de6-4655-b397-69b0afc81113" providerId="ADAL" clId="{4BD2F365-B06D-4B97-981D-6E43B72B5677}" dt="2023-05-20T00:08:48.213" v="1332" actId="1076"/>
          <ac:spMkLst>
            <pc:docMk/>
            <pc:sldMk cId="3830422962" sldId="2146846171"/>
            <ac:spMk id="12" creationId="{62D1C576-4FD8-B22E-BE7A-F0BA03590462}"/>
          </ac:spMkLst>
        </pc:spChg>
        <pc:spChg chg="mod">
          <ac:chgData name="Jason Wiese" userId="4bff8d5b-7de6-4655-b397-69b0afc81113" providerId="ADAL" clId="{4BD2F365-B06D-4B97-981D-6E43B72B5677}" dt="2023-05-20T00:09:03.624" v="1335" actId="1076"/>
          <ac:spMkLst>
            <pc:docMk/>
            <pc:sldMk cId="3830422962" sldId="2146846171"/>
            <ac:spMk id="14" creationId="{F97907A8-B501-9387-FF64-18DB3F0C629B}"/>
          </ac:spMkLst>
        </pc:spChg>
        <pc:spChg chg="mod">
          <ac:chgData name="Jason Wiese" userId="4bff8d5b-7de6-4655-b397-69b0afc81113" providerId="ADAL" clId="{4BD2F365-B06D-4B97-981D-6E43B72B5677}" dt="2023-05-20T00:09:10.651" v="1337" actId="1076"/>
          <ac:spMkLst>
            <pc:docMk/>
            <pc:sldMk cId="3830422962" sldId="2146846171"/>
            <ac:spMk id="15" creationId="{8542799F-BCAD-17F2-4FF6-A2BA95868658}"/>
          </ac:spMkLst>
        </pc:spChg>
        <pc:graphicFrameChg chg="mod">
          <ac:chgData name="Jason Wiese" userId="4bff8d5b-7de6-4655-b397-69b0afc81113" providerId="ADAL" clId="{4BD2F365-B06D-4B97-981D-6E43B72B5677}" dt="2023-05-20T00:42:41.875" v="2730" actId="403"/>
          <ac:graphicFrameMkLst>
            <pc:docMk/>
            <pc:sldMk cId="3830422962" sldId="2146846171"/>
            <ac:graphicFrameMk id="6" creationId="{EE31A856-AC0B-BB0F-9FEF-09535461D8AD}"/>
          </ac:graphicFrameMkLst>
        </pc:graphicFrameChg>
      </pc:sldChg>
      <pc:sldChg chg="del">
        <pc:chgData name="Jason Wiese" userId="4bff8d5b-7de6-4655-b397-69b0afc81113" providerId="ADAL" clId="{4BD2F365-B06D-4B97-981D-6E43B72B5677}" dt="2023-05-20T00:01:44.465" v="854" actId="2696"/>
        <pc:sldMkLst>
          <pc:docMk/>
          <pc:sldMk cId="1162593607" sldId="2146846180"/>
        </pc:sldMkLst>
      </pc:sldChg>
      <pc:sldChg chg="addSp modSp mod">
        <pc:chgData name="Jason Wiese" userId="4bff8d5b-7de6-4655-b397-69b0afc81113" providerId="ADAL" clId="{4BD2F365-B06D-4B97-981D-6E43B72B5677}" dt="2023-05-21T00:51:20.689" v="3792" actId="20577"/>
        <pc:sldMkLst>
          <pc:docMk/>
          <pc:sldMk cId="1544353945" sldId="2146846182"/>
        </pc:sldMkLst>
        <pc:spChg chg="add mod">
          <ac:chgData name="Jason Wiese" userId="4bff8d5b-7de6-4655-b397-69b0afc81113" providerId="ADAL" clId="{4BD2F365-B06D-4B97-981D-6E43B72B5677}" dt="2023-05-21T00:51:20.689" v="3792" actId="20577"/>
          <ac:spMkLst>
            <pc:docMk/>
            <pc:sldMk cId="1544353945" sldId="2146846182"/>
            <ac:spMk id="2" creationId="{02AC6721-11D7-C614-7C42-F75E317B79AB}"/>
          </ac:spMkLst>
        </pc:spChg>
      </pc:sldChg>
      <pc:sldChg chg="modSp mod">
        <pc:chgData name="Jason Wiese" userId="4bff8d5b-7de6-4655-b397-69b0afc81113" providerId="ADAL" clId="{4BD2F365-B06D-4B97-981D-6E43B72B5677}" dt="2023-05-20T00:35:49.316" v="2541" actId="20577"/>
        <pc:sldMkLst>
          <pc:docMk/>
          <pc:sldMk cId="3553378558" sldId="2146846190"/>
        </pc:sldMkLst>
        <pc:spChg chg="mod">
          <ac:chgData name="Jason Wiese" userId="4bff8d5b-7de6-4655-b397-69b0afc81113" providerId="ADAL" clId="{4BD2F365-B06D-4B97-981D-6E43B72B5677}" dt="2023-05-20T00:35:49.316" v="2541" actId="20577"/>
          <ac:spMkLst>
            <pc:docMk/>
            <pc:sldMk cId="3553378558" sldId="2146846190"/>
            <ac:spMk id="4" creationId="{D5AEAFF8-3491-8C05-13E8-A4A0DBC5CC93}"/>
          </ac:spMkLst>
        </pc:spChg>
      </pc:sldChg>
      <pc:sldChg chg="modSp mod">
        <pc:chgData name="Jason Wiese" userId="4bff8d5b-7de6-4655-b397-69b0afc81113" providerId="ADAL" clId="{4BD2F365-B06D-4B97-981D-6E43B72B5677}" dt="2023-05-20T00:42:57.707" v="2731" actId="14100"/>
        <pc:sldMkLst>
          <pc:docMk/>
          <pc:sldMk cId="4007853810" sldId="2146846192"/>
        </pc:sldMkLst>
        <pc:spChg chg="mod">
          <ac:chgData name="Jason Wiese" userId="4bff8d5b-7de6-4655-b397-69b0afc81113" providerId="ADAL" clId="{4BD2F365-B06D-4B97-981D-6E43B72B5677}" dt="2023-05-20T00:36:41.409" v="2549" actId="1035"/>
          <ac:spMkLst>
            <pc:docMk/>
            <pc:sldMk cId="4007853810" sldId="2146846192"/>
            <ac:spMk id="22" creationId="{2FDC85FA-104E-8D61-38EE-9309536EAFBB}"/>
          </ac:spMkLst>
        </pc:spChg>
        <pc:spChg chg="mod">
          <ac:chgData name="Jason Wiese" userId="4bff8d5b-7de6-4655-b397-69b0afc81113" providerId="ADAL" clId="{4BD2F365-B06D-4B97-981D-6E43B72B5677}" dt="2023-05-20T00:42:57.707" v="2731" actId="14100"/>
          <ac:spMkLst>
            <pc:docMk/>
            <pc:sldMk cId="4007853810" sldId="2146846192"/>
            <ac:spMk id="28" creationId="{F7D44A28-3BE9-4DC4-A9E5-8C1E66A9FB21}"/>
          </ac:spMkLst>
        </pc:spChg>
      </pc:sldChg>
      <pc:sldChg chg="addSp delSp modSp mod">
        <pc:chgData name="Jason Wiese" userId="4bff8d5b-7de6-4655-b397-69b0afc81113" providerId="ADAL" clId="{4BD2F365-B06D-4B97-981D-6E43B72B5677}" dt="2023-05-20T00:30:29.962" v="2386" actId="20577"/>
        <pc:sldMkLst>
          <pc:docMk/>
          <pc:sldMk cId="3736785141" sldId="2146846193"/>
        </pc:sldMkLst>
        <pc:spChg chg="add mod">
          <ac:chgData name="Jason Wiese" userId="4bff8d5b-7de6-4655-b397-69b0afc81113" providerId="ADAL" clId="{4BD2F365-B06D-4B97-981D-6E43B72B5677}" dt="2023-05-20T00:30:29.962" v="2386" actId="20577"/>
          <ac:spMkLst>
            <pc:docMk/>
            <pc:sldMk cId="3736785141" sldId="2146846193"/>
            <ac:spMk id="2" creationId="{21D2A183-A935-636F-5D10-C8101EC3769E}"/>
          </ac:spMkLst>
        </pc:spChg>
        <pc:spChg chg="add del mod">
          <ac:chgData name="Jason Wiese" userId="4bff8d5b-7de6-4655-b397-69b0afc81113" providerId="ADAL" clId="{4BD2F365-B06D-4B97-981D-6E43B72B5677}" dt="2023-05-19T21:31:05.745" v="493" actId="478"/>
          <ac:spMkLst>
            <pc:docMk/>
            <pc:sldMk cId="3736785141" sldId="2146846193"/>
            <ac:spMk id="3" creationId="{4F42D2A8-00D7-9B99-F3B1-719B29E8163B}"/>
          </ac:spMkLst>
        </pc:spChg>
        <pc:spChg chg="del">
          <ac:chgData name="Jason Wiese" userId="4bff8d5b-7de6-4655-b397-69b0afc81113" providerId="ADAL" clId="{4BD2F365-B06D-4B97-981D-6E43B72B5677}" dt="2023-05-20T00:17:17.122" v="1546" actId="478"/>
          <ac:spMkLst>
            <pc:docMk/>
            <pc:sldMk cId="3736785141" sldId="2146846193"/>
            <ac:spMk id="4" creationId="{B7A62C51-E52F-D3BE-6499-002C4EA265D9}"/>
          </ac:spMkLst>
        </pc:spChg>
        <pc:spChg chg="mod">
          <ac:chgData name="Jason Wiese" userId="4bff8d5b-7de6-4655-b397-69b0afc81113" providerId="ADAL" clId="{4BD2F365-B06D-4B97-981D-6E43B72B5677}" dt="2023-05-20T00:15:03.199" v="1545" actId="14100"/>
          <ac:spMkLst>
            <pc:docMk/>
            <pc:sldMk cId="3736785141" sldId="2146846193"/>
            <ac:spMk id="18" creationId="{F13FA16B-0F48-AA1D-4E16-86F288D4194F}"/>
          </ac:spMkLst>
        </pc:spChg>
        <pc:spChg chg="mod">
          <ac:chgData name="Jason Wiese" userId="4bff8d5b-7de6-4655-b397-69b0afc81113" providerId="ADAL" clId="{4BD2F365-B06D-4B97-981D-6E43B72B5677}" dt="2023-05-19T21:31:12.643" v="494" actId="207"/>
          <ac:spMkLst>
            <pc:docMk/>
            <pc:sldMk cId="3736785141" sldId="2146846193"/>
            <ac:spMk id="19" creationId="{AD3DA85D-DEE9-0991-54DD-3020593A8151}"/>
          </ac:spMkLst>
        </pc:spChg>
        <pc:spChg chg="del">
          <ac:chgData name="Jason Wiese" userId="4bff8d5b-7de6-4655-b397-69b0afc81113" providerId="ADAL" clId="{4BD2F365-B06D-4B97-981D-6E43B72B5677}" dt="2023-05-19T21:31:05.745" v="493" actId="478"/>
          <ac:spMkLst>
            <pc:docMk/>
            <pc:sldMk cId="3736785141" sldId="2146846193"/>
            <ac:spMk id="20" creationId="{C1D48B15-AA4F-FB3D-7D4E-764120AAB980}"/>
          </ac:spMkLst>
        </pc:spChg>
        <pc:picChg chg="del mod ord">
          <ac:chgData name="Jason Wiese" userId="4bff8d5b-7de6-4655-b397-69b0afc81113" providerId="ADAL" clId="{4BD2F365-B06D-4B97-981D-6E43B72B5677}" dt="2023-05-19T21:31:15.925" v="496" actId="478"/>
          <ac:picMkLst>
            <pc:docMk/>
            <pc:sldMk cId="3736785141" sldId="2146846193"/>
            <ac:picMk id="5" creationId="{5F768E28-0D09-782F-1240-2B7CF82C77B4}"/>
          </ac:picMkLst>
        </pc:picChg>
      </pc:sldChg>
    </pc:docChg>
  </pc:docChgLst>
  <pc:docChgLst>
    <pc:chgData name="Jason Wiese" userId="4bff8d5b-7de6-4655-b397-69b0afc81113" providerId="ADAL" clId="{ECA44E99-E157-4FEC-A85E-E0FEBD8517E3}"/>
    <pc:docChg chg="undo custSel addSld delSld modSld">
      <pc:chgData name="Jason Wiese" userId="4bff8d5b-7de6-4655-b397-69b0afc81113" providerId="ADAL" clId="{ECA44E99-E157-4FEC-A85E-E0FEBD8517E3}" dt="2023-05-19T19:43:36.753" v="2778" actId="20577"/>
      <pc:docMkLst>
        <pc:docMk/>
      </pc:docMkLst>
      <pc:sldChg chg="addSp delSp modSp mod delCm">
        <pc:chgData name="Jason Wiese" userId="4bff8d5b-7de6-4655-b397-69b0afc81113" providerId="ADAL" clId="{ECA44E99-E157-4FEC-A85E-E0FEBD8517E3}" dt="2023-05-19T19:42:54.675" v="2718" actId="20577"/>
        <pc:sldMkLst>
          <pc:docMk/>
          <pc:sldMk cId="4212683403" sldId="2144327877"/>
        </pc:sldMkLst>
        <pc:spChg chg="mod">
          <ac:chgData name="Jason Wiese" userId="4bff8d5b-7de6-4655-b397-69b0afc81113" providerId="ADAL" clId="{ECA44E99-E157-4FEC-A85E-E0FEBD8517E3}" dt="2023-05-19T19:41:00.329" v="2669" actId="1076"/>
          <ac:spMkLst>
            <pc:docMk/>
            <pc:sldMk cId="4212683403" sldId="2144327877"/>
            <ac:spMk id="3" creationId="{04D51C8E-7DBD-468F-8413-E52C3CC99149}"/>
          </ac:spMkLst>
        </pc:spChg>
        <pc:spChg chg="mod">
          <ac:chgData name="Jason Wiese" userId="4bff8d5b-7de6-4655-b397-69b0afc81113" providerId="ADAL" clId="{ECA44E99-E157-4FEC-A85E-E0FEBD8517E3}" dt="2023-05-19T19:40:54.786" v="2668" actId="1076"/>
          <ac:spMkLst>
            <pc:docMk/>
            <pc:sldMk cId="4212683403" sldId="2144327877"/>
            <ac:spMk id="5" creationId="{20325821-D3C3-47B3-BC5B-D972B60A7668}"/>
          </ac:spMkLst>
        </pc:spChg>
        <pc:spChg chg="mod">
          <ac:chgData name="Jason Wiese" userId="4bff8d5b-7de6-4655-b397-69b0afc81113" providerId="ADAL" clId="{ECA44E99-E157-4FEC-A85E-E0FEBD8517E3}" dt="2023-05-19T19:41:00.329" v="2669" actId="1076"/>
          <ac:spMkLst>
            <pc:docMk/>
            <pc:sldMk cId="4212683403" sldId="2144327877"/>
            <ac:spMk id="7" creationId="{47C2C805-4308-9886-56D3-9EB5BCD97D00}"/>
          </ac:spMkLst>
        </pc:spChg>
        <pc:spChg chg="add mod">
          <ac:chgData name="Jason Wiese" userId="4bff8d5b-7de6-4655-b397-69b0afc81113" providerId="ADAL" clId="{ECA44E99-E157-4FEC-A85E-E0FEBD8517E3}" dt="2023-05-19T19:42:54.675" v="2718" actId="20577"/>
          <ac:spMkLst>
            <pc:docMk/>
            <pc:sldMk cId="4212683403" sldId="2144327877"/>
            <ac:spMk id="8" creationId="{CC4A5512-46DA-91BA-778B-BDEA4A858637}"/>
          </ac:spMkLst>
        </pc:spChg>
        <pc:spChg chg="del">
          <ac:chgData name="Jason Wiese" userId="4bff8d5b-7de6-4655-b397-69b0afc81113" providerId="ADAL" clId="{ECA44E99-E157-4FEC-A85E-E0FEBD8517E3}" dt="2023-05-19T19:40:46.849" v="2667" actId="478"/>
          <ac:spMkLst>
            <pc:docMk/>
            <pc:sldMk cId="4212683403" sldId="2144327877"/>
            <ac:spMk id="9" creationId="{348066F1-5946-304E-2953-6223BEAD0FA4}"/>
          </ac:spMkLst>
        </pc:spChg>
        <pc:spChg chg="mod">
          <ac:chgData name="Jason Wiese" userId="4bff8d5b-7de6-4655-b397-69b0afc81113" providerId="ADAL" clId="{ECA44E99-E157-4FEC-A85E-E0FEBD8517E3}" dt="2023-05-19T19:40:54.786" v="2668" actId="1076"/>
          <ac:spMkLst>
            <pc:docMk/>
            <pc:sldMk cId="4212683403" sldId="2144327877"/>
            <ac:spMk id="19" creationId="{2F88C82D-7CF0-438E-BB5E-A33A77D936B6}"/>
          </ac:spMkLst>
        </pc:spChg>
        <pc:spChg chg="del">
          <ac:chgData name="Jason Wiese" userId="4bff8d5b-7de6-4655-b397-69b0afc81113" providerId="ADAL" clId="{ECA44E99-E157-4FEC-A85E-E0FEBD8517E3}" dt="2023-05-19T19:40:46.849" v="2667" actId="478"/>
          <ac:spMkLst>
            <pc:docMk/>
            <pc:sldMk cId="4212683403" sldId="2144327877"/>
            <ac:spMk id="20" creationId="{B796AA46-05F7-4348-A8B5-A2211DF268D5}"/>
          </ac:spMkLst>
        </pc:spChg>
        <pc:spChg chg="mod">
          <ac:chgData name="Jason Wiese" userId="4bff8d5b-7de6-4655-b397-69b0afc81113" providerId="ADAL" clId="{ECA44E99-E157-4FEC-A85E-E0FEBD8517E3}" dt="2023-05-19T19:41:00.329" v="2669" actId="1076"/>
          <ac:spMkLst>
            <pc:docMk/>
            <pc:sldMk cId="4212683403" sldId="2144327877"/>
            <ac:spMk id="22" creationId="{9FC49F6C-5188-457F-BE6C-625753CA72DF}"/>
          </ac:spMkLst>
        </pc:spChg>
        <pc:spChg chg="mod">
          <ac:chgData name="Jason Wiese" userId="4bff8d5b-7de6-4655-b397-69b0afc81113" providerId="ADAL" clId="{ECA44E99-E157-4FEC-A85E-E0FEBD8517E3}" dt="2023-05-19T19:40:54.786" v="2668" actId="1076"/>
          <ac:spMkLst>
            <pc:docMk/>
            <pc:sldMk cId="4212683403" sldId="2144327877"/>
            <ac:spMk id="23" creationId="{7463450E-C761-4861-8D01-CDB4E291AF7B}"/>
          </ac:spMkLst>
        </pc:spChg>
        <pc:spChg chg="del">
          <ac:chgData name="Jason Wiese" userId="4bff8d5b-7de6-4655-b397-69b0afc81113" providerId="ADAL" clId="{ECA44E99-E157-4FEC-A85E-E0FEBD8517E3}" dt="2023-05-19T19:40:46.849" v="2667" actId="478"/>
          <ac:spMkLst>
            <pc:docMk/>
            <pc:sldMk cId="4212683403" sldId="2144327877"/>
            <ac:spMk id="24" creationId="{0FD4F9FF-9CE9-415E-823F-6DE0CB1EC38F}"/>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ECA44E99-E157-4FEC-A85E-E0FEBD8517E3}" dt="2023-05-19T17:57:52.142" v="2182"/>
              <pc2:cmMkLst xmlns:pc2="http://schemas.microsoft.com/office/powerpoint/2019/9/main/command">
                <pc:docMk/>
                <pc:sldMk cId="4212683403" sldId="2144327877"/>
                <pc2:cmMk id="{F3646EBE-1456-4404-877D-B587991D3D2D}"/>
              </pc2:cmMkLst>
            </pc226:cmChg>
          </p:ext>
        </pc:extLst>
      </pc:sldChg>
      <pc:sldChg chg="delSp modSp mod">
        <pc:chgData name="Jason Wiese" userId="4bff8d5b-7de6-4655-b397-69b0afc81113" providerId="ADAL" clId="{ECA44E99-E157-4FEC-A85E-E0FEBD8517E3}" dt="2023-05-19T17:56:02.840" v="2122" actId="20577"/>
        <pc:sldMkLst>
          <pc:docMk/>
          <pc:sldMk cId="4129290295" sldId="2146845985"/>
        </pc:sldMkLst>
        <pc:spChg chg="mod">
          <ac:chgData name="Jason Wiese" userId="4bff8d5b-7de6-4655-b397-69b0afc81113" providerId="ADAL" clId="{ECA44E99-E157-4FEC-A85E-E0FEBD8517E3}" dt="2023-05-19T17:56:02.840" v="2122" actId="20577"/>
          <ac:spMkLst>
            <pc:docMk/>
            <pc:sldMk cId="4129290295" sldId="2146845985"/>
            <ac:spMk id="14" creationId="{7C49F0A6-EB82-A3B9-D4CE-973E12698F88}"/>
          </ac:spMkLst>
        </pc:spChg>
        <pc:spChg chg="mod">
          <ac:chgData name="Jason Wiese" userId="4bff8d5b-7de6-4655-b397-69b0afc81113" providerId="ADAL" clId="{ECA44E99-E157-4FEC-A85E-E0FEBD8517E3}" dt="2023-05-19T17:55:52.978" v="2100" actId="115"/>
          <ac:spMkLst>
            <pc:docMk/>
            <pc:sldMk cId="4129290295" sldId="2146845985"/>
            <ac:spMk id="16" creationId="{4B33F46C-CBCC-F0BA-6D2B-97F34DA5B8EE}"/>
          </ac:spMkLst>
        </pc:spChg>
        <pc:grpChg chg="mod">
          <ac:chgData name="Jason Wiese" userId="4bff8d5b-7de6-4655-b397-69b0afc81113" providerId="ADAL" clId="{ECA44E99-E157-4FEC-A85E-E0FEBD8517E3}" dt="2023-05-19T17:55:45.302" v="2099" actId="1076"/>
          <ac:grpSpMkLst>
            <pc:docMk/>
            <pc:sldMk cId="4129290295" sldId="2146845985"/>
            <ac:grpSpMk id="38" creationId="{CDB9462E-AF96-CCA1-D110-8A191D9F3D8C}"/>
          </ac:grpSpMkLst>
        </pc:grpChg>
        <pc:grpChg chg="mod">
          <ac:chgData name="Jason Wiese" userId="4bff8d5b-7de6-4655-b397-69b0afc81113" providerId="ADAL" clId="{ECA44E99-E157-4FEC-A85E-E0FEBD8517E3}" dt="2023-05-19T17:55:45.302" v="2099" actId="1076"/>
          <ac:grpSpMkLst>
            <pc:docMk/>
            <pc:sldMk cId="4129290295" sldId="2146845985"/>
            <ac:grpSpMk id="39" creationId="{01884E17-0A86-FC05-92E0-DFC1587ADAFB}"/>
          </ac:grpSpMkLst>
        </pc:grpChg>
        <pc:grpChg chg="del">
          <ac:chgData name="Jason Wiese" userId="4bff8d5b-7de6-4655-b397-69b0afc81113" providerId="ADAL" clId="{ECA44E99-E157-4FEC-A85E-E0FEBD8517E3}" dt="2023-05-19T17:55:36.823" v="2098" actId="478"/>
          <ac:grpSpMkLst>
            <pc:docMk/>
            <pc:sldMk cId="4129290295" sldId="2146845985"/>
            <ac:grpSpMk id="40" creationId="{2AC5F1A4-B8B2-7803-04DB-D5B320B965DE}"/>
          </ac:grpSpMkLst>
        </pc:grpChg>
      </pc:sldChg>
      <pc:sldChg chg="addSp modSp mod">
        <pc:chgData name="Jason Wiese" userId="4bff8d5b-7de6-4655-b397-69b0afc81113" providerId="ADAL" clId="{ECA44E99-E157-4FEC-A85E-E0FEBD8517E3}" dt="2023-05-19T19:43:36.753" v="2778" actId="20577"/>
        <pc:sldMkLst>
          <pc:docMk/>
          <pc:sldMk cId="600429393" sldId="2146846067"/>
        </pc:sldMkLst>
        <pc:spChg chg="add mod">
          <ac:chgData name="Jason Wiese" userId="4bff8d5b-7de6-4655-b397-69b0afc81113" providerId="ADAL" clId="{ECA44E99-E157-4FEC-A85E-E0FEBD8517E3}" dt="2023-05-19T19:43:36.753" v="2778" actId="20577"/>
          <ac:spMkLst>
            <pc:docMk/>
            <pc:sldMk cId="600429393" sldId="2146846067"/>
            <ac:spMk id="3" creationId="{5A64B0FB-E02B-9F86-2A22-8D879B984712}"/>
          </ac:spMkLst>
        </pc:spChg>
      </pc:sldChg>
      <pc:sldChg chg="delSp modSp mod">
        <pc:chgData name="Jason Wiese" userId="4bff8d5b-7de6-4655-b397-69b0afc81113" providerId="ADAL" clId="{ECA44E99-E157-4FEC-A85E-E0FEBD8517E3}" dt="2023-05-19T19:40:14.889" v="2596" actId="478"/>
        <pc:sldMkLst>
          <pc:docMk/>
          <pc:sldMk cId="1012475926" sldId="2146846104"/>
        </pc:sldMkLst>
        <pc:spChg chg="mod">
          <ac:chgData name="Jason Wiese" userId="4bff8d5b-7de6-4655-b397-69b0afc81113" providerId="ADAL" clId="{ECA44E99-E157-4FEC-A85E-E0FEBD8517E3}" dt="2023-05-19T17:09:47.983" v="2052" actId="207"/>
          <ac:spMkLst>
            <pc:docMk/>
            <pc:sldMk cId="1012475926" sldId="2146846104"/>
            <ac:spMk id="2" creationId="{241F1A4D-8625-1EF0-D667-750934737B0C}"/>
          </ac:spMkLst>
        </pc:spChg>
        <pc:spChg chg="del">
          <ac:chgData name="Jason Wiese" userId="4bff8d5b-7de6-4655-b397-69b0afc81113" providerId="ADAL" clId="{ECA44E99-E157-4FEC-A85E-E0FEBD8517E3}" dt="2023-05-19T19:40:14.889" v="2596" actId="478"/>
          <ac:spMkLst>
            <pc:docMk/>
            <pc:sldMk cId="1012475926" sldId="2146846104"/>
            <ac:spMk id="13" creationId="{0726D94B-E26E-04E4-B9DA-F951C929AB60}"/>
          </ac:spMkLst>
        </pc:spChg>
      </pc:sldChg>
      <pc:sldChg chg="modSp del">
        <pc:chgData name="Jason Wiese" userId="4bff8d5b-7de6-4655-b397-69b0afc81113" providerId="ADAL" clId="{ECA44E99-E157-4FEC-A85E-E0FEBD8517E3}" dt="2023-05-19T19:20:19.569" v="2193" actId="2696"/>
        <pc:sldMkLst>
          <pc:docMk/>
          <pc:sldMk cId="1568093298" sldId="2146846107"/>
        </pc:sldMkLst>
        <pc:graphicFrameChg chg="mod">
          <ac:chgData name="Jason Wiese" userId="4bff8d5b-7de6-4655-b397-69b0afc81113" providerId="ADAL" clId="{ECA44E99-E157-4FEC-A85E-E0FEBD8517E3}" dt="2023-05-19T17:58:22.759" v="2185" actId="207"/>
          <ac:graphicFrameMkLst>
            <pc:docMk/>
            <pc:sldMk cId="1568093298" sldId="2146846107"/>
            <ac:graphicFrameMk id="21" creationId="{370BED19-9F6E-944A-C901-8D6CADC14A46}"/>
          </ac:graphicFrameMkLst>
        </pc:graphicFrameChg>
      </pc:sldChg>
      <pc:sldChg chg="modSp mod">
        <pc:chgData name="Jason Wiese" userId="4bff8d5b-7de6-4655-b397-69b0afc81113" providerId="ADAL" clId="{ECA44E99-E157-4FEC-A85E-E0FEBD8517E3}" dt="2023-05-19T17:59:01.032" v="2192" actId="20577"/>
        <pc:sldMkLst>
          <pc:docMk/>
          <pc:sldMk cId="3276098293" sldId="2146846108"/>
        </pc:sldMkLst>
        <pc:spChg chg="mod">
          <ac:chgData name="Jason Wiese" userId="4bff8d5b-7de6-4655-b397-69b0afc81113" providerId="ADAL" clId="{ECA44E99-E157-4FEC-A85E-E0FEBD8517E3}" dt="2023-05-19T17:59:01.032" v="2192" actId="20577"/>
          <ac:spMkLst>
            <pc:docMk/>
            <pc:sldMk cId="3276098293" sldId="2146846108"/>
            <ac:spMk id="4" creationId="{B7A62C51-E52F-D3BE-6499-002C4EA265D9}"/>
          </ac:spMkLst>
        </pc:spChg>
      </pc:sldChg>
      <pc:sldChg chg="modSp mod">
        <pc:chgData name="Jason Wiese" userId="4bff8d5b-7de6-4655-b397-69b0afc81113" providerId="ADAL" clId="{ECA44E99-E157-4FEC-A85E-E0FEBD8517E3}" dt="2023-05-19T17:03:39.375" v="1932" actId="20577"/>
        <pc:sldMkLst>
          <pc:docMk/>
          <pc:sldMk cId="909290646" sldId="2146846154"/>
        </pc:sldMkLst>
        <pc:spChg chg="mod">
          <ac:chgData name="Jason Wiese" userId="4bff8d5b-7de6-4655-b397-69b0afc81113" providerId="ADAL" clId="{ECA44E99-E157-4FEC-A85E-E0FEBD8517E3}" dt="2023-05-19T17:03:39.375" v="1932" actId="20577"/>
          <ac:spMkLst>
            <pc:docMk/>
            <pc:sldMk cId="909290646" sldId="2146846154"/>
            <ac:spMk id="5" creationId="{18185127-0358-A488-0D67-4499A3A89648}"/>
          </ac:spMkLst>
        </pc:spChg>
      </pc:sldChg>
      <pc:sldChg chg="modSp delCm">
        <pc:chgData name="Jason Wiese" userId="4bff8d5b-7de6-4655-b397-69b0afc81113" providerId="ADAL" clId="{ECA44E99-E157-4FEC-A85E-E0FEBD8517E3}" dt="2023-05-19T19:43:12.149" v="2720" actId="404"/>
        <pc:sldMkLst>
          <pc:docMk/>
          <pc:sldMk cId="1821278828" sldId="2146846161"/>
        </pc:sldMkLst>
        <pc:graphicFrameChg chg="mod">
          <ac:chgData name="Jason Wiese" userId="4bff8d5b-7de6-4655-b397-69b0afc81113" providerId="ADAL" clId="{ECA44E99-E157-4FEC-A85E-E0FEBD8517E3}" dt="2023-05-19T19:43:12.149" v="2720" actId="404"/>
          <ac:graphicFrameMkLst>
            <pc:docMk/>
            <pc:sldMk cId="1821278828" sldId="2146846161"/>
            <ac:graphicFrameMk id="2" creationId="{73F8314F-A451-0739-A3AD-1C5E4391284C}"/>
          </ac:graphicFrameMkLst>
        </pc:graphicFrame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ECA44E99-E157-4FEC-A85E-E0FEBD8517E3}" dt="2023-05-19T17:05:35.253" v="2026"/>
              <pc2:cmMkLst xmlns:pc2="http://schemas.microsoft.com/office/powerpoint/2019/9/main/command">
                <pc:docMk/>
                <pc:sldMk cId="1821278828" sldId="2146846161"/>
                <pc2:cmMk id="{3EC02168-949E-40D0-9B55-14E363589927}"/>
              </pc2:cmMkLst>
            </pc226:cmChg>
          </p:ext>
        </pc:extLst>
      </pc:sldChg>
      <pc:sldChg chg="addSp modSp mod modCm">
        <pc:chgData name="Jason Wiese" userId="4bff8d5b-7de6-4655-b397-69b0afc81113" providerId="ADAL" clId="{ECA44E99-E157-4FEC-A85E-E0FEBD8517E3}" dt="2023-05-19T17:57:41.756" v="2181" actId="1076"/>
        <pc:sldMkLst>
          <pc:docMk/>
          <pc:sldMk cId="817185893" sldId="2146846164"/>
        </pc:sldMkLst>
        <pc:spChg chg="mod">
          <ac:chgData name="Jason Wiese" userId="4bff8d5b-7de6-4655-b397-69b0afc81113" providerId="ADAL" clId="{ECA44E99-E157-4FEC-A85E-E0FEBD8517E3}" dt="2023-05-19T17:57:35.348" v="2180" actId="20577"/>
          <ac:spMkLst>
            <pc:docMk/>
            <pc:sldMk cId="817185893" sldId="2146846164"/>
            <ac:spMk id="4" creationId="{54608453-FCAA-A7CE-9E01-61E6C87815FF}"/>
          </ac:spMkLst>
        </pc:spChg>
        <pc:spChg chg="add mod">
          <ac:chgData name="Jason Wiese" userId="4bff8d5b-7de6-4655-b397-69b0afc81113" providerId="ADAL" clId="{ECA44E99-E157-4FEC-A85E-E0FEBD8517E3}" dt="2023-05-19T17:57:41.756" v="2181" actId="1076"/>
          <ac:spMkLst>
            <pc:docMk/>
            <pc:sldMk cId="817185893" sldId="2146846164"/>
            <ac:spMk id="6" creationId="{B2DC3777-6D8B-D9B6-5787-7F26FB959A66}"/>
          </ac:spMkLst>
        </pc:sp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ECA44E99-E157-4FEC-A85E-E0FEBD8517E3}" dt="2023-05-19T17:57:35.348" v="2180" actId="20577"/>
              <pc2:cmMkLst xmlns:pc2="http://schemas.microsoft.com/office/powerpoint/2019/9/main/command">
                <pc:docMk/>
                <pc:sldMk cId="817185893" sldId="2146846164"/>
                <pc2:cmMk id="{0CEDB539-0318-4075-9407-995C5797248E}"/>
              </pc2:cmMkLst>
            </pc226:cmChg>
          </p:ext>
        </pc:extLst>
      </pc:sldChg>
      <pc:sldChg chg="del">
        <pc:chgData name="Jason Wiese" userId="4bff8d5b-7de6-4655-b397-69b0afc81113" providerId="ADAL" clId="{ECA44E99-E157-4FEC-A85E-E0FEBD8517E3}" dt="2023-05-19T17:49:29.743" v="2065" actId="47"/>
        <pc:sldMkLst>
          <pc:docMk/>
          <pc:sldMk cId="3360496983" sldId="2146846167"/>
        </pc:sldMkLst>
      </pc:sldChg>
      <pc:sldChg chg="delSp modSp mod">
        <pc:chgData name="Jason Wiese" userId="4bff8d5b-7de6-4655-b397-69b0afc81113" providerId="ADAL" clId="{ECA44E99-E157-4FEC-A85E-E0FEBD8517E3}" dt="2023-05-19T17:51:22.823" v="2080" actId="1076"/>
        <pc:sldMkLst>
          <pc:docMk/>
          <pc:sldMk cId="3830422962" sldId="2146846171"/>
        </pc:sldMkLst>
        <pc:spChg chg="del">
          <ac:chgData name="Jason Wiese" userId="4bff8d5b-7de6-4655-b397-69b0afc81113" providerId="ADAL" clId="{ECA44E99-E157-4FEC-A85E-E0FEBD8517E3}" dt="2023-05-19T17:11:06.551" v="2064" actId="478"/>
          <ac:spMkLst>
            <pc:docMk/>
            <pc:sldMk cId="3830422962" sldId="2146846171"/>
            <ac:spMk id="2" creationId="{6B8CA3AB-9F1B-49A7-EBCE-91C1448876F9}"/>
          </ac:spMkLst>
        </pc:spChg>
        <pc:spChg chg="mod">
          <ac:chgData name="Jason Wiese" userId="4bff8d5b-7de6-4655-b397-69b0afc81113" providerId="ADAL" clId="{ECA44E99-E157-4FEC-A85E-E0FEBD8517E3}" dt="2023-05-19T17:51:22.823" v="2080" actId="1076"/>
          <ac:spMkLst>
            <pc:docMk/>
            <pc:sldMk cId="3830422962" sldId="2146846171"/>
            <ac:spMk id="13" creationId="{EF79C68E-00ED-89A0-EF80-48690BFEFB37}"/>
          </ac:spMkLst>
        </pc:spChg>
        <pc:spChg chg="mod">
          <ac:chgData name="Jason Wiese" userId="4bff8d5b-7de6-4655-b397-69b0afc81113" providerId="ADAL" clId="{ECA44E99-E157-4FEC-A85E-E0FEBD8517E3}" dt="2023-05-19T17:50:45.758" v="2070" actId="14100"/>
          <ac:spMkLst>
            <pc:docMk/>
            <pc:sldMk cId="3830422962" sldId="2146846171"/>
            <ac:spMk id="14" creationId="{F97907A8-B501-9387-FF64-18DB3F0C629B}"/>
          </ac:spMkLst>
        </pc:spChg>
        <pc:spChg chg="mod">
          <ac:chgData name="Jason Wiese" userId="4bff8d5b-7de6-4655-b397-69b0afc81113" providerId="ADAL" clId="{ECA44E99-E157-4FEC-A85E-E0FEBD8517E3}" dt="2023-05-19T17:51:06.754" v="2075" actId="1076"/>
          <ac:spMkLst>
            <pc:docMk/>
            <pc:sldMk cId="3830422962" sldId="2146846171"/>
            <ac:spMk id="15" creationId="{8542799F-BCAD-17F2-4FF6-A2BA95868658}"/>
          </ac:spMkLst>
        </pc:spChg>
        <pc:spChg chg="mod">
          <ac:chgData name="Jason Wiese" userId="4bff8d5b-7de6-4655-b397-69b0afc81113" providerId="ADAL" clId="{ECA44E99-E157-4FEC-A85E-E0FEBD8517E3}" dt="2023-05-19T17:51:22.823" v="2080" actId="1076"/>
          <ac:spMkLst>
            <pc:docMk/>
            <pc:sldMk cId="3830422962" sldId="2146846171"/>
            <ac:spMk id="16" creationId="{FED51839-5D0C-3147-C590-984A57C75674}"/>
          </ac:spMkLst>
        </pc:spChg>
        <pc:spChg chg="mod">
          <ac:chgData name="Jason Wiese" userId="4bff8d5b-7de6-4655-b397-69b0afc81113" providerId="ADAL" clId="{ECA44E99-E157-4FEC-A85E-E0FEBD8517E3}" dt="2023-05-19T17:51:22.823" v="2080" actId="1076"/>
          <ac:spMkLst>
            <pc:docMk/>
            <pc:sldMk cId="3830422962" sldId="2146846171"/>
            <ac:spMk id="17" creationId="{D0AF2EE3-EB72-98A6-079B-506795FF164E}"/>
          </ac:spMkLst>
        </pc:spChg>
        <pc:graphicFrameChg chg="mod">
          <ac:chgData name="Jason Wiese" userId="4bff8d5b-7de6-4655-b397-69b0afc81113" providerId="ADAL" clId="{ECA44E99-E157-4FEC-A85E-E0FEBD8517E3}" dt="2023-05-19T17:51:17.129" v="2079"/>
          <ac:graphicFrameMkLst>
            <pc:docMk/>
            <pc:sldMk cId="3830422962" sldId="2146846171"/>
            <ac:graphicFrameMk id="6" creationId="{EE31A856-AC0B-BB0F-9FEF-09535461D8AD}"/>
          </ac:graphicFrameMkLst>
        </pc:graphicFrameChg>
      </pc:sldChg>
      <pc:sldChg chg="delSp del mod">
        <pc:chgData name="Jason Wiese" userId="4bff8d5b-7de6-4655-b397-69b0afc81113" providerId="ADAL" clId="{ECA44E99-E157-4FEC-A85E-E0FEBD8517E3}" dt="2023-05-19T19:38:40.232" v="2592" actId="2696"/>
        <pc:sldMkLst>
          <pc:docMk/>
          <pc:sldMk cId="2199883224" sldId="2146846172"/>
        </pc:sldMkLst>
        <pc:spChg chg="del">
          <ac:chgData name="Jason Wiese" userId="4bff8d5b-7de6-4655-b397-69b0afc81113" providerId="ADAL" clId="{ECA44E99-E157-4FEC-A85E-E0FEBD8517E3}" dt="2023-05-19T19:38:36.316" v="2591" actId="478"/>
          <ac:spMkLst>
            <pc:docMk/>
            <pc:sldMk cId="2199883224" sldId="2146846172"/>
            <ac:spMk id="2" creationId="{7F3CE831-56DA-3FA6-04BC-107187722B2B}"/>
          </ac:spMkLst>
        </pc:spChg>
      </pc:sldChg>
      <pc:sldChg chg="del">
        <pc:chgData name="Jason Wiese" userId="4bff8d5b-7de6-4655-b397-69b0afc81113" providerId="ADAL" clId="{ECA44E99-E157-4FEC-A85E-E0FEBD8517E3}" dt="2023-05-19T17:52:36.910" v="2081" actId="47"/>
        <pc:sldMkLst>
          <pc:docMk/>
          <pc:sldMk cId="2591457080" sldId="2146846174"/>
        </pc:sldMkLst>
      </pc:sldChg>
      <pc:sldChg chg="del">
        <pc:chgData name="Jason Wiese" userId="4bff8d5b-7de6-4655-b397-69b0afc81113" providerId="ADAL" clId="{ECA44E99-E157-4FEC-A85E-E0FEBD8517E3}" dt="2023-05-19T17:52:37.487" v="2082" actId="47"/>
        <pc:sldMkLst>
          <pc:docMk/>
          <pc:sldMk cId="218064565" sldId="2146846175"/>
        </pc:sldMkLst>
      </pc:sldChg>
      <pc:sldChg chg="modSp del mod">
        <pc:chgData name="Jason Wiese" userId="4bff8d5b-7de6-4655-b397-69b0afc81113" providerId="ADAL" clId="{ECA44E99-E157-4FEC-A85E-E0FEBD8517E3}" dt="2023-05-19T17:53:47.125" v="2084" actId="2696"/>
        <pc:sldMkLst>
          <pc:docMk/>
          <pc:sldMk cId="1292912342" sldId="2146846178"/>
        </pc:sldMkLst>
        <pc:spChg chg="mod">
          <ac:chgData name="Jason Wiese" userId="4bff8d5b-7de6-4655-b397-69b0afc81113" providerId="ADAL" clId="{ECA44E99-E157-4FEC-A85E-E0FEBD8517E3}" dt="2023-05-19T17:53:11.712" v="2083" actId="1076"/>
          <ac:spMkLst>
            <pc:docMk/>
            <pc:sldMk cId="1292912342" sldId="2146846178"/>
            <ac:spMk id="6" creationId="{3858D6B9-8941-A91A-A25B-6C5D2727F804}"/>
          </ac:spMkLst>
        </pc:spChg>
      </pc:sldChg>
      <pc:sldChg chg="modSp mod">
        <pc:chgData name="Jason Wiese" userId="4bff8d5b-7de6-4655-b397-69b0afc81113" providerId="ADAL" clId="{ECA44E99-E157-4FEC-A85E-E0FEBD8517E3}" dt="2023-05-19T17:54:49.030" v="2097" actId="404"/>
        <pc:sldMkLst>
          <pc:docMk/>
          <pc:sldMk cId="1162593607" sldId="2146846180"/>
        </pc:sldMkLst>
        <pc:spChg chg="mod">
          <ac:chgData name="Jason Wiese" userId="4bff8d5b-7de6-4655-b397-69b0afc81113" providerId="ADAL" clId="{ECA44E99-E157-4FEC-A85E-E0FEBD8517E3}" dt="2023-05-19T17:54:16.154" v="2085" actId="1076"/>
          <ac:spMkLst>
            <pc:docMk/>
            <pc:sldMk cId="1162593607" sldId="2146846180"/>
            <ac:spMk id="12" creationId="{3D0880A0-63A6-0A77-B3F1-4393DC55C66B}"/>
          </ac:spMkLst>
        </pc:spChg>
        <pc:graphicFrameChg chg="mod">
          <ac:chgData name="Jason Wiese" userId="4bff8d5b-7de6-4655-b397-69b0afc81113" providerId="ADAL" clId="{ECA44E99-E157-4FEC-A85E-E0FEBD8517E3}" dt="2023-05-19T17:54:49.030" v="2097" actId="404"/>
          <ac:graphicFrameMkLst>
            <pc:docMk/>
            <pc:sldMk cId="1162593607" sldId="2146846180"/>
            <ac:graphicFrameMk id="20" creationId="{1774BFAC-014B-AF8E-42EF-9E173AFD037C}"/>
          </ac:graphicFrameMkLst>
        </pc:graphicFrameChg>
      </pc:sldChg>
      <pc:sldChg chg="modSp mod">
        <pc:chgData name="Jason Wiese" userId="4bff8d5b-7de6-4655-b397-69b0afc81113" providerId="ADAL" clId="{ECA44E99-E157-4FEC-A85E-E0FEBD8517E3}" dt="2023-05-19T19:40:30.148" v="2628" actId="20577"/>
        <pc:sldMkLst>
          <pc:docMk/>
          <pc:sldMk cId="1544353945" sldId="2146846182"/>
        </pc:sldMkLst>
        <pc:spChg chg="mod">
          <ac:chgData name="Jason Wiese" userId="4bff8d5b-7de6-4655-b397-69b0afc81113" providerId="ADAL" clId="{ECA44E99-E157-4FEC-A85E-E0FEBD8517E3}" dt="2023-05-19T19:40:30.148" v="2628" actId="20577"/>
          <ac:spMkLst>
            <pc:docMk/>
            <pc:sldMk cId="1544353945" sldId="2146846182"/>
            <ac:spMk id="7" creationId="{D1ED556F-26AC-9BB6-A59E-66BBC930C1BE}"/>
          </ac:spMkLst>
        </pc:spChg>
      </pc:sldChg>
      <pc:sldChg chg="del">
        <pc:chgData name="Jason Wiese" userId="4bff8d5b-7de6-4655-b397-69b0afc81113" providerId="ADAL" clId="{ECA44E99-E157-4FEC-A85E-E0FEBD8517E3}" dt="2023-05-19T19:41:13.070" v="2670" actId="47"/>
        <pc:sldMkLst>
          <pc:docMk/>
          <pc:sldMk cId="3375115637" sldId="2146846183"/>
        </pc:sldMkLst>
      </pc:sldChg>
      <pc:sldChg chg="addSp delSp modSp del mod">
        <pc:chgData name="Jason Wiese" userId="4bff8d5b-7de6-4655-b397-69b0afc81113" providerId="ADAL" clId="{ECA44E99-E157-4FEC-A85E-E0FEBD8517E3}" dt="2023-05-19T19:25:59.741" v="2194" actId="2696"/>
        <pc:sldMkLst>
          <pc:docMk/>
          <pc:sldMk cId="4277703894" sldId="2146846184"/>
        </pc:sldMkLst>
        <pc:spChg chg="add mod">
          <ac:chgData name="Jason Wiese" userId="4bff8d5b-7de6-4655-b397-69b0afc81113" providerId="ADAL" clId="{ECA44E99-E157-4FEC-A85E-E0FEBD8517E3}" dt="2023-05-19T16:29:24.115" v="1033" actId="1076"/>
          <ac:spMkLst>
            <pc:docMk/>
            <pc:sldMk cId="4277703894" sldId="2146846184"/>
            <ac:spMk id="3" creationId="{EDFC2200-F833-1A97-B9C7-FB4E5032B9D8}"/>
          </ac:spMkLst>
        </pc:spChg>
        <pc:spChg chg="add mod">
          <ac:chgData name="Jason Wiese" userId="4bff8d5b-7de6-4655-b397-69b0afc81113" providerId="ADAL" clId="{ECA44E99-E157-4FEC-A85E-E0FEBD8517E3}" dt="2023-05-19T16:29:30.705" v="1035" actId="20577"/>
          <ac:spMkLst>
            <pc:docMk/>
            <pc:sldMk cId="4277703894" sldId="2146846184"/>
            <ac:spMk id="5" creationId="{FC811282-D3EF-75BD-9E9B-06EB21518AD4}"/>
          </ac:spMkLst>
        </pc:spChg>
        <pc:spChg chg="add mod">
          <ac:chgData name="Jason Wiese" userId="4bff8d5b-7de6-4655-b397-69b0afc81113" providerId="ADAL" clId="{ECA44E99-E157-4FEC-A85E-E0FEBD8517E3}" dt="2023-05-19T16:29:45.729" v="1049" actId="20577"/>
          <ac:spMkLst>
            <pc:docMk/>
            <pc:sldMk cId="4277703894" sldId="2146846184"/>
            <ac:spMk id="6" creationId="{E80CA317-0DB1-4F24-1BD6-5B9A3D667719}"/>
          </ac:spMkLst>
        </pc:spChg>
        <pc:spChg chg="add mod">
          <ac:chgData name="Jason Wiese" userId="4bff8d5b-7de6-4655-b397-69b0afc81113" providerId="ADAL" clId="{ECA44E99-E157-4FEC-A85E-E0FEBD8517E3}" dt="2023-05-19T16:29:58.526" v="1055" actId="20577"/>
          <ac:spMkLst>
            <pc:docMk/>
            <pc:sldMk cId="4277703894" sldId="2146846184"/>
            <ac:spMk id="12" creationId="{AEED87F4-FFDB-A0DA-7F92-032F8B503F1D}"/>
          </ac:spMkLst>
        </pc:spChg>
        <pc:spChg chg="add mod">
          <ac:chgData name="Jason Wiese" userId="4bff8d5b-7de6-4655-b397-69b0afc81113" providerId="ADAL" clId="{ECA44E99-E157-4FEC-A85E-E0FEBD8517E3}" dt="2023-05-19T16:30:09.446" v="1059" actId="20577"/>
          <ac:spMkLst>
            <pc:docMk/>
            <pc:sldMk cId="4277703894" sldId="2146846184"/>
            <ac:spMk id="13" creationId="{D815E3FD-CF47-0D80-9EEC-4F07494A1BD3}"/>
          </ac:spMkLst>
        </pc:spChg>
        <pc:spChg chg="add mod">
          <ac:chgData name="Jason Wiese" userId="4bff8d5b-7de6-4655-b397-69b0afc81113" providerId="ADAL" clId="{ECA44E99-E157-4FEC-A85E-E0FEBD8517E3}" dt="2023-05-19T16:30:17.450" v="1063" actId="20577"/>
          <ac:spMkLst>
            <pc:docMk/>
            <pc:sldMk cId="4277703894" sldId="2146846184"/>
            <ac:spMk id="14" creationId="{9773CA74-FEEF-1FA0-A6F2-6BC74EC50BEF}"/>
          </ac:spMkLst>
        </pc:spChg>
        <pc:graphicFrameChg chg="del mod">
          <ac:chgData name="Jason Wiese" userId="4bff8d5b-7de6-4655-b397-69b0afc81113" providerId="ADAL" clId="{ECA44E99-E157-4FEC-A85E-E0FEBD8517E3}" dt="2023-05-19T16:30:22.126" v="1064" actId="478"/>
          <ac:graphicFrameMkLst>
            <pc:docMk/>
            <pc:sldMk cId="4277703894" sldId="2146846184"/>
            <ac:graphicFrameMk id="2" creationId="{7C6CC935-832C-D9AF-FB2F-9EA51A89DD8B}"/>
          </ac:graphicFrameMkLst>
        </pc:graphicFrameChg>
        <pc:graphicFrameChg chg="mod">
          <ac:chgData name="Jason Wiese" userId="4bff8d5b-7de6-4655-b397-69b0afc81113" providerId="ADAL" clId="{ECA44E99-E157-4FEC-A85E-E0FEBD8517E3}" dt="2023-05-19T16:29:21.266" v="1032" actId="14100"/>
          <ac:graphicFrameMkLst>
            <pc:docMk/>
            <pc:sldMk cId="4277703894" sldId="2146846184"/>
            <ac:graphicFrameMk id="4" creationId="{612EDA4E-EF8B-D3F4-DD6D-00FFE46B9F10}"/>
          </ac:graphicFrameMkLst>
        </pc:graphicFrameChg>
      </pc:sldChg>
      <pc:sldChg chg="del mod">
        <pc:chgData name="Jason Wiese" userId="4bff8d5b-7de6-4655-b397-69b0afc81113" providerId="ADAL" clId="{ECA44E99-E157-4FEC-A85E-E0FEBD8517E3}" dt="2023-05-19T15:21:51.008" v="279" actId="47"/>
        <pc:sldMkLst>
          <pc:docMk/>
          <pc:sldMk cId="3507121432" sldId="2146846188"/>
        </pc:sldMkLst>
      </pc:sldChg>
      <pc:sldChg chg="del">
        <pc:chgData name="Jason Wiese" userId="4bff8d5b-7de6-4655-b397-69b0afc81113" providerId="ADAL" clId="{ECA44E99-E157-4FEC-A85E-E0FEBD8517E3}" dt="2023-05-19T19:41:28.879" v="2671" actId="47"/>
        <pc:sldMkLst>
          <pc:docMk/>
          <pc:sldMk cId="1979248781" sldId="2146846189"/>
        </pc:sldMkLst>
      </pc:sldChg>
      <pc:sldChg chg="new del">
        <pc:chgData name="Jason Wiese" userId="4bff8d5b-7de6-4655-b397-69b0afc81113" providerId="ADAL" clId="{ECA44E99-E157-4FEC-A85E-E0FEBD8517E3}" dt="2023-05-19T15:15:05.257" v="226" actId="680"/>
        <pc:sldMkLst>
          <pc:docMk/>
          <pc:sldMk cId="2575876393" sldId="2146846190"/>
        </pc:sldMkLst>
      </pc:sldChg>
      <pc:sldChg chg="addSp delSp modSp mod">
        <pc:chgData name="Jason Wiese" userId="4bff8d5b-7de6-4655-b397-69b0afc81113" providerId="ADAL" clId="{ECA44E99-E157-4FEC-A85E-E0FEBD8517E3}" dt="2023-05-19T19:39:58.597" v="2595" actId="478"/>
        <pc:sldMkLst>
          <pc:docMk/>
          <pc:sldMk cId="3553378558" sldId="2146846190"/>
        </pc:sldMkLst>
        <pc:spChg chg="add del">
          <ac:chgData name="Jason Wiese" userId="4bff8d5b-7de6-4655-b397-69b0afc81113" providerId="ADAL" clId="{ECA44E99-E157-4FEC-A85E-E0FEBD8517E3}" dt="2023-05-19T19:39:58.597" v="2595" actId="478"/>
          <ac:spMkLst>
            <pc:docMk/>
            <pc:sldMk cId="3553378558" sldId="2146846190"/>
            <ac:spMk id="2" creationId="{94D8932B-E0BE-9FAE-5B8C-89902AA75D82}"/>
          </ac:spMkLst>
        </pc:spChg>
        <pc:spChg chg="mod">
          <ac:chgData name="Jason Wiese" userId="4bff8d5b-7de6-4655-b397-69b0afc81113" providerId="ADAL" clId="{ECA44E99-E157-4FEC-A85E-E0FEBD8517E3}" dt="2023-05-19T15:21:29.740" v="275" actId="1076"/>
          <ac:spMkLst>
            <pc:docMk/>
            <pc:sldMk cId="3553378558" sldId="2146846190"/>
            <ac:spMk id="3" creationId="{05B46C07-C3C9-142F-8978-D53698D252F7}"/>
          </ac:spMkLst>
        </pc:spChg>
        <pc:spChg chg="add mod">
          <ac:chgData name="Jason Wiese" userId="4bff8d5b-7de6-4655-b397-69b0afc81113" providerId="ADAL" clId="{ECA44E99-E157-4FEC-A85E-E0FEBD8517E3}" dt="2023-05-19T15:29:36.569" v="999" actId="1037"/>
          <ac:spMkLst>
            <pc:docMk/>
            <pc:sldMk cId="3553378558" sldId="2146846190"/>
            <ac:spMk id="11" creationId="{A5328807-2970-2DBD-83CD-09AB469423A1}"/>
          </ac:spMkLst>
        </pc:spChg>
        <pc:spChg chg="add mod">
          <ac:chgData name="Jason Wiese" userId="4bff8d5b-7de6-4655-b397-69b0afc81113" providerId="ADAL" clId="{ECA44E99-E157-4FEC-A85E-E0FEBD8517E3}" dt="2023-05-19T15:29:36.569" v="999" actId="1037"/>
          <ac:spMkLst>
            <pc:docMk/>
            <pc:sldMk cId="3553378558" sldId="2146846190"/>
            <ac:spMk id="15" creationId="{2696DB7E-80B6-6F21-ECBF-3E219B07657A}"/>
          </ac:spMkLst>
        </pc:spChg>
        <pc:spChg chg="add mod">
          <ac:chgData name="Jason Wiese" userId="4bff8d5b-7de6-4655-b397-69b0afc81113" providerId="ADAL" clId="{ECA44E99-E157-4FEC-A85E-E0FEBD8517E3}" dt="2023-05-19T15:29:36.569" v="999" actId="1037"/>
          <ac:spMkLst>
            <pc:docMk/>
            <pc:sldMk cId="3553378558" sldId="2146846190"/>
            <ac:spMk id="16" creationId="{91717A90-3DA7-4DDA-FD3B-24BCD13E8653}"/>
          </ac:spMkLst>
        </pc:spChg>
        <pc:spChg chg="add mod">
          <ac:chgData name="Jason Wiese" userId="4bff8d5b-7de6-4655-b397-69b0afc81113" providerId="ADAL" clId="{ECA44E99-E157-4FEC-A85E-E0FEBD8517E3}" dt="2023-05-19T15:29:36.569" v="999" actId="1037"/>
          <ac:spMkLst>
            <pc:docMk/>
            <pc:sldMk cId="3553378558" sldId="2146846190"/>
            <ac:spMk id="17" creationId="{12AC81C8-D0BC-AF14-EE22-D4EB66534043}"/>
          </ac:spMkLst>
        </pc:spChg>
        <pc:graphicFrameChg chg="del">
          <ac:chgData name="Jason Wiese" userId="4bff8d5b-7de6-4655-b397-69b0afc81113" providerId="ADAL" clId="{ECA44E99-E157-4FEC-A85E-E0FEBD8517E3}" dt="2023-05-19T15:16:28.737" v="229" actId="478"/>
          <ac:graphicFrameMkLst>
            <pc:docMk/>
            <pc:sldMk cId="3553378558" sldId="2146846190"/>
            <ac:graphicFrameMk id="2" creationId="{411AE88E-E0E4-A87E-03C2-351E6B99EF06}"/>
          </ac:graphicFrameMkLst>
        </pc:graphicFrameChg>
        <pc:graphicFrameChg chg="add mod">
          <ac:chgData name="Jason Wiese" userId="4bff8d5b-7de6-4655-b397-69b0afc81113" providerId="ADAL" clId="{ECA44E99-E157-4FEC-A85E-E0FEBD8517E3}" dt="2023-05-19T15:29:36.569" v="999" actId="1037"/>
          <ac:graphicFrameMkLst>
            <pc:docMk/>
            <pc:sldMk cId="3553378558" sldId="2146846190"/>
            <ac:graphicFrameMk id="9" creationId="{6A03ED71-CDCA-F318-54CD-2F83AB35C016}"/>
          </ac:graphicFrameMkLst>
        </pc:graphicFrameChg>
        <pc:cxnChg chg="add mod">
          <ac:chgData name="Jason Wiese" userId="4bff8d5b-7de6-4655-b397-69b0afc81113" providerId="ADAL" clId="{ECA44E99-E157-4FEC-A85E-E0FEBD8517E3}" dt="2023-05-19T15:29:36.569" v="999" actId="1037"/>
          <ac:cxnSpMkLst>
            <pc:docMk/>
            <pc:sldMk cId="3553378558" sldId="2146846190"/>
            <ac:cxnSpMk id="10" creationId="{B110E148-4EAE-0B12-0EDB-8B43FD6F759C}"/>
          </ac:cxnSpMkLst>
        </pc:cxnChg>
        <pc:cxnChg chg="add del mod">
          <ac:chgData name="Jason Wiese" userId="4bff8d5b-7de6-4655-b397-69b0afc81113" providerId="ADAL" clId="{ECA44E99-E157-4FEC-A85E-E0FEBD8517E3}" dt="2023-05-19T15:29:36.569" v="999" actId="1037"/>
          <ac:cxnSpMkLst>
            <pc:docMk/>
            <pc:sldMk cId="3553378558" sldId="2146846190"/>
            <ac:cxnSpMk id="12" creationId="{33BEC431-1A8D-0D06-194E-9BCC7CF22021}"/>
          </ac:cxnSpMkLst>
        </pc:cxnChg>
        <pc:cxnChg chg="add mod">
          <ac:chgData name="Jason Wiese" userId="4bff8d5b-7de6-4655-b397-69b0afc81113" providerId="ADAL" clId="{ECA44E99-E157-4FEC-A85E-E0FEBD8517E3}" dt="2023-05-19T15:29:36.569" v="999" actId="1037"/>
          <ac:cxnSpMkLst>
            <pc:docMk/>
            <pc:sldMk cId="3553378558" sldId="2146846190"/>
            <ac:cxnSpMk id="14" creationId="{0D7B312F-77ED-5D35-BF4E-0BB247024192}"/>
          </ac:cxnSpMkLst>
        </pc:cxnChg>
        <pc:cxnChg chg="add mod">
          <ac:chgData name="Jason Wiese" userId="4bff8d5b-7de6-4655-b397-69b0afc81113" providerId="ADAL" clId="{ECA44E99-E157-4FEC-A85E-E0FEBD8517E3}" dt="2023-05-19T15:29:36.569" v="999" actId="1037"/>
          <ac:cxnSpMkLst>
            <pc:docMk/>
            <pc:sldMk cId="3553378558" sldId="2146846190"/>
            <ac:cxnSpMk id="18" creationId="{88E96A2E-77C2-AAA2-51BF-C43DDC19D296}"/>
          </ac:cxnSpMkLst>
        </pc:cxnChg>
        <pc:cxnChg chg="add mod">
          <ac:chgData name="Jason Wiese" userId="4bff8d5b-7de6-4655-b397-69b0afc81113" providerId="ADAL" clId="{ECA44E99-E157-4FEC-A85E-E0FEBD8517E3}" dt="2023-05-19T15:29:36.569" v="999" actId="1037"/>
          <ac:cxnSpMkLst>
            <pc:docMk/>
            <pc:sldMk cId="3553378558" sldId="2146846190"/>
            <ac:cxnSpMk id="20" creationId="{6509821B-3593-B7A9-276B-3A1AFAFB27CE}"/>
          </ac:cxnSpMkLst>
        </pc:cxnChg>
        <pc:cxnChg chg="add mod">
          <ac:chgData name="Jason Wiese" userId="4bff8d5b-7de6-4655-b397-69b0afc81113" providerId="ADAL" clId="{ECA44E99-E157-4FEC-A85E-E0FEBD8517E3}" dt="2023-05-19T15:29:36.569" v="999" actId="1037"/>
          <ac:cxnSpMkLst>
            <pc:docMk/>
            <pc:sldMk cId="3553378558" sldId="2146846190"/>
            <ac:cxnSpMk id="24" creationId="{E3AB65D4-4786-0B85-091C-13A60507B0A6}"/>
          </ac:cxnSpMkLst>
        </pc:cxnChg>
        <pc:cxnChg chg="add mod">
          <ac:chgData name="Jason Wiese" userId="4bff8d5b-7de6-4655-b397-69b0afc81113" providerId="ADAL" clId="{ECA44E99-E157-4FEC-A85E-E0FEBD8517E3}" dt="2023-05-19T15:29:36.569" v="999" actId="1037"/>
          <ac:cxnSpMkLst>
            <pc:docMk/>
            <pc:sldMk cId="3553378558" sldId="2146846190"/>
            <ac:cxnSpMk id="28" creationId="{9057AC88-3B53-AF53-C465-345E19299CDE}"/>
          </ac:cxnSpMkLst>
        </pc:cxnChg>
        <pc:cxnChg chg="add mod">
          <ac:chgData name="Jason Wiese" userId="4bff8d5b-7de6-4655-b397-69b0afc81113" providerId="ADAL" clId="{ECA44E99-E157-4FEC-A85E-E0FEBD8517E3}" dt="2023-05-19T15:29:36.569" v="999" actId="1037"/>
          <ac:cxnSpMkLst>
            <pc:docMk/>
            <pc:sldMk cId="3553378558" sldId="2146846190"/>
            <ac:cxnSpMk id="30" creationId="{673E67B8-502E-17D9-2BEF-DE89D6132486}"/>
          </ac:cxnSpMkLst>
        </pc:cxnChg>
        <pc:cxnChg chg="add mod">
          <ac:chgData name="Jason Wiese" userId="4bff8d5b-7de6-4655-b397-69b0afc81113" providerId="ADAL" clId="{ECA44E99-E157-4FEC-A85E-E0FEBD8517E3}" dt="2023-05-19T15:29:36.569" v="999" actId="1037"/>
          <ac:cxnSpMkLst>
            <pc:docMk/>
            <pc:sldMk cId="3553378558" sldId="2146846190"/>
            <ac:cxnSpMk id="32" creationId="{E30B140D-561B-D81A-A434-DDA8314932C1}"/>
          </ac:cxnSpMkLst>
        </pc:cxnChg>
      </pc:sldChg>
      <pc:sldChg chg="addSp delSp modSp mod">
        <pc:chgData name="Jason Wiese" userId="4bff8d5b-7de6-4655-b397-69b0afc81113" providerId="ADAL" clId="{ECA44E99-E157-4FEC-A85E-E0FEBD8517E3}" dt="2023-05-19T17:04:57.222" v="2025" actId="20577"/>
        <pc:sldMkLst>
          <pc:docMk/>
          <pc:sldMk cId="4013073920" sldId="2146846191"/>
        </pc:sldMkLst>
        <pc:spChg chg="del">
          <ac:chgData name="Jason Wiese" userId="4bff8d5b-7de6-4655-b397-69b0afc81113" providerId="ADAL" clId="{ECA44E99-E157-4FEC-A85E-E0FEBD8517E3}" dt="2023-05-19T16:34:53.031" v="1077" actId="478"/>
          <ac:spMkLst>
            <pc:docMk/>
            <pc:sldMk cId="4013073920" sldId="2146846191"/>
            <ac:spMk id="3" creationId="{EDFC2200-F833-1A97-B9C7-FB4E5032B9D8}"/>
          </ac:spMkLst>
        </pc:spChg>
        <pc:spChg chg="del">
          <ac:chgData name="Jason Wiese" userId="4bff8d5b-7de6-4655-b397-69b0afc81113" providerId="ADAL" clId="{ECA44E99-E157-4FEC-A85E-E0FEBD8517E3}" dt="2023-05-19T16:34:53.031" v="1077" actId="478"/>
          <ac:spMkLst>
            <pc:docMk/>
            <pc:sldMk cId="4013073920" sldId="2146846191"/>
            <ac:spMk id="5" creationId="{FC811282-D3EF-75BD-9E9B-06EB21518AD4}"/>
          </ac:spMkLst>
        </pc:spChg>
        <pc:spChg chg="del">
          <ac:chgData name="Jason Wiese" userId="4bff8d5b-7de6-4655-b397-69b0afc81113" providerId="ADAL" clId="{ECA44E99-E157-4FEC-A85E-E0FEBD8517E3}" dt="2023-05-19T16:34:53.031" v="1077" actId="478"/>
          <ac:spMkLst>
            <pc:docMk/>
            <pc:sldMk cId="4013073920" sldId="2146846191"/>
            <ac:spMk id="6" creationId="{E80CA317-0DB1-4F24-1BD6-5B9A3D667719}"/>
          </ac:spMkLst>
        </pc:spChg>
        <pc:spChg chg="mod">
          <ac:chgData name="Jason Wiese" userId="4bff8d5b-7de6-4655-b397-69b0afc81113" providerId="ADAL" clId="{ECA44E99-E157-4FEC-A85E-E0FEBD8517E3}" dt="2023-05-19T16:47:00.926" v="1428" actId="6549"/>
          <ac:spMkLst>
            <pc:docMk/>
            <pc:sldMk cId="4013073920" sldId="2146846191"/>
            <ac:spMk id="7" creationId="{8ADA95E8-4558-D1AA-93EA-518B611F3CE1}"/>
          </ac:spMkLst>
        </pc:spChg>
        <pc:spChg chg="mod">
          <ac:chgData name="Jason Wiese" userId="4bff8d5b-7de6-4655-b397-69b0afc81113" providerId="ADAL" clId="{ECA44E99-E157-4FEC-A85E-E0FEBD8517E3}" dt="2023-05-19T16:51:35.477" v="1496" actId="1037"/>
          <ac:spMkLst>
            <pc:docMk/>
            <pc:sldMk cId="4013073920" sldId="2146846191"/>
            <ac:spMk id="9" creationId="{43C1C384-6A2B-457C-B895-3E6996EE53BA}"/>
          </ac:spMkLst>
        </pc:spChg>
        <pc:spChg chg="del">
          <ac:chgData name="Jason Wiese" userId="4bff8d5b-7de6-4655-b397-69b0afc81113" providerId="ADAL" clId="{ECA44E99-E157-4FEC-A85E-E0FEBD8517E3}" dt="2023-05-19T16:34:53.031" v="1077" actId="478"/>
          <ac:spMkLst>
            <pc:docMk/>
            <pc:sldMk cId="4013073920" sldId="2146846191"/>
            <ac:spMk id="12" creationId="{AEED87F4-FFDB-A0DA-7F92-032F8B503F1D}"/>
          </ac:spMkLst>
        </pc:spChg>
        <pc:spChg chg="del">
          <ac:chgData name="Jason Wiese" userId="4bff8d5b-7de6-4655-b397-69b0afc81113" providerId="ADAL" clId="{ECA44E99-E157-4FEC-A85E-E0FEBD8517E3}" dt="2023-05-19T16:34:53.031" v="1077" actId="478"/>
          <ac:spMkLst>
            <pc:docMk/>
            <pc:sldMk cId="4013073920" sldId="2146846191"/>
            <ac:spMk id="13" creationId="{D815E3FD-CF47-0D80-9EEC-4F07494A1BD3}"/>
          </ac:spMkLst>
        </pc:spChg>
        <pc:spChg chg="del">
          <ac:chgData name="Jason Wiese" userId="4bff8d5b-7de6-4655-b397-69b0afc81113" providerId="ADAL" clId="{ECA44E99-E157-4FEC-A85E-E0FEBD8517E3}" dt="2023-05-19T16:34:53.031" v="1077" actId="478"/>
          <ac:spMkLst>
            <pc:docMk/>
            <pc:sldMk cId="4013073920" sldId="2146846191"/>
            <ac:spMk id="14" creationId="{9773CA74-FEEF-1FA0-A6F2-6BC74EC50BEF}"/>
          </ac:spMkLst>
        </pc:spChg>
        <pc:spChg chg="add mod">
          <ac:chgData name="Jason Wiese" userId="4bff8d5b-7de6-4655-b397-69b0afc81113" providerId="ADAL" clId="{ECA44E99-E157-4FEC-A85E-E0FEBD8517E3}" dt="2023-05-19T16:49:58.765" v="1444" actId="1076"/>
          <ac:spMkLst>
            <pc:docMk/>
            <pc:sldMk cId="4013073920" sldId="2146846191"/>
            <ac:spMk id="16" creationId="{D6574C19-336E-058F-534E-E4B908C80E56}"/>
          </ac:spMkLst>
        </pc:spChg>
        <pc:spChg chg="add mod">
          <ac:chgData name="Jason Wiese" userId="4bff8d5b-7de6-4655-b397-69b0afc81113" providerId="ADAL" clId="{ECA44E99-E157-4FEC-A85E-E0FEBD8517E3}" dt="2023-05-19T16:50:48.854" v="1457" actId="1037"/>
          <ac:spMkLst>
            <pc:docMk/>
            <pc:sldMk cId="4013073920" sldId="2146846191"/>
            <ac:spMk id="17" creationId="{5575666E-30A7-3F94-5D61-7FE61BC7A2FA}"/>
          </ac:spMkLst>
        </pc:spChg>
        <pc:spChg chg="add mod">
          <ac:chgData name="Jason Wiese" userId="4bff8d5b-7de6-4655-b397-69b0afc81113" providerId="ADAL" clId="{ECA44E99-E157-4FEC-A85E-E0FEBD8517E3}" dt="2023-05-19T16:53:02.048" v="1516" actId="1035"/>
          <ac:spMkLst>
            <pc:docMk/>
            <pc:sldMk cId="4013073920" sldId="2146846191"/>
            <ac:spMk id="19" creationId="{024BEDED-18F6-506C-A2D0-8081C34FD423}"/>
          </ac:spMkLst>
        </pc:spChg>
        <pc:spChg chg="add mod">
          <ac:chgData name="Jason Wiese" userId="4bff8d5b-7de6-4655-b397-69b0afc81113" providerId="ADAL" clId="{ECA44E99-E157-4FEC-A85E-E0FEBD8517E3}" dt="2023-05-19T16:53:09.870" v="1521" actId="1076"/>
          <ac:spMkLst>
            <pc:docMk/>
            <pc:sldMk cId="4013073920" sldId="2146846191"/>
            <ac:spMk id="20" creationId="{F218A625-D5DC-31E9-75D6-BF9477AAC918}"/>
          </ac:spMkLst>
        </pc:spChg>
        <pc:spChg chg="add mod">
          <ac:chgData name="Jason Wiese" userId="4bff8d5b-7de6-4655-b397-69b0afc81113" providerId="ADAL" clId="{ECA44E99-E157-4FEC-A85E-E0FEBD8517E3}" dt="2023-05-19T16:53:31.378" v="1527" actId="20577"/>
          <ac:spMkLst>
            <pc:docMk/>
            <pc:sldMk cId="4013073920" sldId="2146846191"/>
            <ac:spMk id="21" creationId="{3DCD6751-9953-187F-4C08-819DFF0761C9}"/>
          </ac:spMkLst>
        </pc:spChg>
        <pc:spChg chg="mod">
          <ac:chgData name="Jason Wiese" userId="4bff8d5b-7de6-4655-b397-69b0afc81113" providerId="ADAL" clId="{ECA44E99-E157-4FEC-A85E-E0FEBD8517E3}" dt="2023-05-19T17:04:57.222" v="2025" actId="20577"/>
          <ac:spMkLst>
            <pc:docMk/>
            <pc:sldMk cId="4013073920" sldId="2146846191"/>
            <ac:spMk id="22" creationId="{2FDC85FA-104E-8D61-38EE-9309536EAFBB}"/>
          </ac:spMkLst>
        </pc:spChg>
        <pc:spChg chg="add mod">
          <ac:chgData name="Jason Wiese" userId="4bff8d5b-7de6-4655-b397-69b0afc81113" providerId="ADAL" clId="{ECA44E99-E157-4FEC-A85E-E0FEBD8517E3}" dt="2023-05-19T16:53:34.558" v="1530" actId="20577"/>
          <ac:spMkLst>
            <pc:docMk/>
            <pc:sldMk cId="4013073920" sldId="2146846191"/>
            <ac:spMk id="23" creationId="{22FF49B6-7452-8263-172E-7996E86C6424}"/>
          </ac:spMkLst>
        </pc:spChg>
        <pc:spChg chg="add mod">
          <ac:chgData name="Jason Wiese" userId="4bff8d5b-7de6-4655-b397-69b0afc81113" providerId="ADAL" clId="{ECA44E99-E157-4FEC-A85E-E0FEBD8517E3}" dt="2023-05-19T16:54:44.554" v="1553" actId="20577"/>
          <ac:spMkLst>
            <pc:docMk/>
            <pc:sldMk cId="4013073920" sldId="2146846191"/>
            <ac:spMk id="24" creationId="{A17B9258-4376-CF17-A510-D2E4079414B2}"/>
          </ac:spMkLst>
        </pc:spChg>
        <pc:spChg chg="add mod">
          <ac:chgData name="Jason Wiese" userId="4bff8d5b-7de6-4655-b397-69b0afc81113" providerId="ADAL" clId="{ECA44E99-E157-4FEC-A85E-E0FEBD8517E3}" dt="2023-05-19T16:53:57.922" v="1542" actId="1037"/>
          <ac:spMkLst>
            <pc:docMk/>
            <pc:sldMk cId="4013073920" sldId="2146846191"/>
            <ac:spMk id="25" creationId="{2CD22D21-EBA0-8355-D968-C39E59693F5D}"/>
          </ac:spMkLst>
        </pc:spChg>
        <pc:spChg chg="add mod">
          <ac:chgData name="Jason Wiese" userId="4bff8d5b-7de6-4655-b397-69b0afc81113" providerId="ADAL" clId="{ECA44E99-E157-4FEC-A85E-E0FEBD8517E3}" dt="2023-05-19T16:54:12.252" v="1547" actId="20577"/>
          <ac:spMkLst>
            <pc:docMk/>
            <pc:sldMk cId="4013073920" sldId="2146846191"/>
            <ac:spMk id="26" creationId="{B6C011CE-C2B8-64CD-CA04-ADF4F34ED0EB}"/>
          </ac:spMkLst>
        </pc:spChg>
        <pc:spChg chg="add mod">
          <ac:chgData name="Jason Wiese" userId="4bff8d5b-7de6-4655-b397-69b0afc81113" providerId="ADAL" clId="{ECA44E99-E157-4FEC-A85E-E0FEBD8517E3}" dt="2023-05-19T16:57:00.286" v="1696" actId="1076"/>
          <ac:spMkLst>
            <pc:docMk/>
            <pc:sldMk cId="4013073920" sldId="2146846191"/>
            <ac:spMk id="27" creationId="{0F80EE87-1E31-78FC-DDE9-DB10A781ED01}"/>
          </ac:spMkLst>
        </pc:spChg>
        <pc:spChg chg="mod">
          <ac:chgData name="Jason Wiese" userId="4bff8d5b-7de6-4655-b397-69b0afc81113" providerId="ADAL" clId="{ECA44E99-E157-4FEC-A85E-E0FEBD8517E3}" dt="2023-05-19T16:51:23.749" v="1490" actId="6549"/>
          <ac:spMkLst>
            <pc:docMk/>
            <pc:sldMk cId="4013073920" sldId="2146846191"/>
            <ac:spMk id="28" creationId="{F7D44A28-3BE9-4DC4-A9E5-8C1E66A9FB21}"/>
          </ac:spMkLst>
        </pc:spChg>
        <pc:spChg chg="add mod">
          <ac:chgData name="Jason Wiese" userId="4bff8d5b-7de6-4655-b397-69b0afc81113" providerId="ADAL" clId="{ECA44E99-E157-4FEC-A85E-E0FEBD8517E3}" dt="2023-05-19T16:56:39.482" v="1695" actId="1076"/>
          <ac:spMkLst>
            <pc:docMk/>
            <pc:sldMk cId="4013073920" sldId="2146846191"/>
            <ac:spMk id="29" creationId="{52E81A6D-AA06-9E55-F7FD-D5343C3080B0}"/>
          </ac:spMkLst>
        </pc:spChg>
        <pc:spChg chg="add mod">
          <ac:chgData name="Jason Wiese" userId="4bff8d5b-7de6-4655-b397-69b0afc81113" providerId="ADAL" clId="{ECA44E99-E157-4FEC-A85E-E0FEBD8517E3}" dt="2023-05-19T16:59:01.054" v="1757" actId="12789"/>
          <ac:spMkLst>
            <pc:docMk/>
            <pc:sldMk cId="4013073920" sldId="2146846191"/>
            <ac:spMk id="30" creationId="{9FEB8F2D-C4F6-73B1-2184-BEA0BFE28A9D}"/>
          </ac:spMkLst>
        </pc:spChg>
        <pc:spChg chg="add mod">
          <ac:chgData name="Jason Wiese" userId="4bff8d5b-7de6-4655-b397-69b0afc81113" providerId="ADAL" clId="{ECA44E99-E157-4FEC-A85E-E0FEBD8517E3}" dt="2023-05-19T16:59:01.054" v="1757" actId="12789"/>
          <ac:spMkLst>
            <pc:docMk/>
            <pc:sldMk cId="4013073920" sldId="2146846191"/>
            <ac:spMk id="31" creationId="{84470F6D-98AB-73B0-020E-E36F248ABC22}"/>
          </ac:spMkLst>
        </pc:spChg>
        <pc:spChg chg="add mod">
          <ac:chgData name="Jason Wiese" userId="4bff8d5b-7de6-4655-b397-69b0afc81113" providerId="ADAL" clId="{ECA44E99-E157-4FEC-A85E-E0FEBD8517E3}" dt="2023-05-19T16:59:01.054" v="1757" actId="12789"/>
          <ac:spMkLst>
            <pc:docMk/>
            <pc:sldMk cId="4013073920" sldId="2146846191"/>
            <ac:spMk id="32" creationId="{5590C317-5C73-7548-B3D6-25E9A85A7F04}"/>
          </ac:spMkLst>
        </pc:spChg>
        <pc:spChg chg="add mod">
          <ac:chgData name="Jason Wiese" userId="4bff8d5b-7de6-4655-b397-69b0afc81113" providerId="ADAL" clId="{ECA44E99-E157-4FEC-A85E-E0FEBD8517E3}" dt="2023-05-19T16:59:01.054" v="1757" actId="12789"/>
          <ac:spMkLst>
            <pc:docMk/>
            <pc:sldMk cId="4013073920" sldId="2146846191"/>
            <ac:spMk id="33" creationId="{17462686-02D1-2BA9-974D-3012873A50A8}"/>
          </ac:spMkLst>
        </pc:spChg>
        <pc:spChg chg="add mod">
          <ac:chgData name="Jason Wiese" userId="4bff8d5b-7de6-4655-b397-69b0afc81113" providerId="ADAL" clId="{ECA44E99-E157-4FEC-A85E-E0FEBD8517E3}" dt="2023-05-19T16:59:01.054" v="1757" actId="12789"/>
          <ac:spMkLst>
            <pc:docMk/>
            <pc:sldMk cId="4013073920" sldId="2146846191"/>
            <ac:spMk id="34" creationId="{BA2DCCC5-728E-F2F1-26BC-CA6D0CDE75AD}"/>
          </ac:spMkLst>
        </pc:spChg>
        <pc:spChg chg="add mod">
          <ac:chgData name="Jason Wiese" userId="4bff8d5b-7de6-4655-b397-69b0afc81113" providerId="ADAL" clId="{ECA44E99-E157-4FEC-A85E-E0FEBD8517E3}" dt="2023-05-19T16:59:01.054" v="1757" actId="12789"/>
          <ac:spMkLst>
            <pc:docMk/>
            <pc:sldMk cId="4013073920" sldId="2146846191"/>
            <ac:spMk id="35" creationId="{686860DD-6783-4187-4AC0-79586D8E1509}"/>
          </ac:spMkLst>
        </pc:spChg>
        <pc:spChg chg="add mod">
          <ac:chgData name="Jason Wiese" userId="4bff8d5b-7de6-4655-b397-69b0afc81113" providerId="ADAL" clId="{ECA44E99-E157-4FEC-A85E-E0FEBD8517E3}" dt="2023-05-19T16:59:01.054" v="1757" actId="12789"/>
          <ac:spMkLst>
            <pc:docMk/>
            <pc:sldMk cId="4013073920" sldId="2146846191"/>
            <ac:spMk id="36" creationId="{655A7312-DFFE-03AC-A7A2-722BBB3FD07F}"/>
          </ac:spMkLst>
        </pc:spChg>
        <pc:spChg chg="add mod">
          <ac:chgData name="Jason Wiese" userId="4bff8d5b-7de6-4655-b397-69b0afc81113" providerId="ADAL" clId="{ECA44E99-E157-4FEC-A85E-E0FEBD8517E3}" dt="2023-05-19T16:59:01.054" v="1757" actId="12789"/>
          <ac:spMkLst>
            <pc:docMk/>
            <pc:sldMk cId="4013073920" sldId="2146846191"/>
            <ac:spMk id="37" creationId="{3098E835-689C-C6C9-45A3-921DB766C9BF}"/>
          </ac:spMkLst>
        </pc:spChg>
        <pc:spChg chg="add mod">
          <ac:chgData name="Jason Wiese" userId="4bff8d5b-7de6-4655-b397-69b0afc81113" providerId="ADAL" clId="{ECA44E99-E157-4FEC-A85E-E0FEBD8517E3}" dt="2023-05-19T16:59:01.054" v="1757" actId="12789"/>
          <ac:spMkLst>
            <pc:docMk/>
            <pc:sldMk cId="4013073920" sldId="2146846191"/>
            <ac:spMk id="38" creationId="{2AD68233-313B-3644-52D4-6C22ECB98AD7}"/>
          </ac:spMkLst>
        </pc:spChg>
        <pc:spChg chg="add mod">
          <ac:chgData name="Jason Wiese" userId="4bff8d5b-7de6-4655-b397-69b0afc81113" providerId="ADAL" clId="{ECA44E99-E157-4FEC-A85E-E0FEBD8517E3}" dt="2023-05-19T16:59:01.054" v="1757" actId="12789"/>
          <ac:spMkLst>
            <pc:docMk/>
            <pc:sldMk cId="4013073920" sldId="2146846191"/>
            <ac:spMk id="39" creationId="{8E319BF6-D4C0-0642-B222-2EC8AE1CC078}"/>
          </ac:spMkLst>
        </pc:spChg>
        <pc:graphicFrameChg chg="add del mod">
          <ac:chgData name="Jason Wiese" userId="4bff8d5b-7de6-4655-b397-69b0afc81113" providerId="ADAL" clId="{ECA44E99-E157-4FEC-A85E-E0FEBD8517E3}" dt="2023-05-19T16:59:08.894" v="1758" actId="478"/>
          <ac:graphicFrameMkLst>
            <pc:docMk/>
            <pc:sldMk cId="4013073920" sldId="2146846191"/>
            <ac:graphicFrameMk id="2" creationId="{BC18F850-7435-619C-DF27-86FFACB4F630}"/>
          </ac:graphicFrameMkLst>
        </pc:graphicFrameChg>
        <pc:graphicFrameChg chg="mod">
          <ac:chgData name="Jason Wiese" userId="4bff8d5b-7de6-4655-b397-69b0afc81113" providerId="ADAL" clId="{ECA44E99-E157-4FEC-A85E-E0FEBD8517E3}" dt="2023-05-19T16:52:33.491" v="1505" actId="20577"/>
          <ac:graphicFrameMkLst>
            <pc:docMk/>
            <pc:sldMk cId="4013073920" sldId="2146846191"/>
            <ac:graphicFrameMk id="4" creationId="{612EDA4E-EF8B-D3F4-DD6D-00FFE46B9F10}"/>
          </ac:graphicFrameMkLst>
        </pc:graphicFrameChg>
        <pc:graphicFrameChg chg="add del mod">
          <ac:chgData name="Jason Wiese" userId="4bff8d5b-7de6-4655-b397-69b0afc81113" providerId="ADAL" clId="{ECA44E99-E157-4FEC-A85E-E0FEBD8517E3}" dt="2023-05-19T16:50:53.816" v="1459" actId="478"/>
          <ac:graphicFrameMkLst>
            <pc:docMk/>
            <pc:sldMk cId="4013073920" sldId="2146846191"/>
            <ac:graphicFrameMk id="15" creationId="{816D71C2-84DB-30DD-1BB2-7B7F967BAED3}"/>
          </ac:graphicFrameMkLst>
        </pc:graphicFrameChg>
        <pc:picChg chg="add del mod">
          <ac:chgData name="Jason Wiese" userId="4bff8d5b-7de6-4655-b397-69b0afc81113" providerId="ADAL" clId="{ECA44E99-E157-4FEC-A85E-E0FEBD8517E3}" dt="2023-05-19T16:51:07.862" v="1463" actId="478"/>
          <ac:picMkLst>
            <pc:docMk/>
            <pc:sldMk cId="4013073920" sldId="2146846191"/>
            <ac:picMk id="18" creationId="{92AC2019-AB5E-A5F6-E452-26C75830B509}"/>
          </ac:picMkLst>
        </pc:picChg>
      </pc:sldChg>
      <pc:sldChg chg="addSp delSp modSp mod">
        <pc:chgData name="Jason Wiese" userId="4bff8d5b-7de6-4655-b397-69b0afc81113" providerId="ADAL" clId="{ECA44E99-E157-4FEC-A85E-E0FEBD8517E3}" dt="2023-05-19T19:36:48.384" v="2589" actId="20577"/>
        <pc:sldMkLst>
          <pc:docMk/>
          <pc:sldMk cId="4007853810" sldId="2146846192"/>
        </pc:sldMkLst>
        <pc:spChg chg="mod">
          <ac:chgData name="Jason Wiese" userId="4bff8d5b-7de6-4655-b397-69b0afc81113" providerId="ADAL" clId="{ECA44E99-E157-4FEC-A85E-E0FEBD8517E3}" dt="2023-05-19T19:36:48.384" v="2589" actId="20577"/>
          <ac:spMkLst>
            <pc:docMk/>
            <pc:sldMk cId="4007853810" sldId="2146846192"/>
            <ac:spMk id="22" creationId="{2FDC85FA-104E-8D61-38EE-9309536EAFBB}"/>
          </ac:spMkLst>
        </pc:spChg>
        <pc:graphicFrameChg chg="add del mod">
          <ac:chgData name="Jason Wiese" userId="4bff8d5b-7de6-4655-b397-69b0afc81113" providerId="ADAL" clId="{ECA44E99-E157-4FEC-A85E-E0FEBD8517E3}" dt="2023-05-19T19:35:39.581" v="2353" actId="478"/>
          <ac:graphicFrameMkLst>
            <pc:docMk/>
            <pc:sldMk cId="4007853810" sldId="2146846192"/>
            <ac:graphicFrameMk id="2" creationId="{1A8D13A9-029D-A198-37ED-8653050538C4}"/>
          </ac:graphicFrameMkLst>
        </pc:graphicFrameChg>
        <pc:graphicFrameChg chg="mod">
          <ac:chgData name="Jason Wiese" userId="4bff8d5b-7de6-4655-b397-69b0afc81113" providerId="ADAL" clId="{ECA44E99-E157-4FEC-A85E-E0FEBD8517E3}" dt="2023-05-19T19:35:32.333" v="2352" actId="404"/>
          <ac:graphicFrameMkLst>
            <pc:docMk/>
            <pc:sldMk cId="4007853810" sldId="2146846192"/>
            <ac:graphicFrameMk id="4" creationId="{612EDA4E-EF8B-D3F4-DD6D-00FFE46B9F10}"/>
          </ac:graphicFrameMkLst>
        </pc:graphicFrameChg>
      </pc:sldChg>
      <pc:sldChg chg="addSp mod">
        <pc:chgData name="Jason Wiese" userId="4bff8d5b-7de6-4655-b397-69b0afc81113" providerId="ADAL" clId="{ECA44E99-E157-4FEC-A85E-E0FEBD8517E3}" dt="2023-05-19T19:37:32.519" v="2590" actId="22"/>
        <pc:sldMkLst>
          <pc:docMk/>
          <pc:sldMk cId="3736785141" sldId="2146846193"/>
        </pc:sldMkLst>
        <pc:picChg chg="add">
          <ac:chgData name="Jason Wiese" userId="4bff8d5b-7de6-4655-b397-69b0afc81113" providerId="ADAL" clId="{ECA44E99-E157-4FEC-A85E-E0FEBD8517E3}" dt="2023-05-19T19:37:32.519" v="2590" actId="22"/>
          <ac:picMkLst>
            <pc:docMk/>
            <pc:sldMk cId="3736785141" sldId="2146846193"/>
            <ac:picMk id="5" creationId="{5F768E28-0D09-782F-1240-2B7CF82C77B4}"/>
          </ac:picMkLst>
        </pc:picChg>
      </pc:sldChg>
    </pc:docChg>
  </pc:docChgLst>
  <pc:docChgLst>
    <pc:chgData name="Leah Montner Dixon" userId="d5b2ae9e-9213-4442-b7df-4db8cbe51e5d" providerId="ADAL" clId="{8A8F120A-7D47-4185-8F6A-63C75941CB66}"/>
    <pc:docChg chg="undo redo custSel addSld delSld modSld sldOrd">
      <pc:chgData name="Leah Montner Dixon" userId="d5b2ae9e-9213-4442-b7df-4db8cbe51e5d" providerId="ADAL" clId="{8A8F120A-7D47-4185-8F6A-63C75941CB66}" dt="2024-06-05T19:27:13.140" v="9164" actId="20577"/>
      <pc:docMkLst>
        <pc:docMk/>
      </pc:docMkLst>
      <pc:sldChg chg="ord">
        <pc:chgData name="Leah Montner Dixon" userId="d5b2ae9e-9213-4442-b7df-4db8cbe51e5d" providerId="ADAL" clId="{8A8F120A-7D47-4185-8F6A-63C75941CB66}" dt="2024-05-28T14:57:30.183" v="133"/>
        <pc:sldMkLst>
          <pc:docMk/>
          <pc:sldMk cId="38632403" sldId="256"/>
        </pc:sldMkLst>
      </pc:sldChg>
      <pc:sldChg chg="addSp delSp modSp mod addCm delCm modCm">
        <pc:chgData name="Leah Montner Dixon" userId="d5b2ae9e-9213-4442-b7df-4db8cbe51e5d" providerId="ADAL" clId="{8A8F120A-7D47-4185-8F6A-63C75941CB66}" dt="2024-06-05T14:25:47.933" v="8998"/>
        <pc:sldMkLst>
          <pc:docMk/>
          <pc:sldMk cId="4212683403" sldId="2144327877"/>
        </pc:sldMkLst>
        <pc:spChg chg="del">
          <ac:chgData name="Leah Montner Dixon" userId="d5b2ae9e-9213-4442-b7df-4db8cbe51e5d" providerId="ADAL" clId="{8A8F120A-7D47-4185-8F6A-63C75941CB66}" dt="2024-05-31T18:09:39.852" v="2747" actId="478"/>
          <ac:spMkLst>
            <pc:docMk/>
            <pc:sldMk cId="4212683403" sldId="2144327877"/>
            <ac:spMk id="4" creationId="{4CE7FB70-7A2B-9865-DDFE-09C72460CBF6}"/>
          </ac:spMkLst>
        </pc:spChg>
        <pc:spChg chg="add del mod">
          <ac:chgData name="Leah Montner Dixon" userId="d5b2ae9e-9213-4442-b7df-4db8cbe51e5d" providerId="ADAL" clId="{8A8F120A-7D47-4185-8F6A-63C75941CB66}" dt="2024-06-04T19:37:47.445" v="6956" actId="478"/>
          <ac:spMkLst>
            <pc:docMk/>
            <pc:sldMk cId="4212683403" sldId="2144327877"/>
            <ac:spMk id="4" creationId="{A80E8869-2B15-1C61-5B3A-4A210158AC04}"/>
          </ac:spMkLst>
        </pc:spChg>
        <pc:spChg chg="mod topLvl">
          <ac:chgData name="Leah Montner Dixon" userId="d5b2ae9e-9213-4442-b7df-4db8cbe51e5d" providerId="ADAL" clId="{8A8F120A-7D47-4185-8F6A-63C75941CB66}" dt="2024-06-04T20:49:41.556" v="7520" actId="207"/>
          <ac:spMkLst>
            <pc:docMk/>
            <pc:sldMk cId="4212683403" sldId="2144327877"/>
            <ac:spMk id="5" creationId="{20325821-D3C3-47B3-BC5B-D972B60A7668}"/>
          </ac:spMkLst>
        </pc:spChg>
        <pc:spChg chg="mod">
          <ac:chgData name="Leah Montner Dixon" userId="d5b2ae9e-9213-4442-b7df-4db8cbe51e5d" providerId="ADAL" clId="{8A8F120A-7D47-4185-8F6A-63C75941CB66}" dt="2024-05-31T18:22:38.369" v="3147" actId="207"/>
          <ac:spMkLst>
            <pc:docMk/>
            <pc:sldMk cId="4212683403" sldId="2144327877"/>
            <ac:spMk id="6" creationId="{C0DD6C09-E84E-2695-09E5-09D90D0073DB}"/>
          </ac:spMkLst>
        </pc:spChg>
        <pc:spChg chg="mod topLvl">
          <ac:chgData name="Leah Montner Dixon" userId="d5b2ae9e-9213-4442-b7df-4db8cbe51e5d" providerId="ADAL" clId="{8A8F120A-7D47-4185-8F6A-63C75941CB66}" dt="2024-06-04T20:42:13.762" v="7242" actId="1035"/>
          <ac:spMkLst>
            <pc:docMk/>
            <pc:sldMk cId="4212683403" sldId="2144327877"/>
            <ac:spMk id="7" creationId="{47C2C805-4308-9886-56D3-9EB5BCD97D00}"/>
          </ac:spMkLst>
        </pc:spChg>
        <pc:spChg chg="add mod">
          <ac:chgData name="Leah Montner Dixon" userId="d5b2ae9e-9213-4442-b7df-4db8cbe51e5d" providerId="ADAL" clId="{8A8F120A-7D47-4185-8F6A-63C75941CB66}" dt="2024-06-04T21:13:25.095" v="8507" actId="1036"/>
          <ac:spMkLst>
            <pc:docMk/>
            <pc:sldMk cId="4212683403" sldId="2144327877"/>
            <ac:spMk id="8" creationId="{AFA2ABEF-28F1-AF6A-37C7-4587E7919B89}"/>
          </ac:spMkLst>
        </pc:spChg>
        <pc:spChg chg="add mod">
          <ac:chgData name="Leah Montner Dixon" userId="d5b2ae9e-9213-4442-b7df-4db8cbe51e5d" providerId="ADAL" clId="{8A8F120A-7D47-4185-8F6A-63C75941CB66}" dt="2024-05-22T14:52:11.574" v="73" actId="20577"/>
          <ac:spMkLst>
            <pc:docMk/>
            <pc:sldMk cId="4212683403" sldId="2144327877"/>
            <ac:spMk id="8" creationId="{C2B5B466-E729-ACD2-4ABF-AC2F4A7C7749}"/>
          </ac:spMkLst>
        </pc:spChg>
        <pc:spChg chg="add del">
          <ac:chgData name="Leah Montner Dixon" userId="d5b2ae9e-9213-4442-b7df-4db8cbe51e5d" providerId="ADAL" clId="{8A8F120A-7D47-4185-8F6A-63C75941CB66}" dt="2024-05-31T18:17:11.293" v="2979" actId="22"/>
          <ac:spMkLst>
            <pc:docMk/>
            <pc:sldMk cId="4212683403" sldId="2144327877"/>
            <ac:spMk id="9" creationId="{69E75FE1-F456-E8E7-8105-E736E95E4E6C}"/>
          </ac:spMkLst>
        </pc:spChg>
        <pc:spChg chg="add mod">
          <ac:chgData name="Leah Montner Dixon" userId="d5b2ae9e-9213-4442-b7df-4db8cbe51e5d" providerId="ADAL" clId="{8A8F120A-7D47-4185-8F6A-63C75941CB66}" dt="2024-06-04T21:13:25.095" v="8507" actId="1036"/>
          <ac:spMkLst>
            <pc:docMk/>
            <pc:sldMk cId="4212683403" sldId="2144327877"/>
            <ac:spMk id="9" creationId="{D08EAE71-B2AF-59AD-8AAB-CF80D0EBF508}"/>
          </ac:spMkLst>
        </pc:spChg>
        <pc:spChg chg="mod topLvl">
          <ac:chgData name="Leah Montner Dixon" userId="d5b2ae9e-9213-4442-b7df-4db8cbe51e5d" providerId="ADAL" clId="{8A8F120A-7D47-4185-8F6A-63C75941CB66}" dt="2024-06-04T20:42:13.762" v="7242" actId="1035"/>
          <ac:spMkLst>
            <pc:docMk/>
            <pc:sldMk cId="4212683403" sldId="2144327877"/>
            <ac:spMk id="11" creationId="{A3C1BDB1-1546-76D6-F367-E396DD9D2EB8}"/>
          </ac:spMkLst>
        </pc:spChg>
        <pc:spChg chg="mod">
          <ac:chgData name="Leah Montner Dixon" userId="d5b2ae9e-9213-4442-b7df-4db8cbe51e5d" providerId="ADAL" clId="{8A8F120A-7D47-4185-8F6A-63C75941CB66}" dt="2024-06-05T14:25:44.131" v="8997" actId="20577"/>
          <ac:spMkLst>
            <pc:docMk/>
            <pc:sldMk cId="4212683403" sldId="2144327877"/>
            <ac:spMk id="12" creationId="{FCBDB492-9443-3D4A-8E9D-B3CECB95DCD7}"/>
          </ac:spMkLst>
        </pc:spChg>
        <pc:spChg chg="mod topLvl">
          <ac:chgData name="Leah Montner Dixon" userId="d5b2ae9e-9213-4442-b7df-4db8cbe51e5d" providerId="ADAL" clId="{8A8F120A-7D47-4185-8F6A-63C75941CB66}" dt="2024-06-04T20:42:13.762" v="7242" actId="1035"/>
          <ac:spMkLst>
            <pc:docMk/>
            <pc:sldMk cId="4212683403" sldId="2144327877"/>
            <ac:spMk id="15" creationId="{233F4350-91F9-B5E4-2759-B2678590F5BE}"/>
          </ac:spMkLst>
        </pc:spChg>
        <pc:spChg chg="add mod topLvl">
          <ac:chgData name="Leah Montner Dixon" userId="d5b2ae9e-9213-4442-b7df-4db8cbe51e5d" providerId="ADAL" clId="{8A8F120A-7D47-4185-8F6A-63C75941CB66}" dt="2024-06-04T20:42:13.762" v="7242" actId="1035"/>
          <ac:spMkLst>
            <pc:docMk/>
            <pc:sldMk cId="4212683403" sldId="2144327877"/>
            <ac:spMk id="16" creationId="{D9980DD9-83EE-D05D-F60D-026D2383E45E}"/>
          </ac:spMkLst>
        </pc:spChg>
        <pc:spChg chg="add mod topLvl">
          <ac:chgData name="Leah Montner Dixon" userId="d5b2ae9e-9213-4442-b7df-4db8cbe51e5d" providerId="ADAL" clId="{8A8F120A-7D47-4185-8F6A-63C75941CB66}" dt="2024-06-04T20:42:13.762" v="7242" actId="1035"/>
          <ac:spMkLst>
            <pc:docMk/>
            <pc:sldMk cId="4212683403" sldId="2144327877"/>
            <ac:spMk id="17" creationId="{38422BE3-15FA-9F0C-F4D9-33EAD0D8F97E}"/>
          </ac:spMkLst>
        </pc:spChg>
        <pc:spChg chg="add mod topLvl">
          <ac:chgData name="Leah Montner Dixon" userId="d5b2ae9e-9213-4442-b7df-4db8cbe51e5d" providerId="ADAL" clId="{8A8F120A-7D47-4185-8F6A-63C75941CB66}" dt="2024-06-04T20:58:18.705" v="7755" actId="20577"/>
          <ac:spMkLst>
            <pc:docMk/>
            <pc:sldMk cId="4212683403" sldId="2144327877"/>
            <ac:spMk id="19" creationId="{F7631B76-9FB5-BC40-C8E2-FA9C5508F222}"/>
          </ac:spMkLst>
        </pc:spChg>
        <pc:spChg chg="mod topLvl">
          <ac:chgData name="Leah Montner Dixon" userId="d5b2ae9e-9213-4442-b7df-4db8cbe51e5d" providerId="ADAL" clId="{8A8F120A-7D47-4185-8F6A-63C75941CB66}" dt="2024-06-04T20:42:13.762" v="7242" actId="1035"/>
          <ac:spMkLst>
            <pc:docMk/>
            <pc:sldMk cId="4212683403" sldId="2144327877"/>
            <ac:spMk id="22" creationId="{9FC49F6C-5188-457F-BE6C-625753CA72DF}"/>
          </ac:spMkLst>
        </pc:spChg>
        <pc:spChg chg="mod topLvl">
          <ac:chgData name="Leah Montner Dixon" userId="d5b2ae9e-9213-4442-b7df-4db8cbe51e5d" providerId="ADAL" clId="{8A8F120A-7D47-4185-8F6A-63C75941CB66}" dt="2024-06-04T20:42:13.762" v="7242" actId="1035"/>
          <ac:spMkLst>
            <pc:docMk/>
            <pc:sldMk cId="4212683403" sldId="2144327877"/>
            <ac:spMk id="23" creationId="{7463450E-C761-4861-8D01-CDB4E291AF7B}"/>
          </ac:spMkLst>
        </pc:spChg>
        <pc:spChg chg="mod">
          <ac:chgData name="Leah Montner Dixon" userId="d5b2ae9e-9213-4442-b7df-4db8cbe51e5d" providerId="ADAL" clId="{8A8F120A-7D47-4185-8F6A-63C75941CB66}" dt="2024-06-04T21:03:12.257" v="8049" actId="1036"/>
          <ac:spMkLst>
            <pc:docMk/>
            <pc:sldMk cId="4212683403" sldId="2144327877"/>
            <ac:spMk id="28" creationId="{B1090EA5-9E24-420F-B356-BFA5C7B32400}"/>
          </ac:spMkLst>
        </pc:spChg>
        <pc:spChg chg="mod topLvl">
          <ac:chgData name="Leah Montner Dixon" userId="d5b2ae9e-9213-4442-b7df-4db8cbe51e5d" providerId="ADAL" clId="{8A8F120A-7D47-4185-8F6A-63C75941CB66}" dt="2024-06-04T20:03:41.365" v="7175" actId="14100"/>
          <ac:spMkLst>
            <pc:docMk/>
            <pc:sldMk cId="4212683403" sldId="2144327877"/>
            <ac:spMk id="32" creationId="{C542C1DB-DC19-60F0-54D5-011A2980BB95}"/>
          </ac:spMkLst>
        </pc:spChg>
        <pc:spChg chg="mod topLvl">
          <ac:chgData name="Leah Montner Dixon" userId="d5b2ae9e-9213-4442-b7df-4db8cbe51e5d" providerId="ADAL" clId="{8A8F120A-7D47-4185-8F6A-63C75941CB66}" dt="2024-06-04T20:04:15.494" v="7211" actId="1037"/>
          <ac:spMkLst>
            <pc:docMk/>
            <pc:sldMk cId="4212683403" sldId="2144327877"/>
            <ac:spMk id="33" creationId="{D71381C0-7F9D-8F2B-CF7D-C6069E7B7531}"/>
          </ac:spMkLst>
        </pc:spChg>
        <pc:spChg chg="del mod topLvl">
          <ac:chgData name="Leah Montner Dixon" userId="d5b2ae9e-9213-4442-b7df-4db8cbe51e5d" providerId="ADAL" clId="{8A8F120A-7D47-4185-8F6A-63C75941CB66}" dt="2024-06-04T21:02:53.004" v="8033" actId="478"/>
          <ac:spMkLst>
            <pc:docMk/>
            <pc:sldMk cId="4212683403" sldId="2144327877"/>
            <ac:spMk id="34" creationId="{DCF96BE5-7C69-AB12-C3C8-88CFED0F3726}"/>
          </ac:spMkLst>
        </pc:spChg>
        <pc:spChg chg="mod topLvl">
          <ac:chgData name="Leah Montner Dixon" userId="d5b2ae9e-9213-4442-b7df-4db8cbe51e5d" providerId="ADAL" clId="{8A8F120A-7D47-4185-8F6A-63C75941CB66}" dt="2024-06-04T20:03:41.365" v="7175" actId="14100"/>
          <ac:spMkLst>
            <pc:docMk/>
            <pc:sldMk cId="4212683403" sldId="2144327877"/>
            <ac:spMk id="35" creationId="{BD9E3C3C-C085-CC87-4676-6422F50582D3}"/>
          </ac:spMkLst>
        </pc:spChg>
        <pc:spChg chg="mod topLvl">
          <ac:chgData name="Leah Montner Dixon" userId="d5b2ae9e-9213-4442-b7df-4db8cbe51e5d" providerId="ADAL" clId="{8A8F120A-7D47-4185-8F6A-63C75941CB66}" dt="2024-06-04T20:04:15.494" v="7211" actId="1037"/>
          <ac:spMkLst>
            <pc:docMk/>
            <pc:sldMk cId="4212683403" sldId="2144327877"/>
            <ac:spMk id="36" creationId="{98385352-2B96-A140-3A9B-63BFBBEB4E6C}"/>
          </ac:spMkLst>
        </pc:spChg>
        <pc:spChg chg="mod topLvl">
          <ac:chgData name="Leah Montner Dixon" userId="d5b2ae9e-9213-4442-b7df-4db8cbe51e5d" providerId="ADAL" clId="{8A8F120A-7D47-4185-8F6A-63C75941CB66}" dt="2024-06-04T21:13:25.095" v="8507" actId="1036"/>
          <ac:spMkLst>
            <pc:docMk/>
            <pc:sldMk cId="4212683403" sldId="2144327877"/>
            <ac:spMk id="37" creationId="{6552AFB1-1FF7-8F5A-49CD-67A11E6D0A3F}"/>
          </ac:spMkLst>
        </pc:spChg>
        <pc:spChg chg="mod topLvl">
          <ac:chgData name="Leah Montner Dixon" userId="d5b2ae9e-9213-4442-b7df-4db8cbe51e5d" providerId="ADAL" clId="{8A8F120A-7D47-4185-8F6A-63C75941CB66}" dt="2024-06-04T20:03:41.365" v="7175" actId="14100"/>
          <ac:spMkLst>
            <pc:docMk/>
            <pc:sldMk cId="4212683403" sldId="2144327877"/>
            <ac:spMk id="38" creationId="{C5DCFFF5-55E3-2F9E-2851-957E88243D0A}"/>
          </ac:spMkLst>
        </pc:spChg>
        <pc:spChg chg="mod topLvl">
          <ac:chgData name="Leah Montner Dixon" userId="d5b2ae9e-9213-4442-b7df-4db8cbe51e5d" providerId="ADAL" clId="{8A8F120A-7D47-4185-8F6A-63C75941CB66}" dt="2024-06-04T20:04:15.494" v="7211" actId="1037"/>
          <ac:spMkLst>
            <pc:docMk/>
            <pc:sldMk cId="4212683403" sldId="2144327877"/>
            <ac:spMk id="39" creationId="{D52FE5D4-550B-C1EC-5160-6EDF17964CC9}"/>
          </ac:spMkLst>
        </pc:spChg>
        <pc:spChg chg="del mod topLvl">
          <ac:chgData name="Leah Montner Dixon" userId="d5b2ae9e-9213-4442-b7df-4db8cbe51e5d" providerId="ADAL" clId="{8A8F120A-7D47-4185-8F6A-63C75941CB66}" dt="2024-06-04T21:02:53.004" v="8033" actId="478"/>
          <ac:spMkLst>
            <pc:docMk/>
            <pc:sldMk cId="4212683403" sldId="2144327877"/>
            <ac:spMk id="40" creationId="{66828394-6A53-43F2-E465-9A59BA30B0FD}"/>
          </ac:spMkLst>
        </pc:spChg>
        <pc:grpChg chg="add del mod topLvl">
          <ac:chgData name="Leah Montner Dixon" userId="d5b2ae9e-9213-4442-b7df-4db8cbe51e5d" providerId="ADAL" clId="{8A8F120A-7D47-4185-8F6A-63C75941CB66}" dt="2024-05-31T18:19:39.501" v="3067" actId="165"/>
          <ac:grpSpMkLst>
            <pc:docMk/>
            <pc:sldMk cId="4212683403" sldId="2144327877"/>
            <ac:grpSpMk id="20" creationId="{528B5700-7C77-E760-3521-B434A13D3BDB}"/>
          </ac:grpSpMkLst>
        </pc:grpChg>
        <pc:grpChg chg="add del mod topLvl">
          <ac:chgData name="Leah Montner Dixon" userId="d5b2ae9e-9213-4442-b7df-4db8cbe51e5d" providerId="ADAL" clId="{8A8F120A-7D47-4185-8F6A-63C75941CB66}" dt="2024-05-31T18:19:39.501" v="3067" actId="165"/>
          <ac:grpSpMkLst>
            <pc:docMk/>
            <pc:sldMk cId="4212683403" sldId="2144327877"/>
            <ac:grpSpMk id="24" creationId="{CFA0B31E-E52C-4D82-C5FA-F6BD9CBF084F}"/>
          </ac:grpSpMkLst>
        </pc:grpChg>
        <pc:grpChg chg="add del mod topLvl">
          <ac:chgData name="Leah Montner Dixon" userId="d5b2ae9e-9213-4442-b7df-4db8cbe51e5d" providerId="ADAL" clId="{8A8F120A-7D47-4185-8F6A-63C75941CB66}" dt="2024-05-31T18:19:39.501" v="3067" actId="165"/>
          <ac:grpSpMkLst>
            <pc:docMk/>
            <pc:sldMk cId="4212683403" sldId="2144327877"/>
            <ac:grpSpMk id="25" creationId="{E4F75C83-48BD-8130-FCE5-354C327F282D}"/>
          </ac:grpSpMkLst>
        </pc:grpChg>
        <pc:grpChg chg="add del mod">
          <ac:chgData name="Leah Montner Dixon" userId="d5b2ae9e-9213-4442-b7df-4db8cbe51e5d" providerId="ADAL" clId="{8A8F120A-7D47-4185-8F6A-63C75941CB66}" dt="2024-05-31T18:19:32.780" v="3066" actId="165"/>
          <ac:grpSpMkLst>
            <pc:docMk/>
            <pc:sldMk cId="4212683403" sldId="2144327877"/>
            <ac:grpSpMk id="26" creationId="{7DD1634B-5FEB-0148-6539-EC39731688E0}"/>
          </ac:grpSpMkLst>
        </pc:grpChg>
        <pc:grpChg chg="add del mod">
          <ac:chgData name="Leah Montner Dixon" userId="d5b2ae9e-9213-4442-b7df-4db8cbe51e5d" providerId="ADAL" clId="{8A8F120A-7D47-4185-8F6A-63C75941CB66}" dt="2024-05-31T18:19:32.780" v="3066" actId="165"/>
          <ac:grpSpMkLst>
            <pc:docMk/>
            <pc:sldMk cId="4212683403" sldId="2144327877"/>
            <ac:grpSpMk id="27" creationId="{1EE7643C-F0A8-BC42-2898-31640AB62CA8}"/>
          </ac:grpSpMkLst>
        </pc:grpChg>
        <pc:grpChg chg="del mod topLvl">
          <ac:chgData name="Leah Montner Dixon" userId="d5b2ae9e-9213-4442-b7df-4db8cbe51e5d" providerId="ADAL" clId="{8A8F120A-7D47-4185-8F6A-63C75941CB66}" dt="2024-05-31T18:19:39.501" v="3067" actId="165"/>
          <ac:grpSpMkLst>
            <pc:docMk/>
            <pc:sldMk cId="4212683403" sldId="2144327877"/>
            <ac:grpSpMk id="29" creationId="{33824568-B536-B64A-6624-6673D42FBA7C}"/>
          </ac:grpSpMkLst>
        </pc:grpChg>
        <pc:grpChg chg="del mod topLvl">
          <ac:chgData name="Leah Montner Dixon" userId="d5b2ae9e-9213-4442-b7df-4db8cbe51e5d" providerId="ADAL" clId="{8A8F120A-7D47-4185-8F6A-63C75941CB66}" dt="2024-05-31T18:19:39.501" v="3067" actId="165"/>
          <ac:grpSpMkLst>
            <pc:docMk/>
            <pc:sldMk cId="4212683403" sldId="2144327877"/>
            <ac:grpSpMk id="30" creationId="{9D4C1724-5A6C-7C6D-F2C2-F3A495E93BE9}"/>
          </ac:grpSpMkLst>
        </pc:grpChg>
        <pc:grpChg chg="del mod topLvl">
          <ac:chgData name="Leah Montner Dixon" userId="d5b2ae9e-9213-4442-b7df-4db8cbe51e5d" providerId="ADAL" clId="{8A8F120A-7D47-4185-8F6A-63C75941CB66}" dt="2024-05-31T18:19:39.501" v="3067" actId="165"/>
          <ac:grpSpMkLst>
            <pc:docMk/>
            <pc:sldMk cId="4212683403" sldId="2144327877"/>
            <ac:grpSpMk id="31" creationId="{2BD04DCA-ACE0-947A-A53F-3D383A404588}"/>
          </ac:grpSpMkLst>
        </pc:grpChg>
        <pc:picChg chg="del">
          <ac:chgData name="Leah Montner Dixon" userId="d5b2ae9e-9213-4442-b7df-4db8cbe51e5d" providerId="ADAL" clId="{8A8F120A-7D47-4185-8F6A-63C75941CB66}" dt="2024-05-31T18:15:48.595" v="2911" actId="478"/>
          <ac:picMkLst>
            <pc:docMk/>
            <pc:sldMk cId="4212683403" sldId="2144327877"/>
            <ac:picMk id="14" creationId="{3BDE82AA-2B5C-F3F0-1F18-6CEB29D6874C}"/>
          </ac:picMkLst>
        </pc:picChg>
        <pc:picChg chg="del">
          <ac:chgData name="Leah Montner Dixon" userId="d5b2ae9e-9213-4442-b7df-4db8cbe51e5d" providerId="ADAL" clId="{8A8F120A-7D47-4185-8F6A-63C75941CB66}" dt="2024-05-31T18:15:48.595" v="2911" actId="478"/>
          <ac:picMkLst>
            <pc:docMk/>
            <pc:sldMk cId="4212683403" sldId="2144327877"/>
            <ac:picMk id="21" creationId="{E8146E65-3C69-3692-31E1-783990DAF59D}"/>
          </ac:picMkLst>
        </pc:picChg>
        <pc:picChg chg="add del mod">
          <ac:chgData name="Leah Montner Dixon" userId="d5b2ae9e-9213-4442-b7df-4db8cbe51e5d" providerId="ADAL" clId="{8A8F120A-7D47-4185-8F6A-63C75941CB66}" dt="2024-05-31T18:25:16.649" v="3203" actId="478"/>
          <ac:picMkLst>
            <pc:docMk/>
            <pc:sldMk cId="4212683403" sldId="2144327877"/>
            <ac:picMk id="42" creationId="{7E2F5DE8-FA61-9007-651F-B745F4321B64}"/>
          </ac:picMkLst>
        </pc:picChg>
        <pc:picChg chg="add mod">
          <ac:chgData name="Leah Montner Dixon" userId="d5b2ae9e-9213-4442-b7df-4db8cbe51e5d" providerId="ADAL" clId="{8A8F120A-7D47-4185-8F6A-63C75941CB66}" dt="2024-06-04T20:58:57.698" v="7793" actId="1036"/>
          <ac:picMkLst>
            <pc:docMk/>
            <pc:sldMk cId="4212683403" sldId="2144327877"/>
            <ac:picMk id="44" creationId="{7E593FC2-C97A-A979-BDCD-E50D2AF2C570}"/>
          </ac:picMkLst>
        </pc:picChg>
        <pc:picChg chg="add mod">
          <ac:chgData name="Leah Montner Dixon" userId="d5b2ae9e-9213-4442-b7df-4db8cbe51e5d" providerId="ADAL" clId="{8A8F120A-7D47-4185-8F6A-63C75941CB66}" dt="2024-06-04T20:42:35.952" v="7248" actId="1036"/>
          <ac:picMkLst>
            <pc:docMk/>
            <pc:sldMk cId="4212683403" sldId="2144327877"/>
            <ac:picMk id="46" creationId="{BAB5DDAB-5304-1D7D-CEA8-0A7A11F91BA3}"/>
          </ac:picMkLst>
        </pc:picChg>
        <pc:picChg chg="add mod">
          <ac:chgData name="Leah Montner Dixon" userId="d5b2ae9e-9213-4442-b7df-4db8cbe51e5d" providerId="ADAL" clId="{8A8F120A-7D47-4185-8F6A-63C75941CB66}" dt="2024-06-04T20:58:57.698" v="7793" actId="1036"/>
          <ac:picMkLst>
            <pc:docMk/>
            <pc:sldMk cId="4212683403" sldId="2144327877"/>
            <ac:picMk id="48" creationId="{2E368879-AB52-D20F-E351-2D6F2DC41FA7}"/>
          </ac:picMkLst>
        </pc:picChg>
        <pc:picChg chg="add del mod">
          <ac:chgData name="Leah Montner Dixon" userId="d5b2ae9e-9213-4442-b7df-4db8cbe51e5d" providerId="ADAL" clId="{8A8F120A-7D47-4185-8F6A-63C75941CB66}" dt="2024-05-31T18:35:45.128" v="3373" actId="478"/>
          <ac:picMkLst>
            <pc:docMk/>
            <pc:sldMk cId="4212683403" sldId="2144327877"/>
            <ac:picMk id="50" creationId="{140EA187-D317-E205-814F-E28056EC3174}"/>
          </ac:picMkLst>
        </pc:picChg>
        <pc:picChg chg="add mod">
          <ac:chgData name="Leah Montner Dixon" userId="d5b2ae9e-9213-4442-b7df-4db8cbe51e5d" providerId="ADAL" clId="{8A8F120A-7D47-4185-8F6A-63C75941CB66}" dt="2024-06-04T21:08:40.473" v="8202" actId="1035"/>
          <ac:picMkLst>
            <pc:docMk/>
            <pc:sldMk cId="4212683403" sldId="2144327877"/>
            <ac:picMk id="52" creationId="{195C7E7D-8A49-0D16-DEA6-95207D5D7871}"/>
          </ac:picMkLst>
        </pc:picChg>
        <pc:picChg chg="add mod">
          <ac:chgData name="Leah Montner Dixon" userId="d5b2ae9e-9213-4442-b7df-4db8cbe51e5d" providerId="ADAL" clId="{8A8F120A-7D47-4185-8F6A-63C75941CB66}" dt="2024-06-04T21:08:36.420" v="8197" actId="12789"/>
          <ac:picMkLst>
            <pc:docMk/>
            <pc:sldMk cId="4212683403" sldId="2144327877"/>
            <ac:picMk id="54" creationId="{1277E3AD-18E8-FD8C-26EF-A4CC56241309}"/>
          </ac:picMkLst>
        </pc:picChg>
        <pc:picChg chg="add mod">
          <ac:chgData name="Leah Montner Dixon" userId="d5b2ae9e-9213-4442-b7df-4db8cbe51e5d" providerId="ADAL" clId="{8A8F120A-7D47-4185-8F6A-63C75941CB66}" dt="2024-06-04T21:08:36.420" v="8197" actId="12789"/>
          <ac:picMkLst>
            <pc:docMk/>
            <pc:sldMk cId="4212683403" sldId="2144327877"/>
            <ac:picMk id="56" creationId="{63ABC3B3-9AB2-595A-3B7D-99DA9E5A0ADF}"/>
          </ac:picMkLst>
        </pc:pic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8A8F120A-7D47-4185-8F6A-63C75941CB66}" dt="2024-06-05T14:25:47.933" v="8998"/>
              <pc2:cmMkLst xmlns:pc2="http://schemas.microsoft.com/office/powerpoint/2019/9/main/command">
                <pc:docMk/>
                <pc:sldMk cId="4212683403" sldId="2144327877"/>
                <pc2:cmMk id="{5C322F05-F1F1-4389-937F-0EBE09FE8E77}"/>
              </pc2:cmMkLst>
              <pc226:cmRplyChg chg="add">
                <pc226:chgData name="Leah Montner Dixon" userId="d5b2ae9e-9213-4442-b7df-4db8cbe51e5d" providerId="ADAL" clId="{8A8F120A-7D47-4185-8F6A-63C75941CB66}" dt="2024-06-05T14:25:47.933" v="8998"/>
                <pc2:cmRplyMkLst xmlns:pc2="http://schemas.microsoft.com/office/powerpoint/2019/9/main/command">
                  <pc:docMk/>
                  <pc:sldMk cId="4212683403" sldId="2144327877"/>
                  <pc2:cmMk id="{5C322F05-F1F1-4389-937F-0EBE09FE8E77}"/>
                  <pc2:cmRplyMk id="{17EC7940-9E51-4360-9661-105EB36154A6}"/>
                </pc2:cmRplyMkLst>
              </pc226:cmRplyChg>
            </pc226:cmChg>
            <pc226:cmChg xmlns:pc226="http://schemas.microsoft.com/office/powerpoint/2022/06/main/command" chg="del mod">
              <pc226:chgData name="Leah Montner Dixon" userId="d5b2ae9e-9213-4442-b7df-4db8cbe51e5d" providerId="ADAL" clId="{8A8F120A-7D47-4185-8F6A-63C75941CB66}" dt="2024-05-31T18:25:51.903" v="3225"/>
              <pc2:cmMkLst xmlns:pc2="http://schemas.microsoft.com/office/powerpoint/2019/9/main/command">
                <pc:docMk/>
                <pc:sldMk cId="4212683403" sldId="2144327877"/>
                <pc2:cmMk id="{971A3D1D-2117-4814-8009-DCC42A098889}"/>
              </pc2:cmMkLst>
            </pc226:cmChg>
            <pc226:cmChg xmlns:pc226="http://schemas.microsoft.com/office/powerpoint/2022/06/main/command" chg="add del">
              <pc226:chgData name="Leah Montner Dixon" userId="d5b2ae9e-9213-4442-b7df-4db8cbe51e5d" providerId="ADAL" clId="{8A8F120A-7D47-4185-8F6A-63C75941CB66}" dt="2024-05-31T18:25:53.633" v="3226"/>
              <pc2:cmMkLst xmlns:pc2="http://schemas.microsoft.com/office/powerpoint/2019/9/main/command">
                <pc:docMk/>
                <pc:sldMk cId="4212683403" sldId="2144327877"/>
                <pc2:cmMk id="{C0B605C1-FCE0-4FAE-BCD3-E822CC7E9D5F}"/>
              </pc2:cmMkLst>
            </pc226:cmChg>
          </p:ext>
        </pc:extLst>
      </pc:sldChg>
      <pc:sldChg chg="del">
        <pc:chgData name="Leah Montner Dixon" userId="d5b2ae9e-9213-4442-b7df-4db8cbe51e5d" providerId="ADAL" clId="{8A8F120A-7D47-4185-8F6A-63C75941CB66}" dt="2024-05-28T14:56:50.949" v="85" actId="47"/>
        <pc:sldMkLst>
          <pc:docMk/>
          <pc:sldMk cId="584106673" sldId="2146846039"/>
        </pc:sldMkLst>
      </pc:sldChg>
      <pc:sldChg chg="modSp mod">
        <pc:chgData name="Leah Montner Dixon" userId="d5b2ae9e-9213-4442-b7df-4db8cbe51e5d" providerId="ADAL" clId="{8A8F120A-7D47-4185-8F6A-63C75941CB66}" dt="2024-06-04T14:44:53.988" v="5668" actId="20577"/>
        <pc:sldMkLst>
          <pc:docMk/>
          <pc:sldMk cId="3004803759" sldId="2146846043"/>
        </pc:sldMkLst>
        <pc:spChg chg="mod">
          <ac:chgData name="Leah Montner Dixon" userId="d5b2ae9e-9213-4442-b7df-4db8cbe51e5d" providerId="ADAL" clId="{8A8F120A-7D47-4185-8F6A-63C75941CB66}" dt="2024-06-04T14:44:53.988" v="5668" actId="20577"/>
          <ac:spMkLst>
            <pc:docMk/>
            <pc:sldMk cId="3004803759" sldId="2146846043"/>
            <ac:spMk id="4" creationId="{CCBA6870-98B9-DCFE-926E-DA00EE317545}"/>
          </ac:spMkLst>
        </pc:spChg>
      </pc:sldChg>
      <pc:sldChg chg="ord">
        <pc:chgData name="Leah Montner Dixon" userId="d5b2ae9e-9213-4442-b7df-4db8cbe51e5d" providerId="ADAL" clId="{8A8F120A-7D47-4185-8F6A-63C75941CB66}" dt="2024-05-28T14:57:27.124" v="131"/>
        <pc:sldMkLst>
          <pc:docMk/>
          <pc:sldMk cId="136548291" sldId="2146846061"/>
        </pc:sldMkLst>
      </pc:sldChg>
      <pc:sldChg chg="modSp mod modCm">
        <pc:chgData name="Leah Montner Dixon" userId="d5b2ae9e-9213-4442-b7df-4db8cbe51e5d" providerId="ADAL" clId="{8A8F120A-7D47-4185-8F6A-63C75941CB66}" dt="2024-06-05T19:27:13.140" v="9164" actId="20577"/>
        <pc:sldMkLst>
          <pc:docMk/>
          <pc:sldMk cId="600429393" sldId="2146846067"/>
        </pc:sldMkLst>
        <pc:spChg chg="mod">
          <ac:chgData name="Leah Montner Dixon" userId="d5b2ae9e-9213-4442-b7df-4db8cbe51e5d" providerId="ADAL" clId="{8A8F120A-7D47-4185-8F6A-63C75941CB66}" dt="2024-06-05T19:27:13.140" v="9164" actId="20577"/>
          <ac:spMkLst>
            <pc:docMk/>
            <pc:sldMk cId="600429393" sldId="2146846067"/>
            <ac:spMk id="4" creationId="{6779246E-2255-345D-41C3-B8C5ACADAC03}"/>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8A8F120A-7D47-4185-8F6A-63C75941CB66}" dt="2024-06-05T14:50:47.266" v="9061"/>
              <pc2:cmMkLst xmlns:pc2="http://schemas.microsoft.com/office/powerpoint/2019/9/main/command">
                <pc:docMk/>
                <pc:sldMk cId="600429393" sldId="2146846067"/>
                <pc2:cmMk id="{E62B464C-88FD-4906-986D-6794859EB146}"/>
              </pc2:cmMkLst>
              <pc226:cmRplyChg chg="add">
                <pc226:chgData name="Leah Montner Dixon" userId="d5b2ae9e-9213-4442-b7df-4db8cbe51e5d" providerId="ADAL" clId="{8A8F120A-7D47-4185-8F6A-63C75941CB66}" dt="2024-06-05T14:50:47.266" v="9061"/>
                <pc2:cmRplyMkLst xmlns:pc2="http://schemas.microsoft.com/office/powerpoint/2019/9/main/command">
                  <pc:docMk/>
                  <pc:sldMk cId="600429393" sldId="2146846067"/>
                  <pc2:cmMk id="{E62B464C-88FD-4906-986D-6794859EB146}"/>
                  <pc2:cmRplyMk id="{1CE29DC3-5B93-409B-9C38-C3DC8604C668}"/>
                </pc2:cmRplyMkLst>
              </pc226:cmRplyChg>
            </pc226:cmChg>
          </p:ext>
        </pc:extLst>
      </pc:sldChg>
      <pc:sldChg chg="addSp delSp modSp mod delCm modCm">
        <pc:chgData name="Leah Montner Dixon" userId="d5b2ae9e-9213-4442-b7df-4db8cbe51e5d" providerId="ADAL" clId="{8A8F120A-7D47-4185-8F6A-63C75941CB66}" dt="2024-06-05T14:42:33.563" v="9001"/>
        <pc:sldMkLst>
          <pc:docMk/>
          <pc:sldMk cId="817185893" sldId="2146846164"/>
        </pc:sldMkLst>
        <pc:spChg chg="mod">
          <ac:chgData name="Leah Montner Dixon" userId="d5b2ae9e-9213-4442-b7df-4db8cbe51e5d" providerId="ADAL" clId="{8A8F120A-7D47-4185-8F6A-63C75941CB66}" dt="2024-06-05T13:46:17.798" v="8723" actId="20577"/>
          <ac:spMkLst>
            <pc:docMk/>
            <pc:sldMk cId="817185893" sldId="2146846164"/>
            <ac:spMk id="4" creationId="{54608453-FCAA-A7CE-9E01-61E6C87815FF}"/>
          </ac:spMkLst>
        </pc:spChg>
        <pc:spChg chg="del">
          <ac:chgData name="Leah Montner Dixon" userId="d5b2ae9e-9213-4442-b7df-4db8cbe51e5d" providerId="ADAL" clId="{8A8F120A-7D47-4185-8F6A-63C75941CB66}" dt="2024-05-31T18:13:47.251" v="2897" actId="478"/>
          <ac:spMkLst>
            <pc:docMk/>
            <pc:sldMk cId="817185893" sldId="2146846164"/>
            <ac:spMk id="5" creationId="{7C7C2528-BB6A-2193-0769-F5F3F1C7CCF7}"/>
          </ac:spMkLst>
        </pc:spChg>
        <pc:picChg chg="add del mod ord modCrop">
          <ac:chgData name="Leah Montner Dixon" userId="d5b2ae9e-9213-4442-b7df-4db8cbe51e5d" providerId="ADAL" clId="{8A8F120A-7D47-4185-8F6A-63C75941CB66}" dt="2024-05-31T18:15:23.900" v="2902" actId="478"/>
          <ac:picMkLst>
            <pc:docMk/>
            <pc:sldMk cId="817185893" sldId="2146846164"/>
            <ac:picMk id="9" creationId="{47393B56-DFC1-3DB9-2339-F4E363220643}"/>
          </ac:picMkLst>
        </pc:picChg>
        <pc:picChg chg="del">
          <ac:chgData name="Leah Montner Dixon" userId="d5b2ae9e-9213-4442-b7df-4db8cbe51e5d" providerId="ADAL" clId="{8A8F120A-7D47-4185-8F6A-63C75941CB66}" dt="2024-05-31T18:11:12.908" v="2887" actId="478"/>
          <ac:picMkLst>
            <pc:docMk/>
            <pc:sldMk cId="817185893" sldId="2146846164"/>
            <ac:picMk id="11" creationId="{C7E27242-CB80-2769-8E45-5C57E1D87A9C}"/>
          </ac:picMkLst>
        </pc:picChg>
        <pc:picChg chg="add mod ord modCrop">
          <ac:chgData name="Leah Montner Dixon" userId="d5b2ae9e-9213-4442-b7df-4db8cbe51e5d" providerId="ADAL" clId="{8A8F120A-7D47-4185-8F6A-63C75941CB66}" dt="2024-05-31T18:15:42.906" v="2910" actId="167"/>
          <ac:picMkLst>
            <pc:docMk/>
            <pc:sldMk cId="817185893" sldId="2146846164"/>
            <ac:picMk id="17" creationId="{848F60E2-73C5-8235-8D12-D2996067E505}"/>
          </ac:picMkLst>
        </pc:picChg>
        <pc:extLst>
          <p:ext xmlns:p="http://schemas.openxmlformats.org/presentationml/2006/main" uri="{D6D511B9-2390-475A-947B-AFAB55BFBCF1}">
            <pc226:cmChg xmlns:pc226="http://schemas.microsoft.com/office/powerpoint/2022/06/main/command" chg="del mod">
              <pc226:chgData name="Leah Montner Dixon" userId="d5b2ae9e-9213-4442-b7df-4db8cbe51e5d" providerId="ADAL" clId="{8A8F120A-7D47-4185-8F6A-63C75941CB66}" dt="2024-06-05T14:42:33.563" v="9001"/>
              <pc2:cmMkLst xmlns:pc2="http://schemas.microsoft.com/office/powerpoint/2019/9/main/command">
                <pc:docMk/>
                <pc:sldMk cId="817185893" sldId="2146846164"/>
                <pc2:cmMk id="{AB88DDC0-0B00-4B93-A423-31AAE1FA2D98}"/>
              </pc2:cmMkLst>
              <pc226:cmRplyChg chg="add">
                <pc226:chgData name="Leah Montner Dixon" userId="d5b2ae9e-9213-4442-b7df-4db8cbe51e5d" providerId="ADAL" clId="{8A8F120A-7D47-4185-8F6A-63C75941CB66}" dt="2024-06-05T13:46:21.303" v="8724"/>
                <pc2:cmRplyMkLst xmlns:pc2="http://schemas.microsoft.com/office/powerpoint/2019/9/main/command">
                  <pc:docMk/>
                  <pc:sldMk cId="817185893" sldId="2146846164"/>
                  <pc2:cmMk id="{AB88DDC0-0B00-4B93-A423-31AAE1FA2D98}"/>
                  <pc2:cmRplyMk id="{19EEDE87-647A-4345-8D2D-74A1C0021025}"/>
                </pc2:cmRplyMkLst>
              </pc226:cmRplyChg>
            </pc226:cmChg>
          </p:ext>
        </pc:extLst>
      </pc:sldChg>
      <pc:sldChg chg="addSp delSp modSp add del mod ord">
        <pc:chgData name="Leah Montner Dixon" userId="d5b2ae9e-9213-4442-b7df-4db8cbe51e5d" providerId="ADAL" clId="{8A8F120A-7D47-4185-8F6A-63C75941CB66}" dt="2024-06-04T21:04:15.519" v="8061"/>
        <pc:sldMkLst>
          <pc:docMk/>
          <pc:sldMk cId="258537799" sldId="2146846477"/>
        </pc:sldMkLst>
        <pc:spChg chg="add del mod">
          <ac:chgData name="Leah Montner Dixon" userId="d5b2ae9e-9213-4442-b7df-4db8cbe51e5d" providerId="ADAL" clId="{8A8F120A-7D47-4185-8F6A-63C75941CB66}" dt="2024-06-04T21:03:44.975" v="8052" actId="478"/>
          <ac:spMkLst>
            <pc:docMk/>
            <pc:sldMk cId="258537799" sldId="2146846477"/>
            <ac:spMk id="2" creationId="{0B71FC56-69DE-B017-9E35-9793D156085E}"/>
          </ac:spMkLst>
        </pc:spChg>
        <pc:spChg chg="add mod">
          <ac:chgData name="Leah Montner Dixon" userId="d5b2ae9e-9213-4442-b7df-4db8cbe51e5d" providerId="ADAL" clId="{8A8F120A-7D47-4185-8F6A-63C75941CB66}" dt="2024-06-04T21:04:05.400" v="8059"/>
          <ac:spMkLst>
            <pc:docMk/>
            <pc:sldMk cId="258537799" sldId="2146846477"/>
            <ac:spMk id="3" creationId="{9BDCF075-99BE-2D96-5819-2413E65CA548}"/>
          </ac:spMkLst>
        </pc:spChg>
        <pc:spChg chg="del mod">
          <ac:chgData name="Leah Montner Dixon" userId="d5b2ae9e-9213-4442-b7df-4db8cbe51e5d" providerId="ADAL" clId="{8A8F120A-7D47-4185-8F6A-63C75941CB66}" dt="2024-06-04T21:04:07.616" v="8060" actId="478"/>
          <ac:spMkLst>
            <pc:docMk/>
            <pc:sldMk cId="258537799" sldId="2146846477"/>
            <ac:spMk id="6" creationId="{465987E1-416A-14D7-A1FB-4A7F8D92B11A}"/>
          </ac:spMkLst>
        </pc:spChg>
        <pc:spChg chg="mod">
          <ac:chgData name="Leah Montner Dixon" userId="d5b2ae9e-9213-4442-b7df-4db8cbe51e5d" providerId="ADAL" clId="{8A8F120A-7D47-4185-8F6A-63C75941CB66}" dt="2024-06-04T21:04:15.519" v="8061"/>
          <ac:spMkLst>
            <pc:docMk/>
            <pc:sldMk cId="258537799" sldId="2146846477"/>
            <ac:spMk id="11" creationId="{1E417FFE-1F70-8E05-A3EE-6E38D5D98788}"/>
          </ac:spMkLst>
        </pc:spChg>
        <pc:spChg chg="mod">
          <ac:chgData name="Leah Montner Dixon" userId="d5b2ae9e-9213-4442-b7df-4db8cbe51e5d" providerId="ADAL" clId="{8A8F120A-7D47-4185-8F6A-63C75941CB66}" dt="2024-05-31T19:02:11.972" v="4601" actId="20577"/>
          <ac:spMkLst>
            <pc:docMk/>
            <pc:sldMk cId="258537799" sldId="2146846477"/>
            <ac:spMk id="12" creationId="{AED17E34-5D22-9E49-DDF9-2A3921D7DD76}"/>
          </ac:spMkLst>
        </pc:spChg>
        <pc:spChg chg="del">
          <ac:chgData name="Leah Montner Dixon" userId="d5b2ae9e-9213-4442-b7df-4db8cbe51e5d" providerId="ADAL" clId="{8A8F120A-7D47-4185-8F6A-63C75941CB66}" dt="2024-06-04T21:03:50.502" v="8055" actId="478"/>
          <ac:spMkLst>
            <pc:docMk/>
            <pc:sldMk cId="258537799" sldId="2146846477"/>
            <ac:spMk id="14" creationId="{7CE07ECC-6AEB-6B5E-047C-899924007CEA}"/>
          </ac:spMkLst>
        </pc:spChg>
      </pc:sldChg>
      <pc:sldChg chg="modSp mod ord">
        <pc:chgData name="Leah Montner Dixon" userId="d5b2ae9e-9213-4442-b7df-4db8cbe51e5d" providerId="ADAL" clId="{8A8F120A-7D47-4185-8F6A-63C75941CB66}" dt="2024-06-04T21:04:46.822" v="8072" actId="20577"/>
        <pc:sldMkLst>
          <pc:docMk/>
          <pc:sldMk cId="3287000069" sldId="2146846504"/>
        </pc:sldMkLst>
        <pc:spChg chg="mod">
          <ac:chgData name="Leah Montner Dixon" userId="d5b2ae9e-9213-4442-b7df-4db8cbe51e5d" providerId="ADAL" clId="{8A8F120A-7D47-4185-8F6A-63C75941CB66}" dt="2024-06-04T21:04:46.822" v="8072" actId="20577"/>
          <ac:spMkLst>
            <pc:docMk/>
            <pc:sldMk cId="3287000069" sldId="2146846504"/>
            <ac:spMk id="2" creationId="{57BB7B16-BB7B-888A-13A4-0135C8DD3916}"/>
          </ac:spMkLst>
        </pc:spChg>
      </pc:sldChg>
      <pc:sldChg chg="addSp modSp mod ord">
        <pc:chgData name="Leah Montner Dixon" userId="d5b2ae9e-9213-4442-b7df-4db8cbe51e5d" providerId="ADAL" clId="{8A8F120A-7D47-4185-8F6A-63C75941CB66}" dt="2024-06-04T14:44:15.992" v="5664"/>
        <pc:sldMkLst>
          <pc:docMk/>
          <pc:sldMk cId="1204072126" sldId="2146846505"/>
        </pc:sldMkLst>
        <pc:spChg chg="mod">
          <ac:chgData name="Leah Montner Dixon" userId="d5b2ae9e-9213-4442-b7df-4db8cbe51e5d" providerId="ADAL" clId="{8A8F120A-7D47-4185-8F6A-63C75941CB66}" dt="2024-05-31T19:10:10.561" v="5125" actId="20577"/>
          <ac:spMkLst>
            <pc:docMk/>
            <pc:sldMk cId="1204072126" sldId="2146846505"/>
            <ac:spMk id="2" creationId="{31BDB087-0E52-3E30-8B65-EF1FDA08758D}"/>
          </ac:spMkLst>
        </pc:spChg>
        <pc:spChg chg="add mod">
          <ac:chgData name="Leah Montner Dixon" userId="d5b2ae9e-9213-4442-b7df-4db8cbe51e5d" providerId="ADAL" clId="{8A8F120A-7D47-4185-8F6A-63C75941CB66}" dt="2024-05-31T17:45:19.232" v="2185"/>
          <ac:spMkLst>
            <pc:docMk/>
            <pc:sldMk cId="1204072126" sldId="2146846505"/>
            <ac:spMk id="3" creationId="{9A1DEA1A-E680-61C6-317A-BB81BBD4F727}"/>
          </ac:spMkLst>
        </pc:spChg>
      </pc:sldChg>
      <pc:sldChg chg="delSp mod ord">
        <pc:chgData name="Leah Montner Dixon" userId="d5b2ae9e-9213-4442-b7df-4db8cbe51e5d" providerId="ADAL" clId="{8A8F120A-7D47-4185-8F6A-63C75941CB66}" dt="2024-05-28T14:57:56.497" v="139"/>
        <pc:sldMkLst>
          <pc:docMk/>
          <pc:sldMk cId="649561287" sldId="2147327112"/>
        </pc:sldMkLst>
        <pc:spChg chg="del">
          <ac:chgData name="Leah Montner Dixon" userId="d5b2ae9e-9213-4442-b7df-4db8cbe51e5d" providerId="ADAL" clId="{8A8F120A-7D47-4185-8F6A-63C75941CB66}" dt="2024-05-10T20:55:07.729" v="3" actId="478"/>
          <ac:spMkLst>
            <pc:docMk/>
            <pc:sldMk cId="649561287" sldId="2147327112"/>
            <ac:spMk id="4" creationId="{D5AA863D-C296-F3E4-937D-A29F72C9B012}"/>
          </ac:spMkLst>
        </pc:spChg>
        <pc:picChg chg="del">
          <ac:chgData name="Leah Montner Dixon" userId="d5b2ae9e-9213-4442-b7df-4db8cbe51e5d" providerId="ADAL" clId="{8A8F120A-7D47-4185-8F6A-63C75941CB66}" dt="2024-05-10T20:55:07.729" v="3" actId="478"/>
          <ac:picMkLst>
            <pc:docMk/>
            <pc:sldMk cId="649561287" sldId="2147327112"/>
            <ac:picMk id="13" creationId="{5BCF2870-E55F-30E1-8865-54D6245C0AD6}"/>
          </ac:picMkLst>
        </pc:picChg>
      </pc:sldChg>
      <pc:sldChg chg="ord">
        <pc:chgData name="Leah Montner Dixon" userId="d5b2ae9e-9213-4442-b7df-4db8cbe51e5d" providerId="ADAL" clId="{8A8F120A-7D47-4185-8F6A-63C75941CB66}" dt="2024-05-28T14:57:33.379" v="135"/>
        <pc:sldMkLst>
          <pc:docMk/>
          <pc:sldMk cId="3471853340" sldId="2147376297"/>
        </pc:sldMkLst>
      </pc:sldChg>
      <pc:sldChg chg="ord">
        <pc:chgData name="Leah Montner Dixon" userId="d5b2ae9e-9213-4442-b7df-4db8cbe51e5d" providerId="ADAL" clId="{8A8F120A-7D47-4185-8F6A-63C75941CB66}" dt="2024-05-28T14:57:47.298" v="137"/>
        <pc:sldMkLst>
          <pc:docMk/>
          <pc:sldMk cId="3786068227" sldId="2147376299"/>
        </pc:sldMkLst>
      </pc:sldChg>
      <pc:sldChg chg="ord">
        <pc:chgData name="Leah Montner Dixon" userId="d5b2ae9e-9213-4442-b7df-4db8cbe51e5d" providerId="ADAL" clId="{8A8F120A-7D47-4185-8F6A-63C75941CB66}" dt="2024-05-28T14:57:21.928" v="127"/>
        <pc:sldMkLst>
          <pc:docMk/>
          <pc:sldMk cId="1838411591" sldId="2147376300"/>
        </pc:sldMkLst>
      </pc:sldChg>
      <pc:sldChg chg="ord">
        <pc:chgData name="Leah Montner Dixon" userId="d5b2ae9e-9213-4442-b7df-4db8cbe51e5d" providerId="ADAL" clId="{8A8F120A-7D47-4185-8F6A-63C75941CB66}" dt="2024-05-28T14:58:04.825" v="141"/>
        <pc:sldMkLst>
          <pc:docMk/>
          <pc:sldMk cId="3911638220" sldId="2147376301"/>
        </pc:sldMkLst>
      </pc:sldChg>
      <pc:sldChg chg="addSp modSp del mod ord">
        <pc:chgData name="Leah Montner Dixon" userId="d5b2ae9e-9213-4442-b7df-4db8cbe51e5d" providerId="ADAL" clId="{8A8F120A-7D47-4185-8F6A-63C75941CB66}" dt="2024-05-31T15:51:54.538" v="1149" actId="47"/>
        <pc:sldMkLst>
          <pc:docMk/>
          <pc:sldMk cId="2339473445" sldId="2147376302"/>
        </pc:sldMkLst>
        <pc:spChg chg="add mod">
          <ac:chgData name="Leah Montner Dixon" userId="d5b2ae9e-9213-4442-b7df-4db8cbe51e5d" providerId="ADAL" clId="{8A8F120A-7D47-4185-8F6A-63C75941CB66}" dt="2024-05-31T15:49:57.347" v="1146"/>
          <ac:spMkLst>
            <pc:docMk/>
            <pc:sldMk cId="2339473445" sldId="2147376302"/>
            <ac:spMk id="7" creationId="{8B9396C5-8BEF-4B29-E73D-313F9D691ED3}"/>
          </ac:spMkLst>
        </pc:spChg>
        <pc:picChg chg="mod">
          <ac:chgData name="Leah Montner Dixon" userId="d5b2ae9e-9213-4442-b7df-4db8cbe51e5d" providerId="ADAL" clId="{8A8F120A-7D47-4185-8F6A-63C75941CB66}" dt="2024-05-31T15:51:03.293" v="1148" actId="1076"/>
          <ac:picMkLst>
            <pc:docMk/>
            <pc:sldMk cId="2339473445" sldId="2147376302"/>
            <ac:picMk id="4" creationId="{0F6E3F82-6B01-1291-803C-DD0B40377579}"/>
          </ac:picMkLst>
        </pc:picChg>
      </pc:sldChg>
      <pc:sldChg chg="addSp delSp modSp mod ord addCm delCm modCm">
        <pc:chgData name="Leah Montner Dixon" userId="d5b2ae9e-9213-4442-b7df-4db8cbe51e5d" providerId="ADAL" clId="{8A8F120A-7D47-4185-8F6A-63C75941CB66}" dt="2024-06-04T21:04:36.229" v="8063"/>
        <pc:sldMkLst>
          <pc:docMk/>
          <pc:sldMk cId="2267469401" sldId="2147376303"/>
        </pc:sldMkLst>
        <pc:spChg chg="mod">
          <ac:chgData name="Leah Montner Dixon" userId="d5b2ae9e-9213-4442-b7df-4db8cbe51e5d" providerId="ADAL" clId="{8A8F120A-7D47-4185-8F6A-63C75941CB66}" dt="2024-06-04T19:29:00.950" v="6945"/>
          <ac:spMkLst>
            <pc:docMk/>
            <pc:sldMk cId="2267469401" sldId="2147376303"/>
            <ac:spMk id="6" creationId="{6C3BE36C-62C3-F2C2-FB22-2905E1F2DDB0}"/>
          </ac:spMkLst>
        </pc:spChg>
        <pc:spChg chg="add mod">
          <ac:chgData name="Leah Montner Dixon" userId="d5b2ae9e-9213-4442-b7df-4db8cbe51e5d" providerId="ADAL" clId="{8A8F120A-7D47-4185-8F6A-63C75941CB66}" dt="2024-05-31T15:57:39.338" v="1154"/>
          <ac:spMkLst>
            <pc:docMk/>
            <pc:sldMk cId="2267469401" sldId="2147376303"/>
            <ac:spMk id="7" creationId="{6674ADB8-086F-2392-4208-364D80899C91}"/>
          </ac:spMkLst>
        </pc:spChg>
        <pc:spChg chg="add mod">
          <ac:chgData name="Leah Montner Dixon" userId="d5b2ae9e-9213-4442-b7df-4db8cbe51e5d" providerId="ADAL" clId="{8A8F120A-7D47-4185-8F6A-63C75941CB66}" dt="2024-05-31T15:57:49.310" v="1155"/>
          <ac:spMkLst>
            <pc:docMk/>
            <pc:sldMk cId="2267469401" sldId="2147376303"/>
            <ac:spMk id="8" creationId="{47DE2DEE-E499-B54B-5CDF-26D63BE94F6A}"/>
          </ac:spMkLst>
        </pc:spChg>
        <pc:spChg chg="add mod">
          <ac:chgData name="Leah Montner Dixon" userId="d5b2ae9e-9213-4442-b7df-4db8cbe51e5d" providerId="ADAL" clId="{8A8F120A-7D47-4185-8F6A-63C75941CB66}" dt="2024-05-31T16:17:29.459" v="1273" actId="12788"/>
          <ac:spMkLst>
            <pc:docMk/>
            <pc:sldMk cId="2267469401" sldId="2147376303"/>
            <ac:spMk id="9" creationId="{28065207-8FE4-61FE-D0E6-BD221E7C4957}"/>
          </ac:spMkLst>
        </pc:spChg>
        <pc:graphicFrameChg chg="add mod">
          <ac:chgData name="Leah Montner Dixon" userId="d5b2ae9e-9213-4442-b7df-4db8cbe51e5d" providerId="ADAL" clId="{8A8F120A-7D47-4185-8F6A-63C75941CB66}" dt="2024-05-31T19:04:25.618" v="4746" actId="403"/>
          <ac:graphicFrameMkLst>
            <pc:docMk/>
            <pc:sldMk cId="2267469401" sldId="2147376303"/>
            <ac:graphicFrameMk id="12" creationId="{8C8A8771-9279-B681-0268-1E2A8255331D}"/>
          </ac:graphicFrameMkLst>
        </pc:graphicFrameChg>
        <pc:picChg chg="del mod">
          <ac:chgData name="Leah Montner Dixon" userId="d5b2ae9e-9213-4442-b7df-4db8cbe51e5d" providerId="ADAL" clId="{8A8F120A-7D47-4185-8F6A-63C75941CB66}" dt="2024-05-31T16:06:06.818" v="1222" actId="478"/>
          <ac:picMkLst>
            <pc:docMk/>
            <pc:sldMk cId="2267469401" sldId="2147376303"/>
            <ac:picMk id="3" creationId="{0B67048F-69CF-198E-1015-9F5FB1645A8C}"/>
          </ac:picMkLst>
        </pc:picChg>
        <pc:picChg chg="add del mod">
          <ac:chgData name="Leah Montner Dixon" userId="d5b2ae9e-9213-4442-b7df-4db8cbe51e5d" providerId="ADAL" clId="{8A8F120A-7D47-4185-8F6A-63C75941CB66}" dt="2024-05-31T16:13:52.026" v="1235" actId="478"/>
          <ac:picMkLst>
            <pc:docMk/>
            <pc:sldMk cId="2267469401" sldId="2147376303"/>
            <ac:picMk id="14" creationId="{6BAB21F4-4F3D-E26B-3DAD-A42D3C139153}"/>
          </ac:picMkLst>
        </pc:picChg>
        <pc:picChg chg="add del mod modCrop">
          <ac:chgData name="Leah Montner Dixon" userId="d5b2ae9e-9213-4442-b7df-4db8cbe51e5d" providerId="ADAL" clId="{8A8F120A-7D47-4185-8F6A-63C75941CB66}" dt="2024-05-31T16:16:43.919" v="1265" actId="478"/>
          <ac:picMkLst>
            <pc:docMk/>
            <pc:sldMk cId="2267469401" sldId="2147376303"/>
            <ac:picMk id="16" creationId="{3194B611-302C-B9CB-6281-71425302826F}"/>
          </ac:picMkLst>
        </pc:picChg>
        <pc:picChg chg="add mod ord modCrop">
          <ac:chgData name="Leah Montner Dixon" userId="d5b2ae9e-9213-4442-b7df-4db8cbe51e5d" providerId="ADAL" clId="{8A8F120A-7D47-4185-8F6A-63C75941CB66}" dt="2024-05-31T16:17:13.835" v="1271" actId="167"/>
          <ac:picMkLst>
            <pc:docMk/>
            <pc:sldMk cId="2267469401" sldId="2147376303"/>
            <ac:picMk id="18" creationId="{E3955E14-4426-2896-EA02-B481D7265057}"/>
          </ac:picMkLst>
        </pc:pic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8A8F120A-7D47-4185-8F6A-63C75941CB66}" dt="2024-06-03T13:38:49.195" v="5276"/>
              <pc2:cmMkLst xmlns:pc2="http://schemas.microsoft.com/office/powerpoint/2019/9/main/command">
                <pc:docMk/>
                <pc:sldMk cId="2267469401" sldId="2147376303"/>
                <pc2:cmMk id="{FC3B7409-8A5C-4A9B-AF87-7719F56AD402}"/>
              </pc2:cmMkLst>
            </pc226:cmChg>
            <pc226:cmChg xmlns:pc226="http://schemas.microsoft.com/office/powerpoint/2022/06/main/command" chg="add del">
              <pc226:chgData name="Leah Montner Dixon" userId="d5b2ae9e-9213-4442-b7df-4db8cbe51e5d" providerId="ADAL" clId="{8A8F120A-7D47-4185-8F6A-63C75941CB66}" dt="2024-06-04T19:29:07.899" v="6946"/>
              <pc2:cmMkLst xmlns:pc2="http://schemas.microsoft.com/office/powerpoint/2019/9/main/command">
                <pc:docMk/>
                <pc:sldMk cId="2267469401" sldId="2147376303"/>
                <pc2:cmMk id="{6A41A552-C393-4AFB-99B6-8D0B4E8FCC2C}"/>
              </pc2:cmMkLst>
              <pc226:cmRplyChg chg="add">
                <pc226:chgData name="Leah Montner Dixon" userId="d5b2ae9e-9213-4442-b7df-4db8cbe51e5d" providerId="ADAL" clId="{8A8F120A-7D47-4185-8F6A-63C75941CB66}" dt="2024-06-04T14:40:27.943" v="5660"/>
                <pc2:cmRplyMkLst xmlns:pc2="http://schemas.microsoft.com/office/powerpoint/2019/9/main/command">
                  <pc:docMk/>
                  <pc:sldMk cId="2267469401" sldId="2147376303"/>
                  <pc2:cmMk id="{6A41A552-C393-4AFB-99B6-8D0B4E8FCC2C}"/>
                  <pc2:cmRplyMk id="{9E9B4FC7-F38F-4EE7-AE56-9E84C37EB6F9}"/>
                </pc2:cmRplyMkLst>
              </pc226:cmRplyChg>
            </pc226:cmChg>
          </p:ext>
        </pc:extLst>
      </pc:sldChg>
      <pc:sldChg chg="ord">
        <pc:chgData name="Leah Montner Dixon" userId="d5b2ae9e-9213-4442-b7df-4db8cbe51e5d" providerId="ADAL" clId="{8A8F120A-7D47-4185-8F6A-63C75941CB66}" dt="2024-05-28T14:58:29.922" v="148"/>
        <pc:sldMkLst>
          <pc:docMk/>
          <pc:sldMk cId="2369213184" sldId="2147376304"/>
        </pc:sldMkLst>
      </pc:sldChg>
      <pc:sldChg chg="ord">
        <pc:chgData name="Leah Montner Dixon" userId="d5b2ae9e-9213-4442-b7df-4db8cbe51e5d" providerId="ADAL" clId="{8A8F120A-7D47-4185-8F6A-63C75941CB66}" dt="2024-05-28T14:58:35.035" v="150"/>
        <pc:sldMkLst>
          <pc:docMk/>
          <pc:sldMk cId="2400135080" sldId="2147376305"/>
        </pc:sldMkLst>
      </pc:sldChg>
      <pc:sldChg chg="addSp delSp modSp mod ord addCm delCm">
        <pc:chgData name="Leah Montner Dixon" userId="d5b2ae9e-9213-4442-b7df-4db8cbe51e5d" providerId="ADAL" clId="{8A8F120A-7D47-4185-8F6A-63C75941CB66}" dt="2024-06-05T13:57:24.051" v="8992" actId="478"/>
        <pc:sldMkLst>
          <pc:docMk/>
          <pc:sldMk cId="1418500179" sldId="2147376306"/>
        </pc:sldMkLst>
        <pc:spChg chg="add del mod">
          <ac:chgData name="Leah Montner Dixon" userId="d5b2ae9e-9213-4442-b7df-4db8cbe51e5d" providerId="ADAL" clId="{8A8F120A-7D47-4185-8F6A-63C75941CB66}" dt="2024-06-04T20:41:07.252" v="7232" actId="478"/>
          <ac:spMkLst>
            <pc:docMk/>
            <pc:sldMk cId="1418500179" sldId="2147376306"/>
            <ac:spMk id="4" creationId="{F6A64926-9F47-CFEF-4F95-BABDC40976C5}"/>
          </ac:spMkLst>
        </pc:spChg>
        <pc:spChg chg="mod">
          <ac:chgData name="Leah Montner Dixon" userId="d5b2ae9e-9213-4442-b7df-4db8cbe51e5d" providerId="ADAL" clId="{8A8F120A-7D47-4185-8F6A-63C75941CB66}" dt="2024-06-04T14:24:48.071" v="5490" actId="20577"/>
          <ac:spMkLst>
            <pc:docMk/>
            <pc:sldMk cId="1418500179" sldId="2147376306"/>
            <ac:spMk id="6" creationId="{1638741A-22D9-02CF-0C41-D2F49C085739}"/>
          </ac:spMkLst>
        </pc:spChg>
        <pc:spChg chg="add mod">
          <ac:chgData name="Leah Montner Dixon" userId="d5b2ae9e-9213-4442-b7df-4db8cbe51e5d" providerId="ADAL" clId="{8A8F120A-7D47-4185-8F6A-63C75941CB66}" dt="2024-06-05T13:49:10.957" v="8833" actId="20577"/>
          <ac:spMkLst>
            <pc:docMk/>
            <pc:sldMk cId="1418500179" sldId="2147376306"/>
            <ac:spMk id="7" creationId="{534D94DD-F11F-8311-4467-A530F192D12A}"/>
          </ac:spMkLst>
        </pc:spChg>
        <pc:spChg chg="mod">
          <ac:chgData name="Leah Montner Dixon" userId="d5b2ae9e-9213-4442-b7df-4db8cbe51e5d" providerId="ADAL" clId="{8A8F120A-7D47-4185-8F6A-63C75941CB66}" dt="2024-06-05T13:53:01.791" v="8973" actId="12788"/>
          <ac:spMkLst>
            <pc:docMk/>
            <pc:sldMk cId="1418500179" sldId="2147376306"/>
            <ac:spMk id="8" creationId="{39A54668-6A7F-DFAB-E369-798F7A936071}"/>
          </ac:spMkLst>
        </pc:spChg>
        <pc:spChg chg="mod">
          <ac:chgData name="Leah Montner Dixon" userId="d5b2ae9e-9213-4442-b7df-4db8cbe51e5d" providerId="ADAL" clId="{8A8F120A-7D47-4185-8F6A-63C75941CB66}" dt="2024-06-05T13:53:01.791" v="8973" actId="12788"/>
          <ac:spMkLst>
            <pc:docMk/>
            <pc:sldMk cId="1418500179" sldId="2147376306"/>
            <ac:spMk id="10" creationId="{CE53FC89-F9C5-8B34-1F25-75E6E0AE8B9D}"/>
          </ac:spMkLst>
        </pc:spChg>
        <pc:graphicFrameChg chg="del mod">
          <ac:chgData name="Leah Montner Dixon" userId="d5b2ae9e-9213-4442-b7df-4db8cbe51e5d" providerId="ADAL" clId="{8A8F120A-7D47-4185-8F6A-63C75941CB66}" dt="2024-06-05T13:49:45.378" v="8920" actId="478"/>
          <ac:graphicFrameMkLst>
            <pc:docMk/>
            <pc:sldMk cId="1418500179" sldId="2147376306"/>
            <ac:graphicFrameMk id="9" creationId="{C14B9903-8AB3-3E62-20FF-227FE6861F98}"/>
          </ac:graphicFrameMkLst>
        </pc:graphicFrameChg>
        <pc:graphicFrameChg chg="add del mod">
          <ac:chgData name="Leah Montner Dixon" userId="d5b2ae9e-9213-4442-b7df-4db8cbe51e5d" providerId="ADAL" clId="{8A8F120A-7D47-4185-8F6A-63C75941CB66}" dt="2024-05-31T14:55:04.244" v="436" actId="478"/>
          <ac:graphicFrameMkLst>
            <pc:docMk/>
            <pc:sldMk cId="1418500179" sldId="2147376306"/>
            <ac:graphicFrameMk id="11" creationId="{9B3CF089-6092-2132-A236-AD66E7295BF4}"/>
          </ac:graphicFrameMkLst>
        </pc:graphicFrameChg>
        <pc:graphicFrameChg chg="add del mod">
          <ac:chgData name="Leah Montner Dixon" userId="d5b2ae9e-9213-4442-b7df-4db8cbe51e5d" providerId="ADAL" clId="{8A8F120A-7D47-4185-8F6A-63C75941CB66}" dt="2024-06-05T13:51:21.673" v="8950" actId="478"/>
          <ac:graphicFrameMkLst>
            <pc:docMk/>
            <pc:sldMk cId="1418500179" sldId="2147376306"/>
            <ac:graphicFrameMk id="14" creationId="{D28CCFD7-6397-024E-6383-B2B08F7F86BB}"/>
          </ac:graphicFrameMkLst>
        </pc:graphicFrameChg>
        <pc:graphicFrameChg chg="add mod">
          <ac:chgData name="Leah Montner Dixon" userId="d5b2ae9e-9213-4442-b7df-4db8cbe51e5d" providerId="ADAL" clId="{8A8F120A-7D47-4185-8F6A-63C75941CB66}" dt="2024-06-05T13:53:41.219" v="8989" actId="404"/>
          <ac:graphicFrameMkLst>
            <pc:docMk/>
            <pc:sldMk cId="1418500179" sldId="2147376306"/>
            <ac:graphicFrameMk id="17" creationId="{E1950B17-561A-840B-31C2-5A116388A281}"/>
          </ac:graphicFrameMkLst>
        </pc:graphicFrameChg>
        <pc:picChg chg="del">
          <ac:chgData name="Leah Montner Dixon" userId="d5b2ae9e-9213-4442-b7df-4db8cbe51e5d" providerId="ADAL" clId="{8A8F120A-7D47-4185-8F6A-63C75941CB66}" dt="2024-05-31T14:52:18.259" v="427" actId="478"/>
          <ac:picMkLst>
            <pc:docMk/>
            <pc:sldMk cId="1418500179" sldId="2147376306"/>
            <ac:picMk id="4" creationId="{48C62098-1397-2707-147E-9BDE1BE6EFB9}"/>
          </ac:picMkLst>
        </pc:picChg>
        <pc:picChg chg="add del mod">
          <ac:chgData name="Leah Montner Dixon" userId="d5b2ae9e-9213-4442-b7df-4db8cbe51e5d" providerId="ADAL" clId="{8A8F120A-7D47-4185-8F6A-63C75941CB66}" dt="2024-06-05T13:57:24.051" v="8992" actId="478"/>
          <ac:picMkLst>
            <pc:docMk/>
            <pc:sldMk cId="1418500179" sldId="2147376306"/>
            <ac:picMk id="12" creationId="{86641A54-0031-0DD2-CD89-2C22FB1BD48F}"/>
          </ac:picMkLst>
        </pc:picChg>
        <pc:picChg chg="add mod modCrop">
          <ac:chgData name="Leah Montner Dixon" userId="d5b2ae9e-9213-4442-b7df-4db8cbe51e5d" providerId="ADAL" clId="{8A8F120A-7D47-4185-8F6A-63C75941CB66}" dt="2024-05-31T14:55:33.352" v="475" actId="732"/>
          <ac:picMkLst>
            <pc:docMk/>
            <pc:sldMk cId="1418500179" sldId="2147376306"/>
            <ac:picMk id="13" creationId="{F7DEC44B-F46F-7635-0B95-D02E57F6B0EF}"/>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8A8F120A-7D47-4185-8F6A-63C75941CB66}" dt="2024-06-05T13:53:46.973" v="8990"/>
              <pc2:cmMkLst xmlns:pc2="http://schemas.microsoft.com/office/powerpoint/2019/9/main/command">
                <pc:docMk/>
                <pc:sldMk cId="1418500179" sldId="2147376306"/>
                <pc2:cmMk id="{276A7F5B-88A2-4901-8BA8-85E97ED3026C}"/>
              </pc2:cmMkLst>
            </pc226:cmChg>
            <pc226:cmChg xmlns:pc226="http://schemas.microsoft.com/office/powerpoint/2022/06/main/command" chg="add del">
              <pc226:chgData name="Leah Montner Dixon" userId="d5b2ae9e-9213-4442-b7df-4db8cbe51e5d" providerId="ADAL" clId="{8A8F120A-7D47-4185-8F6A-63C75941CB66}" dt="2024-06-05T13:53:51.065" v="8991"/>
              <pc2:cmMkLst xmlns:pc2="http://schemas.microsoft.com/office/powerpoint/2019/9/main/command">
                <pc:docMk/>
                <pc:sldMk cId="1418500179" sldId="2147376306"/>
                <pc2:cmMk id="{B4AA635D-5462-42A1-A241-F32CC6EEEAC6}"/>
              </pc2:cmMkLst>
            </pc226:cmChg>
            <pc226:cmChg xmlns:pc226="http://schemas.microsoft.com/office/powerpoint/2022/06/main/command" chg="del">
              <pc226:chgData name="Leah Montner Dixon" userId="d5b2ae9e-9213-4442-b7df-4db8cbe51e5d" providerId="ADAL" clId="{8A8F120A-7D47-4185-8F6A-63C75941CB66}" dt="2024-05-31T14:51:42.399" v="316"/>
              <pc2:cmMkLst xmlns:pc2="http://schemas.microsoft.com/office/powerpoint/2019/9/main/command">
                <pc:docMk/>
                <pc:sldMk cId="1418500179" sldId="2147376306"/>
                <pc2:cmMk id="{EF8C15EB-747A-42BD-9B02-C2B72EB1BCEB}"/>
              </pc2:cmMkLst>
            </pc226:cmChg>
          </p:ext>
        </pc:extLst>
      </pc:sldChg>
      <pc:sldChg chg="del">
        <pc:chgData name="Leah Montner Dixon" userId="d5b2ae9e-9213-4442-b7df-4db8cbe51e5d" providerId="ADAL" clId="{8A8F120A-7D47-4185-8F6A-63C75941CB66}" dt="2024-05-31T18:08:19.338" v="2696" actId="2696"/>
        <pc:sldMkLst>
          <pc:docMk/>
          <pc:sldMk cId="2105179986" sldId="2147376307"/>
        </pc:sldMkLst>
      </pc:sldChg>
      <pc:sldChg chg="ord">
        <pc:chgData name="Leah Montner Dixon" userId="d5b2ae9e-9213-4442-b7df-4db8cbe51e5d" providerId="ADAL" clId="{8A8F120A-7D47-4185-8F6A-63C75941CB66}" dt="2024-05-28T14:58:50.414" v="154"/>
        <pc:sldMkLst>
          <pc:docMk/>
          <pc:sldMk cId="2457113173" sldId="2147376307"/>
        </pc:sldMkLst>
      </pc:sldChg>
      <pc:sldChg chg="modSp mod ord">
        <pc:chgData name="Leah Montner Dixon" userId="d5b2ae9e-9213-4442-b7df-4db8cbe51e5d" providerId="ADAL" clId="{8A8F120A-7D47-4185-8F6A-63C75941CB66}" dt="2024-06-04T14:18:27.548" v="5474" actId="113"/>
        <pc:sldMkLst>
          <pc:docMk/>
          <pc:sldMk cId="4138005644" sldId="2147376309"/>
        </pc:sldMkLst>
        <pc:spChg chg="mod">
          <ac:chgData name="Leah Montner Dixon" userId="d5b2ae9e-9213-4442-b7df-4db8cbe51e5d" providerId="ADAL" clId="{8A8F120A-7D47-4185-8F6A-63C75941CB66}" dt="2024-06-03T13:35:41.279" v="5271" actId="20577"/>
          <ac:spMkLst>
            <pc:docMk/>
            <pc:sldMk cId="4138005644" sldId="2147376309"/>
            <ac:spMk id="7" creationId="{0BFDE09B-69AA-2DE3-D670-4B7EC5986A97}"/>
          </ac:spMkLst>
        </pc:spChg>
        <pc:spChg chg="mod">
          <ac:chgData name="Leah Montner Dixon" userId="d5b2ae9e-9213-4442-b7df-4db8cbe51e5d" providerId="ADAL" clId="{8A8F120A-7D47-4185-8F6A-63C75941CB66}" dt="2024-06-04T14:18:27.548" v="5474" actId="113"/>
          <ac:spMkLst>
            <pc:docMk/>
            <pc:sldMk cId="4138005644" sldId="2147376309"/>
            <ac:spMk id="15" creationId="{9069CA3D-81AD-E42E-34E3-208967E367E3}"/>
          </ac:spMkLst>
        </pc:spChg>
      </pc:sldChg>
      <pc:sldChg chg="ord">
        <pc:chgData name="Leah Montner Dixon" userId="d5b2ae9e-9213-4442-b7df-4db8cbe51e5d" providerId="ADAL" clId="{8A8F120A-7D47-4185-8F6A-63C75941CB66}" dt="2024-05-28T14:59:10.584" v="175"/>
        <pc:sldMkLst>
          <pc:docMk/>
          <pc:sldMk cId="2911796388" sldId="2147376311"/>
        </pc:sldMkLst>
      </pc:sldChg>
      <pc:sldChg chg="modSp mod addCm modCm">
        <pc:chgData name="Leah Montner Dixon" userId="d5b2ae9e-9213-4442-b7df-4db8cbe51e5d" providerId="ADAL" clId="{8A8F120A-7D47-4185-8F6A-63C75941CB66}" dt="2024-06-04T19:01:26.853" v="6101" actId="20577"/>
        <pc:sldMkLst>
          <pc:docMk/>
          <pc:sldMk cId="3865870440" sldId="2147376311"/>
        </pc:sldMkLst>
        <pc:spChg chg="mod">
          <ac:chgData name="Leah Montner Dixon" userId="d5b2ae9e-9213-4442-b7df-4db8cbe51e5d" providerId="ADAL" clId="{8A8F120A-7D47-4185-8F6A-63C75941CB66}" dt="2024-06-03T13:35:19.232" v="5263" actId="20577"/>
          <ac:spMkLst>
            <pc:docMk/>
            <pc:sldMk cId="3865870440" sldId="2147376311"/>
            <ac:spMk id="8" creationId="{4E1EAB2D-A448-D5C6-8B11-0C1A8D911C6C}"/>
          </ac:spMkLst>
        </pc:spChg>
        <pc:spChg chg="mod">
          <ac:chgData name="Leah Montner Dixon" userId="d5b2ae9e-9213-4442-b7df-4db8cbe51e5d" providerId="ADAL" clId="{8A8F120A-7D47-4185-8F6A-63C75941CB66}" dt="2024-05-31T15:22:15.517" v="616" actId="113"/>
          <ac:spMkLst>
            <pc:docMk/>
            <pc:sldMk cId="3865870440" sldId="2147376311"/>
            <ac:spMk id="9" creationId="{6E515D76-A2D3-AEF2-9FB4-1B2CC840BA21}"/>
          </ac:spMkLst>
        </pc:spChg>
        <pc:spChg chg="mod">
          <ac:chgData name="Leah Montner Dixon" userId="d5b2ae9e-9213-4442-b7df-4db8cbe51e5d" providerId="ADAL" clId="{8A8F120A-7D47-4185-8F6A-63C75941CB66}" dt="2024-06-04T19:01:26.853" v="6101" actId="20577"/>
          <ac:spMkLst>
            <pc:docMk/>
            <pc:sldMk cId="3865870440" sldId="2147376311"/>
            <ac:spMk id="10" creationId="{E0202D2F-67D8-C6C4-4BCB-489DE03722ED}"/>
          </ac:spMkLst>
        </pc:spChg>
        <pc:spChg chg="mod">
          <ac:chgData name="Leah Montner Dixon" userId="d5b2ae9e-9213-4442-b7df-4db8cbe51e5d" providerId="ADAL" clId="{8A8F120A-7D47-4185-8F6A-63C75941CB66}" dt="2024-06-03T13:31:55.635" v="5255" actId="20577"/>
          <ac:spMkLst>
            <pc:docMk/>
            <pc:sldMk cId="3865870440" sldId="2147376311"/>
            <ac:spMk id="15" creationId="{00AE9BF8-CBE6-1A12-2759-8B3FE2F33DCE}"/>
          </ac:spMkLst>
        </pc:spChg>
        <pc:extLst>
          <p:ext xmlns:p="http://schemas.openxmlformats.org/presentationml/2006/main" uri="{D6D511B9-2390-475A-947B-AFAB55BFBCF1}">
            <pc226:cmChg xmlns:pc226="http://schemas.microsoft.com/office/powerpoint/2022/06/main/command" chg="add mod">
              <pc226:chgData name="Leah Montner Dixon" userId="d5b2ae9e-9213-4442-b7df-4db8cbe51e5d" providerId="ADAL" clId="{8A8F120A-7D47-4185-8F6A-63C75941CB66}" dt="2024-06-04T19:01:14.942" v="6091"/>
              <pc2:cmMkLst xmlns:pc2="http://schemas.microsoft.com/office/powerpoint/2019/9/main/command">
                <pc:docMk/>
                <pc:sldMk cId="3865870440" sldId="2147376311"/>
                <pc2:cmMk id="{BEDE5D3E-0E7C-47B1-ADF0-85413DC31140}"/>
              </pc2:cmMkLst>
            </pc226:cmChg>
          </p:ext>
        </pc:extLst>
      </pc:sldChg>
      <pc:sldChg chg="ord">
        <pc:chgData name="Leah Montner Dixon" userId="d5b2ae9e-9213-4442-b7df-4db8cbe51e5d" providerId="ADAL" clId="{8A8F120A-7D47-4185-8F6A-63C75941CB66}" dt="2024-05-28T14:59:13.909" v="177"/>
        <pc:sldMkLst>
          <pc:docMk/>
          <pc:sldMk cId="3063729784" sldId="2147376312"/>
        </pc:sldMkLst>
      </pc:sldChg>
      <pc:sldChg chg="ord">
        <pc:chgData name="Leah Montner Dixon" userId="d5b2ae9e-9213-4442-b7df-4db8cbe51e5d" providerId="ADAL" clId="{8A8F120A-7D47-4185-8F6A-63C75941CB66}" dt="2024-05-28T14:59:16.713" v="179"/>
        <pc:sldMkLst>
          <pc:docMk/>
          <pc:sldMk cId="2004642400" sldId="2147376313"/>
        </pc:sldMkLst>
      </pc:sldChg>
      <pc:sldChg chg="addSp delSp modSp new mod ord">
        <pc:chgData name="Leah Montner Dixon" userId="d5b2ae9e-9213-4442-b7df-4db8cbe51e5d" providerId="ADAL" clId="{8A8F120A-7D47-4185-8F6A-63C75941CB66}" dt="2024-05-28T14:57:23.410" v="129"/>
        <pc:sldMkLst>
          <pc:docMk/>
          <pc:sldMk cId="3819164822" sldId="2147376315"/>
        </pc:sldMkLst>
        <pc:spChg chg="del">
          <ac:chgData name="Leah Montner Dixon" userId="d5b2ae9e-9213-4442-b7df-4db8cbe51e5d" providerId="ADAL" clId="{8A8F120A-7D47-4185-8F6A-63C75941CB66}" dt="2024-05-10T19:40:04.599" v="2" actId="478"/>
          <ac:spMkLst>
            <pc:docMk/>
            <pc:sldMk cId="3819164822" sldId="2147376315"/>
            <ac:spMk id="2" creationId="{8FCD2438-1AD9-CCE5-1EC9-5982A72E96E4}"/>
          </ac:spMkLst>
        </pc:spChg>
        <pc:spChg chg="del">
          <ac:chgData name="Leah Montner Dixon" userId="d5b2ae9e-9213-4442-b7df-4db8cbe51e5d" providerId="ADAL" clId="{8A8F120A-7D47-4185-8F6A-63C75941CB66}" dt="2024-05-10T19:40:04.599" v="2" actId="478"/>
          <ac:spMkLst>
            <pc:docMk/>
            <pc:sldMk cId="3819164822" sldId="2147376315"/>
            <ac:spMk id="3" creationId="{2ABA28A3-7A45-A913-0F52-24FDB28172FC}"/>
          </ac:spMkLst>
        </pc:spChg>
        <pc:picChg chg="add mod">
          <ac:chgData name="Leah Montner Dixon" userId="d5b2ae9e-9213-4442-b7df-4db8cbe51e5d" providerId="ADAL" clId="{8A8F120A-7D47-4185-8F6A-63C75941CB66}" dt="2024-05-10T19:40:02.055" v="1"/>
          <ac:picMkLst>
            <pc:docMk/>
            <pc:sldMk cId="3819164822" sldId="2147376315"/>
            <ac:picMk id="5" creationId="{0743041B-4BAB-6C89-78CF-002FB9D966D4}"/>
          </ac:picMkLst>
        </pc:picChg>
        <pc:picChg chg="add mod">
          <ac:chgData name="Leah Montner Dixon" userId="d5b2ae9e-9213-4442-b7df-4db8cbe51e5d" providerId="ADAL" clId="{8A8F120A-7D47-4185-8F6A-63C75941CB66}" dt="2024-05-10T19:40:02.055" v="1"/>
          <ac:picMkLst>
            <pc:docMk/>
            <pc:sldMk cId="3819164822" sldId="2147376315"/>
            <ac:picMk id="7" creationId="{6DEBE7C3-FBE2-7C8D-A71B-B6D8B8B71D68}"/>
          </ac:picMkLst>
        </pc:picChg>
      </pc:sldChg>
      <pc:sldChg chg="del">
        <pc:chgData name="Leah Montner Dixon" userId="d5b2ae9e-9213-4442-b7df-4db8cbe51e5d" providerId="ADAL" clId="{8A8F120A-7D47-4185-8F6A-63C75941CB66}" dt="2024-05-28T14:59:21.177" v="180" actId="47"/>
        <pc:sldMkLst>
          <pc:docMk/>
          <pc:sldMk cId="3739168764" sldId="2147376324"/>
        </pc:sldMkLst>
      </pc:sldChg>
      <pc:sldChg chg="addSp modSp new ord">
        <pc:chgData name="Leah Montner Dixon" userId="d5b2ae9e-9213-4442-b7df-4db8cbe51e5d" providerId="ADAL" clId="{8A8F120A-7D47-4185-8F6A-63C75941CB66}" dt="2024-05-28T14:59:47.888" v="187"/>
        <pc:sldMkLst>
          <pc:docMk/>
          <pc:sldMk cId="2778887570" sldId="2147376325"/>
        </pc:sldMkLst>
        <pc:picChg chg="add mod">
          <ac:chgData name="Leah Montner Dixon" userId="d5b2ae9e-9213-4442-b7df-4db8cbe51e5d" providerId="ADAL" clId="{8A8F120A-7D47-4185-8F6A-63C75941CB66}" dt="2024-05-28T14:59:26.942" v="185" actId="14100"/>
          <ac:picMkLst>
            <pc:docMk/>
            <pc:sldMk cId="2778887570" sldId="2147376325"/>
            <ac:picMk id="1026" creationId="{F1166C15-6184-8260-634A-38FE3AD39026}"/>
          </ac:picMkLst>
        </pc:picChg>
      </pc:sldChg>
      <pc:sldChg chg="addSp new ord">
        <pc:chgData name="Leah Montner Dixon" userId="d5b2ae9e-9213-4442-b7df-4db8cbe51e5d" providerId="ADAL" clId="{8A8F120A-7D47-4185-8F6A-63C75941CB66}" dt="2024-05-28T15:00:34.016" v="189"/>
        <pc:sldMkLst>
          <pc:docMk/>
          <pc:sldMk cId="803600320" sldId="2147376326"/>
        </pc:sldMkLst>
        <pc:picChg chg="add">
          <ac:chgData name="Leah Montner Dixon" userId="d5b2ae9e-9213-4442-b7df-4db8cbe51e5d" providerId="ADAL" clId="{8A8F120A-7D47-4185-8F6A-63C75941CB66}" dt="2024-05-16T19:49:42.769" v="7"/>
          <ac:picMkLst>
            <pc:docMk/>
            <pc:sldMk cId="803600320" sldId="2147376326"/>
            <ac:picMk id="2050" creationId="{97503BE5-1F3A-3613-91CD-78FFDF86CC88}"/>
          </ac:picMkLst>
        </pc:picChg>
      </pc:sldChg>
      <pc:sldChg chg="addSp new del">
        <pc:chgData name="Leah Montner Dixon" userId="d5b2ae9e-9213-4442-b7df-4db8cbe51e5d" providerId="ADAL" clId="{8A8F120A-7D47-4185-8F6A-63C75941CB66}" dt="2024-05-28T19:24:08.590" v="190" actId="47"/>
        <pc:sldMkLst>
          <pc:docMk/>
          <pc:sldMk cId="327605923" sldId="2147376327"/>
        </pc:sldMkLst>
        <pc:picChg chg="add">
          <ac:chgData name="Leah Montner Dixon" userId="d5b2ae9e-9213-4442-b7df-4db8cbe51e5d" providerId="ADAL" clId="{8A8F120A-7D47-4185-8F6A-63C75941CB66}" dt="2024-05-16T19:49:56.086" v="9"/>
          <ac:picMkLst>
            <pc:docMk/>
            <pc:sldMk cId="327605923" sldId="2147376327"/>
            <ac:picMk id="3074" creationId="{B862F834-6264-63BA-34F1-7306899E8808}"/>
          </ac:picMkLst>
        </pc:picChg>
      </pc:sldChg>
      <pc:sldChg chg="addSp modSp new mod ord">
        <pc:chgData name="Leah Montner Dixon" userId="d5b2ae9e-9213-4442-b7df-4db8cbe51e5d" providerId="ADAL" clId="{8A8F120A-7D47-4185-8F6A-63C75941CB66}" dt="2024-06-04T19:29:57.315" v="6948"/>
        <pc:sldMkLst>
          <pc:docMk/>
          <pc:sldMk cId="634515670" sldId="2147376328"/>
        </pc:sldMkLst>
        <pc:spChg chg="mod">
          <ac:chgData name="Leah Montner Dixon" userId="d5b2ae9e-9213-4442-b7df-4db8cbe51e5d" providerId="ADAL" clId="{8A8F120A-7D47-4185-8F6A-63C75941CB66}" dt="2024-06-04T19:29:57.315" v="6948"/>
          <ac:spMkLst>
            <pc:docMk/>
            <pc:sldMk cId="634515670" sldId="2147376328"/>
            <ac:spMk id="29" creationId="{3888B36D-5541-1A46-ABB0-1E9CCADB753C}"/>
          </ac:spMkLst>
        </pc:spChg>
        <pc:picChg chg="add">
          <ac:chgData name="Leah Montner Dixon" userId="d5b2ae9e-9213-4442-b7df-4db8cbe51e5d" providerId="ADAL" clId="{8A8F120A-7D47-4185-8F6A-63C75941CB66}" dt="2024-05-16T19:50:02.616" v="11"/>
          <ac:picMkLst>
            <pc:docMk/>
            <pc:sldMk cId="634515670" sldId="2147376328"/>
            <ac:picMk id="4098" creationId="{C1947E3C-1009-23A9-5FDA-0957EB78F0B0}"/>
          </ac:picMkLst>
        </pc:picChg>
      </pc:sldChg>
      <pc:sldChg chg="addSp delSp modSp new mod ord addCm delCm modNotesTx">
        <pc:chgData name="Leah Montner Dixon" userId="d5b2ae9e-9213-4442-b7df-4db8cbe51e5d" providerId="ADAL" clId="{8A8F120A-7D47-4185-8F6A-63C75941CB66}" dt="2024-06-04T19:17:49.893" v="6431"/>
        <pc:sldMkLst>
          <pc:docMk/>
          <pc:sldMk cId="1083432643" sldId="2147376329"/>
        </pc:sldMkLst>
        <pc:spChg chg="add del">
          <ac:chgData name="Leah Montner Dixon" userId="d5b2ae9e-9213-4442-b7df-4db8cbe51e5d" providerId="ADAL" clId="{8A8F120A-7D47-4185-8F6A-63C75941CB66}" dt="2024-05-17T19:04:34.444" v="15" actId="22"/>
          <ac:spMkLst>
            <pc:docMk/>
            <pc:sldMk cId="1083432643" sldId="2147376329"/>
            <ac:spMk id="3" creationId="{B1AFB8AA-E0A9-591B-227E-92B546D5C161}"/>
          </ac:spMkLst>
        </pc:spChg>
        <pc:spChg chg="add mod">
          <ac:chgData name="Leah Montner Dixon" userId="d5b2ae9e-9213-4442-b7df-4db8cbe51e5d" providerId="ADAL" clId="{8A8F120A-7D47-4185-8F6A-63C75941CB66}" dt="2024-06-04T14:23:56.261" v="5489" actId="1037"/>
          <ac:spMkLst>
            <pc:docMk/>
            <pc:sldMk cId="1083432643" sldId="2147376329"/>
            <ac:spMk id="5" creationId="{3521CADE-BCE9-836C-DBD5-DFEA7CE74FAB}"/>
          </ac:spMkLst>
        </pc:spChg>
        <pc:spChg chg="mod">
          <ac:chgData name="Leah Montner Dixon" userId="d5b2ae9e-9213-4442-b7df-4db8cbe51e5d" providerId="ADAL" clId="{8A8F120A-7D47-4185-8F6A-63C75941CB66}" dt="2024-06-04T19:17:44.674" v="6430" actId="33524"/>
          <ac:spMkLst>
            <pc:docMk/>
            <pc:sldMk cId="1083432643" sldId="2147376329"/>
            <ac:spMk id="7" creationId="{F51BE235-8156-64D7-97E6-BB31CE2A6994}"/>
          </ac:spMkLst>
        </pc:spChg>
        <pc:picChg chg="add">
          <ac:chgData name="Leah Montner Dixon" userId="d5b2ae9e-9213-4442-b7df-4db8cbe51e5d" providerId="ADAL" clId="{8A8F120A-7D47-4185-8F6A-63C75941CB66}" dt="2024-05-17T19:04:28.414" v="13"/>
          <ac:picMkLst>
            <pc:docMk/>
            <pc:sldMk cId="1083432643" sldId="2147376329"/>
            <ac:picMk id="1026" creationId="{DFAEE119-B356-6EF3-D12B-84D0B1E6D9D0}"/>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8A8F120A-7D47-4185-8F6A-63C75941CB66}" dt="2024-06-04T19:17:49.893" v="6431"/>
              <pc2:cmMkLst xmlns:pc2="http://schemas.microsoft.com/office/powerpoint/2019/9/main/command">
                <pc:docMk/>
                <pc:sldMk cId="1083432643" sldId="2147376329"/>
                <pc2:cmMk id="{B26FF8F9-7995-46ED-B120-FF000443B12D}"/>
              </pc2:cmMkLst>
            </pc226:cmChg>
          </p:ext>
        </pc:extLst>
      </pc:sldChg>
      <pc:sldChg chg="addSp delSp modSp new mod ord addCm delCm">
        <pc:chgData name="Leah Montner Dixon" userId="d5b2ae9e-9213-4442-b7df-4db8cbe51e5d" providerId="ADAL" clId="{8A8F120A-7D47-4185-8F6A-63C75941CB66}" dt="2024-06-05T13:57:38.936" v="8993"/>
        <pc:sldMkLst>
          <pc:docMk/>
          <pc:sldMk cId="2318376956" sldId="2147376330"/>
        </pc:sldMkLst>
        <pc:spChg chg="mod">
          <ac:chgData name="Leah Montner Dixon" userId="d5b2ae9e-9213-4442-b7df-4db8cbe51e5d" providerId="ADAL" clId="{8A8F120A-7D47-4185-8F6A-63C75941CB66}" dt="2024-05-31T18:57:07.875" v="4256" actId="20577"/>
          <ac:spMkLst>
            <pc:docMk/>
            <pc:sldMk cId="2318376956" sldId="2147376330"/>
            <ac:spMk id="6" creationId="{8518894A-F026-ED3C-199A-6AD16FC3A2E3}"/>
          </ac:spMkLst>
        </pc:spChg>
        <pc:spChg chg="add mod">
          <ac:chgData name="Leah Montner Dixon" userId="d5b2ae9e-9213-4442-b7df-4db8cbe51e5d" providerId="ADAL" clId="{8A8F120A-7D47-4185-8F6A-63C75941CB66}" dt="2024-06-04T19:25:23.035" v="6664" actId="1076"/>
          <ac:spMkLst>
            <pc:docMk/>
            <pc:sldMk cId="2318376956" sldId="2147376330"/>
            <ac:spMk id="7" creationId="{240B697D-9F66-1138-938C-47B04194403E}"/>
          </ac:spMkLst>
        </pc:spChg>
        <pc:spChg chg="add mod ord">
          <ac:chgData name="Leah Montner Dixon" userId="d5b2ae9e-9213-4442-b7df-4db8cbe51e5d" providerId="ADAL" clId="{8A8F120A-7D47-4185-8F6A-63C75941CB66}" dt="2024-05-31T15:24:24.380" v="647" actId="12788"/>
          <ac:spMkLst>
            <pc:docMk/>
            <pc:sldMk cId="2318376956" sldId="2147376330"/>
            <ac:spMk id="8" creationId="{769DED3A-6B7F-76EC-322F-CB38E86A8BF4}"/>
          </ac:spMkLst>
        </pc:spChg>
        <pc:spChg chg="add mod">
          <ac:chgData name="Leah Montner Dixon" userId="d5b2ae9e-9213-4442-b7df-4db8cbe51e5d" providerId="ADAL" clId="{8A8F120A-7D47-4185-8F6A-63C75941CB66}" dt="2024-06-04T19:25:26.696" v="6681" actId="20577"/>
          <ac:spMkLst>
            <pc:docMk/>
            <pc:sldMk cId="2318376956" sldId="2147376330"/>
            <ac:spMk id="9" creationId="{BA89148D-EF4E-6ABB-1698-C08156E24547}"/>
          </ac:spMkLst>
        </pc:spChg>
        <pc:spChg chg="add mod">
          <ac:chgData name="Leah Montner Dixon" userId="d5b2ae9e-9213-4442-b7df-4db8cbe51e5d" providerId="ADAL" clId="{8A8F120A-7D47-4185-8F6A-63C75941CB66}" dt="2024-05-31T15:25:08.529" v="689" actId="20577"/>
          <ac:spMkLst>
            <pc:docMk/>
            <pc:sldMk cId="2318376956" sldId="2147376330"/>
            <ac:spMk id="10" creationId="{9B29397B-1BE0-4892-D18B-49789EE3C125}"/>
          </ac:spMkLst>
        </pc:spChg>
        <pc:spChg chg="add mod">
          <ac:chgData name="Leah Montner Dixon" userId="d5b2ae9e-9213-4442-b7df-4db8cbe51e5d" providerId="ADAL" clId="{8A8F120A-7D47-4185-8F6A-63C75941CB66}" dt="2024-05-31T15:24:24.380" v="647" actId="12788"/>
          <ac:spMkLst>
            <pc:docMk/>
            <pc:sldMk cId="2318376956" sldId="2147376330"/>
            <ac:spMk id="11" creationId="{F4AA20C0-D73C-C26D-903F-EC984E25918B}"/>
          </ac:spMkLst>
        </pc:spChg>
        <pc:spChg chg="add mod">
          <ac:chgData name="Leah Montner Dixon" userId="d5b2ae9e-9213-4442-b7df-4db8cbe51e5d" providerId="ADAL" clId="{8A8F120A-7D47-4185-8F6A-63C75941CB66}" dt="2024-05-31T15:24:24.380" v="647" actId="12788"/>
          <ac:spMkLst>
            <pc:docMk/>
            <pc:sldMk cId="2318376956" sldId="2147376330"/>
            <ac:spMk id="12" creationId="{6448F718-3BF3-4AE8-9FC1-D4121C2798F2}"/>
          </ac:spMkLst>
        </pc:spChg>
        <pc:spChg chg="add mod">
          <ac:chgData name="Leah Montner Dixon" userId="d5b2ae9e-9213-4442-b7df-4db8cbe51e5d" providerId="ADAL" clId="{8A8F120A-7D47-4185-8F6A-63C75941CB66}" dt="2024-05-31T15:27:54.685" v="729" actId="12788"/>
          <ac:spMkLst>
            <pc:docMk/>
            <pc:sldMk cId="2318376956" sldId="2147376330"/>
            <ac:spMk id="14" creationId="{161F98EB-92AE-C0FF-609B-BB5823A81466}"/>
          </ac:spMkLst>
        </pc:spChg>
        <pc:graphicFrameChg chg="add mod">
          <ac:chgData name="Leah Montner Dixon" userId="d5b2ae9e-9213-4442-b7df-4db8cbe51e5d" providerId="ADAL" clId="{8A8F120A-7D47-4185-8F6A-63C75941CB66}" dt="2024-06-04T14:34:32.705" v="5649" actId="404"/>
          <ac:graphicFrameMkLst>
            <pc:docMk/>
            <pc:sldMk cId="2318376956" sldId="2147376330"/>
            <ac:graphicFrameMk id="13" creationId="{E7044C04-7938-A2A7-22B4-6D75E294008F}"/>
          </ac:graphicFrameMkLst>
        </pc:graphicFrameChg>
        <pc:picChg chg="del mod ord">
          <ac:chgData name="Leah Montner Dixon" userId="d5b2ae9e-9213-4442-b7df-4db8cbe51e5d" providerId="ADAL" clId="{8A8F120A-7D47-4185-8F6A-63C75941CB66}" dt="2024-05-31T15:24:19.034" v="646" actId="478"/>
          <ac:picMkLst>
            <pc:docMk/>
            <pc:sldMk cId="2318376956" sldId="2147376330"/>
            <ac:picMk id="3" creationId="{BF70C422-7A7C-C4B3-3A62-2856EC2FD084}"/>
          </ac:picMkLst>
        </pc:picChg>
        <pc:picChg chg="add">
          <ac:chgData name="Leah Montner Dixon" userId="d5b2ae9e-9213-4442-b7df-4db8cbe51e5d" providerId="ADAL" clId="{8A8F120A-7D47-4185-8F6A-63C75941CB66}" dt="2024-05-28T14:35:53.509" v="76"/>
          <ac:picMkLst>
            <pc:docMk/>
            <pc:sldMk cId="2318376956" sldId="2147376330"/>
            <ac:picMk id="1026" creationId="{2EB21A37-46B1-13BD-65E8-4F0F41AD5C08}"/>
          </ac:picMkLst>
        </pc:picChg>
        <pc:picChg chg="del mod">
          <ac:chgData name="Leah Montner Dixon" userId="d5b2ae9e-9213-4442-b7df-4db8cbe51e5d" providerId="ADAL" clId="{8A8F120A-7D47-4185-8F6A-63C75941CB66}" dt="2024-05-31T15:28:47.145" v="732" actId="478"/>
          <ac:picMkLst>
            <pc:docMk/>
            <pc:sldMk cId="2318376956" sldId="2147376330"/>
            <ac:picMk id="2050" creationId="{586247F3-BE09-B90D-9435-80BBC921566E}"/>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8A8F120A-7D47-4185-8F6A-63C75941CB66}" dt="2024-06-05T13:57:38.936" v="8993"/>
              <pc2:cmMkLst xmlns:pc2="http://schemas.microsoft.com/office/powerpoint/2019/9/main/command">
                <pc:docMk/>
                <pc:sldMk cId="2318376956" sldId="2147376330"/>
                <pc2:cmMk id="{A2BD6E06-E073-478E-BEF3-3FAB890D2663}"/>
              </pc2:cmMkLst>
            </pc226:cmChg>
            <pc226:cmChg xmlns:pc226="http://schemas.microsoft.com/office/powerpoint/2022/06/main/command" chg="add del">
              <pc226:chgData name="Leah Montner Dixon" userId="d5b2ae9e-9213-4442-b7df-4db8cbe51e5d" providerId="ADAL" clId="{8A8F120A-7D47-4185-8F6A-63C75941CB66}" dt="2024-06-04T19:25:28.905" v="6682"/>
              <pc2:cmMkLst xmlns:pc2="http://schemas.microsoft.com/office/powerpoint/2019/9/main/command">
                <pc:docMk/>
                <pc:sldMk cId="2318376956" sldId="2147376330"/>
                <pc2:cmMk id="{29420630-BC42-45F0-94C8-B738C7454876}"/>
              </pc2:cmMkLst>
            </pc226:cmChg>
          </p:ext>
        </pc:extLst>
      </pc:sldChg>
      <pc:sldChg chg="addSp new ord">
        <pc:chgData name="Leah Montner Dixon" userId="d5b2ae9e-9213-4442-b7df-4db8cbe51e5d" providerId="ADAL" clId="{8A8F120A-7D47-4185-8F6A-63C75941CB66}" dt="2024-05-28T19:25:42.178" v="198"/>
        <pc:sldMkLst>
          <pc:docMk/>
          <pc:sldMk cId="300800550" sldId="2147376331"/>
        </pc:sldMkLst>
        <pc:picChg chg="add">
          <ac:chgData name="Leah Montner Dixon" userId="d5b2ae9e-9213-4442-b7df-4db8cbe51e5d" providerId="ADAL" clId="{8A8F120A-7D47-4185-8F6A-63C75941CB66}" dt="2024-05-28T14:36:32.325" v="78"/>
          <ac:picMkLst>
            <pc:docMk/>
            <pc:sldMk cId="300800550" sldId="2147376331"/>
            <ac:picMk id="2050" creationId="{586247F3-BE09-B90D-9435-80BBC921566E}"/>
          </ac:picMkLst>
        </pc:picChg>
      </pc:sldChg>
      <pc:sldChg chg="addSp new ord">
        <pc:chgData name="Leah Montner Dixon" userId="d5b2ae9e-9213-4442-b7df-4db8cbe51e5d" providerId="ADAL" clId="{8A8F120A-7D47-4185-8F6A-63C75941CB66}" dt="2024-05-28T19:25:42.178" v="198"/>
        <pc:sldMkLst>
          <pc:docMk/>
          <pc:sldMk cId="1565358112" sldId="2147376332"/>
        </pc:sldMkLst>
        <pc:picChg chg="add">
          <ac:chgData name="Leah Montner Dixon" userId="d5b2ae9e-9213-4442-b7df-4db8cbe51e5d" providerId="ADAL" clId="{8A8F120A-7D47-4185-8F6A-63C75941CB66}" dt="2024-05-28T14:36:48.555" v="80"/>
          <ac:picMkLst>
            <pc:docMk/>
            <pc:sldMk cId="1565358112" sldId="2147376332"/>
            <ac:picMk id="3074" creationId="{F9D3DC95-B611-8086-87F3-1998B74FF197}"/>
          </ac:picMkLst>
        </pc:picChg>
      </pc:sldChg>
      <pc:sldChg chg="addSp modSp new mod ord">
        <pc:chgData name="Leah Montner Dixon" userId="d5b2ae9e-9213-4442-b7df-4db8cbe51e5d" providerId="ADAL" clId="{8A8F120A-7D47-4185-8F6A-63C75941CB66}" dt="2024-05-28T19:24:56.297" v="194"/>
        <pc:sldMkLst>
          <pc:docMk/>
          <pc:sldMk cId="3957916236" sldId="2147376333"/>
        </pc:sldMkLst>
        <pc:spChg chg="add">
          <ac:chgData name="Leah Montner Dixon" userId="d5b2ae9e-9213-4442-b7df-4db8cbe51e5d" providerId="ADAL" clId="{8A8F120A-7D47-4185-8F6A-63C75941CB66}" dt="2024-05-28T14:44:50.487" v="82" actId="22"/>
          <ac:spMkLst>
            <pc:docMk/>
            <pc:sldMk cId="3957916236" sldId="2147376333"/>
            <ac:spMk id="3" creationId="{25FAD902-BF28-0E60-1146-AAB9244CFE32}"/>
          </ac:spMkLst>
        </pc:spChg>
        <pc:spChg chg="add mod">
          <ac:chgData name="Leah Montner Dixon" userId="d5b2ae9e-9213-4442-b7df-4db8cbe51e5d" providerId="ADAL" clId="{8A8F120A-7D47-4185-8F6A-63C75941CB66}" dt="2024-05-28T14:44:55.473" v="84" actId="1076"/>
          <ac:spMkLst>
            <pc:docMk/>
            <pc:sldMk cId="3957916236" sldId="2147376333"/>
            <ac:spMk id="5" creationId="{6B593DE0-6574-D414-7E73-D20FB3003091}"/>
          </ac:spMkLst>
        </pc:spChg>
      </pc:sldChg>
      <pc:sldChg chg="modSp mod">
        <pc:chgData name="Leah Montner Dixon" userId="d5b2ae9e-9213-4442-b7df-4db8cbe51e5d" providerId="ADAL" clId="{8A8F120A-7D47-4185-8F6A-63C75941CB66}" dt="2024-06-04T21:16:38.915" v="8536" actId="113"/>
        <pc:sldMkLst>
          <pc:docMk/>
          <pc:sldMk cId="2637148642" sldId="2147376335"/>
        </pc:sldMkLst>
        <pc:spChg chg="mod">
          <ac:chgData name="Leah Montner Dixon" userId="d5b2ae9e-9213-4442-b7df-4db8cbe51e5d" providerId="ADAL" clId="{8A8F120A-7D47-4185-8F6A-63C75941CB66}" dt="2024-05-31T18:10:47.006" v="2829" actId="20577"/>
          <ac:spMkLst>
            <pc:docMk/>
            <pc:sldMk cId="2637148642" sldId="2147376335"/>
            <ac:spMk id="2" creationId="{7978AFE2-6164-C54B-B04F-D2B5DCD8EAD6}"/>
          </ac:spMkLst>
        </pc:spChg>
        <pc:spChg chg="mod">
          <ac:chgData name="Leah Montner Dixon" userId="d5b2ae9e-9213-4442-b7df-4db8cbe51e5d" providerId="ADAL" clId="{8A8F120A-7D47-4185-8F6A-63C75941CB66}" dt="2024-06-04T21:16:38.915" v="8536" actId="113"/>
          <ac:spMkLst>
            <pc:docMk/>
            <pc:sldMk cId="2637148642" sldId="2147376335"/>
            <ac:spMk id="7" creationId="{D1ED556F-26AC-9BB6-A59E-66BBC930C1BE}"/>
          </ac:spMkLst>
        </pc:spChg>
      </pc:sldChg>
      <pc:sldChg chg="modSp add mod">
        <pc:chgData name="Leah Montner Dixon" userId="d5b2ae9e-9213-4442-b7df-4db8cbe51e5d" providerId="ADAL" clId="{8A8F120A-7D47-4185-8F6A-63C75941CB66}" dt="2024-06-04T21:16:47.538" v="8538" actId="113"/>
        <pc:sldMkLst>
          <pc:docMk/>
          <pc:sldMk cId="2736590272" sldId="2147376336"/>
        </pc:sldMkLst>
        <pc:spChg chg="mod">
          <ac:chgData name="Leah Montner Dixon" userId="d5b2ae9e-9213-4442-b7df-4db8cbe51e5d" providerId="ADAL" clId="{8A8F120A-7D47-4185-8F6A-63C75941CB66}" dt="2024-05-31T18:10:50.575" v="2830" actId="20577"/>
          <ac:spMkLst>
            <pc:docMk/>
            <pc:sldMk cId="2736590272" sldId="2147376336"/>
            <ac:spMk id="2" creationId="{7978AFE2-6164-C54B-B04F-D2B5DCD8EAD6}"/>
          </ac:spMkLst>
        </pc:spChg>
        <pc:spChg chg="mod">
          <ac:chgData name="Leah Montner Dixon" userId="d5b2ae9e-9213-4442-b7df-4db8cbe51e5d" providerId="ADAL" clId="{8A8F120A-7D47-4185-8F6A-63C75941CB66}" dt="2024-06-04T21:16:47.538" v="8538" actId="113"/>
          <ac:spMkLst>
            <pc:docMk/>
            <pc:sldMk cId="2736590272" sldId="2147376336"/>
            <ac:spMk id="7" creationId="{D1ED556F-26AC-9BB6-A59E-66BBC930C1BE}"/>
          </ac:spMkLst>
        </pc:spChg>
      </pc:sldChg>
      <pc:sldChg chg="modSp add mod ord">
        <pc:chgData name="Leah Montner Dixon" userId="d5b2ae9e-9213-4442-b7df-4db8cbe51e5d" providerId="ADAL" clId="{8A8F120A-7D47-4185-8F6A-63C75941CB66}" dt="2024-06-04T21:16:32.776" v="8535" actId="113"/>
        <pc:sldMkLst>
          <pc:docMk/>
          <pc:sldMk cId="4085750728" sldId="2147376337"/>
        </pc:sldMkLst>
        <pc:spChg chg="mod">
          <ac:chgData name="Leah Montner Dixon" userId="d5b2ae9e-9213-4442-b7df-4db8cbe51e5d" providerId="ADAL" clId="{8A8F120A-7D47-4185-8F6A-63C75941CB66}" dt="2024-05-31T18:10:42.965" v="2828" actId="20577"/>
          <ac:spMkLst>
            <pc:docMk/>
            <pc:sldMk cId="4085750728" sldId="2147376337"/>
            <ac:spMk id="2" creationId="{7978AFE2-6164-C54B-B04F-D2B5DCD8EAD6}"/>
          </ac:spMkLst>
        </pc:spChg>
        <pc:spChg chg="mod">
          <ac:chgData name="Leah Montner Dixon" userId="d5b2ae9e-9213-4442-b7df-4db8cbe51e5d" providerId="ADAL" clId="{8A8F120A-7D47-4185-8F6A-63C75941CB66}" dt="2024-06-04T21:16:32.776" v="8535" actId="113"/>
          <ac:spMkLst>
            <pc:docMk/>
            <pc:sldMk cId="4085750728" sldId="2147376337"/>
            <ac:spMk id="7" creationId="{D1ED556F-26AC-9BB6-A59E-66BBC930C1BE}"/>
          </ac:spMkLst>
        </pc:spChg>
      </pc:sldChg>
      <pc:sldChg chg="modSp add mod">
        <pc:chgData name="Leah Montner Dixon" userId="d5b2ae9e-9213-4442-b7df-4db8cbe51e5d" providerId="ADAL" clId="{8A8F120A-7D47-4185-8F6A-63C75941CB66}" dt="2024-06-05T14:29:16.266" v="9000" actId="14100"/>
        <pc:sldMkLst>
          <pc:docMk/>
          <pc:sldMk cId="739230498" sldId="2147376338"/>
        </pc:sldMkLst>
        <pc:spChg chg="mod">
          <ac:chgData name="Leah Montner Dixon" userId="d5b2ae9e-9213-4442-b7df-4db8cbe51e5d" providerId="ADAL" clId="{8A8F120A-7D47-4185-8F6A-63C75941CB66}" dt="2024-05-31T18:10:53.179" v="2831" actId="20577"/>
          <ac:spMkLst>
            <pc:docMk/>
            <pc:sldMk cId="739230498" sldId="2147376338"/>
            <ac:spMk id="2" creationId="{7978AFE2-6164-C54B-B04F-D2B5DCD8EAD6}"/>
          </ac:spMkLst>
        </pc:spChg>
        <pc:spChg chg="mod">
          <ac:chgData name="Leah Montner Dixon" userId="d5b2ae9e-9213-4442-b7df-4db8cbe51e5d" providerId="ADAL" clId="{8A8F120A-7D47-4185-8F6A-63C75941CB66}" dt="2024-06-05T14:29:16.266" v="9000" actId="14100"/>
          <ac:spMkLst>
            <pc:docMk/>
            <pc:sldMk cId="739230498" sldId="2147376338"/>
            <ac:spMk id="7" creationId="{D1ED556F-26AC-9BB6-A59E-66BBC930C1BE}"/>
          </ac:spMkLst>
        </pc:spChg>
      </pc:sldChg>
      <pc:sldChg chg="new del">
        <pc:chgData name="Leah Montner Dixon" userId="d5b2ae9e-9213-4442-b7df-4db8cbe51e5d" providerId="ADAL" clId="{8A8F120A-7D47-4185-8F6A-63C75941CB66}" dt="2024-05-28T19:26:08.900" v="201" actId="47"/>
        <pc:sldMkLst>
          <pc:docMk/>
          <pc:sldMk cId="4110246633" sldId="2147376339"/>
        </pc:sldMkLst>
      </pc:sldChg>
      <pc:sldChg chg="addSp delSp modSp mod">
        <pc:chgData name="Leah Montner Dixon" userId="d5b2ae9e-9213-4442-b7df-4db8cbe51e5d" providerId="ADAL" clId="{8A8F120A-7D47-4185-8F6A-63C75941CB66}" dt="2024-06-04T21:16:27.422" v="8534" actId="113"/>
        <pc:sldMkLst>
          <pc:docMk/>
          <pc:sldMk cId="1102302557" sldId="2147376340"/>
        </pc:sldMkLst>
        <pc:spChg chg="mod">
          <ac:chgData name="Leah Montner Dixon" userId="d5b2ae9e-9213-4442-b7df-4db8cbe51e5d" providerId="ADAL" clId="{8A8F120A-7D47-4185-8F6A-63C75941CB66}" dt="2024-05-31T18:10:40.131" v="2827" actId="20577"/>
          <ac:spMkLst>
            <pc:docMk/>
            <pc:sldMk cId="1102302557" sldId="2147376340"/>
            <ac:spMk id="2" creationId="{7978AFE2-6164-C54B-B04F-D2B5DCD8EAD6}"/>
          </ac:spMkLst>
        </pc:spChg>
        <pc:spChg chg="add mod">
          <ac:chgData name="Leah Montner Dixon" userId="d5b2ae9e-9213-4442-b7df-4db8cbe51e5d" providerId="ADAL" clId="{8A8F120A-7D47-4185-8F6A-63C75941CB66}" dt="2024-06-04T21:16:27.422" v="8534" actId="113"/>
          <ac:spMkLst>
            <pc:docMk/>
            <pc:sldMk cId="1102302557" sldId="2147376340"/>
            <ac:spMk id="4" creationId="{1FF62371-0158-FA8E-CFCB-B34B22A40669}"/>
          </ac:spMkLst>
        </pc:spChg>
        <pc:spChg chg="del mod">
          <ac:chgData name="Leah Montner Dixon" userId="d5b2ae9e-9213-4442-b7df-4db8cbe51e5d" providerId="ADAL" clId="{8A8F120A-7D47-4185-8F6A-63C75941CB66}" dt="2024-06-04T21:09:13.336" v="8209" actId="478"/>
          <ac:spMkLst>
            <pc:docMk/>
            <pc:sldMk cId="1102302557" sldId="2147376340"/>
            <ac:spMk id="7" creationId="{D1ED556F-26AC-9BB6-A59E-66BBC930C1BE}"/>
          </ac:spMkLst>
        </pc:spChg>
      </pc:sldChg>
      <pc:sldChg chg="addSp delSp modSp mod">
        <pc:chgData name="Leah Montner Dixon" userId="d5b2ae9e-9213-4442-b7df-4db8cbe51e5d" providerId="ADAL" clId="{8A8F120A-7D47-4185-8F6A-63C75941CB66}" dt="2024-05-31T19:07:08.279" v="4927" actId="113"/>
        <pc:sldMkLst>
          <pc:docMk/>
          <pc:sldMk cId="1045854534" sldId="2147376344"/>
        </pc:sldMkLst>
        <pc:spChg chg="mod">
          <ac:chgData name="Leah Montner Dixon" userId="d5b2ae9e-9213-4442-b7df-4db8cbe51e5d" providerId="ADAL" clId="{8A8F120A-7D47-4185-8F6A-63C75941CB66}" dt="2024-05-31T19:06:22.056" v="4925" actId="20577"/>
          <ac:spMkLst>
            <pc:docMk/>
            <pc:sldMk cId="1045854534" sldId="2147376344"/>
            <ac:spMk id="6" creationId="{5B69F90B-6885-383F-C246-76DA1E924F3B}"/>
          </ac:spMkLst>
        </pc:spChg>
        <pc:spChg chg="add mod">
          <ac:chgData name="Leah Montner Dixon" userId="d5b2ae9e-9213-4442-b7df-4db8cbe51e5d" providerId="ADAL" clId="{8A8F120A-7D47-4185-8F6A-63C75941CB66}" dt="2024-05-31T16:18:18.936" v="1338" actId="20577"/>
          <ac:spMkLst>
            <pc:docMk/>
            <pc:sldMk cId="1045854534" sldId="2147376344"/>
            <ac:spMk id="8" creationId="{49B47BF4-B55B-E441-CD9A-86FE7BB19409}"/>
          </ac:spMkLst>
        </pc:spChg>
        <pc:spChg chg="add mod ord">
          <ac:chgData name="Leah Montner Dixon" userId="d5b2ae9e-9213-4442-b7df-4db8cbe51e5d" providerId="ADAL" clId="{8A8F120A-7D47-4185-8F6A-63C75941CB66}" dt="2024-05-31T16:22:47.971" v="1525" actId="12788"/>
          <ac:spMkLst>
            <pc:docMk/>
            <pc:sldMk cId="1045854534" sldId="2147376344"/>
            <ac:spMk id="9" creationId="{944A5DFA-1353-0C47-0228-19F04E079907}"/>
          </ac:spMkLst>
        </pc:spChg>
        <pc:spChg chg="add mod ord">
          <ac:chgData name="Leah Montner Dixon" userId="d5b2ae9e-9213-4442-b7df-4db8cbe51e5d" providerId="ADAL" clId="{8A8F120A-7D47-4185-8F6A-63C75941CB66}" dt="2024-05-31T16:24:16.982" v="1585" actId="12788"/>
          <ac:spMkLst>
            <pc:docMk/>
            <pc:sldMk cId="1045854534" sldId="2147376344"/>
            <ac:spMk id="10" creationId="{1A55F773-6568-0F3E-122F-66F73B030EBF}"/>
          </ac:spMkLst>
        </pc:spChg>
        <pc:spChg chg="add mod">
          <ac:chgData name="Leah Montner Dixon" userId="d5b2ae9e-9213-4442-b7df-4db8cbe51e5d" providerId="ADAL" clId="{8A8F120A-7D47-4185-8F6A-63C75941CB66}" dt="2024-05-31T16:25:01.154" v="1744" actId="14100"/>
          <ac:spMkLst>
            <pc:docMk/>
            <pc:sldMk cId="1045854534" sldId="2147376344"/>
            <ac:spMk id="11" creationId="{D5EEB22D-57FF-C1E4-F8A2-3AB7C9B518D1}"/>
          </ac:spMkLst>
        </pc:spChg>
        <pc:spChg chg="add mod">
          <ac:chgData name="Leah Montner Dixon" userId="d5b2ae9e-9213-4442-b7df-4db8cbe51e5d" providerId="ADAL" clId="{8A8F120A-7D47-4185-8F6A-63C75941CB66}" dt="2024-05-31T16:24:01.002" v="1581" actId="465"/>
          <ac:spMkLst>
            <pc:docMk/>
            <pc:sldMk cId="1045854534" sldId="2147376344"/>
            <ac:spMk id="12" creationId="{9F7A4A6C-B5DE-1BCF-815A-3595BB5CB672}"/>
          </ac:spMkLst>
        </pc:spChg>
        <pc:spChg chg="add mod">
          <ac:chgData name="Leah Montner Dixon" userId="d5b2ae9e-9213-4442-b7df-4db8cbe51e5d" providerId="ADAL" clId="{8A8F120A-7D47-4185-8F6A-63C75941CB66}" dt="2024-05-31T16:24:01.002" v="1581" actId="465"/>
          <ac:spMkLst>
            <pc:docMk/>
            <pc:sldMk cId="1045854534" sldId="2147376344"/>
            <ac:spMk id="13" creationId="{8D1C79B5-55EE-1F87-C316-8018EA1B1938}"/>
          </ac:spMkLst>
        </pc:spChg>
        <pc:spChg chg="add mod">
          <ac:chgData name="Leah Montner Dixon" userId="d5b2ae9e-9213-4442-b7df-4db8cbe51e5d" providerId="ADAL" clId="{8A8F120A-7D47-4185-8F6A-63C75941CB66}" dt="2024-05-31T19:07:02.994" v="4926" actId="113"/>
          <ac:spMkLst>
            <pc:docMk/>
            <pc:sldMk cId="1045854534" sldId="2147376344"/>
            <ac:spMk id="14" creationId="{82D0EE95-4E5F-264E-F0B5-73085D6490E8}"/>
          </ac:spMkLst>
        </pc:spChg>
        <pc:spChg chg="add mod">
          <ac:chgData name="Leah Montner Dixon" userId="d5b2ae9e-9213-4442-b7df-4db8cbe51e5d" providerId="ADAL" clId="{8A8F120A-7D47-4185-8F6A-63C75941CB66}" dt="2024-05-31T16:25:01.154" v="1744" actId="14100"/>
          <ac:spMkLst>
            <pc:docMk/>
            <pc:sldMk cId="1045854534" sldId="2147376344"/>
            <ac:spMk id="17" creationId="{287BBE20-0F71-3F85-4579-158415228C08}"/>
          </ac:spMkLst>
        </pc:spChg>
        <pc:spChg chg="add del mod">
          <ac:chgData name="Leah Montner Dixon" userId="d5b2ae9e-9213-4442-b7df-4db8cbe51e5d" providerId="ADAL" clId="{8A8F120A-7D47-4185-8F6A-63C75941CB66}" dt="2024-05-31T16:25:18.388" v="1767" actId="478"/>
          <ac:spMkLst>
            <pc:docMk/>
            <pc:sldMk cId="1045854534" sldId="2147376344"/>
            <ac:spMk id="18" creationId="{2207CC4E-E82A-F233-79CB-18314C8C7DC6}"/>
          </ac:spMkLst>
        </pc:spChg>
        <pc:spChg chg="add mod">
          <ac:chgData name="Leah Montner Dixon" userId="d5b2ae9e-9213-4442-b7df-4db8cbe51e5d" providerId="ADAL" clId="{8A8F120A-7D47-4185-8F6A-63C75941CB66}" dt="2024-05-31T16:26:10.476" v="1812" actId="207"/>
          <ac:spMkLst>
            <pc:docMk/>
            <pc:sldMk cId="1045854534" sldId="2147376344"/>
            <ac:spMk id="19" creationId="{D00FBCF4-B424-D73B-D7EA-6BD5E1C3CA68}"/>
          </ac:spMkLst>
        </pc:spChg>
        <pc:spChg chg="add mod">
          <ac:chgData name="Leah Montner Dixon" userId="d5b2ae9e-9213-4442-b7df-4db8cbe51e5d" providerId="ADAL" clId="{8A8F120A-7D47-4185-8F6A-63C75941CB66}" dt="2024-05-31T19:07:08.279" v="4927" actId="113"/>
          <ac:spMkLst>
            <pc:docMk/>
            <pc:sldMk cId="1045854534" sldId="2147376344"/>
            <ac:spMk id="20" creationId="{63932B7D-485D-38D5-5DFE-9901D393CD47}"/>
          </ac:spMkLst>
        </pc:spChg>
        <pc:picChg chg="del mod">
          <ac:chgData name="Leah Montner Dixon" userId="d5b2ae9e-9213-4442-b7df-4db8cbe51e5d" providerId="ADAL" clId="{8A8F120A-7D47-4185-8F6A-63C75941CB66}" dt="2024-05-31T16:28:12.408" v="1854" actId="478"/>
          <ac:picMkLst>
            <pc:docMk/>
            <pc:sldMk cId="1045854534" sldId="2147376344"/>
            <ac:picMk id="3" creationId="{6ABCC5C0-1104-D876-3937-E32FD19F087B}"/>
          </ac:picMkLst>
        </pc:picChg>
        <pc:picChg chg="add del mod">
          <ac:chgData name="Leah Montner Dixon" userId="d5b2ae9e-9213-4442-b7df-4db8cbe51e5d" providerId="ADAL" clId="{8A8F120A-7D47-4185-8F6A-63C75941CB66}" dt="2024-05-31T16:19:50.075" v="1343" actId="21"/>
          <ac:picMkLst>
            <pc:docMk/>
            <pc:sldMk cId="1045854534" sldId="2147376344"/>
            <ac:picMk id="7" creationId="{0F40EBA0-A2D5-2776-8412-A69016F7EDF5}"/>
          </ac:picMkLst>
        </pc:picChg>
        <pc:picChg chg="add del mod">
          <ac:chgData name="Leah Montner Dixon" userId="d5b2ae9e-9213-4442-b7df-4db8cbe51e5d" providerId="ADAL" clId="{8A8F120A-7D47-4185-8F6A-63C75941CB66}" dt="2024-05-31T16:26:00.928" v="1811" actId="478"/>
          <ac:picMkLst>
            <pc:docMk/>
            <pc:sldMk cId="1045854534" sldId="2147376344"/>
            <ac:picMk id="16" creationId="{4485A3E1-F05C-268E-A742-57216DC7F5F6}"/>
          </ac:picMkLst>
        </pc:picChg>
        <pc:picChg chg="add del mod">
          <ac:chgData name="Leah Montner Dixon" userId="d5b2ae9e-9213-4442-b7df-4db8cbe51e5d" providerId="ADAL" clId="{8A8F120A-7D47-4185-8F6A-63C75941CB66}" dt="2024-05-31T16:24:18.684" v="1586" actId="478"/>
          <ac:picMkLst>
            <pc:docMk/>
            <pc:sldMk cId="1045854534" sldId="2147376344"/>
            <ac:picMk id="21" creationId="{9BD7353C-3000-DA31-ABC2-B98E0B96764A}"/>
          </ac:picMkLst>
        </pc:picChg>
        <pc:picChg chg="add mod">
          <ac:chgData name="Leah Montner Dixon" userId="d5b2ae9e-9213-4442-b7df-4db8cbe51e5d" providerId="ADAL" clId="{8A8F120A-7D47-4185-8F6A-63C75941CB66}" dt="2024-05-31T16:26:28.907" v="1831" actId="1076"/>
          <ac:picMkLst>
            <pc:docMk/>
            <pc:sldMk cId="1045854534" sldId="2147376344"/>
            <ac:picMk id="23" creationId="{D080FE67-09DE-9A39-5CCA-5E8876C6B68B}"/>
          </ac:picMkLst>
        </pc:picChg>
        <pc:picChg chg="add mod">
          <ac:chgData name="Leah Montner Dixon" userId="d5b2ae9e-9213-4442-b7df-4db8cbe51e5d" providerId="ADAL" clId="{8A8F120A-7D47-4185-8F6A-63C75941CB66}" dt="2024-05-31T16:27:03.540" v="1852" actId="1076"/>
          <ac:picMkLst>
            <pc:docMk/>
            <pc:sldMk cId="1045854534" sldId="2147376344"/>
            <ac:picMk id="25" creationId="{4AB8162B-FF19-E882-01CD-2A48C72A1F8C}"/>
          </ac:picMkLst>
        </pc:picChg>
      </pc:sldChg>
      <pc:sldChg chg="delSp del mod">
        <pc:chgData name="Leah Montner Dixon" userId="d5b2ae9e-9213-4442-b7df-4db8cbe51e5d" providerId="ADAL" clId="{8A8F120A-7D47-4185-8F6A-63C75941CB66}" dt="2024-05-31T16:17:45.713" v="1276" actId="47"/>
        <pc:sldMkLst>
          <pc:docMk/>
          <pc:sldMk cId="3436636753" sldId="2147376345"/>
        </pc:sldMkLst>
        <pc:picChg chg="del">
          <ac:chgData name="Leah Montner Dixon" userId="d5b2ae9e-9213-4442-b7df-4db8cbe51e5d" providerId="ADAL" clId="{8A8F120A-7D47-4185-8F6A-63C75941CB66}" dt="2024-05-31T16:17:42.400" v="1274" actId="21"/>
          <ac:picMkLst>
            <pc:docMk/>
            <pc:sldMk cId="3436636753" sldId="2147376345"/>
            <ac:picMk id="3" creationId="{0F40EBA0-A2D5-2776-8412-A69016F7EDF5}"/>
          </ac:picMkLst>
        </pc:picChg>
      </pc:sldChg>
      <pc:sldChg chg="addSp delSp modSp mod ord addCm">
        <pc:chgData name="Leah Montner Dixon" userId="d5b2ae9e-9213-4442-b7df-4db8cbe51e5d" providerId="ADAL" clId="{8A8F120A-7D47-4185-8F6A-63C75941CB66}" dt="2024-06-04T19:27:45.180" v="6824"/>
        <pc:sldMkLst>
          <pc:docMk/>
          <pc:sldMk cId="282143458" sldId="2147376348"/>
        </pc:sldMkLst>
        <pc:spChg chg="add del mod">
          <ac:chgData name="Leah Montner Dixon" userId="d5b2ae9e-9213-4442-b7df-4db8cbe51e5d" providerId="ADAL" clId="{8A8F120A-7D47-4185-8F6A-63C75941CB66}" dt="2024-06-04T19:27:28.476" v="6823" actId="478"/>
          <ac:spMkLst>
            <pc:docMk/>
            <pc:sldMk cId="282143458" sldId="2147376348"/>
            <ac:spMk id="3" creationId="{5E2FDAD8-2F04-1DF7-352C-29F8BFA13090}"/>
          </ac:spMkLst>
        </pc:spChg>
        <pc:spChg chg="mod">
          <ac:chgData name="Leah Montner Dixon" userId="d5b2ae9e-9213-4442-b7df-4db8cbe51e5d" providerId="ADAL" clId="{8A8F120A-7D47-4185-8F6A-63C75941CB66}" dt="2024-05-31T18:56:14.593" v="4217" actId="20577"/>
          <ac:spMkLst>
            <pc:docMk/>
            <pc:sldMk cId="282143458" sldId="2147376348"/>
            <ac:spMk id="6" creationId="{4AD46FDB-B626-89C9-42CA-962C77C55C96}"/>
          </ac:spMkLst>
        </pc:spChg>
        <pc:spChg chg="mod">
          <ac:chgData name="Leah Montner Dixon" userId="d5b2ae9e-9213-4442-b7df-4db8cbe51e5d" providerId="ADAL" clId="{8A8F120A-7D47-4185-8F6A-63C75941CB66}" dt="2024-06-04T19:26:01.335" v="6717" actId="1038"/>
          <ac:spMkLst>
            <pc:docMk/>
            <pc:sldMk cId="282143458" sldId="2147376348"/>
            <ac:spMk id="16" creationId="{EDCDA7E5-1910-5671-46E4-92838611D096}"/>
          </ac:spMkLst>
        </pc:spChg>
        <pc:spChg chg="mod">
          <ac:chgData name="Leah Montner Dixon" userId="d5b2ae9e-9213-4442-b7df-4db8cbe51e5d" providerId="ADAL" clId="{8A8F120A-7D47-4185-8F6A-63C75941CB66}" dt="2024-06-04T19:27:21.917" v="6822" actId="1038"/>
          <ac:spMkLst>
            <pc:docMk/>
            <pc:sldMk cId="282143458" sldId="2147376348"/>
            <ac:spMk id="18" creationId="{1AA50BAD-2435-F6E3-F30D-F209A218A81A}"/>
          </ac:spMkLst>
        </pc:spChg>
        <pc:graphicFrameChg chg="mod">
          <ac:chgData name="Leah Montner Dixon" userId="d5b2ae9e-9213-4442-b7df-4db8cbe51e5d" providerId="ADAL" clId="{8A8F120A-7D47-4185-8F6A-63C75941CB66}" dt="2024-06-04T19:26:13.629" v="6725" actId="14100"/>
          <ac:graphicFrameMkLst>
            <pc:docMk/>
            <pc:sldMk cId="282143458" sldId="2147376348"/>
            <ac:graphicFrameMk id="15" creationId="{8D8109E8-B628-48E3-9796-6CFC2B55FF11}"/>
          </ac:graphicFrameMkLst>
        </pc:graphicFrameChg>
        <pc:graphicFrameChg chg="mod">
          <ac:chgData name="Leah Montner Dixon" userId="d5b2ae9e-9213-4442-b7df-4db8cbe51e5d" providerId="ADAL" clId="{8A8F120A-7D47-4185-8F6A-63C75941CB66}" dt="2024-06-04T19:26:54.595" v="6787" actId="12788"/>
          <ac:graphicFrameMkLst>
            <pc:docMk/>
            <pc:sldMk cId="282143458" sldId="2147376348"/>
            <ac:graphicFrameMk id="17" creationId="{679AC542-9DDB-3C19-3D6D-193B792D76CA}"/>
          </ac:graphicFrameMkLst>
        </pc:graphicFrameChg>
        <pc:cxnChg chg="add mod">
          <ac:chgData name="Leah Montner Dixon" userId="d5b2ae9e-9213-4442-b7df-4db8cbe51e5d" providerId="ADAL" clId="{8A8F120A-7D47-4185-8F6A-63C75941CB66}" dt="2024-06-04T19:26:44.004" v="6784" actId="1036"/>
          <ac:cxnSpMkLst>
            <pc:docMk/>
            <pc:sldMk cId="282143458" sldId="2147376348"/>
            <ac:cxnSpMk id="12" creationId="{350FB7BB-28EC-6B1B-FABB-84FB9718ECD6}"/>
          </ac:cxnSpMkLst>
        </pc:cxnChg>
        <pc:cxnChg chg="add mod">
          <ac:chgData name="Leah Montner Dixon" userId="d5b2ae9e-9213-4442-b7df-4db8cbe51e5d" providerId="ADAL" clId="{8A8F120A-7D47-4185-8F6A-63C75941CB66}" dt="2024-06-04T19:26:54.595" v="6787" actId="12788"/>
          <ac:cxnSpMkLst>
            <pc:docMk/>
            <pc:sldMk cId="282143458" sldId="2147376348"/>
            <ac:cxnSpMk id="14" creationId="{55AF500C-135B-393E-34E2-9C8589D1CBAC}"/>
          </ac:cxnSpMkLst>
        </pc:cxn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8A8F120A-7D47-4185-8F6A-63C75941CB66}" dt="2024-06-04T19:27:45.180" v="6824"/>
              <pc2:cmMkLst xmlns:pc2="http://schemas.microsoft.com/office/powerpoint/2019/9/main/command">
                <pc:docMk/>
                <pc:sldMk cId="282143458" sldId="2147376348"/>
                <pc2:cmMk id="{968932D3-4143-499B-9F23-F8FAF37FC09B}"/>
              </pc2:cmMkLst>
            </pc226:cmChg>
          </p:ext>
        </pc:extLst>
      </pc:sldChg>
      <pc:sldChg chg="modSp mod ord addCm delCm">
        <pc:chgData name="Leah Montner Dixon" userId="d5b2ae9e-9213-4442-b7df-4db8cbe51e5d" providerId="ADAL" clId="{8A8F120A-7D47-4185-8F6A-63C75941CB66}" dt="2024-06-04T19:16:40.716" v="6426" actId="14100"/>
        <pc:sldMkLst>
          <pc:docMk/>
          <pc:sldMk cId="4217998672" sldId="2147376350"/>
        </pc:sldMkLst>
        <pc:spChg chg="mod">
          <ac:chgData name="Leah Montner Dixon" userId="d5b2ae9e-9213-4442-b7df-4db8cbe51e5d" providerId="ADAL" clId="{8A8F120A-7D47-4185-8F6A-63C75941CB66}" dt="2024-06-04T19:16:40.716" v="6426" actId="14100"/>
          <ac:spMkLst>
            <pc:docMk/>
            <pc:sldMk cId="4217998672" sldId="2147376350"/>
            <ac:spMk id="6" creationId="{B1D577EE-80FE-FD1C-D225-0679463AAD84}"/>
          </ac:spMkLst>
        </pc:spChg>
        <pc:graphicFrameChg chg="mod">
          <ac:chgData name="Leah Montner Dixon" userId="d5b2ae9e-9213-4442-b7df-4db8cbe51e5d" providerId="ADAL" clId="{8A8F120A-7D47-4185-8F6A-63C75941CB66}" dt="2024-05-31T18:52:15.651" v="4009" actId="207"/>
          <ac:graphicFrameMkLst>
            <pc:docMk/>
            <pc:sldMk cId="4217998672" sldId="2147376350"/>
            <ac:graphicFrameMk id="14" creationId="{B60974D9-222A-7DAF-0962-F8DF768CDD85}"/>
          </ac:graphicFrameMkLst>
        </pc:graphicFrame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8A8F120A-7D47-4185-8F6A-63C75941CB66}" dt="2024-06-04T19:16:12.245" v="6403"/>
              <pc2:cmMkLst xmlns:pc2="http://schemas.microsoft.com/office/powerpoint/2019/9/main/command">
                <pc:docMk/>
                <pc:sldMk cId="4217998672" sldId="2147376350"/>
                <pc2:cmMk id="{33F8A567-B905-4479-A7FC-9DEBBE40EA01}"/>
              </pc2:cmMkLst>
            </pc226:cmChg>
          </p:ext>
        </pc:extLst>
      </pc:sldChg>
      <pc:sldChg chg="modSp mod addCm delCm">
        <pc:chgData name="Leah Montner Dixon" userId="d5b2ae9e-9213-4442-b7df-4db8cbe51e5d" providerId="ADAL" clId="{8A8F120A-7D47-4185-8F6A-63C75941CB66}" dt="2024-06-04T17:45:16.405" v="5996" actId="14100"/>
        <pc:sldMkLst>
          <pc:docMk/>
          <pc:sldMk cId="1362027338" sldId="2147376352"/>
        </pc:sldMkLst>
        <pc:spChg chg="mod">
          <ac:chgData name="Leah Montner Dixon" userId="d5b2ae9e-9213-4442-b7df-4db8cbe51e5d" providerId="ADAL" clId="{8A8F120A-7D47-4185-8F6A-63C75941CB66}" dt="2024-06-04T17:45:16.405" v="5996" actId="14100"/>
          <ac:spMkLst>
            <pc:docMk/>
            <pc:sldMk cId="1362027338" sldId="2147376352"/>
            <ac:spMk id="16" creationId="{B0BF781D-A03A-F40A-A40C-B6ED996199FC}"/>
          </ac:spMkLst>
        </pc:sp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8A8F120A-7D47-4185-8F6A-63C75941CB66}" dt="2024-06-04T17:44:08.671" v="5933"/>
              <pc2:cmMkLst xmlns:pc2="http://schemas.microsoft.com/office/powerpoint/2019/9/main/command">
                <pc:docMk/>
                <pc:sldMk cId="1362027338" sldId="2147376352"/>
                <pc2:cmMk id="{A843C1DA-1A03-41CA-93E4-4A3477F2FC44}"/>
              </pc2:cmMkLst>
            </pc226:cmChg>
            <pc226:cmChg xmlns:pc226="http://schemas.microsoft.com/office/powerpoint/2022/06/main/command" chg="add del">
              <pc226:chgData name="Leah Montner Dixon" userId="d5b2ae9e-9213-4442-b7df-4db8cbe51e5d" providerId="ADAL" clId="{8A8F120A-7D47-4185-8F6A-63C75941CB66}" dt="2024-06-04T17:44:10.446" v="5934"/>
              <pc2:cmMkLst xmlns:pc2="http://schemas.microsoft.com/office/powerpoint/2019/9/main/command">
                <pc:docMk/>
                <pc:sldMk cId="1362027338" sldId="2147376352"/>
                <pc2:cmMk id="{C3238BF6-28E4-4399-93D6-4AFC4449059A}"/>
              </pc2:cmMkLst>
            </pc226:cmChg>
          </p:ext>
        </pc:extLst>
      </pc:sldChg>
      <pc:sldChg chg="addSp delSp modSp mod ord">
        <pc:chgData name="Leah Montner Dixon" userId="d5b2ae9e-9213-4442-b7df-4db8cbe51e5d" providerId="ADAL" clId="{8A8F120A-7D47-4185-8F6A-63C75941CB66}" dt="2024-06-04T15:58:14.073" v="5780" actId="12788"/>
        <pc:sldMkLst>
          <pc:docMk/>
          <pc:sldMk cId="1053561382" sldId="2147376354"/>
        </pc:sldMkLst>
        <pc:spChg chg="add del mod">
          <ac:chgData name="Leah Montner Dixon" userId="d5b2ae9e-9213-4442-b7df-4db8cbe51e5d" providerId="ADAL" clId="{8A8F120A-7D47-4185-8F6A-63C75941CB66}" dt="2024-06-04T15:57:08.222" v="5725" actId="478"/>
          <ac:spMkLst>
            <pc:docMk/>
            <pc:sldMk cId="1053561382" sldId="2147376354"/>
            <ac:spMk id="3" creationId="{8064D99F-BA4C-0EF1-3E25-494676B194B0}"/>
          </ac:spMkLst>
        </pc:spChg>
        <pc:spChg chg="mod">
          <ac:chgData name="Leah Montner Dixon" userId="d5b2ae9e-9213-4442-b7df-4db8cbe51e5d" providerId="ADAL" clId="{8A8F120A-7D47-4185-8F6A-63C75941CB66}" dt="2024-06-04T14:11:55.611" v="5443" actId="20577"/>
          <ac:spMkLst>
            <pc:docMk/>
            <pc:sldMk cId="1053561382" sldId="2147376354"/>
            <ac:spMk id="6" creationId="{D0B54B9F-9A2F-0F58-67A3-471177D91EC9}"/>
          </ac:spMkLst>
        </pc:spChg>
        <pc:spChg chg="mod">
          <ac:chgData name="Leah Montner Dixon" userId="d5b2ae9e-9213-4442-b7df-4db8cbe51e5d" providerId="ADAL" clId="{8A8F120A-7D47-4185-8F6A-63C75941CB66}" dt="2024-05-31T18:47:29.991" v="3947" actId="20577"/>
          <ac:spMkLst>
            <pc:docMk/>
            <pc:sldMk cId="1053561382" sldId="2147376354"/>
            <ac:spMk id="7" creationId="{E07ED43C-C23C-E087-680F-2F2AC0B7E7EA}"/>
          </ac:spMkLst>
        </pc:spChg>
        <pc:spChg chg="add mod">
          <ac:chgData name="Leah Montner Dixon" userId="d5b2ae9e-9213-4442-b7df-4db8cbe51e5d" providerId="ADAL" clId="{8A8F120A-7D47-4185-8F6A-63C75941CB66}" dt="2024-06-04T15:58:09.234" v="5777" actId="164"/>
          <ac:spMkLst>
            <pc:docMk/>
            <pc:sldMk cId="1053561382" sldId="2147376354"/>
            <ac:spMk id="8" creationId="{B081E73C-A97F-B7A5-754E-70CEEFF5AF22}"/>
          </ac:spMkLst>
        </pc:spChg>
        <pc:spChg chg="add mod">
          <ac:chgData name="Leah Montner Dixon" userId="d5b2ae9e-9213-4442-b7df-4db8cbe51e5d" providerId="ADAL" clId="{8A8F120A-7D47-4185-8F6A-63C75941CB66}" dt="2024-06-04T15:58:09.234" v="5777" actId="164"/>
          <ac:spMkLst>
            <pc:docMk/>
            <pc:sldMk cId="1053561382" sldId="2147376354"/>
            <ac:spMk id="9" creationId="{7957386B-2795-136A-CDBA-DA68F3C06C7C}"/>
          </ac:spMkLst>
        </pc:spChg>
        <pc:spChg chg="mod">
          <ac:chgData name="Leah Montner Dixon" userId="d5b2ae9e-9213-4442-b7df-4db8cbe51e5d" providerId="ADAL" clId="{8A8F120A-7D47-4185-8F6A-63C75941CB66}" dt="2024-06-04T15:58:14.073" v="5780" actId="12788"/>
          <ac:spMkLst>
            <pc:docMk/>
            <pc:sldMk cId="1053561382" sldId="2147376354"/>
            <ac:spMk id="11" creationId="{3D7039BC-4E2E-4ABE-E0E3-664739E12F8D}"/>
          </ac:spMkLst>
        </pc:spChg>
        <pc:spChg chg="mod">
          <ac:chgData name="Leah Montner Dixon" userId="d5b2ae9e-9213-4442-b7df-4db8cbe51e5d" providerId="ADAL" clId="{8A8F120A-7D47-4185-8F6A-63C75941CB66}" dt="2024-06-04T15:58:14.073" v="5780" actId="12788"/>
          <ac:spMkLst>
            <pc:docMk/>
            <pc:sldMk cId="1053561382" sldId="2147376354"/>
            <ac:spMk id="12" creationId="{28F382D8-E156-3FFA-215A-C2F04C3B52FD}"/>
          </ac:spMkLst>
        </pc:spChg>
        <pc:spChg chg="add mod">
          <ac:chgData name="Leah Montner Dixon" userId="d5b2ae9e-9213-4442-b7df-4db8cbe51e5d" providerId="ADAL" clId="{8A8F120A-7D47-4185-8F6A-63C75941CB66}" dt="2024-06-04T15:58:09.234" v="5777" actId="164"/>
          <ac:spMkLst>
            <pc:docMk/>
            <pc:sldMk cId="1053561382" sldId="2147376354"/>
            <ac:spMk id="13" creationId="{4F780249-A382-E4D4-BAB2-DB43A3360B3D}"/>
          </ac:spMkLst>
        </pc:spChg>
        <pc:spChg chg="add mod">
          <ac:chgData name="Leah Montner Dixon" userId="d5b2ae9e-9213-4442-b7df-4db8cbe51e5d" providerId="ADAL" clId="{8A8F120A-7D47-4185-8F6A-63C75941CB66}" dt="2024-06-04T15:58:09.234" v="5777" actId="164"/>
          <ac:spMkLst>
            <pc:docMk/>
            <pc:sldMk cId="1053561382" sldId="2147376354"/>
            <ac:spMk id="15" creationId="{DDB511CE-E2AD-48BF-BB4A-3A087FDFBD4D}"/>
          </ac:spMkLst>
        </pc:spChg>
        <pc:grpChg chg="add mod">
          <ac:chgData name="Leah Montner Dixon" userId="d5b2ae9e-9213-4442-b7df-4db8cbe51e5d" providerId="ADAL" clId="{8A8F120A-7D47-4185-8F6A-63C75941CB66}" dt="2024-06-04T15:58:14.073" v="5780" actId="12788"/>
          <ac:grpSpMkLst>
            <pc:docMk/>
            <pc:sldMk cId="1053561382" sldId="2147376354"/>
            <ac:grpSpMk id="16" creationId="{B3991A96-0A64-4985-0DDB-828F5449F733}"/>
          </ac:grpSpMkLst>
        </pc:grpChg>
        <pc:graphicFrameChg chg="del mod">
          <ac:chgData name="Leah Montner Dixon" userId="d5b2ae9e-9213-4442-b7df-4db8cbe51e5d" providerId="ADAL" clId="{8A8F120A-7D47-4185-8F6A-63C75941CB66}" dt="2024-06-04T15:57:06.092" v="5724" actId="478"/>
          <ac:graphicFrameMkLst>
            <pc:docMk/>
            <pc:sldMk cId="1053561382" sldId="2147376354"/>
            <ac:graphicFrameMk id="10" creationId="{CA4653D4-3FA3-3F71-C65D-90046B7C624E}"/>
          </ac:graphicFrameMkLst>
        </pc:graphicFrameChg>
      </pc:sldChg>
      <pc:sldChg chg="addSp delSp modSp mod ord">
        <pc:chgData name="Leah Montner Dixon" userId="d5b2ae9e-9213-4442-b7df-4db8cbe51e5d" providerId="ADAL" clId="{8A8F120A-7D47-4185-8F6A-63C75941CB66}" dt="2024-06-04T14:36:29.006" v="5653"/>
        <pc:sldMkLst>
          <pc:docMk/>
          <pc:sldMk cId="714838885" sldId="2147376355"/>
        </pc:sldMkLst>
        <pc:spChg chg="mod">
          <ac:chgData name="Leah Montner Dixon" userId="d5b2ae9e-9213-4442-b7df-4db8cbe51e5d" providerId="ADAL" clId="{8A8F120A-7D47-4185-8F6A-63C75941CB66}" dt="2024-05-31T19:00:04.020" v="4575"/>
          <ac:spMkLst>
            <pc:docMk/>
            <pc:sldMk cId="714838885" sldId="2147376355"/>
            <ac:spMk id="5" creationId="{D365A8A1-AFDD-F77C-E150-CFE913FCFFCA}"/>
          </ac:spMkLst>
        </pc:spChg>
        <pc:spChg chg="add mod ord topLvl">
          <ac:chgData name="Leah Montner Dixon" userId="d5b2ae9e-9213-4442-b7df-4db8cbe51e5d" providerId="ADAL" clId="{8A8F120A-7D47-4185-8F6A-63C75941CB66}" dt="2024-05-31T15:37:46.881" v="901" actId="12789"/>
          <ac:spMkLst>
            <pc:docMk/>
            <pc:sldMk cId="714838885" sldId="2147376355"/>
            <ac:spMk id="6" creationId="{2E1D3F87-F755-606E-F5C7-989EE0A4D068}"/>
          </ac:spMkLst>
        </pc:spChg>
        <pc:spChg chg="add mod ord topLvl">
          <ac:chgData name="Leah Montner Dixon" userId="d5b2ae9e-9213-4442-b7df-4db8cbe51e5d" providerId="ADAL" clId="{8A8F120A-7D47-4185-8F6A-63C75941CB66}" dt="2024-05-31T15:37:46.881" v="901" actId="12789"/>
          <ac:spMkLst>
            <pc:docMk/>
            <pc:sldMk cId="714838885" sldId="2147376355"/>
            <ac:spMk id="7" creationId="{37EF1DA7-7A50-E4FA-F314-999BC50465C9}"/>
          </ac:spMkLst>
        </pc:spChg>
        <pc:spChg chg="add mod ord topLvl">
          <ac:chgData name="Leah Montner Dixon" userId="d5b2ae9e-9213-4442-b7df-4db8cbe51e5d" providerId="ADAL" clId="{8A8F120A-7D47-4185-8F6A-63C75941CB66}" dt="2024-05-31T15:37:46.881" v="901" actId="12789"/>
          <ac:spMkLst>
            <pc:docMk/>
            <pc:sldMk cId="714838885" sldId="2147376355"/>
            <ac:spMk id="8" creationId="{FE4B9E42-821F-6079-5424-8CA3C32D543B}"/>
          </ac:spMkLst>
        </pc:spChg>
        <pc:spChg chg="add mod ord topLvl">
          <ac:chgData name="Leah Montner Dixon" userId="d5b2ae9e-9213-4442-b7df-4db8cbe51e5d" providerId="ADAL" clId="{8A8F120A-7D47-4185-8F6A-63C75941CB66}" dt="2024-05-31T15:37:46.881" v="901" actId="12789"/>
          <ac:spMkLst>
            <pc:docMk/>
            <pc:sldMk cId="714838885" sldId="2147376355"/>
            <ac:spMk id="10" creationId="{A9D7E236-EBBD-3539-C5BF-EE4A92C29C71}"/>
          </ac:spMkLst>
        </pc:spChg>
        <pc:spChg chg="add mod">
          <ac:chgData name="Leah Montner Dixon" userId="d5b2ae9e-9213-4442-b7df-4db8cbe51e5d" providerId="ADAL" clId="{8A8F120A-7D47-4185-8F6A-63C75941CB66}" dt="2024-05-31T15:39:45.949" v="955" actId="12788"/>
          <ac:spMkLst>
            <pc:docMk/>
            <pc:sldMk cId="714838885" sldId="2147376355"/>
            <ac:spMk id="15" creationId="{0CBC50D8-28DF-CCE2-1745-FF6532DE2F0D}"/>
          </ac:spMkLst>
        </pc:spChg>
        <pc:spChg chg="add mod">
          <ac:chgData name="Leah Montner Dixon" userId="d5b2ae9e-9213-4442-b7df-4db8cbe51e5d" providerId="ADAL" clId="{8A8F120A-7D47-4185-8F6A-63C75941CB66}" dt="2024-05-31T15:41:13.764" v="999" actId="12789"/>
          <ac:spMkLst>
            <pc:docMk/>
            <pc:sldMk cId="714838885" sldId="2147376355"/>
            <ac:spMk id="19" creationId="{E8334708-C3F7-E81B-40C5-379B7CAA13FB}"/>
          </ac:spMkLst>
        </pc:spChg>
        <pc:spChg chg="add mod">
          <ac:chgData name="Leah Montner Dixon" userId="d5b2ae9e-9213-4442-b7df-4db8cbe51e5d" providerId="ADAL" clId="{8A8F120A-7D47-4185-8F6A-63C75941CB66}" dt="2024-05-31T15:41:13.764" v="999" actId="12789"/>
          <ac:spMkLst>
            <pc:docMk/>
            <pc:sldMk cId="714838885" sldId="2147376355"/>
            <ac:spMk id="20" creationId="{2F595C6B-80D1-9CE4-DE5D-D3297D55F3DD}"/>
          </ac:spMkLst>
        </pc:spChg>
        <pc:spChg chg="add mod">
          <ac:chgData name="Leah Montner Dixon" userId="d5b2ae9e-9213-4442-b7df-4db8cbe51e5d" providerId="ADAL" clId="{8A8F120A-7D47-4185-8F6A-63C75941CB66}" dt="2024-05-31T15:41:13.764" v="999" actId="12789"/>
          <ac:spMkLst>
            <pc:docMk/>
            <pc:sldMk cId="714838885" sldId="2147376355"/>
            <ac:spMk id="21" creationId="{81F6D996-5C7B-896C-8DAD-FEEB0576DD5E}"/>
          </ac:spMkLst>
        </pc:spChg>
        <pc:spChg chg="add mod">
          <ac:chgData name="Leah Montner Dixon" userId="d5b2ae9e-9213-4442-b7df-4db8cbe51e5d" providerId="ADAL" clId="{8A8F120A-7D47-4185-8F6A-63C75941CB66}" dt="2024-05-31T15:41:13.764" v="999" actId="12789"/>
          <ac:spMkLst>
            <pc:docMk/>
            <pc:sldMk cId="714838885" sldId="2147376355"/>
            <ac:spMk id="22" creationId="{3B4FA51C-FE46-23A2-9E59-B4EC32953784}"/>
          </ac:spMkLst>
        </pc:spChg>
        <pc:spChg chg="add del mod">
          <ac:chgData name="Leah Montner Dixon" userId="d5b2ae9e-9213-4442-b7df-4db8cbe51e5d" providerId="ADAL" clId="{8A8F120A-7D47-4185-8F6A-63C75941CB66}" dt="2024-05-31T15:42:45.007" v="1047" actId="478"/>
          <ac:spMkLst>
            <pc:docMk/>
            <pc:sldMk cId="714838885" sldId="2147376355"/>
            <ac:spMk id="23" creationId="{F299D810-4174-6DB2-E875-E57FD0340B0F}"/>
          </ac:spMkLst>
        </pc:spChg>
        <pc:spChg chg="add mod">
          <ac:chgData name="Leah Montner Dixon" userId="d5b2ae9e-9213-4442-b7df-4db8cbe51e5d" providerId="ADAL" clId="{8A8F120A-7D47-4185-8F6A-63C75941CB66}" dt="2024-05-31T15:47:32.765" v="1144" actId="20577"/>
          <ac:spMkLst>
            <pc:docMk/>
            <pc:sldMk cId="714838885" sldId="2147376355"/>
            <ac:spMk id="24" creationId="{AC11BAE5-F33B-AD9B-AEF7-40D3A4927C49}"/>
          </ac:spMkLst>
        </pc:spChg>
        <pc:grpChg chg="add del mod">
          <ac:chgData name="Leah Montner Dixon" userId="d5b2ae9e-9213-4442-b7df-4db8cbe51e5d" providerId="ADAL" clId="{8A8F120A-7D47-4185-8F6A-63C75941CB66}" dt="2024-05-31T15:30:29.673" v="762" actId="165"/>
          <ac:grpSpMkLst>
            <pc:docMk/>
            <pc:sldMk cId="714838885" sldId="2147376355"/>
            <ac:grpSpMk id="11" creationId="{D93CE6AF-85B7-5C08-E723-77EF0E2B4F2A}"/>
          </ac:grpSpMkLst>
        </pc:grpChg>
        <pc:graphicFrameChg chg="add mod">
          <ac:chgData name="Leah Montner Dixon" userId="d5b2ae9e-9213-4442-b7df-4db8cbe51e5d" providerId="ADAL" clId="{8A8F120A-7D47-4185-8F6A-63C75941CB66}" dt="2024-05-31T15:41:13.764" v="999" actId="12789"/>
          <ac:graphicFrameMkLst>
            <pc:docMk/>
            <pc:sldMk cId="714838885" sldId="2147376355"/>
            <ac:graphicFrameMk id="14" creationId="{32550A9F-E2EE-AF86-693E-513DF7C67A2A}"/>
          </ac:graphicFrameMkLst>
        </pc:graphicFrameChg>
        <pc:graphicFrameChg chg="add mod">
          <ac:chgData name="Leah Montner Dixon" userId="d5b2ae9e-9213-4442-b7df-4db8cbe51e5d" providerId="ADAL" clId="{8A8F120A-7D47-4185-8F6A-63C75941CB66}" dt="2024-05-31T15:41:13.764" v="999" actId="12789"/>
          <ac:graphicFrameMkLst>
            <pc:docMk/>
            <pc:sldMk cId="714838885" sldId="2147376355"/>
            <ac:graphicFrameMk id="16" creationId="{068B4FDC-983A-C05E-5E30-65F91BAA67A8}"/>
          </ac:graphicFrameMkLst>
        </pc:graphicFrameChg>
        <pc:graphicFrameChg chg="add mod">
          <ac:chgData name="Leah Montner Dixon" userId="d5b2ae9e-9213-4442-b7df-4db8cbe51e5d" providerId="ADAL" clId="{8A8F120A-7D47-4185-8F6A-63C75941CB66}" dt="2024-05-31T15:41:13.764" v="999" actId="12789"/>
          <ac:graphicFrameMkLst>
            <pc:docMk/>
            <pc:sldMk cId="714838885" sldId="2147376355"/>
            <ac:graphicFrameMk id="17" creationId="{5D8860D9-11F4-D430-3162-7FB7C59E6F93}"/>
          </ac:graphicFrameMkLst>
        </pc:graphicFrameChg>
        <pc:graphicFrameChg chg="add mod">
          <ac:chgData name="Leah Montner Dixon" userId="d5b2ae9e-9213-4442-b7df-4db8cbe51e5d" providerId="ADAL" clId="{8A8F120A-7D47-4185-8F6A-63C75941CB66}" dt="2024-05-31T15:41:13.764" v="999" actId="12789"/>
          <ac:graphicFrameMkLst>
            <pc:docMk/>
            <pc:sldMk cId="714838885" sldId="2147376355"/>
            <ac:graphicFrameMk id="18" creationId="{46775F18-D831-D7BD-5DE1-008D3A0A5F71}"/>
          </ac:graphicFrameMkLst>
        </pc:graphicFrameChg>
        <pc:picChg chg="del mod">
          <ac:chgData name="Leah Montner Dixon" userId="d5b2ae9e-9213-4442-b7df-4db8cbe51e5d" providerId="ADAL" clId="{8A8F120A-7D47-4185-8F6A-63C75941CB66}" dt="2024-05-31T15:41:21.890" v="1001" actId="478"/>
          <ac:picMkLst>
            <pc:docMk/>
            <pc:sldMk cId="714838885" sldId="2147376355"/>
            <ac:picMk id="9" creationId="{110A9135-E513-5B55-EEAD-4F42A22C768D}"/>
          </ac:picMkLst>
        </pc:picChg>
      </pc:sldChg>
      <pc:sldChg chg="modSp mod">
        <pc:chgData name="Leah Montner Dixon" userId="d5b2ae9e-9213-4442-b7df-4db8cbe51e5d" providerId="ADAL" clId="{8A8F120A-7D47-4185-8F6A-63C75941CB66}" dt="2024-06-04T21:16:19.288" v="8533" actId="113"/>
        <pc:sldMkLst>
          <pc:docMk/>
          <pc:sldMk cId="1147571997" sldId="2147376357"/>
        </pc:sldMkLst>
        <pc:spChg chg="mod">
          <ac:chgData name="Leah Montner Dixon" userId="d5b2ae9e-9213-4442-b7df-4db8cbe51e5d" providerId="ADAL" clId="{8A8F120A-7D47-4185-8F6A-63C75941CB66}" dt="2024-06-04T21:16:19.288" v="8533" actId="113"/>
          <ac:spMkLst>
            <pc:docMk/>
            <pc:sldMk cId="1147571997" sldId="2147376357"/>
            <ac:spMk id="7" creationId="{D1ED556F-26AC-9BB6-A59E-66BBC930C1BE}"/>
          </ac:spMkLst>
        </pc:spChg>
      </pc:sldChg>
      <pc:sldChg chg="modSp mod">
        <pc:chgData name="Leah Montner Dixon" userId="d5b2ae9e-9213-4442-b7df-4db8cbe51e5d" providerId="ADAL" clId="{8A8F120A-7D47-4185-8F6A-63C75941CB66}" dt="2024-06-04T15:56:22.193" v="5675" actId="1076"/>
        <pc:sldMkLst>
          <pc:docMk/>
          <pc:sldMk cId="2119397178" sldId="2147376358"/>
        </pc:sldMkLst>
        <pc:spChg chg="mod">
          <ac:chgData name="Leah Montner Dixon" userId="d5b2ae9e-9213-4442-b7df-4db8cbe51e5d" providerId="ADAL" clId="{8A8F120A-7D47-4185-8F6A-63C75941CB66}" dt="2024-06-04T15:56:22.193" v="5675" actId="1076"/>
          <ac:spMkLst>
            <pc:docMk/>
            <pc:sldMk cId="2119397178" sldId="2147376358"/>
            <ac:spMk id="20" creationId="{2F0BB8A7-80CF-17CC-DC1B-C37C7407D188}"/>
          </ac:spMkLst>
        </pc:spChg>
        <pc:spChg chg="mod">
          <ac:chgData name="Leah Montner Dixon" userId="d5b2ae9e-9213-4442-b7df-4db8cbe51e5d" providerId="ADAL" clId="{8A8F120A-7D47-4185-8F6A-63C75941CB66}" dt="2024-05-31T18:40:21.681" v="3501" actId="20577"/>
          <ac:spMkLst>
            <pc:docMk/>
            <pc:sldMk cId="2119397178" sldId="2147376358"/>
            <ac:spMk id="21" creationId="{8C747FA3-5368-B1A9-51A7-D6D44C3D8F09}"/>
          </ac:spMkLst>
        </pc:spChg>
      </pc:sldChg>
      <pc:sldChg chg="addSp delSp modSp mod ord">
        <pc:chgData name="Leah Montner Dixon" userId="d5b2ae9e-9213-4442-b7df-4db8cbe51e5d" providerId="ADAL" clId="{8A8F120A-7D47-4185-8F6A-63C75941CB66}" dt="2024-05-31T19:08:35.631" v="5011" actId="20577"/>
        <pc:sldMkLst>
          <pc:docMk/>
          <pc:sldMk cId="1036399797" sldId="2147376359"/>
        </pc:sldMkLst>
        <pc:spChg chg="add mod topLvl">
          <ac:chgData name="Leah Montner Dixon" userId="d5b2ae9e-9213-4442-b7df-4db8cbe51e5d" providerId="ADAL" clId="{8A8F120A-7D47-4185-8F6A-63C75941CB66}" dt="2024-05-31T17:59:40.961" v="2541" actId="165"/>
          <ac:spMkLst>
            <pc:docMk/>
            <pc:sldMk cId="1036399797" sldId="2147376359"/>
            <ac:spMk id="2" creationId="{00DC3B9D-4A95-31F4-C96A-79E7D4C7B70B}"/>
          </ac:spMkLst>
        </pc:spChg>
        <pc:spChg chg="mod">
          <ac:chgData name="Leah Montner Dixon" userId="d5b2ae9e-9213-4442-b7df-4db8cbe51e5d" providerId="ADAL" clId="{8A8F120A-7D47-4185-8F6A-63C75941CB66}" dt="2024-05-31T19:08:35.631" v="5011" actId="20577"/>
          <ac:spMkLst>
            <pc:docMk/>
            <pc:sldMk cId="1036399797" sldId="2147376359"/>
            <ac:spMk id="7" creationId="{805F4DB0-1670-07F7-3DF2-56695945F0DF}"/>
          </ac:spMkLst>
        </pc:spChg>
        <pc:spChg chg="add mod topLvl">
          <ac:chgData name="Leah Montner Dixon" userId="d5b2ae9e-9213-4442-b7df-4db8cbe51e5d" providerId="ADAL" clId="{8A8F120A-7D47-4185-8F6A-63C75941CB66}" dt="2024-05-31T17:59:40.961" v="2541" actId="165"/>
          <ac:spMkLst>
            <pc:docMk/>
            <pc:sldMk cId="1036399797" sldId="2147376359"/>
            <ac:spMk id="8" creationId="{D2E4BAB5-E9AA-25A1-0E2A-B8C81864B566}"/>
          </ac:spMkLst>
        </pc:spChg>
        <pc:spChg chg="add mod topLvl">
          <ac:chgData name="Leah Montner Dixon" userId="d5b2ae9e-9213-4442-b7df-4db8cbe51e5d" providerId="ADAL" clId="{8A8F120A-7D47-4185-8F6A-63C75941CB66}" dt="2024-05-31T17:59:40.961" v="2541" actId="165"/>
          <ac:spMkLst>
            <pc:docMk/>
            <pc:sldMk cId="1036399797" sldId="2147376359"/>
            <ac:spMk id="9" creationId="{F6451AB4-A494-CFED-3B38-DE6A3A75A104}"/>
          </ac:spMkLst>
        </pc:spChg>
        <pc:spChg chg="add mod topLvl">
          <ac:chgData name="Leah Montner Dixon" userId="d5b2ae9e-9213-4442-b7df-4db8cbe51e5d" providerId="ADAL" clId="{8A8F120A-7D47-4185-8F6A-63C75941CB66}" dt="2024-05-31T17:59:40.961" v="2541" actId="165"/>
          <ac:spMkLst>
            <pc:docMk/>
            <pc:sldMk cId="1036399797" sldId="2147376359"/>
            <ac:spMk id="10" creationId="{3C40DF42-CF77-4776-29DF-30A5DDFE088D}"/>
          </ac:spMkLst>
        </pc:spChg>
        <pc:spChg chg="add mod">
          <ac:chgData name="Leah Montner Dixon" userId="d5b2ae9e-9213-4442-b7df-4db8cbe51e5d" providerId="ADAL" clId="{8A8F120A-7D47-4185-8F6A-63C75941CB66}" dt="2024-05-31T17:55:02.484" v="2401" actId="1076"/>
          <ac:spMkLst>
            <pc:docMk/>
            <pc:sldMk cId="1036399797" sldId="2147376359"/>
            <ac:spMk id="11" creationId="{7F174F78-08C5-8868-8BBF-9ED3ED12EC5A}"/>
          </ac:spMkLst>
        </pc:spChg>
        <pc:spChg chg="add mod topLvl">
          <ac:chgData name="Leah Montner Dixon" userId="d5b2ae9e-9213-4442-b7df-4db8cbe51e5d" providerId="ADAL" clId="{8A8F120A-7D47-4185-8F6A-63C75941CB66}" dt="2024-05-31T18:07:11.252" v="2670" actId="12789"/>
          <ac:spMkLst>
            <pc:docMk/>
            <pc:sldMk cId="1036399797" sldId="2147376359"/>
            <ac:spMk id="12" creationId="{96E87836-BADF-55A2-C5B0-98865D043B81}"/>
          </ac:spMkLst>
        </pc:spChg>
        <pc:spChg chg="add mod topLvl">
          <ac:chgData name="Leah Montner Dixon" userId="d5b2ae9e-9213-4442-b7df-4db8cbe51e5d" providerId="ADAL" clId="{8A8F120A-7D47-4185-8F6A-63C75941CB66}" dt="2024-05-31T17:59:40.961" v="2541" actId="165"/>
          <ac:spMkLst>
            <pc:docMk/>
            <pc:sldMk cId="1036399797" sldId="2147376359"/>
            <ac:spMk id="13" creationId="{196C2E4B-E8D2-D72E-88C3-C38F060CC48A}"/>
          </ac:spMkLst>
        </pc:spChg>
        <pc:spChg chg="add mod">
          <ac:chgData name="Leah Montner Dixon" userId="d5b2ae9e-9213-4442-b7df-4db8cbe51e5d" providerId="ADAL" clId="{8A8F120A-7D47-4185-8F6A-63C75941CB66}" dt="2024-05-31T17:46:26.633" v="2230" actId="114"/>
          <ac:spMkLst>
            <pc:docMk/>
            <pc:sldMk cId="1036399797" sldId="2147376359"/>
            <ac:spMk id="14" creationId="{BD4D35BA-BCB7-CEAF-68A2-E17F4DF644E7}"/>
          </ac:spMkLst>
        </pc:spChg>
        <pc:spChg chg="add mod topLvl">
          <ac:chgData name="Leah Montner Dixon" userId="d5b2ae9e-9213-4442-b7df-4db8cbe51e5d" providerId="ADAL" clId="{8A8F120A-7D47-4185-8F6A-63C75941CB66}" dt="2024-05-31T18:07:11.252" v="2670" actId="12789"/>
          <ac:spMkLst>
            <pc:docMk/>
            <pc:sldMk cId="1036399797" sldId="2147376359"/>
            <ac:spMk id="15" creationId="{76318EDD-988D-4F27-3AC1-E0A47267B901}"/>
          </ac:spMkLst>
        </pc:spChg>
        <pc:spChg chg="add mod topLvl">
          <ac:chgData name="Leah Montner Dixon" userId="d5b2ae9e-9213-4442-b7df-4db8cbe51e5d" providerId="ADAL" clId="{8A8F120A-7D47-4185-8F6A-63C75941CB66}" dt="2024-05-31T17:59:40.961" v="2541" actId="165"/>
          <ac:spMkLst>
            <pc:docMk/>
            <pc:sldMk cId="1036399797" sldId="2147376359"/>
            <ac:spMk id="16" creationId="{BB0CC8A5-F804-FA60-8A29-26AE0D5764FC}"/>
          </ac:spMkLst>
        </pc:spChg>
        <pc:spChg chg="add mod topLvl">
          <ac:chgData name="Leah Montner Dixon" userId="d5b2ae9e-9213-4442-b7df-4db8cbe51e5d" providerId="ADAL" clId="{8A8F120A-7D47-4185-8F6A-63C75941CB66}" dt="2024-05-31T18:07:11.252" v="2670" actId="12789"/>
          <ac:spMkLst>
            <pc:docMk/>
            <pc:sldMk cId="1036399797" sldId="2147376359"/>
            <ac:spMk id="17" creationId="{09D4B5D4-B2C1-A622-8215-301CA04677C8}"/>
          </ac:spMkLst>
        </pc:spChg>
        <pc:spChg chg="add mod topLvl">
          <ac:chgData name="Leah Montner Dixon" userId="d5b2ae9e-9213-4442-b7df-4db8cbe51e5d" providerId="ADAL" clId="{8A8F120A-7D47-4185-8F6A-63C75941CB66}" dt="2024-05-31T17:59:40.961" v="2541" actId="165"/>
          <ac:spMkLst>
            <pc:docMk/>
            <pc:sldMk cId="1036399797" sldId="2147376359"/>
            <ac:spMk id="18" creationId="{A5BDEE0A-A394-31F7-38A8-4B0C67E86916}"/>
          </ac:spMkLst>
        </pc:spChg>
        <pc:spChg chg="add mod topLvl">
          <ac:chgData name="Leah Montner Dixon" userId="d5b2ae9e-9213-4442-b7df-4db8cbe51e5d" providerId="ADAL" clId="{8A8F120A-7D47-4185-8F6A-63C75941CB66}" dt="2024-05-31T18:07:11.252" v="2670" actId="12789"/>
          <ac:spMkLst>
            <pc:docMk/>
            <pc:sldMk cId="1036399797" sldId="2147376359"/>
            <ac:spMk id="19" creationId="{4E38864A-25FD-7388-A961-1D34AD7A4699}"/>
          </ac:spMkLst>
        </pc:spChg>
        <pc:spChg chg="add mod topLvl">
          <ac:chgData name="Leah Montner Dixon" userId="d5b2ae9e-9213-4442-b7df-4db8cbe51e5d" providerId="ADAL" clId="{8A8F120A-7D47-4185-8F6A-63C75941CB66}" dt="2024-05-31T17:59:40.961" v="2541" actId="165"/>
          <ac:spMkLst>
            <pc:docMk/>
            <pc:sldMk cId="1036399797" sldId="2147376359"/>
            <ac:spMk id="20" creationId="{2231D262-2E1B-DA3F-6479-72F93A2EE84A}"/>
          </ac:spMkLst>
        </pc:spChg>
        <pc:spChg chg="add mod topLvl">
          <ac:chgData name="Leah Montner Dixon" userId="d5b2ae9e-9213-4442-b7df-4db8cbe51e5d" providerId="ADAL" clId="{8A8F120A-7D47-4185-8F6A-63C75941CB66}" dt="2024-05-31T17:59:40.961" v="2541" actId="165"/>
          <ac:spMkLst>
            <pc:docMk/>
            <pc:sldMk cId="1036399797" sldId="2147376359"/>
            <ac:spMk id="21" creationId="{3830AD44-1EA4-AB4A-1971-C3598CCFAD11}"/>
          </ac:spMkLst>
        </pc:spChg>
        <pc:spChg chg="add del mod">
          <ac:chgData name="Leah Montner Dixon" userId="d5b2ae9e-9213-4442-b7df-4db8cbe51e5d" providerId="ADAL" clId="{8A8F120A-7D47-4185-8F6A-63C75941CB66}" dt="2024-05-31T17:45:28.478" v="2205" actId="478"/>
          <ac:spMkLst>
            <pc:docMk/>
            <pc:sldMk cId="1036399797" sldId="2147376359"/>
            <ac:spMk id="22" creationId="{26D9D2D8-F6D5-0695-38D1-855CE9A78A06}"/>
          </ac:spMkLst>
        </pc:spChg>
        <pc:spChg chg="add mod topLvl">
          <ac:chgData name="Leah Montner Dixon" userId="d5b2ae9e-9213-4442-b7df-4db8cbe51e5d" providerId="ADAL" clId="{8A8F120A-7D47-4185-8F6A-63C75941CB66}" dt="2024-05-31T17:59:40.961" v="2541" actId="165"/>
          <ac:spMkLst>
            <pc:docMk/>
            <pc:sldMk cId="1036399797" sldId="2147376359"/>
            <ac:spMk id="23" creationId="{935068ED-7601-00D8-32E6-B2643B6AF0F7}"/>
          </ac:spMkLst>
        </pc:spChg>
        <pc:spChg chg="add mod topLvl">
          <ac:chgData name="Leah Montner Dixon" userId="d5b2ae9e-9213-4442-b7df-4db8cbe51e5d" providerId="ADAL" clId="{8A8F120A-7D47-4185-8F6A-63C75941CB66}" dt="2024-05-31T17:59:40.961" v="2541" actId="165"/>
          <ac:spMkLst>
            <pc:docMk/>
            <pc:sldMk cId="1036399797" sldId="2147376359"/>
            <ac:spMk id="24" creationId="{CBA383B1-1CBD-EBB3-23E2-9605FC152817}"/>
          </ac:spMkLst>
        </pc:spChg>
        <pc:spChg chg="add mod topLvl">
          <ac:chgData name="Leah Montner Dixon" userId="d5b2ae9e-9213-4442-b7df-4db8cbe51e5d" providerId="ADAL" clId="{8A8F120A-7D47-4185-8F6A-63C75941CB66}" dt="2024-05-31T17:59:40.961" v="2541" actId="165"/>
          <ac:spMkLst>
            <pc:docMk/>
            <pc:sldMk cId="1036399797" sldId="2147376359"/>
            <ac:spMk id="25" creationId="{0C35D23C-E740-AC10-D6C9-C97B829394D7}"/>
          </ac:spMkLst>
        </pc:spChg>
        <pc:spChg chg="add mod topLvl">
          <ac:chgData name="Leah Montner Dixon" userId="d5b2ae9e-9213-4442-b7df-4db8cbe51e5d" providerId="ADAL" clId="{8A8F120A-7D47-4185-8F6A-63C75941CB66}" dt="2024-05-31T17:59:40.961" v="2541" actId="165"/>
          <ac:spMkLst>
            <pc:docMk/>
            <pc:sldMk cId="1036399797" sldId="2147376359"/>
            <ac:spMk id="26" creationId="{91280D6E-41D5-B180-03E6-2C478E5DE60A}"/>
          </ac:spMkLst>
        </pc:spChg>
        <pc:spChg chg="add mod topLvl">
          <ac:chgData name="Leah Montner Dixon" userId="d5b2ae9e-9213-4442-b7df-4db8cbe51e5d" providerId="ADAL" clId="{8A8F120A-7D47-4185-8F6A-63C75941CB66}" dt="2024-05-31T17:59:40.961" v="2541" actId="165"/>
          <ac:spMkLst>
            <pc:docMk/>
            <pc:sldMk cId="1036399797" sldId="2147376359"/>
            <ac:spMk id="27" creationId="{993B34B7-4F84-8121-B9DD-85E05C740C31}"/>
          </ac:spMkLst>
        </pc:spChg>
        <pc:spChg chg="add mod topLvl">
          <ac:chgData name="Leah Montner Dixon" userId="d5b2ae9e-9213-4442-b7df-4db8cbe51e5d" providerId="ADAL" clId="{8A8F120A-7D47-4185-8F6A-63C75941CB66}" dt="2024-05-31T17:59:40.961" v="2541" actId="165"/>
          <ac:spMkLst>
            <pc:docMk/>
            <pc:sldMk cId="1036399797" sldId="2147376359"/>
            <ac:spMk id="28" creationId="{53374BFB-5178-E4D6-B00B-9FFB7ACF7D13}"/>
          </ac:spMkLst>
        </pc:spChg>
        <pc:spChg chg="add mod topLvl">
          <ac:chgData name="Leah Montner Dixon" userId="d5b2ae9e-9213-4442-b7df-4db8cbe51e5d" providerId="ADAL" clId="{8A8F120A-7D47-4185-8F6A-63C75941CB66}" dt="2024-05-31T17:59:40.961" v="2541" actId="165"/>
          <ac:spMkLst>
            <pc:docMk/>
            <pc:sldMk cId="1036399797" sldId="2147376359"/>
            <ac:spMk id="29" creationId="{1D924525-C910-F9FB-AB0D-E51DAC3217DF}"/>
          </ac:spMkLst>
        </pc:spChg>
        <pc:spChg chg="add mod topLvl">
          <ac:chgData name="Leah Montner Dixon" userId="d5b2ae9e-9213-4442-b7df-4db8cbe51e5d" providerId="ADAL" clId="{8A8F120A-7D47-4185-8F6A-63C75941CB66}" dt="2024-05-31T17:59:40.961" v="2541" actId="165"/>
          <ac:spMkLst>
            <pc:docMk/>
            <pc:sldMk cId="1036399797" sldId="2147376359"/>
            <ac:spMk id="30" creationId="{2C455403-279B-F5E9-B10E-5AD29C3DC30B}"/>
          </ac:spMkLst>
        </pc:spChg>
        <pc:spChg chg="add mod topLvl">
          <ac:chgData name="Leah Montner Dixon" userId="d5b2ae9e-9213-4442-b7df-4db8cbe51e5d" providerId="ADAL" clId="{8A8F120A-7D47-4185-8F6A-63C75941CB66}" dt="2024-05-31T17:59:40.961" v="2541" actId="165"/>
          <ac:spMkLst>
            <pc:docMk/>
            <pc:sldMk cId="1036399797" sldId="2147376359"/>
            <ac:spMk id="36" creationId="{56B72495-89FA-20A7-637E-55868E295B1E}"/>
          </ac:spMkLst>
        </pc:spChg>
        <pc:spChg chg="add mod topLvl">
          <ac:chgData name="Leah Montner Dixon" userId="d5b2ae9e-9213-4442-b7df-4db8cbe51e5d" providerId="ADAL" clId="{8A8F120A-7D47-4185-8F6A-63C75941CB66}" dt="2024-05-31T17:59:40.961" v="2541" actId="165"/>
          <ac:spMkLst>
            <pc:docMk/>
            <pc:sldMk cId="1036399797" sldId="2147376359"/>
            <ac:spMk id="37" creationId="{9769E6F2-E100-22ED-D5A5-C0E2F9D4FC0B}"/>
          </ac:spMkLst>
        </pc:spChg>
        <pc:spChg chg="add mod topLvl">
          <ac:chgData name="Leah Montner Dixon" userId="d5b2ae9e-9213-4442-b7df-4db8cbe51e5d" providerId="ADAL" clId="{8A8F120A-7D47-4185-8F6A-63C75941CB66}" dt="2024-05-31T17:59:40.961" v="2541" actId="165"/>
          <ac:spMkLst>
            <pc:docMk/>
            <pc:sldMk cId="1036399797" sldId="2147376359"/>
            <ac:spMk id="38" creationId="{6D566449-B612-864A-BAA0-37F403CEDE7A}"/>
          </ac:spMkLst>
        </pc:spChg>
        <pc:spChg chg="add mod topLvl">
          <ac:chgData name="Leah Montner Dixon" userId="d5b2ae9e-9213-4442-b7df-4db8cbe51e5d" providerId="ADAL" clId="{8A8F120A-7D47-4185-8F6A-63C75941CB66}" dt="2024-05-31T18:07:27.127" v="2695" actId="1035"/>
          <ac:spMkLst>
            <pc:docMk/>
            <pc:sldMk cId="1036399797" sldId="2147376359"/>
            <ac:spMk id="39" creationId="{1FD088F7-4FF7-2537-C177-4F52FFA9C9B4}"/>
          </ac:spMkLst>
        </pc:spChg>
        <pc:spChg chg="add mod topLvl">
          <ac:chgData name="Leah Montner Dixon" userId="d5b2ae9e-9213-4442-b7df-4db8cbe51e5d" providerId="ADAL" clId="{8A8F120A-7D47-4185-8F6A-63C75941CB66}" dt="2024-05-31T18:07:27.127" v="2695" actId="1035"/>
          <ac:spMkLst>
            <pc:docMk/>
            <pc:sldMk cId="1036399797" sldId="2147376359"/>
            <ac:spMk id="40" creationId="{CDEE2EE7-4906-1B3E-9B8C-C811D696DD2E}"/>
          </ac:spMkLst>
        </pc:spChg>
        <pc:spChg chg="add mod topLvl">
          <ac:chgData name="Leah Montner Dixon" userId="d5b2ae9e-9213-4442-b7df-4db8cbe51e5d" providerId="ADAL" clId="{8A8F120A-7D47-4185-8F6A-63C75941CB66}" dt="2024-05-31T18:07:27.127" v="2695" actId="1035"/>
          <ac:spMkLst>
            <pc:docMk/>
            <pc:sldMk cId="1036399797" sldId="2147376359"/>
            <ac:spMk id="41" creationId="{713482F0-4367-2664-87EF-B068B2FA5057}"/>
          </ac:spMkLst>
        </pc:spChg>
        <pc:spChg chg="add mod topLvl">
          <ac:chgData name="Leah Montner Dixon" userId="d5b2ae9e-9213-4442-b7df-4db8cbe51e5d" providerId="ADAL" clId="{8A8F120A-7D47-4185-8F6A-63C75941CB66}" dt="2024-05-31T17:59:40.961" v="2541" actId="165"/>
          <ac:spMkLst>
            <pc:docMk/>
            <pc:sldMk cId="1036399797" sldId="2147376359"/>
            <ac:spMk id="42" creationId="{8BEAF2E2-6F56-5D45-6AFC-0DAB01D9D7D7}"/>
          </ac:spMkLst>
        </pc:spChg>
        <pc:spChg chg="add mod topLvl">
          <ac:chgData name="Leah Montner Dixon" userId="d5b2ae9e-9213-4442-b7df-4db8cbe51e5d" providerId="ADAL" clId="{8A8F120A-7D47-4185-8F6A-63C75941CB66}" dt="2024-05-31T17:59:40.961" v="2541" actId="165"/>
          <ac:spMkLst>
            <pc:docMk/>
            <pc:sldMk cId="1036399797" sldId="2147376359"/>
            <ac:spMk id="43" creationId="{4DDB854C-866D-6765-3918-BBE928CE651F}"/>
          </ac:spMkLst>
        </pc:spChg>
        <pc:spChg chg="add mod topLvl">
          <ac:chgData name="Leah Montner Dixon" userId="d5b2ae9e-9213-4442-b7df-4db8cbe51e5d" providerId="ADAL" clId="{8A8F120A-7D47-4185-8F6A-63C75941CB66}" dt="2024-05-31T17:59:40.961" v="2541" actId="165"/>
          <ac:spMkLst>
            <pc:docMk/>
            <pc:sldMk cId="1036399797" sldId="2147376359"/>
            <ac:spMk id="44" creationId="{06927AD4-2D0E-2C83-3F01-9C709C7E9A70}"/>
          </ac:spMkLst>
        </pc:spChg>
        <pc:spChg chg="add mod topLvl">
          <ac:chgData name="Leah Montner Dixon" userId="d5b2ae9e-9213-4442-b7df-4db8cbe51e5d" providerId="ADAL" clId="{8A8F120A-7D47-4185-8F6A-63C75941CB66}" dt="2024-05-31T18:07:27.127" v="2695" actId="1035"/>
          <ac:spMkLst>
            <pc:docMk/>
            <pc:sldMk cId="1036399797" sldId="2147376359"/>
            <ac:spMk id="45" creationId="{3E591FEB-3C53-F472-6ED8-0CE85092E3C1}"/>
          </ac:spMkLst>
        </pc:spChg>
        <pc:spChg chg="add mod topLvl">
          <ac:chgData name="Leah Montner Dixon" userId="d5b2ae9e-9213-4442-b7df-4db8cbe51e5d" providerId="ADAL" clId="{8A8F120A-7D47-4185-8F6A-63C75941CB66}" dt="2024-05-31T18:07:27.127" v="2695" actId="1035"/>
          <ac:spMkLst>
            <pc:docMk/>
            <pc:sldMk cId="1036399797" sldId="2147376359"/>
            <ac:spMk id="46" creationId="{A16C6310-A859-7D29-52CE-9C7C9A793D4A}"/>
          </ac:spMkLst>
        </pc:spChg>
        <pc:spChg chg="add mod topLvl">
          <ac:chgData name="Leah Montner Dixon" userId="d5b2ae9e-9213-4442-b7df-4db8cbe51e5d" providerId="ADAL" clId="{8A8F120A-7D47-4185-8F6A-63C75941CB66}" dt="2024-05-31T18:07:27.127" v="2695" actId="1035"/>
          <ac:spMkLst>
            <pc:docMk/>
            <pc:sldMk cId="1036399797" sldId="2147376359"/>
            <ac:spMk id="47" creationId="{14CFCD38-9223-3D8C-23C1-071586295090}"/>
          </ac:spMkLst>
        </pc:spChg>
        <pc:spChg chg="add mod topLvl">
          <ac:chgData name="Leah Montner Dixon" userId="d5b2ae9e-9213-4442-b7df-4db8cbe51e5d" providerId="ADAL" clId="{8A8F120A-7D47-4185-8F6A-63C75941CB66}" dt="2024-05-31T17:59:40.961" v="2541" actId="165"/>
          <ac:spMkLst>
            <pc:docMk/>
            <pc:sldMk cId="1036399797" sldId="2147376359"/>
            <ac:spMk id="48" creationId="{7EB53EEF-6E56-70A4-3F7F-3589779F1E04}"/>
          </ac:spMkLst>
        </pc:spChg>
        <pc:spChg chg="add mod topLvl">
          <ac:chgData name="Leah Montner Dixon" userId="d5b2ae9e-9213-4442-b7df-4db8cbe51e5d" providerId="ADAL" clId="{8A8F120A-7D47-4185-8F6A-63C75941CB66}" dt="2024-05-31T17:59:52.928" v="2543" actId="207"/>
          <ac:spMkLst>
            <pc:docMk/>
            <pc:sldMk cId="1036399797" sldId="2147376359"/>
            <ac:spMk id="49" creationId="{B4DA5742-E122-3625-9731-6E9CA7DE8571}"/>
          </ac:spMkLst>
        </pc:spChg>
        <pc:spChg chg="add mod topLvl">
          <ac:chgData name="Leah Montner Dixon" userId="d5b2ae9e-9213-4442-b7df-4db8cbe51e5d" providerId="ADAL" clId="{8A8F120A-7D47-4185-8F6A-63C75941CB66}" dt="2024-05-31T17:59:40.961" v="2541" actId="165"/>
          <ac:spMkLst>
            <pc:docMk/>
            <pc:sldMk cId="1036399797" sldId="2147376359"/>
            <ac:spMk id="50" creationId="{35506F55-98C8-C251-C105-8C06904CBECF}"/>
          </ac:spMkLst>
        </pc:spChg>
        <pc:spChg chg="add mod topLvl">
          <ac:chgData name="Leah Montner Dixon" userId="d5b2ae9e-9213-4442-b7df-4db8cbe51e5d" providerId="ADAL" clId="{8A8F120A-7D47-4185-8F6A-63C75941CB66}" dt="2024-05-31T18:07:27.127" v="2695" actId="1035"/>
          <ac:spMkLst>
            <pc:docMk/>
            <pc:sldMk cId="1036399797" sldId="2147376359"/>
            <ac:spMk id="51" creationId="{1A033E80-92FE-EF86-C9C8-6078B3CCE063}"/>
          </ac:spMkLst>
        </pc:spChg>
        <pc:spChg chg="add mod topLvl">
          <ac:chgData name="Leah Montner Dixon" userId="d5b2ae9e-9213-4442-b7df-4db8cbe51e5d" providerId="ADAL" clId="{8A8F120A-7D47-4185-8F6A-63C75941CB66}" dt="2024-05-31T18:07:27.127" v="2695" actId="1035"/>
          <ac:spMkLst>
            <pc:docMk/>
            <pc:sldMk cId="1036399797" sldId="2147376359"/>
            <ac:spMk id="52" creationId="{85DE4513-F4CC-4266-1DE2-F4E06F11881C}"/>
          </ac:spMkLst>
        </pc:spChg>
        <pc:spChg chg="add mod topLvl">
          <ac:chgData name="Leah Montner Dixon" userId="d5b2ae9e-9213-4442-b7df-4db8cbe51e5d" providerId="ADAL" clId="{8A8F120A-7D47-4185-8F6A-63C75941CB66}" dt="2024-05-31T18:07:27.127" v="2695" actId="1035"/>
          <ac:spMkLst>
            <pc:docMk/>
            <pc:sldMk cId="1036399797" sldId="2147376359"/>
            <ac:spMk id="53" creationId="{B4458B1A-4979-BC76-56F7-EAFF4D3F564D}"/>
          </ac:spMkLst>
        </pc:spChg>
        <pc:grpChg chg="add del mod topLvl">
          <ac:chgData name="Leah Montner Dixon" userId="d5b2ae9e-9213-4442-b7df-4db8cbe51e5d" providerId="ADAL" clId="{8A8F120A-7D47-4185-8F6A-63C75941CB66}" dt="2024-05-31T17:57:51.451" v="2478" actId="165"/>
          <ac:grpSpMkLst>
            <pc:docMk/>
            <pc:sldMk cId="1036399797" sldId="2147376359"/>
            <ac:grpSpMk id="31" creationId="{55D13AC9-3968-CF4E-1587-97C1A176C058}"/>
          </ac:grpSpMkLst>
        </pc:grpChg>
        <pc:grpChg chg="add del mod topLvl">
          <ac:chgData name="Leah Montner Dixon" userId="d5b2ae9e-9213-4442-b7df-4db8cbe51e5d" providerId="ADAL" clId="{8A8F120A-7D47-4185-8F6A-63C75941CB66}" dt="2024-05-31T17:57:51.451" v="2478" actId="165"/>
          <ac:grpSpMkLst>
            <pc:docMk/>
            <pc:sldMk cId="1036399797" sldId="2147376359"/>
            <ac:grpSpMk id="32" creationId="{11A184E5-345D-BE98-65AE-A1614D8816DE}"/>
          </ac:grpSpMkLst>
        </pc:grpChg>
        <pc:grpChg chg="add del mod topLvl">
          <ac:chgData name="Leah Montner Dixon" userId="d5b2ae9e-9213-4442-b7df-4db8cbe51e5d" providerId="ADAL" clId="{8A8F120A-7D47-4185-8F6A-63C75941CB66}" dt="2024-05-31T17:57:51.451" v="2478" actId="165"/>
          <ac:grpSpMkLst>
            <pc:docMk/>
            <pc:sldMk cId="1036399797" sldId="2147376359"/>
            <ac:grpSpMk id="33" creationId="{D5761FB5-FC9C-D67E-CEA9-D35BF2B64A48}"/>
          </ac:grpSpMkLst>
        </pc:grpChg>
        <pc:grpChg chg="add del mod topLvl">
          <ac:chgData name="Leah Montner Dixon" userId="d5b2ae9e-9213-4442-b7df-4db8cbe51e5d" providerId="ADAL" clId="{8A8F120A-7D47-4185-8F6A-63C75941CB66}" dt="2024-05-31T17:57:51.451" v="2478" actId="165"/>
          <ac:grpSpMkLst>
            <pc:docMk/>
            <pc:sldMk cId="1036399797" sldId="2147376359"/>
            <ac:grpSpMk id="34" creationId="{54BCD348-1C19-96F5-DEE4-C9E874B1AB0C}"/>
          </ac:grpSpMkLst>
        </pc:grpChg>
        <pc:grpChg chg="add del mod">
          <ac:chgData name="Leah Montner Dixon" userId="d5b2ae9e-9213-4442-b7df-4db8cbe51e5d" providerId="ADAL" clId="{8A8F120A-7D47-4185-8F6A-63C75941CB66}" dt="2024-05-31T17:57:49.256" v="2477" actId="165"/>
          <ac:grpSpMkLst>
            <pc:docMk/>
            <pc:sldMk cId="1036399797" sldId="2147376359"/>
            <ac:grpSpMk id="35" creationId="{F1F75360-63CD-7C0E-FED1-7EA333C09E00}"/>
          </ac:grpSpMkLst>
        </pc:grpChg>
        <pc:grpChg chg="add del mod">
          <ac:chgData name="Leah Montner Dixon" userId="d5b2ae9e-9213-4442-b7df-4db8cbe51e5d" providerId="ADAL" clId="{8A8F120A-7D47-4185-8F6A-63C75941CB66}" dt="2024-05-31T17:57:44.424" v="2476" actId="165"/>
          <ac:grpSpMkLst>
            <pc:docMk/>
            <pc:sldMk cId="1036399797" sldId="2147376359"/>
            <ac:grpSpMk id="54" creationId="{1BC07885-340F-1CFD-FAE8-1230DF943B53}"/>
          </ac:grpSpMkLst>
        </pc:grpChg>
        <pc:grpChg chg="add del mod">
          <ac:chgData name="Leah Montner Dixon" userId="d5b2ae9e-9213-4442-b7df-4db8cbe51e5d" providerId="ADAL" clId="{8A8F120A-7D47-4185-8F6A-63C75941CB66}" dt="2024-05-31T17:57:44.424" v="2476" actId="165"/>
          <ac:grpSpMkLst>
            <pc:docMk/>
            <pc:sldMk cId="1036399797" sldId="2147376359"/>
            <ac:grpSpMk id="55" creationId="{95D8299A-4440-3255-BCA8-7F88553A0199}"/>
          </ac:grpSpMkLst>
        </pc:grpChg>
        <pc:grpChg chg="add del mod">
          <ac:chgData name="Leah Montner Dixon" userId="d5b2ae9e-9213-4442-b7df-4db8cbe51e5d" providerId="ADAL" clId="{8A8F120A-7D47-4185-8F6A-63C75941CB66}" dt="2024-05-31T17:58:34.565" v="2491" actId="165"/>
          <ac:grpSpMkLst>
            <pc:docMk/>
            <pc:sldMk cId="1036399797" sldId="2147376359"/>
            <ac:grpSpMk id="56" creationId="{69490AA5-C9B5-EC46-4581-5E7685417881}"/>
          </ac:grpSpMkLst>
        </pc:grpChg>
        <pc:grpChg chg="add del mod">
          <ac:chgData name="Leah Montner Dixon" userId="d5b2ae9e-9213-4442-b7df-4db8cbe51e5d" providerId="ADAL" clId="{8A8F120A-7D47-4185-8F6A-63C75941CB66}" dt="2024-05-31T17:58:34.565" v="2491" actId="165"/>
          <ac:grpSpMkLst>
            <pc:docMk/>
            <pc:sldMk cId="1036399797" sldId="2147376359"/>
            <ac:grpSpMk id="57" creationId="{E8A9D49B-242E-53C7-672B-01C0365C823D}"/>
          </ac:grpSpMkLst>
        </pc:grpChg>
        <pc:grpChg chg="add del mod">
          <ac:chgData name="Leah Montner Dixon" userId="d5b2ae9e-9213-4442-b7df-4db8cbe51e5d" providerId="ADAL" clId="{8A8F120A-7D47-4185-8F6A-63C75941CB66}" dt="2024-05-31T17:58:34.565" v="2491" actId="165"/>
          <ac:grpSpMkLst>
            <pc:docMk/>
            <pc:sldMk cId="1036399797" sldId="2147376359"/>
            <ac:grpSpMk id="58" creationId="{6E8A6CBD-6027-54B4-92D6-77DBA5752D25}"/>
          </ac:grpSpMkLst>
        </pc:grpChg>
        <pc:grpChg chg="add del mod">
          <ac:chgData name="Leah Montner Dixon" userId="d5b2ae9e-9213-4442-b7df-4db8cbe51e5d" providerId="ADAL" clId="{8A8F120A-7D47-4185-8F6A-63C75941CB66}" dt="2024-05-31T17:58:34.565" v="2491" actId="165"/>
          <ac:grpSpMkLst>
            <pc:docMk/>
            <pc:sldMk cId="1036399797" sldId="2147376359"/>
            <ac:grpSpMk id="59" creationId="{52111DA8-8C48-5468-6318-EE5F589D24E7}"/>
          </ac:grpSpMkLst>
        </pc:grpChg>
        <pc:grpChg chg="add del mod">
          <ac:chgData name="Leah Montner Dixon" userId="d5b2ae9e-9213-4442-b7df-4db8cbe51e5d" providerId="ADAL" clId="{8A8F120A-7D47-4185-8F6A-63C75941CB66}" dt="2024-05-31T17:58:34.565" v="2491" actId="165"/>
          <ac:grpSpMkLst>
            <pc:docMk/>
            <pc:sldMk cId="1036399797" sldId="2147376359"/>
            <ac:grpSpMk id="60" creationId="{2C7B636E-EB35-7872-5194-BCBB1B2753E0}"/>
          </ac:grpSpMkLst>
        </pc:grpChg>
        <pc:grpChg chg="add del mod topLvl">
          <ac:chgData name="Leah Montner Dixon" userId="d5b2ae9e-9213-4442-b7df-4db8cbe51e5d" providerId="ADAL" clId="{8A8F120A-7D47-4185-8F6A-63C75941CB66}" dt="2024-05-31T17:59:40.961" v="2541" actId="165"/>
          <ac:grpSpMkLst>
            <pc:docMk/>
            <pc:sldMk cId="1036399797" sldId="2147376359"/>
            <ac:grpSpMk id="61" creationId="{40C9318E-F318-C7BE-6822-FB96A1205FFB}"/>
          </ac:grpSpMkLst>
        </pc:grpChg>
        <pc:grpChg chg="add del mod topLvl">
          <ac:chgData name="Leah Montner Dixon" userId="d5b2ae9e-9213-4442-b7df-4db8cbe51e5d" providerId="ADAL" clId="{8A8F120A-7D47-4185-8F6A-63C75941CB66}" dt="2024-05-31T17:59:40.961" v="2541" actId="165"/>
          <ac:grpSpMkLst>
            <pc:docMk/>
            <pc:sldMk cId="1036399797" sldId="2147376359"/>
            <ac:grpSpMk id="62" creationId="{971F9F30-022B-1708-5066-2F5393F0E3DE}"/>
          </ac:grpSpMkLst>
        </pc:grpChg>
        <pc:grpChg chg="add del mod topLvl">
          <ac:chgData name="Leah Montner Dixon" userId="d5b2ae9e-9213-4442-b7df-4db8cbe51e5d" providerId="ADAL" clId="{8A8F120A-7D47-4185-8F6A-63C75941CB66}" dt="2024-05-31T17:59:40.961" v="2541" actId="165"/>
          <ac:grpSpMkLst>
            <pc:docMk/>
            <pc:sldMk cId="1036399797" sldId="2147376359"/>
            <ac:grpSpMk id="63" creationId="{A6AE881E-5EB6-2620-ED24-AA11C64ABCA1}"/>
          </ac:grpSpMkLst>
        </pc:grpChg>
        <pc:grpChg chg="add del mod topLvl">
          <ac:chgData name="Leah Montner Dixon" userId="d5b2ae9e-9213-4442-b7df-4db8cbe51e5d" providerId="ADAL" clId="{8A8F120A-7D47-4185-8F6A-63C75941CB66}" dt="2024-05-31T17:59:40.961" v="2541" actId="165"/>
          <ac:grpSpMkLst>
            <pc:docMk/>
            <pc:sldMk cId="1036399797" sldId="2147376359"/>
            <ac:grpSpMk id="64" creationId="{919A5E6C-FF1A-FDD3-11F5-CEC03A7099B6}"/>
          </ac:grpSpMkLst>
        </pc:grpChg>
        <pc:grpChg chg="add del mod">
          <ac:chgData name="Leah Montner Dixon" userId="d5b2ae9e-9213-4442-b7df-4db8cbe51e5d" providerId="ADAL" clId="{8A8F120A-7D47-4185-8F6A-63C75941CB66}" dt="2024-05-31T17:59:38.468" v="2540" actId="165"/>
          <ac:grpSpMkLst>
            <pc:docMk/>
            <pc:sldMk cId="1036399797" sldId="2147376359"/>
            <ac:grpSpMk id="65" creationId="{05A7091D-CA26-FD8B-0604-AE18F7330C83}"/>
          </ac:grpSpMkLst>
        </pc:grpChg>
        <pc:picChg chg="del mod ord">
          <ac:chgData name="Leah Montner Dixon" userId="d5b2ae9e-9213-4442-b7df-4db8cbe51e5d" providerId="ADAL" clId="{8A8F120A-7D47-4185-8F6A-63C75941CB66}" dt="2024-05-31T17:51:33.116" v="2310" actId="478"/>
          <ac:picMkLst>
            <pc:docMk/>
            <pc:sldMk cId="1036399797" sldId="2147376359"/>
            <ac:picMk id="3" creationId="{24F90C42-1C68-C637-10E5-B73AA81ED155}"/>
          </ac:picMkLst>
        </pc:picChg>
        <pc:picChg chg="add mod">
          <ac:chgData name="Leah Montner Dixon" userId="d5b2ae9e-9213-4442-b7df-4db8cbe51e5d" providerId="ADAL" clId="{8A8F120A-7D47-4185-8F6A-63C75941CB66}" dt="2024-05-31T18:07:11.252" v="2670" actId="12789"/>
          <ac:picMkLst>
            <pc:docMk/>
            <pc:sldMk cId="1036399797" sldId="2147376359"/>
            <ac:picMk id="67" creationId="{4EEB33FB-4EDA-6B0D-D2E7-05E827475AC9}"/>
          </ac:picMkLst>
        </pc:picChg>
        <pc:picChg chg="add mod">
          <ac:chgData name="Leah Montner Dixon" userId="d5b2ae9e-9213-4442-b7df-4db8cbe51e5d" providerId="ADAL" clId="{8A8F120A-7D47-4185-8F6A-63C75941CB66}" dt="2024-05-31T18:04:32.455" v="2578"/>
          <ac:picMkLst>
            <pc:docMk/>
            <pc:sldMk cId="1036399797" sldId="2147376359"/>
            <ac:picMk id="69" creationId="{B02B50C6-2C79-F94A-42A3-157067A3D47C}"/>
          </ac:picMkLst>
        </pc:picChg>
        <pc:picChg chg="add mod">
          <ac:chgData name="Leah Montner Dixon" userId="d5b2ae9e-9213-4442-b7df-4db8cbe51e5d" providerId="ADAL" clId="{8A8F120A-7D47-4185-8F6A-63C75941CB66}" dt="2024-05-31T18:07:11.252" v="2670" actId="12789"/>
          <ac:picMkLst>
            <pc:docMk/>
            <pc:sldMk cId="1036399797" sldId="2147376359"/>
            <ac:picMk id="71" creationId="{F5828BFE-7E2E-4E45-AEAA-19E77C5DC404}"/>
          </ac:picMkLst>
        </pc:picChg>
        <pc:picChg chg="add mod">
          <ac:chgData name="Leah Montner Dixon" userId="d5b2ae9e-9213-4442-b7df-4db8cbe51e5d" providerId="ADAL" clId="{8A8F120A-7D47-4185-8F6A-63C75941CB66}" dt="2024-05-31T18:07:11.252" v="2670" actId="12789"/>
          <ac:picMkLst>
            <pc:docMk/>
            <pc:sldMk cId="1036399797" sldId="2147376359"/>
            <ac:picMk id="73" creationId="{3C04CB7A-DC1E-BFE8-0353-C024A89DEAC7}"/>
          </ac:picMkLst>
        </pc:picChg>
        <pc:picChg chg="add mod">
          <ac:chgData name="Leah Montner Dixon" userId="d5b2ae9e-9213-4442-b7df-4db8cbe51e5d" providerId="ADAL" clId="{8A8F120A-7D47-4185-8F6A-63C75941CB66}" dt="2024-05-31T18:07:11.252" v="2670" actId="12789"/>
          <ac:picMkLst>
            <pc:docMk/>
            <pc:sldMk cId="1036399797" sldId="2147376359"/>
            <ac:picMk id="75" creationId="{70719F3C-3F92-B23C-8DF4-736AA40B2005}"/>
          </ac:picMkLst>
        </pc:picChg>
      </pc:sldChg>
      <pc:sldChg chg="modSp mod">
        <pc:chgData name="Leah Montner Dixon" userId="d5b2ae9e-9213-4442-b7df-4db8cbe51e5d" providerId="ADAL" clId="{8A8F120A-7D47-4185-8F6A-63C75941CB66}" dt="2024-06-05T14:28:53.584" v="8999" actId="12789"/>
        <pc:sldMkLst>
          <pc:docMk/>
          <pc:sldMk cId="2206576590" sldId="2147376362"/>
        </pc:sldMkLst>
        <pc:cxnChg chg="mod">
          <ac:chgData name="Leah Montner Dixon" userId="d5b2ae9e-9213-4442-b7df-4db8cbe51e5d" providerId="ADAL" clId="{8A8F120A-7D47-4185-8F6A-63C75941CB66}" dt="2024-06-05T14:28:53.584" v="8999" actId="12789"/>
          <ac:cxnSpMkLst>
            <pc:docMk/>
            <pc:sldMk cId="2206576590" sldId="2147376362"/>
            <ac:cxnSpMk id="22" creationId="{A33BDF1A-8D3C-188A-A3BA-3E334A2DD781}"/>
          </ac:cxnSpMkLst>
        </pc:cxnChg>
        <pc:cxnChg chg="mod">
          <ac:chgData name="Leah Montner Dixon" userId="d5b2ae9e-9213-4442-b7df-4db8cbe51e5d" providerId="ADAL" clId="{8A8F120A-7D47-4185-8F6A-63C75941CB66}" dt="2024-06-05T14:28:53.584" v="8999" actId="12789"/>
          <ac:cxnSpMkLst>
            <pc:docMk/>
            <pc:sldMk cId="2206576590" sldId="2147376362"/>
            <ac:cxnSpMk id="23" creationId="{639288A6-B8AC-7C19-B6A1-DC9273AC2D4B}"/>
          </ac:cxnSpMkLst>
        </pc:cxnChg>
        <pc:cxnChg chg="mod">
          <ac:chgData name="Leah Montner Dixon" userId="d5b2ae9e-9213-4442-b7df-4db8cbe51e5d" providerId="ADAL" clId="{8A8F120A-7D47-4185-8F6A-63C75941CB66}" dt="2024-06-05T14:28:53.584" v="8999" actId="12789"/>
          <ac:cxnSpMkLst>
            <pc:docMk/>
            <pc:sldMk cId="2206576590" sldId="2147376362"/>
            <ac:cxnSpMk id="24" creationId="{80785FF8-217F-06C0-5835-7BD3007ACAE1}"/>
          </ac:cxnSpMkLst>
        </pc:cxnChg>
        <pc:cxnChg chg="mod">
          <ac:chgData name="Leah Montner Dixon" userId="d5b2ae9e-9213-4442-b7df-4db8cbe51e5d" providerId="ADAL" clId="{8A8F120A-7D47-4185-8F6A-63C75941CB66}" dt="2024-06-05T14:28:53.584" v="8999" actId="12789"/>
          <ac:cxnSpMkLst>
            <pc:docMk/>
            <pc:sldMk cId="2206576590" sldId="2147376362"/>
            <ac:cxnSpMk id="28" creationId="{6B04EBA6-0027-26D4-68AC-8B5254108B49}"/>
          </ac:cxnSpMkLst>
        </pc:cxnChg>
        <pc:cxnChg chg="mod">
          <ac:chgData name="Leah Montner Dixon" userId="d5b2ae9e-9213-4442-b7df-4db8cbe51e5d" providerId="ADAL" clId="{8A8F120A-7D47-4185-8F6A-63C75941CB66}" dt="2024-06-05T14:28:53.584" v="8999" actId="12789"/>
          <ac:cxnSpMkLst>
            <pc:docMk/>
            <pc:sldMk cId="2206576590" sldId="2147376362"/>
            <ac:cxnSpMk id="30" creationId="{C08F4184-608E-51B2-754A-0467FE4FE7D2}"/>
          </ac:cxnSpMkLst>
        </pc:cxnChg>
        <pc:cxnChg chg="mod">
          <ac:chgData name="Leah Montner Dixon" userId="d5b2ae9e-9213-4442-b7df-4db8cbe51e5d" providerId="ADAL" clId="{8A8F120A-7D47-4185-8F6A-63C75941CB66}" dt="2024-06-05T14:28:53.584" v="8999" actId="12789"/>
          <ac:cxnSpMkLst>
            <pc:docMk/>
            <pc:sldMk cId="2206576590" sldId="2147376362"/>
            <ac:cxnSpMk id="31" creationId="{03014366-0A1C-B662-ABF3-9D1ADF303F6C}"/>
          </ac:cxnSpMkLst>
        </pc:cxnChg>
        <pc:cxnChg chg="mod">
          <ac:chgData name="Leah Montner Dixon" userId="d5b2ae9e-9213-4442-b7df-4db8cbe51e5d" providerId="ADAL" clId="{8A8F120A-7D47-4185-8F6A-63C75941CB66}" dt="2024-06-05T14:28:53.584" v="8999" actId="12789"/>
          <ac:cxnSpMkLst>
            <pc:docMk/>
            <pc:sldMk cId="2206576590" sldId="2147376362"/>
            <ac:cxnSpMk id="32" creationId="{742AF74F-49B5-5837-BEAC-38E60E751F11}"/>
          </ac:cxnSpMkLst>
        </pc:cxnChg>
        <pc:cxnChg chg="mod">
          <ac:chgData name="Leah Montner Dixon" userId="d5b2ae9e-9213-4442-b7df-4db8cbe51e5d" providerId="ADAL" clId="{8A8F120A-7D47-4185-8F6A-63C75941CB66}" dt="2024-06-05T14:28:53.584" v="8999" actId="12789"/>
          <ac:cxnSpMkLst>
            <pc:docMk/>
            <pc:sldMk cId="2206576590" sldId="2147376362"/>
            <ac:cxnSpMk id="34" creationId="{EF5F4DF4-7214-84CD-6FAA-C897C3341B14}"/>
          </ac:cxnSpMkLst>
        </pc:cxnChg>
      </pc:sldChg>
      <pc:sldChg chg="modSp mod">
        <pc:chgData name="Leah Montner Dixon" userId="d5b2ae9e-9213-4442-b7df-4db8cbe51e5d" providerId="ADAL" clId="{8A8F120A-7D47-4185-8F6A-63C75941CB66}" dt="2024-06-05T16:29:46.810" v="9163" actId="1582"/>
        <pc:sldMkLst>
          <pc:docMk/>
          <pc:sldMk cId="3300958763" sldId="2147376364"/>
        </pc:sldMkLst>
        <pc:spChg chg="mod">
          <ac:chgData name="Leah Montner Dixon" userId="d5b2ae9e-9213-4442-b7df-4db8cbe51e5d" providerId="ADAL" clId="{8A8F120A-7D47-4185-8F6A-63C75941CB66}" dt="2024-06-05T16:29:46.810" v="9163" actId="1582"/>
          <ac:spMkLst>
            <pc:docMk/>
            <pc:sldMk cId="3300958763" sldId="2147376364"/>
            <ac:spMk id="23" creationId="{A3EC8F2B-FD81-32DE-DC00-AECC67DDFA0A}"/>
          </ac:spMkLst>
        </pc:spChg>
      </pc:sldChg>
    </pc:docChg>
  </pc:docChgLst>
  <pc:docChgLst>
    <pc:chgData name="Karolina Guillen" userId="c1c08796-a0be-47c6-af52-5d31fd96ec50" providerId="ADAL" clId="{0E35E73E-59A8-4A1F-B224-5A3DC127A9E5}"/>
    <pc:docChg chg="custSel modSld">
      <pc:chgData name="Karolina Guillen" userId="c1c08796-a0be-47c6-af52-5d31fd96ec50" providerId="ADAL" clId="{0E35E73E-59A8-4A1F-B224-5A3DC127A9E5}" dt="2023-06-05T20:23:10.586" v="8" actId="478"/>
      <pc:docMkLst>
        <pc:docMk/>
      </pc:docMkLst>
      <pc:sldChg chg="modSp mod">
        <pc:chgData name="Karolina Guillen" userId="c1c08796-a0be-47c6-af52-5d31fd96ec50" providerId="ADAL" clId="{0E35E73E-59A8-4A1F-B224-5A3DC127A9E5}" dt="2023-05-22T17:57:50.726" v="0" actId="14100"/>
        <pc:sldMkLst>
          <pc:docMk/>
          <pc:sldMk cId="4212683403" sldId="2144327877"/>
        </pc:sldMkLst>
        <pc:spChg chg="mod">
          <ac:chgData name="Karolina Guillen" userId="c1c08796-a0be-47c6-af52-5d31fd96ec50" providerId="ADAL" clId="{0E35E73E-59A8-4A1F-B224-5A3DC127A9E5}" dt="2023-05-22T17:57:50.726" v="0" actId="14100"/>
          <ac:spMkLst>
            <pc:docMk/>
            <pc:sldMk cId="4212683403" sldId="2144327877"/>
            <ac:spMk id="6" creationId="{C0DD6C09-E84E-2695-09E5-09D90D0073DB}"/>
          </ac:spMkLst>
        </pc:spChg>
      </pc:sldChg>
      <pc:sldChg chg="addSp delSp modSp mod">
        <pc:chgData name="Karolina Guillen" userId="c1c08796-a0be-47c6-af52-5d31fd96ec50" providerId="ADAL" clId="{0E35E73E-59A8-4A1F-B224-5A3DC127A9E5}" dt="2023-06-05T20:23:10.586" v="8" actId="478"/>
        <pc:sldMkLst>
          <pc:docMk/>
          <pc:sldMk cId="817185893" sldId="2146846164"/>
        </pc:sldMkLst>
        <pc:spChg chg="mod">
          <ac:chgData name="Karolina Guillen" userId="c1c08796-a0be-47c6-af52-5d31fd96ec50" providerId="ADAL" clId="{0E35E73E-59A8-4A1F-B224-5A3DC127A9E5}" dt="2023-06-05T17:47:08.974" v="6" actId="404"/>
          <ac:spMkLst>
            <pc:docMk/>
            <pc:sldMk cId="817185893" sldId="2146846164"/>
            <ac:spMk id="4" creationId="{54608453-FCAA-A7CE-9E01-61E6C87815FF}"/>
          </ac:spMkLst>
        </pc:spChg>
        <pc:picChg chg="add del">
          <ac:chgData name="Karolina Guillen" userId="c1c08796-a0be-47c6-af52-5d31fd96ec50" providerId="ADAL" clId="{0E35E73E-59A8-4A1F-B224-5A3DC127A9E5}" dt="2023-06-05T20:23:10.586" v="8" actId="478"/>
          <ac:picMkLst>
            <pc:docMk/>
            <pc:sldMk cId="817185893" sldId="2146846164"/>
            <ac:picMk id="5" creationId="{A8677D50-7C2A-DD8F-745F-992DA49C3CED}"/>
          </ac:picMkLst>
        </pc:picChg>
      </pc:sldChg>
    </pc:docChg>
  </pc:docChgLst>
  <pc:docChgLst>
    <pc:chgData name="Kaileen Cain" userId="21167d2d-fdf2-4320-ae3a-272888c89590" providerId="ADAL" clId="{A8AE865A-72C4-4594-A71E-6FA75A12F3E9}"/>
    <pc:docChg chg="undo custSel addSld modSld">
      <pc:chgData name="Kaileen Cain" userId="21167d2d-fdf2-4320-ae3a-272888c89590" providerId="ADAL" clId="{A8AE865A-72C4-4594-A71E-6FA75A12F3E9}" dt="2023-05-23T13:39:19.727" v="525" actId="2056"/>
      <pc:docMkLst>
        <pc:docMk/>
      </pc:docMkLst>
      <pc:sldChg chg="addSp modSp mod">
        <pc:chgData name="Kaileen Cain" userId="21167d2d-fdf2-4320-ae3a-272888c89590" providerId="ADAL" clId="{A8AE865A-72C4-4594-A71E-6FA75A12F3E9}" dt="2023-05-19T20:04:05.218" v="398" actId="1076"/>
        <pc:sldMkLst>
          <pc:docMk/>
          <pc:sldMk cId="4212683403" sldId="2144327877"/>
        </pc:sldMkLst>
        <pc:spChg chg="mod">
          <ac:chgData name="Kaileen Cain" userId="21167d2d-fdf2-4320-ae3a-272888c89590" providerId="ADAL" clId="{A8AE865A-72C4-4594-A71E-6FA75A12F3E9}" dt="2023-05-19T20:00:18.123" v="277" actId="14100"/>
          <ac:spMkLst>
            <pc:docMk/>
            <pc:sldMk cId="4212683403" sldId="2144327877"/>
            <ac:spMk id="3" creationId="{04D51C8E-7DBD-468F-8413-E52C3CC99149}"/>
          </ac:spMkLst>
        </pc:spChg>
        <pc:spChg chg="mod">
          <ac:chgData name="Kaileen Cain" userId="21167d2d-fdf2-4320-ae3a-272888c89590" providerId="ADAL" clId="{A8AE865A-72C4-4594-A71E-6FA75A12F3E9}" dt="2023-05-19T20:01:12.276" v="354" actId="1035"/>
          <ac:spMkLst>
            <pc:docMk/>
            <pc:sldMk cId="4212683403" sldId="2144327877"/>
            <ac:spMk id="5" creationId="{20325821-D3C3-47B3-BC5B-D972B60A7668}"/>
          </ac:spMkLst>
        </pc:spChg>
        <pc:spChg chg="mod">
          <ac:chgData name="Kaileen Cain" userId="21167d2d-fdf2-4320-ae3a-272888c89590" providerId="ADAL" clId="{A8AE865A-72C4-4594-A71E-6FA75A12F3E9}" dt="2023-05-19T20:00:47.366" v="307" actId="14100"/>
          <ac:spMkLst>
            <pc:docMk/>
            <pc:sldMk cId="4212683403" sldId="2144327877"/>
            <ac:spMk id="7" creationId="{47C2C805-4308-9886-56D3-9EB5BCD97D00}"/>
          </ac:spMkLst>
        </pc:spChg>
        <pc:spChg chg="mod">
          <ac:chgData name="Kaileen Cain" userId="21167d2d-fdf2-4320-ae3a-272888c89590" providerId="ADAL" clId="{A8AE865A-72C4-4594-A71E-6FA75A12F3E9}" dt="2023-05-19T20:01:28.807" v="391" actId="1076"/>
          <ac:spMkLst>
            <pc:docMk/>
            <pc:sldMk cId="4212683403" sldId="2144327877"/>
            <ac:spMk id="8" creationId="{CC4A5512-46DA-91BA-778B-BDEA4A858637}"/>
          </ac:spMkLst>
        </pc:spChg>
        <pc:spChg chg="mod">
          <ac:chgData name="Kaileen Cain" userId="21167d2d-fdf2-4320-ae3a-272888c89590" providerId="ADAL" clId="{A8AE865A-72C4-4594-A71E-6FA75A12F3E9}" dt="2023-05-19T20:00:55.865" v="309" actId="14100"/>
          <ac:spMkLst>
            <pc:docMk/>
            <pc:sldMk cId="4212683403" sldId="2144327877"/>
            <ac:spMk id="19" creationId="{2F88C82D-7CF0-438E-BB5E-A33A77D936B6}"/>
          </ac:spMkLst>
        </pc:spChg>
        <pc:spChg chg="mod">
          <ac:chgData name="Kaileen Cain" userId="21167d2d-fdf2-4320-ae3a-272888c89590" providerId="ADAL" clId="{A8AE865A-72C4-4594-A71E-6FA75A12F3E9}" dt="2023-05-19T20:00:33.888" v="302" actId="1035"/>
          <ac:spMkLst>
            <pc:docMk/>
            <pc:sldMk cId="4212683403" sldId="2144327877"/>
            <ac:spMk id="22" creationId="{9FC49F6C-5188-457F-BE6C-625753CA72DF}"/>
          </ac:spMkLst>
        </pc:spChg>
        <pc:spChg chg="mod">
          <ac:chgData name="Kaileen Cain" userId="21167d2d-fdf2-4320-ae3a-272888c89590" providerId="ADAL" clId="{A8AE865A-72C4-4594-A71E-6FA75A12F3E9}" dt="2023-05-19T20:01:03.615" v="326" actId="1035"/>
          <ac:spMkLst>
            <pc:docMk/>
            <pc:sldMk cId="4212683403" sldId="2144327877"/>
            <ac:spMk id="23" creationId="{7463450E-C761-4861-8D01-CDB4E291AF7B}"/>
          </ac:spMkLst>
        </pc:spChg>
        <pc:picChg chg="add mod">
          <ac:chgData name="Kaileen Cain" userId="21167d2d-fdf2-4320-ae3a-272888c89590" providerId="ADAL" clId="{A8AE865A-72C4-4594-A71E-6FA75A12F3E9}" dt="2023-05-19T20:00:50.997" v="308" actId="1076"/>
          <ac:picMkLst>
            <pc:docMk/>
            <pc:sldMk cId="4212683403" sldId="2144327877"/>
            <ac:picMk id="14" creationId="{3BDE82AA-2B5C-F3F0-1F18-6CEB29D6874C}"/>
          </ac:picMkLst>
        </pc:picChg>
        <pc:picChg chg="add mod">
          <ac:chgData name="Kaileen Cain" userId="21167d2d-fdf2-4320-ae3a-272888c89590" providerId="ADAL" clId="{A8AE865A-72C4-4594-A71E-6FA75A12F3E9}" dt="2023-05-19T20:01:20.233" v="390" actId="1076"/>
          <ac:picMkLst>
            <pc:docMk/>
            <pc:sldMk cId="4212683403" sldId="2144327877"/>
            <ac:picMk id="16" creationId="{E4453F47-43A1-82A3-04BD-E016375C8621}"/>
          </ac:picMkLst>
        </pc:picChg>
        <pc:picChg chg="add mod">
          <ac:chgData name="Kaileen Cain" userId="21167d2d-fdf2-4320-ae3a-272888c89590" providerId="ADAL" clId="{A8AE865A-72C4-4594-A71E-6FA75A12F3E9}" dt="2023-05-19T20:04:05.218" v="398" actId="1076"/>
          <ac:picMkLst>
            <pc:docMk/>
            <pc:sldMk cId="4212683403" sldId="2144327877"/>
            <ac:picMk id="21" creationId="{E8146E65-3C69-3692-31E1-783990DAF59D}"/>
          </ac:picMkLst>
        </pc:picChg>
      </pc:sldChg>
      <pc:sldChg chg="modSp mod modCm">
        <pc:chgData name="Kaileen Cain" userId="21167d2d-fdf2-4320-ae3a-272888c89590" providerId="ADAL" clId="{A8AE865A-72C4-4594-A71E-6FA75A12F3E9}" dt="2023-05-23T13:39:19.727" v="525" actId="2056"/>
        <pc:sldMkLst>
          <pc:docMk/>
          <pc:sldMk cId="3110856516" sldId="2144328304"/>
        </pc:sldMkLst>
        <pc:spChg chg="mod">
          <ac:chgData name="Kaileen Cain" userId="21167d2d-fdf2-4320-ae3a-272888c89590" providerId="ADAL" clId="{A8AE865A-72C4-4594-A71E-6FA75A12F3E9}" dt="2023-05-16T20:10:50.807" v="22" actId="1076"/>
          <ac:spMkLst>
            <pc:docMk/>
            <pc:sldMk cId="3110856516" sldId="2144328304"/>
            <ac:spMk id="3" creationId="{EC4EBCD3-B624-9474-C391-1155F83C6142}"/>
          </ac:spMkLst>
        </pc:spChg>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A8AE865A-72C4-4594-A71E-6FA75A12F3E9}" dt="2023-05-23T13:39:19.727" v="525" actId="2056"/>
              <pc2:cmMkLst xmlns:pc2="http://schemas.microsoft.com/office/powerpoint/2019/9/main/command">
                <pc:docMk/>
                <pc:sldMk cId="3110856516" sldId="2144328304"/>
                <pc2:cmMk id="{763ED995-F72B-4D04-BBED-A4FE0922B6A3}"/>
              </pc2:cmMkLst>
            </pc226:cmChg>
          </p:ext>
        </pc:extLst>
      </pc:sldChg>
      <pc:sldChg chg="addSp modSp mod">
        <pc:chgData name="Kaileen Cain" userId="21167d2d-fdf2-4320-ae3a-272888c89590" providerId="ADAL" clId="{A8AE865A-72C4-4594-A71E-6FA75A12F3E9}" dt="2023-05-19T17:34:05.036" v="105" actId="1035"/>
        <pc:sldMkLst>
          <pc:docMk/>
          <pc:sldMk cId="1012475926" sldId="2146846104"/>
        </pc:sldMkLst>
        <pc:spChg chg="add mod">
          <ac:chgData name="Kaileen Cain" userId="21167d2d-fdf2-4320-ae3a-272888c89590" providerId="ADAL" clId="{A8AE865A-72C4-4594-A71E-6FA75A12F3E9}" dt="2023-05-19T17:34:05.036" v="105" actId="1035"/>
          <ac:spMkLst>
            <pc:docMk/>
            <pc:sldMk cId="1012475926" sldId="2146846104"/>
            <ac:spMk id="6" creationId="{A5F0D8C1-40B6-27D7-EC78-A92DDBC0BA40}"/>
          </ac:spMkLst>
        </pc:spChg>
      </pc:sldChg>
      <pc:sldChg chg="addSp delSp modSp mod">
        <pc:chgData name="Kaileen Cain" userId="21167d2d-fdf2-4320-ae3a-272888c89590" providerId="ADAL" clId="{A8AE865A-72C4-4594-A71E-6FA75A12F3E9}" dt="2023-05-19T21:24:27.869" v="524" actId="1076"/>
        <pc:sldMkLst>
          <pc:docMk/>
          <pc:sldMk cId="3276098293" sldId="2146846108"/>
        </pc:sldMkLst>
        <pc:spChg chg="mod">
          <ac:chgData name="Kaileen Cain" userId="21167d2d-fdf2-4320-ae3a-272888c89590" providerId="ADAL" clId="{A8AE865A-72C4-4594-A71E-6FA75A12F3E9}" dt="2023-05-19T21:24:27.869" v="524" actId="1076"/>
          <ac:spMkLst>
            <pc:docMk/>
            <pc:sldMk cId="3276098293" sldId="2146846108"/>
            <ac:spMk id="2" creationId="{68C620EC-E5EB-4C0D-FF63-084565E2BECA}"/>
          </ac:spMkLst>
        </pc:spChg>
        <pc:spChg chg="add del mod">
          <ac:chgData name="Kaileen Cain" userId="21167d2d-fdf2-4320-ae3a-272888c89590" providerId="ADAL" clId="{A8AE865A-72C4-4594-A71E-6FA75A12F3E9}" dt="2023-05-19T21:20:51.097" v="488" actId="478"/>
          <ac:spMkLst>
            <pc:docMk/>
            <pc:sldMk cId="3276098293" sldId="2146846108"/>
            <ac:spMk id="5" creationId="{35CF5C18-B8B9-483A-1AC5-447049F37B12}"/>
          </ac:spMkLst>
        </pc:spChg>
        <pc:spChg chg="del">
          <ac:chgData name="Kaileen Cain" userId="21167d2d-fdf2-4320-ae3a-272888c89590" providerId="ADAL" clId="{A8AE865A-72C4-4594-A71E-6FA75A12F3E9}" dt="2023-05-19T21:18:39.652" v="400" actId="478"/>
          <ac:spMkLst>
            <pc:docMk/>
            <pc:sldMk cId="3276098293" sldId="2146846108"/>
            <ac:spMk id="13" creationId="{E5E653F0-616B-8C01-BDF7-7F05ECBD8209}"/>
          </ac:spMkLst>
        </pc:spChg>
        <pc:spChg chg="add mod">
          <ac:chgData name="Kaileen Cain" userId="21167d2d-fdf2-4320-ae3a-272888c89590" providerId="ADAL" clId="{A8AE865A-72C4-4594-A71E-6FA75A12F3E9}" dt="2023-05-19T21:24:15.707" v="522" actId="12788"/>
          <ac:spMkLst>
            <pc:docMk/>
            <pc:sldMk cId="3276098293" sldId="2146846108"/>
            <ac:spMk id="14" creationId="{3B50B533-5FF5-B556-6C6B-296C617A0219}"/>
          </ac:spMkLst>
        </pc:spChg>
        <pc:spChg chg="add mod">
          <ac:chgData name="Kaileen Cain" userId="21167d2d-fdf2-4320-ae3a-272888c89590" providerId="ADAL" clId="{A8AE865A-72C4-4594-A71E-6FA75A12F3E9}" dt="2023-05-19T21:24:15.707" v="522" actId="12788"/>
          <ac:spMkLst>
            <pc:docMk/>
            <pc:sldMk cId="3276098293" sldId="2146846108"/>
            <ac:spMk id="20" creationId="{5307D305-1224-AF51-C3B3-FD63B087F814}"/>
          </ac:spMkLst>
        </pc:spChg>
        <pc:spChg chg="add mod ord">
          <ac:chgData name="Kaileen Cain" userId="21167d2d-fdf2-4320-ae3a-272888c89590" providerId="ADAL" clId="{A8AE865A-72C4-4594-A71E-6FA75A12F3E9}" dt="2023-05-19T21:24:04.441" v="521" actId="208"/>
          <ac:spMkLst>
            <pc:docMk/>
            <pc:sldMk cId="3276098293" sldId="2146846108"/>
            <ac:spMk id="21" creationId="{7A679B9C-02D4-10F0-4D6D-99D51C482720}"/>
          </ac:spMkLst>
        </pc:spChg>
        <pc:picChg chg="mod">
          <ac:chgData name="Kaileen Cain" userId="21167d2d-fdf2-4320-ae3a-272888c89590" providerId="ADAL" clId="{A8AE865A-72C4-4594-A71E-6FA75A12F3E9}" dt="2023-05-19T21:22:44.486" v="507" actId="1076"/>
          <ac:picMkLst>
            <pc:docMk/>
            <pc:sldMk cId="3276098293" sldId="2146846108"/>
            <ac:picMk id="12" creationId="{2D19413A-AE58-E5EF-EBAC-86420309A566}"/>
          </ac:picMkLst>
        </pc:picChg>
        <pc:picChg chg="add del mod">
          <ac:chgData name="Kaileen Cain" userId="21167d2d-fdf2-4320-ae3a-272888c89590" providerId="ADAL" clId="{A8AE865A-72C4-4594-A71E-6FA75A12F3E9}" dt="2023-05-19T21:23:50.744" v="517" actId="478"/>
          <ac:picMkLst>
            <pc:docMk/>
            <pc:sldMk cId="3276098293" sldId="2146846108"/>
            <ac:picMk id="19" creationId="{68FFD204-60D3-D8EB-AF46-9B2B58284BA2}"/>
          </ac:picMkLst>
        </pc:picChg>
        <pc:picChg chg="add mod">
          <ac:chgData name="Kaileen Cain" userId="21167d2d-fdf2-4320-ae3a-272888c89590" providerId="ADAL" clId="{A8AE865A-72C4-4594-A71E-6FA75A12F3E9}" dt="2023-05-19T21:24:15.707" v="522" actId="12788"/>
          <ac:picMkLst>
            <pc:docMk/>
            <pc:sldMk cId="3276098293" sldId="2146846108"/>
            <ac:picMk id="22" creationId="{89C4EA22-4BDE-1216-5989-CC6B40EE8055}"/>
          </ac:picMkLst>
        </pc:picChg>
        <pc:cxnChg chg="del">
          <ac:chgData name="Kaileen Cain" userId="21167d2d-fdf2-4320-ae3a-272888c89590" providerId="ADAL" clId="{A8AE865A-72C4-4594-A71E-6FA75A12F3E9}" dt="2023-05-19T21:24:25.019" v="523" actId="478"/>
          <ac:cxnSpMkLst>
            <pc:docMk/>
            <pc:sldMk cId="3276098293" sldId="2146846108"/>
            <ac:cxnSpMk id="18" creationId="{66CC7A55-E52D-0C67-355A-A9E6207A8016}"/>
          </ac:cxnSpMkLst>
        </pc:cxnChg>
      </pc:sldChg>
      <pc:sldChg chg="modSp mod">
        <pc:chgData name="Kaileen Cain" userId="21167d2d-fdf2-4320-ae3a-272888c89590" providerId="ADAL" clId="{A8AE865A-72C4-4594-A71E-6FA75A12F3E9}" dt="2023-05-16T19:22:48.470" v="19" actId="27636"/>
        <pc:sldMkLst>
          <pc:docMk/>
          <pc:sldMk cId="3777427960" sldId="2146846134"/>
        </pc:sldMkLst>
        <pc:spChg chg="mod">
          <ac:chgData name="Kaileen Cain" userId="21167d2d-fdf2-4320-ae3a-272888c89590" providerId="ADAL" clId="{A8AE865A-72C4-4594-A71E-6FA75A12F3E9}" dt="2023-05-16T19:22:48.466" v="18" actId="27636"/>
          <ac:spMkLst>
            <pc:docMk/>
            <pc:sldMk cId="3777427960" sldId="2146846134"/>
            <ac:spMk id="3" creationId="{13BD7971-570A-DA72-EBD4-467066A76377}"/>
          </ac:spMkLst>
        </pc:spChg>
        <pc:spChg chg="mod">
          <ac:chgData name="Kaileen Cain" userId="21167d2d-fdf2-4320-ae3a-272888c89590" providerId="ADAL" clId="{A8AE865A-72C4-4594-A71E-6FA75A12F3E9}" dt="2023-05-16T19:22:48.470" v="19" actId="27636"/>
          <ac:spMkLst>
            <pc:docMk/>
            <pc:sldMk cId="3777427960" sldId="2146846134"/>
            <ac:spMk id="9" creationId="{7B979C3B-D581-5893-D785-08846883216C}"/>
          </ac:spMkLst>
        </pc:spChg>
      </pc:sldChg>
      <pc:sldChg chg="modSp mod">
        <pc:chgData name="Kaileen Cain" userId="21167d2d-fdf2-4320-ae3a-272888c89590" providerId="ADAL" clId="{A8AE865A-72C4-4594-A71E-6FA75A12F3E9}" dt="2023-05-16T20:10:59.579" v="24" actId="33524"/>
        <pc:sldMkLst>
          <pc:docMk/>
          <pc:sldMk cId="3360496983" sldId="2146846167"/>
        </pc:sldMkLst>
        <pc:spChg chg="mod">
          <ac:chgData name="Kaileen Cain" userId="21167d2d-fdf2-4320-ae3a-272888c89590" providerId="ADAL" clId="{A8AE865A-72C4-4594-A71E-6FA75A12F3E9}" dt="2023-05-16T20:10:59.579" v="24" actId="33524"/>
          <ac:spMkLst>
            <pc:docMk/>
            <pc:sldMk cId="3360496983" sldId="2146846167"/>
            <ac:spMk id="4" creationId="{6E85DCD8-ADC9-0729-CA1E-5195BF7FCE58}"/>
          </ac:spMkLst>
        </pc:spChg>
      </pc:sldChg>
      <pc:sldChg chg="modSp mod">
        <pc:chgData name="Kaileen Cain" userId="21167d2d-fdf2-4320-ae3a-272888c89590" providerId="ADAL" clId="{A8AE865A-72C4-4594-A71E-6FA75A12F3E9}" dt="2023-05-19T16:44:48.727" v="25" actId="1076"/>
        <pc:sldMkLst>
          <pc:docMk/>
          <pc:sldMk cId="3830422962" sldId="2146846171"/>
        </pc:sldMkLst>
        <pc:spChg chg="mod">
          <ac:chgData name="Kaileen Cain" userId="21167d2d-fdf2-4320-ae3a-272888c89590" providerId="ADAL" clId="{A8AE865A-72C4-4594-A71E-6FA75A12F3E9}" dt="2023-05-19T16:44:48.727" v="25" actId="1076"/>
          <ac:spMkLst>
            <pc:docMk/>
            <pc:sldMk cId="3830422962" sldId="2146846171"/>
            <ac:spMk id="2" creationId="{6B8CA3AB-9F1B-49A7-EBCE-91C1448876F9}"/>
          </ac:spMkLst>
        </pc:spChg>
      </pc:sldChg>
      <pc:sldChg chg="add">
        <pc:chgData name="Kaileen Cain" userId="21167d2d-fdf2-4320-ae3a-272888c89590" providerId="ADAL" clId="{A8AE865A-72C4-4594-A71E-6FA75A12F3E9}" dt="2023-05-16T13:46:15.620" v="0"/>
        <pc:sldMkLst>
          <pc:docMk/>
          <pc:sldMk cId="1465507729" sldId="2146846174"/>
        </pc:sldMkLst>
      </pc:sldChg>
      <pc:sldChg chg="add">
        <pc:chgData name="Kaileen Cain" userId="21167d2d-fdf2-4320-ae3a-272888c89590" providerId="ADAL" clId="{A8AE865A-72C4-4594-A71E-6FA75A12F3E9}" dt="2023-05-16T13:46:15.620" v="0"/>
        <pc:sldMkLst>
          <pc:docMk/>
          <pc:sldMk cId="3518430302" sldId="2146846175"/>
        </pc:sldMkLst>
      </pc:sldChg>
      <pc:sldChg chg="add">
        <pc:chgData name="Kaileen Cain" userId="21167d2d-fdf2-4320-ae3a-272888c89590" providerId="ADAL" clId="{A8AE865A-72C4-4594-A71E-6FA75A12F3E9}" dt="2023-05-16T13:46:15.620" v="0"/>
        <pc:sldMkLst>
          <pc:docMk/>
          <pc:sldMk cId="438987215" sldId="2146846179"/>
        </pc:sldMkLst>
      </pc:sldChg>
      <pc:sldChg chg="addSp modSp">
        <pc:chgData name="Kaileen Cain" userId="21167d2d-fdf2-4320-ae3a-272888c89590" providerId="ADAL" clId="{A8AE865A-72C4-4594-A71E-6FA75A12F3E9}" dt="2023-05-19T17:34:19.716" v="106"/>
        <pc:sldMkLst>
          <pc:docMk/>
          <pc:sldMk cId="1162593607" sldId="2146846180"/>
        </pc:sldMkLst>
        <pc:spChg chg="add mod">
          <ac:chgData name="Kaileen Cain" userId="21167d2d-fdf2-4320-ae3a-272888c89590" providerId="ADAL" clId="{A8AE865A-72C4-4594-A71E-6FA75A12F3E9}" dt="2023-05-19T17:34:19.716" v="106"/>
          <ac:spMkLst>
            <pc:docMk/>
            <pc:sldMk cId="1162593607" sldId="2146846180"/>
            <ac:spMk id="12" creationId="{3D0880A0-63A6-0A77-B3F1-4393DC55C66B}"/>
          </ac:spMkLst>
        </pc:spChg>
      </pc:sldChg>
      <pc:sldChg chg="add">
        <pc:chgData name="Kaileen Cain" userId="21167d2d-fdf2-4320-ae3a-272888c89590" providerId="ADAL" clId="{A8AE865A-72C4-4594-A71E-6FA75A12F3E9}" dt="2023-05-16T13:46:15.620" v="0"/>
        <pc:sldMkLst>
          <pc:docMk/>
          <pc:sldMk cId="376214728" sldId="2146846187"/>
        </pc:sldMkLst>
      </pc:sldChg>
      <pc:sldChg chg="addSp modSp mod">
        <pc:chgData name="Kaileen Cain" userId="21167d2d-fdf2-4320-ae3a-272888c89590" providerId="ADAL" clId="{A8AE865A-72C4-4594-A71E-6FA75A12F3E9}" dt="2023-05-19T17:33:46.059" v="103" actId="14100"/>
        <pc:sldMkLst>
          <pc:docMk/>
          <pc:sldMk cId="3553378558" sldId="2146846190"/>
        </pc:sldMkLst>
        <pc:spChg chg="add mod">
          <ac:chgData name="Kaileen Cain" userId="21167d2d-fdf2-4320-ae3a-272888c89590" providerId="ADAL" clId="{A8AE865A-72C4-4594-A71E-6FA75A12F3E9}" dt="2023-05-19T17:33:46.059" v="103" actId="14100"/>
          <ac:spMkLst>
            <pc:docMk/>
            <pc:sldMk cId="3553378558" sldId="2146846190"/>
            <ac:spMk id="2" creationId="{94D8932B-E0BE-9FAE-5B8C-89902AA75D82}"/>
          </ac:spMkLst>
        </pc:spChg>
      </pc:sldChg>
      <pc:sldChg chg="addSp delSp modSp mod">
        <pc:chgData name="Kaileen Cain" userId="21167d2d-fdf2-4320-ae3a-272888c89590" providerId="ADAL" clId="{A8AE865A-72C4-4594-A71E-6FA75A12F3E9}" dt="2023-05-19T19:47:46.190" v="215" actId="478"/>
        <pc:sldMkLst>
          <pc:docMk/>
          <pc:sldMk cId="3736785141" sldId="2146846193"/>
        </pc:sldMkLst>
        <pc:spChg chg="del">
          <ac:chgData name="Kaileen Cain" userId="21167d2d-fdf2-4320-ae3a-272888c89590" providerId="ADAL" clId="{A8AE865A-72C4-4594-A71E-6FA75A12F3E9}" dt="2023-05-19T19:40:37.801" v="118" actId="478"/>
          <ac:spMkLst>
            <pc:docMk/>
            <pc:sldMk cId="3736785141" sldId="2146846193"/>
            <ac:spMk id="3" creationId="{9DE4A013-FF3E-DBA8-0ABA-FC8475249A33}"/>
          </ac:spMkLst>
        </pc:spChg>
        <pc:spChg chg="mod">
          <ac:chgData name="Kaileen Cain" userId="21167d2d-fdf2-4320-ae3a-272888c89590" providerId="ADAL" clId="{A8AE865A-72C4-4594-A71E-6FA75A12F3E9}" dt="2023-05-19T19:44:01.039" v="212" actId="20577"/>
          <ac:spMkLst>
            <pc:docMk/>
            <pc:sldMk cId="3736785141" sldId="2146846193"/>
            <ac:spMk id="4" creationId="{B7A62C51-E52F-D3BE-6499-002C4EA265D9}"/>
          </ac:spMkLst>
        </pc:spChg>
        <pc:spChg chg="del mod">
          <ac:chgData name="Kaileen Cain" userId="21167d2d-fdf2-4320-ae3a-272888c89590" providerId="ADAL" clId="{A8AE865A-72C4-4594-A71E-6FA75A12F3E9}" dt="2023-05-19T19:40:52.271" v="123" actId="478"/>
          <ac:spMkLst>
            <pc:docMk/>
            <pc:sldMk cId="3736785141" sldId="2146846193"/>
            <ac:spMk id="7" creationId="{1C28E14F-D072-C1BF-EA03-C3CF186C90DB}"/>
          </ac:spMkLst>
        </pc:spChg>
        <pc:spChg chg="mod">
          <ac:chgData name="Kaileen Cain" userId="21167d2d-fdf2-4320-ae3a-272888c89590" providerId="ADAL" clId="{A8AE865A-72C4-4594-A71E-6FA75A12F3E9}" dt="2023-05-19T19:42:54.443" v="171" actId="14100"/>
          <ac:spMkLst>
            <pc:docMk/>
            <pc:sldMk cId="3736785141" sldId="2146846193"/>
            <ac:spMk id="16" creationId="{975AA4D8-517D-ACED-97DB-2996B688F34F}"/>
          </ac:spMkLst>
        </pc:spChg>
        <pc:spChg chg="mod">
          <ac:chgData name="Kaileen Cain" userId="21167d2d-fdf2-4320-ae3a-272888c89590" providerId="ADAL" clId="{A8AE865A-72C4-4594-A71E-6FA75A12F3E9}" dt="2023-05-19T19:42:32.303" v="167" actId="20577"/>
          <ac:spMkLst>
            <pc:docMk/>
            <pc:sldMk cId="3736785141" sldId="2146846193"/>
            <ac:spMk id="17" creationId="{EFD41466-7022-8DDB-11E5-2A178CE8F824}"/>
          </ac:spMkLst>
        </pc:spChg>
        <pc:graphicFrameChg chg="add del mod">
          <ac:chgData name="Kaileen Cain" userId="21167d2d-fdf2-4320-ae3a-272888c89590" providerId="ADAL" clId="{A8AE865A-72C4-4594-A71E-6FA75A12F3E9}" dt="2023-05-19T19:41:58.024" v="134" actId="1076"/>
          <ac:graphicFrameMkLst>
            <pc:docMk/>
            <pc:sldMk cId="3736785141" sldId="2146846193"/>
            <ac:graphicFrameMk id="2" creationId="{FE164CF3-07F7-9A4E-AC4D-A6E46FFBD500}"/>
          </ac:graphicFrameMkLst>
        </pc:graphicFrameChg>
        <pc:graphicFrameChg chg="del">
          <ac:chgData name="Kaileen Cain" userId="21167d2d-fdf2-4320-ae3a-272888c89590" providerId="ADAL" clId="{A8AE865A-72C4-4594-A71E-6FA75A12F3E9}" dt="2023-05-19T19:47:46.190" v="215" actId="478"/>
          <ac:graphicFrameMkLst>
            <pc:docMk/>
            <pc:sldMk cId="3736785141" sldId="2146846193"/>
            <ac:graphicFrameMk id="6" creationId="{BF25B691-79F6-96DA-DA42-21412C8EB880}"/>
          </ac:graphicFrameMkLst>
        </pc:graphicFrameChg>
        <pc:graphicFrameChg chg="del">
          <ac:chgData name="Kaileen Cain" userId="21167d2d-fdf2-4320-ae3a-272888c89590" providerId="ADAL" clId="{A8AE865A-72C4-4594-A71E-6FA75A12F3E9}" dt="2023-05-19T19:41:01.295" v="125" actId="478"/>
          <ac:graphicFrameMkLst>
            <pc:docMk/>
            <pc:sldMk cId="3736785141" sldId="2146846193"/>
            <ac:graphicFrameMk id="15" creationId="{4E77A1A6-7B02-84EE-0AE8-8492CA7DE7BD}"/>
          </ac:graphicFrameMkLst>
        </pc:graphicFrameChg>
        <pc:picChg chg="add del mod modCrop">
          <ac:chgData name="Kaileen Cain" userId="21167d2d-fdf2-4320-ae3a-272888c89590" providerId="ADAL" clId="{A8AE865A-72C4-4594-A71E-6FA75A12F3E9}" dt="2023-05-19T19:47:27.726" v="214" actId="478"/>
          <ac:picMkLst>
            <pc:docMk/>
            <pc:sldMk cId="3736785141" sldId="2146846193"/>
            <ac:picMk id="5" creationId="{5F768E28-0D09-782F-1240-2B7CF82C77B4}"/>
          </ac:picMkLst>
        </pc:picChg>
      </pc:sldChg>
    </pc:docChg>
  </pc:docChgLst>
  <pc:docChgLst>
    <pc:chgData name="Jason Wiese" userId="4bff8d5b-7de6-4655-b397-69b0afc81113" providerId="ADAL" clId="{C9A0E619-7B7D-42CD-AB59-7779A317FE0C}"/>
    <pc:docChg chg="custSel modSld">
      <pc:chgData name="Jason Wiese" userId="4bff8d5b-7de6-4655-b397-69b0afc81113" providerId="ADAL" clId="{C9A0E619-7B7D-42CD-AB59-7779A317FE0C}" dt="2023-05-19T07:39:14.341" v="61" actId="1035"/>
      <pc:docMkLst>
        <pc:docMk/>
      </pc:docMkLst>
      <pc:sldChg chg="modSp mod">
        <pc:chgData name="Jason Wiese" userId="4bff8d5b-7de6-4655-b397-69b0afc81113" providerId="ADAL" clId="{C9A0E619-7B7D-42CD-AB59-7779A317FE0C}" dt="2023-05-19T07:39:14.341" v="61" actId="1035"/>
        <pc:sldMkLst>
          <pc:docMk/>
          <pc:sldMk cId="4212683403" sldId="2144327877"/>
        </pc:sldMkLst>
        <pc:spChg chg="mod">
          <ac:chgData name="Jason Wiese" userId="4bff8d5b-7de6-4655-b397-69b0afc81113" providerId="ADAL" clId="{C9A0E619-7B7D-42CD-AB59-7779A317FE0C}" dt="2023-05-19T07:39:14.341" v="61" actId="1035"/>
          <ac:spMkLst>
            <pc:docMk/>
            <pc:sldMk cId="4212683403" sldId="2144327877"/>
            <ac:spMk id="3" creationId="{04D51C8E-7DBD-468F-8413-E52C3CC99149}"/>
          </ac:spMkLst>
        </pc:spChg>
        <pc:spChg chg="mod">
          <ac:chgData name="Jason Wiese" userId="4bff8d5b-7de6-4655-b397-69b0afc81113" providerId="ADAL" clId="{C9A0E619-7B7D-42CD-AB59-7779A317FE0C}" dt="2023-05-19T07:39:05.476" v="39" actId="20577"/>
          <ac:spMkLst>
            <pc:docMk/>
            <pc:sldMk cId="4212683403" sldId="2144327877"/>
            <ac:spMk id="4" creationId="{50C86CC0-B05B-B3E9-5F0E-D59F322FA324}"/>
          </ac:spMkLst>
        </pc:spChg>
        <pc:spChg chg="mod">
          <ac:chgData name="Jason Wiese" userId="4bff8d5b-7de6-4655-b397-69b0afc81113" providerId="ADAL" clId="{C9A0E619-7B7D-42CD-AB59-7779A317FE0C}" dt="2023-05-19T07:39:14.341" v="61" actId="1035"/>
          <ac:spMkLst>
            <pc:docMk/>
            <pc:sldMk cId="4212683403" sldId="2144327877"/>
            <ac:spMk id="5" creationId="{20325821-D3C3-47B3-BC5B-D972B60A7668}"/>
          </ac:spMkLst>
        </pc:spChg>
        <pc:spChg chg="mod">
          <ac:chgData name="Jason Wiese" userId="4bff8d5b-7de6-4655-b397-69b0afc81113" providerId="ADAL" clId="{C9A0E619-7B7D-42CD-AB59-7779A317FE0C}" dt="2023-05-19T07:39:14.341" v="61" actId="1035"/>
          <ac:spMkLst>
            <pc:docMk/>
            <pc:sldMk cId="4212683403" sldId="2144327877"/>
            <ac:spMk id="7" creationId="{47C2C805-4308-9886-56D3-9EB5BCD97D00}"/>
          </ac:spMkLst>
        </pc:spChg>
        <pc:spChg chg="mod">
          <ac:chgData name="Jason Wiese" userId="4bff8d5b-7de6-4655-b397-69b0afc81113" providerId="ADAL" clId="{C9A0E619-7B7D-42CD-AB59-7779A317FE0C}" dt="2023-05-19T07:39:14.341" v="61" actId="1035"/>
          <ac:spMkLst>
            <pc:docMk/>
            <pc:sldMk cId="4212683403" sldId="2144327877"/>
            <ac:spMk id="9" creationId="{348066F1-5946-304E-2953-6223BEAD0FA4}"/>
          </ac:spMkLst>
        </pc:spChg>
        <pc:spChg chg="mod">
          <ac:chgData name="Jason Wiese" userId="4bff8d5b-7de6-4655-b397-69b0afc81113" providerId="ADAL" clId="{C9A0E619-7B7D-42CD-AB59-7779A317FE0C}" dt="2023-05-19T07:39:14.341" v="61" actId="1035"/>
          <ac:spMkLst>
            <pc:docMk/>
            <pc:sldMk cId="4212683403" sldId="2144327877"/>
            <ac:spMk id="19" creationId="{2F88C82D-7CF0-438E-BB5E-A33A77D936B6}"/>
          </ac:spMkLst>
        </pc:spChg>
        <pc:spChg chg="mod">
          <ac:chgData name="Jason Wiese" userId="4bff8d5b-7de6-4655-b397-69b0afc81113" providerId="ADAL" clId="{C9A0E619-7B7D-42CD-AB59-7779A317FE0C}" dt="2023-05-19T07:39:14.341" v="61" actId="1035"/>
          <ac:spMkLst>
            <pc:docMk/>
            <pc:sldMk cId="4212683403" sldId="2144327877"/>
            <ac:spMk id="20" creationId="{B796AA46-05F7-4348-A8B5-A2211DF268D5}"/>
          </ac:spMkLst>
        </pc:spChg>
        <pc:spChg chg="mod">
          <ac:chgData name="Jason Wiese" userId="4bff8d5b-7de6-4655-b397-69b0afc81113" providerId="ADAL" clId="{C9A0E619-7B7D-42CD-AB59-7779A317FE0C}" dt="2023-05-19T07:39:14.341" v="61" actId="1035"/>
          <ac:spMkLst>
            <pc:docMk/>
            <pc:sldMk cId="4212683403" sldId="2144327877"/>
            <ac:spMk id="22" creationId="{9FC49F6C-5188-457F-BE6C-625753CA72DF}"/>
          </ac:spMkLst>
        </pc:spChg>
        <pc:spChg chg="mod">
          <ac:chgData name="Jason Wiese" userId="4bff8d5b-7de6-4655-b397-69b0afc81113" providerId="ADAL" clId="{C9A0E619-7B7D-42CD-AB59-7779A317FE0C}" dt="2023-05-19T07:39:14.341" v="61" actId="1035"/>
          <ac:spMkLst>
            <pc:docMk/>
            <pc:sldMk cId="4212683403" sldId="2144327877"/>
            <ac:spMk id="23" creationId="{7463450E-C761-4861-8D01-CDB4E291AF7B}"/>
          </ac:spMkLst>
        </pc:spChg>
        <pc:spChg chg="mod">
          <ac:chgData name="Jason Wiese" userId="4bff8d5b-7de6-4655-b397-69b0afc81113" providerId="ADAL" clId="{C9A0E619-7B7D-42CD-AB59-7779A317FE0C}" dt="2023-05-19T07:39:14.341" v="61" actId="1035"/>
          <ac:spMkLst>
            <pc:docMk/>
            <pc:sldMk cId="4212683403" sldId="2144327877"/>
            <ac:spMk id="24" creationId="{0FD4F9FF-9CE9-415E-823F-6DE0CB1EC38F}"/>
          </ac:spMkLst>
        </pc:spChg>
      </pc:sldChg>
      <pc:sldChg chg="modSp delCm">
        <pc:chgData name="Jason Wiese" userId="4bff8d5b-7de6-4655-b397-69b0afc81113" providerId="ADAL" clId="{C9A0E619-7B7D-42CD-AB59-7779A317FE0C}" dt="2023-05-19T07:29:10.413" v="1"/>
        <pc:sldMkLst>
          <pc:docMk/>
          <pc:sldMk cId="1012475926" sldId="2146846104"/>
        </pc:sldMkLst>
        <pc:spChg chg="mod">
          <ac:chgData name="Jason Wiese" userId="4bff8d5b-7de6-4655-b397-69b0afc81113" providerId="ADAL" clId="{C9A0E619-7B7D-42CD-AB59-7779A317FE0C}" dt="2023-05-19T07:29:04.898" v="0" actId="1076"/>
          <ac:spMkLst>
            <pc:docMk/>
            <pc:sldMk cId="1012475926" sldId="2146846104"/>
            <ac:spMk id="3" creationId="{380D3F48-FE51-4136-FA31-BE23B3684DD0}"/>
          </ac:spMkLst>
        </pc:spChg>
        <pc:spChg chg="mod">
          <ac:chgData name="Jason Wiese" userId="4bff8d5b-7de6-4655-b397-69b0afc81113" providerId="ADAL" clId="{C9A0E619-7B7D-42CD-AB59-7779A317FE0C}" dt="2023-05-19T07:29:04.898" v="0" actId="1076"/>
          <ac:spMkLst>
            <pc:docMk/>
            <pc:sldMk cId="1012475926" sldId="2146846104"/>
            <ac:spMk id="4" creationId="{B3C141C0-3B56-BE46-8EEC-41118C0A4C57}"/>
          </ac:spMkLst>
        </pc:spChg>
        <pc:spChg chg="mod">
          <ac:chgData name="Jason Wiese" userId="4bff8d5b-7de6-4655-b397-69b0afc81113" providerId="ADAL" clId="{C9A0E619-7B7D-42CD-AB59-7779A317FE0C}" dt="2023-05-19T07:29:04.898" v="0" actId="1076"/>
          <ac:spMkLst>
            <pc:docMk/>
            <pc:sldMk cId="1012475926" sldId="2146846104"/>
            <ac:spMk id="5" creationId="{9F2BD47A-FEBB-5A03-8F19-5D5E0224ECBE}"/>
          </ac:spMkLst>
        </pc:spChg>
        <pc:spChg chg="mod">
          <ac:chgData name="Jason Wiese" userId="4bff8d5b-7de6-4655-b397-69b0afc81113" providerId="ADAL" clId="{C9A0E619-7B7D-42CD-AB59-7779A317FE0C}" dt="2023-05-19T07:29:04.898" v="0" actId="1076"/>
          <ac:spMkLst>
            <pc:docMk/>
            <pc:sldMk cId="1012475926" sldId="2146846104"/>
            <ac:spMk id="7" creationId="{5D6DC2A5-D097-F174-F034-F03CA080A0AC}"/>
          </ac:spMkLst>
        </pc:spChg>
        <pc:graphicFrameChg chg="mod">
          <ac:chgData name="Jason Wiese" userId="4bff8d5b-7de6-4655-b397-69b0afc81113" providerId="ADAL" clId="{C9A0E619-7B7D-42CD-AB59-7779A317FE0C}" dt="2023-05-19T07:29:04.898" v="0" actId="1076"/>
          <ac:graphicFrameMkLst>
            <pc:docMk/>
            <pc:sldMk cId="1012475926" sldId="2146846104"/>
            <ac:graphicFrameMk id="14" creationId="{4F573D93-4C58-85E6-C3DF-D92FDB154734}"/>
          </ac:graphicFrameMkLst>
        </pc:graphicFrameChg>
        <pc:picChg chg="mod">
          <ac:chgData name="Jason Wiese" userId="4bff8d5b-7de6-4655-b397-69b0afc81113" providerId="ADAL" clId="{C9A0E619-7B7D-42CD-AB59-7779A317FE0C}" dt="2023-05-19T07:29:04.898" v="0" actId="1076"/>
          <ac:picMkLst>
            <pc:docMk/>
            <pc:sldMk cId="1012475926" sldId="2146846104"/>
            <ac:picMk id="12" creationId="{8D5676AC-28D9-DA9F-4B8A-67624723E983}"/>
          </ac:picMkLst>
        </pc:picChg>
        <pc:picChg chg="mod">
          <ac:chgData name="Jason Wiese" userId="4bff8d5b-7de6-4655-b397-69b0afc81113" providerId="ADAL" clId="{C9A0E619-7B7D-42CD-AB59-7779A317FE0C}" dt="2023-05-19T07:29:04.898" v="0" actId="1076"/>
          <ac:picMkLst>
            <pc:docMk/>
            <pc:sldMk cId="1012475926" sldId="2146846104"/>
            <ac:picMk id="1028" creationId="{418A73F9-155C-3A4B-957E-F09566C1DF94}"/>
          </ac:picMkLst>
        </pc:picChg>
        <pc:picChg chg="mod">
          <ac:chgData name="Jason Wiese" userId="4bff8d5b-7de6-4655-b397-69b0afc81113" providerId="ADAL" clId="{C9A0E619-7B7D-42CD-AB59-7779A317FE0C}" dt="2023-05-19T07:29:04.898" v="0" actId="1076"/>
          <ac:picMkLst>
            <pc:docMk/>
            <pc:sldMk cId="1012475926" sldId="2146846104"/>
            <ac:picMk id="1030" creationId="{925918C6-6E16-1628-5F14-073CD8BFFE17}"/>
          </ac:picMkLst>
        </pc:picChg>
        <pc:picChg chg="mod">
          <ac:chgData name="Jason Wiese" userId="4bff8d5b-7de6-4655-b397-69b0afc81113" providerId="ADAL" clId="{C9A0E619-7B7D-42CD-AB59-7779A317FE0C}" dt="2023-05-19T07:29:04.898" v="0" actId="1076"/>
          <ac:picMkLst>
            <pc:docMk/>
            <pc:sldMk cId="1012475926" sldId="2146846104"/>
            <ac:picMk id="1032" creationId="{1AC0D896-2FDB-8785-F837-271C59B4F6DB}"/>
          </ac:picMkLst>
        </pc:picChg>
        <pc:picChg chg="mod">
          <ac:chgData name="Jason Wiese" userId="4bff8d5b-7de6-4655-b397-69b0afc81113" providerId="ADAL" clId="{C9A0E619-7B7D-42CD-AB59-7779A317FE0C}" dt="2023-05-19T07:29:04.898" v="0" actId="1076"/>
          <ac:picMkLst>
            <pc:docMk/>
            <pc:sldMk cId="1012475926" sldId="2146846104"/>
            <ac:picMk id="1034" creationId="{5B26C9E7-0F16-B6AE-655D-6D1844583C88}"/>
          </ac:picMkLst>
        </pc:picChg>
        <pc:picChg chg="mod">
          <ac:chgData name="Jason Wiese" userId="4bff8d5b-7de6-4655-b397-69b0afc81113" providerId="ADAL" clId="{C9A0E619-7B7D-42CD-AB59-7779A317FE0C}" dt="2023-05-19T07:29:04.898" v="0" actId="1076"/>
          <ac:picMkLst>
            <pc:docMk/>
            <pc:sldMk cId="1012475926" sldId="2146846104"/>
            <ac:picMk id="1038" creationId="{0DB38402-5EC3-84F2-2546-BBB253B25312}"/>
          </ac:picMkLst>
        </pc:picChg>
        <pc:picChg chg="mod">
          <ac:chgData name="Jason Wiese" userId="4bff8d5b-7de6-4655-b397-69b0afc81113" providerId="ADAL" clId="{C9A0E619-7B7D-42CD-AB59-7779A317FE0C}" dt="2023-05-19T07:29:04.898" v="0" actId="1076"/>
          <ac:picMkLst>
            <pc:docMk/>
            <pc:sldMk cId="1012475926" sldId="2146846104"/>
            <ac:picMk id="1040" creationId="{1497387F-38B9-6D15-ECD4-170D7199EBFA}"/>
          </ac:picMkLst>
        </pc:picChg>
        <pc:picChg chg="mod">
          <ac:chgData name="Jason Wiese" userId="4bff8d5b-7de6-4655-b397-69b0afc81113" providerId="ADAL" clId="{C9A0E619-7B7D-42CD-AB59-7779A317FE0C}" dt="2023-05-19T07:29:04.898" v="0" actId="1076"/>
          <ac:picMkLst>
            <pc:docMk/>
            <pc:sldMk cId="1012475926" sldId="2146846104"/>
            <ac:picMk id="1042" creationId="{179DCE99-A39C-F994-3BA8-70BE49CFFFD9}"/>
          </ac:picMkLst>
        </pc:picChg>
        <pc:picChg chg="mod">
          <ac:chgData name="Jason Wiese" userId="4bff8d5b-7de6-4655-b397-69b0afc81113" providerId="ADAL" clId="{C9A0E619-7B7D-42CD-AB59-7779A317FE0C}" dt="2023-05-19T07:29:04.898" v="0" actId="1076"/>
          <ac:picMkLst>
            <pc:docMk/>
            <pc:sldMk cId="1012475926" sldId="2146846104"/>
            <ac:picMk id="1044" creationId="{11676B28-19EA-333B-E1B7-19414719CF33}"/>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C9A0E619-7B7D-42CD-AB59-7779A317FE0C}" dt="2023-05-19T07:29:10.413" v="1"/>
              <pc2:cmMkLst xmlns:pc2="http://schemas.microsoft.com/office/powerpoint/2019/9/main/command">
                <pc:docMk/>
                <pc:sldMk cId="1012475926" sldId="2146846104"/>
                <pc2:cmMk id="{FC9B581F-3AAA-4AB2-84D2-216EE0BF80F4}"/>
              </pc2:cmMkLst>
            </pc226:cmChg>
          </p:ext>
        </pc:extLst>
      </pc:sldChg>
      <pc:sldChg chg="modSp">
        <pc:chgData name="Jason Wiese" userId="4bff8d5b-7de6-4655-b397-69b0afc81113" providerId="ADAL" clId="{C9A0E619-7B7D-42CD-AB59-7779A317FE0C}" dt="2023-05-19T07:29:17.539" v="3" actId="403"/>
        <pc:sldMkLst>
          <pc:docMk/>
          <pc:sldMk cId="3360496983" sldId="2146846167"/>
        </pc:sldMkLst>
        <pc:graphicFrameChg chg="mod">
          <ac:chgData name="Jason Wiese" userId="4bff8d5b-7de6-4655-b397-69b0afc81113" providerId="ADAL" clId="{C9A0E619-7B7D-42CD-AB59-7779A317FE0C}" dt="2023-05-19T07:29:17.539" v="3" actId="403"/>
          <ac:graphicFrameMkLst>
            <pc:docMk/>
            <pc:sldMk cId="3360496983" sldId="2146846167"/>
            <ac:graphicFrameMk id="5" creationId="{C95E43AF-D5F2-13C3-0492-52877C4FED84}"/>
          </ac:graphicFrameMkLst>
        </pc:graphicFrameChg>
      </pc:sldChg>
      <pc:sldChg chg="modSp mod">
        <pc:chgData name="Jason Wiese" userId="4bff8d5b-7de6-4655-b397-69b0afc81113" providerId="ADAL" clId="{C9A0E619-7B7D-42CD-AB59-7779A317FE0C}" dt="2023-05-19T07:32:36.494" v="36" actId="115"/>
        <pc:sldMkLst>
          <pc:docMk/>
          <pc:sldMk cId="2493013969" sldId="2146846169"/>
        </pc:sldMkLst>
        <pc:spChg chg="mod">
          <ac:chgData name="Jason Wiese" userId="4bff8d5b-7de6-4655-b397-69b0afc81113" providerId="ADAL" clId="{C9A0E619-7B7D-42CD-AB59-7779A317FE0C}" dt="2023-05-19T07:32:36.494" v="36" actId="115"/>
          <ac:spMkLst>
            <pc:docMk/>
            <pc:sldMk cId="2493013969" sldId="2146846169"/>
            <ac:spMk id="2" creationId="{00B5798C-D12B-3D63-9238-F2C4F868A1C0}"/>
          </ac:spMkLst>
        </pc:spChg>
      </pc:sldChg>
      <pc:sldChg chg="addSp modSp mod">
        <pc:chgData name="Jason Wiese" userId="4bff8d5b-7de6-4655-b397-69b0afc81113" providerId="ADAL" clId="{C9A0E619-7B7D-42CD-AB59-7779A317FE0C}" dt="2023-05-19T07:30:51.409" v="35" actId="20577"/>
        <pc:sldMkLst>
          <pc:docMk/>
          <pc:sldMk cId="3830422962" sldId="2146846171"/>
        </pc:sldMkLst>
        <pc:spChg chg="add mod">
          <ac:chgData name="Jason Wiese" userId="4bff8d5b-7de6-4655-b397-69b0afc81113" providerId="ADAL" clId="{C9A0E619-7B7D-42CD-AB59-7779A317FE0C}" dt="2023-05-19T07:30:51.409" v="35" actId="20577"/>
          <ac:spMkLst>
            <pc:docMk/>
            <pc:sldMk cId="3830422962" sldId="2146846171"/>
            <ac:spMk id="2" creationId="{6B8CA3AB-9F1B-49A7-EBCE-91C1448876F9}"/>
          </ac:spMkLst>
        </pc:spChg>
      </pc:sldChg>
    </pc:docChg>
  </pc:docChgLst>
  <pc:docChgLst>
    <pc:chgData name="Jason Wiese" userId="4bff8d5b-7de6-4655-b397-69b0afc81113" providerId="ADAL" clId="{49C56735-BA2F-4787-8162-3972D2E22357}"/>
    <pc:docChg chg="undo custSel modSld">
      <pc:chgData name="Jason Wiese" userId="4bff8d5b-7de6-4655-b397-69b0afc81113" providerId="ADAL" clId="{49C56735-BA2F-4787-8162-3972D2E22357}" dt="2023-05-19T03:35:06.181" v="1279" actId="1076"/>
      <pc:docMkLst>
        <pc:docMk/>
      </pc:docMkLst>
      <pc:sldChg chg="modSp mod">
        <pc:chgData name="Jason Wiese" userId="4bff8d5b-7de6-4655-b397-69b0afc81113" providerId="ADAL" clId="{49C56735-BA2F-4787-8162-3972D2E22357}" dt="2023-05-19T02:52:53.347" v="130" actId="20577"/>
        <pc:sldMkLst>
          <pc:docMk/>
          <pc:sldMk cId="4212683403" sldId="2144327877"/>
        </pc:sldMkLst>
        <pc:spChg chg="mod">
          <ac:chgData name="Jason Wiese" userId="4bff8d5b-7de6-4655-b397-69b0afc81113" providerId="ADAL" clId="{49C56735-BA2F-4787-8162-3972D2E22357}" dt="2023-05-19T02:52:53.347" v="130" actId="20577"/>
          <ac:spMkLst>
            <pc:docMk/>
            <pc:sldMk cId="4212683403" sldId="2144327877"/>
            <ac:spMk id="9" creationId="{348066F1-5946-304E-2953-6223BEAD0FA4}"/>
          </ac:spMkLst>
        </pc:spChg>
      </pc:sldChg>
      <pc:sldChg chg="delCm">
        <pc:chgData name="Jason Wiese" userId="4bff8d5b-7de6-4655-b397-69b0afc81113" providerId="ADAL" clId="{49C56735-BA2F-4787-8162-3972D2E22357}" dt="2023-05-19T02:55:56.145" v="351"/>
        <pc:sldMkLst>
          <pc:docMk/>
          <pc:sldMk cId="4129290295" sldId="2146845985"/>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49C56735-BA2F-4787-8162-3972D2E22357}" dt="2023-05-19T02:55:56.145" v="351"/>
              <pc2:cmMkLst xmlns:pc2="http://schemas.microsoft.com/office/powerpoint/2019/9/main/command">
                <pc:docMk/>
                <pc:sldMk cId="4129290295" sldId="2146845985"/>
                <pc2:cmMk id="{33F51DDE-5E75-4A35-AF48-681A6C633246}"/>
              </pc2:cmMkLst>
            </pc226:cmChg>
          </p:ext>
        </pc:extLst>
      </pc:sldChg>
      <pc:sldChg chg="modSp mod">
        <pc:chgData name="Jason Wiese" userId="4bff8d5b-7de6-4655-b397-69b0afc81113" providerId="ADAL" clId="{49C56735-BA2F-4787-8162-3972D2E22357}" dt="2023-05-19T03:03:00.788" v="588" actId="20577"/>
        <pc:sldMkLst>
          <pc:docMk/>
          <pc:sldMk cId="909290646" sldId="2146846154"/>
        </pc:sldMkLst>
        <pc:spChg chg="mod">
          <ac:chgData name="Jason Wiese" userId="4bff8d5b-7de6-4655-b397-69b0afc81113" providerId="ADAL" clId="{49C56735-BA2F-4787-8162-3972D2E22357}" dt="2023-05-19T03:03:00.788" v="588" actId="20577"/>
          <ac:spMkLst>
            <pc:docMk/>
            <pc:sldMk cId="909290646" sldId="2146846154"/>
            <ac:spMk id="5" creationId="{18185127-0358-A488-0D67-4499A3A89648}"/>
          </ac:spMkLst>
        </pc:spChg>
      </pc:sldChg>
      <pc:sldChg chg="addSp delSp modSp mod">
        <pc:chgData name="Jason Wiese" userId="4bff8d5b-7de6-4655-b397-69b0afc81113" providerId="ADAL" clId="{49C56735-BA2F-4787-8162-3972D2E22357}" dt="2023-05-19T03:04:21" v="613" actId="20577"/>
        <pc:sldMkLst>
          <pc:docMk/>
          <pc:sldMk cId="1821278828" sldId="2146846161"/>
        </pc:sldMkLst>
        <pc:spChg chg="add mod">
          <ac:chgData name="Jason Wiese" userId="4bff8d5b-7de6-4655-b397-69b0afc81113" providerId="ADAL" clId="{49C56735-BA2F-4787-8162-3972D2E22357}" dt="2023-05-19T02:51:37.086" v="87" actId="1076"/>
          <ac:spMkLst>
            <pc:docMk/>
            <pc:sldMk cId="1821278828" sldId="2146846161"/>
            <ac:spMk id="5" creationId="{1FAA3A41-62AC-C866-AA53-8F6AA726A4EC}"/>
          </ac:spMkLst>
        </pc:spChg>
        <pc:spChg chg="add mod">
          <ac:chgData name="Jason Wiese" userId="4bff8d5b-7de6-4655-b397-69b0afc81113" providerId="ADAL" clId="{49C56735-BA2F-4787-8162-3972D2E22357}" dt="2023-05-19T02:51:17.565" v="75" actId="20577"/>
          <ac:spMkLst>
            <pc:docMk/>
            <pc:sldMk cId="1821278828" sldId="2146846161"/>
            <ac:spMk id="7" creationId="{2E1D3749-22FB-DB78-790B-B620475656FA}"/>
          </ac:spMkLst>
        </pc:spChg>
        <pc:spChg chg="mod">
          <ac:chgData name="Jason Wiese" userId="4bff8d5b-7de6-4655-b397-69b0afc81113" providerId="ADAL" clId="{49C56735-BA2F-4787-8162-3972D2E22357}" dt="2023-05-19T03:04:21" v="613" actId="20577"/>
          <ac:spMkLst>
            <pc:docMk/>
            <pc:sldMk cId="1821278828" sldId="2146846161"/>
            <ac:spMk id="12" creationId="{5AACEA5A-9217-7894-FE1D-77AB0BF162C3}"/>
          </ac:spMkLst>
        </pc:spChg>
        <pc:spChg chg="add mod">
          <ac:chgData name="Jason Wiese" userId="4bff8d5b-7de6-4655-b397-69b0afc81113" providerId="ADAL" clId="{49C56735-BA2F-4787-8162-3972D2E22357}" dt="2023-05-19T02:51:31.800" v="84" actId="20577"/>
          <ac:spMkLst>
            <pc:docMk/>
            <pc:sldMk cId="1821278828" sldId="2146846161"/>
            <ac:spMk id="13" creationId="{9B3F5DEE-E793-427E-4371-219AF65987BF}"/>
          </ac:spMkLst>
        </pc:spChg>
        <pc:spChg chg="add mod">
          <ac:chgData name="Jason Wiese" userId="4bff8d5b-7de6-4655-b397-69b0afc81113" providerId="ADAL" clId="{49C56735-BA2F-4787-8162-3972D2E22357}" dt="2023-05-19T02:51:49.117" v="92" actId="20577"/>
          <ac:spMkLst>
            <pc:docMk/>
            <pc:sldMk cId="1821278828" sldId="2146846161"/>
            <ac:spMk id="14" creationId="{C214D194-80AC-F185-1FFE-BE38CE45FC33}"/>
          </ac:spMkLst>
        </pc:spChg>
        <pc:spChg chg="add mod">
          <ac:chgData name="Jason Wiese" userId="4bff8d5b-7de6-4655-b397-69b0afc81113" providerId="ADAL" clId="{49C56735-BA2F-4787-8162-3972D2E22357}" dt="2023-05-19T02:52:07.304" v="103" actId="20577"/>
          <ac:spMkLst>
            <pc:docMk/>
            <pc:sldMk cId="1821278828" sldId="2146846161"/>
            <ac:spMk id="15" creationId="{0EA1A63C-4734-6AF5-5308-A9251F410323}"/>
          </ac:spMkLst>
        </pc:spChg>
        <pc:spChg chg="add mod">
          <ac:chgData name="Jason Wiese" userId="4bff8d5b-7de6-4655-b397-69b0afc81113" providerId="ADAL" clId="{49C56735-BA2F-4787-8162-3972D2E22357}" dt="2023-05-19T02:52:22.710" v="115" actId="20577"/>
          <ac:spMkLst>
            <pc:docMk/>
            <pc:sldMk cId="1821278828" sldId="2146846161"/>
            <ac:spMk id="17" creationId="{7394C680-1D08-CDD8-2EC7-CCF7A9D6B28F}"/>
          </ac:spMkLst>
        </pc:spChg>
        <pc:graphicFrameChg chg="add del mod">
          <ac:chgData name="Jason Wiese" userId="4bff8d5b-7de6-4655-b397-69b0afc81113" providerId="ADAL" clId="{49C56735-BA2F-4787-8162-3972D2E22357}" dt="2023-05-19T02:52:27.415" v="116" actId="478"/>
          <ac:graphicFrameMkLst>
            <pc:docMk/>
            <pc:sldMk cId="1821278828" sldId="2146846161"/>
            <ac:graphicFrameMk id="6" creationId="{206631A2-89DA-F4E3-8B2D-221CE8046DB9}"/>
          </ac:graphicFrameMkLst>
        </pc:graphicFrameChg>
      </pc:sldChg>
      <pc:sldChg chg="addSp modSp mod modCm">
        <pc:chgData name="Jason Wiese" userId="4bff8d5b-7de6-4655-b397-69b0afc81113" providerId="ADAL" clId="{49C56735-BA2F-4787-8162-3972D2E22357}" dt="2023-05-19T03:35:06.181" v="1279" actId="1076"/>
        <pc:sldMkLst>
          <pc:docMk/>
          <pc:sldMk cId="817185893" sldId="2146846164"/>
        </pc:sldMkLst>
        <pc:spChg chg="mod">
          <ac:chgData name="Jason Wiese" userId="4bff8d5b-7de6-4655-b397-69b0afc81113" providerId="ADAL" clId="{49C56735-BA2F-4787-8162-3972D2E22357}" dt="2023-05-19T03:32:31.676" v="824" actId="20577"/>
          <ac:spMkLst>
            <pc:docMk/>
            <pc:sldMk cId="817185893" sldId="2146846164"/>
            <ac:spMk id="4" creationId="{54608453-FCAA-A7CE-9E01-61E6C87815FF}"/>
          </ac:spMkLst>
        </pc:spChg>
        <pc:spChg chg="add mod">
          <ac:chgData name="Jason Wiese" userId="4bff8d5b-7de6-4655-b397-69b0afc81113" providerId="ADAL" clId="{49C56735-BA2F-4787-8162-3972D2E22357}" dt="2023-05-19T03:35:06.181" v="1279" actId="1076"/>
          <ac:spMkLst>
            <pc:docMk/>
            <pc:sldMk cId="817185893" sldId="2146846164"/>
            <ac:spMk id="5" creationId="{25973FF0-4ACD-6FBF-0F8E-2FC022430CE1}"/>
          </ac:spMkLst>
        </pc:spChg>
        <pc:grpChg chg="mod">
          <ac:chgData name="Jason Wiese" userId="4bff8d5b-7de6-4655-b397-69b0afc81113" providerId="ADAL" clId="{49C56735-BA2F-4787-8162-3972D2E22357}" dt="2023-05-19T03:34:45.536" v="1277" actId="1076"/>
          <ac:grpSpMkLst>
            <pc:docMk/>
            <pc:sldMk cId="817185893" sldId="2146846164"/>
            <ac:grpSpMk id="7" creationId="{BD3F90D8-EC4F-44E3-8868-8951815070FB}"/>
          </ac:grpSpMkLst>
        </pc:grp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49C56735-BA2F-4787-8162-3972D2E22357}" dt="2023-05-19T03:32:31.676" v="824" actId="20577"/>
              <pc2:cmMkLst xmlns:pc2="http://schemas.microsoft.com/office/powerpoint/2019/9/main/command">
                <pc:docMk/>
                <pc:sldMk cId="817185893" sldId="2146846164"/>
                <pc2:cmMk id="{0CEDB539-0318-4075-9407-995C5797248E}"/>
              </pc2:cmMkLst>
            </pc226:cmChg>
            <pc226:cmChg xmlns:pc226="http://schemas.microsoft.com/office/powerpoint/2022/06/main/command" chg="">
              <pc226:chgData name="Jason Wiese" userId="4bff8d5b-7de6-4655-b397-69b0afc81113" providerId="ADAL" clId="{49C56735-BA2F-4787-8162-3972D2E22357}" dt="2023-05-19T03:35:03.635" v="1278"/>
              <pc2:cmMkLst xmlns:pc2="http://schemas.microsoft.com/office/powerpoint/2019/9/main/command">
                <pc:docMk/>
                <pc:sldMk cId="817185893" sldId="2146846164"/>
                <pc2:cmMk id="{7028B981-B280-4DB6-AA9C-32113C46E7D3}"/>
              </pc2:cmMkLst>
              <pc226:cmRplyChg chg="add">
                <pc226:chgData name="Jason Wiese" userId="4bff8d5b-7de6-4655-b397-69b0afc81113" providerId="ADAL" clId="{49C56735-BA2F-4787-8162-3972D2E22357}" dt="2023-05-19T03:35:03.635" v="1278"/>
                <pc2:cmRplyMkLst xmlns:pc2="http://schemas.microsoft.com/office/powerpoint/2019/9/main/command">
                  <pc:docMk/>
                  <pc:sldMk cId="817185893" sldId="2146846164"/>
                  <pc2:cmMk id="{7028B981-B280-4DB6-AA9C-32113C46E7D3}"/>
                  <pc2:cmRplyMk id="{CABB728D-476F-41B8-B9F0-D6C731DE0AFF}"/>
                </pc2:cmRplyMkLst>
              </pc226:cmRplyChg>
            </pc226:cmChg>
          </p:ext>
        </pc:extLst>
      </pc:sldChg>
      <pc:sldChg chg="addSp modSp mod">
        <pc:chgData name="Jason Wiese" userId="4bff8d5b-7de6-4655-b397-69b0afc81113" providerId="ADAL" clId="{49C56735-BA2F-4787-8162-3972D2E22357}" dt="2023-05-19T02:54:31.589" v="226" actId="1582"/>
        <pc:sldMkLst>
          <pc:docMk/>
          <pc:sldMk cId="2493013969" sldId="2146846169"/>
        </pc:sldMkLst>
        <pc:spChg chg="add mod">
          <ac:chgData name="Jason Wiese" userId="4bff8d5b-7de6-4655-b397-69b0afc81113" providerId="ADAL" clId="{49C56735-BA2F-4787-8162-3972D2E22357}" dt="2023-05-19T02:54:31.589" v="226" actId="1582"/>
          <ac:spMkLst>
            <pc:docMk/>
            <pc:sldMk cId="2493013969" sldId="2146846169"/>
            <ac:spMk id="2" creationId="{00B5798C-D12B-3D63-9238-F2C4F868A1C0}"/>
          </ac:spMkLst>
        </pc:spChg>
      </pc:sldChg>
      <pc:sldChg chg="addSp modSp mod">
        <pc:chgData name="Jason Wiese" userId="4bff8d5b-7de6-4655-b397-69b0afc81113" providerId="ADAL" clId="{49C56735-BA2F-4787-8162-3972D2E22357}" dt="2023-05-19T02:55:44.896" v="350" actId="20577"/>
        <pc:sldMkLst>
          <pc:docMk/>
          <pc:sldMk cId="1292912342" sldId="2146846178"/>
        </pc:sldMkLst>
        <pc:spChg chg="add mod">
          <ac:chgData name="Jason Wiese" userId="4bff8d5b-7de6-4655-b397-69b0afc81113" providerId="ADAL" clId="{49C56735-BA2F-4787-8162-3972D2E22357}" dt="2023-05-19T02:55:44.896" v="350" actId="20577"/>
          <ac:spMkLst>
            <pc:docMk/>
            <pc:sldMk cId="1292912342" sldId="2146846178"/>
            <ac:spMk id="6" creationId="{3858D6B9-8941-A91A-A25B-6C5D2727F804}"/>
          </ac:spMkLst>
        </pc:spChg>
        <pc:spChg chg="mod">
          <ac:chgData name="Jason Wiese" userId="4bff8d5b-7de6-4655-b397-69b0afc81113" providerId="ADAL" clId="{49C56735-BA2F-4787-8162-3972D2E22357}" dt="2023-05-19T02:55:00.326" v="227" actId="6549"/>
          <ac:spMkLst>
            <pc:docMk/>
            <pc:sldMk cId="1292912342" sldId="2146846178"/>
            <ac:spMk id="28" creationId="{F7D44A28-3BE9-4DC4-A9E5-8C1E66A9FB21}"/>
          </ac:spMkLst>
        </pc:spChg>
      </pc:sldChg>
      <pc:sldChg chg="modSp mod">
        <pc:chgData name="Jason Wiese" userId="4bff8d5b-7de6-4655-b397-69b0afc81113" providerId="ADAL" clId="{49C56735-BA2F-4787-8162-3972D2E22357}" dt="2023-05-19T02:59:34.392" v="378" actId="207"/>
        <pc:sldMkLst>
          <pc:docMk/>
          <pc:sldMk cId="1162593607" sldId="2146846180"/>
        </pc:sldMkLst>
        <pc:graphicFrameChg chg="mod">
          <ac:chgData name="Jason Wiese" userId="4bff8d5b-7de6-4655-b397-69b0afc81113" providerId="ADAL" clId="{49C56735-BA2F-4787-8162-3972D2E22357}" dt="2023-05-19T02:59:34.392" v="378" actId="207"/>
          <ac:graphicFrameMkLst>
            <pc:docMk/>
            <pc:sldMk cId="1162593607" sldId="2146846180"/>
            <ac:graphicFrameMk id="20" creationId="{1774BFAC-014B-AF8E-42EF-9E173AFD037C}"/>
          </ac:graphicFrameMkLst>
        </pc:graphicFrameChg>
      </pc:sldChg>
      <pc:sldChg chg="modSp mod">
        <pc:chgData name="Jason Wiese" userId="4bff8d5b-7de6-4655-b397-69b0afc81113" providerId="ADAL" clId="{49C56735-BA2F-4787-8162-3972D2E22357}" dt="2023-05-19T02:53:05.557" v="157" actId="20577"/>
        <pc:sldMkLst>
          <pc:docMk/>
          <pc:sldMk cId="3375115637" sldId="2146846183"/>
        </pc:sldMkLst>
        <pc:spChg chg="mod">
          <ac:chgData name="Jason Wiese" userId="4bff8d5b-7de6-4655-b397-69b0afc81113" providerId="ADAL" clId="{49C56735-BA2F-4787-8162-3972D2E22357}" dt="2023-05-19T02:53:05.557" v="157" actId="20577"/>
          <ac:spMkLst>
            <pc:docMk/>
            <pc:sldMk cId="3375115637" sldId="2146846183"/>
            <ac:spMk id="7" creationId="{D1ED556F-26AC-9BB6-A59E-66BBC930C1BE}"/>
          </ac:spMkLst>
        </pc:spChg>
      </pc:sldChg>
      <pc:sldChg chg="addSp delSp modSp mod delCm">
        <pc:chgData name="Jason Wiese" userId="4bff8d5b-7de6-4655-b397-69b0afc81113" providerId="ADAL" clId="{49C56735-BA2F-4787-8162-3972D2E22357}" dt="2023-05-19T03:00:19.229" v="382" actId="1076"/>
        <pc:sldMkLst>
          <pc:docMk/>
          <pc:sldMk cId="4277703894" sldId="2146846184"/>
        </pc:sldMkLst>
        <pc:spChg chg="mod">
          <ac:chgData name="Jason Wiese" userId="4bff8d5b-7de6-4655-b397-69b0afc81113" providerId="ADAL" clId="{49C56735-BA2F-4787-8162-3972D2E22357}" dt="2023-05-19T02:57:55.211" v="366" actId="20577"/>
          <ac:spMkLst>
            <pc:docMk/>
            <pc:sldMk cId="4277703894" sldId="2146846184"/>
            <ac:spMk id="7" creationId="{8ADA95E8-4558-D1AA-93EA-518B611F3CE1}"/>
          </ac:spMkLst>
        </pc:spChg>
        <pc:spChg chg="del">
          <ac:chgData name="Jason Wiese" userId="4bff8d5b-7de6-4655-b397-69b0afc81113" providerId="ADAL" clId="{49C56735-BA2F-4787-8162-3972D2E22357}" dt="2023-05-19T02:58:45.542" v="369" actId="478"/>
          <ac:spMkLst>
            <pc:docMk/>
            <pc:sldMk cId="4277703894" sldId="2146846184"/>
            <ac:spMk id="13" creationId="{05B5FCE7-C8EC-B8F9-3846-0287F719576F}"/>
          </ac:spMkLst>
        </pc:spChg>
        <pc:spChg chg="del">
          <ac:chgData name="Jason Wiese" userId="4bff8d5b-7de6-4655-b397-69b0afc81113" providerId="ADAL" clId="{49C56735-BA2F-4787-8162-3972D2E22357}" dt="2023-05-19T02:58:41.930" v="368" actId="478"/>
          <ac:spMkLst>
            <pc:docMk/>
            <pc:sldMk cId="4277703894" sldId="2146846184"/>
            <ac:spMk id="14" creationId="{7DEBBBE7-284C-B767-8041-E4BC511830D4}"/>
          </ac:spMkLst>
        </pc:spChg>
        <pc:spChg chg="del">
          <ac:chgData name="Jason Wiese" userId="4bff8d5b-7de6-4655-b397-69b0afc81113" providerId="ADAL" clId="{49C56735-BA2F-4787-8162-3972D2E22357}" dt="2023-05-19T02:58:41.930" v="368" actId="478"/>
          <ac:spMkLst>
            <pc:docMk/>
            <pc:sldMk cId="4277703894" sldId="2146846184"/>
            <ac:spMk id="15" creationId="{F6DD168D-37D0-3251-920F-020E8B308813}"/>
          </ac:spMkLst>
        </pc:spChg>
        <pc:spChg chg="del">
          <ac:chgData name="Jason Wiese" userId="4bff8d5b-7de6-4655-b397-69b0afc81113" providerId="ADAL" clId="{49C56735-BA2F-4787-8162-3972D2E22357}" dt="2023-05-19T02:58:41.930" v="368" actId="478"/>
          <ac:spMkLst>
            <pc:docMk/>
            <pc:sldMk cId="4277703894" sldId="2146846184"/>
            <ac:spMk id="16" creationId="{98F478CE-2B36-4F8B-176B-496605FEBD3B}"/>
          </ac:spMkLst>
        </pc:spChg>
        <pc:spChg chg="del">
          <ac:chgData name="Jason Wiese" userId="4bff8d5b-7de6-4655-b397-69b0afc81113" providerId="ADAL" clId="{49C56735-BA2F-4787-8162-3972D2E22357}" dt="2023-05-19T02:58:41.930" v="368" actId="478"/>
          <ac:spMkLst>
            <pc:docMk/>
            <pc:sldMk cId="4277703894" sldId="2146846184"/>
            <ac:spMk id="17" creationId="{61D026E3-D24F-1DCB-855B-E3C297B0DAE2}"/>
          </ac:spMkLst>
        </pc:spChg>
        <pc:spChg chg="del">
          <ac:chgData name="Jason Wiese" userId="4bff8d5b-7de6-4655-b397-69b0afc81113" providerId="ADAL" clId="{49C56735-BA2F-4787-8162-3972D2E22357}" dt="2023-05-19T02:58:41.930" v="368" actId="478"/>
          <ac:spMkLst>
            <pc:docMk/>
            <pc:sldMk cId="4277703894" sldId="2146846184"/>
            <ac:spMk id="18" creationId="{B5319121-093A-7DAC-0EE4-2A23FC0EBE7A}"/>
          </ac:spMkLst>
        </pc:spChg>
        <pc:spChg chg="del">
          <ac:chgData name="Jason Wiese" userId="4bff8d5b-7de6-4655-b397-69b0afc81113" providerId="ADAL" clId="{49C56735-BA2F-4787-8162-3972D2E22357}" dt="2023-05-19T02:58:41.930" v="368" actId="478"/>
          <ac:spMkLst>
            <pc:docMk/>
            <pc:sldMk cId="4277703894" sldId="2146846184"/>
            <ac:spMk id="19" creationId="{D4DBE74E-D1AD-7736-95F4-84A4D9D3421E}"/>
          </ac:spMkLst>
        </pc:spChg>
        <pc:spChg chg="mod">
          <ac:chgData name="Jason Wiese" userId="4bff8d5b-7de6-4655-b397-69b0afc81113" providerId="ADAL" clId="{49C56735-BA2F-4787-8162-3972D2E22357}" dt="2023-05-19T02:59:05.535" v="372" actId="1076"/>
          <ac:spMkLst>
            <pc:docMk/>
            <pc:sldMk cId="4277703894" sldId="2146846184"/>
            <ac:spMk id="28" creationId="{F7D44A28-3BE9-4DC4-A9E5-8C1E66A9FB21}"/>
          </ac:spMkLst>
        </pc:spChg>
        <pc:graphicFrameChg chg="add mod">
          <ac:chgData name="Jason Wiese" userId="4bff8d5b-7de6-4655-b397-69b0afc81113" providerId="ADAL" clId="{49C56735-BA2F-4787-8162-3972D2E22357}" dt="2023-05-19T03:00:19.229" v="382" actId="1076"/>
          <ac:graphicFrameMkLst>
            <pc:docMk/>
            <pc:sldMk cId="4277703894" sldId="2146846184"/>
            <ac:graphicFrameMk id="2" creationId="{7C6CC935-832C-D9AF-FB2F-9EA51A89DD8B}"/>
          </ac:graphicFrameMkLst>
        </pc:graphicFrame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49C56735-BA2F-4787-8162-3972D2E22357}" dt="2023-05-19T02:59:12.050" v="373"/>
              <pc2:cmMkLst xmlns:pc2="http://schemas.microsoft.com/office/powerpoint/2019/9/main/command">
                <pc:docMk/>
                <pc:sldMk cId="4277703894" sldId="2146846184"/>
                <pc2:cmMk id="{83D95C95-D411-4685-8E06-C351E205B164}"/>
              </pc2:cmMkLst>
            </pc226:cmChg>
          </p:ext>
        </pc:extLst>
      </pc:sldChg>
      <pc:sldChg chg="modSp mod">
        <pc:chgData name="Jason Wiese" userId="4bff8d5b-7de6-4655-b397-69b0afc81113" providerId="ADAL" clId="{49C56735-BA2F-4787-8162-3972D2E22357}" dt="2023-05-19T03:08:01.712" v="823" actId="1076"/>
        <pc:sldMkLst>
          <pc:docMk/>
          <pc:sldMk cId="3507121432" sldId="2146846188"/>
        </pc:sldMkLst>
        <pc:spChg chg="mod">
          <ac:chgData name="Jason Wiese" userId="4bff8d5b-7de6-4655-b397-69b0afc81113" providerId="ADAL" clId="{49C56735-BA2F-4787-8162-3972D2E22357}" dt="2023-05-19T03:08:01.712" v="823" actId="1076"/>
          <ac:spMkLst>
            <pc:docMk/>
            <pc:sldMk cId="3507121432" sldId="2146846188"/>
            <ac:spMk id="4" creationId="{D5AEAFF8-3491-8C05-13E8-A4A0DBC5CC93}"/>
          </ac:spMkLst>
        </pc:spChg>
      </pc:sldChg>
    </pc:docChg>
  </pc:docChgLst>
  <pc:docChgLst>
    <pc:chgData name="Leah Montner Dixon" userId="d5b2ae9e-9213-4442-b7df-4db8cbe51e5d" providerId="ADAL" clId="{8F2ED3C3-D947-4BF2-BD25-6F5B70340A35}"/>
    <pc:docChg chg="undo redo custSel addSld delSld modSld sldOrd delMainMaster">
      <pc:chgData name="Leah Montner Dixon" userId="d5b2ae9e-9213-4442-b7df-4db8cbe51e5d" providerId="ADAL" clId="{8F2ED3C3-D947-4BF2-BD25-6F5B70340A35}" dt="2024-06-12T16:53:17.603" v="6117"/>
      <pc:docMkLst>
        <pc:docMk/>
      </pc:docMkLst>
      <pc:sldChg chg="del">
        <pc:chgData name="Leah Montner Dixon" userId="d5b2ae9e-9213-4442-b7df-4db8cbe51e5d" providerId="ADAL" clId="{8F2ED3C3-D947-4BF2-BD25-6F5B70340A35}" dt="2024-05-29T19:18:55.356" v="310" actId="2696"/>
        <pc:sldMkLst>
          <pc:docMk/>
          <pc:sldMk cId="38632403" sldId="256"/>
        </pc:sldMkLst>
      </pc:sldChg>
      <pc:sldChg chg="add del">
        <pc:chgData name="Leah Montner Dixon" userId="d5b2ae9e-9213-4442-b7df-4db8cbe51e5d" providerId="ADAL" clId="{8F2ED3C3-D947-4BF2-BD25-6F5B70340A35}" dt="2024-05-30T13:55:21.600" v="1187" actId="2696"/>
        <pc:sldMkLst>
          <pc:docMk/>
          <pc:sldMk cId="166528603" sldId="256"/>
        </pc:sldMkLst>
      </pc:sldChg>
      <pc:sldChg chg="del">
        <pc:chgData name="Leah Montner Dixon" userId="d5b2ae9e-9213-4442-b7df-4db8cbe51e5d" providerId="ADAL" clId="{8F2ED3C3-D947-4BF2-BD25-6F5B70340A35}" dt="2024-05-30T13:55:48.651" v="1188" actId="47"/>
        <pc:sldMkLst>
          <pc:docMk/>
          <pc:sldMk cId="1885916816" sldId="2144327406"/>
        </pc:sldMkLst>
      </pc:sldChg>
      <pc:sldChg chg="addSp delSp modSp mod addCm modCm">
        <pc:chgData name="Leah Montner Dixon" userId="d5b2ae9e-9213-4442-b7df-4db8cbe51e5d" providerId="ADAL" clId="{8F2ED3C3-D947-4BF2-BD25-6F5B70340A35}" dt="2024-05-30T13:57:32.955" v="1191" actId="2056"/>
        <pc:sldMkLst>
          <pc:docMk/>
          <pc:sldMk cId="4212683403" sldId="2144327877"/>
        </pc:sldMkLst>
        <pc:spChg chg="add mod">
          <ac:chgData name="Leah Montner Dixon" userId="d5b2ae9e-9213-4442-b7df-4db8cbe51e5d" providerId="ADAL" clId="{8F2ED3C3-D947-4BF2-BD25-6F5B70340A35}" dt="2024-05-15T21:03:09.621" v="256" actId="20577"/>
          <ac:spMkLst>
            <pc:docMk/>
            <pc:sldMk cId="4212683403" sldId="2144327877"/>
            <ac:spMk id="4" creationId="{4CE7FB70-7A2B-9865-DDFE-09C72460CBF6}"/>
          </ac:spMkLst>
        </pc:spChg>
        <pc:spChg chg="del">
          <ac:chgData name="Leah Montner Dixon" userId="d5b2ae9e-9213-4442-b7df-4db8cbe51e5d" providerId="ADAL" clId="{8F2ED3C3-D947-4BF2-BD25-6F5B70340A35}" dt="2024-05-30T13:57:32.944" v="1190" actId="478"/>
          <ac:spMkLst>
            <pc:docMk/>
            <pc:sldMk cId="4212683403" sldId="2144327877"/>
            <ac:spMk id="8" creationId="{C2B5B466-E729-ACD2-4ABF-AC2F4A7C7749}"/>
          </ac:spMkLst>
        </pc:sp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8F2ED3C3-D947-4BF2-BD25-6F5B70340A35}" dt="2024-05-15T21:06:19.762" v="257"/>
              <pc2:cmMkLst xmlns:pc2="http://schemas.microsoft.com/office/powerpoint/2019/9/main/command">
                <pc:docMk/>
                <pc:sldMk cId="4212683403" sldId="2144327877"/>
                <pc2:cmMk id="{971A3D1D-2117-4814-8009-DCC42A098889}"/>
              </pc2:cmMkLst>
            </pc226:cmChg>
            <pc226:cmChg xmlns:pc226="http://schemas.microsoft.com/office/powerpoint/2022/06/main/command" chg="mod">
              <pc226:chgData name="Leah Montner Dixon" userId="d5b2ae9e-9213-4442-b7df-4db8cbe51e5d" providerId="ADAL" clId="{8F2ED3C3-D947-4BF2-BD25-6F5B70340A35}" dt="2024-05-30T13:57:32.955" v="1191" actId="2056"/>
              <pc2:cmMkLst xmlns:pc2="http://schemas.microsoft.com/office/powerpoint/2019/9/main/command">
                <pc:docMk/>
                <pc:sldMk cId="4212683403" sldId="2144327877"/>
                <pc2:cmMk id="{C0B605C1-FCE0-4FAE-BCD3-E822CC7E9D5F}"/>
              </pc2:cmMkLst>
            </pc226:cmChg>
          </p:ext>
        </pc:extLst>
      </pc:sldChg>
      <pc:sldChg chg="del">
        <pc:chgData name="Leah Montner Dixon" userId="d5b2ae9e-9213-4442-b7df-4db8cbe51e5d" providerId="ADAL" clId="{8F2ED3C3-D947-4BF2-BD25-6F5B70340A35}" dt="2024-05-08T20:39:13.908" v="5" actId="47"/>
        <pc:sldMkLst>
          <pc:docMk/>
          <pc:sldMk cId="2089898149" sldId="2144328243"/>
        </pc:sldMkLst>
      </pc:sldChg>
      <pc:sldChg chg="addSp delSp modSp mod addCm delCm">
        <pc:chgData name="Leah Montner Dixon" userId="d5b2ae9e-9213-4442-b7df-4db8cbe51e5d" providerId="ADAL" clId="{8F2ED3C3-D947-4BF2-BD25-6F5B70340A35}" dt="2024-06-12T16:53:17.603" v="6117"/>
        <pc:sldMkLst>
          <pc:docMk/>
          <pc:sldMk cId="3110856516" sldId="2144328304"/>
        </pc:sldMkLst>
        <pc:spChg chg="del">
          <ac:chgData name="Leah Montner Dixon" userId="d5b2ae9e-9213-4442-b7df-4db8cbe51e5d" providerId="ADAL" clId="{8F2ED3C3-D947-4BF2-BD25-6F5B70340A35}" dt="2024-05-30T15:09:57.964" v="1255" actId="478"/>
          <ac:spMkLst>
            <pc:docMk/>
            <pc:sldMk cId="3110856516" sldId="2144328304"/>
            <ac:spMk id="9" creationId="{64466F9D-825B-002B-1C1F-766B6F967095}"/>
          </ac:spMkLst>
        </pc:spChg>
        <pc:spChg chg="del">
          <ac:chgData name="Leah Montner Dixon" userId="d5b2ae9e-9213-4442-b7df-4db8cbe51e5d" providerId="ADAL" clId="{8F2ED3C3-D947-4BF2-BD25-6F5B70340A35}" dt="2024-05-30T15:09:57.964" v="1255" actId="478"/>
          <ac:spMkLst>
            <pc:docMk/>
            <pc:sldMk cId="3110856516" sldId="2144328304"/>
            <ac:spMk id="11" creationId="{49C2DD39-D24A-50A1-3F63-B8021221A115}"/>
          </ac:spMkLst>
        </pc:spChg>
        <pc:spChg chg="del">
          <ac:chgData name="Leah Montner Dixon" userId="d5b2ae9e-9213-4442-b7df-4db8cbe51e5d" providerId="ADAL" clId="{8F2ED3C3-D947-4BF2-BD25-6F5B70340A35}" dt="2024-05-30T15:11:54.883" v="1385" actId="478"/>
          <ac:spMkLst>
            <pc:docMk/>
            <pc:sldMk cId="3110856516" sldId="2144328304"/>
            <ac:spMk id="13" creationId="{7CA38D30-4B10-C2D2-A361-4A0EB0FBF7C7}"/>
          </ac:spMkLst>
        </pc:spChg>
        <pc:spChg chg="add mod">
          <ac:chgData name="Leah Montner Dixon" userId="d5b2ae9e-9213-4442-b7df-4db8cbe51e5d" providerId="ADAL" clId="{8F2ED3C3-D947-4BF2-BD25-6F5B70340A35}" dt="2024-05-30T15:09:58.301" v="1256"/>
          <ac:spMkLst>
            <pc:docMk/>
            <pc:sldMk cId="3110856516" sldId="2144328304"/>
            <ac:spMk id="17" creationId="{88B4724D-944C-389A-270D-37586B7319C6}"/>
          </ac:spMkLst>
        </pc:spChg>
        <pc:spChg chg="add mod">
          <ac:chgData name="Leah Montner Dixon" userId="d5b2ae9e-9213-4442-b7df-4db8cbe51e5d" providerId="ADAL" clId="{8F2ED3C3-D947-4BF2-BD25-6F5B70340A35}" dt="2024-05-30T15:09:58.301" v="1256"/>
          <ac:spMkLst>
            <pc:docMk/>
            <pc:sldMk cId="3110856516" sldId="2144328304"/>
            <ac:spMk id="19" creationId="{92126241-EB75-C735-8C62-4247986FA14D}"/>
          </ac:spMkLst>
        </pc:spChg>
        <pc:spChg chg="add del mod ord">
          <ac:chgData name="Leah Montner Dixon" userId="d5b2ae9e-9213-4442-b7df-4db8cbe51e5d" providerId="ADAL" clId="{8F2ED3C3-D947-4BF2-BD25-6F5B70340A35}" dt="2024-05-30T15:14:50.787" v="1529" actId="478"/>
          <ac:spMkLst>
            <pc:docMk/>
            <pc:sldMk cId="3110856516" sldId="2144328304"/>
            <ac:spMk id="24" creationId="{FEA8A767-967F-E4D1-B6A5-3A7F0CFFB4A7}"/>
          </ac:spMkLst>
        </pc:spChg>
        <pc:spChg chg="del">
          <ac:chgData name="Leah Montner Dixon" userId="d5b2ae9e-9213-4442-b7df-4db8cbe51e5d" providerId="ADAL" clId="{8F2ED3C3-D947-4BF2-BD25-6F5B70340A35}" dt="2024-05-30T15:10:11.873" v="1258" actId="478"/>
          <ac:spMkLst>
            <pc:docMk/>
            <pc:sldMk cId="3110856516" sldId="2144328304"/>
            <ac:spMk id="25" creationId="{F81E064D-7D6F-9C81-F06D-231C4814F61A}"/>
          </ac:spMkLst>
        </pc:spChg>
        <pc:spChg chg="del">
          <ac:chgData name="Leah Montner Dixon" userId="d5b2ae9e-9213-4442-b7df-4db8cbe51e5d" providerId="ADAL" clId="{8F2ED3C3-D947-4BF2-BD25-6F5B70340A35}" dt="2024-05-30T15:10:11.873" v="1258" actId="478"/>
          <ac:spMkLst>
            <pc:docMk/>
            <pc:sldMk cId="3110856516" sldId="2144328304"/>
            <ac:spMk id="27" creationId="{34EDA2AD-5A9C-F7F1-3EF9-4363D0666F97}"/>
          </ac:spMkLst>
        </pc:spChg>
        <pc:spChg chg="del">
          <ac:chgData name="Leah Montner Dixon" userId="d5b2ae9e-9213-4442-b7df-4db8cbe51e5d" providerId="ADAL" clId="{8F2ED3C3-D947-4BF2-BD25-6F5B70340A35}" dt="2024-05-30T15:12:16.089" v="1388" actId="478"/>
          <ac:spMkLst>
            <pc:docMk/>
            <pc:sldMk cId="3110856516" sldId="2144328304"/>
            <ac:spMk id="29" creationId="{FBECE430-6366-7500-08A7-215011EA87CE}"/>
          </ac:spMkLst>
        </pc:spChg>
        <pc:spChg chg="add mod">
          <ac:chgData name="Leah Montner Dixon" userId="d5b2ae9e-9213-4442-b7df-4db8cbe51e5d" providerId="ADAL" clId="{8F2ED3C3-D947-4BF2-BD25-6F5B70340A35}" dt="2024-05-30T15:11:55.222" v="1386"/>
          <ac:spMkLst>
            <pc:docMk/>
            <pc:sldMk cId="3110856516" sldId="2144328304"/>
            <ac:spMk id="34" creationId="{E8E99D99-BFBB-1E69-90BF-8D84E4EFD37B}"/>
          </ac:spMkLst>
        </pc:spChg>
        <pc:spChg chg="add mod">
          <ac:chgData name="Leah Montner Dixon" userId="d5b2ae9e-9213-4442-b7df-4db8cbe51e5d" providerId="ADAL" clId="{8F2ED3C3-D947-4BF2-BD25-6F5B70340A35}" dt="2024-05-30T15:11:55.222" v="1386"/>
          <ac:spMkLst>
            <pc:docMk/>
            <pc:sldMk cId="3110856516" sldId="2144328304"/>
            <ac:spMk id="36" creationId="{962BDEF5-5167-2DC8-5188-712A28954F53}"/>
          </ac:spMkLst>
        </pc:spChg>
        <pc:spChg chg="mod">
          <ac:chgData name="Leah Montner Dixon" userId="d5b2ae9e-9213-4442-b7df-4db8cbe51e5d" providerId="ADAL" clId="{8F2ED3C3-D947-4BF2-BD25-6F5B70340A35}" dt="2024-05-30T15:11:55.222" v="1386"/>
          <ac:spMkLst>
            <pc:docMk/>
            <pc:sldMk cId="3110856516" sldId="2144328304"/>
            <ac:spMk id="38" creationId="{C8F48EA3-C39E-3B1D-B6EC-6FA08E472DA8}"/>
          </ac:spMkLst>
        </pc:spChg>
        <pc:spChg chg="mod">
          <ac:chgData name="Leah Montner Dixon" userId="d5b2ae9e-9213-4442-b7df-4db8cbe51e5d" providerId="ADAL" clId="{8F2ED3C3-D947-4BF2-BD25-6F5B70340A35}" dt="2024-05-30T15:11:55.222" v="1386"/>
          <ac:spMkLst>
            <pc:docMk/>
            <pc:sldMk cId="3110856516" sldId="2144328304"/>
            <ac:spMk id="39" creationId="{E8EEC668-7772-1D02-8EBE-74AB474FF74E}"/>
          </ac:spMkLst>
        </pc:spChg>
        <pc:spChg chg="mod">
          <ac:chgData name="Leah Montner Dixon" userId="d5b2ae9e-9213-4442-b7df-4db8cbe51e5d" providerId="ADAL" clId="{8F2ED3C3-D947-4BF2-BD25-6F5B70340A35}" dt="2024-05-30T15:11:55.222" v="1386"/>
          <ac:spMkLst>
            <pc:docMk/>
            <pc:sldMk cId="3110856516" sldId="2144328304"/>
            <ac:spMk id="41" creationId="{220C434F-C0D6-D390-EBBF-589426D62A96}"/>
          </ac:spMkLst>
        </pc:spChg>
        <pc:spChg chg="mod">
          <ac:chgData name="Leah Montner Dixon" userId="d5b2ae9e-9213-4442-b7df-4db8cbe51e5d" providerId="ADAL" clId="{8F2ED3C3-D947-4BF2-BD25-6F5B70340A35}" dt="2024-05-30T15:11:55.222" v="1386"/>
          <ac:spMkLst>
            <pc:docMk/>
            <pc:sldMk cId="3110856516" sldId="2144328304"/>
            <ac:spMk id="42" creationId="{BD9DF415-541F-6EE9-CF7A-984D298FDE0F}"/>
          </ac:spMkLst>
        </pc:spChg>
        <pc:spChg chg="add mod">
          <ac:chgData name="Leah Montner Dixon" userId="d5b2ae9e-9213-4442-b7df-4db8cbe51e5d" providerId="ADAL" clId="{8F2ED3C3-D947-4BF2-BD25-6F5B70340A35}" dt="2024-05-30T15:15:55.678" v="1549" actId="1036"/>
          <ac:spMkLst>
            <pc:docMk/>
            <pc:sldMk cId="3110856516" sldId="2144328304"/>
            <ac:spMk id="44" creationId="{58C0889F-E7A7-9ECB-086A-6C5D89F08775}"/>
          </ac:spMkLst>
        </pc:spChg>
        <pc:spChg chg="add mod">
          <ac:chgData name="Leah Montner Dixon" userId="d5b2ae9e-9213-4442-b7df-4db8cbe51e5d" providerId="ADAL" clId="{8F2ED3C3-D947-4BF2-BD25-6F5B70340A35}" dt="2024-05-30T15:16:32.469" v="1562" actId="12788"/>
          <ac:spMkLst>
            <pc:docMk/>
            <pc:sldMk cId="3110856516" sldId="2144328304"/>
            <ac:spMk id="46" creationId="{A4D402DC-E65C-3609-4801-B263D9E8D9EA}"/>
          </ac:spMkLst>
        </pc:spChg>
        <pc:spChg chg="add mod">
          <ac:chgData name="Leah Montner Dixon" userId="d5b2ae9e-9213-4442-b7df-4db8cbe51e5d" providerId="ADAL" clId="{8F2ED3C3-D947-4BF2-BD25-6F5B70340A35}" dt="2024-05-30T15:16:26.789" v="1561" actId="1037"/>
          <ac:spMkLst>
            <pc:docMk/>
            <pc:sldMk cId="3110856516" sldId="2144328304"/>
            <ac:spMk id="48" creationId="{66F4C93A-901F-42F5-DD20-D8C495D70CA2}"/>
          </ac:spMkLst>
        </pc:spChg>
        <pc:spChg chg="del">
          <ac:chgData name="Leah Montner Dixon" userId="d5b2ae9e-9213-4442-b7df-4db8cbe51e5d" providerId="ADAL" clId="{8F2ED3C3-D947-4BF2-BD25-6F5B70340A35}" dt="2024-05-30T15:10:14.296" v="1259" actId="478"/>
          <ac:spMkLst>
            <pc:docMk/>
            <pc:sldMk cId="3110856516" sldId="2144328304"/>
            <ac:spMk id="49" creationId="{C2485C83-3100-3342-FB36-CA2C2BAF2C71}"/>
          </ac:spMkLst>
        </pc:spChg>
        <pc:spChg chg="add mod">
          <ac:chgData name="Leah Montner Dixon" userId="d5b2ae9e-9213-4442-b7df-4db8cbe51e5d" providerId="ADAL" clId="{8F2ED3C3-D947-4BF2-BD25-6F5B70340A35}" dt="2024-06-12T16:53:15.580" v="6116"/>
          <ac:spMkLst>
            <pc:docMk/>
            <pc:sldMk cId="3110856516" sldId="2144328304"/>
            <ac:spMk id="51" creationId="{A3985E65-643F-0DCB-EA0A-007B135CC496}"/>
          </ac:spMkLst>
        </pc:spChg>
        <pc:spChg chg="del">
          <ac:chgData name="Leah Montner Dixon" userId="d5b2ae9e-9213-4442-b7df-4db8cbe51e5d" providerId="ADAL" clId="{8F2ED3C3-D947-4BF2-BD25-6F5B70340A35}" dt="2024-05-30T15:10:11.873" v="1258" actId="478"/>
          <ac:spMkLst>
            <pc:docMk/>
            <pc:sldMk cId="3110856516" sldId="2144328304"/>
            <ac:spMk id="52" creationId="{B36068D6-D7E1-40C8-B18A-3CE9D33658BD}"/>
          </ac:spMkLst>
        </pc:spChg>
        <pc:spChg chg="add mod">
          <ac:chgData name="Leah Montner Dixon" userId="d5b2ae9e-9213-4442-b7df-4db8cbe51e5d" providerId="ADAL" clId="{8F2ED3C3-D947-4BF2-BD25-6F5B70340A35}" dt="2024-05-30T15:16:32.469" v="1562" actId="12788"/>
          <ac:spMkLst>
            <pc:docMk/>
            <pc:sldMk cId="3110856516" sldId="2144328304"/>
            <ac:spMk id="53" creationId="{BC598282-1A4E-F2F1-71CA-7086A95CDB44}"/>
          </ac:spMkLst>
        </pc:spChg>
        <pc:spChg chg="del">
          <ac:chgData name="Leah Montner Dixon" userId="d5b2ae9e-9213-4442-b7df-4db8cbe51e5d" providerId="ADAL" clId="{8F2ED3C3-D947-4BF2-BD25-6F5B70340A35}" dt="2024-05-30T15:10:11.873" v="1258" actId="478"/>
          <ac:spMkLst>
            <pc:docMk/>
            <pc:sldMk cId="3110856516" sldId="2144328304"/>
            <ac:spMk id="54" creationId="{60DD0CFA-4EFB-F977-17AC-309EFB3B3B21}"/>
          </ac:spMkLst>
        </pc:spChg>
        <pc:spChg chg="add mod">
          <ac:chgData name="Leah Montner Dixon" userId="d5b2ae9e-9213-4442-b7df-4db8cbe51e5d" providerId="ADAL" clId="{8F2ED3C3-D947-4BF2-BD25-6F5B70340A35}" dt="2024-05-30T15:16:26.789" v="1561" actId="1037"/>
          <ac:spMkLst>
            <pc:docMk/>
            <pc:sldMk cId="3110856516" sldId="2144328304"/>
            <ac:spMk id="56" creationId="{A8568D91-8010-D1F5-EBC7-46611945EA4D}"/>
          </ac:spMkLst>
        </pc:spChg>
        <pc:spChg chg="del">
          <ac:chgData name="Leah Montner Dixon" userId="d5b2ae9e-9213-4442-b7df-4db8cbe51e5d" providerId="ADAL" clId="{8F2ED3C3-D947-4BF2-BD25-6F5B70340A35}" dt="2024-05-30T15:11:54.883" v="1385" actId="478"/>
          <ac:spMkLst>
            <pc:docMk/>
            <pc:sldMk cId="3110856516" sldId="2144328304"/>
            <ac:spMk id="60" creationId="{4E4EE4A2-4057-9705-26F3-2FACA3C59946}"/>
          </ac:spMkLst>
        </pc:spChg>
        <pc:grpChg chg="del">
          <ac:chgData name="Leah Montner Dixon" userId="d5b2ae9e-9213-4442-b7df-4db8cbe51e5d" providerId="ADAL" clId="{8F2ED3C3-D947-4BF2-BD25-6F5B70340A35}" dt="2024-05-30T15:10:06.584" v="1257" actId="478"/>
          <ac:grpSpMkLst>
            <pc:docMk/>
            <pc:sldMk cId="3110856516" sldId="2144328304"/>
            <ac:grpSpMk id="2" creationId="{4FBCB89C-786C-2A08-E6EC-ACFF5FB49F99}"/>
          </ac:grpSpMkLst>
        </pc:grpChg>
        <pc:grpChg chg="del">
          <ac:chgData name="Leah Montner Dixon" userId="d5b2ae9e-9213-4442-b7df-4db8cbe51e5d" providerId="ADAL" clId="{8F2ED3C3-D947-4BF2-BD25-6F5B70340A35}" dt="2024-05-30T15:10:06.584" v="1257" actId="478"/>
          <ac:grpSpMkLst>
            <pc:docMk/>
            <pc:sldMk cId="3110856516" sldId="2144328304"/>
            <ac:grpSpMk id="31" creationId="{44773A18-009C-253F-B846-49135DD70DBA}"/>
          </ac:grpSpMkLst>
        </pc:grpChg>
        <pc:grpChg chg="del">
          <ac:chgData name="Leah Montner Dixon" userId="d5b2ae9e-9213-4442-b7df-4db8cbe51e5d" providerId="ADAL" clId="{8F2ED3C3-D947-4BF2-BD25-6F5B70340A35}" dt="2024-05-30T15:11:54.883" v="1385" actId="478"/>
          <ac:grpSpMkLst>
            <pc:docMk/>
            <pc:sldMk cId="3110856516" sldId="2144328304"/>
            <ac:grpSpMk id="32" creationId="{3E71C734-8A73-D2D6-D16B-C996631BBCED}"/>
          </ac:grpSpMkLst>
        </pc:grpChg>
        <pc:grpChg chg="del">
          <ac:chgData name="Leah Montner Dixon" userId="d5b2ae9e-9213-4442-b7df-4db8cbe51e5d" providerId="ADAL" clId="{8F2ED3C3-D947-4BF2-BD25-6F5B70340A35}" dt="2024-05-30T15:11:54.883" v="1385" actId="478"/>
          <ac:grpSpMkLst>
            <pc:docMk/>
            <pc:sldMk cId="3110856516" sldId="2144328304"/>
            <ac:grpSpMk id="33" creationId="{827CE2B2-03DF-C0FD-6A3D-267DF2A49880}"/>
          </ac:grpSpMkLst>
        </pc:grpChg>
        <pc:grpChg chg="add mod">
          <ac:chgData name="Leah Montner Dixon" userId="d5b2ae9e-9213-4442-b7df-4db8cbe51e5d" providerId="ADAL" clId="{8F2ED3C3-D947-4BF2-BD25-6F5B70340A35}" dt="2024-05-30T15:11:55.222" v="1386"/>
          <ac:grpSpMkLst>
            <pc:docMk/>
            <pc:sldMk cId="3110856516" sldId="2144328304"/>
            <ac:grpSpMk id="37" creationId="{CA8D8B9F-17E1-5E50-0B57-FE906CD15633}"/>
          </ac:grpSpMkLst>
        </pc:grpChg>
        <pc:grpChg chg="add mod">
          <ac:chgData name="Leah Montner Dixon" userId="d5b2ae9e-9213-4442-b7df-4db8cbe51e5d" providerId="ADAL" clId="{8F2ED3C3-D947-4BF2-BD25-6F5B70340A35}" dt="2024-05-30T15:11:55.222" v="1386"/>
          <ac:grpSpMkLst>
            <pc:docMk/>
            <pc:sldMk cId="3110856516" sldId="2144328304"/>
            <ac:grpSpMk id="40" creationId="{5CFB7C0D-685C-FA8F-6962-1489816D6B38}"/>
          </ac:grpSpMkLst>
        </pc:grpChg>
        <pc:picChg chg="del">
          <ac:chgData name="Leah Montner Dixon" userId="d5b2ae9e-9213-4442-b7df-4db8cbe51e5d" providerId="ADAL" clId="{8F2ED3C3-D947-4BF2-BD25-6F5B70340A35}" dt="2024-05-30T15:09:57.964" v="1255" actId="478"/>
          <ac:picMkLst>
            <pc:docMk/>
            <pc:sldMk cId="3110856516" sldId="2144328304"/>
            <ac:picMk id="4" creationId="{C60505B1-1A4C-7E8D-8A6E-B64C025A73E3}"/>
          </ac:picMkLst>
        </pc:picChg>
        <pc:picChg chg="add mod">
          <ac:chgData name="Leah Montner Dixon" userId="d5b2ae9e-9213-4442-b7df-4db8cbe51e5d" providerId="ADAL" clId="{8F2ED3C3-D947-4BF2-BD25-6F5B70340A35}" dt="2024-05-30T15:09:58.301" v="1256"/>
          <ac:picMkLst>
            <pc:docMk/>
            <pc:sldMk cId="3110856516" sldId="2144328304"/>
            <ac:picMk id="7" creationId="{65190D9D-59AD-486D-5548-4F9D6A08DBBF}"/>
          </ac:picMkLst>
        </pc:picChg>
        <pc:picChg chg="del">
          <ac:chgData name="Leah Montner Dixon" userId="d5b2ae9e-9213-4442-b7df-4db8cbe51e5d" providerId="ADAL" clId="{8F2ED3C3-D947-4BF2-BD25-6F5B70340A35}" dt="2024-05-30T15:10:11.873" v="1258" actId="478"/>
          <ac:picMkLst>
            <pc:docMk/>
            <pc:sldMk cId="3110856516" sldId="2144328304"/>
            <ac:picMk id="12" creationId="{4842C532-38E9-D708-0E6D-6BD0EFDB0FA5}"/>
          </ac:picMkLst>
        </pc:picChg>
        <pc:picChg chg="del">
          <ac:chgData name="Leah Montner Dixon" userId="d5b2ae9e-9213-4442-b7df-4db8cbe51e5d" providerId="ADAL" clId="{8F2ED3C3-D947-4BF2-BD25-6F5B70340A35}" dt="2024-05-30T15:10:11.873" v="1258" actId="478"/>
          <ac:picMkLst>
            <pc:docMk/>
            <pc:sldMk cId="3110856516" sldId="2144328304"/>
            <ac:picMk id="15" creationId="{35A9FAF2-B194-584A-9878-B891F75B598D}"/>
          </ac:picMkLst>
        </pc:picChg>
        <pc:picChg chg="del">
          <ac:chgData name="Leah Montner Dixon" userId="d5b2ae9e-9213-4442-b7df-4db8cbe51e5d" providerId="ADAL" clId="{8F2ED3C3-D947-4BF2-BD25-6F5B70340A35}" dt="2024-05-30T15:10:11.873" v="1258" actId="478"/>
          <ac:picMkLst>
            <pc:docMk/>
            <pc:sldMk cId="3110856516" sldId="2144328304"/>
            <ac:picMk id="22" creationId="{EC0C01B3-7E7E-D712-4865-E424F6310A73}"/>
          </ac:picMkLst>
        </pc:picChg>
        <pc:picChg chg="del">
          <ac:chgData name="Leah Montner Dixon" userId="d5b2ae9e-9213-4442-b7df-4db8cbe51e5d" providerId="ADAL" clId="{8F2ED3C3-D947-4BF2-BD25-6F5B70340A35}" dt="2024-05-30T15:10:11.873" v="1258" actId="478"/>
          <ac:picMkLst>
            <pc:docMk/>
            <pc:sldMk cId="3110856516" sldId="2144328304"/>
            <ac:picMk id="26" creationId="{BA521DA7-0ED6-7626-C5C3-414422087F5C}"/>
          </ac:picMkLst>
        </pc:picChg>
        <pc:picChg chg="del">
          <ac:chgData name="Leah Montner Dixon" userId="d5b2ae9e-9213-4442-b7df-4db8cbe51e5d" providerId="ADAL" clId="{8F2ED3C3-D947-4BF2-BD25-6F5B70340A35}" dt="2024-05-30T15:12:16.089" v="1388" actId="478"/>
          <ac:picMkLst>
            <pc:docMk/>
            <pc:sldMk cId="3110856516" sldId="2144328304"/>
            <ac:picMk id="28" creationId="{3CDDDA9B-8A15-145E-718F-59250DFA30BF}"/>
          </ac:picMkLst>
        </pc:picChg>
        <pc:picChg chg="del">
          <ac:chgData name="Leah Montner Dixon" userId="d5b2ae9e-9213-4442-b7df-4db8cbe51e5d" providerId="ADAL" clId="{8F2ED3C3-D947-4BF2-BD25-6F5B70340A35}" dt="2024-05-30T15:10:14.296" v="1259" actId="478"/>
          <ac:picMkLst>
            <pc:docMk/>
            <pc:sldMk cId="3110856516" sldId="2144328304"/>
            <ac:picMk id="35" creationId="{AF35BF19-DC2D-3639-A42E-75D4AA451D4F}"/>
          </ac:picMkLst>
        </pc:picChg>
        <pc:picChg chg="add mod">
          <ac:chgData name="Leah Montner Dixon" userId="d5b2ae9e-9213-4442-b7df-4db8cbe51e5d" providerId="ADAL" clId="{8F2ED3C3-D947-4BF2-BD25-6F5B70340A35}" dt="2024-05-30T15:16:44.862" v="1564" actId="554"/>
          <ac:picMkLst>
            <pc:docMk/>
            <pc:sldMk cId="3110856516" sldId="2144328304"/>
            <ac:picMk id="43" creationId="{FB8B9F13-96C3-7448-DCD0-88C3FFCD6CB5}"/>
          </ac:picMkLst>
        </pc:picChg>
        <pc:picChg chg="add mod">
          <ac:chgData name="Leah Montner Dixon" userId="d5b2ae9e-9213-4442-b7df-4db8cbe51e5d" providerId="ADAL" clId="{8F2ED3C3-D947-4BF2-BD25-6F5B70340A35}" dt="2024-05-30T15:16:47.932" v="1565" actId="554"/>
          <ac:picMkLst>
            <pc:docMk/>
            <pc:sldMk cId="3110856516" sldId="2144328304"/>
            <ac:picMk id="45" creationId="{3A649717-C771-0416-30B3-61CCFEA0941E}"/>
          </ac:picMkLst>
        </pc:picChg>
        <pc:picChg chg="add mod">
          <ac:chgData name="Leah Montner Dixon" userId="d5b2ae9e-9213-4442-b7df-4db8cbe51e5d" providerId="ADAL" clId="{8F2ED3C3-D947-4BF2-BD25-6F5B70340A35}" dt="2024-05-30T15:16:47.932" v="1565" actId="554"/>
          <ac:picMkLst>
            <pc:docMk/>
            <pc:sldMk cId="3110856516" sldId="2144328304"/>
            <ac:picMk id="47" creationId="{C20EB599-3117-1196-FB13-A50CBCDB3718}"/>
          </ac:picMkLst>
        </pc:picChg>
        <pc:picChg chg="add mod">
          <ac:chgData name="Leah Montner Dixon" userId="d5b2ae9e-9213-4442-b7df-4db8cbe51e5d" providerId="ADAL" clId="{8F2ED3C3-D947-4BF2-BD25-6F5B70340A35}" dt="2024-06-12T16:53:11.116" v="6115"/>
          <ac:picMkLst>
            <pc:docMk/>
            <pc:sldMk cId="3110856516" sldId="2144328304"/>
            <ac:picMk id="50" creationId="{3B1D7D49-7E26-039A-456D-E05DB5AA8655}"/>
          </ac:picMkLst>
        </pc:picChg>
        <pc:picChg chg="add mod">
          <ac:chgData name="Leah Montner Dixon" userId="d5b2ae9e-9213-4442-b7df-4db8cbe51e5d" providerId="ADAL" clId="{8F2ED3C3-D947-4BF2-BD25-6F5B70340A35}" dt="2024-05-30T15:16:40.952" v="1563" actId="554"/>
          <ac:picMkLst>
            <pc:docMk/>
            <pc:sldMk cId="3110856516" sldId="2144328304"/>
            <ac:picMk id="55" creationId="{28298B99-71F1-6258-D3D8-A739F93C9D51}"/>
          </ac:picMkLst>
        </pc:picChg>
        <pc:picChg chg="add mod">
          <ac:chgData name="Leah Montner Dixon" userId="d5b2ae9e-9213-4442-b7df-4db8cbe51e5d" providerId="ADAL" clId="{8F2ED3C3-D947-4BF2-BD25-6F5B70340A35}" dt="2024-05-30T15:16:44.862" v="1564" actId="554"/>
          <ac:picMkLst>
            <pc:docMk/>
            <pc:sldMk cId="3110856516" sldId="2144328304"/>
            <ac:picMk id="57" creationId="{2087C06F-405A-E2D8-0AEE-C6E135116B4B}"/>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8F2ED3C3-D947-4BF2-BD25-6F5B70340A35}" dt="2024-06-12T16:53:17.603" v="6117"/>
              <pc2:cmMkLst xmlns:pc2="http://schemas.microsoft.com/office/powerpoint/2019/9/main/command">
                <pc:docMk/>
                <pc:sldMk cId="3110856516" sldId="2144328304"/>
                <pc2:cmMk id="{CFD6B2C2-13A3-48AB-BD22-08A78A616148}"/>
              </pc2:cmMkLst>
            </pc226:cmChg>
          </p:ext>
        </pc:extLst>
      </pc:sldChg>
      <pc:sldChg chg="addSp modSp">
        <pc:chgData name="Leah Montner Dixon" userId="d5b2ae9e-9213-4442-b7df-4db8cbe51e5d" providerId="ADAL" clId="{8F2ED3C3-D947-4BF2-BD25-6F5B70340A35}" dt="2024-05-08T20:39:08.222" v="4"/>
        <pc:sldMkLst>
          <pc:docMk/>
          <pc:sldMk cId="584106673" sldId="2146846039"/>
        </pc:sldMkLst>
        <pc:spChg chg="add mod">
          <ac:chgData name="Leah Montner Dixon" userId="d5b2ae9e-9213-4442-b7df-4db8cbe51e5d" providerId="ADAL" clId="{8F2ED3C3-D947-4BF2-BD25-6F5B70340A35}" dt="2024-05-08T20:39:08.222" v="4"/>
          <ac:spMkLst>
            <pc:docMk/>
            <pc:sldMk cId="584106673" sldId="2146846039"/>
            <ac:spMk id="4" creationId="{E0666EE3-704D-CDA1-2BBD-7442FF5D82C8}"/>
          </ac:spMkLst>
        </pc:spChg>
      </pc:sldChg>
      <pc:sldChg chg="addSp delSp modSp mod">
        <pc:chgData name="Leah Montner Dixon" userId="d5b2ae9e-9213-4442-b7df-4db8cbe51e5d" providerId="ADAL" clId="{8F2ED3C3-D947-4BF2-BD25-6F5B70340A35}" dt="2024-05-30T15:35:24.084" v="1747" actId="1035"/>
        <pc:sldMkLst>
          <pc:docMk/>
          <pc:sldMk cId="3004803759" sldId="2146846043"/>
        </pc:sldMkLst>
        <pc:spChg chg="add del mod">
          <ac:chgData name="Leah Montner Dixon" userId="d5b2ae9e-9213-4442-b7df-4db8cbe51e5d" providerId="ADAL" clId="{8F2ED3C3-D947-4BF2-BD25-6F5B70340A35}" dt="2024-05-30T15:34:39.313" v="1718" actId="478"/>
          <ac:spMkLst>
            <pc:docMk/>
            <pc:sldMk cId="3004803759" sldId="2146846043"/>
            <ac:spMk id="4" creationId="{CCBA6870-98B9-DCFE-926E-DA00EE317545}"/>
          </ac:spMkLst>
        </pc:spChg>
        <pc:spChg chg="mod topLvl">
          <ac:chgData name="Leah Montner Dixon" userId="d5b2ae9e-9213-4442-b7df-4db8cbe51e5d" providerId="ADAL" clId="{8F2ED3C3-D947-4BF2-BD25-6F5B70340A35}" dt="2024-05-30T15:35:24.084" v="1747" actId="1035"/>
          <ac:spMkLst>
            <pc:docMk/>
            <pc:sldMk cId="3004803759" sldId="2146846043"/>
            <ac:spMk id="5" creationId="{298BD845-ECEA-DCD2-2AE5-1E8FFE121446}"/>
          </ac:spMkLst>
        </pc:spChg>
        <pc:spChg chg="mod topLvl">
          <ac:chgData name="Leah Montner Dixon" userId="d5b2ae9e-9213-4442-b7df-4db8cbe51e5d" providerId="ADAL" clId="{8F2ED3C3-D947-4BF2-BD25-6F5B70340A35}" dt="2024-05-30T15:35:24.084" v="1747" actId="1035"/>
          <ac:spMkLst>
            <pc:docMk/>
            <pc:sldMk cId="3004803759" sldId="2146846043"/>
            <ac:spMk id="7" creationId="{B92AC994-07E8-63F1-FEAB-16E5F6C6F351}"/>
          </ac:spMkLst>
        </pc:spChg>
        <pc:grpChg chg="del mod">
          <ac:chgData name="Leah Montner Dixon" userId="d5b2ae9e-9213-4442-b7df-4db8cbe51e5d" providerId="ADAL" clId="{8F2ED3C3-D947-4BF2-BD25-6F5B70340A35}" dt="2024-05-30T15:31:00.304" v="1583" actId="165"/>
          <ac:grpSpMkLst>
            <pc:docMk/>
            <pc:sldMk cId="3004803759" sldId="2146846043"/>
            <ac:grpSpMk id="10" creationId="{6B3C0F28-2305-7A8D-448D-D7E862A9F7AE}"/>
          </ac:grpSpMkLst>
        </pc:grpChg>
        <pc:picChg chg="del">
          <ac:chgData name="Leah Montner Dixon" userId="d5b2ae9e-9213-4442-b7df-4db8cbe51e5d" providerId="ADAL" clId="{8F2ED3C3-D947-4BF2-BD25-6F5B70340A35}" dt="2024-05-30T15:30:58.040" v="1582" actId="478"/>
          <ac:picMkLst>
            <pc:docMk/>
            <pc:sldMk cId="3004803759" sldId="2146846043"/>
            <ac:picMk id="1026" creationId="{DA47EBB7-69D3-C0B4-B2E1-C1623FCD44D1}"/>
          </ac:picMkLst>
        </pc:picChg>
      </pc:sldChg>
      <pc:sldChg chg="del ord">
        <pc:chgData name="Leah Montner Dixon" userId="d5b2ae9e-9213-4442-b7df-4db8cbe51e5d" providerId="ADAL" clId="{8F2ED3C3-D947-4BF2-BD25-6F5B70340A35}" dt="2024-05-29T19:24:41.002" v="357" actId="2696"/>
        <pc:sldMkLst>
          <pc:docMk/>
          <pc:sldMk cId="136548291" sldId="2146846061"/>
        </pc:sldMkLst>
      </pc:sldChg>
      <pc:sldChg chg="add del ord">
        <pc:chgData name="Leah Montner Dixon" userId="d5b2ae9e-9213-4442-b7df-4db8cbe51e5d" providerId="ADAL" clId="{8F2ED3C3-D947-4BF2-BD25-6F5B70340A35}" dt="2024-05-30T14:11:41.751" v="1197" actId="2696"/>
        <pc:sldMkLst>
          <pc:docMk/>
          <pc:sldMk cId="1263939654" sldId="2146846061"/>
        </pc:sldMkLst>
      </pc:sldChg>
      <pc:sldChg chg="addSp delSp modSp mod">
        <pc:chgData name="Leah Montner Dixon" userId="d5b2ae9e-9213-4442-b7df-4db8cbe51e5d" providerId="ADAL" clId="{8F2ED3C3-D947-4BF2-BD25-6F5B70340A35}" dt="2024-05-30T15:09:53.302" v="1254"/>
        <pc:sldMkLst>
          <pc:docMk/>
          <pc:sldMk cId="600429393" sldId="2146846067"/>
        </pc:sldMkLst>
        <pc:spChg chg="mod">
          <ac:chgData name="Leah Montner Dixon" userId="d5b2ae9e-9213-4442-b7df-4db8cbe51e5d" providerId="ADAL" clId="{8F2ED3C3-D947-4BF2-BD25-6F5B70340A35}" dt="2024-05-30T15:09:08.142" v="1236" actId="207"/>
          <ac:spMkLst>
            <pc:docMk/>
            <pc:sldMk cId="600429393" sldId="2146846067"/>
            <ac:spMk id="4" creationId="{6779246E-2255-345D-41C3-B8C5ACADAC03}"/>
          </ac:spMkLst>
        </pc:spChg>
        <pc:spChg chg="add mod">
          <ac:chgData name="Leah Montner Dixon" userId="d5b2ae9e-9213-4442-b7df-4db8cbe51e5d" providerId="ADAL" clId="{8F2ED3C3-D947-4BF2-BD25-6F5B70340A35}" dt="2024-05-30T15:09:53.302" v="1254"/>
          <ac:spMkLst>
            <pc:docMk/>
            <pc:sldMk cId="600429393" sldId="2146846067"/>
            <ac:spMk id="5" creationId="{B841975D-D667-4C11-E5B2-247FF8C7B167}"/>
          </ac:spMkLst>
        </pc:spChg>
        <pc:spChg chg="add mod">
          <ac:chgData name="Leah Montner Dixon" userId="d5b2ae9e-9213-4442-b7df-4db8cbe51e5d" providerId="ADAL" clId="{8F2ED3C3-D947-4BF2-BD25-6F5B70340A35}" dt="2024-05-30T15:09:53.302" v="1254"/>
          <ac:spMkLst>
            <pc:docMk/>
            <pc:sldMk cId="600429393" sldId="2146846067"/>
            <ac:spMk id="6" creationId="{C1DAD572-49B2-B7EC-26E9-2A4B63263D42}"/>
          </ac:spMkLst>
        </pc:spChg>
        <pc:spChg chg="del">
          <ac:chgData name="Leah Montner Dixon" userId="d5b2ae9e-9213-4442-b7df-4db8cbe51e5d" providerId="ADAL" clId="{8F2ED3C3-D947-4BF2-BD25-6F5B70340A35}" dt="2024-05-30T15:09:52.807" v="1253" actId="478"/>
          <ac:spMkLst>
            <pc:docMk/>
            <pc:sldMk cId="600429393" sldId="2146846067"/>
            <ac:spMk id="10" creationId="{C1BEFD38-07B7-407B-1091-E93A2DE5FA6C}"/>
          </ac:spMkLst>
        </pc:spChg>
        <pc:spChg chg="del">
          <ac:chgData name="Leah Montner Dixon" userId="d5b2ae9e-9213-4442-b7df-4db8cbe51e5d" providerId="ADAL" clId="{8F2ED3C3-D947-4BF2-BD25-6F5B70340A35}" dt="2024-05-30T15:09:52.807" v="1253" actId="478"/>
          <ac:spMkLst>
            <pc:docMk/>
            <pc:sldMk cId="600429393" sldId="2146846067"/>
            <ac:spMk id="11" creationId="{CA217930-7A50-3296-ABEF-9B484DB441A7}"/>
          </ac:spMkLst>
        </pc:spChg>
        <pc:picChg chg="add mod">
          <ac:chgData name="Leah Montner Dixon" userId="d5b2ae9e-9213-4442-b7df-4db8cbe51e5d" providerId="ADAL" clId="{8F2ED3C3-D947-4BF2-BD25-6F5B70340A35}" dt="2024-05-30T15:09:53.302" v="1254"/>
          <ac:picMkLst>
            <pc:docMk/>
            <pc:sldMk cId="600429393" sldId="2146846067"/>
            <ac:picMk id="3" creationId="{2625354C-BC7E-33D2-7C3B-D4B35F5A50B8}"/>
          </ac:picMkLst>
        </pc:picChg>
        <pc:picChg chg="del">
          <ac:chgData name="Leah Montner Dixon" userId="d5b2ae9e-9213-4442-b7df-4db8cbe51e5d" providerId="ADAL" clId="{8F2ED3C3-D947-4BF2-BD25-6F5B70340A35}" dt="2024-05-30T15:09:52.807" v="1253" actId="478"/>
          <ac:picMkLst>
            <pc:docMk/>
            <pc:sldMk cId="600429393" sldId="2146846067"/>
            <ac:picMk id="9" creationId="{34C30742-045A-CA50-FA4C-6B90AA4BBD78}"/>
          </ac:picMkLst>
        </pc:picChg>
      </pc:sldChg>
      <pc:sldChg chg="del">
        <pc:chgData name="Leah Montner Dixon" userId="d5b2ae9e-9213-4442-b7df-4db8cbe51e5d" providerId="ADAL" clId="{8F2ED3C3-D947-4BF2-BD25-6F5B70340A35}" dt="2024-05-08T20:39:13.908" v="5" actId="47"/>
        <pc:sldMkLst>
          <pc:docMk/>
          <pc:sldMk cId="1012475926" sldId="2146846104"/>
        </pc:sldMkLst>
      </pc:sldChg>
      <pc:sldChg chg="del">
        <pc:chgData name="Leah Montner Dixon" userId="d5b2ae9e-9213-4442-b7df-4db8cbe51e5d" providerId="ADAL" clId="{8F2ED3C3-D947-4BF2-BD25-6F5B70340A35}" dt="2024-05-08T20:39:13.908" v="5" actId="47"/>
        <pc:sldMkLst>
          <pc:docMk/>
          <pc:sldMk cId="3276098293" sldId="2146846108"/>
        </pc:sldMkLst>
      </pc:sldChg>
      <pc:sldChg chg="del">
        <pc:chgData name="Leah Montner Dixon" userId="d5b2ae9e-9213-4442-b7df-4db8cbe51e5d" providerId="ADAL" clId="{8F2ED3C3-D947-4BF2-BD25-6F5B70340A35}" dt="2024-05-30T13:57:09.278" v="1189" actId="47"/>
        <pc:sldMkLst>
          <pc:docMk/>
          <pc:sldMk cId="3881638318" sldId="2146846128"/>
        </pc:sldMkLst>
      </pc:sldChg>
      <pc:sldChg chg="del">
        <pc:chgData name="Leah Montner Dixon" userId="d5b2ae9e-9213-4442-b7df-4db8cbe51e5d" providerId="ADAL" clId="{8F2ED3C3-D947-4BF2-BD25-6F5B70340A35}" dt="2024-05-08T20:39:13.908" v="5" actId="47"/>
        <pc:sldMkLst>
          <pc:docMk/>
          <pc:sldMk cId="909290646" sldId="2146846154"/>
        </pc:sldMkLst>
      </pc:sldChg>
      <pc:sldChg chg="del">
        <pc:chgData name="Leah Montner Dixon" userId="d5b2ae9e-9213-4442-b7df-4db8cbe51e5d" providerId="ADAL" clId="{8F2ED3C3-D947-4BF2-BD25-6F5B70340A35}" dt="2024-05-08T20:39:13.908" v="5" actId="47"/>
        <pc:sldMkLst>
          <pc:docMk/>
          <pc:sldMk cId="1821278828" sldId="2146846161"/>
        </pc:sldMkLst>
      </pc:sldChg>
      <pc:sldChg chg="addSp modSp mod">
        <pc:chgData name="Leah Montner Dixon" userId="d5b2ae9e-9213-4442-b7df-4db8cbe51e5d" providerId="ADAL" clId="{8F2ED3C3-D947-4BF2-BD25-6F5B70340A35}" dt="2024-05-08T20:39:04.999" v="2" actId="1076"/>
        <pc:sldMkLst>
          <pc:docMk/>
          <pc:sldMk cId="817185893" sldId="2146846164"/>
        </pc:sldMkLst>
        <pc:spChg chg="add mod">
          <ac:chgData name="Leah Montner Dixon" userId="d5b2ae9e-9213-4442-b7df-4db8cbe51e5d" providerId="ADAL" clId="{8F2ED3C3-D947-4BF2-BD25-6F5B70340A35}" dt="2024-05-08T20:39:04.999" v="2" actId="1076"/>
          <ac:spMkLst>
            <pc:docMk/>
            <pc:sldMk cId="817185893" sldId="2146846164"/>
            <ac:spMk id="5" creationId="{7C7C2528-BB6A-2193-0769-F5F3F1C7CCF7}"/>
          </ac:spMkLst>
        </pc:spChg>
      </pc:sldChg>
      <pc:sldChg chg="del">
        <pc:chgData name="Leah Montner Dixon" userId="d5b2ae9e-9213-4442-b7df-4db8cbe51e5d" providerId="ADAL" clId="{8F2ED3C3-D947-4BF2-BD25-6F5B70340A35}" dt="2024-05-08T20:39:13.908" v="5" actId="47"/>
        <pc:sldMkLst>
          <pc:docMk/>
          <pc:sldMk cId="2493013969" sldId="2146846169"/>
        </pc:sldMkLst>
      </pc:sldChg>
      <pc:sldChg chg="del">
        <pc:chgData name="Leah Montner Dixon" userId="d5b2ae9e-9213-4442-b7df-4db8cbe51e5d" providerId="ADAL" clId="{8F2ED3C3-D947-4BF2-BD25-6F5B70340A35}" dt="2024-05-08T20:39:13.908" v="5" actId="47"/>
        <pc:sldMkLst>
          <pc:docMk/>
          <pc:sldMk cId="3830422962" sldId="2146846171"/>
        </pc:sldMkLst>
      </pc:sldChg>
      <pc:sldChg chg="del">
        <pc:chgData name="Leah Montner Dixon" userId="d5b2ae9e-9213-4442-b7df-4db8cbe51e5d" providerId="ADAL" clId="{8F2ED3C3-D947-4BF2-BD25-6F5B70340A35}" dt="2024-05-08T20:39:13.908" v="5" actId="47"/>
        <pc:sldMkLst>
          <pc:docMk/>
          <pc:sldMk cId="1544353945" sldId="2146846182"/>
        </pc:sldMkLst>
      </pc:sldChg>
      <pc:sldChg chg="del">
        <pc:chgData name="Leah Montner Dixon" userId="d5b2ae9e-9213-4442-b7df-4db8cbe51e5d" providerId="ADAL" clId="{8F2ED3C3-D947-4BF2-BD25-6F5B70340A35}" dt="2024-05-08T20:39:13.908" v="5" actId="47"/>
        <pc:sldMkLst>
          <pc:docMk/>
          <pc:sldMk cId="3553378558" sldId="2146846190"/>
        </pc:sldMkLst>
      </pc:sldChg>
      <pc:sldChg chg="del">
        <pc:chgData name="Leah Montner Dixon" userId="d5b2ae9e-9213-4442-b7df-4db8cbe51e5d" providerId="ADAL" clId="{8F2ED3C3-D947-4BF2-BD25-6F5B70340A35}" dt="2024-05-08T20:39:13.908" v="5" actId="47"/>
        <pc:sldMkLst>
          <pc:docMk/>
          <pc:sldMk cId="4013073920" sldId="2146846191"/>
        </pc:sldMkLst>
      </pc:sldChg>
      <pc:sldChg chg="del">
        <pc:chgData name="Leah Montner Dixon" userId="d5b2ae9e-9213-4442-b7df-4db8cbe51e5d" providerId="ADAL" clId="{8F2ED3C3-D947-4BF2-BD25-6F5B70340A35}" dt="2024-05-08T20:39:13.908" v="5" actId="47"/>
        <pc:sldMkLst>
          <pc:docMk/>
          <pc:sldMk cId="4007853810" sldId="2146846192"/>
        </pc:sldMkLst>
      </pc:sldChg>
      <pc:sldChg chg="del">
        <pc:chgData name="Leah Montner Dixon" userId="d5b2ae9e-9213-4442-b7df-4db8cbe51e5d" providerId="ADAL" clId="{8F2ED3C3-D947-4BF2-BD25-6F5B70340A35}" dt="2024-05-08T20:39:13.908" v="5" actId="47"/>
        <pc:sldMkLst>
          <pc:docMk/>
          <pc:sldMk cId="3736785141" sldId="2146846193"/>
        </pc:sldMkLst>
      </pc:sldChg>
      <pc:sldChg chg="add del">
        <pc:chgData name="Leah Montner Dixon" userId="d5b2ae9e-9213-4442-b7df-4db8cbe51e5d" providerId="ADAL" clId="{8F2ED3C3-D947-4BF2-BD25-6F5B70340A35}" dt="2024-05-15T20:46:33.904" v="78" actId="47"/>
        <pc:sldMkLst>
          <pc:docMk/>
          <pc:sldMk cId="261342898" sldId="2146846203"/>
        </pc:sldMkLst>
      </pc:sldChg>
      <pc:sldChg chg="addSp delSp modSp del mod">
        <pc:chgData name="Leah Montner Dixon" userId="d5b2ae9e-9213-4442-b7df-4db8cbe51e5d" providerId="ADAL" clId="{8F2ED3C3-D947-4BF2-BD25-6F5B70340A35}" dt="2024-05-30T14:45:02.167" v="1205" actId="2696"/>
        <pc:sldMkLst>
          <pc:docMk/>
          <pc:sldMk cId="1767773268" sldId="2146846430"/>
        </pc:sldMkLst>
        <pc:spChg chg="add mod">
          <ac:chgData name="Leah Montner Dixon" userId="d5b2ae9e-9213-4442-b7df-4db8cbe51e5d" providerId="ADAL" clId="{8F2ED3C3-D947-4BF2-BD25-6F5B70340A35}" dt="2024-05-29T20:38:21.360" v="1026"/>
          <ac:spMkLst>
            <pc:docMk/>
            <pc:sldMk cId="1767773268" sldId="2146846430"/>
            <ac:spMk id="4" creationId="{0FA5E8F2-51BC-6BA5-0D45-48D6DE6514C7}"/>
          </ac:spMkLst>
        </pc:spChg>
        <pc:spChg chg="del mod">
          <ac:chgData name="Leah Montner Dixon" userId="d5b2ae9e-9213-4442-b7df-4db8cbe51e5d" providerId="ADAL" clId="{8F2ED3C3-D947-4BF2-BD25-6F5B70340A35}" dt="2024-05-29T20:38:22.615" v="1027" actId="478"/>
          <ac:spMkLst>
            <pc:docMk/>
            <pc:sldMk cId="1767773268" sldId="2146846430"/>
            <ac:spMk id="5" creationId="{0A95183F-63B1-3B24-F413-E8F97C759156}"/>
          </ac:spMkLst>
        </pc:spChg>
        <pc:spChg chg="del">
          <ac:chgData name="Leah Montner Dixon" userId="d5b2ae9e-9213-4442-b7df-4db8cbe51e5d" providerId="ADAL" clId="{8F2ED3C3-D947-4BF2-BD25-6F5B70340A35}" dt="2024-05-29T20:17:59.637" v="404" actId="478"/>
          <ac:spMkLst>
            <pc:docMk/>
            <pc:sldMk cId="1767773268" sldId="2146846430"/>
            <ac:spMk id="34" creationId="{397F8115-3C43-5A2B-C88E-1953D955DE71}"/>
          </ac:spMkLst>
        </pc:spChg>
        <pc:cxnChg chg="del">
          <ac:chgData name="Leah Montner Dixon" userId="d5b2ae9e-9213-4442-b7df-4db8cbe51e5d" providerId="ADAL" clId="{8F2ED3C3-D947-4BF2-BD25-6F5B70340A35}" dt="2024-05-29T20:17:59.637" v="404" actId="478"/>
          <ac:cxnSpMkLst>
            <pc:docMk/>
            <pc:sldMk cId="1767773268" sldId="2146846430"/>
            <ac:cxnSpMk id="22" creationId="{7DD48CC8-EE90-6FDD-8B5F-BA6D08939AE1}"/>
          </ac:cxnSpMkLst>
        </pc:cxnChg>
      </pc:sldChg>
      <pc:sldChg chg="addSp delSp modSp mod ord">
        <pc:chgData name="Leah Montner Dixon" userId="d5b2ae9e-9213-4442-b7df-4db8cbe51e5d" providerId="ADAL" clId="{8F2ED3C3-D947-4BF2-BD25-6F5B70340A35}" dt="2024-06-06T15:20:48.800" v="5937" actId="1076"/>
        <pc:sldMkLst>
          <pc:docMk/>
          <pc:sldMk cId="854305300" sldId="2146846433"/>
        </pc:sldMkLst>
        <pc:spChg chg="add mod">
          <ac:chgData name="Leah Montner Dixon" userId="d5b2ae9e-9213-4442-b7df-4db8cbe51e5d" providerId="ADAL" clId="{8F2ED3C3-D947-4BF2-BD25-6F5B70340A35}" dt="2024-05-30T19:58:00.220" v="5058"/>
          <ac:spMkLst>
            <pc:docMk/>
            <pc:sldMk cId="854305300" sldId="2146846433"/>
            <ac:spMk id="2" creationId="{EA049BE1-4328-A07D-F843-E8894C44CEDF}"/>
          </ac:spMkLst>
        </pc:spChg>
        <pc:spChg chg="del mod">
          <ac:chgData name="Leah Montner Dixon" userId="d5b2ae9e-9213-4442-b7df-4db8cbe51e5d" providerId="ADAL" clId="{8F2ED3C3-D947-4BF2-BD25-6F5B70340A35}" dt="2024-05-30T19:58:01.589" v="5059" actId="478"/>
          <ac:spMkLst>
            <pc:docMk/>
            <pc:sldMk cId="854305300" sldId="2146846433"/>
            <ac:spMk id="4" creationId="{7D611E3E-36E3-9C41-D85F-0994CA4B3716}"/>
          </ac:spMkLst>
        </pc:spChg>
        <pc:spChg chg="mod">
          <ac:chgData name="Leah Montner Dixon" userId="d5b2ae9e-9213-4442-b7df-4db8cbe51e5d" providerId="ADAL" clId="{8F2ED3C3-D947-4BF2-BD25-6F5B70340A35}" dt="2024-06-06T15:20:45.569" v="5936" actId="14100"/>
          <ac:spMkLst>
            <pc:docMk/>
            <pc:sldMk cId="854305300" sldId="2146846433"/>
            <ac:spMk id="8" creationId="{442F9D24-579D-4CB0-C280-F2DAB30E3CD7}"/>
          </ac:spMkLst>
        </pc:spChg>
        <pc:spChg chg="mod">
          <ac:chgData name="Leah Montner Dixon" userId="d5b2ae9e-9213-4442-b7df-4db8cbe51e5d" providerId="ADAL" clId="{8F2ED3C3-D947-4BF2-BD25-6F5B70340A35}" dt="2024-06-06T15:20:30.808" v="5932" actId="14100"/>
          <ac:spMkLst>
            <pc:docMk/>
            <pc:sldMk cId="854305300" sldId="2146846433"/>
            <ac:spMk id="14" creationId="{C8EC65AA-32D6-DEDC-6D93-FB43C99C5A60}"/>
          </ac:spMkLst>
        </pc:spChg>
        <pc:spChg chg="del">
          <ac:chgData name="Leah Montner Dixon" userId="d5b2ae9e-9213-4442-b7df-4db8cbe51e5d" providerId="ADAL" clId="{8F2ED3C3-D947-4BF2-BD25-6F5B70340A35}" dt="2024-05-30T19:57:51.108" v="5055" actId="478"/>
          <ac:spMkLst>
            <pc:docMk/>
            <pc:sldMk cId="854305300" sldId="2146846433"/>
            <ac:spMk id="34" creationId="{5D53C42A-99CD-74D8-12D5-DF1B4E133C86}"/>
          </ac:spMkLst>
        </pc:spChg>
        <pc:picChg chg="add mod">
          <ac:chgData name="Leah Montner Dixon" userId="d5b2ae9e-9213-4442-b7df-4db8cbe51e5d" providerId="ADAL" clId="{8F2ED3C3-D947-4BF2-BD25-6F5B70340A35}" dt="2024-06-06T15:20:48.800" v="5937" actId="1076"/>
          <ac:picMkLst>
            <pc:docMk/>
            <pc:sldMk cId="854305300" sldId="2146846433"/>
            <ac:picMk id="5122" creationId="{15674196-1E5D-D3B0-FABB-C174F76BAFD2}"/>
          </ac:picMkLst>
        </pc:picChg>
        <pc:cxnChg chg="del">
          <ac:chgData name="Leah Montner Dixon" userId="d5b2ae9e-9213-4442-b7df-4db8cbe51e5d" providerId="ADAL" clId="{8F2ED3C3-D947-4BF2-BD25-6F5B70340A35}" dt="2024-05-30T19:57:51.108" v="5055" actId="478"/>
          <ac:cxnSpMkLst>
            <pc:docMk/>
            <pc:sldMk cId="854305300" sldId="2146846433"/>
            <ac:cxnSpMk id="22" creationId="{62B54182-834A-F9A8-5C56-FC8DB7CDBC8E}"/>
          </ac:cxnSpMkLst>
        </pc:cxnChg>
      </pc:sldChg>
      <pc:sldChg chg="addSp delSp modSp mod ord">
        <pc:chgData name="Leah Montner Dixon" userId="d5b2ae9e-9213-4442-b7df-4db8cbe51e5d" providerId="ADAL" clId="{8F2ED3C3-D947-4BF2-BD25-6F5B70340A35}" dt="2024-05-30T19:54:07.106" v="5048" actId="207"/>
        <pc:sldMkLst>
          <pc:docMk/>
          <pc:sldMk cId="258537799" sldId="2146846477"/>
        </pc:sldMkLst>
        <pc:spChg chg="add mod">
          <ac:chgData name="Leah Montner Dixon" userId="d5b2ae9e-9213-4442-b7df-4db8cbe51e5d" providerId="ADAL" clId="{8F2ED3C3-D947-4BF2-BD25-6F5B70340A35}" dt="2024-05-30T15:09:33.300" v="1244"/>
          <ac:spMkLst>
            <pc:docMk/>
            <pc:sldMk cId="258537799" sldId="2146846477"/>
            <ac:spMk id="3" creationId="{24D51626-AC51-CB77-D40F-99B3D684C6E5}"/>
          </ac:spMkLst>
        </pc:spChg>
        <pc:spChg chg="add mod">
          <ac:chgData name="Leah Montner Dixon" userId="d5b2ae9e-9213-4442-b7df-4db8cbe51e5d" providerId="ADAL" clId="{8F2ED3C3-D947-4BF2-BD25-6F5B70340A35}" dt="2024-05-30T15:09:33.300" v="1244"/>
          <ac:spMkLst>
            <pc:docMk/>
            <pc:sldMk cId="258537799" sldId="2146846477"/>
            <ac:spMk id="4" creationId="{11902820-90B8-5181-F490-CDFE1533442B}"/>
          </ac:spMkLst>
        </pc:spChg>
        <pc:spChg chg="del">
          <ac:chgData name="Leah Montner Dixon" userId="d5b2ae9e-9213-4442-b7df-4db8cbe51e5d" providerId="ADAL" clId="{8F2ED3C3-D947-4BF2-BD25-6F5B70340A35}" dt="2024-05-30T15:09:32.919" v="1243" actId="478"/>
          <ac:spMkLst>
            <pc:docMk/>
            <pc:sldMk cId="258537799" sldId="2146846477"/>
            <ac:spMk id="5" creationId="{58C6EAF3-12C7-33FD-07CA-94FBF1B1A82E}"/>
          </ac:spMkLst>
        </pc:spChg>
        <pc:spChg chg="del mod">
          <ac:chgData name="Leah Montner Dixon" userId="d5b2ae9e-9213-4442-b7df-4db8cbe51e5d" providerId="ADAL" clId="{8F2ED3C3-D947-4BF2-BD25-6F5B70340A35}" dt="2024-05-30T19:51:55.677" v="5046" actId="478"/>
          <ac:spMkLst>
            <pc:docMk/>
            <pc:sldMk cId="258537799" sldId="2146846477"/>
            <ac:spMk id="6" creationId="{465987E1-416A-14D7-A1FB-4A7F8D92B11A}"/>
          </ac:spMkLst>
        </pc:spChg>
        <pc:spChg chg="del">
          <ac:chgData name="Leah Montner Dixon" userId="d5b2ae9e-9213-4442-b7df-4db8cbe51e5d" providerId="ADAL" clId="{8F2ED3C3-D947-4BF2-BD25-6F5B70340A35}" dt="2024-05-30T15:09:32.919" v="1243" actId="478"/>
          <ac:spMkLst>
            <pc:docMk/>
            <pc:sldMk cId="258537799" sldId="2146846477"/>
            <ac:spMk id="9" creationId="{8E62515B-1EB4-CA51-C966-E72C566D39FA}"/>
          </ac:spMkLst>
        </pc:spChg>
        <pc:spChg chg="mod">
          <ac:chgData name="Leah Montner Dixon" userId="d5b2ae9e-9213-4442-b7df-4db8cbe51e5d" providerId="ADAL" clId="{8F2ED3C3-D947-4BF2-BD25-6F5B70340A35}" dt="2024-05-30T19:54:07.106" v="5048" actId="207"/>
          <ac:spMkLst>
            <pc:docMk/>
            <pc:sldMk cId="258537799" sldId="2146846477"/>
            <ac:spMk id="11" creationId="{1E417FFE-1F70-8E05-A3EE-6E38D5D98788}"/>
          </ac:spMkLst>
        </pc:spChg>
        <pc:spChg chg="add mod">
          <ac:chgData name="Leah Montner Dixon" userId="d5b2ae9e-9213-4442-b7df-4db8cbe51e5d" providerId="ADAL" clId="{8F2ED3C3-D947-4BF2-BD25-6F5B70340A35}" dt="2024-05-30T19:51:53.571" v="5045"/>
          <ac:spMkLst>
            <pc:docMk/>
            <pc:sldMk cId="258537799" sldId="2146846477"/>
            <ac:spMk id="12" creationId="{AED17E34-5D22-9E49-DDF9-2A3921D7DD76}"/>
          </ac:spMkLst>
        </pc:spChg>
        <pc:spChg chg="del">
          <ac:chgData name="Leah Montner Dixon" userId="d5b2ae9e-9213-4442-b7df-4db8cbe51e5d" providerId="ADAL" clId="{8F2ED3C3-D947-4BF2-BD25-6F5B70340A35}" dt="2024-05-30T17:53:17.684" v="3457" actId="478"/>
          <ac:spMkLst>
            <pc:docMk/>
            <pc:sldMk cId="258537799" sldId="2146846477"/>
            <ac:spMk id="14" creationId="{7CE07ECC-6AEB-6B5E-047C-899924007CEA}"/>
          </ac:spMkLst>
        </pc:spChg>
        <pc:picChg chg="add mod">
          <ac:chgData name="Leah Montner Dixon" userId="d5b2ae9e-9213-4442-b7df-4db8cbe51e5d" providerId="ADAL" clId="{8F2ED3C3-D947-4BF2-BD25-6F5B70340A35}" dt="2024-05-30T15:09:33.300" v="1244"/>
          <ac:picMkLst>
            <pc:docMk/>
            <pc:sldMk cId="258537799" sldId="2146846477"/>
            <ac:picMk id="2" creationId="{EB8FB614-6FD2-DACF-E967-ADE07CD270FF}"/>
          </ac:picMkLst>
        </pc:picChg>
        <pc:picChg chg="del">
          <ac:chgData name="Leah Montner Dixon" userId="d5b2ae9e-9213-4442-b7df-4db8cbe51e5d" providerId="ADAL" clId="{8F2ED3C3-D947-4BF2-BD25-6F5B70340A35}" dt="2024-05-30T15:09:32.919" v="1243" actId="478"/>
          <ac:picMkLst>
            <pc:docMk/>
            <pc:sldMk cId="258537799" sldId="2146846477"/>
            <ac:picMk id="10" creationId="{29F99F13-43F8-FE9B-A28F-885AC78BE5F7}"/>
          </ac:picMkLst>
        </pc:picChg>
      </pc:sldChg>
      <pc:sldChg chg="add del">
        <pc:chgData name="Leah Montner Dixon" userId="d5b2ae9e-9213-4442-b7df-4db8cbe51e5d" providerId="ADAL" clId="{8F2ED3C3-D947-4BF2-BD25-6F5B70340A35}" dt="2024-05-30T15:18:10.566" v="1566" actId="47"/>
        <pc:sldMkLst>
          <pc:docMk/>
          <pc:sldMk cId="214919103" sldId="2146846487"/>
        </pc:sldMkLst>
      </pc:sldChg>
      <pc:sldChg chg="addSp delSp modSp mod ord">
        <pc:chgData name="Leah Montner Dixon" userId="d5b2ae9e-9213-4442-b7df-4db8cbe51e5d" providerId="ADAL" clId="{8F2ED3C3-D947-4BF2-BD25-6F5B70340A35}" dt="2024-05-30T20:02:34.492" v="5072" actId="12788"/>
        <pc:sldMkLst>
          <pc:docMk/>
          <pc:sldMk cId="3287000069" sldId="2146846504"/>
        </pc:sldMkLst>
        <pc:spChg chg="add mod">
          <ac:chgData name="Leah Montner Dixon" userId="d5b2ae9e-9213-4442-b7df-4db8cbe51e5d" providerId="ADAL" clId="{8F2ED3C3-D947-4BF2-BD25-6F5B70340A35}" dt="2024-05-30T19:54:46.174" v="5053"/>
          <ac:spMkLst>
            <pc:docMk/>
            <pc:sldMk cId="3287000069" sldId="2146846504"/>
            <ac:spMk id="2" creationId="{57BB7B16-BB7B-888A-13A4-0135C8DD3916}"/>
          </ac:spMkLst>
        </pc:spChg>
        <pc:spChg chg="add mod">
          <ac:chgData name="Leah Montner Dixon" userId="d5b2ae9e-9213-4442-b7df-4db8cbe51e5d" providerId="ADAL" clId="{8F2ED3C3-D947-4BF2-BD25-6F5B70340A35}" dt="2024-05-30T20:02:34.492" v="5072" actId="12788"/>
          <ac:spMkLst>
            <pc:docMk/>
            <pc:sldMk cId="3287000069" sldId="2146846504"/>
            <ac:spMk id="3" creationId="{E41C287D-467B-8CC2-9793-06C3904427B8}"/>
          </ac:spMkLst>
        </pc:spChg>
        <pc:spChg chg="del mod">
          <ac:chgData name="Leah Montner Dixon" userId="d5b2ae9e-9213-4442-b7df-4db8cbe51e5d" providerId="ADAL" clId="{8F2ED3C3-D947-4BF2-BD25-6F5B70340A35}" dt="2024-05-30T19:54:48.796" v="5054" actId="478"/>
          <ac:spMkLst>
            <pc:docMk/>
            <pc:sldMk cId="3287000069" sldId="2146846504"/>
            <ac:spMk id="6" creationId="{DE23C67E-A1D7-0DA1-0327-74929EB18932}"/>
          </ac:spMkLst>
        </pc:spChg>
        <pc:spChg chg="mod">
          <ac:chgData name="Leah Montner Dixon" userId="d5b2ae9e-9213-4442-b7df-4db8cbe51e5d" providerId="ADAL" clId="{8F2ED3C3-D947-4BF2-BD25-6F5B70340A35}" dt="2024-05-30T19:54:38.619" v="5050"/>
          <ac:spMkLst>
            <pc:docMk/>
            <pc:sldMk cId="3287000069" sldId="2146846504"/>
            <ac:spMk id="13" creationId="{3061DA7C-DDBE-CDE9-7735-3907E540558D}"/>
          </ac:spMkLst>
        </pc:spChg>
        <pc:spChg chg="del">
          <ac:chgData name="Leah Montner Dixon" userId="d5b2ae9e-9213-4442-b7df-4db8cbe51e5d" providerId="ADAL" clId="{8F2ED3C3-D947-4BF2-BD25-6F5B70340A35}" dt="2024-05-30T17:53:22.815" v="3458" actId="478"/>
          <ac:spMkLst>
            <pc:docMk/>
            <pc:sldMk cId="3287000069" sldId="2146846504"/>
            <ac:spMk id="14" creationId="{2A9BA1F6-79F2-BB98-4F98-BB2F2167886D}"/>
          </ac:spMkLst>
        </pc:spChg>
      </pc:sldChg>
      <pc:sldChg chg="addSp delSp modSp add mod">
        <pc:chgData name="Leah Montner Dixon" userId="d5b2ae9e-9213-4442-b7df-4db8cbe51e5d" providerId="ADAL" clId="{8F2ED3C3-D947-4BF2-BD25-6F5B70340A35}" dt="2024-05-30T20:03:49.734" v="5082" actId="478"/>
        <pc:sldMkLst>
          <pc:docMk/>
          <pc:sldMk cId="1204072126" sldId="2146846505"/>
        </pc:sldMkLst>
        <pc:spChg chg="add mod">
          <ac:chgData name="Leah Montner Dixon" userId="d5b2ae9e-9213-4442-b7df-4db8cbe51e5d" providerId="ADAL" clId="{8F2ED3C3-D947-4BF2-BD25-6F5B70340A35}" dt="2024-05-30T20:03:47.645" v="5081"/>
          <ac:spMkLst>
            <pc:docMk/>
            <pc:sldMk cId="1204072126" sldId="2146846505"/>
            <ac:spMk id="2" creationId="{31BDB087-0E52-3E30-8B65-EF1FDA08758D}"/>
          </ac:spMkLst>
        </pc:spChg>
        <pc:spChg chg="del mod">
          <ac:chgData name="Leah Montner Dixon" userId="d5b2ae9e-9213-4442-b7df-4db8cbe51e5d" providerId="ADAL" clId="{8F2ED3C3-D947-4BF2-BD25-6F5B70340A35}" dt="2024-05-30T20:03:49.734" v="5082" actId="478"/>
          <ac:spMkLst>
            <pc:docMk/>
            <pc:sldMk cId="1204072126" sldId="2146846505"/>
            <ac:spMk id="6" creationId="{B37BB5E2-F2A8-958E-C087-4354B804E9F5}"/>
          </ac:spMkLst>
        </pc:spChg>
        <pc:spChg chg="del">
          <ac:chgData name="Leah Montner Dixon" userId="d5b2ae9e-9213-4442-b7df-4db8cbe51e5d" providerId="ADAL" clId="{8F2ED3C3-D947-4BF2-BD25-6F5B70340A35}" dt="2024-05-30T17:53:32.234" v="3463" actId="478"/>
          <ac:spMkLst>
            <pc:docMk/>
            <pc:sldMk cId="1204072126" sldId="2146846505"/>
            <ac:spMk id="14" creationId="{6A4E53BB-1013-CB26-A673-5B23694852E1}"/>
          </ac:spMkLst>
        </pc:spChg>
        <pc:spChg chg="mod">
          <ac:chgData name="Leah Montner Dixon" userId="d5b2ae9e-9213-4442-b7df-4db8cbe51e5d" providerId="ADAL" clId="{8F2ED3C3-D947-4BF2-BD25-6F5B70340A35}" dt="2024-05-30T20:03:23.699" v="5078" actId="1036"/>
          <ac:spMkLst>
            <pc:docMk/>
            <pc:sldMk cId="1204072126" sldId="2146846505"/>
            <ac:spMk id="213" creationId="{62F153C7-AEFE-AFE5-2529-B8CBFDC77A32}"/>
          </ac:spMkLst>
        </pc:spChg>
      </pc:sldChg>
      <pc:sldChg chg="delSp modSp del mod ord">
        <pc:chgData name="Leah Montner Dixon" userId="d5b2ae9e-9213-4442-b7df-4db8cbe51e5d" providerId="ADAL" clId="{8F2ED3C3-D947-4BF2-BD25-6F5B70340A35}" dt="2024-05-30T14:46:18.611" v="1207" actId="2696"/>
        <pc:sldMkLst>
          <pc:docMk/>
          <pc:sldMk cId="649561287" sldId="2147327112"/>
        </pc:sldMkLst>
        <pc:spChg chg="del">
          <ac:chgData name="Leah Montner Dixon" userId="d5b2ae9e-9213-4442-b7df-4db8cbe51e5d" providerId="ADAL" clId="{8F2ED3C3-D947-4BF2-BD25-6F5B70340A35}" dt="2024-05-29T19:23:10.013" v="346" actId="478"/>
          <ac:spMkLst>
            <pc:docMk/>
            <pc:sldMk cId="649561287" sldId="2147327112"/>
            <ac:spMk id="2" creationId="{16DAC5FF-8E40-07E5-DFFA-1829E3C9E628}"/>
          </ac:spMkLst>
        </pc:spChg>
        <pc:spChg chg="del">
          <ac:chgData name="Leah Montner Dixon" userId="d5b2ae9e-9213-4442-b7df-4db8cbe51e5d" providerId="ADAL" clId="{8F2ED3C3-D947-4BF2-BD25-6F5B70340A35}" dt="2024-05-29T19:23:10.013" v="346" actId="478"/>
          <ac:spMkLst>
            <pc:docMk/>
            <pc:sldMk cId="649561287" sldId="2147327112"/>
            <ac:spMk id="3" creationId="{FB235052-DF45-1227-E549-937DA362DA3F}"/>
          </ac:spMkLst>
        </pc:spChg>
        <pc:picChg chg="del">
          <ac:chgData name="Leah Montner Dixon" userId="d5b2ae9e-9213-4442-b7df-4db8cbe51e5d" providerId="ADAL" clId="{8F2ED3C3-D947-4BF2-BD25-6F5B70340A35}" dt="2024-05-29T20:22:04.260" v="406" actId="478"/>
          <ac:picMkLst>
            <pc:docMk/>
            <pc:sldMk cId="649561287" sldId="2147327112"/>
            <ac:picMk id="5" creationId="{A4E2CCF3-A86B-E4D5-6DA3-C8EB46A6B44C}"/>
          </ac:picMkLst>
        </pc:picChg>
        <pc:picChg chg="del mod">
          <ac:chgData name="Leah Montner Dixon" userId="d5b2ae9e-9213-4442-b7df-4db8cbe51e5d" providerId="ADAL" clId="{8F2ED3C3-D947-4BF2-BD25-6F5B70340A35}" dt="2024-05-29T19:23:23.998" v="347" actId="21"/>
          <ac:picMkLst>
            <pc:docMk/>
            <pc:sldMk cId="649561287" sldId="2147327112"/>
            <ac:picMk id="9" creationId="{110A9135-E513-5B55-EEAD-4F42A22C768D}"/>
          </ac:picMkLst>
        </pc:picChg>
        <pc:picChg chg="del">
          <ac:chgData name="Leah Montner Dixon" userId="d5b2ae9e-9213-4442-b7df-4db8cbe51e5d" providerId="ADAL" clId="{8F2ED3C3-D947-4BF2-BD25-6F5B70340A35}" dt="2024-05-29T19:23:03.238" v="344" actId="478"/>
          <ac:picMkLst>
            <pc:docMk/>
            <pc:sldMk cId="649561287" sldId="2147327112"/>
            <ac:picMk id="11" creationId="{0E052BE6-31AC-D4BB-9B49-94E36D34E9B1}"/>
          </ac:picMkLst>
        </pc:picChg>
      </pc:sldChg>
      <pc:sldChg chg="delSp modSp add del mod">
        <pc:chgData name="Leah Montner Dixon" userId="d5b2ae9e-9213-4442-b7df-4db8cbe51e5d" providerId="ADAL" clId="{8F2ED3C3-D947-4BF2-BD25-6F5B70340A35}" dt="2024-05-15T20:50:33.758" v="95" actId="47"/>
        <pc:sldMkLst>
          <pc:docMk/>
          <pc:sldMk cId="1856052336" sldId="2147327113"/>
        </pc:sldMkLst>
        <pc:picChg chg="mod">
          <ac:chgData name="Leah Montner Dixon" userId="d5b2ae9e-9213-4442-b7df-4db8cbe51e5d" providerId="ADAL" clId="{8F2ED3C3-D947-4BF2-BD25-6F5B70340A35}" dt="2024-05-15T20:50:03.448" v="87" actId="1076"/>
          <ac:picMkLst>
            <pc:docMk/>
            <pc:sldMk cId="1856052336" sldId="2147327113"/>
            <ac:picMk id="5" creationId="{CDFDD568-AE37-33FC-4407-EFE4712F8841}"/>
          </ac:picMkLst>
        </pc:picChg>
        <pc:picChg chg="mod">
          <ac:chgData name="Leah Montner Dixon" userId="d5b2ae9e-9213-4442-b7df-4db8cbe51e5d" providerId="ADAL" clId="{8F2ED3C3-D947-4BF2-BD25-6F5B70340A35}" dt="2024-05-15T20:49:51.189" v="84" actId="1076"/>
          <ac:picMkLst>
            <pc:docMk/>
            <pc:sldMk cId="1856052336" sldId="2147327113"/>
            <ac:picMk id="7" creationId="{3EC8F7E2-DFED-496A-DA82-C7D62B4A6196}"/>
          </ac:picMkLst>
        </pc:picChg>
        <pc:picChg chg="del mod">
          <ac:chgData name="Leah Montner Dixon" userId="d5b2ae9e-9213-4442-b7df-4db8cbe51e5d" providerId="ADAL" clId="{8F2ED3C3-D947-4BF2-BD25-6F5B70340A35}" dt="2024-05-15T20:50:00.245" v="86" actId="478"/>
          <ac:picMkLst>
            <pc:docMk/>
            <pc:sldMk cId="1856052336" sldId="2147327113"/>
            <ac:picMk id="9" creationId="{7568342C-95F2-B583-23DF-950A60AF4F9B}"/>
          </ac:picMkLst>
        </pc:picChg>
        <pc:picChg chg="mod ord">
          <ac:chgData name="Leah Montner Dixon" userId="d5b2ae9e-9213-4442-b7df-4db8cbe51e5d" providerId="ADAL" clId="{8F2ED3C3-D947-4BF2-BD25-6F5B70340A35}" dt="2024-05-15T20:50:29.330" v="93" actId="1076"/>
          <ac:picMkLst>
            <pc:docMk/>
            <pc:sldMk cId="1856052336" sldId="2147327113"/>
            <ac:picMk id="11" creationId="{7576B32D-A3BD-5CA9-8A67-C65D6A70AEC4}"/>
          </ac:picMkLst>
        </pc:picChg>
        <pc:picChg chg="mod">
          <ac:chgData name="Leah Montner Dixon" userId="d5b2ae9e-9213-4442-b7df-4db8cbe51e5d" providerId="ADAL" clId="{8F2ED3C3-D947-4BF2-BD25-6F5B70340A35}" dt="2024-05-15T20:50:31.900" v="94" actId="14100"/>
          <ac:picMkLst>
            <pc:docMk/>
            <pc:sldMk cId="1856052336" sldId="2147327113"/>
            <ac:picMk id="13" creationId="{28921458-8229-8AB9-F8FE-B865FC4D3770}"/>
          </ac:picMkLst>
        </pc:picChg>
        <pc:picChg chg="del mod">
          <ac:chgData name="Leah Montner Dixon" userId="d5b2ae9e-9213-4442-b7df-4db8cbe51e5d" providerId="ADAL" clId="{8F2ED3C3-D947-4BF2-BD25-6F5B70340A35}" dt="2024-05-15T20:48:52.742" v="81" actId="478"/>
          <ac:picMkLst>
            <pc:docMk/>
            <pc:sldMk cId="1856052336" sldId="2147327113"/>
            <ac:picMk id="15" creationId="{B5CDFB47-7310-CDF7-5A78-7F294596A537}"/>
          </ac:picMkLst>
        </pc:picChg>
      </pc:sldChg>
      <pc:sldChg chg="add del">
        <pc:chgData name="Leah Montner Dixon" userId="d5b2ae9e-9213-4442-b7df-4db8cbe51e5d" providerId="ADAL" clId="{8F2ED3C3-D947-4BF2-BD25-6F5B70340A35}" dt="2024-05-15T20:50:37.865" v="96" actId="47"/>
        <pc:sldMkLst>
          <pc:docMk/>
          <pc:sldMk cId="1995893311" sldId="2147327114"/>
        </pc:sldMkLst>
      </pc:sldChg>
      <pc:sldChg chg="add del">
        <pc:chgData name="Leah Montner Dixon" userId="d5b2ae9e-9213-4442-b7df-4db8cbe51e5d" providerId="ADAL" clId="{8F2ED3C3-D947-4BF2-BD25-6F5B70340A35}" dt="2024-05-30T13:55:21.600" v="1187" actId="2696"/>
        <pc:sldMkLst>
          <pc:docMk/>
          <pc:sldMk cId="1696971361" sldId="2147376297"/>
        </pc:sldMkLst>
      </pc:sldChg>
      <pc:sldChg chg="modSp del mod ord">
        <pc:chgData name="Leah Montner Dixon" userId="d5b2ae9e-9213-4442-b7df-4db8cbe51e5d" providerId="ADAL" clId="{8F2ED3C3-D947-4BF2-BD25-6F5B70340A35}" dt="2024-05-29T19:28:49.837" v="377" actId="2696"/>
        <pc:sldMkLst>
          <pc:docMk/>
          <pc:sldMk cId="3471853340" sldId="2147376297"/>
        </pc:sldMkLst>
        <pc:spChg chg="mod">
          <ac:chgData name="Leah Montner Dixon" userId="d5b2ae9e-9213-4442-b7df-4db8cbe51e5d" providerId="ADAL" clId="{8F2ED3C3-D947-4BF2-BD25-6F5B70340A35}" dt="2024-05-08T20:40:21.803" v="7" actId="1076"/>
          <ac:spMkLst>
            <pc:docMk/>
            <pc:sldMk cId="3471853340" sldId="2147376297"/>
            <ac:spMk id="4" creationId="{27F37B48-3887-A16A-EAA9-474A47F22908}"/>
          </ac:spMkLst>
        </pc:spChg>
      </pc:sldChg>
      <pc:sldChg chg="del">
        <pc:chgData name="Leah Montner Dixon" userId="d5b2ae9e-9213-4442-b7df-4db8cbe51e5d" providerId="ADAL" clId="{8F2ED3C3-D947-4BF2-BD25-6F5B70340A35}" dt="2024-05-08T20:40:23.834" v="8" actId="47"/>
        <pc:sldMkLst>
          <pc:docMk/>
          <pc:sldMk cId="1386346267" sldId="2147376298"/>
        </pc:sldMkLst>
      </pc:sldChg>
      <pc:sldChg chg="modSp del mod ord">
        <pc:chgData name="Leah Montner Dixon" userId="d5b2ae9e-9213-4442-b7df-4db8cbe51e5d" providerId="ADAL" clId="{8F2ED3C3-D947-4BF2-BD25-6F5B70340A35}" dt="2024-05-30T14:45:35.934" v="1206" actId="2696"/>
        <pc:sldMkLst>
          <pc:docMk/>
          <pc:sldMk cId="3786068227" sldId="2147376299"/>
        </pc:sldMkLst>
        <pc:spChg chg="mod">
          <ac:chgData name="Leah Montner Dixon" userId="d5b2ae9e-9213-4442-b7df-4db8cbe51e5d" providerId="ADAL" clId="{8F2ED3C3-D947-4BF2-BD25-6F5B70340A35}" dt="2024-05-08T20:40:28.421" v="10" actId="14100"/>
          <ac:spMkLst>
            <pc:docMk/>
            <pc:sldMk cId="3786068227" sldId="2147376299"/>
            <ac:spMk id="4" creationId="{B1E8A59F-A98D-494B-FD28-A5116E53AE4A}"/>
          </ac:spMkLst>
        </pc:spChg>
      </pc:sldChg>
      <pc:sldChg chg="add del">
        <pc:chgData name="Leah Montner Dixon" userId="d5b2ae9e-9213-4442-b7df-4db8cbe51e5d" providerId="ADAL" clId="{8F2ED3C3-D947-4BF2-BD25-6F5B70340A35}" dt="2024-05-30T13:55:21.600" v="1187" actId="2696"/>
        <pc:sldMkLst>
          <pc:docMk/>
          <pc:sldMk cId="1082161941" sldId="2147376300"/>
        </pc:sldMkLst>
      </pc:sldChg>
      <pc:sldChg chg="add del">
        <pc:chgData name="Leah Montner Dixon" userId="d5b2ae9e-9213-4442-b7df-4db8cbe51e5d" providerId="ADAL" clId="{8F2ED3C3-D947-4BF2-BD25-6F5B70340A35}" dt="2024-05-29T20:02:39.936" v="400" actId="2696"/>
        <pc:sldMkLst>
          <pc:docMk/>
          <pc:sldMk cId="1838411591" sldId="2147376300"/>
        </pc:sldMkLst>
      </pc:sldChg>
      <pc:sldChg chg="add del">
        <pc:chgData name="Leah Montner Dixon" userId="d5b2ae9e-9213-4442-b7df-4db8cbe51e5d" providerId="ADAL" clId="{8F2ED3C3-D947-4BF2-BD25-6F5B70340A35}" dt="2024-05-30T13:55:21.600" v="1187" actId="2696"/>
        <pc:sldMkLst>
          <pc:docMk/>
          <pc:sldMk cId="171413522" sldId="2147376301"/>
        </pc:sldMkLst>
      </pc:sldChg>
      <pc:sldChg chg="addSp new del mod addCm">
        <pc:chgData name="Leah Montner Dixon" userId="d5b2ae9e-9213-4442-b7df-4db8cbe51e5d" providerId="ADAL" clId="{8F2ED3C3-D947-4BF2-BD25-6F5B70340A35}" dt="2024-05-29T19:22:38.315" v="342" actId="2696"/>
        <pc:sldMkLst>
          <pc:docMk/>
          <pc:sldMk cId="3911638220" sldId="2147376301"/>
        </pc:sldMkLst>
        <pc:picChg chg="add">
          <ac:chgData name="Leah Montner Dixon" userId="d5b2ae9e-9213-4442-b7df-4db8cbe51e5d" providerId="ADAL" clId="{8F2ED3C3-D947-4BF2-BD25-6F5B70340A35}" dt="2024-05-08T20:41:11.994" v="12" actId="22"/>
          <ac:picMkLst>
            <pc:docMk/>
            <pc:sldMk cId="3911638220" sldId="2147376301"/>
            <ac:picMk id="3" creationId="{2236367D-580E-530F-7ACA-C40F0C8C68EE}"/>
          </ac:picMkLst>
        </pc:pic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8F2ED3C3-D947-4BF2-BD25-6F5B70340A35}" dt="2024-05-08T20:41:30.341" v="13"/>
              <pc2:cmMkLst xmlns:pc2="http://schemas.microsoft.com/office/powerpoint/2019/9/main/command">
                <pc:docMk/>
                <pc:sldMk cId="3911638220" sldId="2147376301"/>
                <pc2:cmMk id="{E4151484-61C3-4C7A-86B8-7AF112BDEEF9}"/>
              </pc2:cmMkLst>
            </pc226:cmChg>
          </p:ext>
        </pc:extLst>
      </pc:sldChg>
      <pc:sldChg chg="addSp delSp modSp add mod ord">
        <pc:chgData name="Leah Montner Dixon" userId="d5b2ae9e-9213-4442-b7df-4db8cbe51e5d" providerId="ADAL" clId="{8F2ED3C3-D947-4BF2-BD25-6F5B70340A35}" dt="2024-05-30T17:53:25.755" v="3459"/>
        <pc:sldMkLst>
          <pc:docMk/>
          <pc:sldMk cId="2339473445" sldId="2147376302"/>
        </pc:sldMkLst>
        <pc:spChg chg="add mod">
          <ac:chgData name="Leah Montner Dixon" userId="d5b2ae9e-9213-4442-b7df-4db8cbe51e5d" providerId="ADAL" clId="{8F2ED3C3-D947-4BF2-BD25-6F5B70340A35}" dt="2024-05-30T15:09:39.040" v="1245"/>
          <ac:spMkLst>
            <pc:docMk/>
            <pc:sldMk cId="2339473445" sldId="2147376302"/>
            <ac:spMk id="3" creationId="{0C9A54B6-C728-34A1-C7CB-88F0ECD07040}"/>
          </ac:spMkLst>
        </pc:spChg>
        <pc:spChg chg="add mod">
          <ac:chgData name="Leah Montner Dixon" userId="d5b2ae9e-9213-4442-b7df-4db8cbe51e5d" providerId="ADAL" clId="{8F2ED3C3-D947-4BF2-BD25-6F5B70340A35}" dt="2024-05-30T15:09:39.040" v="1245"/>
          <ac:spMkLst>
            <pc:docMk/>
            <pc:sldMk cId="2339473445" sldId="2147376302"/>
            <ac:spMk id="5" creationId="{DA8EAFEB-30C4-011C-349E-76116EB6F064}"/>
          </ac:spMkLst>
        </pc:spChg>
        <pc:spChg chg="add mod">
          <ac:chgData name="Leah Montner Dixon" userId="d5b2ae9e-9213-4442-b7df-4db8cbe51e5d" providerId="ADAL" clId="{8F2ED3C3-D947-4BF2-BD25-6F5B70340A35}" dt="2024-05-30T17:53:25.755" v="3459"/>
          <ac:spMkLst>
            <pc:docMk/>
            <pc:sldMk cId="2339473445" sldId="2147376302"/>
            <ac:spMk id="6" creationId="{D1775670-84BA-9F16-5922-ACA23BA348F9}"/>
          </ac:spMkLst>
        </pc:spChg>
        <pc:picChg chg="add mod">
          <ac:chgData name="Leah Montner Dixon" userId="d5b2ae9e-9213-4442-b7df-4db8cbe51e5d" providerId="ADAL" clId="{8F2ED3C3-D947-4BF2-BD25-6F5B70340A35}" dt="2024-05-30T15:09:39.040" v="1245"/>
          <ac:picMkLst>
            <pc:docMk/>
            <pc:sldMk cId="2339473445" sldId="2147376302"/>
            <ac:picMk id="2" creationId="{3C4808AE-C74D-E49B-C5E1-9B32A721B4D3}"/>
          </ac:picMkLst>
        </pc:picChg>
        <pc:picChg chg="del">
          <ac:chgData name="Leah Montner Dixon" userId="d5b2ae9e-9213-4442-b7df-4db8cbe51e5d" providerId="ADAL" clId="{8F2ED3C3-D947-4BF2-BD25-6F5B70340A35}" dt="2024-05-08T20:41:34.130" v="15" actId="478"/>
          <ac:picMkLst>
            <pc:docMk/>
            <pc:sldMk cId="2339473445" sldId="2147376302"/>
            <ac:picMk id="3" creationId="{2236367D-580E-530F-7ACA-C40F0C8C68EE}"/>
          </ac:picMkLst>
        </pc:picChg>
        <pc:picChg chg="add">
          <ac:chgData name="Leah Montner Dixon" userId="d5b2ae9e-9213-4442-b7df-4db8cbe51e5d" providerId="ADAL" clId="{8F2ED3C3-D947-4BF2-BD25-6F5B70340A35}" dt="2024-05-08T20:41:50.123" v="16" actId="22"/>
          <ac:picMkLst>
            <pc:docMk/>
            <pc:sldMk cId="2339473445" sldId="2147376302"/>
            <ac:picMk id="4" creationId="{0F6E3F82-6B01-1291-803C-DD0B40377579}"/>
          </ac:picMkLst>
        </pc:picChg>
      </pc:sldChg>
      <pc:sldChg chg="addSp delSp modSp add mod ord">
        <pc:chgData name="Leah Montner Dixon" userId="d5b2ae9e-9213-4442-b7df-4db8cbe51e5d" providerId="ADAL" clId="{8F2ED3C3-D947-4BF2-BD25-6F5B70340A35}" dt="2024-06-06T15:24:23.124" v="6042" actId="1036"/>
        <pc:sldMkLst>
          <pc:docMk/>
          <pc:sldMk cId="2267469401" sldId="2147376303"/>
        </pc:sldMkLst>
        <pc:spChg chg="add mod">
          <ac:chgData name="Leah Montner Dixon" userId="d5b2ae9e-9213-4442-b7df-4db8cbe51e5d" providerId="ADAL" clId="{8F2ED3C3-D947-4BF2-BD25-6F5B70340A35}" dt="2024-05-30T15:09:40.453" v="1246"/>
          <ac:spMkLst>
            <pc:docMk/>
            <pc:sldMk cId="2267469401" sldId="2147376303"/>
            <ac:spMk id="4" creationId="{F82E0E3D-1432-4D30-242C-8C721C5A0DB8}"/>
          </ac:spMkLst>
        </pc:spChg>
        <pc:spChg chg="add mod">
          <ac:chgData name="Leah Montner Dixon" userId="d5b2ae9e-9213-4442-b7df-4db8cbe51e5d" providerId="ADAL" clId="{8F2ED3C3-D947-4BF2-BD25-6F5B70340A35}" dt="2024-05-30T15:09:40.453" v="1246"/>
          <ac:spMkLst>
            <pc:docMk/>
            <pc:sldMk cId="2267469401" sldId="2147376303"/>
            <ac:spMk id="5" creationId="{D6FD3A09-09A0-4D05-0AD3-CFF8054DDE6E}"/>
          </ac:spMkLst>
        </pc:spChg>
        <pc:spChg chg="add mod">
          <ac:chgData name="Leah Montner Dixon" userId="d5b2ae9e-9213-4442-b7df-4db8cbe51e5d" providerId="ADAL" clId="{8F2ED3C3-D947-4BF2-BD25-6F5B70340A35}" dt="2024-05-30T17:53:27.024" v="3460"/>
          <ac:spMkLst>
            <pc:docMk/>
            <pc:sldMk cId="2267469401" sldId="2147376303"/>
            <ac:spMk id="6" creationId="{6C3BE36C-62C3-F2C2-FB22-2905E1F2DDB0}"/>
          </ac:spMkLst>
        </pc:spChg>
        <pc:spChg chg="mod">
          <ac:chgData name="Leah Montner Dixon" userId="d5b2ae9e-9213-4442-b7df-4db8cbe51e5d" providerId="ADAL" clId="{8F2ED3C3-D947-4BF2-BD25-6F5B70340A35}" dt="2024-06-06T15:24:23.124" v="6042" actId="1036"/>
          <ac:spMkLst>
            <pc:docMk/>
            <pc:sldMk cId="2267469401" sldId="2147376303"/>
            <ac:spMk id="8" creationId="{47DE2DEE-E499-B54B-5CDF-26D63BE94F6A}"/>
          </ac:spMkLst>
        </pc:spChg>
        <pc:picChg chg="add mod">
          <ac:chgData name="Leah Montner Dixon" userId="d5b2ae9e-9213-4442-b7df-4db8cbe51e5d" providerId="ADAL" clId="{8F2ED3C3-D947-4BF2-BD25-6F5B70340A35}" dt="2024-05-30T15:09:40.453" v="1246"/>
          <ac:picMkLst>
            <pc:docMk/>
            <pc:sldMk cId="2267469401" sldId="2147376303"/>
            <ac:picMk id="2" creationId="{50B6CE04-EF6F-7404-DED0-7D5D7AA720EB}"/>
          </ac:picMkLst>
        </pc:picChg>
        <pc:picChg chg="add">
          <ac:chgData name="Leah Montner Dixon" userId="d5b2ae9e-9213-4442-b7df-4db8cbe51e5d" providerId="ADAL" clId="{8F2ED3C3-D947-4BF2-BD25-6F5B70340A35}" dt="2024-05-08T20:42:09.598" v="19" actId="22"/>
          <ac:picMkLst>
            <pc:docMk/>
            <pc:sldMk cId="2267469401" sldId="2147376303"/>
            <ac:picMk id="3" creationId="{0B67048F-69CF-198E-1015-9F5FB1645A8C}"/>
          </ac:picMkLst>
        </pc:picChg>
        <pc:picChg chg="add mod">
          <ac:chgData name="Leah Montner Dixon" userId="d5b2ae9e-9213-4442-b7df-4db8cbe51e5d" providerId="ADAL" clId="{8F2ED3C3-D947-4BF2-BD25-6F5B70340A35}" dt="2024-06-06T15:24:16.324" v="6040"/>
          <ac:picMkLst>
            <pc:docMk/>
            <pc:sldMk cId="2267469401" sldId="2147376303"/>
            <ac:picMk id="3" creationId="{4C49A162-4F59-182A-2446-1A47F07F47DB}"/>
          </ac:picMkLst>
        </pc:picChg>
        <pc:picChg chg="del">
          <ac:chgData name="Leah Montner Dixon" userId="d5b2ae9e-9213-4442-b7df-4db8cbe51e5d" providerId="ADAL" clId="{8F2ED3C3-D947-4BF2-BD25-6F5B70340A35}" dt="2024-05-08T20:41:52.278" v="18" actId="478"/>
          <ac:picMkLst>
            <pc:docMk/>
            <pc:sldMk cId="2267469401" sldId="2147376303"/>
            <ac:picMk id="4" creationId="{0F6E3F82-6B01-1291-803C-DD0B40377579}"/>
          </ac:picMkLst>
        </pc:picChg>
      </pc:sldChg>
      <pc:sldChg chg="addSp delSp add del mod ord">
        <pc:chgData name="Leah Montner Dixon" userId="d5b2ae9e-9213-4442-b7df-4db8cbe51e5d" providerId="ADAL" clId="{8F2ED3C3-D947-4BF2-BD25-6F5B70340A35}" dt="2024-05-30T14:47:55.609" v="1220" actId="2696"/>
        <pc:sldMkLst>
          <pc:docMk/>
          <pc:sldMk cId="2369213184" sldId="2147376304"/>
        </pc:sldMkLst>
        <pc:picChg chg="del">
          <ac:chgData name="Leah Montner Dixon" userId="d5b2ae9e-9213-4442-b7df-4db8cbe51e5d" providerId="ADAL" clId="{8F2ED3C3-D947-4BF2-BD25-6F5B70340A35}" dt="2024-05-08T20:42:11.723" v="21" actId="478"/>
          <ac:picMkLst>
            <pc:docMk/>
            <pc:sldMk cId="2369213184" sldId="2147376304"/>
            <ac:picMk id="3" creationId="{0B67048F-69CF-198E-1015-9F5FB1645A8C}"/>
          </ac:picMkLst>
        </pc:picChg>
        <pc:picChg chg="add">
          <ac:chgData name="Leah Montner Dixon" userId="d5b2ae9e-9213-4442-b7df-4db8cbe51e5d" providerId="ADAL" clId="{8F2ED3C3-D947-4BF2-BD25-6F5B70340A35}" dt="2024-05-08T20:42:26.407" v="22" actId="22"/>
          <ac:picMkLst>
            <pc:docMk/>
            <pc:sldMk cId="2369213184" sldId="2147376304"/>
            <ac:picMk id="4" creationId="{353E5B75-FA84-762E-E4D7-3FA308E7451D}"/>
          </ac:picMkLst>
        </pc:picChg>
      </pc:sldChg>
      <pc:sldChg chg="addSp delSp add del mod ord">
        <pc:chgData name="Leah Montner Dixon" userId="d5b2ae9e-9213-4442-b7df-4db8cbe51e5d" providerId="ADAL" clId="{8F2ED3C3-D947-4BF2-BD25-6F5B70340A35}" dt="2024-05-30T14:48:04.745" v="1221" actId="2696"/>
        <pc:sldMkLst>
          <pc:docMk/>
          <pc:sldMk cId="2400135080" sldId="2147376305"/>
        </pc:sldMkLst>
        <pc:picChg chg="add">
          <ac:chgData name="Leah Montner Dixon" userId="d5b2ae9e-9213-4442-b7df-4db8cbe51e5d" providerId="ADAL" clId="{8F2ED3C3-D947-4BF2-BD25-6F5B70340A35}" dt="2024-05-08T20:42:58.109" v="25" actId="22"/>
          <ac:picMkLst>
            <pc:docMk/>
            <pc:sldMk cId="2400135080" sldId="2147376305"/>
            <ac:picMk id="3" creationId="{02348B1B-654E-55D1-4DE7-B1802BE2833E}"/>
          </ac:picMkLst>
        </pc:picChg>
        <pc:picChg chg="del">
          <ac:chgData name="Leah Montner Dixon" userId="d5b2ae9e-9213-4442-b7df-4db8cbe51e5d" providerId="ADAL" clId="{8F2ED3C3-D947-4BF2-BD25-6F5B70340A35}" dt="2024-05-08T20:42:28.753" v="24" actId="478"/>
          <ac:picMkLst>
            <pc:docMk/>
            <pc:sldMk cId="2400135080" sldId="2147376305"/>
            <ac:picMk id="4" creationId="{353E5B75-FA84-762E-E4D7-3FA308E7451D}"/>
          </ac:picMkLst>
        </pc:picChg>
      </pc:sldChg>
      <pc:sldChg chg="addSp delSp modSp add mod ord">
        <pc:chgData name="Leah Montner Dixon" userId="d5b2ae9e-9213-4442-b7df-4db8cbe51e5d" providerId="ADAL" clId="{8F2ED3C3-D947-4BF2-BD25-6F5B70340A35}" dt="2024-06-06T15:22:05.328" v="5995" actId="1037"/>
        <pc:sldMkLst>
          <pc:docMk/>
          <pc:sldMk cId="1418500179" sldId="2147376306"/>
        </pc:sldMkLst>
        <pc:spChg chg="add mod">
          <ac:chgData name="Leah Montner Dixon" userId="d5b2ae9e-9213-4442-b7df-4db8cbe51e5d" providerId="ADAL" clId="{8F2ED3C3-D947-4BF2-BD25-6F5B70340A35}" dt="2024-05-30T15:09:27.515" v="1240"/>
          <ac:spMkLst>
            <pc:docMk/>
            <pc:sldMk cId="1418500179" sldId="2147376306"/>
            <ac:spMk id="3" creationId="{38A3A21C-99F2-F8F3-B1EC-9C3242174960}"/>
          </ac:spMkLst>
        </pc:spChg>
        <pc:spChg chg="add mod">
          <ac:chgData name="Leah Montner Dixon" userId="d5b2ae9e-9213-4442-b7df-4db8cbe51e5d" providerId="ADAL" clId="{8F2ED3C3-D947-4BF2-BD25-6F5B70340A35}" dt="2024-05-30T15:09:27.515" v="1240"/>
          <ac:spMkLst>
            <pc:docMk/>
            <pc:sldMk cId="1418500179" sldId="2147376306"/>
            <ac:spMk id="5" creationId="{DD1496FC-0CC7-7461-B707-1757758E782C}"/>
          </ac:spMkLst>
        </pc:spChg>
        <pc:spChg chg="add mod">
          <ac:chgData name="Leah Montner Dixon" userId="d5b2ae9e-9213-4442-b7df-4db8cbe51e5d" providerId="ADAL" clId="{8F2ED3C3-D947-4BF2-BD25-6F5B70340A35}" dt="2024-05-30T17:53:12.129" v="3454"/>
          <ac:spMkLst>
            <pc:docMk/>
            <pc:sldMk cId="1418500179" sldId="2147376306"/>
            <ac:spMk id="6" creationId="{1638741A-22D9-02CF-0C41-D2F49C085739}"/>
          </ac:spMkLst>
        </pc:spChg>
        <pc:spChg chg="mod">
          <ac:chgData name="Leah Montner Dixon" userId="d5b2ae9e-9213-4442-b7df-4db8cbe51e5d" providerId="ADAL" clId="{8F2ED3C3-D947-4BF2-BD25-6F5B70340A35}" dt="2024-06-06T15:21:29.947" v="5962" actId="1035"/>
          <ac:spMkLst>
            <pc:docMk/>
            <pc:sldMk cId="1418500179" sldId="2147376306"/>
            <ac:spMk id="7" creationId="{534D94DD-F11F-8311-4467-A530F192D12A}"/>
          </ac:spMkLst>
        </pc:spChg>
        <pc:spChg chg="add del mod ord">
          <ac:chgData name="Leah Montner Dixon" userId="d5b2ae9e-9213-4442-b7df-4db8cbe51e5d" providerId="ADAL" clId="{8F2ED3C3-D947-4BF2-BD25-6F5B70340A35}" dt="2024-05-30T20:17:55.614" v="5495" actId="478"/>
          <ac:spMkLst>
            <pc:docMk/>
            <pc:sldMk cId="1418500179" sldId="2147376306"/>
            <ac:spMk id="7" creationId="{BCF192F9-6BC7-4795-16F6-95CA17B1917F}"/>
          </ac:spMkLst>
        </pc:spChg>
        <pc:spChg chg="add mod">
          <ac:chgData name="Leah Montner Dixon" userId="d5b2ae9e-9213-4442-b7df-4db8cbe51e5d" providerId="ADAL" clId="{8F2ED3C3-D947-4BF2-BD25-6F5B70340A35}" dt="2024-05-30T20:17:55.936" v="5496"/>
          <ac:spMkLst>
            <pc:docMk/>
            <pc:sldMk cId="1418500179" sldId="2147376306"/>
            <ac:spMk id="8" creationId="{39A54668-6A7F-DFAB-E369-798F7A936071}"/>
          </ac:spMkLst>
        </pc:spChg>
        <pc:spChg chg="add mod">
          <ac:chgData name="Leah Montner Dixon" userId="d5b2ae9e-9213-4442-b7df-4db8cbe51e5d" providerId="ADAL" clId="{8F2ED3C3-D947-4BF2-BD25-6F5B70340A35}" dt="2024-05-30T20:18:06.885" v="5561" actId="20577"/>
          <ac:spMkLst>
            <pc:docMk/>
            <pc:sldMk cId="1418500179" sldId="2147376306"/>
            <ac:spMk id="10" creationId="{CE53FC89-F9C5-8B34-1F25-75E6E0AE8B9D}"/>
          </ac:spMkLst>
        </pc:spChg>
        <pc:graphicFrameChg chg="add mod">
          <ac:chgData name="Leah Montner Dixon" userId="d5b2ae9e-9213-4442-b7df-4db8cbe51e5d" providerId="ADAL" clId="{8F2ED3C3-D947-4BF2-BD25-6F5B70340A35}" dt="2024-05-30T20:27:48.891" v="5621"/>
          <ac:graphicFrameMkLst>
            <pc:docMk/>
            <pc:sldMk cId="1418500179" sldId="2147376306"/>
            <ac:graphicFrameMk id="9" creationId="{C14B9903-8AB3-3E62-20FF-227FE6861F98}"/>
          </ac:graphicFrameMkLst>
        </pc:graphicFrameChg>
        <pc:picChg chg="add mod">
          <ac:chgData name="Leah Montner Dixon" userId="d5b2ae9e-9213-4442-b7df-4db8cbe51e5d" providerId="ADAL" clId="{8F2ED3C3-D947-4BF2-BD25-6F5B70340A35}" dt="2024-05-30T15:09:27.515" v="1240"/>
          <ac:picMkLst>
            <pc:docMk/>
            <pc:sldMk cId="1418500179" sldId="2147376306"/>
            <ac:picMk id="2" creationId="{64EC1ADE-AFA9-5CBD-446C-0C093CC9210F}"/>
          </ac:picMkLst>
        </pc:picChg>
        <pc:picChg chg="del">
          <ac:chgData name="Leah Montner Dixon" userId="d5b2ae9e-9213-4442-b7df-4db8cbe51e5d" providerId="ADAL" clId="{8F2ED3C3-D947-4BF2-BD25-6F5B70340A35}" dt="2024-05-08T20:43:11.167" v="27" actId="478"/>
          <ac:picMkLst>
            <pc:docMk/>
            <pc:sldMk cId="1418500179" sldId="2147376306"/>
            <ac:picMk id="3" creationId="{02348B1B-654E-55D1-4DE7-B1802BE2833E}"/>
          </ac:picMkLst>
        </pc:picChg>
        <pc:picChg chg="add mod">
          <ac:chgData name="Leah Montner Dixon" userId="d5b2ae9e-9213-4442-b7df-4db8cbe51e5d" providerId="ADAL" clId="{8F2ED3C3-D947-4BF2-BD25-6F5B70340A35}" dt="2024-05-30T20:17:34.359" v="5492" actId="14100"/>
          <ac:picMkLst>
            <pc:docMk/>
            <pc:sldMk cId="1418500179" sldId="2147376306"/>
            <ac:picMk id="4" creationId="{48C62098-1397-2707-147E-9BDE1BE6EFB9}"/>
          </ac:picMkLst>
        </pc:picChg>
        <pc:picChg chg="add mod">
          <ac:chgData name="Leah Montner Dixon" userId="d5b2ae9e-9213-4442-b7df-4db8cbe51e5d" providerId="ADAL" clId="{8F2ED3C3-D947-4BF2-BD25-6F5B70340A35}" dt="2024-06-06T15:22:05.328" v="5995" actId="1037"/>
          <ac:picMkLst>
            <pc:docMk/>
            <pc:sldMk cId="1418500179" sldId="2147376306"/>
            <ac:picMk id="6146" creationId="{4F61A112-8BB8-1711-8764-54C562021EFA}"/>
          </ac:picMkLst>
        </pc:picChg>
      </pc:sldChg>
      <pc:sldChg chg="addSp modSp add ord">
        <pc:chgData name="Leah Montner Dixon" userId="d5b2ae9e-9213-4442-b7df-4db8cbe51e5d" providerId="ADAL" clId="{8F2ED3C3-D947-4BF2-BD25-6F5B70340A35}" dt="2024-05-30T17:53:35.405" v="3465"/>
        <pc:sldMkLst>
          <pc:docMk/>
          <pc:sldMk cId="2105179986" sldId="2147376307"/>
        </pc:sldMkLst>
        <pc:spChg chg="add mod">
          <ac:chgData name="Leah Montner Dixon" userId="d5b2ae9e-9213-4442-b7df-4db8cbe51e5d" providerId="ADAL" clId="{8F2ED3C3-D947-4BF2-BD25-6F5B70340A35}" dt="2024-05-30T15:09:49.036" v="1251"/>
          <ac:spMkLst>
            <pc:docMk/>
            <pc:sldMk cId="2105179986" sldId="2147376307"/>
            <ac:spMk id="4" creationId="{A0F3CB2C-833C-0A35-69A0-E3962F71300A}"/>
          </ac:spMkLst>
        </pc:spChg>
        <pc:spChg chg="add mod">
          <ac:chgData name="Leah Montner Dixon" userId="d5b2ae9e-9213-4442-b7df-4db8cbe51e5d" providerId="ADAL" clId="{8F2ED3C3-D947-4BF2-BD25-6F5B70340A35}" dt="2024-05-30T15:09:49.036" v="1251"/>
          <ac:spMkLst>
            <pc:docMk/>
            <pc:sldMk cId="2105179986" sldId="2147376307"/>
            <ac:spMk id="5" creationId="{718F1A3A-D377-42B9-D9E4-EBF1A7CA64FD}"/>
          </ac:spMkLst>
        </pc:spChg>
        <pc:spChg chg="add mod">
          <ac:chgData name="Leah Montner Dixon" userId="d5b2ae9e-9213-4442-b7df-4db8cbe51e5d" providerId="ADAL" clId="{8F2ED3C3-D947-4BF2-BD25-6F5B70340A35}" dt="2024-05-30T17:53:35.405" v="3465"/>
          <ac:spMkLst>
            <pc:docMk/>
            <pc:sldMk cId="2105179986" sldId="2147376307"/>
            <ac:spMk id="6" creationId="{9C4A8B98-098A-DBC2-0E23-704A9A0661FD}"/>
          </ac:spMkLst>
        </pc:spChg>
        <pc:picChg chg="add mod">
          <ac:chgData name="Leah Montner Dixon" userId="d5b2ae9e-9213-4442-b7df-4db8cbe51e5d" providerId="ADAL" clId="{8F2ED3C3-D947-4BF2-BD25-6F5B70340A35}" dt="2024-05-30T15:09:49.036" v="1251"/>
          <ac:picMkLst>
            <pc:docMk/>
            <pc:sldMk cId="2105179986" sldId="2147376307"/>
            <ac:picMk id="2" creationId="{79AD1EA7-B858-2AAD-A079-59A5298D252E}"/>
          </ac:picMkLst>
        </pc:picChg>
      </pc:sldChg>
      <pc:sldChg chg="addSp delSp add del mod ord">
        <pc:chgData name="Leah Montner Dixon" userId="d5b2ae9e-9213-4442-b7df-4db8cbe51e5d" providerId="ADAL" clId="{8F2ED3C3-D947-4BF2-BD25-6F5B70340A35}" dt="2024-05-29T19:24:41.002" v="357" actId="2696"/>
        <pc:sldMkLst>
          <pc:docMk/>
          <pc:sldMk cId="2457113173" sldId="2147376307"/>
        </pc:sldMkLst>
        <pc:picChg chg="add">
          <ac:chgData name="Leah Montner Dixon" userId="d5b2ae9e-9213-4442-b7df-4db8cbe51e5d" providerId="ADAL" clId="{8F2ED3C3-D947-4BF2-BD25-6F5B70340A35}" dt="2024-05-08T20:43:31.633" v="31" actId="22"/>
          <ac:picMkLst>
            <pc:docMk/>
            <pc:sldMk cId="2457113173" sldId="2147376307"/>
            <ac:picMk id="3" creationId="{47439532-1619-695A-CF45-147D3B2D9A13}"/>
          </ac:picMkLst>
        </pc:picChg>
        <pc:picChg chg="del">
          <ac:chgData name="Leah Montner Dixon" userId="d5b2ae9e-9213-4442-b7df-4db8cbe51e5d" providerId="ADAL" clId="{8F2ED3C3-D947-4BF2-BD25-6F5B70340A35}" dt="2024-05-08T20:43:16.806" v="30" actId="478"/>
          <ac:picMkLst>
            <pc:docMk/>
            <pc:sldMk cId="2457113173" sldId="2147376307"/>
            <ac:picMk id="4" creationId="{48C62098-1397-2707-147E-9BDE1BE6EFB9}"/>
          </ac:picMkLst>
        </pc:picChg>
      </pc:sldChg>
      <pc:sldChg chg="addSp delSp add del mod">
        <pc:chgData name="Leah Montner Dixon" userId="d5b2ae9e-9213-4442-b7df-4db8cbe51e5d" providerId="ADAL" clId="{8F2ED3C3-D947-4BF2-BD25-6F5B70340A35}" dt="2024-05-15T20:56:18.725" v="153" actId="47"/>
        <pc:sldMkLst>
          <pc:docMk/>
          <pc:sldMk cId="1168057356" sldId="2147376308"/>
        </pc:sldMkLst>
        <pc:picChg chg="del">
          <ac:chgData name="Leah Montner Dixon" userId="d5b2ae9e-9213-4442-b7df-4db8cbe51e5d" providerId="ADAL" clId="{8F2ED3C3-D947-4BF2-BD25-6F5B70340A35}" dt="2024-05-08T20:43:34.634" v="33" actId="478"/>
          <ac:picMkLst>
            <pc:docMk/>
            <pc:sldMk cId="1168057356" sldId="2147376308"/>
            <ac:picMk id="3" creationId="{47439532-1619-695A-CF45-147D3B2D9A13}"/>
          </ac:picMkLst>
        </pc:picChg>
        <pc:picChg chg="add">
          <ac:chgData name="Leah Montner Dixon" userId="d5b2ae9e-9213-4442-b7df-4db8cbe51e5d" providerId="ADAL" clId="{8F2ED3C3-D947-4BF2-BD25-6F5B70340A35}" dt="2024-05-08T20:43:51.548" v="34" actId="22"/>
          <ac:picMkLst>
            <pc:docMk/>
            <pc:sldMk cId="1168057356" sldId="2147376308"/>
            <ac:picMk id="4" creationId="{12695011-8816-A1C4-8DED-D971334D6578}"/>
          </ac:picMkLst>
        </pc:picChg>
      </pc:sldChg>
      <pc:sldChg chg="addSp delSp modSp add mod ord delCm modCm">
        <pc:chgData name="Leah Montner Dixon" userId="d5b2ae9e-9213-4442-b7df-4db8cbe51e5d" providerId="ADAL" clId="{8F2ED3C3-D947-4BF2-BD25-6F5B70340A35}" dt="2024-06-06T15:18:35.130" v="5853" actId="14100"/>
        <pc:sldMkLst>
          <pc:docMk/>
          <pc:sldMk cId="4138005644" sldId="2147376309"/>
        </pc:sldMkLst>
        <pc:spChg chg="add mod">
          <ac:chgData name="Leah Montner Dixon" userId="d5b2ae9e-9213-4442-b7df-4db8cbe51e5d" providerId="ADAL" clId="{8F2ED3C3-D947-4BF2-BD25-6F5B70340A35}" dt="2024-05-29T20:47:17.329" v="1184"/>
          <ac:spMkLst>
            <pc:docMk/>
            <pc:sldMk cId="4138005644" sldId="2147376309"/>
            <ac:spMk id="4" creationId="{4FF0D88E-BD39-8F13-4714-67B2F878CD83}"/>
          </ac:spMkLst>
        </pc:spChg>
        <pc:spChg chg="add mod">
          <ac:chgData name="Leah Montner Dixon" userId="d5b2ae9e-9213-4442-b7df-4db8cbe51e5d" providerId="ADAL" clId="{8F2ED3C3-D947-4BF2-BD25-6F5B70340A35}" dt="2024-05-29T20:47:17.329" v="1184"/>
          <ac:spMkLst>
            <pc:docMk/>
            <pc:sldMk cId="4138005644" sldId="2147376309"/>
            <ac:spMk id="5" creationId="{8D42236C-AD9B-32B1-9838-A8034A6E1BAC}"/>
          </ac:spMkLst>
        </pc:spChg>
        <pc:spChg chg="add del mod">
          <ac:chgData name="Leah Montner Dixon" userId="d5b2ae9e-9213-4442-b7df-4db8cbe51e5d" providerId="ADAL" clId="{8F2ED3C3-D947-4BF2-BD25-6F5B70340A35}" dt="2024-05-30T17:55:12.289" v="3466" actId="478"/>
          <ac:spMkLst>
            <pc:docMk/>
            <pc:sldMk cId="4138005644" sldId="2147376309"/>
            <ac:spMk id="6" creationId="{DB31845F-8802-B3BC-E3A6-6806C98D98E2}"/>
          </ac:spMkLst>
        </pc:spChg>
        <pc:spChg chg="add mod">
          <ac:chgData name="Leah Montner Dixon" userId="d5b2ae9e-9213-4442-b7df-4db8cbe51e5d" providerId="ADAL" clId="{8F2ED3C3-D947-4BF2-BD25-6F5B70340A35}" dt="2024-05-30T17:53:06.977" v="3450"/>
          <ac:spMkLst>
            <pc:docMk/>
            <pc:sldMk cId="4138005644" sldId="2147376309"/>
            <ac:spMk id="7" creationId="{0BFDE09B-69AA-2DE3-D670-4B7EC5986A97}"/>
          </ac:spMkLst>
        </pc:spChg>
        <pc:spChg chg="add mod ord">
          <ac:chgData name="Leah Montner Dixon" userId="d5b2ae9e-9213-4442-b7df-4db8cbe51e5d" providerId="ADAL" clId="{8F2ED3C3-D947-4BF2-BD25-6F5B70340A35}" dt="2024-06-06T15:18:14.427" v="5810" actId="14100"/>
          <ac:spMkLst>
            <pc:docMk/>
            <pc:sldMk cId="4138005644" sldId="2147376309"/>
            <ac:spMk id="8" creationId="{9D7CF28A-DB6A-5BF6-26AC-F712A7B8348E}"/>
          </ac:spMkLst>
        </pc:spChg>
        <pc:spChg chg="add del mod">
          <ac:chgData name="Leah Montner Dixon" userId="d5b2ae9e-9213-4442-b7df-4db8cbe51e5d" providerId="ADAL" clId="{8F2ED3C3-D947-4BF2-BD25-6F5B70340A35}" dt="2024-05-30T17:55:55.607" v="3481" actId="478"/>
          <ac:spMkLst>
            <pc:docMk/>
            <pc:sldMk cId="4138005644" sldId="2147376309"/>
            <ac:spMk id="9" creationId="{DD853B90-585F-99D6-C986-181674BF7012}"/>
          </ac:spMkLst>
        </pc:spChg>
        <pc:spChg chg="add mod">
          <ac:chgData name="Leah Montner Dixon" userId="d5b2ae9e-9213-4442-b7df-4db8cbe51e5d" providerId="ADAL" clId="{8F2ED3C3-D947-4BF2-BD25-6F5B70340A35}" dt="2024-06-06T15:18:35.130" v="5853" actId="14100"/>
          <ac:spMkLst>
            <pc:docMk/>
            <pc:sldMk cId="4138005644" sldId="2147376309"/>
            <ac:spMk id="10" creationId="{E2703E5E-CCBA-0BF5-E48E-0372EDC51661}"/>
          </ac:spMkLst>
        </pc:spChg>
        <pc:spChg chg="add mod topLvl">
          <ac:chgData name="Leah Montner Dixon" userId="d5b2ae9e-9213-4442-b7df-4db8cbe51e5d" providerId="ADAL" clId="{8F2ED3C3-D947-4BF2-BD25-6F5B70340A35}" dt="2024-05-30T19:20:02.631" v="4335" actId="1035"/>
          <ac:spMkLst>
            <pc:docMk/>
            <pc:sldMk cId="4138005644" sldId="2147376309"/>
            <ac:spMk id="11" creationId="{CA746027-5231-C973-82F5-C37815797BB2}"/>
          </ac:spMkLst>
        </pc:spChg>
        <pc:spChg chg="add mod topLvl">
          <ac:chgData name="Leah Montner Dixon" userId="d5b2ae9e-9213-4442-b7df-4db8cbe51e5d" providerId="ADAL" clId="{8F2ED3C3-D947-4BF2-BD25-6F5B70340A35}" dt="2024-05-30T19:20:02.631" v="4335" actId="1035"/>
          <ac:spMkLst>
            <pc:docMk/>
            <pc:sldMk cId="4138005644" sldId="2147376309"/>
            <ac:spMk id="12" creationId="{F2C767A0-F83E-F8CC-7920-4B36004A4200}"/>
          </ac:spMkLst>
        </pc:spChg>
        <pc:spChg chg="add mod">
          <ac:chgData name="Leah Montner Dixon" userId="d5b2ae9e-9213-4442-b7df-4db8cbe51e5d" providerId="ADAL" clId="{8F2ED3C3-D947-4BF2-BD25-6F5B70340A35}" dt="2024-05-30T19:17:07.156" v="4152" actId="1035"/>
          <ac:spMkLst>
            <pc:docMk/>
            <pc:sldMk cId="4138005644" sldId="2147376309"/>
            <ac:spMk id="13" creationId="{36563D86-4E5B-66B9-1142-23BCF3977A52}"/>
          </ac:spMkLst>
        </pc:spChg>
        <pc:spChg chg="add mod topLvl">
          <ac:chgData name="Leah Montner Dixon" userId="d5b2ae9e-9213-4442-b7df-4db8cbe51e5d" providerId="ADAL" clId="{8F2ED3C3-D947-4BF2-BD25-6F5B70340A35}" dt="2024-05-30T19:20:02.631" v="4335" actId="1035"/>
          <ac:spMkLst>
            <pc:docMk/>
            <pc:sldMk cId="4138005644" sldId="2147376309"/>
            <ac:spMk id="14" creationId="{17B5D409-BBE2-BBC6-8E5E-2B68CE95044A}"/>
          </ac:spMkLst>
        </pc:spChg>
        <pc:spChg chg="add mod topLvl">
          <ac:chgData name="Leah Montner Dixon" userId="d5b2ae9e-9213-4442-b7df-4db8cbe51e5d" providerId="ADAL" clId="{8F2ED3C3-D947-4BF2-BD25-6F5B70340A35}" dt="2024-05-30T19:20:02.631" v="4335" actId="1035"/>
          <ac:spMkLst>
            <pc:docMk/>
            <pc:sldMk cId="4138005644" sldId="2147376309"/>
            <ac:spMk id="15" creationId="{9069CA3D-81AD-E42E-34E3-208967E367E3}"/>
          </ac:spMkLst>
        </pc:spChg>
        <pc:spChg chg="add mod topLvl">
          <ac:chgData name="Leah Montner Dixon" userId="d5b2ae9e-9213-4442-b7df-4db8cbe51e5d" providerId="ADAL" clId="{8F2ED3C3-D947-4BF2-BD25-6F5B70340A35}" dt="2024-05-30T19:20:02.631" v="4335" actId="1035"/>
          <ac:spMkLst>
            <pc:docMk/>
            <pc:sldMk cId="4138005644" sldId="2147376309"/>
            <ac:spMk id="16" creationId="{812D9D32-4716-47B5-D197-8E0DCCAB2240}"/>
          </ac:spMkLst>
        </pc:spChg>
        <pc:spChg chg="add mod topLvl">
          <ac:chgData name="Leah Montner Dixon" userId="d5b2ae9e-9213-4442-b7df-4db8cbe51e5d" providerId="ADAL" clId="{8F2ED3C3-D947-4BF2-BD25-6F5B70340A35}" dt="2024-05-30T19:20:02.631" v="4335" actId="1035"/>
          <ac:spMkLst>
            <pc:docMk/>
            <pc:sldMk cId="4138005644" sldId="2147376309"/>
            <ac:spMk id="17" creationId="{51DDD0EC-9AD7-D110-83DE-F09986E59B7D}"/>
          </ac:spMkLst>
        </pc:spChg>
        <pc:spChg chg="add mod topLvl">
          <ac:chgData name="Leah Montner Dixon" userId="d5b2ae9e-9213-4442-b7df-4db8cbe51e5d" providerId="ADAL" clId="{8F2ED3C3-D947-4BF2-BD25-6F5B70340A35}" dt="2024-05-30T19:20:02.631" v="4335" actId="1035"/>
          <ac:spMkLst>
            <pc:docMk/>
            <pc:sldMk cId="4138005644" sldId="2147376309"/>
            <ac:spMk id="21" creationId="{3001BFC7-1F21-EAD8-D039-18B479AA7EDE}"/>
          </ac:spMkLst>
        </pc:spChg>
        <pc:spChg chg="add mod topLvl">
          <ac:chgData name="Leah Montner Dixon" userId="d5b2ae9e-9213-4442-b7df-4db8cbe51e5d" providerId="ADAL" clId="{8F2ED3C3-D947-4BF2-BD25-6F5B70340A35}" dt="2024-05-30T19:20:02.631" v="4335" actId="1035"/>
          <ac:spMkLst>
            <pc:docMk/>
            <pc:sldMk cId="4138005644" sldId="2147376309"/>
            <ac:spMk id="22" creationId="{81735C9A-9620-46B4-87DF-F20826C56E38}"/>
          </ac:spMkLst>
        </pc:spChg>
        <pc:grpChg chg="add del mod topLvl">
          <ac:chgData name="Leah Montner Dixon" userId="d5b2ae9e-9213-4442-b7df-4db8cbe51e5d" providerId="ADAL" clId="{8F2ED3C3-D947-4BF2-BD25-6F5B70340A35}" dt="2024-05-30T18:57:14.280" v="4029" actId="165"/>
          <ac:grpSpMkLst>
            <pc:docMk/>
            <pc:sldMk cId="4138005644" sldId="2147376309"/>
            <ac:grpSpMk id="18" creationId="{97666CC8-0F13-8855-C1B7-1BE8E1C54BF4}"/>
          </ac:grpSpMkLst>
        </pc:grpChg>
        <pc:grpChg chg="add del mod topLvl">
          <ac:chgData name="Leah Montner Dixon" userId="d5b2ae9e-9213-4442-b7df-4db8cbe51e5d" providerId="ADAL" clId="{8F2ED3C3-D947-4BF2-BD25-6F5B70340A35}" dt="2024-05-30T18:57:14.280" v="4029" actId="165"/>
          <ac:grpSpMkLst>
            <pc:docMk/>
            <pc:sldMk cId="4138005644" sldId="2147376309"/>
            <ac:grpSpMk id="19" creationId="{7DFDC2A9-6DB3-B41A-1041-4C55A3DDB9F1}"/>
          </ac:grpSpMkLst>
        </pc:grpChg>
        <pc:grpChg chg="add del mod topLvl">
          <ac:chgData name="Leah Montner Dixon" userId="d5b2ae9e-9213-4442-b7df-4db8cbe51e5d" providerId="ADAL" clId="{8F2ED3C3-D947-4BF2-BD25-6F5B70340A35}" dt="2024-05-30T18:57:14.280" v="4029" actId="165"/>
          <ac:grpSpMkLst>
            <pc:docMk/>
            <pc:sldMk cId="4138005644" sldId="2147376309"/>
            <ac:grpSpMk id="20" creationId="{55E6CE04-D06B-D74F-263B-9C3B4DF2C510}"/>
          </ac:grpSpMkLst>
        </pc:grpChg>
        <pc:grpChg chg="add del mod topLvl">
          <ac:chgData name="Leah Montner Dixon" userId="d5b2ae9e-9213-4442-b7df-4db8cbe51e5d" providerId="ADAL" clId="{8F2ED3C3-D947-4BF2-BD25-6F5B70340A35}" dt="2024-05-30T18:57:14.280" v="4029" actId="165"/>
          <ac:grpSpMkLst>
            <pc:docMk/>
            <pc:sldMk cId="4138005644" sldId="2147376309"/>
            <ac:grpSpMk id="23" creationId="{E55EBA84-BB58-BB9A-9966-821EECB7B271}"/>
          </ac:grpSpMkLst>
        </pc:grpChg>
        <pc:grpChg chg="add del mod">
          <ac:chgData name="Leah Montner Dixon" userId="d5b2ae9e-9213-4442-b7df-4db8cbe51e5d" providerId="ADAL" clId="{8F2ED3C3-D947-4BF2-BD25-6F5B70340A35}" dt="2024-05-30T18:57:12.224" v="4028" actId="165"/>
          <ac:grpSpMkLst>
            <pc:docMk/>
            <pc:sldMk cId="4138005644" sldId="2147376309"/>
            <ac:grpSpMk id="24" creationId="{B2D838E3-34FD-66C5-F51C-ECD24F428312}"/>
          </ac:grpSpMkLst>
        </pc:grpChg>
        <pc:picChg chg="add mod">
          <ac:chgData name="Leah Montner Dixon" userId="d5b2ae9e-9213-4442-b7df-4db8cbe51e5d" providerId="ADAL" clId="{8F2ED3C3-D947-4BF2-BD25-6F5B70340A35}" dt="2024-05-29T20:47:17.329" v="1184"/>
          <ac:picMkLst>
            <pc:docMk/>
            <pc:sldMk cId="4138005644" sldId="2147376309"/>
            <ac:picMk id="2" creationId="{219F37A5-44DF-8119-6F63-0E370A0AED44}"/>
          </ac:picMkLst>
        </pc:picChg>
        <pc:picChg chg="add mod">
          <ac:chgData name="Leah Montner Dixon" userId="d5b2ae9e-9213-4442-b7df-4db8cbe51e5d" providerId="ADAL" clId="{8F2ED3C3-D947-4BF2-BD25-6F5B70340A35}" dt="2024-06-06T15:18:11.597" v="5809"/>
          <ac:picMkLst>
            <pc:docMk/>
            <pc:sldMk cId="4138005644" sldId="2147376309"/>
            <ac:picMk id="3" creationId="{AB6CF5D0-6C2D-AAB4-B854-524F3CA8A9C9}"/>
          </ac:picMkLst>
        </pc:picChg>
        <pc:picChg chg="add del mod">
          <ac:chgData name="Leah Montner Dixon" userId="d5b2ae9e-9213-4442-b7df-4db8cbe51e5d" providerId="ADAL" clId="{8F2ED3C3-D947-4BF2-BD25-6F5B70340A35}" dt="2024-05-30T17:58:17.852" v="3744" actId="478"/>
          <ac:picMkLst>
            <pc:docMk/>
            <pc:sldMk cId="4138005644" sldId="2147376309"/>
            <ac:picMk id="3" creationId="{CB77FEB0-3879-A172-4F90-BE4C5C39D5DB}"/>
          </ac:picMkLst>
        </pc:picChg>
        <pc:picChg chg="del">
          <ac:chgData name="Leah Montner Dixon" userId="d5b2ae9e-9213-4442-b7df-4db8cbe51e5d" providerId="ADAL" clId="{8F2ED3C3-D947-4BF2-BD25-6F5B70340A35}" dt="2024-05-08T20:43:53.390" v="36" actId="478"/>
          <ac:picMkLst>
            <pc:docMk/>
            <pc:sldMk cId="4138005644" sldId="2147376309"/>
            <ac:picMk id="4" creationId="{12695011-8816-A1C4-8DED-D971334D6578}"/>
          </ac:picMkLst>
        </pc:picChg>
        <pc:picChg chg="add mod ord modCrop">
          <ac:chgData name="Leah Montner Dixon" userId="d5b2ae9e-9213-4442-b7df-4db8cbe51e5d" providerId="ADAL" clId="{8F2ED3C3-D947-4BF2-BD25-6F5B70340A35}" dt="2024-06-06T15:18:20.985" v="5811" actId="732"/>
          <ac:picMkLst>
            <pc:docMk/>
            <pc:sldMk cId="4138005644" sldId="2147376309"/>
            <ac:picMk id="26" creationId="{FEDB472D-E82D-576E-F6F0-7DB4FF3994F4}"/>
          </ac:picMkLst>
        </pc:picChg>
        <pc:extLst>
          <p:ext xmlns:p="http://schemas.openxmlformats.org/presentationml/2006/main" uri="{D6D511B9-2390-475A-947B-AFAB55BFBCF1}">
            <pc226:cmChg xmlns:pc226="http://schemas.microsoft.com/office/powerpoint/2022/06/main/command" chg="del mod">
              <pc226:chgData name="Leah Montner Dixon" userId="d5b2ae9e-9213-4442-b7df-4db8cbe51e5d" providerId="ADAL" clId="{8F2ED3C3-D947-4BF2-BD25-6F5B70340A35}" dt="2024-05-30T18:57:59.645" v="4044"/>
              <pc2:cmMkLst xmlns:pc2="http://schemas.microsoft.com/office/powerpoint/2019/9/main/command">
                <pc:docMk/>
                <pc:sldMk cId="4138005644" sldId="2147376309"/>
                <pc2:cmMk id="{0A6625C7-A450-451F-9AA5-D1FA41C9F91E}"/>
              </pc2:cmMkLst>
            </pc226:cmChg>
          </p:ext>
        </pc:extLst>
      </pc:sldChg>
      <pc:sldChg chg="add del">
        <pc:chgData name="Leah Montner Dixon" userId="d5b2ae9e-9213-4442-b7df-4db8cbe51e5d" providerId="ADAL" clId="{8F2ED3C3-D947-4BF2-BD25-6F5B70340A35}" dt="2024-05-15T20:54:26.883" v="97" actId="47"/>
        <pc:sldMkLst>
          <pc:docMk/>
          <pc:sldMk cId="3245175472" sldId="2147376310"/>
        </pc:sldMkLst>
      </pc:sldChg>
      <pc:sldChg chg="addSp new del mod ord">
        <pc:chgData name="Leah Montner Dixon" userId="d5b2ae9e-9213-4442-b7df-4db8cbe51e5d" providerId="ADAL" clId="{8F2ED3C3-D947-4BF2-BD25-6F5B70340A35}" dt="2024-05-29T20:47:41.566" v="1185" actId="2696"/>
        <pc:sldMkLst>
          <pc:docMk/>
          <pc:sldMk cId="2911796388" sldId="2147376311"/>
        </pc:sldMkLst>
        <pc:picChg chg="add">
          <ac:chgData name="Leah Montner Dixon" userId="d5b2ae9e-9213-4442-b7df-4db8cbe51e5d" providerId="ADAL" clId="{8F2ED3C3-D947-4BF2-BD25-6F5B70340A35}" dt="2024-05-08T20:45:03.016" v="41" actId="22"/>
          <ac:picMkLst>
            <pc:docMk/>
            <pc:sldMk cId="2911796388" sldId="2147376311"/>
            <ac:picMk id="3" creationId="{7F42D56F-EC85-B7A2-5166-E99D65489159}"/>
          </ac:picMkLst>
        </pc:picChg>
      </pc:sldChg>
      <pc:sldChg chg="addSp delSp modSp add del mod">
        <pc:chgData name="Leah Montner Dixon" userId="d5b2ae9e-9213-4442-b7df-4db8cbe51e5d" providerId="ADAL" clId="{8F2ED3C3-D947-4BF2-BD25-6F5B70340A35}" dt="2024-06-06T15:17:59.187" v="5808" actId="1037"/>
        <pc:sldMkLst>
          <pc:docMk/>
          <pc:sldMk cId="3865870440" sldId="2147376311"/>
        </pc:sldMkLst>
        <pc:spChg chg="add">
          <ac:chgData name="Leah Montner Dixon" userId="d5b2ae9e-9213-4442-b7df-4db8cbe51e5d" providerId="ADAL" clId="{8F2ED3C3-D947-4BF2-BD25-6F5B70340A35}" dt="2024-06-06T15:16:04.052" v="5734"/>
          <ac:spMkLst>
            <pc:docMk/>
            <pc:sldMk cId="3865870440" sldId="2147376311"/>
            <ac:spMk id="3" creationId="{E03127D7-D39A-6195-C712-D5F9892E5D52}"/>
          </ac:spMkLst>
        </pc:spChg>
        <pc:spChg chg="add mod">
          <ac:chgData name="Leah Montner Dixon" userId="d5b2ae9e-9213-4442-b7df-4db8cbe51e5d" providerId="ADAL" clId="{8F2ED3C3-D947-4BF2-BD25-6F5B70340A35}" dt="2024-05-30T15:09:20.122" v="1237"/>
          <ac:spMkLst>
            <pc:docMk/>
            <pc:sldMk cId="3865870440" sldId="2147376311"/>
            <ac:spMk id="4" creationId="{34A86B32-DB58-D2B9-DC8D-8280705A8C3E}"/>
          </ac:spMkLst>
        </pc:spChg>
        <pc:spChg chg="add mod">
          <ac:chgData name="Leah Montner Dixon" userId="d5b2ae9e-9213-4442-b7df-4db8cbe51e5d" providerId="ADAL" clId="{8F2ED3C3-D947-4BF2-BD25-6F5B70340A35}" dt="2024-05-30T15:09:20.122" v="1237"/>
          <ac:spMkLst>
            <pc:docMk/>
            <pc:sldMk cId="3865870440" sldId="2147376311"/>
            <ac:spMk id="5" creationId="{A0BFADB0-9F84-A7E0-FC78-BF9F790D6F87}"/>
          </ac:spMkLst>
        </pc:spChg>
        <pc:spChg chg="add mod">
          <ac:chgData name="Leah Montner Dixon" userId="d5b2ae9e-9213-4442-b7df-4db8cbe51e5d" providerId="ADAL" clId="{8F2ED3C3-D947-4BF2-BD25-6F5B70340A35}" dt="2024-06-06T15:17:43.967" v="5801" actId="14100"/>
          <ac:spMkLst>
            <pc:docMk/>
            <pc:sldMk cId="3865870440" sldId="2147376311"/>
            <ac:spMk id="6" creationId="{4DD95F8A-51CF-80BE-D9E1-E58B0A9E8BCE}"/>
          </ac:spMkLst>
        </pc:spChg>
        <pc:spChg chg="add mod">
          <ac:chgData name="Leah Montner Dixon" userId="d5b2ae9e-9213-4442-b7df-4db8cbe51e5d" providerId="ADAL" clId="{8F2ED3C3-D947-4BF2-BD25-6F5B70340A35}" dt="2024-06-06T15:17:47.142" v="5802" actId="14100"/>
          <ac:spMkLst>
            <pc:docMk/>
            <pc:sldMk cId="3865870440" sldId="2147376311"/>
            <ac:spMk id="7" creationId="{8CD96AC9-F9F3-3EB4-A9B2-6D5869452BC1}"/>
          </ac:spMkLst>
        </pc:spChg>
        <pc:spChg chg="add mod">
          <ac:chgData name="Leah Montner Dixon" userId="d5b2ae9e-9213-4442-b7df-4db8cbe51e5d" providerId="ADAL" clId="{8F2ED3C3-D947-4BF2-BD25-6F5B70340A35}" dt="2024-05-30T17:45:32.666" v="2930" actId="1076"/>
          <ac:spMkLst>
            <pc:docMk/>
            <pc:sldMk cId="3865870440" sldId="2147376311"/>
            <ac:spMk id="8" creationId="{4E1EAB2D-A448-D5C6-8B11-0C1A8D911C6C}"/>
          </ac:spMkLst>
        </pc:spChg>
        <pc:spChg chg="add mod">
          <ac:chgData name="Leah Montner Dixon" userId="d5b2ae9e-9213-4442-b7df-4db8cbe51e5d" providerId="ADAL" clId="{8F2ED3C3-D947-4BF2-BD25-6F5B70340A35}" dt="2024-05-30T17:46:09.451" v="3010" actId="1035"/>
          <ac:spMkLst>
            <pc:docMk/>
            <pc:sldMk cId="3865870440" sldId="2147376311"/>
            <ac:spMk id="9" creationId="{6E515D76-A2D3-AEF2-9FB4-1B2CC840BA21}"/>
          </ac:spMkLst>
        </pc:spChg>
        <pc:spChg chg="add mod">
          <ac:chgData name="Leah Montner Dixon" userId="d5b2ae9e-9213-4442-b7df-4db8cbe51e5d" providerId="ADAL" clId="{8F2ED3C3-D947-4BF2-BD25-6F5B70340A35}" dt="2024-06-06T15:17:55.469" v="5805" actId="14100"/>
          <ac:spMkLst>
            <pc:docMk/>
            <pc:sldMk cId="3865870440" sldId="2147376311"/>
            <ac:spMk id="10" creationId="{E0202D2F-67D8-C6C4-4BCB-489DE03722ED}"/>
          </ac:spMkLst>
        </pc:spChg>
        <pc:spChg chg="add mod">
          <ac:chgData name="Leah Montner Dixon" userId="d5b2ae9e-9213-4442-b7df-4db8cbe51e5d" providerId="ADAL" clId="{8F2ED3C3-D947-4BF2-BD25-6F5B70340A35}" dt="2024-05-30T17:57:26.771" v="3600" actId="12788"/>
          <ac:spMkLst>
            <pc:docMk/>
            <pc:sldMk cId="3865870440" sldId="2147376311"/>
            <ac:spMk id="11" creationId="{9F1CC871-36F5-8D79-8BE4-B9BBCC0B87CF}"/>
          </ac:spMkLst>
        </pc:spChg>
        <pc:spChg chg="add">
          <ac:chgData name="Leah Montner Dixon" userId="d5b2ae9e-9213-4442-b7df-4db8cbe51e5d" providerId="ADAL" clId="{8F2ED3C3-D947-4BF2-BD25-6F5B70340A35}" dt="2024-06-06T15:17:07.917" v="5764"/>
          <ac:spMkLst>
            <pc:docMk/>
            <pc:sldMk cId="3865870440" sldId="2147376311"/>
            <ac:spMk id="12" creationId="{874BAD2C-5B0D-AB4E-C45A-981C45C1481C}"/>
          </ac:spMkLst>
        </pc:spChg>
        <pc:spChg chg="add mod">
          <ac:chgData name="Leah Montner Dixon" userId="d5b2ae9e-9213-4442-b7df-4db8cbe51e5d" providerId="ADAL" clId="{8F2ED3C3-D947-4BF2-BD25-6F5B70340A35}" dt="2024-05-30T17:53:05.135" v="3449"/>
          <ac:spMkLst>
            <pc:docMk/>
            <pc:sldMk cId="3865870440" sldId="2147376311"/>
            <ac:spMk id="15" creationId="{00AE9BF8-CBE6-1A12-2759-8B3FE2F33DCE}"/>
          </ac:spMkLst>
        </pc:spChg>
        <pc:graphicFrameChg chg="add mod">
          <ac:chgData name="Leah Montner Dixon" userId="d5b2ae9e-9213-4442-b7df-4db8cbe51e5d" providerId="ADAL" clId="{8F2ED3C3-D947-4BF2-BD25-6F5B70340A35}" dt="2024-05-30T17:57:26.771" v="3600" actId="12788"/>
          <ac:graphicFrameMkLst>
            <pc:docMk/>
            <pc:sldMk cId="3865870440" sldId="2147376311"/>
            <ac:graphicFrameMk id="14" creationId="{98012CFE-8EB5-29BA-5D7B-221FE3D7D0A0}"/>
          </ac:graphicFrameMkLst>
        </pc:graphicFrameChg>
        <pc:picChg chg="add mod">
          <ac:chgData name="Leah Montner Dixon" userId="d5b2ae9e-9213-4442-b7df-4db8cbe51e5d" providerId="ADAL" clId="{8F2ED3C3-D947-4BF2-BD25-6F5B70340A35}" dt="2024-05-30T15:09:20.122" v="1237"/>
          <ac:picMkLst>
            <pc:docMk/>
            <pc:sldMk cId="3865870440" sldId="2147376311"/>
            <ac:picMk id="2" creationId="{DE9354B6-8C91-5FD3-422A-6717EAC85597}"/>
          </ac:picMkLst>
        </pc:picChg>
        <pc:picChg chg="del mod ord">
          <ac:chgData name="Leah Montner Dixon" userId="d5b2ae9e-9213-4442-b7df-4db8cbe51e5d" providerId="ADAL" clId="{8F2ED3C3-D947-4BF2-BD25-6F5B70340A35}" dt="2024-05-30T17:53:00.294" v="3448" actId="478"/>
          <ac:picMkLst>
            <pc:docMk/>
            <pc:sldMk cId="3865870440" sldId="2147376311"/>
            <ac:picMk id="3" creationId="{7F42D56F-EC85-B7A2-5166-E99D65489159}"/>
          </ac:picMkLst>
        </pc:picChg>
        <pc:picChg chg="add del mod">
          <ac:chgData name="Leah Montner Dixon" userId="d5b2ae9e-9213-4442-b7df-4db8cbe51e5d" providerId="ADAL" clId="{8F2ED3C3-D947-4BF2-BD25-6F5B70340A35}" dt="2024-06-06T15:15:50.974" v="5733" actId="478"/>
          <ac:picMkLst>
            <pc:docMk/>
            <pc:sldMk cId="3865870440" sldId="2147376311"/>
            <ac:picMk id="2050" creationId="{4AF54EC6-444E-0693-F47D-807A5F7B4EDC}"/>
          </ac:picMkLst>
        </pc:picChg>
        <pc:picChg chg="add del mod">
          <ac:chgData name="Leah Montner Dixon" userId="d5b2ae9e-9213-4442-b7df-4db8cbe51e5d" providerId="ADAL" clId="{8F2ED3C3-D947-4BF2-BD25-6F5B70340A35}" dt="2024-06-06T15:16:38.935" v="5763" actId="478"/>
          <ac:picMkLst>
            <pc:docMk/>
            <pc:sldMk cId="3865870440" sldId="2147376311"/>
            <ac:picMk id="2054" creationId="{7995DB1F-A9AF-EE49-283A-1DF9D7EC1726}"/>
          </ac:picMkLst>
        </pc:picChg>
        <pc:picChg chg="add mod">
          <ac:chgData name="Leah Montner Dixon" userId="d5b2ae9e-9213-4442-b7df-4db8cbe51e5d" providerId="ADAL" clId="{8F2ED3C3-D947-4BF2-BD25-6F5B70340A35}" dt="2024-06-06T15:17:59.187" v="5808" actId="1037"/>
          <ac:picMkLst>
            <pc:docMk/>
            <pc:sldMk cId="3865870440" sldId="2147376311"/>
            <ac:picMk id="2058" creationId="{FAF8FFB2-5425-697F-5190-9FE8D173D288}"/>
          </ac:picMkLst>
        </pc:picChg>
      </pc:sldChg>
      <pc:sldChg chg="addSp new del mod ord">
        <pc:chgData name="Leah Montner Dixon" userId="d5b2ae9e-9213-4442-b7df-4db8cbe51e5d" providerId="ADAL" clId="{8F2ED3C3-D947-4BF2-BD25-6F5B70340A35}" dt="2024-05-30T14:13:58.408" v="1201" actId="2696"/>
        <pc:sldMkLst>
          <pc:docMk/>
          <pc:sldMk cId="3063729784" sldId="2147376312"/>
        </pc:sldMkLst>
        <pc:picChg chg="add">
          <ac:chgData name="Leah Montner Dixon" userId="d5b2ae9e-9213-4442-b7df-4db8cbe51e5d" providerId="ADAL" clId="{8F2ED3C3-D947-4BF2-BD25-6F5B70340A35}" dt="2024-05-08T20:55:28.179" v="43" actId="22"/>
          <ac:picMkLst>
            <pc:docMk/>
            <pc:sldMk cId="3063729784" sldId="2147376312"/>
            <ac:picMk id="3" creationId="{C6268D89-000B-2C8B-9C0E-C6BC03B7C2AD}"/>
          </ac:picMkLst>
        </pc:picChg>
      </pc:sldChg>
      <pc:sldChg chg="addSp new del mod ord">
        <pc:chgData name="Leah Montner Dixon" userId="d5b2ae9e-9213-4442-b7df-4db8cbe51e5d" providerId="ADAL" clId="{8F2ED3C3-D947-4BF2-BD25-6F5B70340A35}" dt="2024-05-30T14:14:20.357" v="1202" actId="2696"/>
        <pc:sldMkLst>
          <pc:docMk/>
          <pc:sldMk cId="2004642400" sldId="2147376313"/>
        </pc:sldMkLst>
        <pc:picChg chg="add">
          <ac:chgData name="Leah Montner Dixon" userId="d5b2ae9e-9213-4442-b7df-4db8cbe51e5d" providerId="ADAL" clId="{8F2ED3C3-D947-4BF2-BD25-6F5B70340A35}" dt="2024-05-08T20:55:47.912" v="45" actId="22"/>
          <ac:picMkLst>
            <pc:docMk/>
            <pc:sldMk cId="2004642400" sldId="2147376313"/>
            <ac:picMk id="3" creationId="{75F2E143-5415-BBEF-76E7-4F5CC2BFD30B}"/>
          </ac:picMkLst>
        </pc:picChg>
      </pc:sldChg>
      <pc:sldChg chg="addSp delSp modSp new add del mod addCm">
        <pc:chgData name="Leah Montner Dixon" userId="d5b2ae9e-9213-4442-b7df-4db8cbe51e5d" providerId="ADAL" clId="{8F2ED3C3-D947-4BF2-BD25-6F5B70340A35}" dt="2024-05-15T20:59:08.013" v="231" actId="47"/>
        <pc:sldMkLst>
          <pc:docMk/>
          <pc:sldMk cId="556962522" sldId="2147376314"/>
        </pc:sldMkLst>
        <pc:picChg chg="add del">
          <ac:chgData name="Leah Montner Dixon" userId="d5b2ae9e-9213-4442-b7df-4db8cbe51e5d" providerId="ADAL" clId="{8F2ED3C3-D947-4BF2-BD25-6F5B70340A35}" dt="2024-05-15T18:00:14.959" v="54" actId="478"/>
          <ac:picMkLst>
            <pc:docMk/>
            <pc:sldMk cId="556962522" sldId="2147376314"/>
            <ac:picMk id="3" creationId="{8BCE8D34-20E0-9326-5C54-8F0045336809}"/>
          </ac:picMkLst>
        </pc:picChg>
        <pc:picChg chg="add del mod">
          <ac:chgData name="Leah Montner Dixon" userId="d5b2ae9e-9213-4442-b7df-4db8cbe51e5d" providerId="ADAL" clId="{8F2ED3C3-D947-4BF2-BD25-6F5B70340A35}" dt="2024-05-15T18:00:14.959" v="54" actId="478"/>
          <ac:picMkLst>
            <pc:docMk/>
            <pc:sldMk cId="556962522" sldId="2147376314"/>
            <ac:picMk id="5" creationId="{FBC8B93A-6E65-56F5-C569-17543E906061}"/>
          </ac:picMkLst>
        </pc:picChg>
        <pc:picChg chg="add">
          <ac:chgData name="Leah Montner Dixon" userId="d5b2ae9e-9213-4442-b7df-4db8cbe51e5d" providerId="ADAL" clId="{8F2ED3C3-D947-4BF2-BD25-6F5B70340A35}" dt="2024-05-15T18:05:17.954" v="68" actId="22"/>
          <ac:picMkLst>
            <pc:docMk/>
            <pc:sldMk cId="556962522" sldId="2147376314"/>
            <ac:picMk id="7" creationId="{11106396-128B-8485-67FF-F838F9C8AEE9}"/>
          </ac:picMkLst>
        </pc:pic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8F2ED3C3-D947-4BF2-BD25-6F5B70340A35}" dt="2024-05-15T18:12:06.426" v="69"/>
              <pc2:cmMkLst xmlns:pc2="http://schemas.microsoft.com/office/powerpoint/2019/9/main/command">
                <pc:docMk/>
                <pc:sldMk cId="556962522" sldId="2147376314"/>
                <pc2:cmMk id="{92CF38B8-7378-40B6-B963-AE68507FA98E}"/>
              </pc2:cmMkLst>
            </pc226:cmChg>
          </p:ext>
        </pc:extLst>
      </pc:sldChg>
      <pc:sldChg chg="del ord">
        <pc:chgData name="Leah Montner Dixon" userId="d5b2ae9e-9213-4442-b7df-4db8cbe51e5d" providerId="ADAL" clId="{8F2ED3C3-D947-4BF2-BD25-6F5B70340A35}" dt="2024-05-29T19:20:19.166" v="318" actId="2696"/>
        <pc:sldMkLst>
          <pc:docMk/>
          <pc:sldMk cId="3819164822" sldId="2147376315"/>
        </pc:sldMkLst>
      </pc:sldChg>
      <pc:sldChg chg="add del">
        <pc:chgData name="Leah Montner Dixon" userId="d5b2ae9e-9213-4442-b7df-4db8cbe51e5d" providerId="ADAL" clId="{8F2ED3C3-D947-4BF2-BD25-6F5B70340A35}" dt="2024-05-30T13:55:21.600" v="1187" actId="2696"/>
        <pc:sldMkLst>
          <pc:docMk/>
          <pc:sldMk cId="3934209768" sldId="2147376315"/>
        </pc:sldMkLst>
      </pc:sldChg>
      <pc:sldChg chg="addSp delSp new del mod">
        <pc:chgData name="Leah Montner Dixon" userId="d5b2ae9e-9213-4442-b7df-4db8cbe51e5d" providerId="ADAL" clId="{8F2ED3C3-D947-4BF2-BD25-6F5B70340A35}" dt="2024-05-15T20:59:37.517" v="233" actId="47"/>
        <pc:sldMkLst>
          <pc:docMk/>
          <pc:sldMk cId="3682282747" sldId="2147376316"/>
        </pc:sldMkLst>
        <pc:picChg chg="add del">
          <ac:chgData name="Leah Montner Dixon" userId="d5b2ae9e-9213-4442-b7df-4db8cbe51e5d" providerId="ADAL" clId="{8F2ED3C3-D947-4BF2-BD25-6F5B70340A35}" dt="2024-05-15T18:00:18.633" v="55" actId="478"/>
          <ac:picMkLst>
            <pc:docMk/>
            <pc:sldMk cId="3682282747" sldId="2147376316"/>
            <ac:picMk id="3" creationId="{7ADDA7CF-E136-00A0-9FF1-F2A2044865DC}"/>
          </ac:picMkLst>
        </pc:picChg>
        <pc:picChg chg="add">
          <ac:chgData name="Leah Montner Dixon" userId="d5b2ae9e-9213-4442-b7df-4db8cbe51e5d" providerId="ADAL" clId="{8F2ED3C3-D947-4BF2-BD25-6F5B70340A35}" dt="2024-05-15T18:12:47.221" v="72" actId="22"/>
          <ac:picMkLst>
            <pc:docMk/>
            <pc:sldMk cId="3682282747" sldId="2147376316"/>
            <ac:picMk id="5" creationId="{4BBC39E2-C8E8-A78D-36CC-5C87BE86F1C7}"/>
          </ac:picMkLst>
        </pc:picChg>
      </pc:sldChg>
      <pc:sldChg chg="addSp new del mod ord">
        <pc:chgData name="Leah Montner Dixon" userId="d5b2ae9e-9213-4442-b7df-4db8cbe51e5d" providerId="ADAL" clId="{8F2ED3C3-D947-4BF2-BD25-6F5B70340A35}" dt="2024-05-15T20:59:14.868" v="232" actId="47"/>
        <pc:sldMkLst>
          <pc:docMk/>
          <pc:sldMk cId="3448550600" sldId="2147376317"/>
        </pc:sldMkLst>
        <pc:picChg chg="add">
          <ac:chgData name="Leah Montner Dixon" userId="d5b2ae9e-9213-4442-b7df-4db8cbe51e5d" providerId="ADAL" clId="{8F2ED3C3-D947-4BF2-BD25-6F5B70340A35}" dt="2024-05-15T17:59:38.207" v="53" actId="22"/>
          <ac:picMkLst>
            <pc:docMk/>
            <pc:sldMk cId="3448550600" sldId="2147376317"/>
            <ac:picMk id="3" creationId="{0B5F39CD-6B57-4D5B-74D6-D5DE3BF1BA52}"/>
          </ac:picMkLst>
        </pc:picChg>
      </pc:sldChg>
      <pc:sldChg chg="addSp new del">
        <pc:chgData name="Leah Montner Dixon" userId="d5b2ae9e-9213-4442-b7df-4db8cbe51e5d" providerId="ADAL" clId="{8F2ED3C3-D947-4BF2-BD25-6F5B70340A35}" dt="2024-05-15T21:01:55.623" v="235" actId="47"/>
        <pc:sldMkLst>
          <pc:docMk/>
          <pc:sldMk cId="3131532028" sldId="2147376318"/>
        </pc:sldMkLst>
        <pc:picChg chg="add">
          <ac:chgData name="Leah Montner Dixon" userId="d5b2ae9e-9213-4442-b7df-4db8cbe51e5d" providerId="ADAL" clId="{8F2ED3C3-D947-4BF2-BD25-6F5B70340A35}" dt="2024-05-15T18:01:49.889" v="57"/>
          <ac:picMkLst>
            <pc:docMk/>
            <pc:sldMk cId="3131532028" sldId="2147376318"/>
            <ac:picMk id="1026" creationId="{D88FFF7E-A5A2-3720-E364-DEAF6748CC26}"/>
          </ac:picMkLst>
        </pc:picChg>
      </pc:sldChg>
      <pc:sldChg chg="addSp new del setBg">
        <pc:chgData name="Leah Montner Dixon" userId="d5b2ae9e-9213-4442-b7df-4db8cbe51e5d" providerId="ADAL" clId="{8F2ED3C3-D947-4BF2-BD25-6F5B70340A35}" dt="2024-05-15T21:01:57.102" v="236" actId="47"/>
        <pc:sldMkLst>
          <pc:docMk/>
          <pc:sldMk cId="2493398233" sldId="2147376319"/>
        </pc:sldMkLst>
        <pc:picChg chg="add">
          <ac:chgData name="Leah Montner Dixon" userId="d5b2ae9e-9213-4442-b7df-4db8cbe51e5d" providerId="ADAL" clId="{8F2ED3C3-D947-4BF2-BD25-6F5B70340A35}" dt="2024-05-15T18:01:57.946" v="59"/>
          <ac:picMkLst>
            <pc:docMk/>
            <pc:sldMk cId="2493398233" sldId="2147376319"/>
            <ac:picMk id="2050" creationId="{E13EC2C5-27FF-54B4-502E-61E2DD7DAAD9}"/>
          </ac:picMkLst>
        </pc:picChg>
      </pc:sldChg>
      <pc:sldChg chg="addSp new del ord">
        <pc:chgData name="Leah Montner Dixon" userId="d5b2ae9e-9213-4442-b7df-4db8cbe51e5d" providerId="ADAL" clId="{8F2ED3C3-D947-4BF2-BD25-6F5B70340A35}" dt="2024-05-15T21:02:00.048" v="237" actId="47"/>
        <pc:sldMkLst>
          <pc:docMk/>
          <pc:sldMk cId="2507485678" sldId="2147376320"/>
        </pc:sldMkLst>
        <pc:picChg chg="add">
          <ac:chgData name="Leah Montner Dixon" userId="d5b2ae9e-9213-4442-b7df-4db8cbe51e5d" providerId="ADAL" clId="{8F2ED3C3-D947-4BF2-BD25-6F5B70340A35}" dt="2024-05-15T18:02:06.512" v="61"/>
          <ac:picMkLst>
            <pc:docMk/>
            <pc:sldMk cId="2507485678" sldId="2147376320"/>
            <ac:picMk id="3074" creationId="{FB103205-00D0-CD5B-C70B-FC9DD66A8EE9}"/>
          </ac:picMkLst>
        </pc:picChg>
      </pc:sldChg>
      <pc:sldChg chg="addSp new del mod">
        <pc:chgData name="Leah Montner Dixon" userId="d5b2ae9e-9213-4442-b7df-4db8cbe51e5d" providerId="ADAL" clId="{8F2ED3C3-D947-4BF2-BD25-6F5B70340A35}" dt="2024-05-15T21:02:00.470" v="238" actId="47"/>
        <pc:sldMkLst>
          <pc:docMk/>
          <pc:sldMk cId="109156791" sldId="2147376321"/>
        </pc:sldMkLst>
        <pc:picChg chg="add">
          <ac:chgData name="Leah Montner Dixon" userId="d5b2ae9e-9213-4442-b7df-4db8cbe51e5d" providerId="ADAL" clId="{8F2ED3C3-D947-4BF2-BD25-6F5B70340A35}" dt="2024-05-15T18:02:30.301" v="65" actId="22"/>
          <ac:picMkLst>
            <pc:docMk/>
            <pc:sldMk cId="109156791" sldId="2147376321"/>
            <ac:picMk id="3" creationId="{8F260F27-DD1E-9DCE-A16F-67041E748C68}"/>
          </ac:picMkLst>
        </pc:picChg>
      </pc:sldChg>
      <pc:sldChg chg="addSp new del mod">
        <pc:chgData name="Leah Montner Dixon" userId="d5b2ae9e-9213-4442-b7df-4db8cbe51e5d" providerId="ADAL" clId="{8F2ED3C3-D947-4BF2-BD25-6F5B70340A35}" dt="2024-05-15T21:02:01.160" v="239" actId="47"/>
        <pc:sldMkLst>
          <pc:docMk/>
          <pc:sldMk cId="3585587921" sldId="2147376322"/>
        </pc:sldMkLst>
        <pc:picChg chg="add">
          <ac:chgData name="Leah Montner Dixon" userId="d5b2ae9e-9213-4442-b7df-4db8cbe51e5d" providerId="ADAL" clId="{8F2ED3C3-D947-4BF2-BD25-6F5B70340A35}" dt="2024-05-15T18:03:20.150" v="67" actId="22"/>
          <ac:picMkLst>
            <pc:docMk/>
            <pc:sldMk cId="3585587921" sldId="2147376322"/>
            <ac:picMk id="3" creationId="{DE504CF0-3637-9B43-04B5-7280DCD4C988}"/>
          </ac:picMkLst>
        </pc:picChg>
      </pc:sldChg>
      <pc:sldChg chg="addSp new del mod">
        <pc:chgData name="Leah Montner Dixon" userId="d5b2ae9e-9213-4442-b7df-4db8cbe51e5d" providerId="ADAL" clId="{8F2ED3C3-D947-4BF2-BD25-6F5B70340A35}" dt="2024-05-15T20:59:38.078" v="234" actId="47"/>
        <pc:sldMkLst>
          <pc:docMk/>
          <pc:sldMk cId="1139372149" sldId="2147376323"/>
        </pc:sldMkLst>
        <pc:picChg chg="add">
          <ac:chgData name="Leah Montner Dixon" userId="d5b2ae9e-9213-4442-b7df-4db8cbe51e5d" providerId="ADAL" clId="{8F2ED3C3-D947-4BF2-BD25-6F5B70340A35}" dt="2024-05-15T18:13:10.490" v="74" actId="22"/>
          <ac:picMkLst>
            <pc:docMk/>
            <pc:sldMk cId="1139372149" sldId="2147376323"/>
            <ac:picMk id="3" creationId="{27F4E075-7606-B0DC-D983-23844076146B}"/>
          </ac:picMkLst>
        </pc:picChg>
      </pc:sldChg>
      <pc:sldChg chg="addSp new mod">
        <pc:chgData name="Leah Montner Dixon" userId="d5b2ae9e-9213-4442-b7df-4db8cbe51e5d" providerId="ADAL" clId="{8F2ED3C3-D947-4BF2-BD25-6F5B70340A35}" dt="2024-05-15T18:14:24.798" v="76" actId="22"/>
        <pc:sldMkLst>
          <pc:docMk/>
          <pc:sldMk cId="3739168764" sldId="2147376324"/>
        </pc:sldMkLst>
        <pc:picChg chg="add">
          <ac:chgData name="Leah Montner Dixon" userId="d5b2ae9e-9213-4442-b7df-4db8cbe51e5d" providerId="ADAL" clId="{8F2ED3C3-D947-4BF2-BD25-6F5B70340A35}" dt="2024-05-15T18:14:24.798" v="76" actId="22"/>
          <ac:picMkLst>
            <pc:docMk/>
            <pc:sldMk cId="3739168764" sldId="2147376324"/>
            <ac:picMk id="3" creationId="{8BFDFFED-C24E-1313-6C23-D4CA1C8EC27D}"/>
          </ac:picMkLst>
        </pc:picChg>
      </pc:sldChg>
      <pc:sldChg chg="add del">
        <pc:chgData name="Leah Montner Dixon" userId="d5b2ae9e-9213-4442-b7df-4db8cbe51e5d" providerId="ADAL" clId="{8F2ED3C3-D947-4BF2-BD25-6F5B70340A35}" dt="2024-05-30T13:55:21.600" v="1187" actId="2696"/>
        <pc:sldMkLst>
          <pc:docMk/>
          <pc:sldMk cId="2773545955" sldId="2147376325"/>
        </pc:sldMkLst>
      </pc:sldChg>
      <pc:sldChg chg="del">
        <pc:chgData name="Leah Montner Dixon" userId="d5b2ae9e-9213-4442-b7df-4db8cbe51e5d" providerId="ADAL" clId="{8F2ED3C3-D947-4BF2-BD25-6F5B70340A35}" dt="2024-05-29T19:18:36.753" v="308" actId="2696"/>
        <pc:sldMkLst>
          <pc:docMk/>
          <pc:sldMk cId="2778887570" sldId="2147376325"/>
        </pc:sldMkLst>
      </pc:sldChg>
      <pc:sldChg chg="del ord">
        <pc:chgData name="Leah Montner Dixon" userId="d5b2ae9e-9213-4442-b7df-4db8cbe51e5d" providerId="ADAL" clId="{8F2ED3C3-D947-4BF2-BD25-6F5B70340A35}" dt="2024-05-29T20:21:23.510" v="405" actId="47"/>
        <pc:sldMkLst>
          <pc:docMk/>
          <pc:sldMk cId="803600320" sldId="2147376326"/>
        </pc:sldMkLst>
      </pc:sldChg>
      <pc:sldChg chg="addSp delSp modSp mod ord">
        <pc:chgData name="Leah Montner Dixon" userId="d5b2ae9e-9213-4442-b7df-4db8cbe51e5d" providerId="ADAL" clId="{8F2ED3C3-D947-4BF2-BD25-6F5B70340A35}" dt="2024-05-30T17:56:20.678" v="3485" actId="14100"/>
        <pc:sldMkLst>
          <pc:docMk/>
          <pc:sldMk cId="634515670" sldId="2147376328"/>
        </pc:sldMkLst>
        <pc:spChg chg="add mod">
          <ac:chgData name="Leah Montner Dixon" userId="d5b2ae9e-9213-4442-b7df-4db8cbe51e5d" providerId="ADAL" clId="{8F2ED3C3-D947-4BF2-BD25-6F5B70340A35}" dt="2024-05-29T20:27:13.378" v="459"/>
          <ac:spMkLst>
            <pc:docMk/>
            <pc:sldMk cId="634515670" sldId="2147376328"/>
            <ac:spMk id="3" creationId="{2A726C58-7887-0827-A02B-2AFB73083C62}"/>
          </ac:spMkLst>
        </pc:spChg>
        <pc:spChg chg="add mod">
          <ac:chgData name="Leah Montner Dixon" userId="d5b2ae9e-9213-4442-b7df-4db8cbe51e5d" providerId="ADAL" clId="{8F2ED3C3-D947-4BF2-BD25-6F5B70340A35}" dt="2024-05-29T20:27:13.378" v="459"/>
          <ac:spMkLst>
            <pc:docMk/>
            <pc:sldMk cId="634515670" sldId="2147376328"/>
            <ac:spMk id="4" creationId="{DAC4CB12-304E-14C5-B77F-61959D2D685A}"/>
          </ac:spMkLst>
        </pc:spChg>
        <pc:spChg chg="add mod">
          <ac:chgData name="Leah Montner Dixon" userId="d5b2ae9e-9213-4442-b7df-4db8cbe51e5d" providerId="ADAL" clId="{8F2ED3C3-D947-4BF2-BD25-6F5B70340A35}" dt="2024-05-29T20:27:50.595" v="542" actId="20577"/>
          <ac:spMkLst>
            <pc:docMk/>
            <pc:sldMk cId="634515670" sldId="2147376328"/>
            <ac:spMk id="5" creationId="{95C21A43-08C3-BAB2-641F-4468555742EC}"/>
          </ac:spMkLst>
        </pc:spChg>
        <pc:spChg chg="add mod">
          <ac:chgData name="Leah Montner Dixon" userId="d5b2ae9e-9213-4442-b7df-4db8cbe51e5d" providerId="ADAL" clId="{8F2ED3C3-D947-4BF2-BD25-6F5B70340A35}" dt="2024-05-29T20:35:51.562" v="878" actId="207"/>
          <ac:spMkLst>
            <pc:docMk/>
            <pc:sldMk cId="634515670" sldId="2147376328"/>
            <ac:spMk id="6" creationId="{11DBE1FA-01CD-DF1E-33F5-25C81D315D81}"/>
          </ac:spMkLst>
        </pc:spChg>
        <pc:spChg chg="add mod ord">
          <ac:chgData name="Leah Montner Dixon" userId="d5b2ae9e-9213-4442-b7df-4db8cbe51e5d" providerId="ADAL" clId="{8F2ED3C3-D947-4BF2-BD25-6F5B70340A35}" dt="2024-05-29T20:37:50.184" v="999" actId="207"/>
          <ac:spMkLst>
            <pc:docMk/>
            <pc:sldMk cId="634515670" sldId="2147376328"/>
            <ac:spMk id="7" creationId="{CE4BA75E-3C78-9151-A363-A9DA5DAA3AE1}"/>
          </ac:spMkLst>
        </pc:spChg>
        <pc:spChg chg="add mod ord topLvl">
          <ac:chgData name="Leah Montner Dixon" userId="d5b2ae9e-9213-4442-b7df-4db8cbe51e5d" providerId="ADAL" clId="{8F2ED3C3-D947-4BF2-BD25-6F5B70340A35}" dt="2024-05-29T20:37:25.365" v="984" actId="14100"/>
          <ac:spMkLst>
            <pc:docMk/>
            <pc:sldMk cId="634515670" sldId="2147376328"/>
            <ac:spMk id="8" creationId="{D611E1AE-C6AC-92D6-0739-A59BB3329DAD}"/>
          </ac:spMkLst>
        </pc:spChg>
        <pc:spChg chg="add mod topLvl">
          <ac:chgData name="Leah Montner Dixon" userId="d5b2ae9e-9213-4442-b7df-4db8cbe51e5d" providerId="ADAL" clId="{8F2ED3C3-D947-4BF2-BD25-6F5B70340A35}" dt="2024-05-29T20:37:25.365" v="984" actId="14100"/>
          <ac:spMkLst>
            <pc:docMk/>
            <pc:sldMk cId="634515670" sldId="2147376328"/>
            <ac:spMk id="9" creationId="{98831A5A-F395-68E8-E18F-948525F50D30}"/>
          </ac:spMkLst>
        </pc:spChg>
        <pc:spChg chg="add mod topLvl">
          <ac:chgData name="Leah Montner Dixon" userId="d5b2ae9e-9213-4442-b7df-4db8cbe51e5d" providerId="ADAL" clId="{8F2ED3C3-D947-4BF2-BD25-6F5B70340A35}" dt="2024-05-29T20:37:25.365" v="984" actId="14100"/>
          <ac:spMkLst>
            <pc:docMk/>
            <pc:sldMk cId="634515670" sldId="2147376328"/>
            <ac:spMk id="10" creationId="{F2D5C14D-E24D-8541-6532-2E855FE6A57B}"/>
          </ac:spMkLst>
        </pc:spChg>
        <pc:spChg chg="add mod topLvl">
          <ac:chgData name="Leah Montner Dixon" userId="d5b2ae9e-9213-4442-b7df-4db8cbe51e5d" providerId="ADAL" clId="{8F2ED3C3-D947-4BF2-BD25-6F5B70340A35}" dt="2024-05-29T20:37:25.365" v="984" actId="14100"/>
          <ac:spMkLst>
            <pc:docMk/>
            <pc:sldMk cId="634515670" sldId="2147376328"/>
            <ac:spMk id="11" creationId="{D6FDACA2-1AA2-830C-534F-E9B6A394959C}"/>
          </ac:spMkLst>
        </pc:spChg>
        <pc:spChg chg="add mod topLvl">
          <ac:chgData name="Leah Montner Dixon" userId="d5b2ae9e-9213-4442-b7df-4db8cbe51e5d" providerId="ADAL" clId="{8F2ED3C3-D947-4BF2-BD25-6F5B70340A35}" dt="2024-05-30T17:56:20.678" v="3485" actId="14100"/>
          <ac:spMkLst>
            <pc:docMk/>
            <pc:sldMk cId="634515670" sldId="2147376328"/>
            <ac:spMk id="13" creationId="{DB622610-5AEF-DE4C-346E-48CEEC6759AB}"/>
          </ac:spMkLst>
        </pc:spChg>
        <pc:spChg chg="add mod topLvl">
          <ac:chgData name="Leah Montner Dixon" userId="d5b2ae9e-9213-4442-b7df-4db8cbe51e5d" providerId="ADAL" clId="{8F2ED3C3-D947-4BF2-BD25-6F5B70340A35}" dt="2024-05-30T17:56:20.678" v="3485" actId="14100"/>
          <ac:spMkLst>
            <pc:docMk/>
            <pc:sldMk cId="634515670" sldId="2147376328"/>
            <ac:spMk id="14" creationId="{C7CAA8E3-C259-93AA-CCBF-AA129E9DEAB1}"/>
          </ac:spMkLst>
        </pc:spChg>
        <pc:spChg chg="add mod topLvl">
          <ac:chgData name="Leah Montner Dixon" userId="d5b2ae9e-9213-4442-b7df-4db8cbe51e5d" providerId="ADAL" clId="{8F2ED3C3-D947-4BF2-BD25-6F5B70340A35}" dt="2024-05-30T17:56:20.678" v="3485" actId="14100"/>
          <ac:spMkLst>
            <pc:docMk/>
            <pc:sldMk cId="634515670" sldId="2147376328"/>
            <ac:spMk id="15" creationId="{F7426CEC-D5FB-1470-2839-7E6CBF643C20}"/>
          </ac:spMkLst>
        </pc:spChg>
        <pc:spChg chg="add mod topLvl">
          <ac:chgData name="Leah Montner Dixon" userId="d5b2ae9e-9213-4442-b7df-4db8cbe51e5d" providerId="ADAL" clId="{8F2ED3C3-D947-4BF2-BD25-6F5B70340A35}" dt="2024-05-30T17:56:20.678" v="3485" actId="14100"/>
          <ac:spMkLst>
            <pc:docMk/>
            <pc:sldMk cId="634515670" sldId="2147376328"/>
            <ac:spMk id="16" creationId="{475AAB83-2E8C-E0CC-8F25-F7A37C543FFF}"/>
          </ac:spMkLst>
        </pc:spChg>
        <pc:spChg chg="add mod">
          <ac:chgData name="Leah Montner Dixon" userId="d5b2ae9e-9213-4442-b7df-4db8cbe51e5d" providerId="ADAL" clId="{8F2ED3C3-D947-4BF2-BD25-6F5B70340A35}" dt="2024-05-29T20:38:15.850" v="1023" actId="20577"/>
          <ac:spMkLst>
            <pc:docMk/>
            <pc:sldMk cId="634515670" sldId="2147376328"/>
            <ac:spMk id="29" creationId="{3888B36D-5541-1A46-ABB0-1E9CCADB753C}"/>
          </ac:spMkLst>
        </pc:spChg>
        <pc:grpChg chg="add del mod">
          <ac:chgData name="Leah Montner Dixon" userId="d5b2ae9e-9213-4442-b7df-4db8cbe51e5d" providerId="ADAL" clId="{8F2ED3C3-D947-4BF2-BD25-6F5B70340A35}" dt="2024-05-29T20:30:16.027" v="728" actId="165"/>
          <ac:grpSpMkLst>
            <pc:docMk/>
            <pc:sldMk cId="634515670" sldId="2147376328"/>
            <ac:grpSpMk id="12" creationId="{7FDEF7A3-159A-0FD5-EF75-8EF3B9378AF2}"/>
          </ac:grpSpMkLst>
        </pc:grpChg>
        <pc:grpChg chg="add del mod topLvl">
          <ac:chgData name="Leah Montner Dixon" userId="d5b2ae9e-9213-4442-b7df-4db8cbe51e5d" providerId="ADAL" clId="{8F2ED3C3-D947-4BF2-BD25-6F5B70340A35}" dt="2024-05-29T20:32:50.114" v="821" actId="165"/>
          <ac:grpSpMkLst>
            <pc:docMk/>
            <pc:sldMk cId="634515670" sldId="2147376328"/>
            <ac:grpSpMk id="17" creationId="{A00E14AD-EDE4-30C6-ED91-60E1DA074A2F}"/>
          </ac:grpSpMkLst>
        </pc:grpChg>
        <pc:grpChg chg="add del mod topLvl">
          <ac:chgData name="Leah Montner Dixon" userId="d5b2ae9e-9213-4442-b7df-4db8cbe51e5d" providerId="ADAL" clId="{8F2ED3C3-D947-4BF2-BD25-6F5B70340A35}" dt="2024-05-29T20:32:50.114" v="821" actId="165"/>
          <ac:grpSpMkLst>
            <pc:docMk/>
            <pc:sldMk cId="634515670" sldId="2147376328"/>
            <ac:grpSpMk id="18" creationId="{9EE67E59-99F4-90C1-1E4F-46F5D708937D}"/>
          </ac:grpSpMkLst>
        </pc:grpChg>
        <pc:grpChg chg="add del mod topLvl">
          <ac:chgData name="Leah Montner Dixon" userId="d5b2ae9e-9213-4442-b7df-4db8cbe51e5d" providerId="ADAL" clId="{8F2ED3C3-D947-4BF2-BD25-6F5B70340A35}" dt="2024-05-29T20:32:50.114" v="821" actId="165"/>
          <ac:grpSpMkLst>
            <pc:docMk/>
            <pc:sldMk cId="634515670" sldId="2147376328"/>
            <ac:grpSpMk id="19" creationId="{971D7812-373B-29DE-4EE7-00D635ED081B}"/>
          </ac:grpSpMkLst>
        </pc:grpChg>
        <pc:grpChg chg="add del mod topLvl">
          <ac:chgData name="Leah Montner Dixon" userId="d5b2ae9e-9213-4442-b7df-4db8cbe51e5d" providerId="ADAL" clId="{8F2ED3C3-D947-4BF2-BD25-6F5B70340A35}" dt="2024-05-29T20:32:50.114" v="821" actId="165"/>
          <ac:grpSpMkLst>
            <pc:docMk/>
            <pc:sldMk cId="634515670" sldId="2147376328"/>
            <ac:grpSpMk id="20" creationId="{B999B9AA-8A07-5FF1-BD4A-235CE9C87FA8}"/>
          </ac:grpSpMkLst>
        </pc:grpChg>
        <pc:grpChg chg="add del mod">
          <ac:chgData name="Leah Montner Dixon" userId="d5b2ae9e-9213-4442-b7df-4db8cbe51e5d" providerId="ADAL" clId="{8F2ED3C3-D947-4BF2-BD25-6F5B70340A35}" dt="2024-05-29T20:32:47.433" v="820" actId="165"/>
          <ac:grpSpMkLst>
            <pc:docMk/>
            <pc:sldMk cId="634515670" sldId="2147376328"/>
            <ac:grpSpMk id="21" creationId="{08D67EF9-1730-4990-7509-B07F3FAE0C94}"/>
          </ac:grpSpMkLst>
        </pc:grpChg>
        <pc:grpChg chg="add del mod topLvl">
          <ac:chgData name="Leah Montner Dixon" userId="d5b2ae9e-9213-4442-b7df-4db8cbe51e5d" providerId="ADAL" clId="{8F2ED3C3-D947-4BF2-BD25-6F5B70340A35}" dt="2024-05-29T20:36:36.422" v="908" actId="165"/>
          <ac:grpSpMkLst>
            <pc:docMk/>
            <pc:sldMk cId="634515670" sldId="2147376328"/>
            <ac:grpSpMk id="24" creationId="{2AD82504-D7BF-28A0-74B2-606EC952E673}"/>
          </ac:grpSpMkLst>
        </pc:grpChg>
        <pc:grpChg chg="add del mod topLvl">
          <ac:chgData name="Leah Montner Dixon" userId="d5b2ae9e-9213-4442-b7df-4db8cbe51e5d" providerId="ADAL" clId="{8F2ED3C3-D947-4BF2-BD25-6F5B70340A35}" dt="2024-05-29T20:36:36.422" v="908" actId="165"/>
          <ac:grpSpMkLst>
            <pc:docMk/>
            <pc:sldMk cId="634515670" sldId="2147376328"/>
            <ac:grpSpMk id="25" creationId="{C63CC593-2DD3-948F-7F3B-241BE64E402D}"/>
          </ac:grpSpMkLst>
        </pc:grpChg>
        <pc:grpChg chg="add del mod topLvl">
          <ac:chgData name="Leah Montner Dixon" userId="d5b2ae9e-9213-4442-b7df-4db8cbe51e5d" providerId="ADAL" clId="{8F2ED3C3-D947-4BF2-BD25-6F5B70340A35}" dt="2024-05-29T20:36:36.422" v="908" actId="165"/>
          <ac:grpSpMkLst>
            <pc:docMk/>
            <pc:sldMk cId="634515670" sldId="2147376328"/>
            <ac:grpSpMk id="26" creationId="{1E57E373-0B8D-2CCF-5EA7-F6911A334C80}"/>
          </ac:grpSpMkLst>
        </pc:grpChg>
        <pc:grpChg chg="add del mod topLvl">
          <ac:chgData name="Leah Montner Dixon" userId="d5b2ae9e-9213-4442-b7df-4db8cbe51e5d" providerId="ADAL" clId="{8F2ED3C3-D947-4BF2-BD25-6F5B70340A35}" dt="2024-05-29T20:36:36.422" v="908" actId="165"/>
          <ac:grpSpMkLst>
            <pc:docMk/>
            <pc:sldMk cId="634515670" sldId="2147376328"/>
            <ac:grpSpMk id="27" creationId="{1484E4AF-4B4F-7D9B-C80E-8062353CC7FE}"/>
          </ac:grpSpMkLst>
        </pc:grpChg>
        <pc:grpChg chg="add del mod">
          <ac:chgData name="Leah Montner Dixon" userId="d5b2ae9e-9213-4442-b7df-4db8cbe51e5d" providerId="ADAL" clId="{8F2ED3C3-D947-4BF2-BD25-6F5B70340A35}" dt="2024-05-29T20:36:33.716" v="907" actId="165"/>
          <ac:grpSpMkLst>
            <pc:docMk/>
            <pc:sldMk cId="634515670" sldId="2147376328"/>
            <ac:grpSpMk id="28" creationId="{89990A49-4F04-6086-1111-6C2EDAF53FDC}"/>
          </ac:grpSpMkLst>
        </pc:grpChg>
        <pc:picChg chg="add mod">
          <ac:chgData name="Leah Montner Dixon" userId="d5b2ae9e-9213-4442-b7df-4db8cbe51e5d" providerId="ADAL" clId="{8F2ED3C3-D947-4BF2-BD25-6F5B70340A35}" dt="2024-05-29T20:27:13.378" v="459"/>
          <ac:picMkLst>
            <pc:docMk/>
            <pc:sldMk cId="634515670" sldId="2147376328"/>
            <ac:picMk id="2" creationId="{542AA119-E5B4-25E2-2CA7-5D771CFC94B4}"/>
          </ac:picMkLst>
        </pc:picChg>
        <pc:picChg chg="add mod ord modCrop">
          <ac:chgData name="Leah Montner Dixon" userId="d5b2ae9e-9213-4442-b7df-4db8cbe51e5d" providerId="ADAL" clId="{8F2ED3C3-D947-4BF2-BD25-6F5B70340A35}" dt="2024-05-29T20:37:13.904" v="982" actId="732"/>
          <ac:picMkLst>
            <pc:docMk/>
            <pc:sldMk cId="634515670" sldId="2147376328"/>
            <ac:picMk id="23" creationId="{FEA80C43-2EFC-3986-C40A-229057AD67B1}"/>
          </ac:picMkLst>
        </pc:picChg>
        <pc:picChg chg="del mod">
          <ac:chgData name="Leah Montner Dixon" userId="d5b2ae9e-9213-4442-b7df-4db8cbe51e5d" providerId="ADAL" clId="{8F2ED3C3-D947-4BF2-BD25-6F5B70340A35}" dt="2024-05-29T20:31:44.633" v="803" actId="478"/>
          <ac:picMkLst>
            <pc:docMk/>
            <pc:sldMk cId="634515670" sldId="2147376328"/>
            <ac:picMk id="4098" creationId="{C1947E3C-1009-23A9-5FDA-0957EB78F0B0}"/>
          </ac:picMkLst>
        </pc:picChg>
      </pc:sldChg>
      <pc:sldChg chg="addSp delSp modSp mod ord modNotesTx">
        <pc:chgData name="Leah Montner Dixon" userId="d5b2ae9e-9213-4442-b7df-4db8cbe51e5d" providerId="ADAL" clId="{8F2ED3C3-D947-4BF2-BD25-6F5B70340A35}" dt="2024-05-30T20:06:05.882" v="5212" actId="20577"/>
        <pc:sldMkLst>
          <pc:docMk/>
          <pc:sldMk cId="1083432643" sldId="2147376329"/>
        </pc:sldMkLst>
        <pc:spChg chg="add mod">
          <ac:chgData name="Leah Montner Dixon" userId="d5b2ae9e-9213-4442-b7df-4db8cbe51e5d" providerId="ADAL" clId="{8F2ED3C3-D947-4BF2-BD25-6F5B70340A35}" dt="2024-05-30T15:09:25.122" v="1238"/>
          <ac:spMkLst>
            <pc:docMk/>
            <pc:sldMk cId="1083432643" sldId="2147376329"/>
            <ac:spMk id="3" creationId="{B1D35E44-7925-36C4-F5D3-146B0CBF0A4A}"/>
          </ac:spMkLst>
        </pc:spChg>
        <pc:spChg chg="add mod">
          <ac:chgData name="Leah Montner Dixon" userId="d5b2ae9e-9213-4442-b7df-4db8cbe51e5d" providerId="ADAL" clId="{8F2ED3C3-D947-4BF2-BD25-6F5B70340A35}" dt="2024-05-30T15:09:25.122" v="1238"/>
          <ac:spMkLst>
            <pc:docMk/>
            <pc:sldMk cId="1083432643" sldId="2147376329"/>
            <ac:spMk id="4" creationId="{69DE64FF-C641-19A1-3E74-AD51BFB2FFAB}"/>
          </ac:spMkLst>
        </pc:spChg>
        <pc:spChg chg="add del mod">
          <ac:chgData name="Leah Montner Dixon" userId="d5b2ae9e-9213-4442-b7df-4db8cbe51e5d" providerId="ADAL" clId="{8F2ED3C3-D947-4BF2-BD25-6F5B70340A35}" dt="2024-05-30T19:39:37.752" v="4603" actId="478"/>
          <ac:spMkLst>
            <pc:docMk/>
            <pc:sldMk cId="1083432643" sldId="2147376329"/>
            <ac:spMk id="5" creationId="{E7BA6610-E343-C542-6E9B-7B90A314838D}"/>
          </ac:spMkLst>
        </pc:spChg>
        <pc:spChg chg="add mod">
          <ac:chgData name="Leah Montner Dixon" userId="d5b2ae9e-9213-4442-b7df-4db8cbe51e5d" providerId="ADAL" clId="{8F2ED3C3-D947-4BF2-BD25-6F5B70340A35}" dt="2024-05-30T19:43:20.878" v="4919" actId="1036"/>
          <ac:spMkLst>
            <pc:docMk/>
            <pc:sldMk cId="1083432643" sldId="2147376329"/>
            <ac:spMk id="6" creationId="{D051F7AA-C13D-2E0B-293E-7BD3D6F4B21D}"/>
          </ac:spMkLst>
        </pc:spChg>
        <pc:spChg chg="add mod">
          <ac:chgData name="Leah Montner Dixon" userId="d5b2ae9e-9213-4442-b7df-4db8cbe51e5d" providerId="ADAL" clId="{8F2ED3C3-D947-4BF2-BD25-6F5B70340A35}" dt="2024-05-30T20:06:05.882" v="5212" actId="20577"/>
          <ac:spMkLst>
            <pc:docMk/>
            <pc:sldMk cId="1083432643" sldId="2147376329"/>
            <ac:spMk id="7" creationId="{F51BE235-8156-64D7-97E6-BB31CE2A6994}"/>
          </ac:spMkLst>
        </pc:spChg>
        <pc:spChg chg="add mod ord">
          <ac:chgData name="Leah Montner Dixon" userId="d5b2ae9e-9213-4442-b7df-4db8cbe51e5d" providerId="ADAL" clId="{8F2ED3C3-D947-4BF2-BD25-6F5B70340A35}" dt="2024-05-30T19:43:54.211" v="4921" actId="167"/>
          <ac:spMkLst>
            <pc:docMk/>
            <pc:sldMk cId="1083432643" sldId="2147376329"/>
            <ac:spMk id="8" creationId="{013C3CB7-486A-1516-6F40-B18C8273CD25}"/>
          </ac:spMkLst>
        </pc:spChg>
        <pc:spChg chg="add mod">
          <ac:chgData name="Leah Montner Dixon" userId="d5b2ae9e-9213-4442-b7df-4db8cbe51e5d" providerId="ADAL" clId="{8F2ED3C3-D947-4BF2-BD25-6F5B70340A35}" dt="2024-05-30T19:50:10.860" v="5039" actId="12788"/>
          <ac:spMkLst>
            <pc:docMk/>
            <pc:sldMk cId="1083432643" sldId="2147376329"/>
            <ac:spMk id="9" creationId="{35D0F336-D190-EE8F-65BB-648D5F751FD5}"/>
          </ac:spMkLst>
        </pc:spChg>
        <pc:graphicFrameChg chg="add mod">
          <ac:chgData name="Leah Montner Dixon" userId="d5b2ae9e-9213-4442-b7df-4db8cbe51e5d" providerId="ADAL" clId="{8F2ED3C3-D947-4BF2-BD25-6F5B70340A35}" dt="2024-05-30T19:50:16.343" v="5040" actId="12788"/>
          <ac:graphicFrameMkLst>
            <pc:docMk/>
            <pc:sldMk cId="1083432643" sldId="2147376329"/>
            <ac:graphicFrameMk id="12" creationId="{FBF07BA8-37E6-8069-1CB5-D1B50173AB3D}"/>
          </ac:graphicFrameMkLst>
        </pc:graphicFrameChg>
        <pc:picChg chg="add mod">
          <ac:chgData name="Leah Montner Dixon" userId="d5b2ae9e-9213-4442-b7df-4db8cbe51e5d" providerId="ADAL" clId="{8F2ED3C3-D947-4BF2-BD25-6F5B70340A35}" dt="2024-05-30T15:09:25.122" v="1238"/>
          <ac:picMkLst>
            <pc:docMk/>
            <pc:sldMk cId="1083432643" sldId="2147376329"/>
            <ac:picMk id="2" creationId="{538433CD-088A-EC33-A10D-5D7A4CF10236}"/>
          </ac:picMkLst>
        </pc:picChg>
        <pc:picChg chg="del mod">
          <ac:chgData name="Leah Montner Dixon" userId="d5b2ae9e-9213-4442-b7df-4db8cbe51e5d" providerId="ADAL" clId="{8F2ED3C3-D947-4BF2-BD25-6F5B70340A35}" dt="2024-05-30T19:50:01.948" v="5036" actId="478"/>
          <ac:picMkLst>
            <pc:docMk/>
            <pc:sldMk cId="1083432643" sldId="2147376329"/>
            <ac:picMk id="1026" creationId="{DFAEE119-B356-6EF3-D12B-84D0B1E6D9D0}"/>
          </ac:picMkLst>
        </pc:picChg>
      </pc:sldChg>
      <pc:sldChg chg="addSp delSp modSp mod ord">
        <pc:chgData name="Leah Montner Dixon" userId="d5b2ae9e-9213-4442-b7df-4db8cbe51e5d" providerId="ADAL" clId="{8F2ED3C3-D947-4BF2-BD25-6F5B70340A35}" dt="2024-06-06T15:23:58.367" v="6039" actId="1037"/>
        <pc:sldMkLst>
          <pc:docMk/>
          <pc:sldMk cId="2318376956" sldId="2147376330"/>
        </pc:sldMkLst>
        <pc:spChg chg="add mod">
          <ac:chgData name="Leah Montner Dixon" userId="d5b2ae9e-9213-4442-b7df-4db8cbe51e5d" providerId="ADAL" clId="{8F2ED3C3-D947-4BF2-BD25-6F5B70340A35}" dt="2024-05-30T15:09:28.669" v="1241"/>
          <ac:spMkLst>
            <pc:docMk/>
            <pc:sldMk cId="2318376956" sldId="2147376330"/>
            <ac:spMk id="4" creationId="{8604B78A-FBA9-2868-47B0-ACE4E34259AE}"/>
          </ac:spMkLst>
        </pc:spChg>
        <pc:spChg chg="add mod">
          <ac:chgData name="Leah Montner Dixon" userId="d5b2ae9e-9213-4442-b7df-4db8cbe51e5d" providerId="ADAL" clId="{8F2ED3C3-D947-4BF2-BD25-6F5B70340A35}" dt="2024-05-30T15:09:28.669" v="1241"/>
          <ac:spMkLst>
            <pc:docMk/>
            <pc:sldMk cId="2318376956" sldId="2147376330"/>
            <ac:spMk id="5" creationId="{201DDC5F-A133-8B5A-D41D-E7BE92512780}"/>
          </ac:spMkLst>
        </pc:spChg>
        <pc:spChg chg="add mod">
          <ac:chgData name="Leah Montner Dixon" userId="d5b2ae9e-9213-4442-b7df-4db8cbe51e5d" providerId="ADAL" clId="{8F2ED3C3-D947-4BF2-BD25-6F5B70340A35}" dt="2024-05-30T17:53:13.340" v="3455"/>
          <ac:spMkLst>
            <pc:docMk/>
            <pc:sldMk cId="2318376956" sldId="2147376330"/>
            <ac:spMk id="6" creationId="{8518894A-F026-ED3C-199A-6AD16FC3A2E3}"/>
          </ac:spMkLst>
        </pc:spChg>
        <pc:picChg chg="add mod">
          <ac:chgData name="Leah Montner Dixon" userId="d5b2ae9e-9213-4442-b7df-4db8cbe51e5d" providerId="ADAL" clId="{8F2ED3C3-D947-4BF2-BD25-6F5B70340A35}" dt="2024-05-30T15:09:28.669" v="1241"/>
          <ac:picMkLst>
            <pc:docMk/>
            <pc:sldMk cId="2318376956" sldId="2147376330"/>
            <ac:picMk id="2" creationId="{8469C421-35A5-EEEA-B49E-23654E2A9A87}"/>
          </ac:picMkLst>
        </pc:picChg>
        <pc:picChg chg="add mod">
          <ac:chgData name="Leah Montner Dixon" userId="d5b2ae9e-9213-4442-b7df-4db8cbe51e5d" providerId="ADAL" clId="{8F2ED3C3-D947-4BF2-BD25-6F5B70340A35}" dt="2024-06-06T15:23:58.367" v="6039" actId="1037"/>
          <ac:picMkLst>
            <pc:docMk/>
            <pc:sldMk cId="2318376956" sldId="2147376330"/>
            <ac:picMk id="3" creationId="{1CF11D16-A894-D66C-66CE-2E17E12EA904}"/>
          </ac:picMkLst>
        </pc:picChg>
        <pc:picChg chg="add mod">
          <ac:chgData name="Leah Montner Dixon" userId="d5b2ae9e-9213-4442-b7df-4db8cbe51e5d" providerId="ADAL" clId="{8F2ED3C3-D947-4BF2-BD25-6F5B70340A35}" dt="2024-05-30T14:49:13.954" v="1228" actId="1076"/>
          <ac:picMkLst>
            <pc:docMk/>
            <pc:sldMk cId="2318376956" sldId="2147376330"/>
            <ac:picMk id="3" creationId="{BF70C422-7A7C-C4B3-3A62-2856EC2FD084}"/>
          </ac:picMkLst>
        </pc:picChg>
        <pc:picChg chg="del mod">
          <ac:chgData name="Leah Montner Dixon" userId="d5b2ae9e-9213-4442-b7df-4db8cbe51e5d" providerId="ADAL" clId="{8F2ED3C3-D947-4BF2-BD25-6F5B70340A35}" dt="2024-05-30T14:48:51.157" v="1222" actId="478"/>
          <ac:picMkLst>
            <pc:docMk/>
            <pc:sldMk cId="2318376956" sldId="2147376330"/>
            <ac:picMk id="1026" creationId="{2EB21A37-46B1-13BD-65E8-4F0F41AD5C08}"/>
          </ac:picMkLst>
        </pc:picChg>
        <pc:picChg chg="add mod">
          <ac:chgData name="Leah Montner Dixon" userId="d5b2ae9e-9213-4442-b7df-4db8cbe51e5d" providerId="ADAL" clId="{8F2ED3C3-D947-4BF2-BD25-6F5B70340A35}" dt="2024-05-30T14:49:12.295" v="1226" actId="1076"/>
          <ac:picMkLst>
            <pc:docMk/>
            <pc:sldMk cId="2318376956" sldId="2147376330"/>
            <ac:picMk id="2050" creationId="{586247F3-BE09-B90D-9435-80BBC921566E}"/>
          </ac:picMkLst>
        </pc:picChg>
      </pc:sldChg>
      <pc:sldChg chg="delSp del">
        <pc:chgData name="Leah Montner Dixon" userId="d5b2ae9e-9213-4442-b7df-4db8cbe51e5d" providerId="ADAL" clId="{8F2ED3C3-D947-4BF2-BD25-6F5B70340A35}" dt="2024-05-29T19:21:12.664" v="331" actId="47"/>
        <pc:sldMkLst>
          <pc:docMk/>
          <pc:sldMk cId="300800550" sldId="2147376331"/>
        </pc:sldMkLst>
        <pc:picChg chg="del">
          <ac:chgData name="Leah Montner Dixon" userId="d5b2ae9e-9213-4442-b7df-4db8cbe51e5d" providerId="ADAL" clId="{8F2ED3C3-D947-4BF2-BD25-6F5B70340A35}" dt="2024-05-29T19:20:58.503" v="326" actId="21"/>
          <ac:picMkLst>
            <pc:docMk/>
            <pc:sldMk cId="300800550" sldId="2147376331"/>
            <ac:picMk id="2050" creationId="{586247F3-BE09-B90D-9435-80BBC921566E}"/>
          </ac:picMkLst>
        </pc:picChg>
      </pc:sldChg>
      <pc:sldChg chg="add del ord">
        <pc:chgData name="Leah Montner Dixon" userId="d5b2ae9e-9213-4442-b7df-4db8cbe51e5d" providerId="ADAL" clId="{8F2ED3C3-D947-4BF2-BD25-6F5B70340A35}" dt="2024-05-29T20:26:58.517" v="457" actId="2696"/>
        <pc:sldMkLst>
          <pc:docMk/>
          <pc:sldMk cId="1565358112" sldId="2147376332"/>
        </pc:sldMkLst>
      </pc:sldChg>
      <pc:sldChg chg="add del">
        <pc:chgData name="Leah Montner Dixon" userId="d5b2ae9e-9213-4442-b7df-4db8cbe51e5d" providerId="ADAL" clId="{8F2ED3C3-D947-4BF2-BD25-6F5B70340A35}" dt="2024-05-30T13:55:21.600" v="1187" actId="2696"/>
        <pc:sldMkLst>
          <pc:docMk/>
          <pc:sldMk cId="3858652783" sldId="2147376332"/>
        </pc:sldMkLst>
      </pc:sldChg>
      <pc:sldChg chg="addSp modSp del ord">
        <pc:chgData name="Leah Montner Dixon" userId="d5b2ae9e-9213-4442-b7df-4db8cbe51e5d" providerId="ADAL" clId="{8F2ED3C3-D947-4BF2-BD25-6F5B70340A35}" dt="2024-05-30T15:35:19.268" v="1735" actId="47"/>
        <pc:sldMkLst>
          <pc:docMk/>
          <pc:sldMk cId="3957916236" sldId="2147376333"/>
        </pc:sldMkLst>
        <pc:spChg chg="add mod">
          <ac:chgData name="Leah Montner Dixon" userId="d5b2ae9e-9213-4442-b7df-4db8cbe51e5d" providerId="ADAL" clId="{8F2ED3C3-D947-4BF2-BD25-6F5B70340A35}" dt="2024-05-30T15:09:47.754" v="1250"/>
          <ac:spMkLst>
            <pc:docMk/>
            <pc:sldMk cId="3957916236" sldId="2147376333"/>
            <ac:spMk id="4" creationId="{82B98F6A-3825-FA65-F3F2-C97C7487DFE5}"/>
          </ac:spMkLst>
        </pc:spChg>
        <pc:spChg chg="add mod">
          <ac:chgData name="Leah Montner Dixon" userId="d5b2ae9e-9213-4442-b7df-4db8cbe51e5d" providerId="ADAL" clId="{8F2ED3C3-D947-4BF2-BD25-6F5B70340A35}" dt="2024-05-30T15:09:47.754" v="1250"/>
          <ac:spMkLst>
            <pc:docMk/>
            <pc:sldMk cId="3957916236" sldId="2147376333"/>
            <ac:spMk id="6" creationId="{448C8AD5-D509-2BC0-B992-9D0049F10459}"/>
          </ac:spMkLst>
        </pc:spChg>
        <pc:picChg chg="add mod">
          <ac:chgData name="Leah Montner Dixon" userId="d5b2ae9e-9213-4442-b7df-4db8cbe51e5d" providerId="ADAL" clId="{8F2ED3C3-D947-4BF2-BD25-6F5B70340A35}" dt="2024-05-30T15:09:47.754" v="1250"/>
          <ac:picMkLst>
            <pc:docMk/>
            <pc:sldMk cId="3957916236" sldId="2147376333"/>
            <ac:picMk id="2" creationId="{D9F7344C-61B3-25B3-B66F-89D033D28E56}"/>
          </ac:picMkLst>
        </pc:picChg>
      </pc:sldChg>
      <pc:sldChg chg="ord">
        <pc:chgData name="Leah Montner Dixon" userId="d5b2ae9e-9213-4442-b7df-4db8cbe51e5d" providerId="ADAL" clId="{8F2ED3C3-D947-4BF2-BD25-6F5B70340A35}" dt="2024-05-29T19:45:02.880" v="399"/>
        <pc:sldMkLst>
          <pc:docMk/>
          <pc:sldMk cId="2637148642" sldId="2147376335"/>
        </pc:sldMkLst>
      </pc:sldChg>
      <pc:sldChg chg="ord">
        <pc:chgData name="Leah Montner Dixon" userId="d5b2ae9e-9213-4442-b7df-4db8cbe51e5d" providerId="ADAL" clId="{8F2ED3C3-D947-4BF2-BD25-6F5B70340A35}" dt="2024-05-29T19:44:39.440" v="397"/>
        <pc:sldMkLst>
          <pc:docMk/>
          <pc:sldMk cId="2736590272" sldId="2147376336"/>
        </pc:sldMkLst>
      </pc:sldChg>
      <pc:sldChg chg="ord">
        <pc:chgData name="Leah Montner Dixon" userId="d5b2ae9e-9213-4442-b7df-4db8cbe51e5d" providerId="ADAL" clId="{8F2ED3C3-D947-4BF2-BD25-6F5B70340A35}" dt="2024-05-29T19:43:50.233" v="393"/>
        <pc:sldMkLst>
          <pc:docMk/>
          <pc:sldMk cId="4085750728" sldId="2147376337"/>
        </pc:sldMkLst>
      </pc:sldChg>
      <pc:sldChg chg="modSp mod">
        <pc:chgData name="Leah Montner Dixon" userId="d5b2ae9e-9213-4442-b7df-4db8cbe51e5d" providerId="ADAL" clId="{8F2ED3C3-D947-4BF2-BD25-6F5B70340A35}" dt="2024-05-29T18:36:37.583" v="285" actId="20577"/>
        <pc:sldMkLst>
          <pc:docMk/>
          <pc:sldMk cId="739230498" sldId="2147376338"/>
        </pc:sldMkLst>
        <pc:spChg chg="mod">
          <ac:chgData name="Leah Montner Dixon" userId="d5b2ae9e-9213-4442-b7df-4db8cbe51e5d" providerId="ADAL" clId="{8F2ED3C3-D947-4BF2-BD25-6F5B70340A35}" dt="2024-05-29T18:36:37.583" v="285" actId="20577"/>
          <ac:spMkLst>
            <pc:docMk/>
            <pc:sldMk cId="739230498" sldId="2147376338"/>
            <ac:spMk id="7" creationId="{D1ED556F-26AC-9BB6-A59E-66BBC930C1BE}"/>
          </ac:spMkLst>
        </pc:spChg>
      </pc:sldChg>
      <pc:sldChg chg="ord">
        <pc:chgData name="Leah Montner Dixon" userId="d5b2ae9e-9213-4442-b7df-4db8cbe51e5d" providerId="ADAL" clId="{8F2ED3C3-D947-4BF2-BD25-6F5B70340A35}" dt="2024-05-29T20:25:56.659" v="448"/>
        <pc:sldMkLst>
          <pc:docMk/>
          <pc:sldMk cId="1102302557" sldId="2147376340"/>
        </pc:sldMkLst>
      </pc:sldChg>
      <pc:sldChg chg="add del ord">
        <pc:chgData name="Leah Montner Dixon" userId="d5b2ae9e-9213-4442-b7df-4db8cbe51e5d" providerId="ADAL" clId="{8F2ED3C3-D947-4BF2-BD25-6F5B70340A35}" dt="2024-05-30T15:18:34.422" v="1569" actId="2696"/>
        <pc:sldMkLst>
          <pc:docMk/>
          <pc:sldMk cId="1389588273" sldId="2147376341"/>
        </pc:sldMkLst>
      </pc:sldChg>
      <pc:sldChg chg="addSp new del mod ord">
        <pc:chgData name="Leah Montner Dixon" userId="d5b2ae9e-9213-4442-b7df-4db8cbe51e5d" providerId="ADAL" clId="{8F2ED3C3-D947-4BF2-BD25-6F5B70340A35}" dt="2024-05-30T14:46:53.404" v="1209" actId="2696"/>
        <pc:sldMkLst>
          <pc:docMk/>
          <pc:sldMk cId="4128171736" sldId="2147376341"/>
        </pc:sldMkLst>
        <pc:picChg chg="add">
          <ac:chgData name="Leah Montner Dixon" userId="d5b2ae9e-9213-4442-b7df-4db8cbe51e5d" providerId="ADAL" clId="{8F2ED3C3-D947-4BF2-BD25-6F5B70340A35}" dt="2024-05-29T18:32:06.182" v="259" actId="22"/>
          <ac:picMkLst>
            <pc:docMk/>
            <pc:sldMk cId="4128171736" sldId="2147376341"/>
            <ac:picMk id="3" creationId="{23FE9C86-CC03-E2E6-F5F7-8C0C1F12E960}"/>
          </ac:picMkLst>
        </pc:picChg>
      </pc:sldChg>
      <pc:sldChg chg="add del">
        <pc:chgData name="Leah Montner Dixon" userId="d5b2ae9e-9213-4442-b7df-4db8cbe51e5d" providerId="ADAL" clId="{8F2ED3C3-D947-4BF2-BD25-6F5B70340A35}" dt="2024-05-30T13:55:21.600" v="1187" actId="2696"/>
        <pc:sldMkLst>
          <pc:docMk/>
          <pc:sldMk cId="1466256593" sldId="2147376342"/>
        </pc:sldMkLst>
      </pc:sldChg>
      <pc:sldChg chg="addSp new del mod ord">
        <pc:chgData name="Leah Montner Dixon" userId="d5b2ae9e-9213-4442-b7df-4db8cbe51e5d" providerId="ADAL" clId="{8F2ED3C3-D947-4BF2-BD25-6F5B70340A35}" dt="2024-05-29T20:26:17.326" v="451" actId="2696"/>
        <pc:sldMkLst>
          <pc:docMk/>
          <pc:sldMk cId="3429021561" sldId="2147376342"/>
        </pc:sldMkLst>
        <pc:picChg chg="add">
          <ac:chgData name="Leah Montner Dixon" userId="d5b2ae9e-9213-4442-b7df-4db8cbe51e5d" providerId="ADAL" clId="{8F2ED3C3-D947-4BF2-BD25-6F5B70340A35}" dt="2024-05-29T18:32:26.450" v="261" actId="22"/>
          <ac:picMkLst>
            <pc:docMk/>
            <pc:sldMk cId="3429021561" sldId="2147376342"/>
            <ac:picMk id="3" creationId="{3BE31473-BA4B-BCC5-B48E-A9180D4191C1}"/>
          </ac:picMkLst>
        </pc:picChg>
      </pc:sldChg>
      <pc:sldChg chg="delSp add del mod">
        <pc:chgData name="Leah Montner Dixon" userId="d5b2ae9e-9213-4442-b7df-4db8cbe51e5d" providerId="ADAL" clId="{8F2ED3C3-D947-4BF2-BD25-6F5B70340A35}" dt="2024-05-30T14:11:25.398" v="1196" actId="47"/>
        <pc:sldMkLst>
          <pc:docMk/>
          <pc:sldMk cId="2784067088" sldId="2147376343"/>
        </pc:sldMkLst>
        <pc:picChg chg="del">
          <ac:chgData name="Leah Montner Dixon" userId="d5b2ae9e-9213-4442-b7df-4db8cbe51e5d" providerId="ADAL" clId="{8F2ED3C3-D947-4BF2-BD25-6F5B70340A35}" dt="2024-05-30T14:11:20.723" v="1193" actId="21"/>
          <ac:picMkLst>
            <pc:docMk/>
            <pc:sldMk cId="2784067088" sldId="2147376343"/>
            <ac:picMk id="3" creationId="{BDC70E10-15FA-9CF9-AE60-2B053C0530D6}"/>
          </ac:picMkLst>
        </pc:picChg>
      </pc:sldChg>
      <pc:sldChg chg="addSp new del mod ord">
        <pc:chgData name="Leah Montner Dixon" userId="d5b2ae9e-9213-4442-b7df-4db8cbe51e5d" providerId="ADAL" clId="{8F2ED3C3-D947-4BF2-BD25-6F5B70340A35}" dt="2024-05-29T19:24:41.002" v="357" actId="2696"/>
        <pc:sldMkLst>
          <pc:docMk/>
          <pc:sldMk cId="3125813235" sldId="2147376343"/>
        </pc:sldMkLst>
        <pc:picChg chg="add">
          <ac:chgData name="Leah Montner Dixon" userId="d5b2ae9e-9213-4442-b7df-4db8cbe51e5d" providerId="ADAL" clId="{8F2ED3C3-D947-4BF2-BD25-6F5B70340A35}" dt="2024-05-29T18:32:41.782" v="263" actId="22"/>
          <ac:picMkLst>
            <pc:docMk/>
            <pc:sldMk cId="3125813235" sldId="2147376343"/>
            <ac:picMk id="3" creationId="{BDC70E10-15FA-9CF9-AE60-2B053C0530D6}"/>
          </ac:picMkLst>
        </pc:picChg>
      </pc:sldChg>
      <pc:sldChg chg="addSp modSp new mod ord">
        <pc:chgData name="Leah Montner Dixon" userId="d5b2ae9e-9213-4442-b7df-4db8cbe51e5d" providerId="ADAL" clId="{8F2ED3C3-D947-4BF2-BD25-6F5B70340A35}" dt="2024-06-06T15:25:52.142" v="6086" actId="1035"/>
        <pc:sldMkLst>
          <pc:docMk/>
          <pc:sldMk cId="1045854534" sldId="2147376344"/>
        </pc:sldMkLst>
        <pc:spChg chg="add">
          <ac:chgData name="Leah Montner Dixon" userId="d5b2ae9e-9213-4442-b7df-4db8cbe51e5d" providerId="ADAL" clId="{8F2ED3C3-D947-4BF2-BD25-6F5B70340A35}" dt="2024-06-06T15:25:00.303" v="6043"/>
          <ac:spMkLst>
            <pc:docMk/>
            <pc:sldMk cId="1045854534" sldId="2147376344"/>
            <ac:spMk id="3" creationId="{BD5FCB63-DE25-7201-B184-7EBF0F15FBFC}"/>
          </ac:spMkLst>
        </pc:spChg>
        <pc:spChg chg="add mod">
          <ac:chgData name="Leah Montner Dixon" userId="d5b2ae9e-9213-4442-b7df-4db8cbe51e5d" providerId="ADAL" clId="{8F2ED3C3-D947-4BF2-BD25-6F5B70340A35}" dt="2024-05-30T15:09:41.657" v="1247"/>
          <ac:spMkLst>
            <pc:docMk/>
            <pc:sldMk cId="1045854534" sldId="2147376344"/>
            <ac:spMk id="4" creationId="{E63A2AF6-70F5-8D63-1509-6BE216A48CDD}"/>
          </ac:spMkLst>
        </pc:spChg>
        <pc:spChg chg="add mod">
          <ac:chgData name="Leah Montner Dixon" userId="d5b2ae9e-9213-4442-b7df-4db8cbe51e5d" providerId="ADAL" clId="{8F2ED3C3-D947-4BF2-BD25-6F5B70340A35}" dt="2024-05-30T15:09:41.657" v="1247"/>
          <ac:spMkLst>
            <pc:docMk/>
            <pc:sldMk cId="1045854534" sldId="2147376344"/>
            <ac:spMk id="5" creationId="{E1DE42F3-FB0D-A009-D374-364DEF885DF6}"/>
          </ac:spMkLst>
        </pc:spChg>
        <pc:spChg chg="add mod">
          <ac:chgData name="Leah Montner Dixon" userId="d5b2ae9e-9213-4442-b7df-4db8cbe51e5d" providerId="ADAL" clId="{8F2ED3C3-D947-4BF2-BD25-6F5B70340A35}" dt="2024-05-30T17:53:28.136" v="3461"/>
          <ac:spMkLst>
            <pc:docMk/>
            <pc:sldMk cId="1045854534" sldId="2147376344"/>
            <ac:spMk id="6" creationId="{5B69F90B-6885-383F-C246-76DA1E924F3B}"/>
          </ac:spMkLst>
        </pc:spChg>
        <pc:picChg chg="add mod">
          <ac:chgData name="Leah Montner Dixon" userId="d5b2ae9e-9213-4442-b7df-4db8cbe51e5d" providerId="ADAL" clId="{8F2ED3C3-D947-4BF2-BD25-6F5B70340A35}" dt="2024-05-30T15:09:41.657" v="1247"/>
          <ac:picMkLst>
            <pc:docMk/>
            <pc:sldMk cId="1045854534" sldId="2147376344"/>
            <ac:picMk id="2" creationId="{4DD0BB3A-ED0F-3352-3545-332F7CEBBB5D}"/>
          </ac:picMkLst>
        </pc:picChg>
        <pc:picChg chg="add">
          <ac:chgData name="Leah Montner Dixon" userId="d5b2ae9e-9213-4442-b7df-4db8cbe51e5d" providerId="ADAL" clId="{8F2ED3C3-D947-4BF2-BD25-6F5B70340A35}" dt="2024-05-29T18:33:25.751" v="265" actId="22"/>
          <ac:picMkLst>
            <pc:docMk/>
            <pc:sldMk cId="1045854534" sldId="2147376344"/>
            <ac:picMk id="3" creationId="{6ABCC5C0-1104-D876-3937-E32FD19F087B}"/>
          </ac:picMkLst>
        </pc:picChg>
        <pc:picChg chg="add mod">
          <ac:chgData name="Leah Montner Dixon" userId="d5b2ae9e-9213-4442-b7df-4db8cbe51e5d" providerId="ADAL" clId="{8F2ED3C3-D947-4BF2-BD25-6F5B70340A35}" dt="2024-06-06T15:25:52.142" v="6086" actId="1035"/>
          <ac:picMkLst>
            <pc:docMk/>
            <pc:sldMk cId="1045854534" sldId="2147376344"/>
            <ac:picMk id="7172" creationId="{B6AB6926-BA73-7764-5330-A00C24045344}"/>
          </ac:picMkLst>
        </pc:picChg>
      </pc:sldChg>
      <pc:sldChg chg="addSp modSp new mod ord">
        <pc:chgData name="Leah Montner Dixon" userId="d5b2ae9e-9213-4442-b7df-4db8cbe51e5d" providerId="ADAL" clId="{8F2ED3C3-D947-4BF2-BD25-6F5B70340A35}" dt="2024-05-30T17:53:29.256" v="3462"/>
        <pc:sldMkLst>
          <pc:docMk/>
          <pc:sldMk cId="3436636753" sldId="2147376345"/>
        </pc:sldMkLst>
        <pc:spChg chg="add mod">
          <ac:chgData name="Leah Montner Dixon" userId="d5b2ae9e-9213-4442-b7df-4db8cbe51e5d" providerId="ADAL" clId="{8F2ED3C3-D947-4BF2-BD25-6F5B70340A35}" dt="2024-05-30T15:09:42.677" v="1248"/>
          <ac:spMkLst>
            <pc:docMk/>
            <pc:sldMk cId="3436636753" sldId="2147376345"/>
            <ac:spMk id="4" creationId="{C20133A4-BAF9-D254-AFD2-A91E89AD1BDF}"/>
          </ac:spMkLst>
        </pc:spChg>
        <pc:spChg chg="add mod">
          <ac:chgData name="Leah Montner Dixon" userId="d5b2ae9e-9213-4442-b7df-4db8cbe51e5d" providerId="ADAL" clId="{8F2ED3C3-D947-4BF2-BD25-6F5B70340A35}" dt="2024-05-30T15:09:42.677" v="1248"/>
          <ac:spMkLst>
            <pc:docMk/>
            <pc:sldMk cId="3436636753" sldId="2147376345"/>
            <ac:spMk id="5" creationId="{1BAE0FDF-7EDA-347B-CC3D-AA894C2FA175}"/>
          </ac:spMkLst>
        </pc:spChg>
        <pc:spChg chg="add mod">
          <ac:chgData name="Leah Montner Dixon" userId="d5b2ae9e-9213-4442-b7df-4db8cbe51e5d" providerId="ADAL" clId="{8F2ED3C3-D947-4BF2-BD25-6F5B70340A35}" dt="2024-05-30T17:53:29.256" v="3462"/>
          <ac:spMkLst>
            <pc:docMk/>
            <pc:sldMk cId="3436636753" sldId="2147376345"/>
            <ac:spMk id="6" creationId="{0FD1D492-ABB2-F386-728A-AE149503984C}"/>
          </ac:spMkLst>
        </pc:spChg>
        <pc:picChg chg="add mod">
          <ac:chgData name="Leah Montner Dixon" userId="d5b2ae9e-9213-4442-b7df-4db8cbe51e5d" providerId="ADAL" clId="{8F2ED3C3-D947-4BF2-BD25-6F5B70340A35}" dt="2024-05-30T15:09:42.677" v="1248"/>
          <ac:picMkLst>
            <pc:docMk/>
            <pc:sldMk cId="3436636753" sldId="2147376345"/>
            <ac:picMk id="2" creationId="{AC270F08-91E7-F225-6165-2369918FBF0B}"/>
          </ac:picMkLst>
        </pc:picChg>
        <pc:picChg chg="add">
          <ac:chgData name="Leah Montner Dixon" userId="d5b2ae9e-9213-4442-b7df-4db8cbe51e5d" providerId="ADAL" clId="{8F2ED3C3-D947-4BF2-BD25-6F5B70340A35}" dt="2024-05-29T18:33:51.465" v="267" actId="22"/>
          <ac:picMkLst>
            <pc:docMk/>
            <pc:sldMk cId="3436636753" sldId="2147376345"/>
            <ac:picMk id="3" creationId="{0F40EBA0-A2D5-2776-8412-A69016F7EDF5}"/>
          </ac:picMkLst>
        </pc:picChg>
      </pc:sldChg>
      <pc:sldChg chg="addSp modSp new del mod ord">
        <pc:chgData name="Leah Montner Dixon" userId="d5b2ae9e-9213-4442-b7df-4db8cbe51e5d" providerId="ADAL" clId="{8F2ED3C3-D947-4BF2-BD25-6F5B70340A35}" dt="2024-05-30T14:15:13.633" v="1204" actId="2696"/>
        <pc:sldMkLst>
          <pc:docMk/>
          <pc:sldMk cId="3767268436" sldId="2147376346"/>
        </pc:sldMkLst>
        <pc:picChg chg="add mod modCrop">
          <ac:chgData name="Leah Montner Dixon" userId="d5b2ae9e-9213-4442-b7df-4db8cbe51e5d" providerId="ADAL" clId="{8F2ED3C3-D947-4BF2-BD25-6F5B70340A35}" dt="2024-05-29T19:23:43.641" v="352" actId="732"/>
          <ac:picMkLst>
            <pc:docMk/>
            <pc:sldMk cId="3767268436" sldId="2147376346"/>
            <ac:picMk id="3" creationId="{70E4D77A-1AB1-AA8D-0136-0D5CCBD1062B}"/>
          </ac:picMkLst>
        </pc:picChg>
      </pc:sldChg>
      <pc:sldChg chg="addSp delSp new add del mod ord">
        <pc:chgData name="Leah Montner Dixon" userId="d5b2ae9e-9213-4442-b7df-4db8cbe51e5d" providerId="ADAL" clId="{8F2ED3C3-D947-4BF2-BD25-6F5B70340A35}" dt="2024-05-30T14:49:15.762" v="1229" actId="47"/>
        <pc:sldMkLst>
          <pc:docMk/>
          <pc:sldMk cId="630495281" sldId="2147376347"/>
        </pc:sldMkLst>
        <pc:picChg chg="add del">
          <ac:chgData name="Leah Montner Dixon" userId="d5b2ae9e-9213-4442-b7df-4db8cbe51e5d" providerId="ADAL" clId="{8F2ED3C3-D947-4BF2-BD25-6F5B70340A35}" dt="2024-05-30T14:49:10.495" v="1225" actId="21"/>
          <ac:picMkLst>
            <pc:docMk/>
            <pc:sldMk cId="630495281" sldId="2147376347"/>
            <ac:picMk id="3" creationId="{BF70C422-7A7C-C4B3-3A62-2856EC2FD084}"/>
          </ac:picMkLst>
        </pc:picChg>
      </pc:sldChg>
      <pc:sldChg chg="addSp delSp modSp new mod ord">
        <pc:chgData name="Leah Montner Dixon" userId="d5b2ae9e-9213-4442-b7df-4db8cbe51e5d" providerId="ADAL" clId="{8F2ED3C3-D947-4BF2-BD25-6F5B70340A35}" dt="2024-05-30T20:15:55.195" v="5478" actId="165"/>
        <pc:sldMkLst>
          <pc:docMk/>
          <pc:sldMk cId="282143458" sldId="2147376348"/>
        </pc:sldMkLst>
        <pc:spChg chg="add mod">
          <ac:chgData name="Leah Montner Dixon" userId="d5b2ae9e-9213-4442-b7df-4db8cbe51e5d" providerId="ADAL" clId="{8F2ED3C3-D947-4BF2-BD25-6F5B70340A35}" dt="2024-05-30T15:09:25.947" v="1239"/>
          <ac:spMkLst>
            <pc:docMk/>
            <pc:sldMk cId="282143458" sldId="2147376348"/>
            <ac:spMk id="4" creationId="{B59E9163-C9EC-8C20-D3B6-052061DA9B27}"/>
          </ac:spMkLst>
        </pc:spChg>
        <pc:spChg chg="add mod">
          <ac:chgData name="Leah Montner Dixon" userId="d5b2ae9e-9213-4442-b7df-4db8cbe51e5d" providerId="ADAL" clId="{8F2ED3C3-D947-4BF2-BD25-6F5B70340A35}" dt="2024-05-30T15:09:25.947" v="1239"/>
          <ac:spMkLst>
            <pc:docMk/>
            <pc:sldMk cId="282143458" sldId="2147376348"/>
            <ac:spMk id="5" creationId="{65E3F222-0637-2443-8746-104828C75D45}"/>
          </ac:spMkLst>
        </pc:spChg>
        <pc:spChg chg="add mod">
          <ac:chgData name="Leah Montner Dixon" userId="d5b2ae9e-9213-4442-b7df-4db8cbe51e5d" providerId="ADAL" clId="{8F2ED3C3-D947-4BF2-BD25-6F5B70340A35}" dt="2024-05-30T17:53:11.323" v="3453"/>
          <ac:spMkLst>
            <pc:docMk/>
            <pc:sldMk cId="282143458" sldId="2147376348"/>
            <ac:spMk id="6" creationId="{4AD46FDB-B626-89C9-42CA-962C77C55C96}"/>
          </ac:spMkLst>
        </pc:spChg>
        <pc:spChg chg="add mod">
          <ac:chgData name="Leah Montner Dixon" userId="d5b2ae9e-9213-4442-b7df-4db8cbe51e5d" providerId="ADAL" clId="{8F2ED3C3-D947-4BF2-BD25-6F5B70340A35}" dt="2024-05-30T20:06:16.497" v="5214" actId="20577"/>
          <ac:spMkLst>
            <pc:docMk/>
            <pc:sldMk cId="282143458" sldId="2147376348"/>
            <ac:spMk id="7" creationId="{FDEB6905-3C43-5B25-69CF-8D9E3C6A637D}"/>
          </ac:spMkLst>
        </pc:spChg>
        <pc:spChg chg="add mod ord">
          <ac:chgData name="Leah Montner Dixon" userId="d5b2ae9e-9213-4442-b7df-4db8cbe51e5d" providerId="ADAL" clId="{8F2ED3C3-D947-4BF2-BD25-6F5B70340A35}" dt="2024-05-30T20:06:49.366" v="5218" actId="167"/>
          <ac:spMkLst>
            <pc:docMk/>
            <pc:sldMk cId="282143458" sldId="2147376348"/>
            <ac:spMk id="8" creationId="{01C2E61F-F0AF-E268-BBCA-6FBF757C6817}"/>
          </ac:spMkLst>
        </pc:spChg>
        <pc:spChg chg="add mod topLvl">
          <ac:chgData name="Leah Montner Dixon" userId="d5b2ae9e-9213-4442-b7df-4db8cbe51e5d" providerId="ADAL" clId="{8F2ED3C3-D947-4BF2-BD25-6F5B70340A35}" dt="2024-05-30T20:15:55.195" v="5478" actId="165"/>
          <ac:spMkLst>
            <pc:docMk/>
            <pc:sldMk cId="282143458" sldId="2147376348"/>
            <ac:spMk id="9" creationId="{C408C7FD-D3AC-75F4-DACE-0ACB177319BC}"/>
          </ac:spMkLst>
        </pc:spChg>
        <pc:spChg chg="add mod">
          <ac:chgData name="Leah Montner Dixon" userId="d5b2ae9e-9213-4442-b7df-4db8cbe51e5d" providerId="ADAL" clId="{8F2ED3C3-D947-4BF2-BD25-6F5B70340A35}" dt="2024-05-30T20:08:24.180" v="5339" actId="403"/>
          <ac:spMkLst>
            <pc:docMk/>
            <pc:sldMk cId="282143458" sldId="2147376348"/>
            <ac:spMk id="10" creationId="{2BD32127-8F01-5091-E8D4-E24656EA72CA}"/>
          </ac:spMkLst>
        </pc:spChg>
        <pc:spChg chg="add mod topLvl">
          <ac:chgData name="Leah Montner Dixon" userId="d5b2ae9e-9213-4442-b7df-4db8cbe51e5d" providerId="ADAL" clId="{8F2ED3C3-D947-4BF2-BD25-6F5B70340A35}" dt="2024-05-30T20:15:55.195" v="5478" actId="165"/>
          <ac:spMkLst>
            <pc:docMk/>
            <pc:sldMk cId="282143458" sldId="2147376348"/>
            <ac:spMk id="11" creationId="{C7E67650-4346-765D-2EF2-F95B39F3F4E5}"/>
          </ac:spMkLst>
        </pc:spChg>
        <pc:spChg chg="add mod topLvl">
          <ac:chgData name="Leah Montner Dixon" userId="d5b2ae9e-9213-4442-b7df-4db8cbe51e5d" providerId="ADAL" clId="{8F2ED3C3-D947-4BF2-BD25-6F5B70340A35}" dt="2024-05-30T20:15:55.195" v="5478" actId="165"/>
          <ac:spMkLst>
            <pc:docMk/>
            <pc:sldMk cId="282143458" sldId="2147376348"/>
            <ac:spMk id="16" creationId="{EDCDA7E5-1910-5671-46E4-92838611D096}"/>
          </ac:spMkLst>
        </pc:spChg>
        <pc:spChg chg="add mod topLvl">
          <ac:chgData name="Leah Montner Dixon" userId="d5b2ae9e-9213-4442-b7df-4db8cbe51e5d" providerId="ADAL" clId="{8F2ED3C3-D947-4BF2-BD25-6F5B70340A35}" dt="2024-05-30T20:15:55.195" v="5478" actId="165"/>
          <ac:spMkLst>
            <pc:docMk/>
            <pc:sldMk cId="282143458" sldId="2147376348"/>
            <ac:spMk id="18" creationId="{1AA50BAD-2435-F6E3-F30D-F209A218A81A}"/>
          </ac:spMkLst>
        </pc:spChg>
        <pc:grpChg chg="add del mod">
          <ac:chgData name="Leah Montner Dixon" userId="d5b2ae9e-9213-4442-b7df-4db8cbe51e5d" providerId="ADAL" clId="{8F2ED3C3-D947-4BF2-BD25-6F5B70340A35}" dt="2024-05-30T20:08:12.265" v="5330" actId="165"/>
          <ac:grpSpMkLst>
            <pc:docMk/>
            <pc:sldMk cId="282143458" sldId="2147376348"/>
            <ac:grpSpMk id="12" creationId="{4B5F36F0-9163-1E86-E6C5-81007BDC48F6}"/>
          </ac:grpSpMkLst>
        </pc:grpChg>
        <pc:grpChg chg="add del mod topLvl">
          <ac:chgData name="Leah Montner Dixon" userId="d5b2ae9e-9213-4442-b7df-4db8cbe51e5d" providerId="ADAL" clId="{8F2ED3C3-D947-4BF2-BD25-6F5B70340A35}" dt="2024-05-30T20:14:32.249" v="5458" actId="165"/>
          <ac:grpSpMkLst>
            <pc:docMk/>
            <pc:sldMk cId="282143458" sldId="2147376348"/>
            <ac:grpSpMk id="19" creationId="{D590B7F1-0521-DCD9-8A69-03CEADE19D04}"/>
          </ac:grpSpMkLst>
        </pc:grpChg>
        <pc:grpChg chg="add del mod topLvl">
          <ac:chgData name="Leah Montner Dixon" userId="d5b2ae9e-9213-4442-b7df-4db8cbe51e5d" providerId="ADAL" clId="{8F2ED3C3-D947-4BF2-BD25-6F5B70340A35}" dt="2024-05-30T20:14:27.140" v="5457" actId="165"/>
          <ac:grpSpMkLst>
            <pc:docMk/>
            <pc:sldMk cId="282143458" sldId="2147376348"/>
            <ac:grpSpMk id="20" creationId="{95FCCB17-1ECB-5E22-7F44-1358C4FF59E5}"/>
          </ac:grpSpMkLst>
        </pc:grpChg>
        <pc:grpChg chg="add del mod topLvl">
          <ac:chgData name="Leah Montner Dixon" userId="d5b2ae9e-9213-4442-b7df-4db8cbe51e5d" providerId="ADAL" clId="{8F2ED3C3-D947-4BF2-BD25-6F5B70340A35}" dt="2024-05-30T20:14:32.249" v="5458" actId="165"/>
          <ac:grpSpMkLst>
            <pc:docMk/>
            <pc:sldMk cId="282143458" sldId="2147376348"/>
            <ac:grpSpMk id="21" creationId="{4B517A95-EE62-1AF6-9AB5-417F6BF1DF04}"/>
          </ac:grpSpMkLst>
        </pc:grpChg>
        <pc:grpChg chg="add del mod topLvl">
          <ac:chgData name="Leah Montner Dixon" userId="d5b2ae9e-9213-4442-b7df-4db8cbe51e5d" providerId="ADAL" clId="{8F2ED3C3-D947-4BF2-BD25-6F5B70340A35}" dt="2024-05-30T20:14:27.140" v="5457" actId="165"/>
          <ac:grpSpMkLst>
            <pc:docMk/>
            <pc:sldMk cId="282143458" sldId="2147376348"/>
            <ac:grpSpMk id="22" creationId="{267EC322-53E9-1E9F-EC7B-3DAF1013921A}"/>
          </ac:grpSpMkLst>
        </pc:grpChg>
        <pc:grpChg chg="add del mod">
          <ac:chgData name="Leah Montner Dixon" userId="d5b2ae9e-9213-4442-b7df-4db8cbe51e5d" providerId="ADAL" clId="{8F2ED3C3-D947-4BF2-BD25-6F5B70340A35}" dt="2024-05-30T20:14:25.581" v="5456" actId="165"/>
          <ac:grpSpMkLst>
            <pc:docMk/>
            <pc:sldMk cId="282143458" sldId="2147376348"/>
            <ac:grpSpMk id="23" creationId="{BA8E3135-12D6-005F-7F0D-7641BCEFF201}"/>
          </ac:grpSpMkLst>
        </pc:grpChg>
        <pc:grpChg chg="add del mod topLvl">
          <ac:chgData name="Leah Montner Dixon" userId="d5b2ae9e-9213-4442-b7df-4db8cbe51e5d" providerId="ADAL" clId="{8F2ED3C3-D947-4BF2-BD25-6F5B70340A35}" dt="2024-05-30T20:15:55.195" v="5478" actId="165"/>
          <ac:grpSpMkLst>
            <pc:docMk/>
            <pc:sldMk cId="282143458" sldId="2147376348"/>
            <ac:grpSpMk id="26" creationId="{EF63796D-C709-C57A-C4F1-21AEF2018DAD}"/>
          </ac:grpSpMkLst>
        </pc:grpChg>
        <pc:grpChg chg="add del mod topLvl">
          <ac:chgData name="Leah Montner Dixon" userId="d5b2ae9e-9213-4442-b7df-4db8cbe51e5d" providerId="ADAL" clId="{8F2ED3C3-D947-4BF2-BD25-6F5B70340A35}" dt="2024-05-30T20:15:55.195" v="5478" actId="165"/>
          <ac:grpSpMkLst>
            <pc:docMk/>
            <pc:sldMk cId="282143458" sldId="2147376348"/>
            <ac:grpSpMk id="27" creationId="{C4653ED3-2565-8BB3-0DF0-21158A6371E9}"/>
          </ac:grpSpMkLst>
        </pc:grpChg>
        <pc:grpChg chg="add del mod">
          <ac:chgData name="Leah Montner Dixon" userId="d5b2ae9e-9213-4442-b7df-4db8cbe51e5d" providerId="ADAL" clId="{8F2ED3C3-D947-4BF2-BD25-6F5B70340A35}" dt="2024-05-30T20:15:53.720" v="5477" actId="165"/>
          <ac:grpSpMkLst>
            <pc:docMk/>
            <pc:sldMk cId="282143458" sldId="2147376348"/>
            <ac:grpSpMk id="28" creationId="{0CAA15A6-0C08-A2E8-3EE3-F55211E5FC56}"/>
          </ac:grpSpMkLst>
        </pc:grpChg>
        <pc:graphicFrameChg chg="add mod topLvl">
          <ac:chgData name="Leah Montner Dixon" userId="d5b2ae9e-9213-4442-b7df-4db8cbe51e5d" providerId="ADAL" clId="{8F2ED3C3-D947-4BF2-BD25-6F5B70340A35}" dt="2024-05-30T20:15:55.195" v="5478" actId="165"/>
          <ac:graphicFrameMkLst>
            <pc:docMk/>
            <pc:sldMk cId="282143458" sldId="2147376348"/>
            <ac:graphicFrameMk id="15" creationId="{8D8109E8-B628-48E3-9796-6CFC2B55FF11}"/>
          </ac:graphicFrameMkLst>
        </pc:graphicFrameChg>
        <pc:graphicFrameChg chg="add mod topLvl">
          <ac:chgData name="Leah Montner Dixon" userId="d5b2ae9e-9213-4442-b7df-4db8cbe51e5d" providerId="ADAL" clId="{8F2ED3C3-D947-4BF2-BD25-6F5B70340A35}" dt="2024-05-30T20:15:55.195" v="5478" actId="165"/>
          <ac:graphicFrameMkLst>
            <pc:docMk/>
            <pc:sldMk cId="282143458" sldId="2147376348"/>
            <ac:graphicFrameMk id="17" creationId="{679AC542-9DDB-3C19-3D6D-193B792D76CA}"/>
          </ac:graphicFrameMkLst>
        </pc:graphicFrameChg>
        <pc:picChg chg="add mod">
          <ac:chgData name="Leah Montner Dixon" userId="d5b2ae9e-9213-4442-b7df-4db8cbe51e5d" providerId="ADAL" clId="{8F2ED3C3-D947-4BF2-BD25-6F5B70340A35}" dt="2024-05-30T15:09:25.947" v="1239"/>
          <ac:picMkLst>
            <pc:docMk/>
            <pc:sldMk cId="282143458" sldId="2147376348"/>
            <ac:picMk id="2" creationId="{9A3DCDF9-FA59-B5FB-F445-680182DD59F9}"/>
          </ac:picMkLst>
        </pc:picChg>
        <pc:picChg chg="add del mod">
          <ac:chgData name="Leah Montner Dixon" userId="d5b2ae9e-9213-4442-b7df-4db8cbe51e5d" providerId="ADAL" clId="{8F2ED3C3-D947-4BF2-BD25-6F5B70340A35}" dt="2024-05-30T20:13:20.395" v="5423" actId="478"/>
          <ac:picMkLst>
            <pc:docMk/>
            <pc:sldMk cId="282143458" sldId="2147376348"/>
            <ac:picMk id="3" creationId="{74050182-CEB7-AF5C-2360-8E8638E57F02}"/>
          </ac:picMkLst>
        </pc:picChg>
        <pc:cxnChg chg="add mod topLvl">
          <ac:chgData name="Leah Montner Dixon" userId="d5b2ae9e-9213-4442-b7df-4db8cbe51e5d" providerId="ADAL" clId="{8F2ED3C3-D947-4BF2-BD25-6F5B70340A35}" dt="2024-05-30T20:15:53.720" v="5477" actId="165"/>
          <ac:cxnSpMkLst>
            <pc:docMk/>
            <pc:sldMk cId="282143458" sldId="2147376348"/>
            <ac:cxnSpMk id="25" creationId="{881808CA-5C98-B128-0091-7664C48E5944}"/>
          </ac:cxnSpMkLst>
        </pc:cxnChg>
      </pc:sldChg>
      <pc:sldChg chg="addSp modSp new del mod ord">
        <pc:chgData name="Leah Montner Dixon" userId="d5b2ae9e-9213-4442-b7df-4db8cbe51e5d" providerId="ADAL" clId="{8F2ED3C3-D947-4BF2-BD25-6F5B70340A35}" dt="2024-05-30T14:13:14.182" v="1198" actId="2696"/>
        <pc:sldMkLst>
          <pc:docMk/>
          <pc:sldMk cId="3358555452" sldId="2147376349"/>
        </pc:sldMkLst>
        <pc:spChg chg="add mod">
          <ac:chgData name="Leah Montner Dixon" userId="d5b2ae9e-9213-4442-b7df-4db8cbe51e5d" providerId="ADAL" clId="{8F2ED3C3-D947-4BF2-BD25-6F5B70340A35}" dt="2024-05-29T20:46:50.521" v="1124"/>
          <ac:spMkLst>
            <pc:docMk/>
            <pc:sldMk cId="3358555452" sldId="2147376349"/>
            <ac:spMk id="4" creationId="{CA5DC220-84FD-4B2A-E58E-56625CE37720}"/>
          </ac:spMkLst>
        </pc:spChg>
        <pc:spChg chg="add mod">
          <ac:chgData name="Leah Montner Dixon" userId="d5b2ae9e-9213-4442-b7df-4db8cbe51e5d" providerId="ADAL" clId="{8F2ED3C3-D947-4BF2-BD25-6F5B70340A35}" dt="2024-05-29T20:46:50.521" v="1124"/>
          <ac:spMkLst>
            <pc:docMk/>
            <pc:sldMk cId="3358555452" sldId="2147376349"/>
            <ac:spMk id="5" creationId="{128990D3-9C9A-C9B4-B381-292458085917}"/>
          </ac:spMkLst>
        </pc:spChg>
        <pc:spChg chg="add mod">
          <ac:chgData name="Leah Montner Dixon" userId="d5b2ae9e-9213-4442-b7df-4db8cbe51e5d" providerId="ADAL" clId="{8F2ED3C3-D947-4BF2-BD25-6F5B70340A35}" dt="2024-05-29T20:47:03.508" v="1180" actId="20577"/>
          <ac:spMkLst>
            <pc:docMk/>
            <pc:sldMk cId="3358555452" sldId="2147376349"/>
            <ac:spMk id="6" creationId="{C29DE1FA-091D-F87C-B616-80D4F7F115AB}"/>
          </ac:spMkLst>
        </pc:spChg>
        <pc:picChg chg="add mod">
          <ac:chgData name="Leah Montner Dixon" userId="d5b2ae9e-9213-4442-b7df-4db8cbe51e5d" providerId="ADAL" clId="{8F2ED3C3-D947-4BF2-BD25-6F5B70340A35}" dt="2024-05-29T20:46:50.521" v="1124"/>
          <ac:picMkLst>
            <pc:docMk/>
            <pc:sldMk cId="3358555452" sldId="2147376349"/>
            <ac:picMk id="2" creationId="{6425FFBB-5DB0-09D0-8B86-C27419993122}"/>
          </ac:picMkLst>
        </pc:picChg>
        <pc:picChg chg="add">
          <ac:chgData name="Leah Montner Dixon" userId="d5b2ae9e-9213-4442-b7df-4db8cbe51e5d" providerId="ADAL" clId="{8F2ED3C3-D947-4BF2-BD25-6F5B70340A35}" dt="2024-05-29T18:38:46.737" v="293" actId="22"/>
          <ac:picMkLst>
            <pc:docMk/>
            <pc:sldMk cId="3358555452" sldId="2147376349"/>
            <ac:picMk id="3" creationId="{BAAAB38C-B0B7-289E-4C03-91319FE10AB9}"/>
          </ac:picMkLst>
        </pc:picChg>
      </pc:sldChg>
      <pc:sldChg chg="addSp delSp modSp new mod ord">
        <pc:chgData name="Leah Montner Dixon" userId="d5b2ae9e-9213-4442-b7df-4db8cbe51e5d" providerId="ADAL" clId="{8F2ED3C3-D947-4BF2-BD25-6F5B70340A35}" dt="2024-06-06T15:22:57.836" v="6000" actId="1037"/>
        <pc:sldMkLst>
          <pc:docMk/>
          <pc:sldMk cId="4217998672" sldId="2147376350"/>
        </pc:sldMkLst>
        <pc:spChg chg="add mod">
          <ac:chgData name="Leah Montner Dixon" userId="d5b2ae9e-9213-4442-b7df-4db8cbe51e5d" providerId="ADAL" clId="{8F2ED3C3-D947-4BF2-BD25-6F5B70340A35}" dt="2024-05-29T20:47:06.517" v="1181"/>
          <ac:spMkLst>
            <pc:docMk/>
            <pc:sldMk cId="4217998672" sldId="2147376350"/>
            <ac:spMk id="4" creationId="{07D8AB98-8ECD-51DC-2EBD-BF197E5260F2}"/>
          </ac:spMkLst>
        </pc:spChg>
        <pc:spChg chg="add mod">
          <ac:chgData name="Leah Montner Dixon" userId="d5b2ae9e-9213-4442-b7df-4db8cbe51e5d" providerId="ADAL" clId="{8F2ED3C3-D947-4BF2-BD25-6F5B70340A35}" dt="2024-05-29T20:47:06.517" v="1181"/>
          <ac:spMkLst>
            <pc:docMk/>
            <pc:sldMk cId="4217998672" sldId="2147376350"/>
            <ac:spMk id="5" creationId="{BD47D699-C898-E3EE-B702-6F6790EDD8D7}"/>
          </ac:spMkLst>
        </pc:spChg>
        <pc:spChg chg="add mod">
          <ac:chgData name="Leah Montner Dixon" userId="d5b2ae9e-9213-4442-b7df-4db8cbe51e5d" providerId="ADAL" clId="{8F2ED3C3-D947-4BF2-BD25-6F5B70340A35}" dt="2024-05-30T17:53:08.333" v="3451"/>
          <ac:spMkLst>
            <pc:docMk/>
            <pc:sldMk cId="4217998672" sldId="2147376350"/>
            <ac:spMk id="6" creationId="{B1D577EE-80FE-FD1C-D225-0679463AAD84}"/>
          </ac:spMkLst>
        </pc:spChg>
        <pc:spChg chg="add del mod">
          <ac:chgData name="Leah Montner Dixon" userId="d5b2ae9e-9213-4442-b7df-4db8cbe51e5d" providerId="ADAL" clId="{8F2ED3C3-D947-4BF2-BD25-6F5B70340A35}" dt="2024-05-29T20:47:13.105" v="1182" actId="478"/>
          <ac:spMkLst>
            <pc:docMk/>
            <pc:sldMk cId="4217998672" sldId="2147376350"/>
            <ac:spMk id="6" creationId="{BD0D42FD-D2B7-2BE8-674C-B0B3B472063E}"/>
          </ac:spMkLst>
        </pc:spChg>
        <pc:spChg chg="add mod">
          <ac:chgData name="Leah Montner Dixon" userId="d5b2ae9e-9213-4442-b7df-4db8cbe51e5d" providerId="ADAL" clId="{8F2ED3C3-D947-4BF2-BD25-6F5B70340A35}" dt="2024-05-30T19:22:26.764" v="4433" actId="1036"/>
          <ac:spMkLst>
            <pc:docMk/>
            <pc:sldMk cId="4217998672" sldId="2147376350"/>
            <ac:spMk id="7" creationId="{06BF6991-BB4E-A920-96D0-DACEA62F4B56}"/>
          </ac:spMkLst>
        </pc:spChg>
        <pc:spChg chg="add mod">
          <ac:chgData name="Leah Montner Dixon" userId="d5b2ae9e-9213-4442-b7df-4db8cbe51e5d" providerId="ADAL" clId="{8F2ED3C3-D947-4BF2-BD25-6F5B70340A35}" dt="2024-05-30T19:39:00.785" v="4595" actId="12788"/>
          <ac:spMkLst>
            <pc:docMk/>
            <pc:sldMk cId="4217998672" sldId="2147376350"/>
            <ac:spMk id="8" creationId="{3A57A1F7-03AB-82FF-D3E4-AEF06DF30B43}"/>
          </ac:spMkLst>
        </pc:spChg>
        <pc:spChg chg="add mod">
          <ac:chgData name="Leah Montner Dixon" userId="d5b2ae9e-9213-4442-b7df-4db8cbe51e5d" providerId="ADAL" clId="{8F2ED3C3-D947-4BF2-BD25-6F5B70340A35}" dt="2024-05-30T19:21:49.642" v="4351" actId="12788"/>
          <ac:spMkLst>
            <pc:docMk/>
            <pc:sldMk cId="4217998672" sldId="2147376350"/>
            <ac:spMk id="9" creationId="{89A15C91-E84F-C47B-93D9-F43D57DCFCC2}"/>
          </ac:spMkLst>
        </pc:spChg>
        <pc:spChg chg="add mod">
          <ac:chgData name="Leah Montner Dixon" userId="d5b2ae9e-9213-4442-b7df-4db8cbe51e5d" providerId="ADAL" clId="{8F2ED3C3-D947-4BF2-BD25-6F5B70340A35}" dt="2024-05-30T19:21:49.642" v="4351" actId="12788"/>
          <ac:spMkLst>
            <pc:docMk/>
            <pc:sldMk cId="4217998672" sldId="2147376350"/>
            <ac:spMk id="10" creationId="{8BAEFD0A-A6D0-FDBC-E7DF-B3F15293C0EC}"/>
          </ac:spMkLst>
        </pc:spChg>
        <pc:spChg chg="add mod">
          <ac:chgData name="Leah Montner Dixon" userId="d5b2ae9e-9213-4442-b7df-4db8cbe51e5d" providerId="ADAL" clId="{8F2ED3C3-D947-4BF2-BD25-6F5B70340A35}" dt="2024-05-30T19:21:49.642" v="4351" actId="12788"/>
          <ac:spMkLst>
            <pc:docMk/>
            <pc:sldMk cId="4217998672" sldId="2147376350"/>
            <ac:spMk id="11" creationId="{9ECB21F3-3874-00F5-41CB-4C1297F5AFC2}"/>
          </ac:spMkLst>
        </pc:spChg>
        <pc:spChg chg="add mod">
          <ac:chgData name="Leah Montner Dixon" userId="d5b2ae9e-9213-4442-b7df-4db8cbe51e5d" providerId="ADAL" clId="{8F2ED3C3-D947-4BF2-BD25-6F5B70340A35}" dt="2024-05-30T19:39:11.338" v="4602" actId="1036"/>
          <ac:spMkLst>
            <pc:docMk/>
            <pc:sldMk cId="4217998672" sldId="2147376350"/>
            <ac:spMk id="12" creationId="{446C1509-8B6E-4CBB-03AD-1DE167E1839D}"/>
          </ac:spMkLst>
        </pc:spChg>
        <pc:graphicFrameChg chg="add del mod">
          <ac:chgData name="Leah Montner Dixon" userId="d5b2ae9e-9213-4442-b7df-4db8cbe51e5d" providerId="ADAL" clId="{8F2ED3C3-D947-4BF2-BD25-6F5B70340A35}" dt="2024-05-30T19:21:56.609" v="4353" actId="478"/>
          <ac:graphicFrameMkLst>
            <pc:docMk/>
            <pc:sldMk cId="4217998672" sldId="2147376350"/>
            <ac:graphicFrameMk id="13" creationId="{797305C0-0B4F-9CC5-650A-498084E2D520}"/>
          </ac:graphicFrameMkLst>
        </pc:graphicFrameChg>
        <pc:graphicFrameChg chg="add mod">
          <ac:chgData name="Leah Montner Dixon" userId="d5b2ae9e-9213-4442-b7df-4db8cbe51e5d" providerId="ADAL" clId="{8F2ED3C3-D947-4BF2-BD25-6F5B70340A35}" dt="2024-05-30T19:39:00.785" v="4595" actId="12788"/>
          <ac:graphicFrameMkLst>
            <pc:docMk/>
            <pc:sldMk cId="4217998672" sldId="2147376350"/>
            <ac:graphicFrameMk id="14" creationId="{B60974D9-222A-7DAF-0962-F8DF768CDD85}"/>
          </ac:graphicFrameMkLst>
        </pc:graphicFrameChg>
        <pc:picChg chg="add mod">
          <ac:chgData name="Leah Montner Dixon" userId="d5b2ae9e-9213-4442-b7df-4db8cbe51e5d" providerId="ADAL" clId="{8F2ED3C3-D947-4BF2-BD25-6F5B70340A35}" dt="2024-05-29T20:47:06.517" v="1181"/>
          <ac:picMkLst>
            <pc:docMk/>
            <pc:sldMk cId="4217998672" sldId="2147376350"/>
            <ac:picMk id="2" creationId="{24BCBB68-8B18-3ED6-9E93-42DA7210C399}"/>
          </ac:picMkLst>
        </pc:picChg>
        <pc:picChg chg="add del mod ord">
          <ac:chgData name="Leah Montner Dixon" userId="d5b2ae9e-9213-4442-b7df-4db8cbe51e5d" providerId="ADAL" clId="{8F2ED3C3-D947-4BF2-BD25-6F5B70340A35}" dt="2024-05-30T19:23:49.966" v="4452" actId="478"/>
          <ac:picMkLst>
            <pc:docMk/>
            <pc:sldMk cId="4217998672" sldId="2147376350"/>
            <ac:picMk id="3" creationId="{E6CC3F87-630D-9273-34E9-87370F651537}"/>
          </ac:picMkLst>
        </pc:picChg>
        <pc:picChg chg="add del mod">
          <ac:chgData name="Leah Montner Dixon" userId="d5b2ae9e-9213-4442-b7df-4db8cbe51e5d" providerId="ADAL" clId="{8F2ED3C3-D947-4BF2-BD25-6F5B70340A35}" dt="2024-05-30T19:38:44.561" v="4593" actId="478"/>
          <ac:picMkLst>
            <pc:docMk/>
            <pc:sldMk cId="4217998672" sldId="2147376350"/>
            <ac:picMk id="16" creationId="{BE6F1558-3D8F-F077-3D74-58F97118260F}"/>
          </ac:picMkLst>
        </pc:picChg>
        <pc:picChg chg="add del mod">
          <ac:chgData name="Leah Montner Dixon" userId="d5b2ae9e-9213-4442-b7df-4db8cbe51e5d" providerId="ADAL" clId="{8F2ED3C3-D947-4BF2-BD25-6F5B70340A35}" dt="2024-05-30T19:25:26.675" v="4517" actId="478"/>
          <ac:picMkLst>
            <pc:docMk/>
            <pc:sldMk cId="4217998672" sldId="2147376350"/>
            <ac:picMk id="18" creationId="{F3367C8E-0259-A016-A000-EAB1109745C6}"/>
          </ac:picMkLst>
        </pc:picChg>
        <pc:picChg chg="add del mod">
          <ac:chgData name="Leah Montner Dixon" userId="d5b2ae9e-9213-4442-b7df-4db8cbe51e5d" providerId="ADAL" clId="{8F2ED3C3-D947-4BF2-BD25-6F5B70340A35}" dt="2024-05-30T19:38:44.561" v="4593" actId="478"/>
          <ac:picMkLst>
            <pc:docMk/>
            <pc:sldMk cId="4217998672" sldId="2147376350"/>
            <ac:picMk id="20" creationId="{39CF2A8B-B058-9866-813B-0D7E94E36C87}"/>
          </ac:picMkLst>
        </pc:picChg>
        <pc:picChg chg="add del mod">
          <ac:chgData name="Leah Montner Dixon" userId="d5b2ae9e-9213-4442-b7df-4db8cbe51e5d" providerId="ADAL" clId="{8F2ED3C3-D947-4BF2-BD25-6F5B70340A35}" dt="2024-05-30T19:38:44.561" v="4593" actId="478"/>
          <ac:picMkLst>
            <pc:docMk/>
            <pc:sldMk cId="4217998672" sldId="2147376350"/>
            <ac:picMk id="22" creationId="{90B14701-BFD7-9167-9689-D938328C9D9D}"/>
          </ac:picMkLst>
        </pc:picChg>
        <pc:picChg chg="add mod">
          <ac:chgData name="Leah Montner Dixon" userId="d5b2ae9e-9213-4442-b7df-4db8cbe51e5d" providerId="ADAL" clId="{8F2ED3C3-D947-4BF2-BD25-6F5B70340A35}" dt="2024-06-06T15:22:57.836" v="6000" actId="1037"/>
          <ac:picMkLst>
            <pc:docMk/>
            <pc:sldMk cId="4217998672" sldId="2147376350"/>
            <ac:picMk id="3074" creationId="{3CF4B24D-9A4B-377E-4A43-C311BDC6EAB5}"/>
          </ac:picMkLst>
        </pc:picChg>
      </pc:sldChg>
      <pc:sldChg chg="addSp new del mod">
        <pc:chgData name="Leah Montner Dixon" userId="d5b2ae9e-9213-4442-b7df-4db8cbe51e5d" providerId="ADAL" clId="{8F2ED3C3-D947-4BF2-BD25-6F5B70340A35}" dt="2024-05-29T19:25:10.472" v="372" actId="2696"/>
        <pc:sldMkLst>
          <pc:docMk/>
          <pc:sldMk cId="2884804664" sldId="2147376351"/>
        </pc:sldMkLst>
        <pc:picChg chg="add">
          <ac:chgData name="Leah Montner Dixon" userId="d5b2ae9e-9213-4442-b7df-4db8cbe51e5d" providerId="ADAL" clId="{8F2ED3C3-D947-4BF2-BD25-6F5B70340A35}" dt="2024-05-29T18:39:45.037" v="297" actId="22"/>
          <ac:picMkLst>
            <pc:docMk/>
            <pc:sldMk cId="2884804664" sldId="2147376351"/>
            <ac:picMk id="3" creationId="{9D96832D-A567-B0C1-0F0A-E220E8304138}"/>
          </ac:picMkLst>
        </pc:picChg>
      </pc:sldChg>
      <pc:sldChg chg="del ord">
        <pc:chgData name="Leah Montner Dixon" userId="d5b2ae9e-9213-4442-b7df-4db8cbe51e5d" providerId="ADAL" clId="{8F2ED3C3-D947-4BF2-BD25-6F5B70340A35}" dt="2024-05-30T14:46:38.986" v="1208" actId="2696"/>
        <pc:sldMkLst>
          <pc:docMk/>
          <pc:sldMk cId="3025155383" sldId="2147376351"/>
        </pc:sldMkLst>
      </pc:sldChg>
      <pc:sldChg chg="addSp delSp modSp new mod ord">
        <pc:chgData name="Leah Montner Dixon" userId="d5b2ae9e-9213-4442-b7df-4db8cbe51e5d" providerId="ADAL" clId="{8F2ED3C3-D947-4BF2-BD25-6F5B70340A35}" dt="2024-06-06T15:13:06.823" v="5688" actId="1037"/>
        <pc:sldMkLst>
          <pc:docMk/>
          <pc:sldMk cId="1362027338" sldId="2147376352"/>
        </pc:sldMkLst>
        <pc:spChg chg="add mod ord">
          <ac:chgData name="Leah Montner Dixon" userId="d5b2ae9e-9213-4442-b7df-4db8cbe51e5d" providerId="ADAL" clId="{8F2ED3C3-D947-4BF2-BD25-6F5B70340A35}" dt="2024-05-30T17:07:20.228" v="2476" actId="12788"/>
          <ac:spMkLst>
            <pc:docMk/>
            <pc:sldMk cId="1362027338" sldId="2147376352"/>
            <ac:spMk id="2" creationId="{97A2A804-0D61-CAC9-78DC-1293E7621148}"/>
          </ac:spMkLst>
        </pc:spChg>
        <pc:spChg chg="add del">
          <ac:chgData name="Leah Montner Dixon" userId="d5b2ae9e-9213-4442-b7df-4db8cbe51e5d" providerId="ADAL" clId="{8F2ED3C3-D947-4BF2-BD25-6F5B70340A35}" dt="2024-05-29T20:46:31.065" v="1105" actId="22"/>
          <ac:spMkLst>
            <pc:docMk/>
            <pc:sldMk cId="1362027338" sldId="2147376352"/>
            <ac:spMk id="4" creationId="{28FD6CBD-011A-1846-6BDE-8A7D4382C147}"/>
          </ac:spMkLst>
        </pc:spChg>
        <pc:spChg chg="add mod">
          <ac:chgData name="Leah Montner Dixon" userId="d5b2ae9e-9213-4442-b7df-4db8cbe51e5d" providerId="ADAL" clId="{8F2ED3C3-D947-4BF2-BD25-6F5B70340A35}" dt="2024-05-29T20:46:44.683" v="1116"/>
          <ac:spMkLst>
            <pc:docMk/>
            <pc:sldMk cId="1362027338" sldId="2147376352"/>
            <ac:spMk id="6" creationId="{79F4E046-AABA-5A9D-EB41-58548EF22F3A}"/>
          </ac:spMkLst>
        </pc:spChg>
        <pc:spChg chg="add mod">
          <ac:chgData name="Leah Montner Dixon" userId="d5b2ae9e-9213-4442-b7df-4db8cbe51e5d" providerId="ADAL" clId="{8F2ED3C3-D947-4BF2-BD25-6F5B70340A35}" dt="2024-05-29T20:46:44.683" v="1116"/>
          <ac:spMkLst>
            <pc:docMk/>
            <pc:sldMk cId="1362027338" sldId="2147376352"/>
            <ac:spMk id="7" creationId="{F088D0AF-FF08-E94F-00B0-B98A8D1717F5}"/>
          </ac:spMkLst>
        </pc:spChg>
        <pc:spChg chg="add mod">
          <ac:chgData name="Leah Montner Dixon" userId="d5b2ae9e-9213-4442-b7df-4db8cbe51e5d" providerId="ADAL" clId="{8F2ED3C3-D947-4BF2-BD25-6F5B70340A35}" dt="2024-06-06T15:12:56.495" v="5677" actId="1036"/>
          <ac:spMkLst>
            <pc:docMk/>
            <pc:sldMk cId="1362027338" sldId="2147376352"/>
            <ac:spMk id="8" creationId="{02389E40-C734-310D-A351-EAB4C0611A06}"/>
          </ac:spMkLst>
        </pc:spChg>
        <pc:spChg chg="add mod">
          <ac:chgData name="Leah Montner Dixon" userId="d5b2ae9e-9213-4442-b7df-4db8cbe51e5d" providerId="ADAL" clId="{8F2ED3C3-D947-4BF2-BD25-6F5B70340A35}" dt="2024-05-30T17:07:23.052" v="2482" actId="1036"/>
          <ac:spMkLst>
            <pc:docMk/>
            <pc:sldMk cId="1362027338" sldId="2147376352"/>
            <ac:spMk id="11" creationId="{EE210B10-9259-5E1C-1FB2-AE7BDF24B832}"/>
          </ac:spMkLst>
        </pc:spChg>
        <pc:spChg chg="add mod">
          <ac:chgData name="Leah Montner Dixon" userId="d5b2ae9e-9213-4442-b7df-4db8cbe51e5d" providerId="ADAL" clId="{8F2ED3C3-D947-4BF2-BD25-6F5B70340A35}" dt="2024-05-30T17:17:23.665" v="2547" actId="207"/>
          <ac:spMkLst>
            <pc:docMk/>
            <pc:sldMk cId="1362027338" sldId="2147376352"/>
            <ac:spMk id="16" creationId="{B0BF781D-A03A-F40A-A40C-B6ED996199FC}"/>
          </ac:spMkLst>
        </pc:spChg>
        <pc:graphicFrameChg chg="add mod">
          <ac:chgData name="Leah Montner Dixon" userId="d5b2ae9e-9213-4442-b7df-4db8cbe51e5d" providerId="ADAL" clId="{8F2ED3C3-D947-4BF2-BD25-6F5B70340A35}" dt="2024-05-30T17:07:20.228" v="2476" actId="12788"/>
          <ac:graphicFrameMkLst>
            <pc:docMk/>
            <pc:sldMk cId="1362027338" sldId="2147376352"/>
            <ac:graphicFrameMk id="10" creationId="{E072C47B-1BAC-ADBC-ECD4-689E14004D0C}"/>
          </ac:graphicFrameMkLst>
        </pc:graphicFrameChg>
        <pc:picChg chg="add del mod">
          <ac:chgData name="Leah Montner Dixon" userId="d5b2ae9e-9213-4442-b7df-4db8cbe51e5d" providerId="ADAL" clId="{8F2ED3C3-D947-4BF2-BD25-6F5B70340A35}" dt="2024-05-30T17:06:31.690" v="2469" actId="478"/>
          <ac:picMkLst>
            <pc:docMk/>
            <pc:sldMk cId="1362027338" sldId="2147376352"/>
            <ac:picMk id="3" creationId="{EE36EBD7-AB4C-D733-1A85-461E871C61F4}"/>
          </ac:picMkLst>
        </pc:picChg>
        <pc:picChg chg="add mod">
          <ac:chgData name="Leah Montner Dixon" userId="d5b2ae9e-9213-4442-b7df-4db8cbe51e5d" providerId="ADAL" clId="{8F2ED3C3-D947-4BF2-BD25-6F5B70340A35}" dt="2024-06-06T15:13:06.823" v="5688" actId="1037"/>
          <ac:picMkLst>
            <pc:docMk/>
            <pc:sldMk cId="1362027338" sldId="2147376352"/>
            <ac:picMk id="4" creationId="{1192AEB3-F6AD-7754-D917-E37E3CD26025}"/>
          </ac:picMkLst>
        </pc:picChg>
        <pc:picChg chg="add mod">
          <ac:chgData name="Leah Montner Dixon" userId="d5b2ae9e-9213-4442-b7df-4db8cbe51e5d" providerId="ADAL" clId="{8F2ED3C3-D947-4BF2-BD25-6F5B70340A35}" dt="2024-05-29T20:46:44.683" v="1116"/>
          <ac:picMkLst>
            <pc:docMk/>
            <pc:sldMk cId="1362027338" sldId="2147376352"/>
            <ac:picMk id="5" creationId="{F4212BAC-5F2B-0EEE-4388-932B29C31B9D}"/>
          </ac:picMkLst>
        </pc:picChg>
        <pc:picChg chg="add del mod ord modCrop">
          <ac:chgData name="Leah Montner Dixon" userId="d5b2ae9e-9213-4442-b7df-4db8cbe51e5d" providerId="ADAL" clId="{8F2ED3C3-D947-4BF2-BD25-6F5B70340A35}" dt="2024-05-30T17:14:08.263" v="2525" actId="478"/>
          <ac:picMkLst>
            <pc:docMk/>
            <pc:sldMk cId="1362027338" sldId="2147376352"/>
            <ac:picMk id="13" creationId="{502E7CC4-B828-B6AB-E967-498C12EC7F8A}"/>
          </ac:picMkLst>
        </pc:picChg>
        <pc:picChg chg="add mod modCrop">
          <ac:chgData name="Leah Montner Dixon" userId="d5b2ae9e-9213-4442-b7df-4db8cbe51e5d" providerId="ADAL" clId="{8F2ED3C3-D947-4BF2-BD25-6F5B70340A35}" dt="2024-05-30T17:44:20.312" v="2907" actId="14100"/>
          <ac:picMkLst>
            <pc:docMk/>
            <pc:sldMk cId="1362027338" sldId="2147376352"/>
            <ac:picMk id="15" creationId="{05D959EC-E054-8B22-9392-80B425682659}"/>
          </ac:picMkLst>
        </pc:picChg>
      </pc:sldChg>
      <pc:sldChg chg="addSp modSp add del mod">
        <pc:chgData name="Leah Montner Dixon" userId="d5b2ae9e-9213-4442-b7df-4db8cbe51e5d" providerId="ADAL" clId="{8F2ED3C3-D947-4BF2-BD25-6F5B70340A35}" dt="2024-05-30T15:19:21.022" v="1570" actId="2696"/>
        <pc:sldMkLst>
          <pc:docMk/>
          <pc:sldMk cId="294371686" sldId="2147376353"/>
        </pc:sldMkLst>
        <pc:spChg chg="add mod">
          <ac:chgData name="Leah Montner Dixon" userId="d5b2ae9e-9213-4442-b7df-4db8cbe51e5d" providerId="ADAL" clId="{8F2ED3C3-D947-4BF2-BD25-6F5B70340A35}" dt="2024-05-30T15:09:50.209" v="1252"/>
          <ac:spMkLst>
            <pc:docMk/>
            <pc:sldMk cId="294371686" sldId="2147376353"/>
            <ac:spMk id="5" creationId="{F0BF9FEE-288B-30EB-AAED-23C577A76527}"/>
          </ac:spMkLst>
        </pc:spChg>
        <pc:spChg chg="add mod">
          <ac:chgData name="Leah Montner Dixon" userId="d5b2ae9e-9213-4442-b7df-4db8cbe51e5d" providerId="ADAL" clId="{8F2ED3C3-D947-4BF2-BD25-6F5B70340A35}" dt="2024-05-30T15:09:50.209" v="1252"/>
          <ac:spMkLst>
            <pc:docMk/>
            <pc:sldMk cId="294371686" sldId="2147376353"/>
            <ac:spMk id="6" creationId="{AC13C46F-F8F5-EA9E-77B8-C2ED44661410}"/>
          </ac:spMkLst>
        </pc:spChg>
        <pc:picChg chg="add mod">
          <ac:chgData name="Leah Montner Dixon" userId="d5b2ae9e-9213-4442-b7df-4db8cbe51e5d" providerId="ADAL" clId="{8F2ED3C3-D947-4BF2-BD25-6F5B70340A35}" dt="2024-05-30T14:11:23.776" v="1195" actId="1076"/>
          <ac:picMkLst>
            <pc:docMk/>
            <pc:sldMk cId="294371686" sldId="2147376353"/>
            <ac:picMk id="2" creationId="{BDC70E10-15FA-9CF9-AE60-2B053C0530D6}"/>
          </ac:picMkLst>
        </pc:picChg>
        <pc:picChg chg="add mod">
          <ac:chgData name="Leah Montner Dixon" userId="d5b2ae9e-9213-4442-b7df-4db8cbe51e5d" providerId="ADAL" clId="{8F2ED3C3-D947-4BF2-BD25-6F5B70340A35}" dt="2024-05-30T15:09:50.209" v="1252"/>
          <ac:picMkLst>
            <pc:docMk/>
            <pc:sldMk cId="294371686" sldId="2147376353"/>
            <ac:picMk id="4" creationId="{568CF499-C8D9-2BFC-5E4F-A84107486D69}"/>
          </ac:picMkLst>
        </pc:picChg>
      </pc:sldChg>
      <pc:sldChg chg="addSp delSp modSp new del mod">
        <pc:chgData name="Leah Montner Dixon" userId="d5b2ae9e-9213-4442-b7df-4db8cbe51e5d" providerId="ADAL" clId="{8F2ED3C3-D947-4BF2-BD25-6F5B70340A35}" dt="2024-05-29T19:24:41.002" v="357" actId="2696"/>
        <pc:sldMkLst>
          <pc:docMk/>
          <pc:sldMk cId="3254976654" sldId="2147376353"/>
        </pc:sldMkLst>
        <pc:picChg chg="add mod">
          <ac:chgData name="Leah Montner Dixon" userId="d5b2ae9e-9213-4442-b7df-4db8cbe51e5d" providerId="ADAL" clId="{8F2ED3C3-D947-4BF2-BD25-6F5B70340A35}" dt="2024-05-29T18:44:41.599" v="302" actId="1076"/>
          <ac:picMkLst>
            <pc:docMk/>
            <pc:sldMk cId="3254976654" sldId="2147376353"/>
            <ac:picMk id="3" creationId="{1BDBBEBB-0AB2-2251-0E38-E96B571B6641}"/>
          </ac:picMkLst>
        </pc:picChg>
        <pc:picChg chg="add del mod">
          <ac:chgData name="Leah Montner Dixon" userId="d5b2ae9e-9213-4442-b7df-4db8cbe51e5d" providerId="ADAL" clId="{8F2ED3C3-D947-4BF2-BD25-6F5B70340A35}" dt="2024-05-29T18:44:50.965" v="305" actId="478"/>
          <ac:picMkLst>
            <pc:docMk/>
            <pc:sldMk cId="3254976654" sldId="2147376353"/>
            <ac:picMk id="5" creationId="{D9F4E5F4-EF11-17A3-4E27-74120C1A5577}"/>
          </ac:picMkLst>
        </pc:picChg>
      </pc:sldChg>
      <pc:sldChg chg="addSp delSp modSp new mod ord">
        <pc:chgData name="Leah Montner Dixon" userId="d5b2ae9e-9213-4442-b7df-4db8cbe51e5d" providerId="ADAL" clId="{8F2ED3C3-D947-4BF2-BD25-6F5B70340A35}" dt="2024-06-06T15:14:58.984" v="5712" actId="732"/>
        <pc:sldMkLst>
          <pc:docMk/>
          <pc:sldMk cId="1053561382" sldId="2147376354"/>
        </pc:sldMkLst>
        <pc:spChg chg="add mod">
          <ac:chgData name="Leah Montner Dixon" userId="d5b2ae9e-9213-4442-b7df-4db8cbe51e5d" providerId="ADAL" clId="{8F2ED3C3-D947-4BF2-BD25-6F5B70340A35}" dt="2024-05-29T20:38:36.809" v="1029"/>
          <ac:spMkLst>
            <pc:docMk/>
            <pc:sldMk cId="1053561382" sldId="2147376354"/>
            <ac:spMk id="4" creationId="{8382876D-5238-142B-36FB-9CECE1F9883B}"/>
          </ac:spMkLst>
        </pc:spChg>
        <pc:spChg chg="add mod">
          <ac:chgData name="Leah Montner Dixon" userId="d5b2ae9e-9213-4442-b7df-4db8cbe51e5d" providerId="ADAL" clId="{8F2ED3C3-D947-4BF2-BD25-6F5B70340A35}" dt="2024-05-29T20:38:36.809" v="1029"/>
          <ac:spMkLst>
            <pc:docMk/>
            <pc:sldMk cId="1053561382" sldId="2147376354"/>
            <ac:spMk id="5" creationId="{DAE91D6D-8558-6C11-2527-48DB7BDEC802}"/>
          </ac:spMkLst>
        </pc:spChg>
        <pc:spChg chg="add mod">
          <ac:chgData name="Leah Montner Dixon" userId="d5b2ae9e-9213-4442-b7df-4db8cbe51e5d" providerId="ADAL" clId="{8F2ED3C3-D947-4BF2-BD25-6F5B70340A35}" dt="2024-06-06T15:14:37.869" v="5697" actId="14100"/>
          <ac:spMkLst>
            <pc:docMk/>
            <pc:sldMk cId="1053561382" sldId="2147376354"/>
            <ac:spMk id="6" creationId="{D0B54B9F-9A2F-0F58-67A3-471177D91EC9}"/>
          </ac:spMkLst>
        </pc:spChg>
        <pc:spChg chg="add mod">
          <ac:chgData name="Leah Montner Dixon" userId="d5b2ae9e-9213-4442-b7df-4db8cbe51e5d" providerId="ADAL" clId="{8F2ED3C3-D947-4BF2-BD25-6F5B70340A35}" dt="2024-05-30T17:17:31.322" v="2548"/>
          <ac:spMkLst>
            <pc:docMk/>
            <pc:sldMk cId="1053561382" sldId="2147376354"/>
            <ac:spMk id="7" creationId="{E07ED43C-C23C-E087-680F-2F2AC0B7E7EA}"/>
          </ac:spMkLst>
        </pc:spChg>
        <pc:spChg chg="add mod ord">
          <ac:chgData name="Leah Montner Dixon" userId="d5b2ae9e-9213-4442-b7df-4db8cbe51e5d" providerId="ADAL" clId="{8F2ED3C3-D947-4BF2-BD25-6F5B70340A35}" dt="2024-06-06T15:13:40.068" v="5691" actId="14100"/>
          <ac:spMkLst>
            <pc:docMk/>
            <pc:sldMk cId="1053561382" sldId="2147376354"/>
            <ac:spMk id="11" creationId="{3D7039BC-4E2E-4ABE-E0E3-664739E12F8D}"/>
          </ac:spMkLst>
        </pc:spChg>
        <pc:spChg chg="add mod">
          <ac:chgData name="Leah Montner Dixon" userId="d5b2ae9e-9213-4442-b7df-4db8cbe51e5d" providerId="ADAL" clId="{8F2ED3C3-D947-4BF2-BD25-6F5B70340A35}" dt="2024-05-30T17:36:50.273" v="2890" actId="20577"/>
          <ac:spMkLst>
            <pc:docMk/>
            <pc:sldMk cId="1053561382" sldId="2147376354"/>
            <ac:spMk id="12" creationId="{28F382D8-E156-3FFA-215A-C2F04C3B52FD}"/>
          </ac:spMkLst>
        </pc:spChg>
        <pc:graphicFrameChg chg="add mod">
          <ac:chgData name="Leah Montner Dixon" userId="d5b2ae9e-9213-4442-b7df-4db8cbe51e5d" providerId="ADAL" clId="{8F2ED3C3-D947-4BF2-BD25-6F5B70340A35}" dt="2024-05-30T17:36:21.564" v="2844"/>
          <ac:graphicFrameMkLst>
            <pc:docMk/>
            <pc:sldMk cId="1053561382" sldId="2147376354"/>
            <ac:graphicFrameMk id="10" creationId="{CA4653D4-3FA3-3F71-C65D-90046B7C624E}"/>
          </ac:graphicFrameMkLst>
        </pc:graphicFrameChg>
        <pc:picChg chg="add mod">
          <ac:chgData name="Leah Montner Dixon" userId="d5b2ae9e-9213-4442-b7df-4db8cbe51e5d" providerId="ADAL" clId="{8F2ED3C3-D947-4BF2-BD25-6F5B70340A35}" dt="2024-05-29T20:38:36.809" v="1029"/>
          <ac:picMkLst>
            <pc:docMk/>
            <pc:sldMk cId="1053561382" sldId="2147376354"/>
            <ac:picMk id="2" creationId="{494611E9-7A43-D770-0CCA-94BB4F4A18EB}"/>
          </ac:picMkLst>
        </pc:picChg>
        <pc:picChg chg="add del mod">
          <ac:chgData name="Leah Montner Dixon" userId="d5b2ae9e-9213-4442-b7df-4db8cbe51e5d" providerId="ADAL" clId="{8F2ED3C3-D947-4BF2-BD25-6F5B70340A35}" dt="2024-05-30T17:28:57.878" v="2795" actId="478"/>
          <ac:picMkLst>
            <pc:docMk/>
            <pc:sldMk cId="1053561382" sldId="2147376354"/>
            <ac:picMk id="3" creationId="{A5C30F1A-3765-3FD2-7067-6BA5B3A88B7F}"/>
          </ac:picMkLst>
        </pc:picChg>
        <pc:picChg chg="add mod ord modCrop">
          <ac:chgData name="Leah Montner Dixon" userId="d5b2ae9e-9213-4442-b7df-4db8cbe51e5d" providerId="ADAL" clId="{8F2ED3C3-D947-4BF2-BD25-6F5B70340A35}" dt="2024-06-06T15:14:58.984" v="5712" actId="732"/>
          <ac:picMkLst>
            <pc:docMk/>
            <pc:sldMk cId="1053561382" sldId="2147376354"/>
            <ac:picMk id="14" creationId="{25DAE171-EDE6-E41B-FF66-7E5E5048C0BF}"/>
          </ac:picMkLst>
        </pc:picChg>
        <pc:picChg chg="add mod">
          <ac:chgData name="Leah Montner Dixon" userId="d5b2ae9e-9213-4442-b7df-4db8cbe51e5d" providerId="ADAL" clId="{8F2ED3C3-D947-4BF2-BD25-6F5B70340A35}" dt="2024-06-06T15:14:27.078" v="5696" actId="1076"/>
          <ac:picMkLst>
            <pc:docMk/>
            <pc:sldMk cId="1053561382" sldId="2147376354"/>
            <ac:picMk id="1026" creationId="{40FB35CD-722F-2A86-B72A-389FC1DFCC54}"/>
          </ac:picMkLst>
        </pc:picChg>
      </pc:sldChg>
      <pc:sldChg chg="addSp modSp new mod ord">
        <pc:chgData name="Leah Montner Dixon" userId="d5b2ae9e-9213-4442-b7df-4db8cbe51e5d" providerId="ADAL" clId="{8F2ED3C3-D947-4BF2-BD25-6F5B70340A35}" dt="2024-06-06T15:22:40.185" v="5997" actId="14100"/>
        <pc:sldMkLst>
          <pc:docMk/>
          <pc:sldMk cId="714838885" sldId="2147376355"/>
        </pc:sldMkLst>
        <pc:spChg chg="add mod">
          <ac:chgData name="Leah Montner Dixon" userId="d5b2ae9e-9213-4442-b7df-4db8cbe51e5d" providerId="ADAL" clId="{8F2ED3C3-D947-4BF2-BD25-6F5B70340A35}" dt="2024-05-30T15:09:29.254" v="1242"/>
          <ac:spMkLst>
            <pc:docMk/>
            <pc:sldMk cId="714838885" sldId="2147376355"/>
            <ac:spMk id="3" creationId="{E67FF910-3EA8-C6DF-E30F-EFBCDDA7E8C4}"/>
          </ac:spMkLst>
        </pc:spChg>
        <pc:spChg chg="add mod">
          <ac:chgData name="Leah Montner Dixon" userId="d5b2ae9e-9213-4442-b7df-4db8cbe51e5d" providerId="ADAL" clId="{8F2ED3C3-D947-4BF2-BD25-6F5B70340A35}" dt="2024-05-30T15:09:29.254" v="1242"/>
          <ac:spMkLst>
            <pc:docMk/>
            <pc:sldMk cId="714838885" sldId="2147376355"/>
            <ac:spMk id="4" creationId="{9C556F98-9155-A17A-C4E5-F9414173861E}"/>
          </ac:spMkLst>
        </pc:spChg>
        <pc:spChg chg="add mod">
          <ac:chgData name="Leah Montner Dixon" userId="d5b2ae9e-9213-4442-b7df-4db8cbe51e5d" providerId="ADAL" clId="{8F2ED3C3-D947-4BF2-BD25-6F5B70340A35}" dt="2024-05-30T17:53:14.119" v="3456"/>
          <ac:spMkLst>
            <pc:docMk/>
            <pc:sldMk cId="714838885" sldId="2147376355"/>
            <ac:spMk id="5" creationId="{D365A8A1-AFDD-F77C-E150-CFE913FCFFCA}"/>
          </ac:spMkLst>
        </pc:spChg>
        <pc:spChg chg="mod">
          <ac:chgData name="Leah Montner Dixon" userId="d5b2ae9e-9213-4442-b7df-4db8cbe51e5d" providerId="ADAL" clId="{8F2ED3C3-D947-4BF2-BD25-6F5B70340A35}" dt="2024-06-06T15:22:40.185" v="5997" actId="14100"/>
          <ac:spMkLst>
            <pc:docMk/>
            <pc:sldMk cId="714838885" sldId="2147376355"/>
            <ac:spMk id="24" creationId="{AC11BAE5-F33B-AD9B-AEF7-40D3A4927C49}"/>
          </ac:spMkLst>
        </pc:spChg>
        <pc:picChg chg="add mod">
          <ac:chgData name="Leah Montner Dixon" userId="d5b2ae9e-9213-4442-b7df-4db8cbe51e5d" providerId="ADAL" clId="{8F2ED3C3-D947-4BF2-BD25-6F5B70340A35}" dt="2024-05-30T15:09:29.254" v="1242"/>
          <ac:picMkLst>
            <pc:docMk/>
            <pc:sldMk cId="714838885" sldId="2147376355"/>
            <ac:picMk id="2" creationId="{FE263224-E3E0-BC52-9F64-A16A8085F7F2}"/>
          </ac:picMkLst>
        </pc:picChg>
        <pc:picChg chg="add mod">
          <ac:chgData name="Leah Montner Dixon" userId="d5b2ae9e-9213-4442-b7df-4db8cbe51e5d" providerId="ADAL" clId="{8F2ED3C3-D947-4BF2-BD25-6F5B70340A35}" dt="2024-05-30T14:49:23.865" v="1231" actId="1076"/>
          <ac:picMkLst>
            <pc:docMk/>
            <pc:sldMk cId="714838885" sldId="2147376355"/>
            <ac:picMk id="9" creationId="{110A9135-E513-5B55-EEAD-4F42A22C768D}"/>
          </ac:picMkLst>
        </pc:picChg>
        <pc:picChg chg="add mod">
          <ac:chgData name="Leah Montner Dixon" userId="d5b2ae9e-9213-4442-b7df-4db8cbe51e5d" providerId="ADAL" clId="{8F2ED3C3-D947-4BF2-BD25-6F5B70340A35}" dt="2024-06-06T15:22:37.353" v="5996"/>
          <ac:picMkLst>
            <pc:docMk/>
            <pc:sldMk cId="714838885" sldId="2147376355"/>
            <ac:picMk id="9" creationId="{51631A51-E7AA-BFFE-A497-8471D16990AB}"/>
          </ac:picMkLst>
        </pc:picChg>
      </pc:sldChg>
      <pc:sldChg chg="modSp del mod">
        <pc:chgData name="Leah Montner Dixon" userId="d5b2ae9e-9213-4442-b7df-4db8cbe51e5d" providerId="ADAL" clId="{8F2ED3C3-D947-4BF2-BD25-6F5B70340A35}" dt="2024-05-30T15:19:29.205" v="1571" actId="47"/>
        <pc:sldMkLst>
          <pc:docMk/>
          <pc:sldMk cId="4184076329" sldId="2147376356"/>
        </pc:sldMkLst>
        <pc:spChg chg="mod">
          <ac:chgData name="Leah Montner Dixon" userId="d5b2ae9e-9213-4442-b7df-4db8cbe51e5d" providerId="ADAL" clId="{8F2ED3C3-D947-4BF2-BD25-6F5B70340A35}" dt="2024-05-29T19:24:54.608" v="371" actId="20577"/>
          <ac:spMkLst>
            <pc:docMk/>
            <pc:sldMk cId="4184076329" sldId="2147376356"/>
            <ac:spMk id="7" creationId="{D1ED556F-26AC-9BB6-A59E-66BBC930C1BE}"/>
          </ac:spMkLst>
        </pc:spChg>
      </pc:sldChg>
      <pc:sldChg chg="modSp mod">
        <pc:chgData name="Leah Montner Dixon" userId="d5b2ae9e-9213-4442-b7df-4db8cbe51e5d" providerId="ADAL" clId="{8F2ED3C3-D947-4BF2-BD25-6F5B70340A35}" dt="2024-05-29T20:23:23.997" v="438" actId="20577"/>
        <pc:sldMkLst>
          <pc:docMk/>
          <pc:sldMk cId="1147571997" sldId="2147376357"/>
        </pc:sldMkLst>
        <pc:spChg chg="mod">
          <ac:chgData name="Leah Montner Dixon" userId="d5b2ae9e-9213-4442-b7df-4db8cbe51e5d" providerId="ADAL" clId="{8F2ED3C3-D947-4BF2-BD25-6F5B70340A35}" dt="2024-05-29T20:23:23.997" v="438" actId="20577"/>
          <ac:spMkLst>
            <pc:docMk/>
            <pc:sldMk cId="1147571997" sldId="2147376357"/>
            <ac:spMk id="7" creationId="{D1ED556F-26AC-9BB6-A59E-66BBC930C1BE}"/>
          </ac:spMkLst>
        </pc:spChg>
      </pc:sldChg>
      <pc:sldChg chg="addSp delSp modSp new mod modNotesTx">
        <pc:chgData name="Leah Montner Dixon" userId="d5b2ae9e-9213-4442-b7df-4db8cbe51e5d" providerId="ADAL" clId="{8F2ED3C3-D947-4BF2-BD25-6F5B70340A35}" dt="2024-05-30T17:00:31.373" v="2141" actId="404"/>
        <pc:sldMkLst>
          <pc:docMk/>
          <pc:sldMk cId="2119397178" sldId="2147376358"/>
        </pc:sldMkLst>
        <pc:spChg chg="add mod topLvl">
          <ac:chgData name="Leah Montner Dixon" userId="d5b2ae9e-9213-4442-b7df-4db8cbe51e5d" providerId="ADAL" clId="{8F2ED3C3-D947-4BF2-BD25-6F5B70340A35}" dt="2024-05-30T16:59:09.743" v="2097" actId="1036"/>
          <ac:spMkLst>
            <pc:docMk/>
            <pc:sldMk cId="2119397178" sldId="2147376358"/>
            <ac:spMk id="2" creationId="{47E8B355-DCAD-F48F-59E3-BF532FD983A8}"/>
          </ac:spMkLst>
        </pc:spChg>
        <pc:spChg chg="add mod">
          <ac:chgData name="Leah Montner Dixon" userId="d5b2ae9e-9213-4442-b7df-4db8cbe51e5d" providerId="ADAL" clId="{8F2ED3C3-D947-4BF2-BD25-6F5B70340A35}" dt="2024-05-29T20:38:32.058" v="1028"/>
          <ac:spMkLst>
            <pc:docMk/>
            <pc:sldMk cId="2119397178" sldId="2147376358"/>
            <ac:spMk id="5" creationId="{5F1DDFBB-93B0-7E5A-A402-76EF5A6EAEC6}"/>
          </ac:spMkLst>
        </pc:spChg>
        <pc:spChg chg="add mod">
          <ac:chgData name="Leah Montner Dixon" userId="d5b2ae9e-9213-4442-b7df-4db8cbe51e5d" providerId="ADAL" clId="{8F2ED3C3-D947-4BF2-BD25-6F5B70340A35}" dt="2024-05-29T20:38:32.058" v="1028"/>
          <ac:spMkLst>
            <pc:docMk/>
            <pc:sldMk cId="2119397178" sldId="2147376358"/>
            <ac:spMk id="6" creationId="{1A21E313-0912-D161-017D-A3C9F5F8DD06}"/>
          </ac:spMkLst>
        </pc:spChg>
        <pc:spChg chg="add mod">
          <ac:chgData name="Leah Montner Dixon" userId="d5b2ae9e-9213-4442-b7df-4db8cbe51e5d" providerId="ADAL" clId="{8F2ED3C3-D947-4BF2-BD25-6F5B70340A35}" dt="2024-05-29T20:39:41.173" v="1103" actId="1036"/>
          <ac:spMkLst>
            <pc:docMk/>
            <pc:sldMk cId="2119397178" sldId="2147376358"/>
            <ac:spMk id="7" creationId="{4B225E4C-4E93-469C-F3A1-500681BEFB07}"/>
          </ac:spMkLst>
        </pc:spChg>
        <pc:spChg chg="add mod topLvl">
          <ac:chgData name="Leah Montner Dixon" userId="d5b2ae9e-9213-4442-b7df-4db8cbe51e5d" providerId="ADAL" clId="{8F2ED3C3-D947-4BF2-BD25-6F5B70340A35}" dt="2024-05-30T16:59:09.743" v="2097" actId="1036"/>
          <ac:spMkLst>
            <pc:docMk/>
            <pc:sldMk cId="2119397178" sldId="2147376358"/>
            <ac:spMk id="8" creationId="{ED438902-2505-0B11-7686-D15BA3267D43}"/>
          </ac:spMkLst>
        </pc:spChg>
        <pc:spChg chg="add mod topLvl">
          <ac:chgData name="Leah Montner Dixon" userId="d5b2ae9e-9213-4442-b7df-4db8cbe51e5d" providerId="ADAL" clId="{8F2ED3C3-D947-4BF2-BD25-6F5B70340A35}" dt="2024-05-30T16:59:47.153" v="2120" actId="404"/>
          <ac:spMkLst>
            <pc:docMk/>
            <pc:sldMk cId="2119397178" sldId="2147376358"/>
            <ac:spMk id="9" creationId="{7602A311-D6E8-E4C4-7B04-B673E8670D70}"/>
          </ac:spMkLst>
        </pc:spChg>
        <pc:spChg chg="add mod topLvl">
          <ac:chgData name="Leah Montner Dixon" userId="d5b2ae9e-9213-4442-b7df-4db8cbe51e5d" providerId="ADAL" clId="{8F2ED3C3-D947-4BF2-BD25-6F5B70340A35}" dt="2024-05-30T16:59:09.743" v="2097" actId="1036"/>
          <ac:spMkLst>
            <pc:docMk/>
            <pc:sldMk cId="2119397178" sldId="2147376358"/>
            <ac:spMk id="10" creationId="{E7C1601C-42FD-5BC3-0219-5F32B667F20F}"/>
          </ac:spMkLst>
        </pc:spChg>
        <pc:spChg chg="add mod topLvl">
          <ac:chgData name="Leah Montner Dixon" userId="d5b2ae9e-9213-4442-b7df-4db8cbe51e5d" providerId="ADAL" clId="{8F2ED3C3-D947-4BF2-BD25-6F5B70340A35}" dt="2024-05-30T16:59:09.743" v="2097" actId="1036"/>
          <ac:spMkLst>
            <pc:docMk/>
            <pc:sldMk cId="2119397178" sldId="2147376358"/>
            <ac:spMk id="11" creationId="{1E8AD20B-316C-0809-0AE1-8F5E6CA84837}"/>
          </ac:spMkLst>
        </pc:spChg>
        <pc:spChg chg="add mod topLvl">
          <ac:chgData name="Leah Montner Dixon" userId="d5b2ae9e-9213-4442-b7df-4db8cbe51e5d" providerId="ADAL" clId="{8F2ED3C3-D947-4BF2-BD25-6F5B70340A35}" dt="2024-05-30T17:00:18.551" v="2132" actId="404"/>
          <ac:spMkLst>
            <pc:docMk/>
            <pc:sldMk cId="2119397178" sldId="2147376358"/>
            <ac:spMk id="12" creationId="{8A274DBB-A764-35E0-FB60-5602553C068D}"/>
          </ac:spMkLst>
        </pc:spChg>
        <pc:spChg chg="add mod topLvl">
          <ac:chgData name="Leah Montner Dixon" userId="d5b2ae9e-9213-4442-b7df-4db8cbe51e5d" providerId="ADAL" clId="{8F2ED3C3-D947-4BF2-BD25-6F5B70340A35}" dt="2024-05-30T16:59:09.743" v="2097" actId="1036"/>
          <ac:spMkLst>
            <pc:docMk/>
            <pc:sldMk cId="2119397178" sldId="2147376358"/>
            <ac:spMk id="13" creationId="{E3FC5D0B-8726-C8F9-3A52-54185986AC5E}"/>
          </ac:spMkLst>
        </pc:spChg>
        <pc:spChg chg="add mod topLvl">
          <ac:chgData name="Leah Montner Dixon" userId="d5b2ae9e-9213-4442-b7df-4db8cbe51e5d" providerId="ADAL" clId="{8F2ED3C3-D947-4BF2-BD25-6F5B70340A35}" dt="2024-05-30T16:59:09.743" v="2097" actId="1036"/>
          <ac:spMkLst>
            <pc:docMk/>
            <pc:sldMk cId="2119397178" sldId="2147376358"/>
            <ac:spMk id="14" creationId="{9022061D-C7E5-D60F-4245-24CE4D72E301}"/>
          </ac:spMkLst>
        </pc:spChg>
        <pc:spChg chg="add mod topLvl">
          <ac:chgData name="Leah Montner Dixon" userId="d5b2ae9e-9213-4442-b7df-4db8cbe51e5d" providerId="ADAL" clId="{8F2ED3C3-D947-4BF2-BD25-6F5B70340A35}" dt="2024-05-30T17:00:31.373" v="2141" actId="404"/>
          <ac:spMkLst>
            <pc:docMk/>
            <pc:sldMk cId="2119397178" sldId="2147376358"/>
            <ac:spMk id="15" creationId="{EE5A17D6-8CB5-5478-1482-411D92726899}"/>
          </ac:spMkLst>
        </pc:spChg>
        <pc:spChg chg="add mod">
          <ac:chgData name="Leah Montner Dixon" userId="d5b2ae9e-9213-4442-b7df-4db8cbe51e5d" providerId="ADAL" clId="{8F2ED3C3-D947-4BF2-BD25-6F5B70340A35}" dt="2024-05-30T16:59:03.404" v="2087" actId="20577"/>
          <ac:spMkLst>
            <pc:docMk/>
            <pc:sldMk cId="2119397178" sldId="2147376358"/>
            <ac:spMk id="20" creationId="{2F0BB8A7-80CF-17CC-DC1B-C37C7407D188}"/>
          </ac:spMkLst>
        </pc:spChg>
        <pc:spChg chg="add mod">
          <ac:chgData name="Leah Montner Dixon" userId="d5b2ae9e-9213-4442-b7df-4db8cbe51e5d" providerId="ADAL" clId="{8F2ED3C3-D947-4BF2-BD25-6F5B70340A35}" dt="2024-05-30T16:47:45.958" v="1973"/>
          <ac:spMkLst>
            <pc:docMk/>
            <pc:sldMk cId="2119397178" sldId="2147376358"/>
            <ac:spMk id="21" creationId="{8C747FA3-5368-B1A9-51A7-D6D44C3D8F09}"/>
          </ac:spMkLst>
        </pc:spChg>
        <pc:grpChg chg="add del mod topLvl">
          <ac:chgData name="Leah Montner Dixon" userId="d5b2ae9e-9213-4442-b7df-4db8cbe51e5d" providerId="ADAL" clId="{8F2ED3C3-D947-4BF2-BD25-6F5B70340A35}" dt="2024-05-30T15:52:30.081" v="1843" actId="165"/>
          <ac:grpSpMkLst>
            <pc:docMk/>
            <pc:sldMk cId="2119397178" sldId="2147376358"/>
            <ac:grpSpMk id="16" creationId="{23C0A6F4-C322-2972-86BA-CFA03267DA87}"/>
          </ac:grpSpMkLst>
        </pc:grpChg>
        <pc:grpChg chg="add del mod topLvl">
          <ac:chgData name="Leah Montner Dixon" userId="d5b2ae9e-9213-4442-b7df-4db8cbe51e5d" providerId="ADAL" clId="{8F2ED3C3-D947-4BF2-BD25-6F5B70340A35}" dt="2024-05-30T15:52:30.081" v="1843" actId="165"/>
          <ac:grpSpMkLst>
            <pc:docMk/>
            <pc:sldMk cId="2119397178" sldId="2147376358"/>
            <ac:grpSpMk id="17" creationId="{9FF90307-2C0A-2944-C136-F777D9943956}"/>
          </ac:grpSpMkLst>
        </pc:grpChg>
        <pc:grpChg chg="add del mod topLvl">
          <ac:chgData name="Leah Montner Dixon" userId="d5b2ae9e-9213-4442-b7df-4db8cbe51e5d" providerId="ADAL" clId="{8F2ED3C3-D947-4BF2-BD25-6F5B70340A35}" dt="2024-05-30T15:52:30.081" v="1843" actId="165"/>
          <ac:grpSpMkLst>
            <pc:docMk/>
            <pc:sldMk cId="2119397178" sldId="2147376358"/>
            <ac:grpSpMk id="18" creationId="{61AC2BCA-3775-2C86-A628-B8C9DD49BD2F}"/>
          </ac:grpSpMkLst>
        </pc:grpChg>
        <pc:grpChg chg="add del mod">
          <ac:chgData name="Leah Montner Dixon" userId="d5b2ae9e-9213-4442-b7df-4db8cbe51e5d" providerId="ADAL" clId="{8F2ED3C3-D947-4BF2-BD25-6F5B70340A35}" dt="2024-05-30T15:52:28.268" v="1842" actId="165"/>
          <ac:grpSpMkLst>
            <pc:docMk/>
            <pc:sldMk cId="2119397178" sldId="2147376358"/>
            <ac:grpSpMk id="19" creationId="{4C1CB8EC-2D93-C9EC-D6FC-89853AF48A42}"/>
          </ac:grpSpMkLst>
        </pc:grpChg>
        <pc:grpChg chg="add del mod">
          <ac:chgData name="Leah Montner Dixon" userId="d5b2ae9e-9213-4442-b7df-4db8cbe51e5d" providerId="ADAL" clId="{8F2ED3C3-D947-4BF2-BD25-6F5B70340A35}" dt="2024-05-30T16:57:17.681" v="2064" actId="165"/>
          <ac:grpSpMkLst>
            <pc:docMk/>
            <pc:sldMk cId="2119397178" sldId="2147376358"/>
            <ac:grpSpMk id="30" creationId="{D2503B4F-07DC-6886-5D12-76D68FF21190}"/>
          </ac:grpSpMkLst>
        </pc:grpChg>
        <pc:grpChg chg="add del mod">
          <ac:chgData name="Leah Montner Dixon" userId="d5b2ae9e-9213-4442-b7df-4db8cbe51e5d" providerId="ADAL" clId="{8F2ED3C3-D947-4BF2-BD25-6F5B70340A35}" dt="2024-05-30T16:57:17.681" v="2064" actId="165"/>
          <ac:grpSpMkLst>
            <pc:docMk/>
            <pc:sldMk cId="2119397178" sldId="2147376358"/>
            <ac:grpSpMk id="31" creationId="{FC5C98E4-17DD-C99A-F65B-FE96575AF514}"/>
          </ac:grpSpMkLst>
        </pc:grpChg>
        <pc:grpChg chg="add del mod">
          <ac:chgData name="Leah Montner Dixon" userId="d5b2ae9e-9213-4442-b7df-4db8cbe51e5d" providerId="ADAL" clId="{8F2ED3C3-D947-4BF2-BD25-6F5B70340A35}" dt="2024-05-30T16:57:17.681" v="2064" actId="165"/>
          <ac:grpSpMkLst>
            <pc:docMk/>
            <pc:sldMk cId="2119397178" sldId="2147376358"/>
            <ac:grpSpMk id="32" creationId="{234E32B6-4BA0-72DD-6C87-79F66EBC1773}"/>
          </ac:grpSpMkLst>
        </pc:grpChg>
        <pc:picChg chg="add del mod">
          <ac:chgData name="Leah Montner Dixon" userId="d5b2ae9e-9213-4442-b7df-4db8cbe51e5d" providerId="ADAL" clId="{8F2ED3C3-D947-4BF2-BD25-6F5B70340A35}" dt="2024-05-30T15:54:54.057" v="1962" actId="478"/>
          <ac:picMkLst>
            <pc:docMk/>
            <pc:sldMk cId="2119397178" sldId="2147376358"/>
            <ac:picMk id="3" creationId="{8750261A-F907-25AA-6FA3-E88D1B0867DE}"/>
          </ac:picMkLst>
        </pc:picChg>
        <pc:picChg chg="add mod">
          <ac:chgData name="Leah Montner Dixon" userId="d5b2ae9e-9213-4442-b7df-4db8cbe51e5d" providerId="ADAL" clId="{8F2ED3C3-D947-4BF2-BD25-6F5B70340A35}" dt="2024-05-29T20:38:32.058" v="1028"/>
          <ac:picMkLst>
            <pc:docMk/>
            <pc:sldMk cId="2119397178" sldId="2147376358"/>
            <ac:picMk id="4" creationId="{4DA289C5-A8DB-1F3E-96F2-A8F28F24FD23}"/>
          </ac:picMkLst>
        </pc:picChg>
        <pc:picChg chg="add mod topLvl">
          <ac:chgData name="Leah Montner Dixon" userId="d5b2ae9e-9213-4442-b7df-4db8cbe51e5d" providerId="ADAL" clId="{8F2ED3C3-D947-4BF2-BD25-6F5B70340A35}" dt="2024-05-30T16:59:09.743" v="2097" actId="1036"/>
          <ac:picMkLst>
            <pc:docMk/>
            <pc:sldMk cId="2119397178" sldId="2147376358"/>
            <ac:picMk id="23" creationId="{89B1C7E2-317F-7FDB-9487-E54440765A3A}"/>
          </ac:picMkLst>
        </pc:picChg>
        <pc:picChg chg="add mod topLvl">
          <ac:chgData name="Leah Montner Dixon" userId="d5b2ae9e-9213-4442-b7df-4db8cbe51e5d" providerId="ADAL" clId="{8F2ED3C3-D947-4BF2-BD25-6F5B70340A35}" dt="2024-05-30T16:59:09.743" v="2097" actId="1036"/>
          <ac:picMkLst>
            <pc:docMk/>
            <pc:sldMk cId="2119397178" sldId="2147376358"/>
            <ac:picMk id="25" creationId="{FF7D5737-3739-F232-EEE9-169A11491F65}"/>
          </ac:picMkLst>
        </pc:picChg>
        <pc:picChg chg="add del mod">
          <ac:chgData name="Leah Montner Dixon" userId="d5b2ae9e-9213-4442-b7df-4db8cbe51e5d" providerId="ADAL" clId="{8F2ED3C3-D947-4BF2-BD25-6F5B70340A35}" dt="2024-05-30T16:56:21.844" v="2016" actId="478"/>
          <ac:picMkLst>
            <pc:docMk/>
            <pc:sldMk cId="2119397178" sldId="2147376358"/>
            <ac:picMk id="27" creationId="{C6AB8AB9-FAFB-522B-C04D-872D1681ECBD}"/>
          </ac:picMkLst>
        </pc:picChg>
        <pc:picChg chg="add mod topLvl">
          <ac:chgData name="Leah Montner Dixon" userId="d5b2ae9e-9213-4442-b7df-4db8cbe51e5d" providerId="ADAL" clId="{8F2ED3C3-D947-4BF2-BD25-6F5B70340A35}" dt="2024-05-30T16:59:09.743" v="2097" actId="1036"/>
          <ac:picMkLst>
            <pc:docMk/>
            <pc:sldMk cId="2119397178" sldId="2147376358"/>
            <ac:picMk id="29" creationId="{A686B642-EDC3-5694-2169-110E3DF5A19B}"/>
          </ac:picMkLst>
        </pc:picChg>
      </pc:sldChg>
      <pc:sldChg chg="addSp modSp new mod">
        <pc:chgData name="Leah Montner Dixon" userId="d5b2ae9e-9213-4442-b7df-4db8cbe51e5d" providerId="ADAL" clId="{8F2ED3C3-D947-4BF2-BD25-6F5B70340A35}" dt="2024-06-06T15:26:35.394" v="6114" actId="14100"/>
        <pc:sldMkLst>
          <pc:docMk/>
          <pc:sldMk cId="1036399797" sldId="2147376359"/>
        </pc:sldMkLst>
        <pc:spChg chg="add mod">
          <ac:chgData name="Leah Montner Dixon" userId="d5b2ae9e-9213-4442-b7df-4db8cbe51e5d" providerId="ADAL" clId="{8F2ED3C3-D947-4BF2-BD25-6F5B70340A35}" dt="2024-05-30T15:09:46.679" v="1249"/>
          <ac:spMkLst>
            <pc:docMk/>
            <pc:sldMk cId="1036399797" sldId="2147376359"/>
            <ac:spMk id="5" creationId="{415485AF-D37F-B5C9-2138-CED00AF2811B}"/>
          </ac:spMkLst>
        </pc:spChg>
        <pc:spChg chg="add mod">
          <ac:chgData name="Leah Montner Dixon" userId="d5b2ae9e-9213-4442-b7df-4db8cbe51e5d" providerId="ADAL" clId="{8F2ED3C3-D947-4BF2-BD25-6F5B70340A35}" dt="2024-05-30T15:09:46.679" v="1249"/>
          <ac:spMkLst>
            <pc:docMk/>
            <pc:sldMk cId="1036399797" sldId="2147376359"/>
            <ac:spMk id="6" creationId="{D77EF8EA-AEB1-FA1B-E729-FB2C429B240D}"/>
          </ac:spMkLst>
        </pc:spChg>
        <pc:spChg chg="add mod">
          <ac:chgData name="Leah Montner Dixon" userId="d5b2ae9e-9213-4442-b7df-4db8cbe51e5d" providerId="ADAL" clId="{8F2ED3C3-D947-4BF2-BD25-6F5B70340A35}" dt="2024-05-30T17:53:34.128" v="3464"/>
          <ac:spMkLst>
            <pc:docMk/>
            <pc:sldMk cId="1036399797" sldId="2147376359"/>
            <ac:spMk id="7" creationId="{805F4DB0-1670-07F7-3DF2-56695945F0DF}"/>
          </ac:spMkLst>
        </pc:spChg>
        <pc:picChg chg="add">
          <ac:chgData name="Leah Montner Dixon" userId="d5b2ae9e-9213-4442-b7df-4db8cbe51e5d" providerId="ADAL" clId="{8F2ED3C3-D947-4BF2-BD25-6F5B70340A35}" dt="2024-05-30T15:08:31.853" v="1235" actId="22"/>
          <ac:picMkLst>
            <pc:docMk/>
            <pc:sldMk cId="1036399797" sldId="2147376359"/>
            <ac:picMk id="3" creationId="{24F90C42-1C68-C637-10E5-B73AA81ED155}"/>
          </ac:picMkLst>
        </pc:picChg>
        <pc:picChg chg="add mod">
          <ac:chgData name="Leah Montner Dixon" userId="d5b2ae9e-9213-4442-b7df-4db8cbe51e5d" providerId="ADAL" clId="{8F2ED3C3-D947-4BF2-BD25-6F5B70340A35}" dt="2024-05-30T15:09:46.679" v="1249"/>
          <ac:picMkLst>
            <pc:docMk/>
            <pc:sldMk cId="1036399797" sldId="2147376359"/>
            <ac:picMk id="4" creationId="{F390A506-3A9E-72DF-EE20-4655DC68458A}"/>
          </ac:picMkLst>
        </pc:picChg>
        <pc:picChg chg="add mod">
          <ac:chgData name="Leah Montner Dixon" userId="d5b2ae9e-9213-4442-b7df-4db8cbe51e5d" providerId="ADAL" clId="{8F2ED3C3-D947-4BF2-BD25-6F5B70340A35}" dt="2024-06-06T15:26:35.394" v="6114" actId="14100"/>
          <ac:picMkLst>
            <pc:docMk/>
            <pc:sldMk cId="1036399797" sldId="2147376359"/>
            <ac:picMk id="11266" creationId="{79B70F02-B3C2-D2EA-B41C-60BDE6FB94E4}"/>
          </ac:picMkLst>
        </pc:picChg>
      </pc:sldChg>
      <pc:sldChg chg="addSp modSp">
        <pc:chgData name="Leah Montner Dixon" userId="d5b2ae9e-9213-4442-b7df-4db8cbe51e5d" providerId="ADAL" clId="{8F2ED3C3-D947-4BF2-BD25-6F5B70340A35}" dt="2024-06-06T15:23:37.937" v="6002"/>
        <pc:sldMkLst>
          <pc:docMk/>
          <pc:sldMk cId="2206576590" sldId="2147376362"/>
        </pc:sldMkLst>
        <pc:picChg chg="add mod">
          <ac:chgData name="Leah Montner Dixon" userId="d5b2ae9e-9213-4442-b7df-4db8cbe51e5d" providerId="ADAL" clId="{8F2ED3C3-D947-4BF2-BD25-6F5B70340A35}" dt="2024-06-06T15:23:37.937" v="6002"/>
          <ac:picMkLst>
            <pc:docMk/>
            <pc:sldMk cId="2206576590" sldId="2147376362"/>
            <ac:picMk id="18" creationId="{181D749F-2EA2-2F7D-74D0-83B9B6E45FDC}"/>
          </ac:picMkLst>
        </pc:picChg>
      </pc:sldChg>
      <pc:sldMasterChg chg="del delSldLayout">
        <pc:chgData name="Leah Montner Dixon" userId="d5b2ae9e-9213-4442-b7df-4db8cbe51e5d" providerId="ADAL" clId="{8F2ED3C3-D947-4BF2-BD25-6F5B70340A35}" dt="2024-05-30T14:46:18.611" v="1207" actId="2696"/>
        <pc:sldMasterMkLst>
          <pc:docMk/>
          <pc:sldMasterMk cId="720851207" sldId="2147483765"/>
        </pc:sldMasterMkLst>
        <pc:sldLayoutChg chg="del">
          <pc:chgData name="Leah Montner Dixon" userId="d5b2ae9e-9213-4442-b7df-4db8cbe51e5d" providerId="ADAL" clId="{8F2ED3C3-D947-4BF2-BD25-6F5B70340A35}" dt="2024-05-30T14:46:18.611" v="1207" actId="2696"/>
          <pc:sldLayoutMkLst>
            <pc:docMk/>
            <pc:sldMasterMk cId="720851207" sldId="2147483765"/>
            <pc:sldLayoutMk cId="546270857" sldId="2147483766"/>
          </pc:sldLayoutMkLst>
        </pc:sldLayoutChg>
        <pc:sldLayoutChg chg="del">
          <pc:chgData name="Leah Montner Dixon" userId="d5b2ae9e-9213-4442-b7df-4db8cbe51e5d" providerId="ADAL" clId="{8F2ED3C3-D947-4BF2-BD25-6F5B70340A35}" dt="2024-05-30T14:46:18.611" v="1207" actId="2696"/>
          <pc:sldLayoutMkLst>
            <pc:docMk/>
            <pc:sldMasterMk cId="720851207" sldId="2147483765"/>
            <pc:sldLayoutMk cId="1184476631" sldId="2147483767"/>
          </pc:sldLayoutMkLst>
        </pc:sldLayoutChg>
        <pc:sldLayoutChg chg="del">
          <pc:chgData name="Leah Montner Dixon" userId="d5b2ae9e-9213-4442-b7df-4db8cbe51e5d" providerId="ADAL" clId="{8F2ED3C3-D947-4BF2-BD25-6F5B70340A35}" dt="2024-05-30T14:46:18.611" v="1207" actId="2696"/>
          <pc:sldLayoutMkLst>
            <pc:docMk/>
            <pc:sldMasterMk cId="720851207" sldId="2147483765"/>
            <pc:sldLayoutMk cId="2608940842" sldId="2147483768"/>
          </pc:sldLayoutMkLst>
        </pc:sldLayoutChg>
        <pc:sldLayoutChg chg="del">
          <pc:chgData name="Leah Montner Dixon" userId="d5b2ae9e-9213-4442-b7df-4db8cbe51e5d" providerId="ADAL" clId="{8F2ED3C3-D947-4BF2-BD25-6F5B70340A35}" dt="2024-05-30T14:46:18.611" v="1207" actId="2696"/>
          <pc:sldLayoutMkLst>
            <pc:docMk/>
            <pc:sldMasterMk cId="720851207" sldId="2147483765"/>
            <pc:sldLayoutMk cId="2240726740" sldId="2147483769"/>
          </pc:sldLayoutMkLst>
        </pc:sldLayoutChg>
        <pc:sldLayoutChg chg="del">
          <pc:chgData name="Leah Montner Dixon" userId="d5b2ae9e-9213-4442-b7df-4db8cbe51e5d" providerId="ADAL" clId="{8F2ED3C3-D947-4BF2-BD25-6F5B70340A35}" dt="2024-05-30T14:46:18.611" v="1207" actId="2696"/>
          <pc:sldLayoutMkLst>
            <pc:docMk/>
            <pc:sldMasterMk cId="720851207" sldId="2147483765"/>
            <pc:sldLayoutMk cId="412751074" sldId="2147483770"/>
          </pc:sldLayoutMkLst>
        </pc:sldLayoutChg>
        <pc:sldLayoutChg chg="del">
          <pc:chgData name="Leah Montner Dixon" userId="d5b2ae9e-9213-4442-b7df-4db8cbe51e5d" providerId="ADAL" clId="{8F2ED3C3-D947-4BF2-BD25-6F5B70340A35}" dt="2024-05-30T14:46:18.611" v="1207" actId="2696"/>
          <pc:sldLayoutMkLst>
            <pc:docMk/>
            <pc:sldMasterMk cId="720851207" sldId="2147483765"/>
            <pc:sldLayoutMk cId="472006792" sldId="2147483771"/>
          </pc:sldLayoutMkLst>
        </pc:sldLayoutChg>
        <pc:sldLayoutChg chg="del">
          <pc:chgData name="Leah Montner Dixon" userId="d5b2ae9e-9213-4442-b7df-4db8cbe51e5d" providerId="ADAL" clId="{8F2ED3C3-D947-4BF2-BD25-6F5B70340A35}" dt="2024-05-30T14:46:18.611" v="1207" actId="2696"/>
          <pc:sldLayoutMkLst>
            <pc:docMk/>
            <pc:sldMasterMk cId="720851207" sldId="2147483765"/>
            <pc:sldLayoutMk cId="18188486" sldId="2147483772"/>
          </pc:sldLayoutMkLst>
        </pc:sldLayoutChg>
        <pc:sldLayoutChg chg="del">
          <pc:chgData name="Leah Montner Dixon" userId="d5b2ae9e-9213-4442-b7df-4db8cbe51e5d" providerId="ADAL" clId="{8F2ED3C3-D947-4BF2-BD25-6F5B70340A35}" dt="2024-05-30T14:46:18.611" v="1207" actId="2696"/>
          <pc:sldLayoutMkLst>
            <pc:docMk/>
            <pc:sldMasterMk cId="720851207" sldId="2147483765"/>
            <pc:sldLayoutMk cId="4141785421" sldId="2147483773"/>
          </pc:sldLayoutMkLst>
        </pc:sldLayoutChg>
        <pc:sldLayoutChg chg="del">
          <pc:chgData name="Leah Montner Dixon" userId="d5b2ae9e-9213-4442-b7df-4db8cbe51e5d" providerId="ADAL" clId="{8F2ED3C3-D947-4BF2-BD25-6F5B70340A35}" dt="2024-05-30T14:46:18.611" v="1207" actId="2696"/>
          <pc:sldLayoutMkLst>
            <pc:docMk/>
            <pc:sldMasterMk cId="720851207" sldId="2147483765"/>
            <pc:sldLayoutMk cId="2331691051" sldId="2147483774"/>
          </pc:sldLayoutMkLst>
        </pc:sldLayoutChg>
        <pc:sldLayoutChg chg="del">
          <pc:chgData name="Leah Montner Dixon" userId="d5b2ae9e-9213-4442-b7df-4db8cbe51e5d" providerId="ADAL" clId="{8F2ED3C3-D947-4BF2-BD25-6F5B70340A35}" dt="2024-05-30T14:46:18.611" v="1207" actId="2696"/>
          <pc:sldLayoutMkLst>
            <pc:docMk/>
            <pc:sldMasterMk cId="720851207" sldId="2147483765"/>
            <pc:sldLayoutMk cId="4253867401" sldId="2147483775"/>
          </pc:sldLayoutMkLst>
        </pc:sldLayoutChg>
        <pc:sldLayoutChg chg="del">
          <pc:chgData name="Leah Montner Dixon" userId="d5b2ae9e-9213-4442-b7df-4db8cbe51e5d" providerId="ADAL" clId="{8F2ED3C3-D947-4BF2-BD25-6F5B70340A35}" dt="2024-05-30T14:46:18.611" v="1207" actId="2696"/>
          <pc:sldLayoutMkLst>
            <pc:docMk/>
            <pc:sldMasterMk cId="720851207" sldId="2147483765"/>
            <pc:sldLayoutMk cId="3718396891" sldId="2147483776"/>
          </pc:sldLayoutMkLst>
        </pc:sldLayoutChg>
      </pc:sldMasterChg>
    </pc:docChg>
  </pc:docChgLst>
  <pc:docChgLst>
    <pc:chgData name="Leah Montner Dixon" userId="d5b2ae9e-9213-4442-b7df-4db8cbe51e5d" providerId="ADAL" clId="{6DA92523-C728-43E8-A781-61D132495FB7}"/>
    <pc:docChg chg="modSld">
      <pc:chgData name="Leah Montner Dixon" userId="d5b2ae9e-9213-4442-b7df-4db8cbe51e5d" providerId="ADAL" clId="{6DA92523-C728-43E8-A781-61D132495FB7}" dt="2024-06-17T14:06:26.424" v="1"/>
      <pc:docMkLst>
        <pc:docMk/>
      </pc:docMkLst>
      <pc:sldChg chg="modSp">
        <pc:chgData name="Leah Montner Dixon" userId="d5b2ae9e-9213-4442-b7df-4db8cbe51e5d" providerId="ADAL" clId="{6DA92523-C728-43E8-A781-61D132495FB7}" dt="2024-06-17T14:06:26.424" v="1"/>
        <pc:sldMkLst>
          <pc:docMk/>
          <pc:sldMk cId="4212683403" sldId="2144327877"/>
        </pc:sldMkLst>
        <pc:spChg chg="mod">
          <ac:chgData name="Leah Montner Dixon" userId="d5b2ae9e-9213-4442-b7df-4db8cbe51e5d" providerId="ADAL" clId="{6DA92523-C728-43E8-A781-61D132495FB7}" dt="2024-06-17T14:06:17.137" v="0"/>
          <ac:spMkLst>
            <pc:docMk/>
            <pc:sldMk cId="4212683403" sldId="2144327877"/>
            <ac:spMk id="8" creationId="{AFA2ABEF-28F1-AF6A-37C7-4587E7919B89}"/>
          </ac:spMkLst>
        </pc:spChg>
        <pc:spChg chg="mod">
          <ac:chgData name="Leah Montner Dixon" userId="d5b2ae9e-9213-4442-b7df-4db8cbe51e5d" providerId="ADAL" clId="{6DA92523-C728-43E8-A781-61D132495FB7}" dt="2024-06-17T14:06:26.424" v="1"/>
          <ac:spMkLst>
            <pc:docMk/>
            <pc:sldMk cId="4212683403" sldId="2144327877"/>
            <ac:spMk id="9" creationId="{D08EAE71-B2AF-59AD-8AAB-CF80D0EBF508}"/>
          </ac:spMkLst>
        </pc:spChg>
      </pc:sldChg>
    </pc:docChg>
  </pc:docChgLst>
  <pc:docChgLst>
    <pc:chgData name="Leah Montner Dixon" userId="d5b2ae9e-9213-4442-b7df-4db8cbe51e5d" providerId="ADAL" clId="{24D2CF39-1B27-46AB-8C12-2CB3528BE31E}"/>
    <pc:docChg chg="modSld">
      <pc:chgData name="Leah Montner Dixon" userId="d5b2ae9e-9213-4442-b7df-4db8cbe51e5d" providerId="ADAL" clId="{24D2CF39-1B27-46AB-8C12-2CB3528BE31E}" dt="2024-07-08T16:49:41.265" v="43"/>
      <pc:docMkLst>
        <pc:docMk/>
      </pc:docMkLst>
      <pc:sldChg chg="addSp delSp modSp">
        <pc:chgData name="Leah Montner Dixon" userId="d5b2ae9e-9213-4442-b7df-4db8cbe51e5d" providerId="ADAL" clId="{24D2CF39-1B27-46AB-8C12-2CB3528BE31E}" dt="2024-07-08T16:49:41.265" v="43"/>
        <pc:sldMkLst>
          <pc:docMk/>
          <pc:sldMk cId="2267469401" sldId="2147376303"/>
        </pc:sldMkLst>
        <pc:picChg chg="add del">
          <ac:chgData name="Leah Montner Dixon" userId="d5b2ae9e-9213-4442-b7df-4db8cbe51e5d" providerId="ADAL" clId="{24D2CF39-1B27-46AB-8C12-2CB3528BE31E}" dt="2024-07-08T16:49:40.652" v="42" actId="478"/>
          <ac:picMkLst>
            <pc:docMk/>
            <pc:sldMk cId="2267469401" sldId="2147376303"/>
            <ac:picMk id="3" creationId="{4C49A162-4F59-182A-2446-1A47F07F47DB}"/>
          </ac:picMkLst>
        </pc:picChg>
        <pc:picChg chg="add mod">
          <ac:chgData name="Leah Montner Dixon" userId="d5b2ae9e-9213-4442-b7df-4db8cbe51e5d" providerId="ADAL" clId="{24D2CF39-1B27-46AB-8C12-2CB3528BE31E}" dt="2024-07-08T16:49:14.025" v="39"/>
          <ac:picMkLst>
            <pc:docMk/>
            <pc:sldMk cId="2267469401" sldId="2147376303"/>
            <ac:picMk id="7" creationId="{8E20F7A4-E27C-9F48-E5EE-D89B6E53AF94}"/>
          </ac:picMkLst>
        </pc:picChg>
        <pc:picChg chg="add mod">
          <ac:chgData name="Leah Montner Dixon" userId="d5b2ae9e-9213-4442-b7df-4db8cbe51e5d" providerId="ADAL" clId="{24D2CF39-1B27-46AB-8C12-2CB3528BE31E}" dt="2024-07-08T16:49:41.265" v="43"/>
          <ac:picMkLst>
            <pc:docMk/>
            <pc:sldMk cId="2267469401" sldId="2147376303"/>
            <ac:picMk id="10" creationId="{01D7851D-1105-1647-4C2F-D87E4433E8F9}"/>
          </ac:picMkLst>
        </pc:picChg>
      </pc:sldChg>
      <pc:sldChg chg="addSp delSp modSp mod">
        <pc:chgData name="Leah Montner Dixon" userId="d5b2ae9e-9213-4442-b7df-4db8cbe51e5d" providerId="ADAL" clId="{24D2CF39-1B27-46AB-8C12-2CB3528BE31E}" dt="2024-07-08T16:49:32.921" v="41"/>
        <pc:sldMkLst>
          <pc:docMk/>
          <pc:sldMk cId="1418500179" sldId="2147376306"/>
        </pc:sldMkLst>
        <pc:picChg chg="add mod ord">
          <ac:chgData name="Leah Montner Dixon" userId="d5b2ae9e-9213-4442-b7df-4db8cbe51e5d" providerId="ADAL" clId="{24D2CF39-1B27-46AB-8C12-2CB3528BE31E}" dt="2024-07-08T16:49:32.921" v="41"/>
          <ac:picMkLst>
            <pc:docMk/>
            <pc:sldMk cId="1418500179" sldId="2147376306"/>
            <ac:picMk id="9" creationId="{8E6383D9-5BF0-C626-B1A3-5DB5F37C7CAA}"/>
          </ac:picMkLst>
        </pc:picChg>
        <pc:picChg chg="del mod">
          <ac:chgData name="Leah Montner Dixon" userId="d5b2ae9e-9213-4442-b7df-4db8cbe51e5d" providerId="ADAL" clId="{24D2CF39-1B27-46AB-8C12-2CB3528BE31E}" dt="2024-07-08T16:49:05.754" v="37" actId="478"/>
          <ac:picMkLst>
            <pc:docMk/>
            <pc:sldMk cId="1418500179" sldId="2147376306"/>
            <ac:picMk id="6146" creationId="{4F61A112-8BB8-1711-8764-54C562021EFA}"/>
          </ac:picMkLst>
        </pc:picChg>
      </pc:sldChg>
    </pc:docChg>
  </pc:docChgLst>
  <pc:docChgLst>
    <pc:chgData name="Reed Kiely" userId="768be38e-2fb5-40ce-925d-bd8e9d9e3c31" providerId="ADAL" clId="{C01DD946-2566-4B9E-BB2E-E21213179EA2}"/>
    <pc:docChg chg="undo custSel addSld delSld modSld sldOrd">
      <pc:chgData name="Reed Kiely" userId="768be38e-2fb5-40ce-925d-bd8e9d9e3c31" providerId="ADAL" clId="{C01DD946-2566-4B9E-BB2E-E21213179EA2}" dt="2023-05-24T15:10:25.545" v="3840" actId="478"/>
      <pc:docMkLst>
        <pc:docMk/>
      </pc:docMkLst>
      <pc:sldChg chg="add del">
        <pc:chgData name="Reed Kiely" userId="768be38e-2fb5-40ce-925d-bd8e9d9e3c31" providerId="ADAL" clId="{C01DD946-2566-4B9E-BB2E-E21213179EA2}" dt="2023-05-15T17:27:42.721" v="834" actId="47"/>
        <pc:sldMkLst>
          <pc:docMk/>
          <pc:sldMk cId="1761153843" sldId="256"/>
        </pc:sldMkLst>
      </pc:sldChg>
      <pc:sldChg chg="addSp delSp modSp mod ord">
        <pc:chgData name="Reed Kiely" userId="768be38e-2fb5-40ce-925d-bd8e9d9e3c31" providerId="ADAL" clId="{C01DD946-2566-4B9E-BB2E-E21213179EA2}" dt="2023-05-16T19:03:48.830" v="3485" actId="20577"/>
        <pc:sldMkLst>
          <pc:docMk/>
          <pc:sldMk cId="4212683403" sldId="2144327877"/>
        </pc:sldMkLst>
        <pc:spChg chg="mod">
          <ac:chgData name="Reed Kiely" userId="768be38e-2fb5-40ce-925d-bd8e9d9e3c31" providerId="ADAL" clId="{C01DD946-2566-4B9E-BB2E-E21213179EA2}" dt="2023-05-16T19:03:20.081" v="3477"/>
          <ac:spMkLst>
            <pc:docMk/>
            <pc:sldMk cId="4212683403" sldId="2144327877"/>
            <ac:spMk id="3" creationId="{04D51C8E-7DBD-468F-8413-E52C3CC99149}"/>
          </ac:spMkLst>
        </pc:spChg>
        <pc:spChg chg="mod">
          <ac:chgData name="Reed Kiely" userId="768be38e-2fb5-40ce-925d-bd8e9d9e3c31" providerId="ADAL" clId="{C01DD946-2566-4B9E-BB2E-E21213179EA2}" dt="2023-05-16T19:00:27.510" v="3476" actId="20577"/>
          <ac:spMkLst>
            <pc:docMk/>
            <pc:sldMk cId="4212683403" sldId="2144327877"/>
            <ac:spMk id="4" creationId="{50C86CC0-B05B-B3E9-5F0E-D59F322FA324}"/>
          </ac:spMkLst>
        </pc:spChg>
        <pc:spChg chg="mod">
          <ac:chgData name="Reed Kiely" userId="768be38e-2fb5-40ce-925d-bd8e9d9e3c31" providerId="ADAL" clId="{C01DD946-2566-4B9E-BB2E-E21213179EA2}" dt="2023-05-16T16:25:07.373" v="1857" actId="12789"/>
          <ac:spMkLst>
            <pc:docMk/>
            <pc:sldMk cId="4212683403" sldId="2144327877"/>
            <ac:spMk id="5" creationId="{20325821-D3C3-47B3-BC5B-D972B60A7668}"/>
          </ac:spMkLst>
        </pc:spChg>
        <pc:spChg chg="add del mod">
          <ac:chgData name="Reed Kiely" userId="768be38e-2fb5-40ce-925d-bd8e9d9e3c31" providerId="ADAL" clId="{C01DD946-2566-4B9E-BB2E-E21213179EA2}" dt="2023-05-16T16:24:45.230" v="1852" actId="478"/>
          <ac:spMkLst>
            <pc:docMk/>
            <pc:sldMk cId="4212683403" sldId="2144327877"/>
            <ac:spMk id="6" creationId="{77286887-EAAD-AAD8-9B5F-514FF3CD98DF}"/>
          </ac:spMkLst>
        </pc:spChg>
        <pc:spChg chg="mod">
          <ac:chgData name="Reed Kiely" userId="768be38e-2fb5-40ce-925d-bd8e9d9e3c31" providerId="ADAL" clId="{C01DD946-2566-4B9E-BB2E-E21213179EA2}" dt="2023-05-16T16:25:07.373" v="1857" actId="12789"/>
          <ac:spMkLst>
            <pc:docMk/>
            <pc:sldMk cId="4212683403" sldId="2144327877"/>
            <ac:spMk id="7" creationId="{47C2C805-4308-9886-56D3-9EB5BCD97D00}"/>
          </ac:spMkLst>
        </pc:spChg>
        <pc:spChg chg="add del mod">
          <ac:chgData name="Reed Kiely" userId="768be38e-2fb5-40ce-925d-bd8e9d9e3c31" providerId="ADAL" clId="{C01DD946-2566-4B9E-BB2E-E21213179EA2}" dt="2023-05-16T14:49:20.916" v="1581" actId="478"/>
          <ac:spMkLst>
            <pc:docMk/>
            <pc:sldMk cId="4212683403" sldId="2144327877"/>
            <ac:spMk id="8" creationId="{6B8799C6-9DC3-7683-CF17-D39DF2EC0148}"/>
          </ac:spMkLst>
        </pc:spChg>
        <pc:spChg chg="mod">
          <ac:chgData name="Reed Kiely" userId="768be38e-2fb5-40ce-925d-bd8e9d9e3c31" providerId="ADAL" clId="{C01DD946-2566-4B9E-BB2E-E21213179EA2}" dt="2023-05-16T19:03:48.830" v="3485" actId="20577"/>
          <ac:spMkLst>
            <pc:docMk/>
            <pc:sldMk cId="4212683403" sldId="2144327877"/>
            <ac:spMk id="9" creationId="{348066F1-5946-304E-2953-6223BEAD0FA4}"/>
          </ac:spMkLst>
        </pc:spChg>
        <pc:spChg chg="del mod ord">
          <ac:chgData name="Reed Kiely" userId="768be38e-2fb5-40ce-925d-bd8e9d9e3c31" providerId="ADAL" clId="{C01DD946-2566-4B9E-BB2E-E21213179EA2}" dt="2023-05-16T16:24:39.857" v="1851" actId="478"/>
          <ac:spMkLst>
            <pc:docMk/>
            <pc:sldMk cId="4212683403" sldId="2144327877"/>
            <ac:spMk id="17" creationId="{3D74CADF-2668-41F3-A256-963B6C27230C}"/>
          </ac:spMkLst>
        </pc:spChg>
        <pc:spChg chg="mod">
          <ac:chgData name="Reed Kiely" userId="768be38e-2fb5-40ce-925d-bd8e9d9e3c31" providerId="ADAL" clId="{C01DD946-2566-4B9E-BB2E-E21213179EA2}" dt="2023-05-16T19:03:27.870" v="3478"/>
          <ac:spMkLst>
            <pc:docMk/>
            <pc:sldMk cId="4212683403" sldId="2144327877"/>
            <ac:spMk id="19" creationId="{2F88C82D-7CF0-438E-BB5E-A33A77D936B6}"/>
          </ac:spMkLst>
        </pc:spChg>
        <pc:spChg chg="mod">
          <ac:chgData name="Reed Kiely" userId="768be38e-2fb5-40ce-925d-bd8e9d9e3c31" providerId="ADAL" clId="{C01DD946-2566-4B9E-BB2E-E21213179EA2}" dt="2023-05-16T19:03:41.898" v="3479"/>
          <ac:spMkLst>
            <pc:docMk/>
            <pc:sldMk cId="4212683403" sldId="2144327877"/>
            <ac:spMk id="20" creationId="{B796AA46-05F7-4348-A8B5-A2211DF268D5}"/>
          </ac:spMkLst>
        </pc:spChg>
        <pc:spChg chg="mod">
          <ac:chgData name="Reed Kiely" userId="768be38e-2fb5-40ce-925d-bd8e9d9e3c31" providerId="ADAL" clId="{C01DD946-2566-4B9E-BB2E-E21213179EA2}" dt="2023-05-16T16:24:30.131" v="1848" actId="1076"/>
          <ac:spMkLst>
            <pc:docMk/>
            <pc:sldMk cId="4212683403" sldId="2144327877"/>
            <ac:spMk id="22" creationId="{9FC49F6C-5188-457F-BE6C-625753CA72DF}"/>
          </ac:spMkLst>
        </pc:spChg>
        <pc:spChg chg="mod">
          <ac:chgData name="Reed Kiely" userId="768be38e-2fb5-40ce-925d-bd8e9d9e3c31" providerId="ADAL" clId="{C01DD946-2566-4B9E-BB2E-E21213179EA2}" dt="2023-05-16T16:24:30.131" v="1848" actId="1076"/>
          <ac:spMkLst>
            <pc:docMk/>
            <pc:sldMk cId="4212683403" sldId="2144327877"/>
            <ac:spMk id="23" creationId="{7463450E-C761-4861-8D01-CDB4E291AF7B}"/>
          </ac:spMkLst>
        </pc:spChg>
        <pc:spChg chg="mod">
          <ac:chgData name="Reed Kiely" userId="768be38e-2fb5-40ce-925d-bd8e9d9e3c31" providerId="ADAL" clId="{C01DD946-2566-4B9E-BB2E-E21213179EA2}" dt="2023-05-16T16:24:30.131" v="1848" actId="1076"/>
          <ac:spMkLst>
            <pc:docMk/>
            <pc:sldMk cId="4212683403" sldId="2144327877"/>
            <ac:spMk id="24" creationId="{0FD4F9FF-9CE9-415E-823F-6DE0CB1EC38F}"/>
          </ac:spMkLst>
        </pc:spChg>
        <pc:spChg chg="mod">
          <ac:chgData name="Reed Kiely" userId="768be38e-2fb5-40ce-925d-bd8e9d9e3c31" providerId="ADAL" clId="{C01DD946-2566-4B9E-BB2E-E21213179EA2}" dt="2023-05-16T14:50:59.772" v="1606" actId="1035"/>
          <ac:spMkLst>
            <pc:docMk/>
            <pc:sldMk cId="4212683403" sldId="2144327877"/>
            <ac:spMk id="28" creationId="{B1090EA5-9E24-420F-B356-BFA5C7B32400}"/>
          </ac:spMkLst>
        </pc:spChg>
      </pc:sldChg>
      <pc:sldChg chg="addSp delSp modSp mod modCm">
        <pc:chgData name="Reed Kiely" userId="768be38e-2fb5-40ce-925d-bd8e9d9e3c31" providerId="ADAL" clId="{C01DD946-2566-4B9E-BB2E-E21213179EA2}" dt="2023-05-16T19:06:28.320" v="3640"/>
        <pc:sldMkLst>
          <pc:docMk/>
          <pc:sldMk cId="4129290295" sldId="2146845985"/>
        </pc:sldMkLst>
        <pc:spChg chg="add del mod">
          <ac:chgData name="Reed Kiely" userId="768be38e-2fb5-40ce-925d-bd8e9d9e3c31" providerId="ADAL" clId="{C01DD946-2566-4B9E-BB2E-E21213179EA2}" dt="2023-05-15T14:53:44.683" v="100" actId="478"/>
          <ac:spMkLst>
            <pc:docMk/>
            <pc:sldMk cId="4129290295" sldId="2146845985"/>
            <ac:spMk id="2" creationId="{9265C19D-9203-C4B1-003D-728FC7F1F253}"/>
          </ac:spMkLst>
        </pc:spChg>
        <pc:spChg chg="mod">
          <ac:chgData name="Reed Kiely" userId="768be38e-2fb5-40ce-925d-bd8e9d9e3c31" providerId="ADAL" clId="{C01DD946-2566-4B9E-BB2E-E21213179EA2}" dt="2023-05-15T14:53:43.068" v="99" actId="14100"/>
          <ac:spMkLst>
            <pc:docMk/>
            <pc:sldMk cId="4129290295" sldId="2146845985"/>
            <ac:spMk id="4" creationId="{1BF894CE-5EB9-4BB3-F6C7-477E37F6A6AA}"/>
          </ac:spMkLst>
        </pc:spChg>
        <pc:spChg chg="mod">
          <ac:chgData name="Reed Kiely" userId="768be38e-2fb5-40ce-925d-bd8e9d9e3c31" providerId="ADAL" clId="{C01DD946-2566-4B9E-BB2E-E21213179EA2}" dt="2023-05-16T15:39:36.857" v="1758" actId="403"/>
          <ac:spMkLst>
            <pc:docMk/>
            <pc:sldMk cId="4129290295" sldId="2146845985"/>
            <ac:spMk id="16" creationId="{4B33F46C-CBCC-F0BA-6D2B-97F34DA5B8EE}"/>
          </ac:spMkLst>
        </pc:spChg>
        <pc:spChg chg="del">
          <ac:chgData name="Reed Kiely" userId="768be38e-2fb5-40ce-925d-bd8e9d9e3c31" providerId="ADAL" clId="{C01DD946-2566-4B9E-BB2E-E21213179EA2}" dt="2023-05-15T14:51:50.570" v="55" actId="478"/>
          <ac:spMkLst>
            <pc:docMk/>
            <pc:sldMk cId="4129290295" sldId="2146845985"/>
            <ac:spMk id="45" creationId="{8B94A2B9-A8AF-4663-8E88-A9AB1A9670EE}"/>
          </ac:spMkLst>
        </pc:spChg>
        <pc:cxnChg chg="del">
          <ac:chgData name="Reed Kiely" userId="768be38e-2fb5-40ce-925d-bd8e9d9e3c31" providerId="ADAL" clId="{C01DD946-2566-4B9E-BB2E-E21213179EA2}" dt="2023-05-15T14:51:50.570" v="55" actId="478"/>
          <ac:cxnSpMkLst>
            <pc:docMk/>
            <pc:sldMk cId="4129290295" sldId="2146845985"/>
            <ac:cxnSpMk id="44" creationId="{24B6B5C1-1771-443C-C0FC-A45C7E0C6D08}"/>
          </ac:cxnSpMkLst>
        </pc:cxnChg>
        <pc:extLst>
          <p:ext xmlns:p="http://schemas.openxmlformats.org/presentationml/2006/main" uri="{D6D511B9-2390-475A-947B-AFAB55BFBCF1}">
            <pc226:cmChg xmlns:pc226="http://schemas.microsoft.com/office/powerpoint/2022/06/main/command" chg="">
              <pc226:chgData name="Reed Kiely" userId="768be38e-2fb5-40ce-925d-bd8e9d9e3c31" providerId="ADAL" clId="{C01DD946-2566-4B9E-BB2E-E21213179EA2}" dt="2023-05-16T19:06:28.320" v="3640"/>
              <pc2:cmMkLst xmlns:pc2="http://schemas.microsoft.com/office/powerpoint/2019/9/main/command">
                <pc:docMk/>
                <pc:sldMk cId="4129290295" sldId="2146845985"/>
                <pc2:cmMk id="{33F51DDE-5E75-4A35-AF48-681A6C633246}"/>
              </pc2:cmMkLst>
              <pc226:cmRplyChg chg="add">
                <pc226:chgData name="Reed Kiely" userId="768be38e-2fb5-40ce-925d-bd8e9d9e3c31" providerId="ADAL" clId="{C01DD946-2566-4B9E-BB2E-E21213179EA2}" dt="2023-05-16T19:06:28.320" v="3640"/>
                <pc2:cmRplyMkLst xmlns:pc2="http://schemas.microsoft.com/office/powerpoint/2019/9/main/command">
                  <pc:docMk/>
                  <pc:sldMk cId="4129290295" sldId="2146845985"/>
                  <pc2:cmMk id="{33F51DDE-5E75-4A35-AF48-681A6C633246}"/>
                  <pc2:cmRplyMk id="{3AA3DC09-0A3B-4F91-B075-8936883B5C49}"/>
                </pc2:cmRplyMkLst>
              </pc226:cmRplyChg>
            </pc226:cmChg>
          </p:ext>
        </pc:extLst>
      </pc:sldChg>
      <pc:sldChg chg="addSp delSp modSp add mod">
        <pc:chgData name="Reed Kiely" userId="768be38e-2fb5-40ce-925d-bd8e9d9e3c31" providerId="ADAL" clId="{C01DD946-2566-4B9E-BB2E-E21213179EA2}" dt="2023-05-16T14:54:00.671" v="1731" actId="478"/>
        <pc:sldMkLst>
          <pc:docMk/>
          <pc:sldMk cId="584106673" sldId="2146846039"/>
        </pc:sldMkLst>
        <pc:spChg chg="add del mod">
          <ac:chgData name="Reed Kiely" userId="768be38e-2fb5-40ce-925d-bd8e9d9e3c31" providerId="ADAL" clId="{C01DD946-2566-4B9E-BB2E-E21213179EA2}" dt="2023-05-16T14:54:00.671" v="1731" actId="478"/>
          <ac:spMkLst>
            <pc:docMk/>
            <pc:sldMk cId="584106673" sldId="2146846039"/>
            <ac:spMk id="2" creationId="{6701B1FB-FC4A-DF27-B939-A752DF412A87}"/>
          </ac:spMkLst>
        </pc:spChg>
        <pc:spChg chg="mod">
          <ac:chgData name="Reed Kiely" userId="768be38e-2fb5-40ce-925d-bd8e9d9e3c31" providerId="ADAL" clId="{C01DD946-2566-4B9E-BB2E-E21213179EA2}" dt="2023-05-15T15:27:37.721" v="137" actId="20577"/>
          <ac:spMkLst>
            <pc:docMk/>
            <pc:sldMk cId="584106673" sldId="2146846039"/>
            <ac:spMk id="7" creationId="{D1ED556F-26AC-9BB6-A59E-66BBC930C1BE}"/>
          </ac:spMkLst>
        </pc:spChg>
      </pc:sldChg>
      <pc:sldChg chg="addSp modSp mod">
        <pc:chgData name="Reed Kiely" userId="768be38e-2fb5-40ce-925d-bd8e9d9e3c31" providerId="ADAL" clId="{C01DD946-2566-4B9E-BB2E-E21213179EA2}" dt="2023-05-16T19:09:01.005" v="3775" actId="207"/>
        <pc:sldMkLst>
          <pc:docMk/>
          <pc:sldMk cId="600429393" sldId="2146846067"/>
        </pc:sldMkLst>
        <pc:spChg chg="add mod">
          <ac:chgData name="Reed Kiely" userId="768be38e-2fb5-40ce-925d-bd8e9d9e3c31" providerId="ADAL" clId="{C01DD946-2566-4B9E-BB2E-E21213179EA2}" dt="2023-05-16T19:09:01.005" v="3775" actId="207"/>
          <ac:spMkLst>
            <pc:docMk/>
            <pc:sldMk cId="600429393" sldId="2146846067"/>
            <ac:spMk id="3" creationId="{11B8C5A8-D87A-6B39-F37C-68133CEB75A7}"/>
          </ac:spMkLst>
        </pc:spChg>
      </pc:sldChg>
      <pc:sldChg chg="addSp delSp modSp mod">
        <pc:chgData name="Reed Kiely" userId="768be38e-2fb5-40ce-925d-bd8e9d9e3c31" providerId="ADAL" clId="{C01DD946-2566-4B9E-BB2E-E21213179EA2}" dt="2023-05-17T13:18:12.508" v="3837" actId="20577"/>
        <pc:sldMkLst>
          <pc:docMk/>
          <pc:sldMk cId="1012475926" sldId="2146846104"/>
        </pc:sldMkLst>
        <pc:spChg chg="add mod ord">
          <ac:chgData name="Reed Kiely" userId="768be38e-2fb5-40ce-925d-bd8e9d9e3c31" providerId="ADAL" clId="{C01DD946-2566-4B9E-BB2E-E21213179EA2}" dt="2023-05-15T14:53:02.609" v="80"/>
          <ac:spMkLst>
            <pc:docMk/>
            <pc:sldMk cId="1012475926" sldId="2146846104"/>
            <ac:spMk id="2" creationId="{241F1A4D-8625-1EF0-D667-750934737B0C}"/>
          </ac:spMkLst>
        </pc:spChg>
        <pc:spChg chg="mod">
          <ac:chgData name="Reed Kiely" userId="768be38e-2fb5-40ce-925d-bd8e9d9e3c31" providerId="ADAL" clId="{C01DD946-2566-4B9E-BB2E-E21213179EA2}" dt="2023-05-17T13:18:12.508" v="3837" actId="20577"/>
          <ac:spMkLst>
            <pc:docMk/>
            <pc:sldMk cId="1012475926" sldId="2146846104"/>
            <ac:spMk id="5" creationId="{9F2BD47A-FEBB-5A03-8F19-5D5E0224ECBE}"/>
          </ac:spMkLst>
        </pc:spChg>
        <pc:spChg chg="del mod">
          <ac:chgData name="Reed Kiely" userId="768be38e-2fb5-40ce-925d-bd8e9d9e3c31" providerId="ADAL" clId="{C01DD946-2566-4B9E-BB2E-E21213179EA2}" dt="2023-05-15T14:53:05.323" v="81" actId="478"/>
          <ac:spMkLst>
            <pc:docMk/>
            <pc:sldMk cId="1012475926" sldId="2146846104"/>
            <ac:spMk id="6" creationId="{3964F195-04E7-2E2C-3756-F96E84EC7365}"/>
          </ac:spMkLst>
        </pc:spChg>
        <pc:spChg chg="mod">
          <ac:chgData name="Reed Kiely" userId="768be38e-2fb5-40ce-925d-bd8e9d9e3c31" providerId="ADAL" clId="{C01DD946-2566-4B9E-BB2E-E21213179EA2}" dt="2023-05-17T13:17:10.697" v="3803" actId="20577"/>
          <ac:spMkLst>
            <pc:docMk/>
            <pc:sldMk cId="1012475926" sldId="2146846104"/>
            <ac:spMk id="15" creationId="{B22D92D1-8771-34E1-181D-12901AFD85EB}"/>
          </ac:spMkLst>
        </pc:spChg>
        <pc:spChg chg="del">
          <ac:chgData name="Reed Kiely" userId="768be38e-2fb5-40ce-925d-bd8e9d9e3c31" providerId="ADAL" clId="{C01DD946-2566-4B9E-BB2E-E21213179EA2}" dt="2023-05-15T14:51:43.394" v="49" actId="478"/>
          <ac:spMkLst>
            <pc:docMk/>
            <pc:sldMk cId="1012475926" sldId="2146846104"/>
            <ac:spMk id="16" creationId="{05E97179-18E6-9BFF-D0C8-F0F093A29B7D}"/>
          </ac:spMkLst>
        </pc:spChg>
        <pc:spChg chg="mod">
          <ac:chgData name="Reed Kiely" userId="768be38e-2fb5-40ce-925d-bd8e9d9e3c31" providerId="ADAL" clId="{C01DD946-2566-4B9E-BB2E-E21213179EA2}" dt="2023-05-17T13:17:22.649" v="3815" actId="313"/>
          <ac:spMkLst>
            <pc:docMk/>
            <pc:sldMk cId="1012475926" sldId="2146846104"/>
            <ac:spMk id="28" creationId="{F7D44A28-3BE9-4DC4-A9E5-8C1E66A9FB21}"/>
          </ac:spMkLst>
        </pc:spChg>
        <pc:cxnChg chg="del">
          <ac:chgData name="Reed Kiely" userId="768be38e-2fb5-40ce-925d-bd8e9d9e3c31" providerId="ADAL" clId="{C01DD946-2566-4B9E-BB2E-E21213179EA2}" dt="2023-05-15T14:51:43.394" v="49" actId="478"/>
          <ac:cxnSpMkLst>
            <pc:docMk/>
            <pc:sldMk cId="1012475926" sldId="2146846104"/>
            <ac:cxnSpMk id="13" creationId="{811259DF-AF98-043C-DE1E-37D3D56014A7}"/>
          </ac:cxnSpMkLst>
        </pc:cxnChg>
      </pc:sldChg>
      <pc:sldChg chg="addSp delSp modSp mod ord">
        <pc:chgData name="Reed Kiely" userId="768be38e-2fb5-40ce-925d-bd8e9d9e3c31" providerId="ADAL" clId="{C01DD946-2566-4B9E-BB2E-E21213179EA2}" dt="2023-05-16T19:04:54.759" v="3578" actId="20577"/>
        <pc:sldMkLst>
          <pc:docMk/>
          <pc:sldMk cId="1568093298" sldId="2146846107"/>
        </pc:sldMkLst>
        <pc:spChg chg="add del mod">
          <ac:chgData name="Reed Kiely" userId="768be38e-2fb5-40ce-925d-bd8e9d9e3c31" providerId="ADAL" clId="{C01DD946-2566-4B9E-BB2E-E21213179EA2}" dt="2023-05-15T14:52:47.670" v="74"/>
          <ac:spMkLst>
            <pc:docMk/>
            <pc:sldMk cId="1568093298" sldId="2146846107"/>
            <ac:spMk id="2" creationId="{74378F4B-6213-7BD5-9EDC-8A1BAF79A8AD}"/>
          </ac:spMkLst>
        </pc:spChg>
        <pc:spChg chg="add del mod">
          <ac:chgData name="Reed Kiely" userId="768be38e-2fb5-40ce-925d-bd8e9d9e3c31" providerId="ADAL" clId="{C01DD946-2566-4B9E-BB2E-E21213179EA2}" dt="2023-05-15T14:52:51.268" v="76"/>
          <ac:spMkLst>
            <pc:docMk/>
            <pc:sldMk cId="1568093298" sldId="2146846107"/>
            <ac:spMk id="3" creationId="{A36AF050-EB45-5F87-79FB-32683040BE55}"/>
          </ac:spMkLst>
        </pc:spChg>
        <pc:spChg chg="mod">
          <ac:chgData name="Reed Kiely" userId="768be38e-2fb5-40ce-925d-bd8e9d9e3c31" providerId="ADAL" clId="{C01DD946-2566-4B9E-BB2E-E21213179EA2}" dt="2023-05-16T19:04:54.759" v="3578" actId="20577"/>
          <ac:spMkLst>
            <pc:docMk/>
            <pc:sldMk cId="1568093298" sldId="2146846107"/>
            <ac:spMk id="6" creationId="{7D474A3B-FF39-623F-035D-D73A9BD72E54}"/>
          </ac:spMkLst>
        </pc:spChg>
        <pc:spChg chg="del">
          <ac:chgData name="Reed Kiely" userId="768be38e-2fb5-40ce-925d-bd8e9d9e3c31" providerId="ADAL" clId="{C01DD946-2566-4B9E-BB2E-E21213179EA2}" dt="2023-05-15T14:51:40.499" v="47" actId="478"/>
          <ac:spMkLst>
            <pc:docMk/>
            <pc:sldMk cId="1568093298" sldId="2146846107"/>
            <ac:spMk id="14" creationId="{F6C1EE81-9B81-DDAB-1BAD-B1DFC15EB56E}"/>
          </ac:spMkLst>
        </pc:spChg>
        <pc:cxnChg chg="del">
          <ac:chgData name="Reed Kiely" userId="768be38e-2fb5-40ce-925d-bd8e9d9e3c31" providerId="ADAL" clId="{C01DD946-2566-4B9E-BB2E-E21213179EA2}" dt="2023-05-15T14:51:41.929" v="48" actId="478"/>
          <ac:cxnSpMkLst>
            <pc:docMk/>
            <pc:sldMk cId="1568093298" sldId="2146846107"/>
            <ac:cxnSpMk id="12" creationId="{ED1DC6FF-9E3F-470D-90E3-FC6081AF1575}"/>
          </ac:cxnSpMkLst>
        </pc:cxnChg>
      </pc:sldChg>
      <pc:sldChg chg="addSp delSp modSp mod">
        <pc:chgData name="Reed Kiely" userId="768be38e-2fb5-40ce-925d-bd8e9d9e3c31" providerId="ADAL" clId="{C01DD946-2566-4B9E-BB2E-E21213179EA2}" dt="2023-05-24T15:10:25.545" v="3840" actId="478"/>
        <pc:sldMkLst>
          <pc:docMk/>
          <pc:sldMk cId="3276098293" sldId="2146846108"/>
        </pc:sldMkLst>
        <pc:spChg chg="mod">
          <ac:chgData name="Reed Kiely" userId="768be38e-2fb5-40ce-925d-bd8e9d9e3c31" providerId="ADAL" clId="{C01DD946-2566-4B9E-BB2E-E21213179EA2}" dt="2023-05-15T14:53:55.636" v="106" actId="14100"/>
          <ac:spMkLst>
            <pc:docMk/>
            <pc:sldMk cId="3276098293" sldId="2146846108"/>
            <ac:spMk id="4" creationId="{B7A62C51-E52F-D3BE-6499-002C4EA265D9}"/>
          </ac:spMkLst>
        </pc:spChg>
        <pc:spChg chg="add del mod">
          <ac:chgData name="Reed Kiely" userId="768be38e-2fb5-40ce-925d-bd8e9d9e3c31" providerId="ADAL" clId="{C01DD946-2566-4B9E-BB2E-E21213179EA2}" dt="2023-05-15T14:53:57.378" v="107" actId="478"/>
          <ac:spMkLst>
            <pc:docMk/>
            <pc:sldMk cId="3276098293" sldId="2146846108"/>
            <ac:spMk id="5" creationId="{A0D4626F-FABE-A3A2-53A8-387E25EF6BB3}"/>
          </ac:spMkLst>
        </pc:spChg>
        <pc:spChg chg="del">
          <ac:chgData name="Reed Kiely" userId="768be38e-2fb5-40ce-925d-bd8e9d9e3c31" providerId="ADAL" clId="{C01DD946-2566-4B9E-BB2E-E21213179EA2}" dt="2023-05-15T14:51:54.722" v="57" actId="478"/>
          <ac:spMkLst>
            <pc:docMk/>
            <pc:sldMk cId="3276098293" sldId="2146846108"/>
            <ac:spMk id="14" creationId="{5FA840FB-ED7E-F860-768D-20ECAEB1862D}"/>
          </ac:spMkLst>
        </pc:spChg>
        <pc:picChg chg="del mod">
          <ac:chgData name="Reed Kiely" userId="768be38e-2fb5-40ce-925d-bd8e9d9e3c31" providerId="ADAL" clId="{C01DD946-2566-4B9E-BB2E-E21213179EA2}" dt="2023-05-24T15:10:25.545" v="3840" actId="478"/>
          <ac:picMkLst>
            <pc:docMk/>
            <pc:sldMk cId="3276098293" sldId="2146846108"/>
            <ac:picMk id="12" creationId="{2D19413A-AE58-E5EF-EBAC-86420309A566}"/>
          </ac:picMkLst>
        </pc:picChg>
        <pc:cxnChg chg="del">
          <ac:chgData name="Reed Kiely" userId="768be38e-2fb5-40ce-925d-bd8e9d9e3c31" providerId="ADAL" clId="{C01DD946-2566-4B9E-BB2E-E21213179EA2}" dt="2023-05-15T14:51:54.722" v="57" actId="478"/>
          <ac:cxnSpMkLst>
            <pc:docMk/>
            <pc:sldMk cId="3276098293" sldId="2146846108"/>
            <ac:cxnSpMk id="2" creationId="{AAA85AB8-D644-C2B0-267A-AB1172033402}"/>
          </ac:cxnSpMkLst>
        </pc:cxnChg>
      </pc:sldChg>
      <pc:sldChg chg="delSp modSp mod">
        <pc:chgData name="Reed Kiely" userId="768be38e-2fb5-40ce-925d-bd8e9d9e3c31" providerId="ADAL" clId="{C01DD946-2566-4B9E-BB2E-E21213179EA2}" dt="2023-05-15T14:52:13.309" v="65" actId="14100"/>
        <pc:sldMkLst>
          <pc:docMk/>
          <pc:sldMk cId="909290646" sldId="2146846154"/>
        </pc:sldMkLst>
        <pc:spChg chg="del">
          <ac:chgData name="Reed Kiely" userId="768be38e-2fb5-40ce-925d-bd8e9d9e3c31" providerId="ADAL" clId="{C01DD946-2566-4B9E-BB2E-E21213179EA2}" dt="2023-05-15T14:51:34.109" v="45" actId="478"/>
          <ac:spMkLst>
            <pc:docMk/>
            <pc:sldMk cId="909290646" sldId="2146846154"/>
            <ac:spMk id="4" creationId="{8C44132B-3C00-2821-D8E3-211A3D0F36DD}"/>
          </ac:spMkLst>
        </pc:spChg>
        <pc:spChg chg="mod">
          <ac:chgData name="Reed Kiely" userId="768be38e-2fb5-40ce-925d-bd8e9d9e3c31" providerId="ADAL" clId="{C01DD946-2566-4B9E-BB2E-E21213179EA2}" dt="2023-05-15T14:52:13.309" v="65" actId="14100"/>
          <ac:spMkLst>
            <pc:docMk/>
            <pc:sldMk cId="909290646" sldId="2146846154"/>
            <ac:spMk id="5" creationId="{18185127-0358-A488-0D67-4499A3A89648}"/>
          </ac:spMkLst>
        </pc:spChg>
        <pc:cxnChg chg="del">
          <ac:chgData name="Reed Kiely" userId="768be38e-2fb5-40ce-925d-bd8e9d9e3c31" providerId="ADAL" clId="{C01DD946-2566-4B9E-BB2E-E21213179EA2}" dt="2023-05-15T14:51:34.109" v="45" actId="478"/>
          <ac:cxnSpMkLst>
            <pc:docMk/>
            <pc:sldMk cId="909290646" sldId="2146846154"/>
            <ac:cxnSpMk id="3" creationId="{627728DC-8548-F225-F1D2-AE1B01AC1DDC}"/>
          </ac:cxnSpMkLst>
        </pc:cxnChg>
      </pc:sldChg>
      <pc:sldChg chg="addSp delSp modSp mod">
        <pc:chgData name="Reed Kiely" userId="768be38e-2fb5-40ce-925d-bd8e9d9e3c31" providerId="ADAL" clId="{C01DD946-2566-4B9E-BB2E-E21213179EA2}" dt="2023-05-15T14:52:45.595" v="72" actId="478"/>
        <pc:sldMkLst>
          <pc:docMk/>
          <pc:sldMk cId="1821278828" sldId="2146846161"/>
        </pc:sldMkLst>
        <pc:spChg chg="mod">
          <ac:chgData name="Reed Kiely" userId="768be38e-2fb5-40ce-925d-bd8e9d9e3c31" providerId="ADAL" clId="{C01DD946-2566-4B9E-BB2E-E21213179EA2}" dt="2023-05-15T14:52:39.790" v="70" actId="14100"/>
          <ac:spMkLst>
            <pc:docMk/>
            <pc:sldMk cId="1821278828" sldId="2146846161"/>
            <ac:spMk id="3" creationId="{F57F94EE-C127-B3A2-58A2-414564F64322}"/>
          </ac:spMkLst>
        </pc:spChg>
        <pc:spChg chg="add del mod">
          <ac:chgData name="Reed Kiely" userId="768be38e-2fb5-40ce-925d-bd8e9d9e3c31" providerId="ADAL" clId="{C01DD946-2566-4B9E-BB2E-E21213179EA2}" dt="2023-05-15T14:52:45.595" v="72" actId="478"/>
          <ac:spMkLst>
            <pc:docMk/>
            <pc:sldMk cId="1821278828" sldId="2146846161"/>
            <ac:spMk id="5" creationId="{DBFD0B27-DA47-0331-D40E-5780F393874F}"/>
          </ac:spMkLst>
        </pc:spChg>
        <pc:spChg chg="mod ord">
          <ac:chgData name="Reed Kiely" userId="768be38e-2fb5-40ce-925d-bd8e9d9e3c31" providerId="ADAL" clId="{C01DD946-2566-4B9E-BB2E-E21213179EA2}" dt="2023-05-15T14:52:42.415" v="71" actId="167"/>
          <ac:spMkLst>
            <pc:docMk/>
            <pc:sldMk cId="1821278828" sldId="2146846161"/>
            <ac:spMk id="12" creationId="{5AACEA5A-9217-7894-FE1D-77AB0BF162C3}"/>
          </ac:spMkLst>
        </pc:spChg>
        <pc:spChg chg="del">
          <ac:chgData name="Reed Kiely" userId="768be38e-2fb5-40ce-925d-bd8e9d9e3c31" providerId="ADAL" clId="{C01DD946-2566-4B9E-BB2E-E21213179EA2}" dt="2023-05-15T14:51:38.795" v="46" actId="478"/>
          <ac:spMkLst>
            <pc:docMk/>
            <pc:sldMk cId="1821278828" sldId="2146846161"/>
            <ac:spMk id="14" creationId="{471E07E6-1445-8C73-2E0D-5E1D7870B401}"/>
          </ac:spMkLst>
        </pc:spChg>
        <pc:cxnChg chg="del">
          <ac:chgData name="Reed Kiely" userId="768be38e-2fb5-40ce-925d-bd8e9d9e3c31" providerId="ADAL" clId="{C01DD946-2566-4B9E-BB2E-E21213179EA2}" dt="2023-05-15T14:51:38.795" v="46" actId="478"/>
          <ac:cxnSpMkLst>
            <pc:docMk/>
            <pc:sldMk cId="1821278828" sldId="2146846161"/>
            <ac:cxnSpMk id="13" creationId="{3A2F5923-0ABD-8E32-A4A8-D74023F29696}"/>
          </ac:cxnSpMkLst>
        </pc:cxnChg>
      </pc:sldChg>
      <pc:sldChg chg="addSp delSp modSp mod addCm modCm">
        <pc:chgData name="Reed Kiely" userId="768be38e-2fb5-40ce-925d-bd8e9d9e3c31" providerId="ADAL" clId="{C01DD946-2566-4B9E-BB2E-E21213179EA2}" dt="2023-05-16T14:48:58.922" v="1578" actId="14100"/>
        <pc:sldMkLst>
          <pc:docMk/>
          <pc:sldMk cId="817185893" sldId="2146846164"/>
        </pc:sldMkLst>
        <pc:spChg chg="mod">
          <ac:chgData name="Reed Kiely" userId="768be38e-2fb5-40ce-925d-bd8e9d9e3c31" providerId="ADAL" clId="{C01DD946-2566-4B9E-BB2E-E21213179EA2}" dt="2023-05-16T14:47:04.636" v="1561" actId="20577"/>
          <ac:spMkLst>
            <pc:docMk/>
            <pc:sldMk cId="817185893" sldId="2146846164"/>
            <ac:spMk id="4" creationId="{54608453-FCAA-A7CE-9E01-61E6C87815FF}"/>
          </ac:spMkLst>
        </pc:spChg>
        <pc:spChg chg="add del mod">
          <ac:chgData name="Reed Kiely" userId="768be38e-2fb5-40ce-925d-bd8e9d9e3c31" providerId="ADAL" clId="{C01DD946-2566-4B9E-BB2E-E21213179EA2}" dt="2023-05-16T14:47:34.611" v="1562" actId="478"/>
          <ac:spMkLst>
            <pc:docMk/>
            <pc:sldMk cId="817185893" sldId="2146846164"/>
            <ac:spMk id="5" creationId="{F014D904-49DF-E9F9-A61B-ECDEEC73BD6A}"/>
          </ac:spMkLst>
        </pc:spChg>
        <pc:spChg chg="del mod">
          <ac:chgData name="Reed Kiely" userId="768be38e-2fb5-40ce-925d-bd8e9d9e3c31" providerId="ADAL" clId="{C01DD946-2566-4B9E-BB2E-E21213179EA2}" dt="2023-05-16T14:47:39.020" v="1563" actId="478"/>
          <ac:spMkLst>
            <pc:docMk/>
            <pc:sldMk cId="817185893" sldId="2146846164"/>
            <ac:spMk id="6" creationId="{E8EE3C0E-D625-60A3-A6CE-917321498F38}"/>
          </ac:spMkLst>
        </pc:spChg>
        <pc:picChg chg="del">
          <ac:chgData name="Reed Kiely" userId="768be38e-2fb5-40ce-925d-bd8e9d9e3c31" providerId="ADAL" clId="{C01DD946-2566-4B9E-BB2E-E21213179EA2}" dt="2023-05-16T14:48:26.284" v="1564" actId="478"/>
          <ac:picMkLst>
            <pc:docMk/>
            <pc:sldMk cId="817185893" sldId="2146846164"/>
            <ac:picMk id="9" creationId="{E092FA56-73AD-E16A-129A-0A2F2FB21636}"/>
          </ac:picMkLst>
        </pc:picChg>
        <pc:picChg chg="add mod ord modCrop">
          <ac:chgData name="Reed Kiely" userId="768be38e-2fb5-40ce-925d-bd8e9d9e3c31" providerId="ADAL" clId="{C01DD946-2566-4B9E-BB2E-E21213179EA2}" dt="2023-05-16T14:48:58.922" v="1578" actId="14100"/>
          <ac:picMkLst>
            <pc:docMk/>
            <pc:sldMk cId="817185893" sldId="2146846164"/>
            <ac:picMk id="11" creationId="{C7E27242-CB80-2769-8E45-5C57E1D87A9C}"/>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C01DD946-2566-4B9E-BB2E-E21213179EA2}" dt="2023-05-16T14:47:04.636" v="1561" actId="20577"/>
              <pc2:cmMkLst xmlns:pc2="http://schemas.microsoft.com/office/powerpoint/2019/9/main/command">
                <pc:docMk/>
                <pc:sldMk cId="817185893" sldId="2146846164"/>
                <pc2:cmMk id="{0CEDB539-0318-4075-9407-995C5797248E}"/>
              </pc2:cmMkLst>
            </pc226:cmChg>
            <pc226:cmChg xmlns:pc226="http://schemas.microsoft.com/office/powerpoint/2022/06/main/command" chg="add">
              <pc226:chgData name="Reed Kiely" userId="768be38e-2fb5-40ce-925d-bd8e9d9e3c31" providerId="ADAL" clId="{C01DD946-2566-4B9E-BB2E-E21213179EA2}" dt="2023-05-16T14:46:56.928" v="1542"/>
              <pc2:cmMkLst xmlns:pc2="http://schemas.microsoft.com/office/powerpoint/2019/9/main/command">
                <pc:docMk/>
                <pc:sldMk cId="817185893" sldId="2146846164"/>
                <pc2:cmMk id="{7028B981-B280-4DB6-AA9C-32113C46E7D3}"/>
              </pc2:cmMkLst>
            </pc226:cmChg>
          </p:ext>
        </pc:extLst>
      </pc:sldChg>
      <pc:sldChg chg="addSp modSp del mod">
        <pc:chgData name="Reed Kiely" userId="768be38e-2fb5-40ce-925d-bd8e9d9e3c31" providerId="ADAL" clId="{C01DD946-2566-4B9E-BB2E-E21213179EA2}" dt="2023-05-16T16:25:22.894" v="1859" actId="47"/>
        <pc:sldMkLst>
          <pc:docMk/>
          <pc:sldMk cId="4054206998" sldId="2146846165"/>
        </pc:sldMkLst>
        <pc:spChg chg="add mod">
          <ac:chgData name="Reed Kiely" userId="768be38e-2fb5-40ce-925d-bd8e9d9e3c31" providerId="ADAL" clId="{C01DD946-2566-4B9E-BB2E-E21213179EA2}" dt="2023-05-15T21:23:27.787" v="1219" actId="1076"/>
          <ac:spMkLst>
            <pc:docMk/>
            <pc:sldMk cId="4054206998" sldId="2146846165"/>
            <ac:spMk id="2" creationId="{7E0EF10B-CD76-19AC-9818-E69F22628E11}"/>
          </ac:spMkLst>
        </pc:spChg>
        <pc:spChg chg="mod">
          <ac:chgData name="Reed Kiely" userId="768be38e-2fb5-40ce-925d-bd8e9d9e3c31" providerId="ADAL" clId="{C01DD946-2566-4B9E-BB2E-E21213179EA2}" dt="2023-05-15T21:22:42.844" v="1195" actId="1076"/>
          <ac:spMkLst>
            <pc:docMk/>
            <pc:sldMk cId="4054206998" sldId="2146846165"/>
            <ac:spMk id="3" creationId="{5C8A9537-1C14-45F7-E706-CCD826C4C4EA}"/>
          </ac:spMkLst>
        </pc:spChg>
      </pc:sldChg>
      <pc:sldChg chg="addSp delSp modSp mod">
        <pc:chgData name="Reed Kiely" userId="768be38e-2fb5-40ce-925d-bd8e9d9e3c31" providerId="ADAL" clId="{C01DD946-2566-4B9E-BB2E-E21213179EA2}" dt="2023-05-15T14:53:15.923" v="85" actId="478"/>
        <pc:sldMkLst>
          <pc:docMk/>
          <pc:sldMk cId="3360496983" sldId="2146846167"/>
        </pc:sldMkLst>
        <pc:spChg chg="add del mod">
          <ac:chgData name="Reed Kiely" userId="768be38e-2fb5-40ce-925d-bd8e9d9e3c31" providerId="ADAL" clId="{C01DD946-2566-4B9E-BB2E-E21213179EA2}" dt="2023-05-15T14:53:15.923" v="85" actId="478"/>
          <ac:spMkLst>
            <pc:docMk/>
            <pc:sldMk cId="3360496983" sldId="2146846167"/>
            <ac:spMk id="3" creationId="{08935403-9514-BE17-6019-48BEC399CF4F}"/>
          </ac:spMkLst>
        </pc:spChg>
        <pc:spChg chg="mod">
          <ac:chgData name="Reed Kiely" userId="768be38e-2fb5-40ce-925d-bd8e9d9e3c31" providerId="ADAL" clId="{C01DD946-2566-4B9E-BB2E-E21213179EA2}" dt="2023-05-15T14:53:13.709" v="84" actId="14100"/>
          <ac:spMkLst>
            <pc:docMk/>
            <pc:sldMk cId="3360496983" sldId="2146846167"/>
            <ac:spMk id="4" creationId="{6E85DCD8-ADC9-0729-CA1E-5195BF7FCE58}"/>
          </ac:spMkLst>
        </pc:spChg>
        <pc:spChg chg="del">
          <ac:chgData name="Reed Kiely" userId="768be38e-2fb5-40ce-925d-bd8e9d9e3c31" providerId="ADAL" clId="{C01DD946-2566-4B9E-BB2E-E21213179EA2}" dt="2023-05-15T14:51:44.730" v="50" actId="478"/>
          <ac:spMkLst>
            <pc:docMk/>
            <pc:sldMk cId="3360496983" sldId="2146846167"/>
            <ac:spMk id="14" creationId="{C79D0801-6D75-44D1-4278-A469597AA502}"/>
          </ac:spMkLst>
        </pc:spChg>
        <pc:spChg chg="mod">
          <ac:chgData name="Reed Kiely" userId="768be38e-2fb5-40ce-925d-bd8e9d9e3c31" providerId="ADAL" clId="{C01DD946-2566-4B9E-BB2E-E21213179EA2}" dt="2023-05-15T14:53:13.709" v="84" actId="14100"/>
          <ac:spMkLst>
            <pc:docMk/>
            <pc:sldMk cId="3360496983" sldId="2146846167"/>
            <ac:spMk id="15" creationId="{B175DAAE-AA57-D026-3531-4E69EA19AE10}"/>
          </ac:spMkLst>
        </pc:spChg>
        <pc:cxnChg chg="del">
          <ac:chgData name="Reed Kiely" userId="768be38e-2fb5-40ce-925d-bd8e9d9e3c31" providerId="ADAL" clId="{C01DD946-2566-4B9E-BB2E-E21213179EA2}" dt="2023-05-15T14:51:44.730" v="50" actId="478"/>
          <ac:cxnSpMkLst>
            <pc:docMk/>
            <pc:sldMk cId="3360496983" sldId="2146846167"/>
            <ac:cxnSpMk id="12" creationId="{5684EA13-EEF3-0D52-C94A-05D1F0BBDFB6}"/>
          </ac:cxnSpMkLst>
        </pc:cxnChg>
      </pc:sldChg>
      <pc:sldChg chg="addSp delSp modSp mod">
        <pc:chgData name="Reed Kiely" userId="768be38e-2fb5-40ce-925d-bd8e9d9e3c31" providerId="ADAL" clId="{C01DD946-2566-4B9E-BB2E-E21213179EA2}" dt="2023-05-15T14:53:25.611" v="91" actId="478"/>
        <pc:sldMkLst>
          <pc:docMk/>
          <pc:sldMk cId="2493013969" sldId="2146846169"/>
        </pc:sldMkLst>
        <pc:spChg chg="add del mod">
          <ac:chgData name="Reed Kiely" userId="768be38e-2fb5-40ce-925d-bd8e9d9e3c31" providerId="ADAL" clId="{C01DD946-2566-4B9E-BB2E-E21213179EA2}" dt="2023-05-15T14:53:25.611" v="91" actId="478"/>
          <ac:spMkLst>
            <pc:docMk/>
            <pc:sldMk cId="2493013969" sldId="2146846169"/>
            <ac:spMk id="2" creationId="{9D242970-01B1-F198-CD60-AF67922F8A17}"/>
          </ac:spMkLst>
        </pc:spChg>
        <pc:spChg chg="mod">
          <ac:chgData name="Reed Kiely" userId="768be38e-2fb5-40ce-925d-bd8e9d9e3c31" providerId="ADAL" clId="{C01DD946-2566-4B9E-BB2E-E21213179EA2}" dt="2023-05-15T14:53:24.092" v="90" actId="14100"/>
          <ac:spMkLst>
            <pc:docMk/>
            <pc:sldMk cId="2493013969" sldId="2146846169"/>
            <ac:spMk id="5" creationId="{365110E7-D17E-D454-F3D0-7715BB3E9635}"/>
          </ac:spMkLst>
        </pc:spChg>
        <pc:spChg chg="del">
          <ac:chgData name="Reed Kiely" userId="768be38e-2fb5-40ce-925d-bd8e9d9e3c31" providerId="ADAL" clId="{C01DD946-2566-4B9E-BB2E-E21213179EA2}" dt="2023-05-15T14:51:47.306" v="52" actId="478"/>
          <ac:spMkLst>
            <pc:docMk/>
            <pc:sldMk cId="2493013969" sldId="2146846169"/>
            <ac:spMk id="15" creationId="{2799C34F-3139-0575-0C00-5FD583E5F8D4}"/>
          </ac:spMkLst>
        </pc:spChg>
        <pc:cxnChg chg="del">
          <ac:chgData name="Reed Kiely" userId="768be38e-2fb5-40ce-925d-bd8e9d9e3c31" providerId="ADAL" clId="{C01DD946-2566-4B9E-BB2E-E21213179EA2}" dt="2023-05-15T14:51:47.306" v="52" actId="478"/>
          <ac:cxnSpMkLst>
            <pc:docMk/>
            <pc:sldMk cId="2493013969" sldId="2146846169"/>
            <ac:cxnSpMk id="14" creationId="{78EEC019-C2F2-FC36-1C8F-51BFF360B3B3}"/>
          </ac:cxnSpMkLst>
        </pc:cxnChg>
      </pc:sldChg>
      <pc:sldChg chg="addSp delSp modSp mod">
        <pc:chgData name="Reed Kiely" userId="768be38e-2fb5-40ce-925d-bd8e9d9e3c31" providerId="ADAL" clId="{C01DD946-2566-4B9E-BB2E-E21213179EA2}" dt="2023-05-16T19:05:51.562" v="3581" actId="403"/>
        <pc:sldMkLst>
          <pc:docMk/>
          <pc:sldMk cId="3830422962" sldId="2146846171"/>
        </pc:sldMkLst>
        <pc:spChg chg="add del mod">
          <ac:chgData name="Reed Kiely" userId="768be38e-2fb5-40ce-925d-bd8e9d9e3c31" providerId="ADAL" clId="{C01DD946-2566-4B9E-BB2E-E21213179EA2}" dt="2023-05-15T14:53:21.100" v="88" actId="478"/>
          <ac:spMkLst>
            <pc:docMk/>
            <pc:sldMk cId="3830422962" sldId="2146846171"/>
            <ac:spMk id="2" creationId="{C8C5AA00-F8BA-7DF3-F7C8-1CCC2A5D71D4}"/>
          </ac:spMkLst>
        </pc:spChg>
        <pc:spChg chg="mod">
          <ac:chgData name="Reed Kiely" userId="768be38e-2fb5-40ce-925d-bd8e9d9e3c31" providerId="ADAL" clId="{C01DD946-2566-4B9E-BB2E-E21213179EA2}" dt="2023-05-15T14:53:18.871" v="87" actId="14100"/>
          <ac:spMkLst>
            <pc:docMk/>
            <pc:sldMk cId="3830422962" sldId="2146846171"/>
            <ac:spMk id="4" creationId="{6AAB8A40-5933-33E9-7DDC-6862DB13CF7F}"/>
          </ac:spMkLst>
        </pc:spChg>
        <pc:spChg chg="mod">
          <ac:chgData name="Reed Kiely" userId="768be38e-2fb5-40ce-925d-bd8e9d9e3c31" providerId="ADAL" clId="{C01DD946-2566-4B9E-BB2E-E21213179EA2}" dt="2023-05-16T19:05:47.383" v="3579" actId="403"/>
          <ac:spMkLst>
            <pc:docMk/>
            <pc:sldMk cId="3830422962" sldId="2146846171"/>
            <ac:spMk id="7" creationId="{AE14427F-3AB8-590A-98B5-6FC5FBA7B618}"/>
          </ac:spMkLst>
        </pc:spChg>
        <pc:spChg chg="del">
          <ac:chgData name="Reed Kiely" userId="768be38e-2fb5-40ce-925d-bd8e9d9e3c31" providerId="ADAL" clId="{C01DD946-2566-4B9E-BB2E-E21213179EA2}" dt="2023-05-15T14:51:46.035" v="51" actId="478"/>
          <ac:spMkLst>
            <pc:docMk/>
            <pc:sldMk cId="3830422962" sldId="2146846171"/>
            <ac:spMk id="12" creationId="{95B85CD0-E516-30C6-47BD-597B1F11098D}"/>
          </ac:spMkLst>
        </pc:spChg>
        <pc:graphicFrameChg chg="mod">
          <ac:chgData name="Reed Kiely" userId="768be38e-2fb5-40ce-925d-bd8e9d9e3c31" providerId="ADAL" clId="{C01DD946-2566-4B9E-BB2E-E21213179EA2}" dt="2023-05-16T19:05:51.562" v="3581" actId="403"/>
          <ac:graphicFrameMkLst>
            <pc:docMk/>
            <pc:sldMk cId="3830422962" sldId="2146846171"/>
            <ac:graphicFrameMk id="6" creationId="{EE31A856-AC0B-BB0F-9FEF-09535461D8AD}"/>
          </ac:graphicFrameMkLst>
        </pc:graphicFrameChg>
        <pc:cxnChg chg="del">
          <ac:chgData name="Reed Kiely" userId="768be38e-2fb5-40ce-925d-bd8e9d9e3c31" providerId="ADAL" clId="{C01DD946-2566-4B9E-BB2E-E21213179EA2}" dt="2023-05-15T14:51:46.035" v="51" actId="478"/>
          <ac:cxnSpMkLst>
            <pc:docMk/>
            <pc:sldMk cId="3830422962" sldId="2146846171"/>
            <ac:cxnSpMk id="5" creationId="{38D65AFC-3A4B-C9A8-0E32-929B9EEC8569}"/>
          </ac:cxnSpMkLst>
        </pc:cxnChg>
      </pc:sldChg>
      <pc:sldChg chg="addSp delSp modSp mod">
        <pc:chgData name="Reed Kiely" userId="768be38e-2fb5-40ce-925d-bd8e9d9e3c31" providerId="ADAL" clId="{C01DD946-2566-4B9E-BB2E-E21213179EA2}" dt="2023-05-16T15:39:13.857" v="1755" actId="403"/>
        <pc:sldMkLst>
          <pc:docMk/>
          <pc:sldMk cId="2199883224" sldId="2146846172"/>
        </pc:sldMkLst>
        <pc:spChg chg="add del mod">
          <ac:chgData name="Reed Kiely" userId="768be38e-2fb5-40ce-925d-bd8e9d9e3c31" providerId="ADAL" clId="{C01DD946-2566-4B9E-BB2E-E21213179EA2}" dt="2023-05-15T14:53:52.029" v="104" actId="478"/>
          <ac:spMkLst>
            <pc:docMk/>
            <pc:sldMk cId="2199883224" sldId="2146846172"/>
            <ac:spMk id="2" creationId="{E575BAFB-2B20-94A1-8B69-32F9251B2B96}"/>
          </ac:spMkLst>
        </pc:spChg>
        <pc:spChg chg="mod">
          <ac:chgData name="Reed Kiely" userId="768be38e-2fb5-40ce-925d-bd8e9d9e3c31" providerId="ADAL" clId="{C01DD946-2566-4B9E-BB2E-E21213179EA2}" dt="2023-05-15T14:53:48.274" v="102" actId="14100"/>
          <ac:spMkLst>
            <pc:docMk/>
            <pc:sldMk cId="2199883224" sldId="2146846172"/>
            <ac:spMk id="4" creationId="{1BF894CE-5EB9-4BB3-F6C7-477E37F6A6AA}"/>
          </ac:spMkLst>
        </pc:spChg>
        <pc:spChg chg="mod">
          <ac:chgData name="Reed Kiely" userId="768be38e-2fb5-40ce-925d-bd8e9d9e3c31" providerId="ADAL" clId="{C01DD946-2566-4B9E-BB2E-E21213179EA2}" dt="2023-05-16T15:39:13.857" v="1755" actId="403"/>
          <ac:spMkLst>
            <pc:docMk/>
            <pc:sldMk cId="2199883224" sldId="2146846172"/>
            <ac:spMk id="16" creationId="{4B33F46C-CBCC-F0BA-6D2B-97F34DA5B8EE}"/>
          </ac:spMkLst>
        </pc:spChg>
        <pc:spChg chg="del">
          <ac:chgData name="Reed Kiely" userId="768be38e-2fb5-40ce-925d-bd8e9d9e3c31" providerId="ADAL" clId="{C01DD946-2566-4B9E-BB2E-E21213179EA2}" dt="2023-05-15T14:51:51.851" v="56" actId="478"/>
          <ac:spMkLst>
            <pc:docMk/>
            <pc:sldMk cId="2199883224" sldId="2146846172"/>
            <ac:spMk id="40" creationId="{9534413D-0C90-ABF1-685B-21412ACE12DC}"/>
          </ac:spMkLst>
        </pc:spChg>
        <pc:spChg chg="mod">
          <ac:chgData name="Reed Kiely" userId="768be38e-2fb5-40ce-925d-bd8e9d9e3c31" providerId="ADAL" clId="{C01DD946-2566-4B9E-BB2E-E21213179EA2}" dt="2023-05-15T14:53:50.453" v="103" actId="14100"/>
          <ac:spMkLst>
            <pc:docMk/>
            <pc:sldMk cId="2199883224" sldId="2146846172"/>
            <ac:spMk id="41" creationId="{FD03DBDE-9B37-1B64-54D8-4A8F6D867443}"/>
          </ac:spMkLst>
        </pc:spChg>
        <pc:cxnChg chg="del">
          <ac:chgData name="Reed Kiely" userId="768be38e-2fb5-40ce-925d-bd8e9d9e3c31" providerId="ADAL" clId="{C01DD946-2566-4B9E-BB2E-E21213179EA2}" dt="2023-05-15T14:51:51.851" v="56" actId="478"/>
          <ac:cxnSpMkLst>
            <pc:docMk/>
            <pc:sldMk cId="2199883224" sldId="2146846172"/>
            <ac:cxnSpMk id="39" creationId="{FCBC1ED1-B4DB-B157-CD3D-C45A436DD3FC}"/>
          </ac:cxnSpMkLst>
        </pc:cxnChg>
      </pc:sldChg>
      <pc:sldChg chg="addSp delSp modSp mod">
        <pc:chgData name="Reed Kiely" userId="768be38e-2fb5-40ce-925d-bd8e9d9e3c31" providerId="ADAL" clId="{C01DD946-2566-4B9E-BB2E-E21213179EA2}" dt="2023-05-16T17:10:12.692" v="2710" actId="20577"/>
        <pc:sldMkLst>
          <pc:docMk/>
          <pc:sldMk cId="2591457080" sldId="2146846174"/>
        </pc:sldMkLst>
        <pc:spChg chg="add mod">
          <ac:chgData name="Reed Kiely" userId="768be38e-2fb5-40ce-925d-bd8e9d9e3c31" providerId="ADAL" clId="{C01DD946-2566-4B9E-BB2E-E21213179EA2}" dt="2023-05-16T17:10:12.692" v="2710" actId="20577"/>
          <ac:spMkLst>
            <pc:docMk/>
            <pc:sldMk cId="2591457080" sldId="2146846174"/>
            <ac:spMk id="2" creationId="{ABCDC684-2EE9-6DF9-32CB-AB8EB4E3F105}"/>
          </ac:spMkLst>
        </pc:spChg>
        <pc:spChg chg="mod">
          <ac:chgData name="Reed Kiely" userId="768be38e-2fb5-40ce-925d-bd8e9d9e3c31" providerId="ADAL" clId="{C01DD946-2566-4B9E-BB2E-E21213179EA2}" dt="2023-05-16T17:08:11.233" v="2538" actId="208"/>
          <ac:spMkLst>
            <pc:docMk/>
            <pc:sldMk cId="2591457080" sldId="2146846174"/>
            <ac:spMk id="3" creationId="{AA85AAD7-F632-6C6B-5A05-8C1A18293D9A}"/>
          </ac:spMkLst>
        </pc:spChg>
        <pc:spChg chg="mod">
          <ac:chgData name="Reed Kiely" userId="768be38e-2fb5-40ce-925d-bd8e9d9e3c31" providerId="ADAL" clId="{C01DD946-2566-4B9E-BB2E-E21213179EA2}" dt="2023-05-16T17:03:17.399" v="2364" actId="14100"/>
          <ac:spMkLst>
            <pc:docMk/>
            <pc:sldMk cId="2591457080" sldId="2146846174"/>
            <ac:spMk id="4" creationId="{D92C8A31-DCD8-3A64-CBD7-0E7D18E54B9A}"/>
          </ac:spMkLst>
        </pc:spChg>
        <pc:spChg chg="mod">
          <ac:chgData name="Reed Kiely" userId="768be38e-2fb5-40ce-925d-bd8e9d9e3c31" providerId="ADAL" clId="{C01DD946-2566-4B9E-BB2E-E21213179EA2}" dt="2023-05-16T17:07:53.608" v="2535" actId="208"/>
          <ac:spMkLst>
            <pc:docMk/>
            <pc:sldMk cId="2591457080" sldId="2146846174"/>
            <ac:spMk id="5" creationId="{084ADA3E-B967-81FB-7692-9743C00A4F0C}"/>
          </ac:spMkLst>
        </pc:spChg>
        <pc:spChg chg="mod">
          <ac:chgData name="Reed Kiely" userId="768be38e-2fb5-40ce-925d-bd8e9d9e3c31" providerId="ADAL" clId="{C01DD946-2566-4B9E-BB2E-E21213179EA2}" dt="2023-05-16T17:07:53.608" v="2535" actId="208"/>
          <ac:spMkLst>
            <pc:docMk/>
            <pc:sldMk cId="2591457080" sldId="2146846174"/>
            <ac:spMk id="6" creationId="{BBEEF586-27DF-7B58-EB0A-1B2ED3C3134D}"/>
          </ac:spMkLst>
        </pc:spChg>
        <pc:spChg chg="mod">
          <ac:chgData name="Reed Kiely" userId="768be38e-2fb5-40ce-925d-bd8e9d9e3c31" providerId="ADAL" clId="{C01DD946-2566-4B9E-BB2E-E21213179EA2}" dt="2023-05-16T17:02:49.431" v="2361" actId="12789"/>
          <ac:spMkLst>
            <pc:docMk/>
            <pc:sldMk cId="2591457080" sldId="2146846174"/>
            <ac:spMk id="7" creationId="{6BB4FADB-80FE-96E7-1437-7DC3B34DCA1E}"/>
          </ac:spMkLst>
        </pc:spChg>
        <pc:spChg chg="mod">
          <ac:chgData name="Reed Kiely" userId="768be38e-2fb5-40ce-925d-bd8e9d9e3c31" providerId="ADAL" clId="{C01DD946-2566-4B9E-BB2E-E21213179EA2}" dt="2023-05-16T17:08:11.233" v="2538" actId="208"/>
          <ac:spMkLst>
            <pc:docMk/>
            <pc:sldMk cId="2591457080" sldId="2146846174"/>
            <ac:spMk id="12" creationId="{33FF7282-ACFE-FE42-8DBA-F3FBCE734841}"/>
          </ac:spMkLst>
        </pc:spChg>
        <pc:spChg chg="mod">
          <ac:chgData name="Reed Kiely" userId="768be38e-2fb5-40ce-925d-bd8e9d9e3c31" providerId="ADAL" clId="{C01DD946-2566-4B9E-BB2E-E21213179EA2}" dt="2023-05-16T17:07:53.608" v="2535" actId="208"/>
          <ac:spMkLst>
            <pc:docMk/>
            <pc:sldMk cId="2591457080" sldId="2146846174"/>
            <ac:spMk id="13" creationId="{6BF04C57-3AB8-EF4B-47E1-EB88FB9B3D4A}"/>
          </ac:spMkLst>
        </pc:spChg>
        <pc:spChg chg="mod">
          <ac:chgData name="Reed Kiely" userId="768be38e-2fb5-40ce-925d-bd8e9d9e3c31" providerId="ADAL" clId="{C01DD946-2566-4B9E-BB2E-E21213179EA2}" dt="2023-05-16T17:02:49.431" v="2361" actId="12789"/>
          <ac:spMkLst>
            <pc:docMk/>
            <pc:sldMk cId="2591457080" sldId="2146846174"/>
            <ac:spMk id="14" creationId="{7BED751E-D7AE-E7F3-AFDB-9E5F46F6F4F8}"/>
          </ac:spMkLst>
        </pc:spChg>
        <pc:spChg chg="mod">
          <ac:chgData name="Reed Kiely" userId="768be38e-2fb5-40ce-925d-bd8e9d9e3c31" providerId="ADAL" clId="{C01DD946-2566-4B9E-BB2E-E21213179EA2}" dt="2023-05-16T17:02:56.435" v="2362" actId="12789"/>
          <ac:spMkLst>
            <pc:docMk/>
            <pc:sldMk cId="2591457080" sldId="2146846174"/>
            <ac:spMk id="15" creationId="{3572081C-824B-4BC1-651E-E3C55B982F82}"/>
          </ac:spMkLst>
        </pc:spChg>
        <pc:spChg chg="mod">
          <ac:chgData name="Reed Kiely" userId="768be38e-2fb5-40ce-925d-bd8e9d9e3c31" providerId="ADAL" clId="{C01DD946-2566-4B9E-BB2E-E21213179EA2}" dt="2023-05-16T17:03:04.775" v="2363" actId="12789"/>
          <ac:spMkLst>
            <pc:docMk/>
            <pc:sldMk cId="2591457080" sldId="2146846174"/>
            <ac:spMk id="16" creationId="{9F8E3A5B-F651-7891-522D-3AD6416237DA}"/>
          </ac:spMkLst>
        </pc:spChg>
        <pc:spChg chg="mod">
          <ac:chgData name="Reed Kiely" userId="768be38e-2fb5-40ce-925d-bd8e9d9e3c31" providerId="ADAL" clId="{C01DD946-2566-4B9E-BB2E-E21213179EA2}" dt="2023-05-16T17:02:56.435" v="2362" actId="12789"/>
          <ac:spMkLst>
            <pc:docMk/>
            <pc:sldMk cId="2591457080" sldId="2146846174"/>
            <ac:spMk id="17" creationId="{7528B2C2-AA4B-8E9A-D477-4C777EDC057E}"/>
          </ac:spMkLst>
        </pc:spChg>
        <pc:spChg chg="mod">
          <ac:chgData name="Reed Kiely" userId="768be38e-2fb5-40ce-925d-bd8e9d9e3c31" providerId="ADAL" clId="{C01DD946-2566-4B9E-BB2E-E21213179EA2}" dt="2023-05-16T17:03:17.399" v="2364" actId="14100"/>
          <ac:spMkLst>
            <pc:docMk/>
            <pc:sldMk cId="2591457080" sldId="2146846174"/>
            <ac:spMk id="18" creationId="{8DFDE96E-BE5C-85B2-F1B4-47735E9C2461}"/>
          </ac:spMkLst>
        </pc:spChg>
        <pc:spChg chg="mod">
          <ac:chgData name="Reed Kiely" userId="768be38e-2fb5-40ce-925d-bd8e9d9e3c31" providerId="ADAL" clId="{C01DD946-2566-4B9E-BB2E-E21213179EA2}" dt="2023-05-16T17:07:57.707" v="2536" actId="208"/>
          <ac:spMkLst>
            <pc:docMk/>
            <pc:sldMk cId="2591457080" sldId="2146846174"/>
            <ac:spMk id="19" creationId="{A4E82959-9F21-6078-FBF4-51BE6843726A}"/>
          </ac:spMkLst>
        </pc:spChg>
        <pc:spChg chg="mod">
          <ac:chgData name="Reed Kiely" userId="768be38e-2fb5-40ce-925d-bd8e9d9e3c31" providerId="ADAL" clId="{C01DD946-2566-4B9E-BB2E-E21213179EA2}" dt="2023-05-16T17:07:57.707" v="2536" actId="208"/>
          <ac:spMkLst>
            <pc:docMk/>
            <pc:sldMk cId="2591457080" sldId="2146846174"/>
            <ac:spMk id="20" creationId="{3DA5901A-DA6D-44AD-D4CA-3D6AF21F7FA6}"/>
          </ac:spMkLst>
        </pc:spChg>
        <pc:spChg chg="mod">
          <ac:chgData name="Reed Kiely" userId="768be38e-2fb5-40ce-925d-bd8e9d9e3c31" providerId="ADAL" clId="{C01DD946-2566-4B9E-BB2E-E21213179EA2}" dt="2023-05-16T17:07:57.707" v="2536" actId="208"/>
          <ac:spMkLst>
            <pc:docMk/>
            <pc:sldMk cId="2591457080" sldId="2146846174"/>
            <ac:spMk id="21" creationId="{5E18DD6F-B074-28C7-22CD-06B1B89DBC03}"/>
          </ac:spMkLst>
        </pc:spChg>
        <pc:spChg chg="mod">
          <ac:chgData name="Reed Kiely" userId="768be38e-2fb5-40ce-925d-bd8e9d9e3c31" providerId="ADAL" clId="{C01DD946-2566-4B9E-BB2E-E21213179EA2}" dt="2023-05-16T17:08:11.233" v="2538" actId="208"/>
          <ac:spMkLst>
            <pc:docMk/>
            <pc:sldMk cId="2591457080" sldId="2146846174"/>
            <ac:spMk id="22" creationId="{27F5510E-3F5F-57CF-64DF-304A3938A6A1}"/>
          </ac:spMkLst>
        </pc:spChg>
        <pc:spChg chg="mod">
          <ac:chgData name="Reed Kiely" userId="768be38e-2fb5-40ce-925d-bd8e9d9e3c31" providerId="ADAL" clId="{C01DD946-2566-4B9E-BB2E-E21213179EA2}" dt="2023-05-16T17:02:49.431" v="2361" actId="12789"/>
          <ac:spMkLst>
            <pc:docMk/>
            <pc:sldMk cId="2591457080" sldId="2146846174"/>
            <ac:spMk id="23" creationId="{A71E3994-0077-CBCF-AAE5-38A95A6354B2}"/>
          </ac:spMkLst>
        </pc:spChg>
        <pc:spChg chg="mod">
          <ac:chgData name="Reed Kiely" userId="768be38e-2fb5-40ce-925d-bd8e9d9e3c31" providerId="ADAL" clId="{C01DD946-2566-4B9E-BB2E-E21213179EA2}" dt="2023-05-16T17:02:56.435" v="2362" actId="12789"/>
          <ac:spMkLst>
            <pc:docMk/>
            <pc:sldMk cId="2591457080" sldId="2146846174"/>
            <ac:spMk id="24" creationId="{F4F6504B-B1FA-9D47-E1A5-11805C7392A1}"/>
          </ac:spMkLst>
        </pc:spChg>
        <pc:spChg chg="mod">
          <ac:chgData name="Reed Kiely" userId="768be38e-2fb5-40ce-925d-bd8e9d9e3c31" providerId="ADAL" clId="{C01DD946-2566-4B9E-BB2E-E21213179EA2}" dt="2023-05-16T17:03:04.775" v="2363" actId="12789"/>
          <ac:spMkLst>
            <pc:docMk/>
            <pc:sldMk cId="2591457080" sldId="2146846174"/>
            <ac:spMk id="25" creationId="{7108B968-3A37-27D9-C0FA-A3B25E4A5E85}"/>
          </ac:spMkLst>
        </pc:spChg>
        <pc:spChg chg="mod">
          <ac:chgData name="Reed Kiely" userId="768be38e-2fb5-40ce-925d-bd8e9d9e3c31" providerId="ADAL" clId="{C01DD946-2566-4B9E-BB2E-E21213179EA2}" dt="2023-05-16T17:03:17.399" v="2364" actId="14100"/>
          <ac:spMkLst>
            <pc:docMk/>
            <pc:sldMk cId="2591457080" sldId="2146846174"/>
            <ac:spMk id="26" creationId="{58EC6576-6270-8832-09A2-9BB921B163AD}"/>
          </ac:spMkLst>
        </pc:spChg>
        <pc:spChg chg="mod">
          <ac:chgData name="Reed Kiely" userId="768be38e-2fb5-40ce-925d-bd8e9d9e3c31" providerId="ADAL" clId="{C01DD946-2566-4B9E-BB2E-E21213179EA2}" dt="2023-05-16T17:08:05.598" v="2537" actId="208"/>
          <ac:spMkLst>
            <pc:docMk/>
            <pc:sldMk cId="2591457080" sldId="2146846174"/>
            <ac:spMk id="27" creationId="{A7F56800-2DEE-1EB5-B389-86BC2B599C4F}"/>
          </ac:spMkLst>
        </pc:spChg>
        <pc:spChg chg="mod">
          <ac:chgData name="Reed Kiely" userId="768be38e-2fb5-40ce-925d-bd8e9d9e3c31" providerId="ADAL" clId="{C01DD946-2566-4B9E-BB2E-E21213179EA2}" dt="2023-05-16T17:08:05.598" v="2537" actId="208"/>
          <ac:spMkLst>
            <pc:docMk/>
            <pc:sldMk cId="2591457080" sldId="2146846174"/>
            <ac:spMk id="28" creationId="{492A224B-22EC-EDE5-37BB-491FAB5929D2}"/>
          </ac:spMkLst>
        </pc:spChg>
        <pc:spChg chg="mod">
          <ac:chgData name="Reed Kiely" userId="768be38e-2fb5-40ce-925d-bd8e9d9e3c31" providerId="ADAL" clId="{C01DD946-2566-4B9E-BB2E-E21213179EA2}" dt="2023-05-16T17:08:05.598" v="2537" actId="208"/>
          <ac:spMkLst>
            <pc:docMk/>
            <pc:sldMk cId="2591457080" sldId="2146846174"/>
            <ac:spMk id="29" creationId="{6EE5D868-6E0A-BBA1-9FCD-C1E449A15210}"/>
          </ac:spMkLst>
        </pc:spChg>
        <pc:spChg chg="mod">
          <ac:chgData name="Reed Kiely" userId="768be38e-2fb5-40ce-925d-bd8e9d9e3c31" providerId="ADAL" clId="{C01DD946-2566-4B9E-BB2E-E21213179EA2}" dt="2023-05-16T17:02:49.431" v="2361" actId="12789"/>
          <ac:spMkLst>
            <pc:docMk/>
            <pc:sldMk cId="2591457080" sldId="2146846174"/>
            <ac:spMk id="30" creationId="{2ED98FB8-E373-836A-3C60-5B00AC1C6AF1}"/>
          </ac:spMkLst>
        </pc:spChg>
        <pc:spChg chg="mod">
          <ac:chgData name="Reed Kiely" userId="768be38e-2fb5-40ce-925d-bd8e9d9e3c31" providerId="ADAL" clId="{C01DD946-2566-4B9E-BB2E-E21213179EA2}" dt="2023-05-16T17:02:56.435" v="2362" actId="12789"/>
          <ac:spMkLst>
            <pc:docMk/>
            <pc:sldMk cId="2591457080" sldId="2146846174"/>
            <ac:spMk id="31" creationId="{F699B9CC-1794-8CC4-5E96-8E16F9176F78}"/>
          </ac:spMkLst>
        </pc:spChg>
        <pc:spChg chg="mod">
          <ac:chgData name="Reed Kiely" userId="768be38e-2fb5-40ce-925d-bd8e9d9e3c31" providerId="ADAL" clId="{C01DD946-2566-4B9E-BB2E-E21213179EA2}" dt="2023-05-16T17:03:04.775" v="2363" actId="12789"/>
          <ac:spMkLst>
            <pc:docMk/>
            <pc:sldMk cId="2591457080" sldId="2146846174"/>
            <ac:spMk id="32" creationId="{C0CA9E8A-B879-84CF-EABB-FE2E1B6AB8EC}"/>
          </ac:spMkLst>
        </pc:spChg>
        <pc:spChg chg="mod">
          <ac:chgData name="Reed Kiely" userId="768be38e-2fb5-40ce-925d-bd8e9d9e3c31" providerId="ADAL" clId="{C01DD946-2566-4B9E-BB2E-E21213179EA2}" dt="2023-05-16T17:03:04.775" v="2363" actId="12789"/>
          <ac:spMkLst>
            <pc:docMk/>
            <pc:sldMk cId="2591457080" sldId="2146846174"/>
            <ac:spMk id="33" creationId="{D46947C3-FA97-BC1B-2F6E-557536DB0F7D}"/>
          </ac:spMkLst>
        </pc:spChg>
        <pc:spChg chg="mod">
          <ac:chgData name="Reed Kiely" userId="768be38e-2fb5-40ce-925d-bd8e9d9e3c31" providerId="ADAL" clId="{C01DD946-2566-4B9E-BB2E-E21213179EA2}" dt="2023-05-16T17:03:17.399" v="2364" actId="14100"/>
          <ac:spMkLst>
            <pc:docMk/>
            <pc:sldMk cId="2591457080" sldId="2146846174"/>
            <ac:spMk id="34" creationId="{75B0091B-E199-A402-7619-DE56836F30A8}"/>
          </ac:spMkLst>
        </pc:spChg>
        <pc:spChg chg="mod">
          <ac:chgData name="Reed Kiely" userId="768be38e-2fb5-40ce-925d-bd8e9d9e3c31" providerId="ADAL" clId="{C01DD946-2566-4B9E-BB2E-E21213179EA2}" dt="2023-05-16T17:03:21.553" v="2365" actId="1076"/>
          <ac:spMkLst>
            <pc:docMk/>
            <pc:sldMk cId="2591457080" sldId="2146846174"/>
            <ac:spMk id="35" creationId="{99A25931-FD50-F5B8-87A0-C6252B5A4F26}"/>
          </ac:spMkLst>
        </pc:spChg>
        <pc:spChg chg="mod">
          <ac:chgData name="Reed Kiely" userId="768be38e-2fb5-40ce-925d-bd8e9d9e3c31" providerId="ADAL" clId="{C01DD946-2566-4B9E-BB2E-E21213179EA2}" dt="2023-05-16T17:08:16.430" v="2539" actId="208"/>
          <ac:spMkLst>
            <pc:docMk/>
            <pc:sldMk cId="2591457080" sldId="2146846174"/>
            <ac:spMk id="36" creationId="{8666C86C-1C6F-93BE-CCBC-AAB0D7B84810}"/>
          </ac:spMkLst>
        </pc:spChg>
        <pc:spChg chg="mod">
          <ac:chgData name="Reed Kiely" userId="768be38e-2fb5-40ce-925d-bd8e9d9e3c31" providerId="ADAL" clId="{C01DD946-2566-4B9E-BB2E-E21213179EA2}" dt="2023-05-16T17:04:04.778" v="2372" actId="207"/>
          <ac:spMkLst>
            <pc:docMk/>
            <pc:sldMk cId="2591457080" sldId="2146846174"/>
            <ac:spMk id="37" creationId="{791B0C52-689F-AA9B-C54D-2B59BD026C52}"/>
          </ac:spMkLst>
        </pc:spChg>
        <pc:spChg chg="mod">
          <ac:chgData name="Reed Kiely" userId="768be38e-2fb5-40ce-925d-bd8e9d9e3c31" providerId="ADAL" clId="{C01DD946-2566-4B9E-BB2E-E21213179EA2}" dt="2023-05-16T17:08:16.430" v="2539" actId="208"/>
          <ac:spMkLst>
            <pc:docMk/>
            <pc:sldMk cId="2591457080" sldId="2146846174"/>
            <ac:spMk id="38" creationId="{C2354D5C-84C4-DBEA-1015-6795ADABF437}"/>
          </ac:spMkLst>
        </pc:spChg>
        <pc:spChg chg="mod">
          <ac:chgData name="Reed Kiely" userId="768be38e-2fb5-40ce-925d-bd8e9d9e3c31" providerId="ADAL" clId="{C01DD946-2566-4B9E-BB2E-E21213179EA2}" dt="2023-05-16T17:04:07.497" v="2373" actId="207"/>
          <ac:spMkLst>
            <pc:docMk/>
            <pc:sldMk cId="2591457080" sldId="2146846174"/>
            <ac:spMk id="39" creationId="{9900B13D-8465-3B54-F4DC-892FD00591D6}"/>
          </ac:spMkLst>
        </pc:spChg>
        <pc:spChg chg="mod">
          <ac:chgData name="Reed Kiely" userId="768be38e-2fb5-40ce-925d-bd8e9d9e3c31" providerId="ADAL" clId="{C01DD946-2566-4B9E-BB2E-E21213179EA2}" dt="2023-05-16T17:03:21.553" v="2365" actId="1076"/>
          <ac:spMkLst>
            <pc:docMk/>
            <pc:sldMk cId="2591457080" sldId="2146846174"/>
            <ac:spMk id="40" creationId="{B681BBF9-9392-499B-B3CB-99E4A4FE1D8C}"/>
          </ac:spMkLst>
        </pc:spChg>
        <pc:spChg chg="mod">
          <ac:chgData name="Reed Kiely" userId="768be38e-2fb5-40ce-925d-bd8e9d9e3c31" providerId="ADAL" clId="{C01DD946-2566-4B9E-BB2E-E21213179EA2}" dt="2023-05-16T17:03:21.553" v="2365" actId="1076"/>
          <ac:spMkLst>
            <pc:docMk/>
            <pc:sldMk cId="2591457080" sldId="2146846174"/>
            <ac:spMk id="41" creationId="{125C35F2-2FA1-63BE-4743-1542AB5E4D3E}"/>
          </ac:spMkLst>
        </pc:spChg>
        <pc:spChg chg="mod">
          <ac:chgData name="Reed Kiely" userId="768be38e-2fb5-40ce-925d-bd8e9d9e3c31" providerId="ADAL" clId="{C01DD946-2566-4B9E-BB2E-E21213179EA2}" dt="2023-05-16T17:08:16.430" v="2539" actId="208"/>
          <ac:spMkLst>
            <pc:docMk/>
            <pc:sldMk cId="2591457080" sldId="2146846174"/>
            <ac:spMk id="42" creationId="{9D4C3ED5-C928-0FF9-8FB3-BB277928BC63}"/>
          </ac:spMkLst>
        </pc:spChg>
        <pc:spChg chg="mod">
          <ac:chgData name="Reed Kiely" userId="768be38e-2fb5-40ce-925d-bd8e9d9e3c31" providerId="ADAL" clId="{C01DD946-2566-4B9E-BB2E-E21213179EA2}" dt="2023-05-16T17:03:21.553" v="2365" actId="1076"/>
          <ac:spMkLst>
            <pc:docMk/>
            <pc:sldMk cId="2591457080" sldId="2146846174"/>
            <ac:spMk id="43" creationId="{69DB2396-DA8D-F7D8-BE7F-5CECD5D4645A}"/>
          </ac:spMkLst>
        </pc:spChg>
        <pc:spChg chg="mod">
          <ac:chgData name="Reed Kiely" userId="768be38e-2fb5-40ce-925d-bd8e9d9e3c31" providerId="ADAL" clId="{C01DD946-2566-4B9E-BB2E-E21213179EA2}" dt="2023-05-16T17:04:09.936" v="2374" actId="207"/>
          <ac:spMkLst>
            <pc:docMk/>
            <pc:sldMk cId="2591457080" sldId="2146846174"/>
            <ac:spMk id="44" creationId="{E78C2889-6716-D108-856C-27ABF77DB699}"/>
          </ac:spMkLst>
        </pc:spChg>
        <pc:spChg chg="mod">
          <ac:chgData name="Reed Kiely" userId="768be38e-2fb5-40ce-925d-bd8e9d9e3c31" providerId="ADAL" clId="{C01DD946-2566-4B9E-BB2E-E21213179EA2}" dt="2023-05-16T17:08:32.264" v="2540" actId="404"/>
          <ac:spMkLst>
            <pc:docMk/>
            <pc:sldMk cId="2591457080" sldId="2146846174"/>
            <ac:spMk id="46" creationId="{4C39E935-7A58-DD4B-A824-3D72181C070E}"/>
          </ac:spMkLst>
        </pc:spChg>
        <pc:spChg chg="mod">
          <ac:chgData name="Reed Kiely" userId="768be38e-2fb5-40ce-925d-bd8e9d9e3c31" providerId="ADAL" clId="{C01DD946-2566-4B9E-BB2E-E21213179EA2}" dt="2023-05-16T17:03:58.728" v="2371" actId="207"/>
          <ac:spMkLst>
            <pc:docMk/>
            <pc:sldMk cId="2591457080" sldId="2146846174"/>
            <ac:spMk id="47" creationId="{5F062468-BF6D-1A57-92E3-1883767CA0DE}"/>
          </ac:spMkLst>
        </pc:spChg>
        <pc:spChg chg="mod">
          <ac:chgData name="Reed Kiely" userId="768be38e-2fb5-40ce-925d-bd8e9d9e3c31" providerId="ADAL" clId="{C01DD946-2566-4B9E-BB2E-E21213179EA2}" dt="2023-05-16T17:03:21.553" v="2365" actId="1076"/>
          <ac:spMkLst>
            <pc:docMk/>
            <pc:sldMk cId="2591457080" sldId="2146846174"/>
            <ac:spMk id="48" creationId="{26E73010-0FB9-E7D8-11BB-EA396C336443}"/>
          </ac:spMkLst>
        </pc:spChg>
        <pc:spChg chg="add del mod">
          <ac:chgData name="Reed Kiely" userId="768be38e-2fb5-40ce-925d-bd8e9d9e3c31" providerId="ADAL" clId="{C01DD946-2566-4B9E-BB2E-E21213179EA2}" dt="2023-05-16T17:02:22.564" v="2360" actId="478"/>
          <ac:spMkLst>
            <pc:docMk/>
            <pc:sldMk cId="2591457080" sldId="2146846174"/>
            <ac:spMk id="49" creationId="{CBAC3D64-E355-BF1D-EFA6-C69CAC948C0C}"/>
          </ac:spMkLst>
        </pc:spChg>
        <pc:spChg chg="add del mod">
          <ac:chgData name="Reed Kiely" userId="768be38e-2fb5-40ce-925d-bd8e9d9e3c31" providerId="ADAL" clId="{C01DD946-2566-4B9E-BB2E-E21213179EA2}" dt="2023-05-16T16:58:26.124" v="2021" actId="478"/>
          <ac:spMkLst>
            <pc:docMk/>
            <pc:sldMk cId="2591457080" sldId="2146846174"/>
            <ac:spMk id="50" creationId="{983BA5BF-BF41-B577-7DDC-B01A8EDADF6A}"/>
          </ac:spMkLst>
        </pc:spChg>
        <pc:spChg chg="add del mod">
          <ac:chgData name="Reed Kiely" userId="768be38e-2fb5-40ce-925d-bd8e9d9e3c31" providerId="ADAL" clId="{C01DD946-2566-4B9E-BB2E-E21213179EA2}" dt="2023-05-16T16:58:20.256" v="2014"/>
          <ac:spMkLst>
            <pc:docMk/>
            <pc:sldMk cId="2591457080" sldId="2146846174"/>
            <ac:spMk id="51" creationId="{DE77E135-50B1-64F6-1262-664315C8FF82}"/>
          </ac:spMkLst>
        </pc:spChg>
        <pc:spChg chg="add del mod">
          <ac:chgData name="Reed Kiely" userId="768be38e-2fb5-40ce-925d-bd8e9d9e3c31" providerId="ADAL" clId="{C01DD946-2566-4B9E-BB2E-E21213179EA2}" dt="2023-05-16T16:58:19.512" v="2010"/>
          <ac:spMkLst>
            <pc:docMk/>
            <pc:sldMk cId="2591457080" sldId="2146846174"/>
            <ac:spMk id="52" creationId="{E2697BAB-45C1-D23F-4D7C-BFA94003FC9E}"/>
          </ac:spMkLst>
        </pc:spChg>
        <pc:picChg chg="add del mod">
          <ac:chgData name="Reed Kiely" userId="768be38e-2fb5-40ce-925d-bd8e9d9e3c31" providerId="ADAL" clId="{C01DD946-2566-4B9E-BB2E-E21213179EA2}" dt="2023-05-16T17:04:11.931" v="2375" actId="478"/>
          <ac:picMkLst>
            <pc:docMk/>
            <pc:sldMk cId="2591457080" sldId="2146846174"/>
            <ac:picMk id="53" creationId="{D4609CC2-7251-B570-7701-3CF97E9C8EB7}"/>
          </ac:picMkLst>
        </pc:picChg>
      </pc:sldChg>
      <pc:sldChg chg="addSp delSp modSp mod">
        <pc:chgData name="Reed Kiely" userId="768be38e-2fb5-40ce-925d-bd8e9d9e3c31" providerId="ADAL" clId="{C01DD946-2566-4B9E-BB2E-E21213179EA2}" dt="2023-05-16T17:09:34.604" v="2688" actId="478"/>
        <pc:sldMkLst>
          <pc:docMk/>
          <pc:sldMk cId="218064565" sldId="2146846175"/>
        </pc:sldMkLst>
        <pc:spChg chg="add del mod">
          <ac:chgData name="Reed Kiely" userId="768be38e-2fb5-40ce-925d-bd8e9d9e3c31" providerId="ADAL" clId="{C01DD946-2566-4B9E-BB2E-E21213179EA2}" dt="2023-05-16T15:32:13.748" v="1742"/>
          <ac:spMkLst>
            <pc:docMk/>
            <pc:sldMk cId="218064565" sldId="2146846175"/>
            <ac:spMk id="2" creationId="{4F9F3A95-9D25-8B92-8418-5012E73B1ACE}"/>
          </ac:spMkLst>
        </pc:spChg>
        <pc:spChg chg="add mod">
          <ac:chgData name="Reed Kiely" userId="768be38e-2fb5-40ce-925d-bd8e9d9e3c31" providerId="ADAL" clId="{C01DD946-2566-4B9E-BB2E-E21213179EA2}" dt="2023-05-16T17:09:31.973" v="2687" actId="20577"/>
          <ac:spMkLst>
            <pc:docMk/>
            <pc:sldMk cId="218064565" sldId="2146846175"/>
            <ac:spMk id="3" creationId="{52C3507D-BFA9-AD74-E022-39DF80B2C467}"/>
          </ac:spMkLst>
        </pc:spChg>
        <pc:spChg chg="mod">
          <ac:chgData name="Reed Kiely" userId="768be38e-2fb5-40ce-925d-bd8e9d9e3c31" providerId="ADAL" clId="{C01DD946-2566-4B9E-BB2E-E21213179EA2}" dt="2023-05-16T17:05:45.681" v="2474" actId="12789"/>
          <ac:spMkLst>
            <pc:docMk/>
            <pc:sldMk cId="218064565" sldId="2146846175"/>
            <ac:spMk id="4" creationId="{D92C8A31-DCD8-3A64-CBD7-0E7D18E54B9A}"/>
          </ac:spMkLst>
        </pc:spChg>
        <pc:spChg chg="mod">
          <ac:chgData name="Reed Kiely" userId="768be38e-2fb5-40ce-925d-bd8e9d9e3c31" providerId="ADAL" clId="{C01DD946-2566-4B9E-BB2E-E21213179EA2}" dt="2023-05-16T17:07:32.637" v="2532" actId="12789"/>
          <ac:spMkLst>
            <pc:docMk/>
            <pc:sldMk cId="218064565" sldId="2146846175"/>
            <ac:spMk id="5" creationId="{084ADA3E-B967-81FB-7692-9743C00A4F0C}"/>
          </ac:spMkLst>
        </pc:spChg>
        <pc:spChg chg="mod">
          <ac:chgData name="Reed Kiely" userId="768be38e-2fb5-40ce-925d-bd8e9d9e3c31" providerId="ADAL" clId="{C01DD946-2566-4B9E-BB2E-E21213179EA2}" dt="2023-05-16T17:07:38.914" v="2533" actId="12789"/>
          <ac:spMkLst>
            <pc:docMk/>
            <pc:sldMk cId="218064565" sldId="2146846175"/>
            <ac:spMk id="6" creationId="{BBEEF586-27DF-7B58-EB0A-1B2ED3C3134D}"/>
          </ac:spMkLst>
        </pc:spChg>
        <pc:spChg chg="add del mod">
          <ac:chgData name="Reed Kiely" userId="768be38e-2fb5-40ce-925d-bd8e9d9e3c31" providerId="ADAL" clId="{C01DD946-2566-4B9E-BB2E-E21213179EA2}" dt="2023-05-16T17:09:34.604" v="2688" actId="478"/>
          <ac:spMkLst>
            <pc:docMk/>
            <pc:sldMk cId="218064565" sldId="2146846175"/>
            <ac:spMk id="7" creationId="{B6F9448D-4819-31CB-2F10-9713095903FC}"/>
          </ac:spMkLst>
        </pc:spChg>
        <pc:spChg chg="add del mod">
          <ac:chgData name="Reed Kiely" userId="768be38e-2fb5-40ce-925d-bd8e9d9e3c31" providerId="ADAL" clId="{C01DD946-2566-4B9E-BB2E-E21213179EA2}" dt="2023-05-16T17:05:27.912" v="2469" actId="478"/>
          <ac:spMkLst>
            <pc:docMk/>
            <pc:sldMk cId="218064565" sldId="2146846175"/>
            <ac:spMk id="12" creationId="{0ECBE325-EA09-BED6-AA4C-5DA2914B8F84}"/>
          </ac:spMkLst>
        </pc:spChg>
        <pc:spChg chg="mod">
          <ac:chgData name="Reed Kiely" userId="768be38e-2fb5-40ce-925d-bd8e9d9e3c31" providerId="ADAL" clId="{C01DD946-2566-4B9E-BB2E-E21213179EA2}" dt="2023-05-16T17:07:44.549" v="2534" actId="12789"/>
          <ac:spMkLst>
            <pc:docMk/>
            <pc:sldMk cId="218064565" sldId="2146846175"/>
            <ac:spMk id="13" creationId="{6BF04C57-3AB8-EF4B-47E1-EB88FB9B3D4A}"/>
          </ac:spMkLst>
        </pc:spChg>
        <pc:spChg chg="mod">
          <ac:chgData name="Reed Kiely" userId="768be38e-2fb5-40ce-925d-bd8e9d9e3c31" providerId="ADAL" clId="{C01DD946-2566-4B9E-BB2E-E21213179EA2}" dt="2023-05-16T17:07:32.637" v="2532" actId="12789"/>
          <ac:spMkLst>
            <pc:docMk/>
            <pc:sldMk cId="218064565" sldId="2146846175"/>
            <ac:spMk id="14" creationId="{7BED751E-D7AE-E7F3-AFDB-9E5F46F6F4F8}"/>
          </ac:spMkLst>
        </pc:spChg>
        <pc:spChg chg="mod">
          <ac:chgData name="Reed Kiely" userId="768be38e-2fb5-40ce-925d-bd8e9d9e3c31" providerId="ADAL" clId="{C01DD946-2566-4B9E-BB2E-E21213179EA2}" dt="2023-05-16T17:07:38.914" v="2533" actId="12789"/>
          <ac:spMkLst>
            <pc:docMk/>
            <pc:sldMk cId="218064565" sldId="2146846175"/>
            <ac:spMk id="15" creationId="{3572081C-824B-4BC1-651E-E3C55B982F82}"/>
          </ac:spMkLst>
        </pc:spChg>
        <pc:spChg chg="mod">
          <ac:chgData name="Reed Kiely" userId="768be38e-2fb5-40ce-925d-bd8e9d9e3c31" providerId="ADAL" clId="{C01DD946-2566-4B9E-BB2E-E21213179EA2}" dt="2023-05-16T17:07:44.549" v="2534" actId="12789"/>
          <ac:spMkLst>
            <pc:docMk/>
            <pc:sldMk cId="218064565" sldId="2146846175"/>
            <ac:spMk id="16" creationId="{9F8E3A5B-F651-7891-522D-3AD6416237DA}"/>
          </ac:spMkLst>
        </pc:spChg>
        <pc:spChg chg="mod">
          <ac:chgData name="Reed Kiely" userId="768be38e-2fb5-40ce-925d-bd8e9d9e3c31" providerId="ADAL" clId="{C01DD946-2566-4B9E-BB2E-E21213179EA2}" dt="2023-05-16T17:05:45.681" v="2474" actId="12789"/>
          <ac:spMkLst>
            <pc:docMk/>
            <pc:sldMk cId="218064565" sldId="2146846175"/>
            <ac:spMk id="18" creationId="{8DFDE96E-BE5C-85B2-F1B4-47735E9C2461}"/>
          </ac:spMkLst>
        </pc:spChg>
        <pc:spChg chg="mod">
          <ac:chgData name="Reed Kiely" userId="768be38e-2fb5-40ce-925d-bd8e9d9e3c31" providerId="ADAL" clId="{C01DD946-2566-4B9E-BB2E-E21213179EA2}" dt="2023-05-16T17:07:32.637" v="2532" actId="12789"/>
          <ac:spMkLst>
            <pc:docMk/>
            <pc:sldMk cId="218064565" sldId="2146846175"/>
            <ac:spMk id="19" creationId="{A4E82959-9F21-6078-FBF4-51BE6843726A}"/>
          </ac:spMkLst>
        </pc:spChg>
        <pc:spChg chg="mod">
          <ac:chgData name="Reed Kiely" userId="768be38e-2fb5-40ce-925d-bd8e9d9e3c31" providerId="ADAL" clId="{C01DD946-2566-4B9E-BB2E-E21213179EA2}" dt="2023-05-16T17:07:38.914" v="2533" actId="12789"/>
          <ac:spMkLst>
            <pc:docMk/>
            <pc:sldMk cId="218064565" sldId="2146846175"/>
            <ac:spMk id="20" creationId="{3DA5901A-DA6D-44AD-D4CA-3D6AF21F7FA6}"/>
          </ac:spMkLst>
        </pc:spChg>
        <pc:spChg chg="mod">
          <ac:chgData name="Reed Kiely" userId="768be38e-2fb5-40ce-925d-bd8e9d9e3c31" providerId="ADAL" clId="{C01DD946-2566-4B9E-BB2E-E21213179EA2}" dt="2023-05-16T17:07:44.549" v="2534" actId="12789"/>
          <ac:spMkLst>
            <pc:docMk/>
            <pc:sldMk cId="218064565" sldId="2146846175"/>
            <ac:spMk id="21" creationId="{5E18DD6F-B074-28C7-22CD-06B1B89DBC03}"/>
          </ac:spMkLst>
        </pc:spChg>
        <pc:spChg chg="add mod">
          <ac:chgData name="Reed Kiely" userId="768be38e-2fb5-40ce-925d-bd8e9d9e3c31" providerId="ADAL" clId="{C01DD946-2566-4B9E-BB2E-E21213179EA2}" dt="2023-05-16T17:08:36.109" v="2541" actId="404"/>
          <ac:spMkLst>
            <pc:docMk/>
            <pc:sldMk cId="218064565" sldId="2146846175"/>
            <ac:spMk id="22" creationId="{132D589D-FFBF-17B9-55C8-57018BAD0D07}"/>
          </ac:spMkLst>
        </pc:spChg>
        <pc:spChg chg="mod">
          <ac:chgData name="Reed Kiely" userId="768be38e-2fb5-40ce-925d-bd8e9d9e3c31" providerId="ADAL" clId="{C01DD946-2566-4B9E-BB2E-E21213179EA2}" dt="2023-05-16T17:07:32.637" v="2532" actId="12789"/>
          <ac:spMkLst>
            <pc:docMk/>
            <pc:sldMk cId="218064565" sldId="2146846175"/>
            <ac:spMk id="23" creationId="{A71E3994-0077-CBCF-AAE5-38A95A6354B2}"/>
          </ac:spMkLst>
        </pc:spChg>
        <pc:spChg chg="mod">
          <ac:chgData name="Reed Kiely" userId="768be38e-2fb5-40ce-925d-bd8e9d9e3c31" providerId="ADAL" clId="{C01DD946-2566-4B9E-BB2E-E21213179EA2}" dt="2023-05-16T17:07:38.914" v="2533" actId="12789"/>
          <ac:spMkLst>
            <pc:docMk/>
            <pc:sldMk cId="218064565" sldId="2146846175"/>
            <ac:spMk id="24" creationId="{F4F6504B-B1FA-9D47-E1A5-11805C7392A1}"/>
          </ac:spMkLst>
        </pc:spChg>
        <pc:spChg chg="mod">
          <ac:chgData name="Reed Kiely" userId="768be38e-2fb5-40ce-925d-bd8e9d9e3c31" providerId="ADAL" clId="{C01DD946-2566-4B9E-BB2E-E21213179EA2}" dt="2023-05-16T17:07:44.549" v="2534" actId="12789"/>
          <ac:spMkLst>
            <pc:docMk/>
            <pc:sldMk cId="218064565" sldId="2146846175"/>
            <ac:spMk id="25" creationId="{7108B968-3A37-27D9-C0FA-A3B25E4A5E85}"/>
          </ac:spMkLst>
        </pc:spChg>
        <pc:spChg chg="mod">
          <ac:chgData name="Reed Kiely" userId="768be38e-2fb5-40ce-925d-bd8e9d9e3c31" providerId="ADAL" clId="{C01DD946-2566-4B9E-BB2E-E21213179EA2}" dt="2023-05-16T17:05:45.681" v="2474" actId="12789"/>
          <ac:spMkLst>
            <pc:docMk/>
            <pc:sldMk cId="218064565" sldId="2146846175"/>
            <ac:spMk id="26" creationId="{58EC6576-6270-8832-09A2-9BB921B163AD}"/>
          </ac:spMkLst>
        </pc:spChg>
        <pc:spChg chg="mod">
          <ac:chgData name="Reed Kiely" userId="768be38e-2fb5-40ce-925d-bd8e9d9e3c31" providerId="ADAL" clId="{C01DD946-2566-4B9E-BB2E-E21213179EA2}" dt="2023-05-16T17:07:32.637" v="2532" actId="12789"/>
          <ac:spMkLst>
            <pc:docMk/>
            <pc:sldMk cId="218064565" sldId="2146846175"/>
            <ac:spMk id="27" creationId="{A7F56800-2DEE-1EB5-B389-86BC2B599C4F}"/>
          </ac:spMkLst>
        </pc:spChg>
        <pc:spChg chg="mod">
          <ac:chgData name="Reed Kiely" userId="768be38e-2fb5-40ce-925d-bd8e9d9e3c31" providerId="ADAL" clId="{C01DD946-2566-4B9E-BB2E-E21213179EA2}" dt="2023-05-16T17:07:38.914" v="2533" actId="12789"/>
          <ac:spMkLst>
            <pc:docMk/>
            <pc:sldMk cId="218064565" sldId="2146846175"/>
            <ac:spMk id="28" creationId="{492A224B-22EC-EDE5-37BB-491FAB5929D2}"/>
          </ac:spMkLst>
        </pc:spChg>
        <pc:spChg chg="mod">
          <ac:chgData name="Reed Kiely" userId="768be38e-2fb5-40ce-925d-bd8e9d9e3c31" providerId="ADAL" clId="{C01DD946-2566-4B9E-BB2E-E21213179EA2}" dt="2023-05-16T17:07:44.549" v="2534" actId="12789"/>
          <ac:spMkLst>
            <pc:docMk/>
            <pc:sldMk cId="218064565" sldId="2146846175"/>
            <ac:spMk id="29" creationId="{6EE5D868-6E0A-BBA1-9FCD-C1E449A15210}"/>
          </ac:spMkLst>
        </pc:spChg>
        <pc:spChg chg="mod">
          <ac:chgData name="Reed Kiely" userId="768be38e-2fb5-40ce-925d-bd8e9d9e3c31" providerId="ADAL" clId="{C01DD946-2566-4B9E-BB2E-E21213179EA2}" dt="2023-05-16T17:07:32.637" v="2532" actId="12789"/>
          <ac:spMkLst>
            <pc:docMk/>
            <pc:sldMk cId="218064565" sldId="2146846175"/>
            <ac:spMk id="30" creationId="{2ED98FB8-E373-836A-3C60-5B00AC1C6AF1}"/>
          </ac:spMkLst>
        </pc:spChg>
        <pc:spChg chg="mod">
          <ac:chgData name="Reed Kiely" userId="768be38e-2fb5-40ce-925d-bd8e9d9e3c31" providerId="ADAL" clId="{C01DD946-2566-4B9E-BB2E-E21213179EA2}" dt="2023-05-16T17:07:38.914" v="2533" actId="12789"/>
          <ac:spMkLst>
            <pc:docMk/>
            <pc:sldMk cId="218064565" sldId="2146846175"/>
            <ac:spMk id="31" creationId="{F699B9CC-1794-8CC4-5E96-8E16F9176F78}"/>
          </ac:spMkLst>
        </pc:spChg>
        <pc:spChg chg="mod">
          <ac:chgData name="Reed Kiely" userId="768be38e-2fb5-40ce-925d-bd8e9d9e3c31" providerId="ADAL" clId="{C01DD946-2566-4B9E-BB2E-E21213179EA2}" dt="2023-05-16T17:07:44.549" v="2534" actId="12789"/>
          <ac:spMkLst>
            <pc:docMk/>
            <pc:sldMk cId="218064565" sldId="2146846175"/>
            <ac:spMk id="32" creationId="{C0CA9E8A-B879-84CF-EABB-FE2E1B6AB8EC}"/>
          </ac:spMkLst>
        </pc:spChg>
        <pc:spChg chg="mod">
          <ac:chgData name="Reed Kiely" userId="768be38e-2fb5-40ce-925d-bd8e9d9e3c31" providerId="ADAL" clId="{C01DD946-2566-4B9E-BB2E-E21213179EA2}" dt="2023-05-16T17:05:45.681" v="2474" actId="12789"/>
          <ac:spMkLst>
            <pc:docMk/>
            <pc:sldMk cId="218064565" sldId="2146846175"/>
            <ac:spMk id="40" creationId="{B681BBF9-9392-499B-B3CB-99E4A4FE1D8C}"/>
          </ac:spMkLst>
        </pc:spChg>
        <pc:spChg chg="mod">
          <ac:chgData name="Reed Kiely" userId="768be38e-2fb5-40ce-925d-bd8e9d9e3c31" providerId="ADAL" clId="{C01DD946-2566-4B9E-BB2E-E21213179EA2}" dt="2023-05-16T17:05:45.681" v="2474" actId="12789"/>
          <ac:spMkLst>
            <pc:docMk/>
            <pc:sldMk cId="218064565" sldId="2146846175"/>
            <ac:spMk id="41" creationId="{125C35F2-2FA1-63BE-4743-1542AB5E4D3E}"/>
          </ac:spMkLst>
        </pc:spChg>
        <pc:spChg chg="mod">
          <ac:chgData name="Reed Kiely" userId="768be38e-2fb5-40ce-925d-bd8e9d9e3c31" providerId="ADAL" clId="{C01DD946-2566-4B9E-BB2E-E21213179EA2}" dt="2023-05-16T17:05:45.681" v="2474" actId="12789"/>
          <ac:spMkLst>
            <pc:docMk/>
            <pc:sldMk cId="218064565" sldId="2146846175"/>
            <ac:spMk id="43" creationId="{69DB2396-DA8D-F7D8-BE7F-5CECD5D4645A}"/>
          </ac:spMkLst>
        </pc:spChg>
        <pc:spChg chg="del">
          <ac:chgData name="Reed Kiely" userId="768be38e-2fb5-40ce-925d-bd8e9d9e3c31" providerId="ADAL" clId="{C01DD946-2566-4B9E-BB2E-E21213179EA2}" dt="2023-05-16T17:05:25.374" v="2467" actId="478"/>
          <ac:spMkLst>
            <pc:docMk/>
            <pc:sldMk cId="218064565" sldId="2146846175"/>
            <ac:spMk id="46" creationId="{4C39E935-7A58-DD4B-A824-3D72181C070E}"/>
          </ac:spMkLst>
        </pc:spChg>
        <pc:picChg chg="add del mod">
          <ac:chgData name="Reed Kiely" userId="768be38e-2fb5-40ce-925d-bd8e9d9e3c31" providerId="ADAL" clId="{C01DD946-2566-4B9E-BB2E-E21213179EA2}" dt="2023-05-16T17:03:52.991" v="2369"/>
          <ac:picMkLst>
            <pc:docMk/>
            <pc:sldMk cId="218064565" sldId="2146846175"/>
            <ac:picMk id="17" creationId="{AB06FB28-BC42-5C0F-F829-9FFBA9863853}"/>
          </ac:picMkLst>
        </pc:picChg>
      </pc:sldChg>
      <pc:sldChg chg="addSp delSp modSp mod">
        <pc:chgData name="Reed Kiely" userId="768be38e-2fb5-40ce-925d-bd8e9d9e3c31" providerId="ADAL" clId="{C01DD946-2566-4B9E-BB2E-E21213179EA2}" dt="2023-05-16T19:06:20.549" v="3639" actId="20577"/>
        <pc:sldMkLst>
          <pc:docMk/>
          <pc:sldMk cId="1292912342" sldId="2146846178"/>
        </pc:sldMkLst>
        <pc:spChg chg="mod">
          <ac:chgData name="Reed Kiely" userId="768be38e-2fb5-40ce-925d-bd8e9d9e3c31" providerId="ADAL" clId="{C01DD946-2566-4B9E-BB2E-E21213179EA2}" dt="2023-05-16T18:55:59.361" v="3227" actId="1076"/>
          <ac:spMkLst>
            <pc:docMk/>
            <pc:sldMk cId="1292912342" sldId="2146846178"/>
            <ac:spMk id="2" creationId="{951702AC-DB83-9E40-CF86-6B0EDC983AAE}"/>
          </ac:spMkLst>
        </pc:spChg>
        <pc:spChg chg="mod">
          <ac:chgData name="Reed Kiely" userId="768be38e-2fb5-40ce-925d-bd8e9d9e3c31" providerId="ADAL" clId="{C01DD946-2566-4B9E-BB2E-E21213179EA2}" dt="2023-05-16T19:06:20.549" v="3639" actId="20577"/>
          <ac:spMkLst>
            <pc:docMk/>
            <pc:sldMk cId="1292912342" sldId="2146846178"/>
            <ac:spMk id="4" creationId="{7281C0C2-51C7-A557-C672-5F7DE0CEF369}"/>
          </ac:spMkLst>
        </pc:spChg>
        <pc:spChg chg="del">
          <ac:chgData name="Reed Kiely" userId="768be38e-2fb5-40ce-925d-bd8e9d9e3c31" providerId="ADAL" clId="{C01DD946-2566-4B9E-BB2E-E21213179EA2}" dt="2023-05-15T14:51:48.491" v="53" actId="478"/>
          <ac:spMkLst>
            <pc:docMk/>
            <pc:sldMk cId="1292912342" sldId="2146846178"/>
            <ac:spMk id="12" creationId="{D6987545-B5FF-30FB-5CE7-140F874AD8CA}"/>
          </ac:spMkLst>
        </pc:spChg>
        <pc:spChg chg="add del mod">
          <ac:chgData name="Reed Kiely" userId="768be38e-2fb5-40ce-925d-bd8e9d9e3c31" providerId="ADAL" clId="{C01DD946-2566-4B9E-BB2E-E21213179EA2}" dt="2023-05-15T14:53:30.666" v="94" actId="478"/>
          <ac:spMkLst>
            <pc:docMk/>
            <pc:sldMk cId="1292912342" sldId="2146846178"/>
            <ac:spMk id="14" creationId="{CFFB8C70-B607-BF47-EE60-31AD20AF0ABB}"/>
          </ac:spMkLst>
        </pc:spChg>
        <pc:cxnChg chg="del">
          <ac:chgData name="Reed Kiely" userId="768be38e-2fb5-40ce-925d-bd8e9d9e3c31" providerId="ADAL" clId="{C01DD946-2566-4B9E-BB2E-E21213179EA2}" dt="2023-05-15T14:51:48.491" v="53" actId="478"/>
          <ac:cxnSpMkLst>
            <pc:docMk/>
            <pc:sldMk cId="1292912342" sldId="2146846178"/>
            <ac:cxnSpMk id="6" creationId="{D4B234A0-BC8B-63A9-8D70-6DA59F672377}"/>
          </ac:cxnSpMkLst>
        </pc:cxnChg>
      </pc:sldChg>
      <pc:sldChg chg="addSp delSp modSp mod ord">
        <pc:chgData name="Reed Kiely" userId="768be38e-2fb5-40ce-925d-bd8e9d9e3c31" providerId="ADAL" clId="{C01DD946-2566-4B9E-BB2E-E21213179EA2}" dt="2023-05-16T19:07:56.966" v="3742" actId="20577"/>
        <pc:sldMkLst>
          <pc:docMk/>
          <pc:sldMk cId="1162593607" sldId="2146846180"/>
        </pc:sldMkLst>
        <pc:spChg chg="mod">
          <ac:chgData name="Reed Kiely" userId="768be38e-2fb5-40ce-925d-bd8e9d9e3c31" providerId="ADAL" clId="{C01DD946-2566-4B9E-BB2E-E21213179EA2}" dt="2023-05-16T19:07:56.966" v="3742" actId="20577"/>
          <ac:spMkLst>
            <pc:docMk/>
            <pc:sldMk cId="1162593607" sldId="2146846180"/>
            <ac:spMk id="6" creationId="{D0A2836C-7FA1-6B78-DF41-8F0205C58AF8}"/>
          </ac:spMkLst>
        </pc:spChg>
        <pc:spChg chg="add del mod">
          <ac:chgData name="Reed Kiely" userId="768be38e-2fb5-40ce-925d-bd8e9d9e3c31" providerId="ADAL" clId="{C01DD946-2566-4B9E-BB2E-E21213179EA2}" dt="2023-05-15T14:53:38.347" v="97" actId="478"/>
          <ac:spMkLst>
            <pc:docMk/>
            <pc:sldMk cId="1162593607" sldId="2146846180"/>
            <ac:spMk id="12" creationId="{93E33CF5-03DB-C557-B23B-A406145CBF49}"/>
          </ac:spMkLst>
        </pc:spChg>
        <pc:spChg chg="del">
          <ac:chgData name="Reed Kiely" userId="768be38e-2fb5-40ce-925d-bd8e9d9e3c31" providerId="ADAL" clId="{C01DD946-2566-4B9E-BB2E-E21213179EA2}" dt="2023-05-15T14:51:49.546" v="54" actId="478"/>
          <ac:spMkLst>
            <pc:docMk/>
            <pc:sldMk cId="1162593607" sldId="2146846180"/>
            <ac:spMk id="14" creationId="{F3B4D3F3-1009-61F2-917A-69D7CD603E9A}"/>
          </ac:spMkLst>
        </pc:spChg>
        <pc:cxnChg chg="del">
          <ac:chgData name="Reed Kiely" userId="768be38e-2fb5-40ce-925d-bd8e9d9e3c31" providerId="ADAL" clId="{C01DD946-2566-4B9E-BB2E-E21213179EA2}" dt="2023-05-15T14:51:49.546" v="54" actId="478"/>
          <ac:cxnSpMkLst>
            <pc:docMk/>
            <pc:sldMk cId="1162593607" sldId="2146846180"/>
            <ac:cxnSpMk id="13" creationId="{EFA1D61C-8763-FD12-9EE9-A6143979D37E}"/>
          </ac:cxnSpMkLst>
        </pc:cxnChg>
      </pc:sldChg>
      <pc:sldChg chg="addSp delSp modSp new del mod ord">
        <pc:chgData name="Reed Kiely" userId="768be38e-2fb5-40ce-925d-bd8e9d9e3c31" providerId="ADAL" clId="{C01DD946-2566-4B9E-BB2E-E21213179EA2}" dt="2023-05-15T21:30:04.833" v="1508" actId="2696"/>
        <pc:sldMkLst>
          <pc:docMk/>
          <pc:sldMk cId="3119213155" sldId="2146846181"/>
        </pc:sldMkLst>
        <pc:picChg chg="add mod ord">
          <ac:chgData name="Reed Kiely" userId="768be38e-2fb5-40ce-925d-bd8e9d9e3c31" providerId="ADAL" clId="{C01DD946-2566-4B9E-BB2E-E21213179EA2}" dt="2023-05-15T19:25:51.633" v="853" actId="1076"/>
          <ac:picMkLst>
            <pc:docMk/>
            <pc:sldMk cId="3119213155" sldId="2146846181"/>
            <ac:picMk id="2" creationId="{B22BBFD6-FC5D-719F-4705-2E0A388D3C4B}"/>
          </ac:picMkLst>
        </pc:picChg>
        <pc:picChg chg="add del mod">
          <ac:chgData name="Reed Kiely" userId="768be38e-2fb5-40ce-925d-bd8e9d9e3c31" providerId="ADAL" clId="{C01DD946-2566-4B9E-BB2E-E21213179EA2}" dt="2023-05-15T19:25:30.808" v="847" actId="478"/>
          <ac:picMkLst>
            <pc:docMk/>
            <pc:sldMk cId="3119213155" sldId="2146846181"/>
            <ac:picMk id="3" creationId="{AD10B3E8-8F02-8660-01E8-AE73858ADFAA}"/>
          </ac:picMkLst>
        </pc:picChg>
        <pc:picChg chg="add mod">
          <ac:chgData name="Reed Kiely" userId="768be38e-2fb5-40ce-925d-bd8e9d9e3c31" providerId="ADAL" clId="{C01DD946-2566-4B9E-BB2E-E21213179EA2}" dt="2023-05-15T19:25:33.797" v="848" actId="1076"/>
          <ac:picMkLst>
            <pc:docMk/>
            <pc:sldMk cId="3119213155" sldId="2146846181"/>
            <ac:picMk id="4" creationId="{F9E28D97-4DDD-A435-49BA-6694F9F0EDB6}"/>
          </ac:picMkLst>
        </pc:picChg>
      </pc:sldChg>
      <pc:sldChg chg="addSp delSp modSp add mod">
        <pc:chgData name="Reed Kiely" userId="768be38e-2fb5-40ce-925d-bd8e9d9e3c31" providerId="ADAL" clId="{C01DD946-2566-4B9E-BB2E-E21213179EA2}" dt="2023-05-16T16:32:28.358" v="1861" actId="478"/>
        <pc:sldMkLst>
          <pc:docMk/>
          <pc:sldMk cId="1544353945" sldId="2146846182"/>
        </pc:sldMkLst>
        <pc:spChg chg="add del mod">
          <ac:chgData name="Reed Kiely" userId="768be38e-2fb5-40ce-925d-bd8e9d9e3c31" providerId="ADAL" clId="{C01DD946-2566-4B9E-BB2E-E21213179EA2}" dt="2023-05-16T16:32:28.358" v="1861" actId="478"/>
          <ac:spMkLst>
            <pc:docMk/>
            <pc:sldMk cId="1544353945" sldId="2146846182"/>
            <ac:spMk id="2" creationId="{C6AFF553-9A87-7BF4-3430-BB196ABC3A32}"/>
          </ac:spMkLst>
        </pc:spChg>
        <pc:spChg chg="mod">
          <ac:chgData name="Reed Kiely" userId="768be38e-2fb5-40ce-925d-bd8e9d9e3c31" providerId="ADAL" clId="{C01DD946-2566-4B9E-BB2E-E21213179EA2}" dt="2023-05-15T15:28:20.809" v="180" actId="20577"/>
          <ac:spMkLst>
            <pc:docMk/>
            <pc:sldMk cId="1544353945" sldId="2146846182"/>
            <ac:spMk id="7" creationId="{D1ED556F-26AC-9BB6-A59E-66BBC930C1BE}"/>
          </ac:spMkLst>
        </pc:spChg>
      </pc:sldChg>
      <pc:sldChg chg="addSp delSp modSp add mod">
        <pc:chgData name="Reed Kiely" userId="768be38e-2fb5-40ce-925d-bd8e9d9e3c31" providerId="ADAL" clId="{C01DD946-2566-4B9E-BB2E-E21213179EA2}" dt="2023-05-16T16:32:31.007" v="1862" actId="478"/>
        <pc:sldMkLst>
          <pc:docMk/>
          <pc:sldMk cId="3375115637" sldId="2146846183"/>
        </pc:sldMkLst>
        <pc:spChg chg="add del mod">
          <ac:chgData name="Reed Kiely" userId="768be38e-2fb5-40ce-925d-bd8e9d9e3c31" providerId="ADAL" clId="{C01DD946-2566-4B9E-BB2E-E21213179EA2}" dt="2023-05-16T16:32:31.007" v="1862" actId="478"/>
          <ac:spMkLst>
            <pc:docMk/>
            <pc:sldMk cId="3375115637" sldId="2146846183"/>
            <ac:spMk id="2" creationId="{0D952469-4882-A772-A86B-FF9B4335BFC8}"/>
          </ac:spMkLst>
        </pc:spChg>
        <pc:spChg chg="mod">
          <ac:chgData name="Reed Kiely" userId="768be38e-2fb5-40ce-925d-bd8e9d9e3c31" providerId="ADAL" clId="{C01DD946-2566-4B9E-BB2E-E21213179EA2}" dt="2023-05-15T15:28:42.862" v="226" actId="313"/>
          <ac:spMkLst>
            <pc:docMk/>
            <pc:sldMk cId="3375115637" sldId="2146846183"/>
            <ac:spMk id="7" creationId="{D1ED556F-26AC-9BB6-A59E-66BBC930C1BE}"/>
          </ac:spMkLst>
        </pc:spChg>
      </pc:sldChg>
      <pc:sldChg chg="addSp delSp modSp add mod ord">
        <pc:chgData name="Reed Kiely" userId="768be38e-2fb5-40ce-925d-bd8e9d9e3c31" providerId="ADAL" clId="{C01DD946-2566-4B9E-BB2E-E21213179EA2}" dt="2023-05-16T19:08:45.509" v="3772" actId="20577"/>
        <pc:sldMkLst>
          <pc:docMk/>
          <pc:sldMk cId="4277703894" sldId="2146846184"/>
        </pc:sldMkLst>
        <pc:spChg chg="add del mod">
          <ac:chgData name="Reed Kiely" userId="768be38e-2fb5-40ce-925d-bd8e9d9e3c31" providerId="ADAL" clId="{C01DD946-2566-4B9E-BB2E-E21213179EA2}" dt="2023-05-15T21:24:41.193" v="1345" actId="478"/>
          <ac:spMkLst>
            <pc:docMk/>
            <pc:sldMk cId="4277703894" sldId="2146846184"/>
            <ac:spMk id="2" creationId="{B201A12F-9CC0-BAF5-D96B-ACFB74DC0088}"/>
          </ac:spMkLst>
        </pc:spChg>
        <pc:spChg chg="del">
          <ac:chgData name="Reed Kiely" userId="768be38e-2fb5-40ce-925d-bd8e9d9e3c31" providerId="ADAL" clId="{C01DD946-2566-4B9E-BB2E-E21213179EA2}" dt="2023-05-15T17:27:32.561" v="828" actId="478"/>
          <ac:spMkLst>
            <pc:docMk/>
            <pc:sldMk cId="4277703894" sldId="2146846184"/>
            <ac:spMk id="3" creationId="{28F6658D-5888-10AC-CDBB-53210CDDFEE9}"/>
          </ac:spMkLst>
        </pc:spChg>
        <pc:spChg chg="add mod">
          <ac:chgData name="Reed Kiely" userId="768be38e-2fb5-40ce-925d-bd8e9d9e3c31" providerId="ADAL" clId="{C01DD946-2566-4B9E-BB2E-E21213179EA2}" dt="2023-05-15T17:15:17.523" v="388" actId="20577"/>
          <ac:spMkLst>
            <pc:docMk/>
            <pc:sldMk cId="4277703894" sldId="2146846184"/>
            <ac:spMk id="7" creationId="{8ADA95E8-4558-D1AA-93EA-518B611F3CE1}"/>
          </ac:spMkLst>
        </pc:spChg>
        <pc:spChg chg="del">
          <ac:chgData name="Reed Kiely" userId="768be38e-2fb5-40ce-925d-bd8e9d9e3c31" providerId="ADAL" clId="{C01DD946-2566-4B9E-BB2E-E21213179EA2}" dt="2023-05-15T17:27:26.593" v="826" actId="478"/>
          <ac:spMkLst>
            <pc:docMk/>
            <pc:sldMk cId="4277703894" sldId="2146846184"/>
            <ac:spMk id="12" creationId="{D21447A0-5AFD-08F7-D411-12A252F9A521}"/>
          </ac:spMkLst>
        </pc:spChg>
        <pc:spChg chg="add mod">
          <ac:chgData name="Reed Kiely" userId="768be38e-2fb5-40ce-925d-bd8e9d9e3c31" providerId="ADAL" clId="{C01DD946-2566-4B9E-BB2E-E21213179EA2}" dt="2023-05-15T17:27:07.492" v="822" actId="1035"/>
          <ac:spMkLst>
            <pc:docMk/>
            <pc:sldMk cId="4277703894" sldId="2146846184"/>
            <ac:spMk id="13" creationId="{05B5FCE7-C8EC-B8F9-3846-0287F719576F}"/>
          </ac:spMkLst>
        </pc:spChg>
        <pc:spChg chg="add mod">
          <ac:chgData name="Reed Kiely" userId="768be38e-2fb5-40ce-925d-bd8e9d9e3c31" providerId="ADAL" clId="{C01DD946-2566-4B9E-BB2E-E21213179EA2}" dt="2023-05-15T17:27:07.492" v="822" actId="1035"/>
          <ac:spMkLst>
            <pc:docMk/>
            <pc:sldMk cId="4277703894" sldId="2146846184"/>
            <ac:spMk id="14" creationId="{7DEBBBE7-284C-B767-8041-E4BC511830D4}"/>
          </ac:spMkLst>
        </pc:spChg>
        <pc:spChg chg="add mod">
          <ac:chgData name="Reed Kiely" userId="768be38e-2fb5-40ce-925d-bd8e9d9e3c31" providerId="ADAL" clId="{C01DD946-2566-4B9E-BB2E-E21213179EA2}" dt="2023-05-15T17:27:07.492" v="822" actId="1035"/>
          <ac:spMkLst>
            <pc:docMk/>
            <pc:sldMk cId="4277703894" sldId="2146846184"/>
            <ac:spMk id="15" creationId="{F6DD168D-37D0-3251-920F-020E8B308813}"/>
          </ac:spMkLst>
        </pc:spChg>
        <pc:spChg chg="add mod">
          <ac:chgData name="Reed Kiely" userId="768be38e-2fb5-40ce-925d-bd8e9d9e3c31" providerId="ADAL" clId="{C01DD946-2566-4B9E-BB2E-E21213179EA2}" dt="2023-05-15T17:27:07.492" v="822" actId="1035"/>
          <ac:spMkLst>
            <pc:docMk/>
            <pc:sldMk cId="4277703894" sldId="2146846184"/>
            <ac:spMk id="16" creationId="{98F478CE-2B36-4F8B-176B-496605FEBD3B}"/>
          </ac:spMkLst>
        </pc:spChg>
        <pc:spChg chg="add mod">
          <ac:chgData name="Reed Kiely" userId="768be38e-2fb5-40ce-925d-bd8e9d9e3c31" providerId="ADAL" clId="{C01DD946-2566-4B9E-BB2E-E21213179EA2}" dt="2023-05-15T17:27:07.492" v="822" actId="1035"/>
          <ac:spMkLst>
            <pc:docMk/>
            <pc:sldMk cId="4277703894" sldId="2146846184"/>
            <ac:spMk id="17" creationId="{61D026E3-D24F-1DCB-855B-E3C297B0DAE2}"/>
          </ac:spMkLst>
        </pc:spChg>
        <pc:spChg chg="add mod">
          <ac:chgData name="Reed Kiely" userId="768be38e-2fb5-40ce-925d-bd8e9d9e3c31" providerId="ADAL" clId="{C01DD946-2566-4B9E-BB2E-E21213179EA2}" dt="2023-05-15T17:27:07.492" v="822" actId="1035"/>
          <ac:spMkLst>
            <pc:docMk/>
            <pc:sldMk cId="4277703894" sldId="2146846184"/>
            <ac:spMk id="18" creationId="{B5319121-093A-7DAC-0EE4-2A23FC0EBE7A}"/>
          </ac:spMkLst>
        </pc:spChg>
        <pc:spChg chg="add mod">
          <ac:chgData name="Reed Kiely" userId="768be38e-2fb5-40ce-925d-bd8e9d9e3c31" providerId="ADAL" clId="{C01DD946-2566-4B9E-BB2E-E21213179EA2}" dt="2023-05-15T17:27:07.492" v="822" actId="1035"/>
          <ac:spMkLst>
            <pc:docMk/>
            <pc:sldMk cId="4277703894" sldId="2146846184"/>
            <ac:spMk id="19" creationId="{D4DBE74E-D1AD-7736-95F4-84A4D9D3421E}"/>
          </ac:spMkLst>
        </pc:spChg>
        <pc:spChg chg="add mod">
          <ac:chgData name="Reed Kiely" userId="768be38e-2fb5-40ce-925d-bd8e9d9e3c31" providerId="ADAL" clId="{C01DD946-2566-4B9E-BB2E-E21213179EA2}" dt="2023-05-16T19:08:45.509" v="3772" actId="20577"/>
          <ac:spMkLst>
            <pc:docMk/>
            <pc:sldMk cId="4277703894" sldId="2146846184"/>
            <ac:spMk id="22" creationId="{2FDC85FA-104E-8D61-38EE-9309536EAFBB}"/>
          </ac:spMkLst>
        </pc:spChg>
        <pc:spChg chg="mod">
          <ac:chgData name="Reed Kiely" userId="768be38e-2fb5-40ce-925d-bd8e9d9e3c31" providerId="ADAL" clId="{C01DD946-2566-4B9E-BB2E-E21213179EA2}" dt="2023-05-15T17:26:52.002" v="810" actId="313"/>
          <ac:spMkLst>
            <pc:docMk/>
            <pc:sldMk cId="4277703894" sldId="2146846184"/>
            <ac:spMk id="28" creationId="{F7D44A28-3BE9-4DC4-A9E5-8C1E66A9FB21}"/>
          </ac:spMkLst>
        </pc:spChg>
        <pc:graphicFrameChg chg="mod">
          <ac:chgData name="Reed Kiely" userId="768be38e-2fb5-40ce-925d-bd8e9d9e3c31" providerId="ADAL" clId="{C01DD946-2566-4B9E-BB2E-E21213179EA2}" dt="2023-05-16T17:03:41.240" v="2366" actId="207"/>
          <ac:graphicFrameMkLst>
            <pc:docMk/>
            <pc:sldMk cId="4277703894" sldId="2146846184"/>
            <ac:graphicFrameMk id="4" creationId="{612EDA4E-EF8B-D3F4-DD6D-00FFE46B9F10}"/>
          </ac:graphicFrameMkLst>
        </pc:graphicFrameChg>
        <pc:picChg chg="add del mod">
          <ac:chgData name="Reed Kiely" userId="768be38e-2fb5-40ce-925d-bd8e9d9e3c31" providerId="ADAL" clId="{C01DD946-2566-4B9E-BB2E-E21213179EA2}" dt="2023-05-15T17:27:28.538" v="827" actId="478"/>
          <ac:picMkLst>
            <pc:docMk/>
            <pc:sldMk cId="4277703894" sldId="2146846184"/>
            <ac:picMk id="5" creationId="{380583EE-B055-4695-EACD-E5D58853FBC1}"/>
          </ac:picMkLst>
        </pc:picChg>
        <pc:picChg chg="add del mod">
          <ac:chgData name="Reed Kiely" userId="768be38e-2fb5-40ce-925d-bd8e9d9e3c31" providerId="ADAL" clId="{C01DD946-2566-4B9E-BB2E-E21213179EA2}" dt="2023-05-15T17:14:55.218" v="380" actId="478"/>
          <ac:picMkLst>
            <pc:docMk/>
            <pc:sldMk cId="4277703894" sldId="2146846184"/>
            <ac:picMk id="21" creationId="{30D36CA7-14AA-8A05-C359-9AE410F6F468}"/>
          </ac:picMkLst>
        </pc:picChg>
        <pc:cxnChg chg="del">
          <ac:chgData name="Reed Kiely" userId="768be38e-2fb5-40ce-925d-bd8e9d9e3c31" providerId="ADAL" clId="{C01DD946-2566-4B9E-BB2E-E21213179EA2}" dt="2023-05-15T17:27:32.561" v="828" actId="478"/>
          <ac:cxnSpMkLst>
            <pc:docMk/>
            <pc:sldMk cId="4277703894" sldId="2146846184"/>
            <ac:cxnSpMk id="2" creationId="{CFBBA988-559A-DD15-C8F6-CDAB3213B8F5}"/>
          </ac:cxnSpMkLst>
        </pc:cxnChg>
      </pc:sldChg>
      <pc:sldChg chg="addSp delSp modSp add del mod delCm modCm">
        <pc:chgData name="Reed Kiely" userId="768be38e-2fb5-40ce-925d-bd8e9d9e3c31" providerId="ADAL" clId="{C01DD946-2566-4B9E-BB2E-E21213179EA2}" dt="2023-05-15T21:16:27.251" v="1190" actId="2696"/>
        <pc:sldMkLst>
          <pc:docMk/>
          <pc:sldMk cId="548215910" sldId="2146846185"/>
        </pc:sldMkLst>
        <pc:spChg chg="add mod">
          <ac:chgData name="Reed Kiely" userId="768be38e-2fb5-40ce-925d-bd8e9d9e3c31" providerId="ADAL" clId="{C01DD946-2566-4B9E-BB2E-E21213179EA2}" dt="2023-05-15T19:32:25.534" v="883" actId="1076"/>
          <ac:spMkLst>
            <pc:docMk/>
            <pc:sldMk cId="548215910" sldId="2146846185"/>
            <ac:spMk id="3" creationId="{3CA5C9F6-D3D9-A713-DE41-66D2A755EF9F}"/>
          </ac:spMkLst>
        </pc:spChg>
        <pc:spChg chg="mod">
          <ac:chgData name="Reed Kiely" userId="768be38e-2fb5-40ce-925d-bd8e9d9e3c31" providerId="ADAL" clId="{C01DD946-2566-4B9E-BB2E-E21213179EA2}" dt="2023-05-15T19:31:55.360" v="867" actId="20577"/>
          <ac:spMkLst>
            <pc:docMk/>
            <pc:sldMk cId="548215910" sldId="2146846185"/>
            <ac:spMk id="4" creationId="{1BF894CE-5EB9-4BB3-F6C7-477E37F6A6AA}"/>
          </ac:spMkLst>
        </pc:spChg>
        <pc:spChg chg="add mod">
          <ac:chgData name="Reed Kiely" userId="768be38e-2fb5-40ce-925d-bd8e9d9e3c31" providerId="ADAL" clId="{C01DD946-2566-4B9E-BB2E-E21213179EA2}" dt="2023-05-15T19:37:42.727" v="1137" actId="1036"/>
          <ac:spMkLst>
            <pc:docMk/>
            <pc:sldMk cId="548215910" sldId="2146846185"/>
            <ac:spMk id="13" creationId="{655602E5-197E-A124-1E4B-3486D2CCBDC4}"/>
          </ac:spMkLst>
        </pc:spChg>
        <pc:spChg chg="mod">
          <ac:chgData name="Reed Kiely" userId="768be38e-2fb5-40ce-925d-bd8e9d9e3c31" providerId="ADAL" clId="{C01DD946-2566-4B9E-BB2E-E21213179EA2}" dt="2023-05-15T19:31:52.963" v="866" actId="207"/>
          <ac:spMkLst>
            <pc:docMk/>
            <pc:sldMk cId="548215910" sldId="2146846185"/>
            <ac:spMk id="14" creationId="{7C49F0A6-EB82-A3B9-D4CE-973E12698F88}"/>
          </ac:spMkLst>
        </pc:spChg>
        <pc:spChg chg="mod">
          <ac:chgData name="Reed Kiely" userId="768be38e-2fb5-40ce-925d-bd8e9d9e3c31" providerId="ADAL" clId="{C01DD946-2566-4B9E-BB2E-E21213179EA2}" dt="2023-05-15T19:38:18.456" v="1169" actId="20577"/>
          <ac:spMkLst>
            <pc:docMk/>
            <pc:sldMk cId="548215910" sldId="2146846185"/>
            <ac:spMk id="16" creationId="{4B33F46C-CBCC-F0BA-6D2B-97F34DA5B8EE}"/>
          </ac:spMkLst>
        </pc:spChg>
        <pc:grpChg chg="del">
          <ac:chgData name="Reed Kiely" userId="768be38e-2fb5-40ce-925d-bd8e9d9e3c31" providerId="ADAL" clId="{C01DD946-2566-4B9E-BB2E-E21213179EA2}" dt="2023-05-15T19:31:46.196" v="857" actId="478"/>
          <ac:grpSpMkLst>
            <pc:docMk/>
            <pc:sldMk cId="548215910" sldId="2146846185"/>
            <ac:grpSpMk id="38" creationId="{CDB9462E-AF96-CCA1-D110-8A191D9F3D8C}"/>
          </ac:grpSpMkLst>
        </pc:grpChg>
        <pc:grpChg chg="del">
          <ac:chgData name="Reed Kiely" userId="768be38e-2fb5-40ce-925d-bd8e9d9e3c31" providerId="ADAL" clId="{C01DD946-2566-4B9E-BB2E-E21213179EA2}" dt="2023-05-15T19:31:46.196" v="857" actId="478"/>
          <ac:grpSpMkLst>
            <pc:docMk/>
            <pc:sldMk cId="548215910" sldId="2146846185"/>
            <ac:grpSpMk id="39" creationId="{01884E17-0A86-FC05-92E0-DFC1587ADAFB}"/>
          </ac:grpSpMkLst>
        </pc:grpChg>
        <pc:grpChg chg="del">
          <ac:chgData name="Reed Kiely" userId="768be38e-2fb5-40ce-925d-bd8e9d9e3c31" providerId="ADAL" clId="{C01DD946-2566-4B9E-BB2E-E21213179EA2}" dt="2023-05-15T19:31:46.196" v="857" actId="478"/>
          <ac:grpSpMkLst>
            <pc:docMk/>
            <pc:sldMk cId="548215910" sldId="2146846185"/>
            <ac:grpSpMk id="40" creationId="{2AC5F1A4-B8B2-7803-04DB-D5B320B965DE}"/>
          </ac:grpSpMkLst>
        </pc:grpChg>
        <pc:grpChg chg="del">
          <ac:chgData name="Reed Kiely" userId="768be38e-2fb5-40ce-925d-bd8e9d9e3c31" providerId="ADAL" clId="{C01DD946-2566-4B9E-BB2E-E21213179EA2}" dt="2023-05-15T19:31:46.196" v="857" actId="478"/>
          <ac:grpSpMkLst>
            <pc:docMk/>
            <pc:sldMk cId="548215910" sldId="2146846185"/>
            <ac:grpSpMk id="41" creationId="{5CA6D253-5926-062E-89F4-B4BC9435DFB1}"/>
          </ac:grpSpMkLst>
        </pc:grpChg>
        <pc:grpChg chg="del">
          <ac:chgData name="Reed Kiely" userId="768be38e-2fb5-40ce-925d-bd8e9d9e3c31" providerId="ADAL" clId="{C01DD946-2566-4B9E-BB2E-E21213179EA2}" dt="2023-05-15T19:31:46.196" v="857" actId="478"/>
          <ac:grpSpMkLst>
            <pc:docMk/>
            <pc:sldMk cId="548215910" sldId="2146846185"/>
            <ac:grpSpMk id="42" creationId="{E2C2226A-3EEE-67B1-2919-D77B9F37F79F}"/>
          </ac:grpSpMkLst>
        </pc:grpChg>
        <pc:graphicFrameChg chg="add mod">
          <ac:chgData name="Reed Kiely" userId="768be38e-2fb5-40ce-925d-bd8e9d9e3c31" providerId="ADAL" clId="{C01DD946-2566-4B9E-BB2E-E21213179EA2}" dt="2023-05-15T19:37:37.288" v="1132"/>
          <ac:graphicFrameMkLst>
            <pc:docMk/>
            <pc:sldMk cId="548215910" sldId="2146846185"/>
            <ac:graphicFrameMk id="10" creationId="{A2B9231D-745E-DAC7-E079-B37E2BDE7992}"/>
          </ac:graphicFrameMkLst>
        </pc:graphicFrameChg>
        <pc:picChg chg="add mod">
          <ac:chgData name="Reed Kiely" userId="768be38e-2fb5-40ce-925d-bd8e9d9e3c31" providerId="ADAL" clId="{C01DD946-2566-4B9E-BB2E-E21213179EA2}" dt="2023-05-15T21:12:50.021" v="1189" actId="14100"/>
          <ac:picMkLst>
            <pc:docMk/>
            <pc:sldMk cId="548215910" sldId="2146846185"/>
            <ac:picMk id="2" creationId="{AFCFB984-C899-EB8F-308A-EE1FF172D501}"/>
          </ac:picMkLst>
        </pc:picChg>
        <pc:picChg chg="add mod">
          <ac:chgData name="Reed Kiely" userId="768be38e-2fb5-40ce-925d-bd8e9d9e3c31" providerId="ADAL" clId="{C01DD946-2566-4B9E-BB2E-E21213179EA2}" dt="2023-05-15T19:39:27.916" v="1178" actId="14100"/>
          <ac:picMkLst>
            <pc:docMk/>
            <pc:sldMk cId="548215910" sldId="2146846185"/>
            <ac:picMk id="22" creationId="{940D338C-D704-5A0E-3EB5-D407F1FD7BA2}"/>
          </ac:picMkLst>
        </pc:picChg>
        <pc:cxnChg chg="add mod">
          <ac:chgData name="Reed Kiely" userId="768be38e-2fb5-40ce-925d-bd8e9d9e3c31" providerId="ADAL" clId="{C01DD946-2566-4B9E-BB2E-E21213179EA2}" dt="2023-05-15T19:32:46.299" v="887" actId="693"/>
          <ac:cxnSpMkLst>
            <pc:docMk/>
            <pc:sldMk cId="548215910" sldId="2146846185"/>
            <ac:cxnSpMk id="6" creationId="{980EFB06-EBA3-972B-2441-DD3915C3E1D2}"/>
          </ac:cxnSpMkLst>
        </pc:cxn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C01DD946-2566-4B9E-BB2E-E21213179EA2}" dt="2023-05-15T19:31:56.860" v="868"/>
              <pc2:cmMkLst xmlns:pc2="http://schemas.microsoft.com/office/powerpoint/2019/9/main/command">
                <pc:docMk/>
                <pc:sldMk cId="548215910" sldId="2146846185"/>
                <pc2:cmMk id="{EC6A6290-AED6-443E-977E-D4FCCDF7C770}"/>
              </pc2:cmMkLst>
            </pc226:cmChg>
          </p:ext>
        </pc:extLst>
      </pc:sldChg>
      <pc:sldChg chg="add del">
        <pc:chgData name="Reed Kiely" userId="768be38e-2fb5-40ce-925d-bd8e9d9e3c31" providerId="ADAL" clId="{C01DD946-2566-4B9E-BB2E-E21213179EA2}" dt="2023-05-15T21:22:06.563" v="1192" actId="2696"/>
        <pc:sldMkLst>
          <pc:docMk/>
          <pc:sldMk cId="633854824" sldId="2146846185"/>
        </pc:sldMkLst>
      </pc:sldChg>
      <pc:sldChg chg="new del">
        <pc:chgData name="Reed Kiely" userId="768be38e-2fb5-40ce-925d-bd8e9d9e3c31" providerId="ADAL" clId="{C01DD946-2566-4B9E-BB2E-E21213179EA2}" dt="2023-05-15T21:29:28.939" v="1477" actId="680"/>
        <pc:sldMkLst>
          <pc:docMk/>
          <pc:sldMk cId="3604793645" sldId="2146846185"/>
        </pc:sldMkLst>
      </pc:sldChg>
      <pc:sldChg chg="addSp modSp new mod">
        <pc:chgData name="Reed Kiely" userId="768be38e-2fb5-40ce-925d-bd8e9d9e3c31" providerId="ADAL" clId="{C01DD946-2566-4B9E-BB2E-E21213179EA2}" dt="2023-05-15T21:29:57.742" v="1506" actId="207"/>
        <pc:sldMkLst>
          <pc:docMk/>
          <pc:sldMk cId="3707952002" sldId="2146846185"/>
        </pc:sldMkLst>
        <pc:spChg chg="add mod">
          <ac:chgData name="Reed Kiely" userId="768be38e-2fb5-40ce-925d-bd8e9d9e3c31" providerId="ADAL" clId="{C01DD946-2566-4B9E-BB2E-E21213179EA2}" dt="2023-05-15T21:29:46.529" v="1501" actId="207"/>
          <ac:spMkLst>
            <pc:docMk/>
            <pc:sldMk cId="3707952002" sldId="2146846185"/>
            <ac:spMk id="2" creationId="{DA8B4E70-E5D8-D2FC-CB89-3605BB83AC3E}"/>
          </ac:spMkLst>
        </pc:spChg>
        <pc:spChg chg="add mod">
          <ac:chgData name="Reed Kiely" userId="768be38e-2fb5-40ce-925d-bd8e9d9e3c31" providerId="ADAL" clId="{C01DD946-2566-4B9E-BB2E-E21213179EA2}" dt="2023-05-15T21:29:57.742" v="1506" actId="207"/>
          <ac:spMkLst>
            <pc:docMk/>
            <pc:sldMk cId="3707952002" sldId="2146846185"/>
            <ac:spMk id="3" creationId="{3B8041FA-DD57-F4D8-0E96-4C5DBE928021}"/>
          </ac:spMkLst>
        </pc:spChg>
      </pc:sldChg>
      <pc:sldChg chg="addSp modSp add mod">
        <pc:chgData name="Reed Kiely" userId="768be38e-2fb5-40ce-925d-bd8e9d9e3c31" providerId="ADAL" clId="{C01DD946-2566-4B9E-BB2E-E21213179EA2}" dt="2023-05-15T21:29:59.650" v="1507"/>
        <pc:sldMkLst>
          <pc:docMk/>
          <pc:sldMk cId="230719368" sldId="2146846186"/>
        </pc:sldMkLst>
        <pc:spChg chg="mod">
          <ac:chgData name="Reed Kiely" userId="768be38e-2fb5-40ce-925d-bd8e9d9e3c31" providerId="ADAL" clId="{C01DD946-2566-4B9E-BB2E-E21213179EA2}" dt="2023-05-15T21:29:49.666" v="1503" actId="20577"/>
          <ac:spMkLst>
            <pc:docMk/>
            <pc:sldMk cId="230719368" sldId="2146846186"/>
            <ac:spMk id="2" creationId="{DA8B4E70-E5D8-D2FC-CB89-3605BB83AC3E}"/>
          </ac:spMkLst>
        </pc:spChg>
        <pc:spChg chg="add mod">
          <ac:chgData name="Reed Kiely" userId="768be38e-2fb5-40ce-925d-bd8e9d9e3c31" providerId="ADAL" clId="{C01DD946-2566-4B9E-BB2E-E21213179EA2}" dt="2023-05-15T21:29:59.650" v="1507"/>
          <ac:spMkLst>
            <pc:docMk/>
            <pc:sldMk cId="230719368" sldId="2146846186"/>
            <ac:spMk id="3" creationId="{43A38CAD-A67B-E01F-4882-F832F4BC0135}"/>
          </ac:spMkLst>
        </pc:spChg>
      </pc:sldChg>
      <pc:sldChg chg="addSp delSp modSp mod">
        <pc:chgData name="Reed Kiely" userId="768be38e-2fb5-40ce-925d-bd8e9d9e3c31" providerId="ADAL" clId="{C01DD946-2566-4B9E-BB2E-E21213179EA2}" dt="2023-05-16T18:53:13.766" v="3035" actId="20577"/>
        <pc:sldMkLst>
          <pc:docMk/>
          <pc:sldMk cId="3507121432" sldId="2146846188"/>
        </pc:sldMkLst>
        <pc:spChg chg="mod">
          <ac:chgData name="Reed Kiely" userId="768be38e-2fb5-40ce-925d-bd8e9d9e3c31" providerId="ADAL" clId="{C01DD946-2566-4B9E-BB2E-E21213179EA2}" dt="2023-05-16T18:51:21.775" v="3014" actId="20577"/>
          <ac:spMkLst>
            <pc:docMk/>
            <pc:sldMk cId="3507121432" sldId="2146846188"/>
            <ac:spMk id="4" creationId="{D5AEAFF8-3491-8C05-13E8-A4A0DBC5CC93}"/>
          </ac:spMkLst>
        </pc:spChg>
        <pc:spChg chg="add mod">
          <ac:chgData name="Reed Kiely" userId="768be38e-2fb5-40ce-925d-bd8e9d9e3c31" providerId="ADAL" clId="{C01DD946-2566-4B9E-BB2E-E21213179EA2}" dt="2023-05-16T15:38:34.828" v="1752" actId="207"/>
          <ac:spMkLst>
            <pc:docMk/>
            <pc:sldMk cId="3507121432" sldId="2146846188"/>
            <ac:spMk id="5" creationId="{5AA7A0EA-804C-0556-181B-EF7B790DDB66}"/>
          </ac:spMkLst>
        </pc:spChg>
        <pc:spChg chg="mod">
          <ac:chgData name="Reed Kiely" userId="768be38e-2fb5-40ce-925d-bd8e9d9e3c31" providerId="ADAL" clId="{C01DD946-2566-4B9E-BB2E-E21213179EA2}" dt="2023-05-16T18:53:13.766" v="3035" actId="20577"/>
          <ac:spMkLst>
            <pc:docMk/>
            <pc:sldMk cId="3507121432" sldId="2146846188"/>
            <ac:spMk id="7" creationId="{5497A20B-4BAC-51B7-FAF3-C4BCACB8A7AF}"/>
          </ac:spMkLst>
        </pc:spChg>
        <pc:spChg chg="add del mod">
          <ac:chgData name="Reed Kiely" userId="768be38e-2fb5-40ce-925d-bd8e9d9e3c31" providerId="ADAL" clId="{C01DD946-2566-4B9E-BB2E-E21213179EA2}" dt="2023-05-16T18:51:28.290" v="3015" actId="478"/>
          <ac:spMkLst>
            <pc:docMk/>
            <pc:sldMk cId="3507121432" sldId="2146846188"/>
            <ac:spMk id="8" creationId="{BEF406D1-B85A-49E7-4C32-92E4CC9BBD18}"/>
          </ac:spMkLst>
        </pc:spChg>
        <pc:graphicFrameChg chg="mod">
          <ac:chgData name="Reed Kiely" userId="768be38e-2fb5-40ce-925d-bd8e9d9e3c31" providerId="ADAL" clId="{C01DD946-2566-4B9E-BB2E-E21213179EA2}" dt="2023-05-16T17:11:04.755" v="2724"/>
          <ac:graphicFrameMkLst>
            <pc:docMk/>
            <pc:sldMk cId="3507121432" sldId="2146846188"/>
            <ac:graphicFrameMk id="2" creationId="{411AE88E-E0E4-A87E-03C2-351E6B99EF06}"/>
          </ac:graphicFrameMkLst>
        </pc:graphicFrameChg>
        <pc:picChg chg="mod">
          <ac:chgData name="Reed Kiely" userId="768be38e-2fb5-40ce-925d-bd8e9d9e3c31" providerId="ADAL" clId="{C01DD946-2566-4B9E-BB2E-E21213179EA2}" dt="2023-05-16T17:10:46.767" v="2713" actId="14100"/>
          <ac:picMkLst>
            <pc:docMk/>
            <pc:sldMk cId="3507121432" sldId="2146846188"/>
            <ac:picMk id="1026" creationId="{B97F252B-E57D-4980-3705-A73048B42B3C}"/>
          </ac:picMkLst>
        </pc:picChg>
      </pc:sldChg>
      <pc:sldChg chg="addSp modSp new del mod">
        <pc:chgData name="Reed Kiely" userId="768be38e-2fb5-40ce-925d-bd8e9d9e3c31" providerId="ADAL" clId="{C01DD946-2566-4B9E-BB2E-E21213179EA2}" dt="2023-05-16T18:53:26.736" v="3036" actId="47"/>
        <pc:sldMkLst>
          <pc:docMk/>
          <pc:sldMk cId="1310236550" sldId="2146846189"/>
        </pc:sldMkLst>
        <pc:picChg chg="add mod">
          <ac:chgData name="Reed Kiely" userId="768be38e-2fb5-40ce-925d-bd8e9d9e3c31" providerId="ADAL" clId="{C01DD946-2566-4B9E-BB2E-E21213179EA2}" dt="2023-05-16T18:48:11.272" v="2731" actId="1076"/>
          <ac:picMkLst>
            <pc:docMk/>
            <pc:sldMk cId="1310236550" sldId="2146846189"/>
            <ac:picMk id="3" creationId="{94B5FF16-1739-327B-8634-E171F3624D94}"/>
          </ac:picMkLst>
        </pc:picChg>
      </pc:sldChg>
    </pc:docChg>
  </pc:docChgLst>
  <pc:docChgLst>
    <pc:chgData name="Jason Wiese" userId="4bff8d5b-7de6-4655-b397-69b0afc81113" providerId="ADAL" clId="{DF814838-67DB-48A6-A288-39F7ECC82E35}"/>
    <pc:docChg chg="">
      <pc:chgData name="Jason Wiese" userId="4bff8d5b-7de6-4655-b397-69b0afc81113" providerId="ADAL" clId="{DF814838-67DB-48A6-A288-39F7ECC82E35}" dt="2023-05-15T04:10:39.225" v="2"/>
      <pc:docMkLst>
        <pc:docMk/>
      </pc:docMkLst>
      <pc:sldChg chg="addCm">
        <pc:chgData name="Jason Wiese" userId="4bff8d5b-7de6-4655-b397-69b0afc81113" providerId="ADAL" clId="{DF814838-67DB-48A6-A288-39F7ECC82E35}" dt="2023-05-15T04:09:30.549" v="1"/>
        <pc:sldMkLst>
          <pc:docMk/>
          <pc:sldMk cId="4129290295" sldId="2146845985"/>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DF814838-67DB-48A6-A288-39F7ECC82E35}" dt="2023-05-15T04:09:30.549" v="1"/>
              <pc2:cmMkLst xmlns:pc2="http://schemas.microsoft.com/office/powerpoint/2019/9/main/command">
                <pc:docMk/>
                <pc:sldMk cId="4129290295" sldId="2146845985"/>
                <pc2:cmMk id="{33F51DDE-5E75-4A35-AF48-681A6C633246}"/>
              </pc2:cmMkLst>
            </pc226:cmChg>
          </p:ext>
        </pc:extLst>
      </pc:sldChg>
      <pc:sldChg chg="addCm">
        <pc:chgData name="Jason Wiese" userId="4bff8d5b-7de6-4655-b397-69b0afc81113" providerId="ADAL" clId="{DF814838-67DB-48A6-A288-39F7ECC82E35}" dt="2023-05-15T04:07:50.959" v="0"/>
        <pc:sldMkLst>
          <pc:docMk/>
          <pc:sldMk cId="3360496983" sldId="2146846167"/>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DF814838-67DB-48A6-A288-39F7ECC82E35}" dt="2023-05-15T04:07:50.959" v="0"/>
              <pc2:cmMkLst xmlns:pc2="http://schemas.microsoft.com/office/powerpoint/2019/9/main/command">
                <pc:docMk/>
                <pc:sldMk cId="3360496983" sldId="2146846167"/>
                <pc2:cmMk id="{FAECA72E-2A43-4B98-AF68-51BB436352FF}"/>
              </pc2:cmMkLst>
            </pc226:cmChg>
          </p:ext>
        </pc:extLst>
      </pc:sldChg>
      <pc:sldChg chg="addCm">
        <pc:chgData name="Jason Wiese" userId="4bff8d5b-7de6-4655-b397-69b0afc81113" providerId="ADAL" clId="{DF814838-67DB-48A6-A288-39F7ECC82E35}" dt="2023-05-15T04:10:39.225" v="2"/>
        <pc:sldMkLst>
          <pc:docMk/>
          <pc:sldMk cId="2199883224" sldId="2146846172"/>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DF814838-67DB-48A6-A288-39F7ECC82E35}" dt="2023-05-15T04:10:39.225" v="2"/>
              <pc2:cmMkLst xmlns:pc2="http://schemas.microsoft.com/office/powerpoint/2019/9/main/command">
                <pc:docMk/>
                <pc:sldMk cId="2199883224" sldId="2146846172"/>
                <pc2:cmMk id="{0553FB30-FACC-408C-B906-ED78FE8FDD9F}"/>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rgbClr val="00BFF2"/>
              </a:solidFill>
              <a:round/>
            </a:ln>
            <a:effectLst/>
          </c:spPr>
          <c:marker>
            <c:symbol val="circle"/>
            <c:size val="5"/>
            <c:spPr>
              <a:solidFill>
                <a:srgbClr val="00BFF2"/>
              </a:solidFill>
              <a:ln w="28575">
                <a:solidFill>
                  <a:srgbClr val="00BFF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403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Q4 '21</c:v>
                </c:pt>
                <c:pt idx="1">
                  <c:v>Q1 '22</c:v>
                </c:pt>
                <c:pt idx="2">
                  <c:v>Q2 '22</c:v>
                </c:pt>
                <c:pt idx="3">
                  <c:v>Q3 '22</c:v>
                </c:pt>
                <c:pt idx="4">
                  <c:v>Q4 '22</c:v>
                </c:pt>
                <c:pt idx="5">
                  <c:v>Q1 '23</c:v>
                </c:pt>
                <c:pt idx="6">
                  <c:v>Q2 '23</c:v>
                </c:pt>
                <c:pt idx="7">
                  <c:v>Q3 '23</c:v>
                </c:pt>
                <c:pt idx="8">
                  <c:v>Q4 '23</c:v>
                </c:pt>
              </c:strCache>
            </c:strRef>
          </c:cat>
          <c:val>
            <c:numRef>
              <c:f>Sheet1!$B$2:$B$10</c:f>
              <c:numCache>
                <c:formatCode>General</c:formatCode>
                <c:ptCount val="9"/>
                <c:pt idx="0">
                  <c:v>2.6</c:v>
                </c:pt>
                <c:pt idx="1">
                  <c:v>2.7</c:v>
                </c:pt>
                <c:pt idx="2">
                  <c:v>3.6</c:v>
                </c:pt>
                <c:pt idx="3">
                  <c:v>4.3</c:v>
                </c:pt>
                <c:pt idx="4">
                  <c:v>4.5</c:v>
                </c:pt>
                <c:pt idx="5">
                  <c:v>4.5</c:v>
                </c:pt>
                <c:pt idx="6">
                  <c:v>5.4</c:v>
                </c:pt>
                <c:pt idx="7">
                  <c:v>5.4</c:v>
                </c:pt>
                <c:pt idx="8">
                  <c:v>5.5</c:v>
                </c:pt>
              </c:numCache>
            </c:numRef>
          </c:val>
          <c:smooth val="0"/>
          <c:extLst>
            <c:ext xmlns:c16="http://schemas.microsoft.com/office/drawing/2014/chart" uri="{C3380CC4-5D6E-409C-BE32-E72D297353CC}">
              <c16:uniqueId val="{00000000-E847-463D-8611-72A9FCEFB9B8}"/>
            </c:ext>
          </c:extLst>
        </c:ser>
        <c:dLbls>
          <c:showLegendKey val="0"/>
          <c:showVal val="0"/>
          <c:showCatName val="0"/>
          <c:showSerName val="0"/>
          <c:showPercent val="0"/>
          <c:showBubbleSize val="0"/>
        </c:dLbls>
        <c:marker val="1"/>
        <c:smooth val="0"/>
        <c:axId val="1294909744"/>
        <c:axId val="1294904464"/>
      </c:lineChart>
      <c:catAx>
        <c:axId val="1294909744"/>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600" b="0" i="0" u="none" strike="noStrike" kern="1200" baseline="0">
                <a:solidFill>
                  <a:srgbClr val="1F1A62"/>
                </a:solidFill>
                <a:latin typeface="Helvetica" panose="020B0403020202020204" pitchFamily="34" charset="0"/>
                <a:ea typeface="+mn-ea"/>
                <a:cs typeface="+mn-cs"/>
              </a:defRPr>
            </a:pPr>
            <a:endParaRPr lang="en-US"/>
          </a:p>
        </c:txPr>
        <c:crossAx val="1294904464"/>
        <c:crosses val="autoZero"/>
        <c:auto val="1"/>
        <c:lblAlgn val="ctr"/>
        <c:lblOffset val="100"/>
        <c:noMultiLvlLbl val="0"/>
      </c:catAx>
      <c:valAx>
        <c:axId val="1294904464"/>
        <c:scaling>
          <c:orientation val="minMax"/>
        </c:scaling>
        <c:delete val="1"/>
        <c:axPos val="l"/>
        <c:numFmt formatCode="General" sourceLinked="1"/>
        <c:majorTickMark val="none"/>
        <c:minorTickMark val="none"/>
        <c:tickLblPos val="nextTo"/>
        <c:crossAx val="1294909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F1A62"/>
                </a:solidFill>
                <a:latin typeface="Helvetica" panose="020B0403020202020204" pitchFamily="34" charset="0"/>
                <a:ea typeface="+mn-ea"/>
                <a:cs typeface="+mn-cs"/>
              </a:defRPr>
            </a:pPr>
            <a:r>
              <a:rPr lang="en-US"/>
              <a:t>Gen X</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doughnutChart>
        <c:varyColors val="1"/>
        <c:ser>
          <c:idx val="0"/>
          <c:order val="0"/>
          <c:tx>
            <c:strRef>
              <c:f>Sheet1!$B$1</c:f>
              <c:strCache>
                <c:ptCount val="1"/>
                <c:pt idx="0">
                  <c:v>Planning to subscription cycle in the next 6 months</c:v>
                </c:pt>
              </c:strCache>
            </c:strRef>
          </c:tx>
          <c:dPt>
            <c:idx val="0"/>
            <c:bubble3D val="0"/>
            <c:spPr>
              <a:solidFill>
                <a:srgbClr val="4EBEA4"/>
              </a:solidFill>
              <a:ln w="19050">
                <a:solidFill>
                  <a:schemeClr val="lt1"/>
                </a:solidFill>
              </a:ln>
              <a:effectLst/>
            </c:spPr>
            <c:extLst>
              <c:ext xmlns:c16="http://schemas.microsoft.com/office/drawing/2014/chart" uri="{C3380CC4-5D6E-409C-BE32-E72D297353CC}">
                <c16:uniqueId val="{00000001-4156-4E72-B96A-CBC145E1B041}"/>
              </c:ext>
            </c:extLst>
          </c:dPt>
          <c:dPt>
            <c:idx val="1"/>
            <c:bubble3D val="0"/>
            <c:spPr>
              <a:solidFill>
                <a:srgbClr val="ACBDCE"/>
              </a:solidFill>
              <a:ln w="19050">
                <a:solidFill>
                  <a:schemeClr val="lt1"/>
                </a:solidFill>
              </a:ln>
              <a:effectLst/>
            </c:spPr>
            <c:extLst>
              <c:ext xmlns:c16="http://schemas.microsoft.com/office/drawing/2014/chart" uri="{C3380CC4-5D6E-409C-BE32-E72D297353CC}">
                <c16:uniqueId val="{00000003-4156-4E72-B96A-CBC145E1B041}"/>
              </c:ext>
            </c:extLst>
          </c:dPt>
          <c:cat>
            <c:strRef>
              <c:f>Sheet1!$A$2:$A$3</c:f>
              <c:strCache>
                <c:ptCount val="2"/>
                <c:pt idx="0">
                  <c:v>Yes</c:v>
                </c:pt>
                <c:pt idx="1">
                  <c:v>No</c:v>
                </c:pt>
              </c:strCache>
            </c:strRef>
          </c:cat>
          <c:val>
            <c:numRef>
              <c:f>Sheet1!$B$2:$B$3</c:f>
              <c:numCache>
                <c:formatCode>0%</c:formatCode>
                <c:ptCount val="2"/>
                <c:pt idx="0">
                  <c:v>0.66</c:v>
                </c:pt>
                <c:pt idx="1">
                  <c:v>0.33999999999999997</c:v>
                </c:pt>
              </c:numCache>
            </c:numRef>
          </c:val>
          <c:extLst>
            <c:ext xmlns:c16="http://schemas.microsoft.com/office/drawing/2014/chart" uri="{C3380CC4-5D6E-409C-BE32-E72D297353CC}">
              <c16:uniqueId val="{00000004-4156-4E72-B96A-CBC145E1B04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panose="020B0403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F1A62"/>
                </a:solidFill>
                <a:latin typeface="Helvetica" panose="020B0403020202020204" pitchFamily="34" charset="0"/>
                <a:ea typeface="+mn-ea"/>
                <a:cs typeface="+mn-cs"/>
              </a:defRPr>
            </a:pPr>
            <a:r>
              <a:rPr lang="en-US"/>
              <a:t>Baby Boomers</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doughnutChart>
        <c:varyColors val="1"/>
        <c:ser>
          <c:idx val="0"/>
          <c:order val="0"/>
          <c:tx>
            <c:strRef>
              <c:f>Sheet1!$B$1</c:f>
              <c:strCache>
                <c:ptCount val="1"/>
                <c:pt idx="0">
                  <c:v>Planning to subscription cycle in the next 6 months</c:v>
                </c:pt>
              </c:strCache>
            </c:strRef>
          </c:tx>
          <c:dPt>
            <c:idx val="0"/>
            <c:bubble3D val="0"/>
            <c:spPr>
              <a:solidFill>
                <a:srgbClr val="A343FF"/>
              </a:solidFill>
              <a:ln w="19050">
                <a:solidFill>
                  <a:schemeClr val="lt1"/>
                </a:solidFill>
              </a:ln>
              <a:effectLst/>
            </c:spPr>
            <c:extLst>
              <c:ext xmlns:c16="http://schemas.microsoft.com/office/drawing/2014/chart" uri="{C3380CC4-5D6E-409C-BE32-E72D297353CC}">
                <c16:uniqueId val="{00000001-4053-47F5-9913-CF9093875326}"/>
              </c:ext>
            </c:extLst>
          </c:dPt>
          <c:dPt>
            <c:idx val="1"/>
            <c:bubble3D val="0"/>
            <c:spPr>
              <a:solidFill>
                <a:srgbClr val="ACBDCE"/>
              </a:solidFill>
              <a:ln w="19050">
                <a:solidFill>
                  <a:schemeClr val="lt1"/>
                </a:solidFill>
              </a:ln>
              <a:effectLst/>
            </c:spPr>
            <c:extLst>
              <c:ext xmlns:c16="http://schemas.microsoft.com/office/drawing/2014/chart" uri="{C3380CC4-5D6E-409C-BE32-E72D297353CC}">
                <c16:uniqueId val="{00000003-4053-47F5-9913-CF9093875326}"/>
              </c:ext>
            </c:extLst>
          </c:dPt>
          <c:cat>
            <c:strRef>
              <c:f>Sheet1!$A$2:$A$3</c:f>
              <c:strCache>
                <c:ptCount val="2"/>
                <c:pt idx="0">
                  <c:v>Yes</c:v>
                </c:pt>
                <c:pt idx="1">
                  <c:v>No</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4-4053-47F5-9913-CF909387532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panose="020B0403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April '23</c:v>
                </c:pt>
                <c:pt idx="1">
                  <c:v>April '24</c:v>
                </c:pt>
              </c:strCache>
            </c:strRef>
          </c:cat>
          <c:val>
            <c:numRef>
              <c:f>Sheet1!$B$2:$B$3</c:f>
              <c:numCache>
                <c:formatCode>0.0%</c:formatCode>
                <c:ptCount val="2"/>
                <c:pt idx="0">
                  <c:v>4.2000000000000003E-2</c:v>
                </c:pt>
                <c:pt idx="1">
                  <c:v>4.5999999999999999E-2</c:v>
                </c:pt>
              </c:numCache>
            </c:numRef>
          </c:val>
          <c:extLst>
            <c:ext xmlns:c16="http://schemas.microsoft.com/office/drawing/2014/chart" uri="{C3380CC4-5D6E-409C-BE32-E72D297353CC}">
              <c16:uniqueId val="{00000000-EDD3-4ED0-8CE5-C15CD797F905}"/>
            </c:ext>
          </c:extLst>
        </c:ser>
        <c:dLbls>
          <c:showLegendKey val="0"/>
          <c:showVal val="0"/>
          <c:showCatName val="0"/>
          <c:showSerName val="0"/>
          <c:showPercent val="0"/>
          <c:showBubbleSize val="0"/>
        </c:dLbls>
        <c:gapWidth val="219"/>
        <c:overlap val="-27"/>
        <c:axId val="1311938208"/>
        <c:axId val="1311939648"/>
      </c:barChart>
      <c:catAx>
        <c:axId val="131193820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800" b="0" i="0" u="none" strike="noStrike" kern="1200" baseline="0">
                <a:solidFill>
                  <a:srgbClr val="1F1A62"/>
                </a:solidFill>
                <a:latin typeface="Helvetica" panose="020B0403020202020204" pitchFamily="34" charset="0"/>
                <a:ea typeface="+mn-ea"/>
                <a:cs typeface="+mn-cs"/>
              </a:defRPr>
            </a:pPr>
            <a:endParaRPr lang="en-US"/>
          </a:p>
        </c:txPr>
        <c:crossAx val="1311939648"/>
        <c:crosses val="autoZero"/>
        <c:auto val="1"/>
        <c:lblAlgn val="ctr"/>
        <c:lblOffset val="100"/>
        <c:noMultiLvlLbl val="0"/>
      </c:catAx>
      <c:valAx>
        <c:axId val="1311939648"/>
        <c:scaling>
          <c:orientation val="minMax"/>
        </c:scaling>
        <c:delete val="1"/>
        <c:axPos val="l"/>
        <c:numFmt formatCode="0.0%" sourceLinked="1"/>
        <c:majorTickMark val="none"/>
        <c:minorTickMark val="none"/>
        <c:tickLblPos val="nextTo"/>
        <c:crossAx val="1311938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Removed Subscription Streaming Service</c:v>
                </c:pt>
                <c:pt idx="1">
                  <c:v>Added Subscription Streaming Service</c:v>
                </c:pt>
                <c:pt idx="2">
                  <c:v>Removed Free Streaming Service</c:v>
                </c:pt>
                <c:pt idx="3">
                  <c:v>Added Free Streaming Service</c:v>
                </c:pt>
              </c:strCache>
            </c:strRef>
          </c:cat>
          <c:val>
            <c:numRef>
              <c:f>Sheet1!$B$2:$B$5</c:f>
              <c:numCache>
                <c:formatCode>0%</c:formatCode>
                <c:ptCount val="4"/>
                <c:pt idx="0">
                  <c:v>0.32</c:v>
                </c:pt>
                <c:pt idx="1">
                  <c:v>0.34</c:v>
                </c:pt>
                <c:pt idx="2">
                  <c:v>0.09</c:v>
                </c:pt>
                <c:pt idx="3">
                  <c:v>0.26</c:v>
                </c:pt>
              </c:numCache>
            </c:numRef>
          </c:val>
          <c:extLst>
            <c:ext xmlns:c16="http://schemas.microsoft.com/office/drawing/2014/chart" uri="{C3380CC4-5D6E-409C-BE32-E72D297353CC}">
              <c16:uniqueId val="{00000000-4BEE-4463-A59B-CB2C1FF38F73}"/>
            </c:ext>
          </c:extLst>
        </c:ser>
        <c:dLbls>
          <c:showLegendKey val="0"/>
          <c:showVal val="0"/>
          <c:showCatName val="0"/>
          <c:showSerName val="0"/>
          <c:showPercent val="0"/>
          <c:showBubbleSize val="0"/>
        </c:dLbls>
        <c:gapWidth val="219"/>
        <c:overlap val="-27"/>
        <c:axId val="1311938208"/>
        <c:axId val="1311939648"/>
      </c:barChart>
      <c:catAx>
        <c:axId val="131193820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crossAx val="1311939648"/>
        <c:crosses val="autoZero"/>
        <c:auto val="1"/>
        <c:lblAlgn val="ctr"/>
        <c:lblOffset val="100"/>
        <c:noMultiLvlLbl val="0"/>
      </c:catAx>
      <c:valAx>
        <c:axId val="1311939648"/>
        <c:scaling>
          <c:orientation val="minMax"/>
        </c:scaling>
        <c:delete val="1"/>
        <c:axPos val="l"/>
        <c:numFmt formatCode="0%" sourceLinked="1"/>
        <c:majorTickMark val="none"/>
        <c:minorTickMark val="none"/>
        <c:tickLblPos val="nextTo"/>
        <c:crossAx val="1311938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134165735508398E-2"/>
          <c:y val="4.8396741032052708E-2"/>
          <c:w val="0.94773166852898316"/>
          <c:h val="0.73774855727825317"/>
        </c:manualLayout>
      </c:layout>
      <c:barChart>
        <c:barDir val="col"/>
        <c:grouping val="clustered"/>
        <c:varyColors val="0"/>
        <c:ser>
          <c:idx val="0"/>
          <c:order val="0"/>
          <c:tx>
            <c:strRef>
              <c:f>Sheet1!$B$1</c:f>
              <c:strCache>
                <c:ptCount val="1"/>
                <c:pt idx="0">
                  <c:v>Series 1</c:v>
                </c:pt>
              </c:strCache>
            </c:strRef>
          </c:tx>
          <c:spPr>
            <a:solidFill>
              <a:srgbClr val="A34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Remove 
Subscription Streaming Service</c:v>
                </c:pt>
                <c:pt idx="1">
                  <c:v>Add Subscription Streaming Service</c:v>
                </c:pt>
                <c:pt idx="2">
                  <c:v>Remove Free Streaming Service</c:v>
                </c:pt>
                <c:pt idx="3">
                  <c:v>Add Free Streaming Service</c:v>
                </c:pt>
              </c:strCache>
            </c:strRef>
          </c:cat>
          <c:val>
            <c:numRef>
              <c:f>Sheet1!$B$2:$B$5</c:f>
              <c:numCache>
                <c:formatCode>0%</c:formatCode>
                <c:ptCount val="4"/>
                <c:pt idx="0">
                  <c:v>0.31</c:v>
                </c:pt>
                <c:pt idx="1">
                  <c:v>0.25</c:v>
                </c:pt>
                <c:pt idx="2">
                  <c:v>0.09</c:v>
                </c:pt>
                <c:pt idx="3">
                  <c:v>0.27</c:v>
                </c:pt>
              </c:numCache>
            </c:numRef>
          </c:val>
          <c:extLst>
            <c:ext xmlns:c16="http://schemas.microsoft.com/office/drawing/2014/chart" uri="{C3380CC4-5D6E-409C-BE32-E72D297353CC}">
              <c16:uniqueId val="{00000000-874F-4A79-BD78-927AED154270}"/>
            </c:ext>
          </c:extLst>
        </c:ser>
        <c:dLbls>
          <c:showLegendKey val="0"/>
          <c:showVal val="0"/>
          <c:showCatName val="0"/>
          <c:showSerName val="0"/>
          <c:showPercent val="0"/>
          <c:showBubbleSize val="0"/>
        </c:dLbls>
        <c:gapWidth val="219"/>
        <c:overlap val="-27"/>
        <c:axId val="1311938208"/>
        <c:axId val="1311939648"/>
      </c:barChart>
      <c:catAx>
        <c:axId val="131193820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crossAx val="1311939648"/>
        <c:crosses val="autoZero"/>
        <c:auto val="1"/>
        <c:lblAlgn val="ctr"/>
        <c:lblOffset val="100"/>
        <c:noMultiLvlLbl val="0"/>
      </c:catAx>
      <c:valAx>
        <c:axId val="1311939648"/>
        <c:scaling>
          <c:orientation val="minMax"/>
        </c:scaling>
        <c:delete val="1"/>
        <c:axPos val="l"/>
        <c:numFmt formatCode="0%" sourceLinked="1"/>
        <c:majorTickMark val="none"/>
        <c:minorTickMark val="none"/>
        <c:tickLblPos val="nextTo"/>
        <c:crossAx val="1311938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pieChart>
        <c:varyColors val="1"/>
        <c:ser>
          <c:idx val="0"/>
          <c:order val="0"/>
          <c:tx>
            <c:strRef>
              <c:f>Sheet1!$B$1</c:f>
              <c:strCache>
                <c:ptCount val="1"/>
                <c:pt idx="0">
                  <c:v>How do you prefer to receive your channels?</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839C-4730-88B9-17A3902A9E91}"/>
              </c:ext>
            </c:extLst>
          </c:dPt>
          <c:dPt>
            <c:idx val="1"/>
            <c:bubble3D val="0"/>
            <c:spPr>
              <a:solidFill>
                <a:srgbClr val="E84A99"/>
              </a:solidFill>
              <a:ln w="19050">
                <a:solidFill>
                  <a:schemeClr val="lt1"/>
                </a:solidFill>
              </a:ln>
              <a:effectLst/>
            </c:spPr>
            <c:extLst>
              <c:ext xmlns:c16="http://schemas.microsoft.com/office/drawing/2014/chart" uri="{C3380CC4-5D6E-409C-BE32-E72D297353CC}">
                <c16:uniqueId val="{00000002-839C-4730-88B9-17A3902A9E91}"/>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3-839C-4730-88B9-17A3902A9E91}"/>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Small Bundles (e.g., ESPN+, Disney +, Hulu, etc.)</c:v>
                </c:pt>
                <c:pt idx="1">
                  <c:v>Packages (e.g., Through providers like Comcast, Verizon, etc.)</c:v>
                </c:pt>
                <c:pt idx="2">
                  <c:v>Individual (Á la carte)</c:v>
                </c:pt>
              </c:strCache>
            </c:strRef>
          </c:cat>
          <c:val>
            <c:numRef>
              <c:f>Sheet1!$B$2:$B$4</c:f>
              <c:numCache>
                <c:formatCode>0%</c:formatCode>
                <c:ptCount val="3"/>
                <c:pt idx="0">
                  <c:v>0.48</c:v>
                </c:pt>
                <c:pt idx="1">
                  <c:v>0.26</c:v>
                </c:pt>
                <c:pt idx="2">
                  <c:v>0.26</c:v>
                </c:pt>
              </c:numCache>
            </c:numRef>
          </c:val>
          <c:extLst>
            <c:ext xmlns:c16="http://schemas.microsoft.com/office/drawing/2014/chart" uri="{C3380CC4-5D6E-409C-BE32-E72D297353CC}">
              <c16:uniqueId val="{00000000-839C-4730-88B9-17A3902A9E91}"/>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1.2057877813504822E-2"/>
          <c:y val="0.29887196053631659"/>
          <c:w val="0.40523346709876701"/>
          <c:h val="0.51166907095686787"/>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49468586197592"/>
          <c:y val="7.4698338294119732E-2"/>
          <c:w val="0.53812352084224013"/>
          <c:h val="0.92285326928561751"/>
        </c:manualLayout>
      </c:layout>
      <c:barChart>
        <c:barDir val="bar"/>
        <c:grouping val="stacked"/>
        <c:varyColors val="0"/>
        <c:ser>
          <c:idx val="0"/>
          <c:order val="0"/>
          <c:tx>
            <c:strRef>
              <c:f>Sheet1!$B$1</c:f>
              <c:strCache>
                <c:ptCount val="1"/>
                <c:pt idx="0">
                  <c:v>Major Impact</c:v>
                </c:pt>
              </c:strCache>
            </c:strRef>
          </c:tx>
          <c:spPr>
            <a:solidFill>
              <a:srgbClr val="ED3C8D"/>
            </a:solidFill>
            <a:ln>
              <a:noFill/>
            </a:ln>
            <a:effectLst/>
          </c:spPr>
          <c:invertIfNegative val="0"/>
          <c:dLbls>
            <c:spPr>
              <a:noFill/>
              <a:ln>
                <a:noFill/>
              </a:ln>
              <a:effectLst/>
            </c:spPr>
            <c:txPr>
              <a:bodyPr rot="0" spcFirstLastPara="1" vertOverflow="ellipsis" vert="horz" wrap="square" anchor="ctr" anchorCtr="0"/>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Exclusive original content</c:v>
                </c:pt>
                <c:pt idx="1">
                  <c:v>Access to other streaming services at a discount</c:v>
                </c:pt>
                <c:pt idx="2">
                  <c:v>Free Trials </c:v>
                </c:pt>
                <c:pt idx="3">
                  <c:v>Older content that originally aired on other TV networks or streaming services</c:v>
                </c:pt>
                <c:pt idx="4">
                  <c:v>Ability to share passwords with friends/ family for no extra cost</c:v>
                </c:pt>
              </c:strCache>
            </c:strRef>
          </c:cat>
          <c:val>
            <c:numRef>
              <c:f>Sheet1!$B$2:$B$6</c:f>
              <c:numCache>
                <c:formatCode>0%</c:formatCode>
                <c:ptCount val="5"/>
                <c:pt idx="0">
                  <c:v>0.24556140405910001</c:v>
                </c:pt>
                <c:pt idx="1">
                  <c:v>0.2326992594209</c:v>
                </c:pt>
                <c:pt idx="2">
                  <c:v>0.28274281607360002</c:v>
                </c:pt>
                <c:pt idx="3">
                  <c:v>0.21580487794850001</c:v>
                </c:pt>
                <c:pt idx="4">
                  <c:v>0.28403572307609998</c:v>
                </c:pt>
              </c:numCache>
            </c:numRef>
          </c:val>
          <c:extLst>
            <c:ext xmlns:c16="http://schemas.microsoft.com/office/drawing/2014/chart" uri="{C3380CC4-5D6E-409C-BE32-E72D297353CC}">
              <c16:uniqueId val="{00000000-4E0B-46BD-BD95-DE35FE609C7A}"/>
            </c:ext>
          </c:extLst>
        </c:ser>
        <c:ser>
          <c:idx val="1"/>
          <c:order val="1"/>
          <c:tx>
            <c:strRef>
              <c:f>Sheet1!$C$1</c:f>
              <c:strCache>
                <c:ptCount val="1"/>
                <c:pt idx="0">
                  <c:v>Moderate Impact</c:v>
                </c:pt>
              </c:strCache>
            </c:strRef>
          </c:tx>
          <c:spPr>
            <a:solidFill>
              <a:srgbClr val="00BFF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Exclusive original content</c:v>
                </c:pt>
                <c:pt idx="1">
                  <c:v>Access to other streaming services at a discount</c:v>
                </c:pt>
                <c:pt idx="2">
                  <c:v>Free Trials </c:v>
                </c:pt>
                <c:pt idx="3">
                  <c:v>Older content that originally aired on other TV networks or streaming services</c:v>
                </c:pt>
                <c:pt idx="4">
                  <c:v>Ability to share passwords with friends/ family for no extra cost</c:v>
                </c:pt>
              </c:strCache>
            </c:strRef>
          </c:cat>
          <c:val>
            <c:numRef>
              <c:f>Sheet1!$C$2:$C$6</c:f>
              <c:numCache>
                <c:formatCode>0%</c:formatCode>
                <c:ptCount val="5"/>
                <c:pt idx="0">
                  <c:v>0.33085201925219998</c:v>
                </c:pt>
                <c:pt idx="1">
                  <c:v>0.3262538690233</c:v>
                </c:pt>
                <c:pt idx="2">
                  <c:v>0.27373567843480001</c:v>
                </c:pt>
                <c:pt idx="3">
                  <c:v>0.31660551344620003</c:v>
                </c:pt>
                <c:pt idx="4">
                  <c:v>0.24338621453379999</c:v>
                </c:pt>
              </c:numCache>
            </c:numRef>
          </c:val>
          <c:extLst>
            <c:ext xmlns:c16="http://schemas.microsoft.com/office/drawing/2014/chart" uri="{C3380CC4-5D6E-409C-BE32-E72D297353CC}">
              <c16:uniqueId val="{00000001-4E0B-46BD-BD95-DE35FE609C7A}"/>
            </c:ext>
          </c:extLst>
        </c:ser>
        <c:ser>
          <c:idx val="2"/>
          <c:order val="2"/>
          <c:tx>
            <c:strRef>
              <c:f>Sheet1!$D$1</c:f>
              <c:strCache>
                <c:ptCount val="1"/>
                <c:pt idx="0">
                  <c:v>T2B</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4030202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Exclusive original content</c:v>
                </c:pt>
                <c:pt idx="1">
                  <c:v>Access to other streaming services at a discount</c:v>
                </c:pt>
                <c:pt idx="2">
                  <c:v>Free Trials </c:v>
                </c:pt>
                <c:pt idx="3">
                  <c:v>Older content that originally aired on other TV networks or streaming services</c:v>
                </c:pt>
                <c:pt idx="4">
                  <c:v>Ability to share passwords with friends/ family for no extra cost</c:v>
                </c:pt>
              </c:strCache>
            </c:strRef>
          </c:cat>
          <c:val>
            <c:numRef>
              <c:f>Sheet1!$D$2:$D$6</c:f>
              <c:numCache>
                <c:formatCode>0%</c:formatCode>
                <c:ptCount val="5"/>
                <c:pt idx="0">
                  <c:v>0.57641342331129997</c:v>
                </c:pt>
                <c:pt idx="1">
                  <c:v>0.55895312844409994</c:v>
                </c:pt>
                <c:pt idx="2">
                  <c:v>0.55647849450840003</c:v>
                </c:pt>
                <c:pt idx="3">
                  <c:v>0.53241039139470003</c:v>
                </c:pt>
                <c:pt idx="4">
                  <c:v>0.52742193760989997</c:v>
                </c:pt>
              </c:numCache>
            </c:numRef>
          </c:val>
          <c:extLst>
            <c:ext xmlns:c16="http://schemas.microsoft.com/office/drawing/2014/chart" uri="{C3380CC4-5D6E-409C-BE32-E72D297353CC}">
              <c16:uniqueId val="{00000002-4E0B-46BD-BD95-DE35FE609C7A}"/>
            </c:ext>
          </c:extLst>
        </c:ser>
        <c:dLbls>
          <c:showLegendKey val="0"/>
          <c:showVal val="0"/>
          <c:showCatName val="0"/>
          <c:showSerName val="0"/>
          <c:showPercent val="0"/>
          <c:showBubbleSize val="0"/>
        </c:dLbls>
        <c:gapWidth val="50"/>
        <c:overlap val="100"/>
        <c:axId val="147796352"/>
        <c:axId val="147797888"/>
      </c:barChart>
      <c:catAx>
        <c:axId val="147796352"/>
        <c:scaling>
          <c:orientation val="maxMin"/>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50" b="0" i="0" u="none" strike="noStrike" kern="1200" baseline="0">
                <a:solidFill>
                  <a:schemeClr val="bg2"/>
                </a:solidFill>
                <a:latin typeface="Helvetica" panose="020B0403020202020204" pitchFamily="34" charset="0"/>
                <a:ea typeface="+mn-ea"/>
                <a:cs typeface="+mn-cs"/>
              </a:defRPr>
            </a:pPr>
            <a:endParaRPr lang="en-US"/>
          </a:p>
        </c:txPr>
        <c:crossAx val="147797888"/>
        <c:crosses val="autoZero"/>
        <c:auto val="1"/>
        <c:lblAlgn val="ctr"/>
        <c:lblOffset val="100"/>
        <c:noMultiLvlLbl val="0"/>
      </c:catAx>
      <c:valAx>
        <c:axId val="147797888"/>
        <c:scaling>
          <c:orientation val="minMax"/>
          <c:max val="0.60000000000000009"/>
        </c:scaling>
        <c:delete val="1"/>
        <c:axPos val="t"/>
        <c:numFmt formatCode="0%" sourceLinked="1"/>
        <c:majorTickMark val="out"/>
        <c:minorTickMark val="none"/>
        <c:tickLblPos val="nextTo"/>
        <c:crossAx val="14779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&gt;15 mins</c:v>
                </c:pt>
                <c:pt idx="1">
                  <c:v>11-15 mins</c:v>
                </c:pt>
                <c:pt idx="2">
                  <c:v>6-10 mins</c:v>
                </c:pt>
                <c:pt idx="3">
                  <c:v>2-5 mins</c:v>
                </c:pt>
                <c:pt idx="4">
                  <c:v>&lt;2 mins</c:v>
                </c:pt>
              </c:strCache>
            </c:strRef>
          </c:cat>
          <c:val>
            <c:numRef>
              <c:f>Sheet1!$B$2:$B$6</c:f>
              <c:numCache>
                <c:formatCode>0%</c:formatCode>
                <c:ptCount val="5"/>
                <c:pt idx="0">
                  <c:v>0.13</c:v>
                </c:pt>
                <c:pt idx="1">
                  <c:v>0.14000000000000001</c:v>
                </c:pt>
                <c:pt idx="2">
                  <c:v>0.36</c:v>
                </c:pt>
                <c:pt idx="3">
                  <c:v>0.32</c:v>
                </c:pt>
                <c:pt idx="4">
                  <c:v>0.06</c:v>
                </c:pt>
              </c:numCache>
            </c:numRef>
          </c:val>
          <c:extLst>
            <c:ext xmlns:c16="http://schemas.microsoft.com/office/drawing/2014/chart" uri="{C3380CC4-5D6E-409C-BE32-E72D297353CC}">
              <c16:uniqueId val="{00000000-A6A8-4E39-AE13-EF4C44717672}"/>
            </c:ext>
          </c:extLst>
        </c:ser>
        <c:dLbls>
          <c:showLegendKey val="0"/>
          <c:showVal val="0"/>
          <c:showCatName val="0"/>
          <c:showSerName val="0"/>
          <c:showPercent val="0"/>
          <c:showBubbleSize val="0"/>
        </c:dLbls>
        <c:gapWidth val="219"/>
        <c:axId val="1257604144"/>
        <c:axId val="1257604624"/>
      </c:barChart>
      <c:catAx>
        <c:axId val="1257604144"/>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panose="020B0403020202020204" pitchFamily="34" charset="0"/>
                <a:ea typeface="+mn-ea"/>
                <a:cs typeface="+mn-cs"/>
              </a:defRPr>
            </a:pPr>
            <a:endParaRPr lang="en-US"/>
          </a:p>
        </c:txPr>
        <c:crossAx val="1257604624"/>
        <c:crosses val="autoZero"/>
        <c:auto val="1"/>
        <c:lblAlgn val="ctr"/>
        <c:lblOffset val="100"/>
        <c:noMultiLvlLbl val="0"/>
      </c:catAx>
      <c:valAx>
        <c:axId val="1257604624"/>
        <c:scaling>
          <c:orientation val="minMax"/>
        </c:scaling>
        <c:delete val="1"/>
        <c:axPos val="b"/>
        <c:numFmt formatCode="0%" sourceLinked="1"/>
        <c:majorTickMark val="none"/>
        <c:minorTickMark val="none"/>
        <c:tickLblPos val="nextTo"/>
        <c:crossAx val="125760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BFF2"/>
            </a:solidFill>
            <a:ln>
              <a:noFill/>
            </a:ln>
            <a:effectLst/>
          </c:spPr>
          <c:invertIfNegative val="0"/>
          <c:dPt>
            <c:idx val="3"/>
            <c:invertIfNegative val="0"/>
            <c:bubble3D val="0"/>
            <c:spPr>
              <a:solidFill>
                <a:srgbClr val="FFE600"/>
              </a:solidFill>
              <a:ln>
                <a:noFill/>
              </a:ln>
              <a:effectLst/>
            </c:spPr>
            <c:extLst>
              <c:ext xmlns:c16="http://schemas.microsoft.com/office/drawing/2014/chart" uri="{C3380CC4-5D6E-409C-BE32-E72D297353CC}">
                <c16:uniqueId val="{00000000-C30B-4581-8ABC-91E2FD09FDBA}"/>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Outdoor Ads</c:v>
                </c:pt>
                <c:pt idx="1">
                  <c:v>TV Commercials</c:v>
                </c:pt>
                <c:pt idx="2">
                  <c:v>Social Media Ads</c:v>
                </c:pt>
                <c:pt idx="3">
                  <c:v>From the TV Home Screen</c:v>
                </c:pt>
                <c:pt idx="4">
                  <c:v>Within Streaming Apps</c:v>
                </c:pt>
                <c:pt idx="5">
                  <c:v>Word of Mouth</c:v>
                </c:pt>
              </c:strCache>
            </c:strRef>
          </c:cat>
          <c:val>
            <c:numRef>
              <c:f>Sheet1!$B$2:$B$7</c:f>
              <c:numCache>
                <c:formatCode>0%</c:formatCode>
                <c:ptCount val="6"/>
                <c:pt idx="0">
                  <c:v>0.08</c:v>
                </c:pt>
                <c:pt idx="1">
                  <c:v>0.23</c:v>
                </c:pt>
                <c:pt idx="2">
                  <c:v>0.25</c:v>
                </c:pt>
                <c:pt idx="3">
                  <c:v>0.39</c:v>
                </c:pt>
                <c:pt idx="4">
                  <c:v>0.4</c:v>
                </c:pt>
                <c:pt idx="5">
                  <c:v>0.44</c:v>
                </c:pt>
              </c:numCache>
            </c:numRef>
          </c:val>
          <c:extLst>
            <c:ext xmlns:c16="http://schemas.microsoft.com/office/drawing/2014/chart" uri="{C3380CC4-5D6E-409C-BE32-E72D297353CC}">
              <c16:uniqueId val="{00000000-ED47-4958-ADBB-18D01969F9A8}"/>
            </c:ext>
          </c:extLst>
        </c:ser>
        <c:dLbls>
          <c:showLegendKey val="0"/>
          <c:showVal val="0"/>
          <c:showCatName val="0"/>
          <c:showSerName val="0"/>
          <c:showPercent val="0"/>
          <c:showBubbleSize val="0"/>
        </c:dLbls>
        <c:gapWidth val="156"/>
        <c:axId val="1257604144"/>
        <c:axId val="1257604624"/>
      </c:barChart>
      <c:catAx>
        <c:axId val="1257604144"/>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panose="020B0403020202020204" pitchFamily="34" charset="0"/>
                <a:ea typeface="+mn-ea"/>
                <a:cs typeface="+mn-cs"/>
              </a:defRPr>
            </a:pPr>
            <a:endParaRPr lang="en-US"/>
          </a:p>
        </c:txPr>
        <c:crossAx val="1257604624"/>
        <c:crosses val="autoZero"/>
        <c:auto val="1"/>
        <c:lblAlgn val="ctr"/>
        <c:lblOffset val="100"/>
        <c:noMultiLvlLbl val="0"/>
      </c:catAx>
      <c:valAx>
        <c:axId val="1257604624"/>
        <c:scaling>
          <c:orientation val="minMax"/>
        </c:scaling>
        <c:delete val="1"/>
        <c:axPos val="b"/>
        <c:numFmt formatCode="0%" sourceLinked="1"/>
        <c:majorTickMark val="none"/>
        <c:minorTickMark val="none"/>
        <c:tickLblPos val="nextTo"/>
        <c:crossAx val="125760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155536573533608E-3"/>
          <c:y val="8.0575043013428452E-2"/>
          <c:w val="0.9634538971042772"/>
          <c:h val="0.7378344904593257"/>
        </c:manualLayout>
      </c:layout>
      <c:barChart>
        <c:barDir val="col"/>
        <c:grouping val="clustered"/>
        <c:varyColors val="0"/>
        <c:ser>
          <c:idx val="0"/>
          <c:order val="0"/>
          <c:tx>
            <c:strRef>
              <c:f>Sheet1!$B$1</c:f>
              <c:strCache>
                <c:ptCount val="1"/>
                <c:pt idx="0">
                  <c:v>November '21</c:v>
                </c:pt>
              </c:strCache>
            </c:strRef>
          </c:tx>
          <c:spPr>
            <a:solidFill>
              <a:schemeClr val="bg1">
                <a:lumMod val="75000"/>
              </a:schemeClr>
            </a:solidFill>
            <a:ln>
              <a:noFill/>
            </a:ln>
            <a:effectLst/>
          </c:spPr>
          <c:invertIfNegative val="0"/>
          <c:dPt>
            <c:idx val="0"/>
            <c:invertIfNegative val="0"/>
            <c:bubble3D val="0"/>
            <c:spPr>
              <a:solidFill>
                <a:srgbClr val="7B70E2"/>
              </a:solidFill>
              <a:ln>
                <a:noFill/>
              </a:ln>
              <a:effectLst/>
            </c:spPr>
            <c:extLst>
              <c:ext xmlns:c16="http://schemas.microsoft.com/office/drawing/2014/chart" uri="{C3380CC4-5D6E-409C-BE32-E72D297353CC}">
                <c16:uniqueId val="{00000001-7CF5-4187-BF7C-5B481C253363}"/>
              </c:ext>
            </c:extLst>
          </c:dPt>
          <c:dPt>
            <c:idx val="1"/>
            <c:invertIfNegative val="0"/>
            <c:bubble3D val="0"/>
            <c:spPr>
              <a:solidFill>
                <a:srgbClr val="9BEAFF"/>
              </a:solidFill>
              <a:ln>
                <a:noFill/>
              </a:ln>
              <a:effectLst/>
            </c:spPr>
            <c:extLst>
              <c:ext xmlns:c16="http://schemas.microsoft.com/office/drawing/2014/chart" uri="{C3380CC4-5D6E-409C-BE32-E72D297353CC}">
                <c16:uniqueId val="{00000003-7CF5-4187-BF7C-5B481C253363}"/>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A18+</c:v>
                </c:pt>
                <c:pt idx="1">
                  <c:v>A18-34</c:v>
                </c:pt>
              </c:strCache>
            </c:strRef>
          </c:cat>
          <c:val>
            <c:numRef>
              <c:f>Sheet1!$B$2:$B$3</c:f>
              <c:numCache>
                <c:formatCode>0%</c:formatCode>
                <c:ptCount val="2"/>
                <c:pt idx="0">
                  <c:v>0.62</c:v>
                </c:pt>
                <c:pt idx="1">
                  <c:v>0.62</c:v>
                </c:pt>
              </c:numCache>
            </c:numRef>
          </c:val>
          <c:extLst>
            <c:ext xmlns:c16="http://schemas.microsoft.com/office/drawing/2014/chart" uri="{C3380CC4-5D6E-409C-BE32-E72D297353CC}">
              <c16:uniqueId val="{00000008-7CF5-4187-BF7C-5B481C253363}"/>
            </c:ext>
          </c:extLst>
        </c:ser>
        <c:ser>
          <c:idx val="1"/>
          <c:order val="1"/>
          <c:tx>
            <c:strRef>
              <c:f>Sheet1!$C$1</c:f>
              <c:strCache>
                <c:ptCount val="1"/>
                <c:pt idx="0">
                  <c:v>March '24</c:v>
                </c:pt>
              </c:strCache>
            </c:strRef>
          </c:tx>
          <c:spPr>
            <a:solidFill>
              <a:schemeClr val="accent2"/>
            </a:solidFill>
            <a:ln>
              <a:noFill/>
            </a:ln>
            <a:effectLst/>
          </c:spPr>
          <c:invertIfNegative val="0"/>
          <c:dPt>
            <c:idx val="0"/>
            <c:invertIfNegative val="0"/>
            <c:bubble3D val="0"/>
            <c:spPr>
              <a:solidFill>
                <a:srgbClr val="1B1464"/>
              </a:solidFill>
              <a:ln>
                <a:noFill/>
              </a:ln>
              <a:effectLst/>
            </c:spPr>
            <c:extLst>
              <c:ext xmlns:c16="http://schemas.microsoft.com/office/drawing/2014/chart" uri="{C3380CC4-5D6E-409C-BE32-E72D297353CC}">
                <c16:uniqueId val="{0000000A-7CF5-4187-BF7C-5B481C253363}"/>
              </c:ext>
            </c:extLst>
          </c:dPt>
          <c:dPt>
            <c:idx val="1"/>
            <c:invertIfNegative val="0"/>
            <c:bubble3D val="0"/>
            <c:spPr>
              <a:solidFill>
                <a:srgbClr val="00BFF2"/>
              </a:solidFill>
              <a:ln>
                <a:noFill/>
              </a:ln>
              <a:effectLst/>
            </c:spPr>
            <c:extLst>
              <c:ext xmlns:c16="http://schemas.microsoft.com/office/drawing/2014/chart" uri="{C3380CC4-5D6E-409C-BE32-E72D297353CC}">
                <c16:uniqueId val="{0000000C-7CF5-4187-BF7C-5B481C253363}"/>
              </c:ext>
            </c:extLst>
          </c:dPt>
          <c:dLbls>
            <c:spPr>
              <a:solidFill>
                <a:schemeClr val="bg1"/>
              </a:solidFill>
              <a:ln>
                <a:solidFill>
                  <a:srgbClr val="1B1464"/>
                </a:solidFill>
              </a:ln>
              <a:effectLst/>
            </c:spPr>
            <c:txPr>
              <a:bodyPr rot="0" spcFirstLastPara="1" vertOverflow="ellipsis" vert="horz" wrap="square" lIns="38100" tIns="19050" rIns="38100" bIns="19050" anchor="ctr" anchorCtr="0">
                <a:spAutoFit/>
              </a:bodyPr>
              <a:lstStyle/>
              <a:p>
                <a:pPr algn="ctr">
                  <a:defRPr lang="en-US" sz="20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A18+</c:v>
                </c:pt>
                <c:pt idx="1">
                  <c:v>A18-34</c:v>
                </c:pt>
              </c:strCache>
            </c:strRef>
          </c:cat>
          <c:val>
            <c:numRef>
              <c:f>Sheet1!$C$2:$C$3</c:f>
              <c:numCache>
                <c:formatCode>0%</c:formatCode>
                <c:ptCount val="2"/>
                <c:pt idx="0">
                  <c:v>0.65</c:v>
                </c:pt>
                <c:pt idx="1">
                  <c:v>0.66</c:v>
                </c:pt>
              </c:numCache>
            </c:numRef>
          </c:val>
          <c:extLst>
            <c:ext xmlns:c16="http://schemas.microsoft.com/office/drawing/2014/chart" uri="{C3380CC4-5D6E-409C-BE32-E72D297353CC}">
              <c16:uniqueId val="{00000011-7CF5-4187-BF7C-5B481C253363}"/>
            </c:ext>
          </c:extLst>
        </c:ser>
        <c:dLbls>
          <c:showLegendKey val="0"/>
          <c:showVal val="0"/>
          <c:showCatName val="0"/>
          <c:showSerName val="0"/>
          <c:showPercent val="0"/>
          <c:showBubbleSize val="0"/>
        </c:dLbls>
        <c:gapWidth val="219"/>
        <c:overlap val="-27"/>
        <c:axId val="270594176"/>
        <c:axId val="270590432"/>
      </c:barChart>
      <c:catAx>
        <c:axId val="2705941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270590432"/>
        <c:crosses val="autoZero"/>
        <c:auto val="1"/>
        <c:lblAlgn val="ctr"/>
        <c:lblOffset val="100"/>
        <c:noMultiLvlLbl val="0"/>
      </c:catAx>
      <c:valAx>
        <c:axId val="270590432"/>
        <c:scaling>
          <c:orientation val="minMax"/>
          <c:max val="0.73000000000000009"/>
          <c:min val="0"/>
        </c:scaling>
        <c:delete val="1"/>
        <c:axPos val="l"/>
        <c:numFmt formatCode="0%" sourceLinked="1"/>
        <c:majorTickMark val="out"/>
        <c:minorTickMark val="none"/>
        <c:tickLblPos val="nextTo"/>
        <c:crossAx val="270594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73051447861371E-2"/>
          <c:y val="9.6433816992285981E-2"/>
          <c:w val="0.9634538971042772"/>
          <c:h val="0.75594530675641991"/>
        </c:manualLayout>
      </c:layout>
      <c:barChart>
        <c:barDir val="col"/>
        <c:grouping val="clustered"/>
        <c:varyColors val="0"/>
        <c:ser>
          <c:idx val="0"/>
          <c:order val="0"/>
          <c:tx>
            <c:strRef>
              <c:f>Sheet1!$B$1</c:f>
              <c:strCache>
                <c:ptCount val="1"/>
                <c:pt idx="0">
                  <c:v>November '22</c:v>
                </c:pt>
              </c:strCache>
            </c:strRef>
          </c:tx>
          <c:spPr>
            <a:solidFill>
              <a:schemeClr val="bg1">
                <a:lumMod val="75000"/>
              </a:schemeClr>
            </a:solidFill>
            <a:ln>
              <a:noFill/>
            </a:ln>
            <a:effectLst/>
          </c:spPr>
          <c:invertIfNegative val="0"/>
          <c:dPt>
            <c:idx val="0"/>
            <c:invertIfNegative val="0"/>
            <c:bubble3D val="0"/>
            <c:spPr>
              <a:solidFill>
                <a:srgbClr val="7B70E2"/>
              </a:solidFill>
              <a:ln>
                <a:noFill/>
              </a:ln>
              <a:effectLst/>
            </c:spPr>
            <c:extLst>
              <c:ext xmlns:c16="http://schemas.microsoft.com/office/drawing/2014/chart" uri="{C3380CC4-5D6E-409C-BE32-E72D297353CC}">
                <c16:uniqueId val="{00000001-7C6C-4A04-A8EC-21B1110DC78B}"/>
              </c:ext>
            </c:extLst>
          </c:dPt>
          <c:dPt>
            <c:idx val="1"/>
            <c:invertIfNegative val="0"/>
            <c:bubble3D val="0"/>
            <c:spPr>
              <a:solidFill>
                <a:srgbClr val="9BEAFF"/>
              </a:solidFill>
              <a:ln>
                <a:noFill/>
              </a:ln>
              <a:effectLst/>
            </c:spPr>
            <c:extLst>
              <c:ext xmlns:c16="http://schemas.microsoft.com/office/drawing/2014/chart" uri="{C3380CC4-5D6E-409C-BE32-E72D297353CC}">
                <c16:uniqueId val="{00000003-7C6C-4A04-A8EC-21B1110DC78B}"/>
              </c:ext>
            </c:extLst>
          </c:dPt>
          <c:dPt>
            <c:idx val="2"/>
            <c:invertIfNegative val="0"/>
            <c:bubble3D val="0"/>
            <c:spPr>
              <a:solidFill>
                <a:srgbClr val="F7A7CB"/>
              </a:solidFill>
              <a:ln>
                <a:noFill/>
              </a:ln>
              <a:effectLst/>
            </c:spPr>
            <c:extLst>
              <c:ext xmlns:c16="http://schemas.microsoft.com/office/drawing/2014/chart" uri="{C3380CC4-5D6E-409C-BE32-E72D297353CC}">
                <c16:uniqueId val="{00000005-7C6C-4A04-A8EC-21B1110DC78B}"/>
              </c:ext>
            </c:extLst>
          </c:dPt>
          <c:dPt>
            <c:idx val="3"/>
            <c:invertIfNegative val="0"/>
            <c:bubble3D val="0"/>
            <c:spPr>
              <a:solidFill>
                <a:srgbClr val="B3E3D8"/>
              </a:solidFill>
              <a:ln>
                <a:noFill/>
              </a:ln>
              <a:effectLst/>
            </c:spPr>
            <c:extLst>
              <c:ext xmlns:c16="http://schemas.microsoft.com/office/drawing/2014/chart" uri="{C3380CC4-5D6E-409C-BE32-E72D297353CC}">
                <c16:uniqueId val="{00000007-7C6C-4A04-A8EC-21B1110DC78B}"/>
              </c:ext>
            </c:extLst>
          </c:dPt>
          <c:dLbls>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3">
                  <c:v>A50+</c:v>
                </c:pt>
              </c:strCache>
            </c:strRef>
          </c:cat>
          <c:val>
            <c:numRef>
              <c:f>Sheet1!$B$2:$B$5</c:f>
              <c:numCache>
                <c:formatCode>General</c:formatCode>
                <c:ptCount val="4"/>
              </c:numCache>
            </c:numRef>
          </c:val>
          <c:extLst>
            <c:ext xmlns:c16="http://schemas.microsoft.com/office/drawing/2014/chart" uri="{C3380CC4-5D6E-409C-BE32-E72D297353CC}">
              <c16:uniqueId val="{00000008-7C6C-4A04-A8EC-21B1110DC78B}"/>
            </c:ext>
          </c:extLst>
        </c:ser>
        <c:ser>
          <c:idx val="1"/>
          <c:order val="1"/>
          <c:tx>
            <c:strRef>
              <c:f>Sheet1!$C$1</c:f>
              <c:strCache>
                <c:ptCount val="1"/>
                <c:pt idx="0">
                  <c:v>March '24</c:v>
                </c:pt>
              </c:strCache>
            </c:strRef>
          </c:tx>
          <c:spPr>
            <a:solidFill>
              <a:schemeClr val="bg1">
                <a:lumMod val="50000"/>
              </a:schemeClr>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A-7C6C-4A04-A8EC-21B1110DC78B}"/>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C-7C6C-4A04-A8EC-21B1110DC78B}"/>
              </c:ext>
            </c:extLst>
          </c:dPt>
          <c:dPt>
            <c:idx val="2"/>
            <c:invertIfNegative val="0"/>
            <c:bubble3D val="0"/>
            <c:spPr>
              <a:solidFill>
                <a:schemeClr val="bg1">
                  <a:lumMod val="50000"/>
                </a:schemeClr>
              </a:solidFill>
              <a:ln>
                <a:noFill/>
              </a:ln>
              <a:effectLst/>
            </c:spPr>
            <c:extLst>
              <c:ext xmlns:c16="http://schemas.microsoft.com/office/drawing/2014/chart" uri="{C3380CC4-5D6E-409C-BE32-E72D297353CC}">
                <c16:uniqueId val="{0000000E-7C6C-4A04-A8EC-21B1110DC78B}"/>
              </c:ext>
            </c:extLst>
          </c:dPt>
          <c:dPt>
            <c:idx val="3"/>
            <c:invertIfNegative val="0"/>
            <c:bubble3D val="0"/>
            <c:spPr>
              <a:solidFill>
                <a:schemeClr val="bg1">
                  <a:lumMod val="50000"/>
                </a:schemeClr>
              </a:solidFill>
              <a:ln>
                <a:noFill/>
              </a:ln>
              <a:effectLst/>
            </c:spPr>
            <c:extLst>
              <c:ext xmlns:c16="http://schemas.microsoft.com/office/drawing/2014/chart" uri="{C3380CC4-5D6E-409C-BE32-E72D297353CC}">
                <c16:uniqueId val="{00000010-7C6C-4A04-A8EC-21B1110DC78B}"/>
              </c:ext>
            </c:extLst>
          </c:dPt>
          <c:dLbls>
            <c:spPr>
              <a:noFill/>
              <a:ln>
                <a:noFill/>
              </a:ln>
              <a:effectLst/>
            </c:spPr>
            <c:txPr>
              <a:bodyPr rot="0" spcFirstLastPara="1" vertOverflow="ellipsis" vert="horz" wrap="square" anchor="ctr" anchorCtr="1"/>
              <a:lstStyle/>
              <a:p>
                <a:pPr algn="ctr">
                  <a:defRPr sz="1200" b="0"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3">
                  <c:v>A50+</c:v>
                </c:pt>
              </c:strCache>
            </c:strRef>
          </c:cat>
          <c:val>
            <c:numRef>
              <c:f>Sheet1!$C$2:$C$5</c:f>
              <c:numCache>
                <c:formatCode>General</c:formatCode>
                <c:ptCount val="4"/>
              </c:numCache>
            </c:numRef>
          </c:val>
          <c:extLst>
            <c:ext xmlns:c16="http://schemas.microsoft.com/office/drawing/2014/chart" uri="{C3380CC4-5D6E-409C-BE32-E72D297353CC}">
              <c16:uniqueId val="{00000011-7C6C-4A04-A8EC-21B1110DC78B}"/>
            </c:ext>
          </c:extLst>
        </c:ser>
        <c:dLbls>
          <c:showLegendKey val="0"/>
          <c:showVal val="0"/>
          <c:showCatName val="0"/>
          <c:showSerName val="0"/>
          <c:showPercent val="0"/>
          <c:showBubbleSize val="0"/>
        </c:dLbls>
        <c:gapWidth val="219"/>
        <c:overlap val="-27"/>
        <c:axId val="270594176"/>
        <c:axId val="270590432"/>
      </c:barChart>
      <c:catAx>
        <c:axId val="270594176"/>
        <c:scaling>
          <c:orientation val="minMax"/>
        </c:scaling>
        <c:delete val="1"/>
        <c:axPos val="b"/>
        <c:numFmt formatCode="General" sourceLinked="1"/>
        <c:majorTickMark val="none"/>
        <c:minorTickMark val="none"/>
        <c:tickLblPos val="nextTo"/>
        <c:crossAx val="270590432"/>
        <c:crosses val="autoZero"/>
        <c:auto val="1"/>
        <c:lblAlgn val="ctr"/>
        <c:lblOffset val="100"/>
        <c:noMultiLvlLbl val="0"/>
      </c:catAx>
      <c:valAx>
        <c:axId val="270590432"/>
        <c:scaling>
          <c:orientation val="minMax"/>
        </c:scaling>
        <c:delete val="1"/>
        <c:axPos val="l"/>
        <c:numFmt formatCode="General" sourceLinked="1"/>
        <c:majorTickMark val="none"/>
        <c:minorTickMark val="none"/>
        <c:tickLblPos val="nextTo"/>
        <c:crossAx val="270594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B1464"/>
          </a:solidFill>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Ad-Supported</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Q1 '22</c:v>
                </c:pt>
                <c:pt idx="1">
                  <c:v>Q2 '22</c:v>
                </c:pt>
                <c:pt idx="2">
                  <c:v>Q3 '22</c:v>
                </c:pt>
                <c:pt idx="3">
                  <c:v>Q4 '22</c:v>
                </c:pt>
                <c:pt idx="4">
                  <c:v>Q1 '23</c:v>
                </c:pt>
                <c:pt idx="5">
                  <c:v>Q2 '23</c:v>
                </c:pt>
                <c:pt idx="6">
                  <c:v>Q3 '23</c:v>
                </c:pt>
                <c:pt idx="7">
                  <c:v>Q4 '23</c:v>
                </c:pt>
                <c:pt idx="8">
                  <c:v>Q1 '24</c:v>
                </c:pt>
              </c:strCache>
            </c:strRef>
          </c:cat>
          <c:val>
            <c:numRef>
              <c:f>Sheet1!$B$2:$B$10</c:f>
              <c:numCache>
                <c:formatCode>0%</c:formatCode>
                <c:ptCount val="9"/>
                <c:pt idx="0">
                  <c:v>0.39</c:v>
                </c:pt>
                <c:pt idx="1">
                  <c:v>0.33</c:v>
                </c:pt>
                <c:pt idx="2">
                  <c:v>0.37</c:v>
                </c:pt>
                <c:pt idx="3">
                  <c:v>0.41</c:v>
                </c:pt>
                <c:pt idx="4">
                  <c:v>0.39</c:v>
                </c:pt>
                <c:pt idx="5">
                  <c:v>0.39</c:v>
                </c:pt>
                <c:pt idx="6">
                  <c:v>0.42</c:v>
                </c:pt>
                <c:pt idx="7">
                  <c:v>0.51</c:v>
                </c:pt>
                <c:pt idx="8">
                  <c:v>0.56000000000000005</c:v>
                </c:pt>
              </c:numCache>
            </c:numRef>
          </c:val>
          <c:extLst>
            <c:ext xmlns:c16="http://schemas.microsoft.com/office/drawing/2014/chart" uri="{C3380CC4-5D6E-409C-BE32-E72D297353CC}">
              <c16:uniqueId val="{00000000-57FB-4144-92E2-9F3F5CB7EBAF}"/>
            </c:ext>
          </c:extLst>
        </c:ser>
        <c:ser>
          <c:idx val="1"/>
          <c:order val="1"/>
          <c:tx>
            <c:strRef>
              <c:f>Sheet1!$C$1</c:f>
              <c:strCache>
                <c:ptCount val="1"/>
                <c:pt idx="0">
                  <c:v>Ad-Free</c:v>
                </c:pt>
              </c:strCache>
            </c:strRef>
          </c:tx>
          <c:spPr>
            <a:solidFill>
              <a:srgbClr val="ACBD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Q1 '22</c:v>
                </c:pt>
                <c:pt idx="1">
                  <c:v>Q2 '22</c:v>
                </c:pt>
                <c:pt idx="2">
                  <c:v>Q3 '22</c:v>
                </c:pt>
                <c:pt idx="3">
                  <c:v>Q4 '22</c:v>
                </c:pt>
                <c:pt idx="4">
                  <c:v>Q1 '23</c:v>
                </c:pt>
                <c:pt idx="5">
                  <c:v>Q2 '23</c:v>
                </c:pt>
                <c:pt idx="6">
                  <c:v>Q3 '23</c:v>
                </c:pt>
                <c:pt idx="7">
                  <c:v>Q4 '23</c:v>
                </c:pt>
                <c:pt idx="8">
                  <c:v>Q1 '24</c:v>
                </c:pt>
              </c:strCache>
            </c:strRef>
          </c:cat>
          <c:val>
            <c:numRef>
              <c:f>Sheet1!$C$2:$C$10</c:f>
              <c:numCache>
                <c:formatCode>0%</c:formatCode>
                <c:ptCount val="9"/>
                <c:pt idx="0">
                  <c:v>0.61</c:v>
                </c:pt>
                <c:pt idx="1">
                  <c:v>0.67</c:v>
                </c:pt>
                <c:pt idx="2">
                  <c:v>0.63</c:v>
                </c:pt>
                <c:pt idx="3">
                  <c:v>0.59</c:v>
                </c:pt>
                <c:pt idx="4">
                  <c:v>0.61</c:v>
                </c:pt>
                <c:pt idx="5">
                  <c:v>0.61</c:v>
                </c:pt>
                <c:pt idx="6">
                  <c:v>0.57999999999999996</c:v>
                </c:pt>
                <c:pt idx="7">
                  <c:v>0.49</c:v>
                </c:pt>
                <c:pt idx="8">
                  <c:v>0.44</c:v>
                </c:pt>
              </c:numCache>
            </c:numRef>
          </c:val>
          <c:extLst>
            <c:ext xmlns:c16="http://schemas.microsoft.com/office/drawing/2014/chart" uri="{C3380CC4-5D6E-409C-BE32-E72D297353CC}">
              <c16:uniqueId val="{00000001-57FB-4144-92E2-9F3F5CB7EBAF}"/>
            </c:ext>
          </c:extLst>
        </c:ser>
        <c:dLbls>
          <c:showLegendKey val="0"/>
          <c:showVal val="0"/>
          <c:showCatName val="0"/>
          <c:showSerName val="0"/>
          <c:showPercent val="0"/>
          <c:showBubbleSize val="0"/>
        </c:dLbls>
        <c:gapWidth val="150"/>
        <c:overlap val="100"/>
        <c:axId val="658534240"/>
        <c:axId val="658545280"/>
      </c:barChart>
      <c:catAx>
        <c:axId val="65853424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panose="020B0403020202020204" pitchFamily="34" charset="0"/>
                <a:ea typeface="+mn-ea"/>
                <a:cs typeface="+mn-cs"/>
              </a:defRPr>
            </a:pPr>
            <a:endParaRPr lang="en-US"/>
          </a:p>
        </c:txPr>
        <c:crossAx val="658545280"/>
        <c:crosses val="autoZero"/>
        <c:auto val="1"/>
        <c:lblAlgn val="ctr"/>
        <c:lblOffset val="100"/>
        <c:noMultiLvlLbl val="0"/>
      </c:catAx>
      <c:valAx>
        <c:axId val="658545280"/>
        <c:scaling>
          <c:orientation val="minMax"/>
          <c:max val="1"/>
        </c:scaling>
        <c:delete val="1"/>
        <c:axPos val="l"/>
        <c:numFmt formatCode="0%" sourceLinked="1"/>
        <c:majorTickMark val="out"/>
        <c:minorTickMark val="none"/>
        <c:tickLblPos val="nextTo"/>
        <c:crossAx val="6585342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Stay Updated on Products</c:v>
                </c:pt>
                <c:pt idx="1">
                  <c:v>Entertainment</c:v>
                </c:pt>
                <c:pt idx="2">
                  <c:v>Content Break</c:v>
                </c:pt>
                <c:pt idx="3">
                  <c:v>Used to Ads Everywhere</c:v>
                </c:pt>
                <c:pt idx="4">
                  <c:v>Cost Savings</c:v>
                </c:pt>
              </c:strCache>
            </c:strRef>
          </c:cat>
          <c:val>
            <c:numRef>
              <c:f>Sheet1!$B$2:$B$6</c:f>
              <c:numCache>
                <c:formatCode>0%</c:formatCode>
                <c:ptCount val="5"/>
                <c:pt idx="0">
                  <c:v>0.09</c:v>
                </c:pt>
                <c:pt idx="1">
                  <c:v>0.1</c:v>
                </c:pt>
                <c:pt idx="2">
                  <c:v>0.12</c:v>
                </c:pt>
                <c:pt idx="3">
                  <c:v>0.25</c:v>
                </c:pt>
                <c:pt idx="4">
                  <c:v>0.59</c:v>
                </c:pt>
              </c:numCache>
            </c:numRef>
          </c:val>
          <c:extLst>
            <c:ext xmlns:c16="http://schemas.microsoft.com/office/drawing/2014/chart" uri="{C3380CC4-5D6E-409C-BE32-E72D297353CC}">
              <c16:uniqueId val="{00000000-5360-421A-AFE9-54F9B2461A64}"/>
            </c:ext>
          </c:extLst>
        </c:ser>
        <c:dLbls>
          <c:showLegendKey val="0"/>
          <c:showVal val="0"/>
          <c:showCatName val="0"/>
          <c:showSerName val="0"/>
          <c:showPercent val="0"/>
          <c:showBubbleSize val="0"/>
        </c:dLbls>
        <c:gapWidth val="182"/>
        <c:axId val="1498882256"/>
        <c:axId val="1498882736"/>
      </c:barChart>
      <c:catAx>
        <c:axId val="1498882256"/>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panose="020B0403020202020204" pitchFamily="34" charset="0"/>
                <a:ea typeface="+mn-ea"/>
                <a:cs typeface="+mn-cs"/>
              </a:defRPr>
            </a:pPr>
            <a:endParaRPr lang="en-US"/>
          </a:p>
        </c:txPr>
        <c:crossAx val="1498882736"/>
        <c:crosses val="autoZero"/>
        <c:auto val="1"/>
        <c:lblAlgn val="ctr"/>
        <c:lblOffset val="100"/>
        <c:noMultiLvlLbl val="0"/>
      </c:catAx>
      <c:valAx>
        <c:axId val="1498882736"/>
        <c:scaling>
          <c:orientation val="minMax"/>
        </c:scaling>
        <c:delete val="1"/>
        <c:axPos val="b"/>
        <c:numFmt formatCode="0%" sourceLinked="1"/>
        <c:majorTickMark val="none"/>
        <c:minorTickMark val="none"/>
        <c:tickLblPos val="nextTo"/>
        <c:crossAx val="1498882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F1A62"/>
                </a:solidFill>
                <a:latin typeface="Helvetica" panose="020B0403020202020204" pitchFamily="34" charset="0"/>
                <a:ea typeface="+mn-ea"/>
                <a:cs typeface="+mn-cs"/>
              </a:defRPr>
            </a:pPr>
            <a:r>
              <a:rPr lang="en-US"/>
              <a:t>Gen Z</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doughnutChart>
        <c:varyColors val="1"/>
        <c:ser>
          <c:idx val="0"/>
          <c:order val="0"/>
          <c:tx>
            <c:strRef>
              <c:f>Sheet1!$B$1</c:f>
              <c:strCache>
                <c:ptCount val="1"/>
                <c:pt idx="0">
                  <c:v>Planning to subscription cycle in the next 6 months</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3-D969-4D27-B880-253EF73B1BD2}"/>
              </c:ext>
            </c:extLst>
          </c:dPt>
          <c:dPt>
            <c:idx val="1"/>
            <c:bubble3D val="0"/>
            <c:spPr>
              <a:solidFill>
                <a:srgbClr val="ACBDCE"/>
              </a:solidFill>
              <a:ln w="19050">
                <a:solidFill>
                  <a:schemeClr val="lt1"/>
                </a:solidFill>
              </a:ln>
              <a:effectLst/>
            </c:spPr>
            <c:extLst>
              <c:ext xmlns:c16="http://schemas.microsoft.com/office/drawing/2014/chart" uri="{C3380CC4-5D6E-409C-BE32-E72D297353CC}">
                <c16:uniqueId val="{00000002-D969-4D27-B880-253EF73B1BD2}"/>
              </c:ext>
            </c:extLst>
          </c:dPt>
          <c:cat>
            <c:strRef>
              <c:f>Sheet1!$A$2:$A$3</c:f>
              <c:strCache>
                <c:ptCount val="2"/>
                <c:pt idx="0">
                  <c:v>Yes</c:v>
                </c:pt>
                <c:pt idx="1">
                  <c:v>No</c:v>
                </c:pt>
              </c:strCache>
            </c:strRef>
          </c:cat>
          <c:val>
            <c:numRef>
              <c:f>Sheet1!$B$2:$B$3</c:f>
              <c:numCache>
                <c:formatCode>0%</c:formatCode>
                <c:ptCount val="2"/>
                <c:pt idx="0">
                  <c:v>0.67</c:v>
                </c:pt>
                <c:pt idx="1">
                  <c:v>0.33</c:v>
                </c:pt>
              </c:numCache>
            </c:numRef>
          </c:val>
          <c:extLst>
            <c:ext xmlns:c16="http://schemas.microsoft.com/office/drawing/2014/chart" uri="{C3380CC4-5D6E-409C-BE32-E72D297353CC}">
              <c16:uniqueId val="{00000000-D969-4D27-B880-253EF73B1BD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panose="020B0403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F1A62"/>
                </a:solidFill>
                <a:latin typeface="Helvetica" panose="020B0403020202020204" pitchFamily="34" charset="0"/>
                <a:ea typeface="+mn-ea"/>
                <a:cs typeface="+mn-cs"/>
              </a:defRPr>
            </a:pPr>
            <a:r>
              <a:rPr lang="en-US"/>
              <a:t>Millennials</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doughnutChart>
        <c:varyColors val="1"/>
        <c:ser>
          <c:idx val="0"/>
          <c:order val="0"/>
          <c:tx>
            <c:strRef>
              <c:f>Sheet1!$B$1</c:f>
              <c:strCache>
                <c:ptCount val="1"/>
                <c:pt idx="0">
                  <c:v>Planning to subscription cycle in the next 6 months</c:v>
                </c:pt>
              </c:strCache>
            </c:strRef>
          </c:tx>
          <c:dPt>
            <c:idx val="0"/>
            <c:bubble3D val="0"/>
            <c:spPr>
              <a:solidFill>
                <a:srgbClr val="E84A99"/>
              </a:solidFill>
              <a:ln w="19050">
                <a:solidFill>
                  <a:schemeClr val="lt1"/>
                </a:solidFill>
              </a:ln>
              <a:effectLst/>
            </c:spPr>
            <c:extLst>
              <c:ext xmlns:c16="http://schemas.microsoft.com/office/drawing/2014/chart" uri="{C3380CC4-5D6E-409C-BE32-E72D297353CC}">
                <c16:uniqueId val="{00000001-CE32-4C95-88B5-97C22483D496}"/>
              </c:ext>
            </c:extLst>
          </c:dPt>
          <c:dPt>
            <c:idx val="1"/>
            <c:bubble3D val="0"/>
            <c:spPr>
              <a:solidFill>
                <a:srgbClr val="ACBDCE"/>
              </a:solidFill>
              <a:ln w="19050">
                <a:solidFill>
                  <a:schemeClr val="lt1"/>
                </a:solidFill>
              </a:ln>
              <a:effectLst/>
            </c:spPr>
            <c:extLst>
              <c:ext xmlns:c16="http://schemas.microsoft.com/office/drawing/2014/chart" uri="{C3380CC4-5D6E-409C-BE32-E72D297353CC}">
                <c16:uniqueId val="{00000003-CE32-4C95-88B5-97C22483D496}"/>
              </c:ext>
            </c:extLst>
          </c:dPt>
          <c:cat>
            <c:strRef>
              <c:f>Sheet1!$A$2:$A$3</c:f>
              <c:strCache>
                <c:ptCount val="2"/>
                <c:pt idx="0">
                  <c:v>Yes</c:v>
                </c:pt>
                <c:pt idx="1">
                  <c:v>No</c:v>
                </c:pt>
              </c:strCache>
            </c:strRef>
          </c:cat>
          <c:val>
            <c:numRef>
              <c:f>Sheet1!$B$2:$B$3</c:f>
              <c:numCache>
                <c:formatCode>0%</c:formatCode>
                <c:ptCount val="2"/>
                <c:pt idx="0">
                  <c:v>0.76</c:v>
                </c:pt>
                <c:pt idx="1">
                  <c:v>0.24</c:v>
                </c:pt>
              </c:numCache>
            </c:numRef>
          </c:val>
          <c:extLst>
            <c:ext xmlns:c16="http://schemas.microsoft.com/office/drawing/2014/chart" uri="{C3380CC4-5D6E-409C-BE32-E72D297353CC}">
              <c16:uniqueId val="{00000004-CE32-4C95-88B5-97C22483D49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1F1A62"/>
          </a:solidFill>
          <a:latin typeface="Helvetica" panose="020B04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7/8/2024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4EFE2-3D8F-4FA9-AF11-29E630630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903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CAD8B63-C8C7-40AD-826D-2370E81A9CC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81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35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5</a:t>
            </a:fld>
            <a:endParaRPr lang="en-US"/>
          </a:p>
        </p:txBody>
      </p:sp>
    </p:spTree>
    <p:extLst>
      <p:ext uri="{BB962C8B-B14F-4D97-AF65-F5344CB8AC3E}">
        <p14:creationId xmlns:p14="http://schemas.microsoft.com/office/powerpoint/2010/main" val="1112187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2711-A7C8-276D-1240-B42F37ED8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40C7C-85FC-034D-80F2-1E9527C25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C5CCF9-888F-DA2C-292D-23AA451336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709780-6AD2-2150-6A28-11D468071E1C}"/>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80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14</a:t>
            </a:fld>
            <a:endParaRPr lang="en-US"/>
          </a:p>
        </p:txBody>
      </p:sp>
    </p:spTree>
    <p:extLst>
      <p:ext uri="{BB962C8B-B14F-4D97-AF65-F5344CB8AC3E}">
        <p14:creationId xmlns:p14="http://schemas.microsoft.com/office/powerpoint/2010/main" val="2172864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25FDF-B816-1C24-C158-7742EAB76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33CF4-0716-A7EB-22F4-BFCC37107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DB3A1-658E-6A0A-EB66-FFF1FD43C3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9F0C90-CD60-F3CC-D439-A52D48C2FF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081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FE31D-11DF-D00E-D0D4-2A6FD069C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9C9C1-879A-C2EF-9799-EF74FDE11A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F856A-C572-8A4D-36E0-AD13E3B49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B74079-703B-5646-34F3-94B745994F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377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DDAD4-1CD4-7A2C-0402-995A0FB1F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7D83C-AEF7-EAE8-6F54-F74AEC293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E7FA7-E209-BC6B-4FF2-927BBF64FD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D1F72F-7C78-9832-141E-517F26EF54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441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864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51855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pPr defTabSz="914400"/>
            <a:endParaRPr lang="en-US">
              <a:solidFill>
                <a:prstClr val="white"/>
              </a:solidFill>
            </a:endParaRPr>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14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67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400"/>
            <a:fld id="{43108744-0294-425C-AA76-6D3A486FCFFB}" type="datetime1">
              <a:rPr lang="en-US" smtClean="0">
                <a:solidFill>
                  <a:prstClr val="black"/>
                </a:solidFill>
              </a:rPr>
              <a:t>7/8/2024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01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774235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998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44623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9886D020-9E2A-4967-849E-505AD280B565}" type="datetime1">
              <a:rPr lang="en-US" smtClean="0">
                <a:solidFill>
                  <a:prstClr val="black"/>
                </a:solidFill>
              </a:rPr>
              <a:t>7/8/2024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755735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29323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5842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0C5B514B-DA56-42A1-8710-41ED4FABE842}" type="datetime1">
              <a:rPr lang="en-US" smtClean="0"/>
              <a:t>7/8/2024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577269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7623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F527261-22C8-452C-AEE8-C50F669C15AE}" type="datetime1">
              <a:rPr lang="en-US" smtClean="0"/>
              <a:t>7/8/2024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86756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832C527E-4173-4FAC-8A7F-42C6E68FD0A9}" type="datetime1">
              <a:rPr lang="en-US" smtClean="0"/>
              <a:t>7/8/2024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032230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D6C292AF-5184-426E-82C8-799E42B843F1}" type="datetime1">
              <a:rPr lang="en-US" smtClean="0"/>
              <a:t>7/8/2024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179301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EBC0C8CD-DFCD-49AC-9A63-541DF66F2CC6}" type="datetime1">
              <a:rPr lang="en-US" smtClean="0"/>
              <a:t>7/8/2024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91349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A32EDF6-B0AC-435B-A222-8D5942E2E43F}" type="datetime1">
              <a:rPr lang="en-US" smtClean="0"/>
              <a:t>7/8/2024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92375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22822AB3-F6D7-4545-82AA-56A1B85B6803}" type="datetime1">
              <a:rPr lang="en-US" smtClean="0"/>
              <a:t>7/8/2024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20536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36FE930D-6837-45FC-8C9B-7435FBDB3C4D}" type="datetime1">
              <a:rPr lang="en-US" smtClean="0"/>
              <a:t>7/8/2024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118752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E998A49B-E2D0-4C81-A500-CCE670D932C7}" type="datetime1">
              <a:rPr lang="en-US" smtClean="0"/>
              <a:t>7/8/2024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54360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F6D50880-88B5-4AE8-BC55-52D35CEF6F40}" type="datetime1">
              <a:rPr lang="en-US" smtClean="0"/>
              <a:t>7/8/2024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29564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C3E9E94E-CDA9-495B-9F9E-7F23CC901E50}" type="datetime1">
              <a:rPr lang="en-US" smtClean="0"/>
              <a:t>7/8/2024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76986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057451A4-BDE8-4453-B5DD-B1BC25EF3885}" type="datetime1">
              <a:rPr lang="en-US" smtClean="0"/>
              <a:t>7/8/2024</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2764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3910222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75962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37658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44141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41662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62983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33885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50412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33672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2156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372581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859017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70945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47436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863980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388350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354611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399620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171341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78130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964028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890595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1849372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538948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117612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A364-6733-3E6F-EE03-26348E489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1690BA-C1D6-EDE3-6E95-4DBB4DDB58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EBF136-CF57-C3ED-1DA3-88D9C86F6078}"/>
              </a:ext>
            </a:extLst>
          </p:cNvPr>
          <p:cNvSpPr>
            <a:spLocks noGrp="1"/>
          </p:cNvSpPr>
          <p:nvPr>
            <p:ph type="dt" sz="half" idx="10"/>
          </p:nvPr>
        </p:nvSpPr>
        <p:spPr/>
        <p:txBody>
          <a:bodyPr/>
          <a:lstStyle/>
          <a:p>
            <a:fld id="{0D56A056-AE46-4753-9937-429D6147D4E6}" type="datetimeFigureOut">
              <a:rPr lang="en-US" smtClean="0"/>
              <a:t>7/8/2024</a:t>
            </a:fld>
            <a:endParaRPr lang="en-US"/>
          </a:p>
        </p:txBody>
      </p:sp>
      <p:sp>
        <p:nvSpPr>
          <p:cNvPr id="5" name="Footer Placeholder 4">
            <a:extLst>
              <a:ext uri="{FF2B5EF4-FFF2-40B4-BE49-F238E27FC236}">
                <a16:creationId xmlns:a16="http://schemas.microsoft.com/office/drawing/2014/main" id="{8FEED9D6-EA81-9D2F-BA5C-371E68468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B50BC-ABF8-0BD3-F696-5F2CC79BCBBB}"/>
              </a:ext>
            </a:extLst>
          </p:cNvPr>
          <p:cNvSpPr>
            <a:spLocks noGrp="1"/>
          </p:cNvSpPr>
          <p:nvPr>
            <p:ph type="sldNum" sz="quarter" idx="12"/>
          </p:nvPr>
        </p:nvSpPr>
        <p:spPr/>
        <p:txBody>
          <a:bodyPr/>
          <a:lstStyle/>
          <a:p>
            <a:fld id="{D1175769-F49C-409C-9054-E386DB32AE4A}" type="slidenum">
              <a:rPr lang="en-US" smtClean="0"/>
              <a:t>‹#›</a:t>
            </a:fld>
            <a:endParaRPr lang="en-US"/>
          </a:p>
        </p:txBody>
      </p:sp>
    </p:spTree>
    <p:extLst>
      <p:ext uri="{BB962C8B-B14F-4D97-AF65-F5344CB8AC3E}">
        <p14:creationId xmlns:p14="http://schemas.microsoft.com/office/powerpoint/2010/main" val="2557249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3186-91AC-C413-076C-1B0DDBD57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9AC87-F073-BEF4-67F8-5A28AEE614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01F2E-9A2F-308C-E667-1337719152B5}"/>
              </a:ext>
            </a:extLst>
          </p:cNvPr>
          <p:cNvSpPr>
            <a:spLocks noGrp="1"/>
          </p:cNvSpPr>
          <p:nvPr>
            <p:ph type="dt" sz="half" idx="10"/>
          </p:nvPr>
        </p:nvSpPr>
        <p:spPr/>
        <p:txBody>
          <a:bodyPr/>
          <a:lstStyle/>
          <a:p>
            <a:fld id="{0D56A056-AE46-4753-9937-429D6147D4E6}" type="datetimeFigureOut">
              <a:rPr lang="en-US" smtClean="0"/>
              <a:t>7/8/2024</a:t>
            </a:fld>
            <a:endParaRPr lang="en-US"/>
          </a:p>
        </p:txBody>
      </p:sp>
      <p:sp>
        <p:nvSpPr>
          <p:cNvPr id="5" name="Footer Placeholder 4">
            <a:extLst>
              <a:ext uri="{FF2B5EF4-FFF2-40B4-BE49-F238E27FC236}">
                <a16:creationId xmlns:a16="http://schemas.microsoft.com/office/drawing/2014/main" id="{D13D5BF4-A1EE-6D11-5A57-082CE77ED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F7B67-B767-E51D-BA48-10D18927C711}"/>
              </a:ext>
            </a:extLst>
          </p:cNvPr>
          <p:cNvSpPr>
            <a:spLocks noGrp="1"/>
          </p:cNvSpPr>
          <p:nvPr>
            <p:ph type="sldNum" sz="quarter" idx="12"/>
          </p:nvPr>
        </p:nvSpPr>
        <p:spPr/>
        <p:txBody>
          <a:bodyPr/>
          <a:lstStyle/>
          <a:p>
            <a:fld id="{D1175769-F49C-409C-9054-E386DB32AE4A}" type="slidenum">
              <a:rPr lang="en-US" smtClean="0"/>
              <a:t>‹#›</a:t>
            </a:fld>
            <a:endParaRPr lang="en-US"/>
          </a:p>
        </p:txBody>
      </p:sp>
    </p:spTree>
    <p:extLst>
      <p:ext uri="{BB962C8B-B14F-4D97-AF65-F5344CB8AC3E}">
        <p14:creationId xmlns:p14="http://schemas.microsoft.com/office/powerpoint/2010/main" val="3162429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569C-5A6A-EC74-364E-F354FCFB49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36F1CB-E3E0-8134-F334-EFEA4E1775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061FB2-24F1-27FC-2DDF-81186273F03E}"/>
              </a:ext>
            </a:extLst>
          </p:cNvPr>
          <p:cNvSpPr>
            <a:spLocks noGrp="1"/>
          </p:cNvSpPr>
          <p:nvPr>
            <p:ph type="dt" sz="half" idx="10"/>
          </p:nvPr>
        </p:nvSpPr>
        <p:spPr/>
        <p:txBody>
          <a:bodyPr/>
          <a:lstStyle/>
          <a:p>
            <a:fld id="{0D56A056-AE46-4753-9937-429D6147D4E6}" type="datetimeFigureOut">
              <a:rPr lang="en-US" smtClean="0"/>
              <a:t>7/8/2024</a:t>
            </a:fld>
            <a:endParaRPr lang="en-US"/>
          </a:p>
        </p:txBody>
      </p:sp>
      <p:sp>
        <p:nvSpPr>
          <p:cNvPr id="5" name="Footer Placeholder 4">
            <a:extLst>
              <a:ext uri="{FF2B5EF4-FFF2-40B4-BE49-F238E27FC236}">
                <a16:creationId xmlns:a16="http://schemas.microsoft.com/office/drawing/2014/main" id="{67E0D58C-4187-2EC6-ECB3-36C1FF6F1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306B9-CE30-BE95-9700-A07CC0F504CE}"/>
              </a:ext>
            </a:extLst>
          </p:cNvPr>
          <p:cNvSpPr>
            <a:spLocks noGrp="1"/>
          </p:cNvSpPr>
          <p:nvPr>
            <p:ph type="sldNum" sz="quarter" idx="12"/>
          </p:nvPr>
        </p:nvSpPr>
        <p:spPr/>
        <p:txBody>
          <a:bodyPr/>
          <a:lstStyle/>
          <a:p>
            <a:fld id="{D1175769-F49C-409C-9054-E386DB32AE4A}" type="slidenum">
              <a:rPr lang="en-US" smtClean="0"/>
              <a:t>‹#›</a:t>
            </a:fld>
            <a:endParaRPr lang="en-US"/>
          </a:p>
        </p:txBody>
      </p:sp>
    </p:spTree>
    <p:extLst>
      <p:ext uri="{BB962C8B-B14F-4D97-AF65-F5344CB8AC3E}">
        <p14:creationId xmlns:p14="http://schemas.microsoft.com/office/powerpoint/2010/main" val="16204773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C90EF-3472-013C-89B4-7B25941D48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016840-75D6-96D9-A124-9A3EFE3C31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D23D64-B978-0DE5-4606-E4D8C454F8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145322-A0A9-CAF3-5B35-3AD6C2E7C476}"/>
              </a:ext>
            </a:extLst>
          </p:cNvPr>
          <p:cNvSpPr>
            <a:spLocks noGrp="1"/>
          </p:cNvSpPr>
          <p:nvPr>
            <p:ph type="dt" sz="half" idx="10"/>
          </p:nvPr>
        </p:nvSpPr>
        <p:spPr/>
        <p:txBody>
          <a:bodyPr/>
          <a:lstStyle/>
          <a:p>
            <a:fld id="{0D56A056-AE46-4753-9937-429D6147D4E6}" type="datetimeFigureOut">
              <a:rPr lang="en-US" smtClean="0"/>
              <a:t>7/8/2024</a:t>
            </a:fld>
            <a:endParaRPr lang="en-US"/>
          </a:p>
        </p:txBody>
      </p:sp>
      <p:sp>
        <p:nvSpPr>
          <p:cNvPr id="6" name="Footer Placeholder 5">
            <a:extLst>
              <a:ext uri="{FF2B5EF4-FFF2-40B4-BE49-F238E27FC236}">
                <a16:creationId xmlns:a16="http://schemas.microsoft.com/office/drawing/2014/main" id="{8CBC7CE8-7E1A-B665-6DCA-74EEEC7479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71F98-95E0-5AA3-D38C-243239069694}"/>
              </a:ext>
            </a:extLst>
          </p:cNvPr>
          <p:cNvSpPr>
            <a:spLocks noGrp="1"/>
          </p:cNvSpPr>
          <p:nvPr>
            <p:ph type="sldNum" sz="quarter" idx="12"/>
          </p:nvPr>
        </p:nvSpPr>
        <p:spPr/>
        <p:txBody>
          <a:bodyPr/>
          <a:lstStyle/>
          <a:p>
            <a:fld id="{D1175769-F49C-409C-9054-E386DB32AE4A}" type="slidenum">
              <a:rPr lang="en-US" smtClean="0"/>
              <a:t>‹#›</a:t>
            </a:fld>
            <a:endParaRPr lang="en-US"/>
          </a:p>
        </p:txBody>
      </p:sp>
    </p:spTree>
    <p:extLst>
      <p:ext uri="{BB962C8B-B14F-4D97-AF65-F5344CB8AC3E}">
        <p14:creationId xmlns:p14="http://schemas.microsoft.com/office/powerpoint/2010/main" val="3345054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47E68-C4AE-A7B0-4EEF-E44C1165A3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8C9E9-6C12-D711-B26B-B7567FD1C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783A46-B0C4-8E5E-3C6B-3823AEE9F7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1B5E40-F72E-A603-1091-E782FA24D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EF022-36D7-D19D-8568-27184AC608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055793-90AC-CE71-3E0A-36A3323033A1}"/>
              </a:ext>
            </a:extLst>
          </p:cNvPr>
          <p:cNvSpPr>
            <a:spLocks noGrp="1"/>
          </p:cNvSpPr>
          <p:nvPr>
            <p:ph type="dt" sz="half" idx="10"/>
          </p:nvPr>
        </p:nvSpPr>
        <p:spPr/>
        <p:txBody>
          <a:bodyPr/>
          <a:lstStyle/>
          <a:p>
            <a:fld id="{0D56A056-AE46-4753-9937-429D6147D4E6}" type="datetimeFigureOut">
              <a:rPr lang="en-US" smtClean="0"/>
              <a:t>7/8/2024</a:t>
            </a:fld>
            <a:endParaRPr lang="en-US"/>
          </a:p>
        </p:txBody>
      </p:sp>
      <p:sp>
        <p:nvSpPr>
          <p:cNvPr id="8" name="Footer Placeholder 7">
            <a:extLst>
              <a:ext uri="{FF2B5EF4-FFF2-40B4-BE49-F238E27FC236}">
                <a16:creationId xmlns:a16="http://schemas.microsoft.com/office/drawing/2014/main" id="{A0F9F725-3BAD-431D-587D-F3B953BB97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6E03EA-2B6B-9131-0B98-F395098EB1FE}"/>
              </a:ext>
            </a:extLst>
          </p:cNvPr>
          <p:cNvSpPr>
            <a:spLocks noGrp="1"/>
          </p:cNvSpPr>
          <p:nvPr>
            <p:ph type="sldNum" sz="quarter" idx="12"/>
          </p:nvPr>
        </p:nvSpPr>
        <p:spPr/>
        <p:txBody>
          <a:bodyPr/>
          <a:lstStyle/>
          <a:p>
            <a:fld id="{D1175769-F49C-409C-9054-E386DB32AE4A}" type="slidenum">
              <a:rPr lang="en-US" smtClean="0"/>
              <a:t>‹#›</a:t>
            </a:fld>
            <a:endParaRPr lang="en-US"/>
          </a:p>
        </p:txBody>
      </p:sp>
    </p:spTree>
    <p:extLst>
      <p:ext uri="{BB962C8B-B14F-4D97-AF65-F5344CB8AC3E}">
        <p14:creationId xmlns:p14="http://schemas.microsoft.com/office/powerpoint/2010/main" val="38900713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0918-18CF-B98B-BD3B-A39DE0FBED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761034-BECA-552E-C177-9A055CA840E8}"/>
              </a:ext>
            </a:extLst>
          </p:cNvPr>
          <p:cNvSpPr>
            <a:spLocks noGrp="1"/>
          </p:cNvSpPr>
          <p:nvPr>
            <p:ph type="dt" sz="half" idx="10"/>
          </p:nvPr>
        </p:nvSpPr>
        <p:spPr/>
        <p:txBody>
          <a:bodyPr/>
          <a:lstStyle/>
          <a:p>
            <a:fld id="{0D56A056-AE46-4753-9937-429D6147D4E6}" type="datetimeFigureOut">
              <a:rPr lang="en-US" smtClean="0"/>
              <a:t>7/8/2024</a:t>
            </a:fld>
            <a:endParaRPr lang="en-US"/>
          </a:p>
        </p:txBody>
      </p:sp>
      <p:sp>
        <p:nvSpPr>
          <p:cNvPr id="4" name="Footer Placeholder 3">
            <a:extLst>
              <a:ext uri="{FF2B5EF4-FFF2-40B4-BE49-F238E27FC236}">
                <a16:creationId xmlns:a16="http://schemas.microsoft.com/office/drawing/2014/main" id="{166392A8-81EC-FA48-8536-C0F88F2B49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97C635-A29A-ADC0-2CB8-52BB97767580}"/>
              </a:ext>
            </a:extLst>
          </p:cNvPr>
          <p:cNvSpPr>
            <a:spLocks noGrp="1"/>
          </p:cNvSpPr>
          <p:nvPr>
            <p:ph type="sldNum" sz="quarter" idx="12"/>
          </p:nvPr>
        </p:nvSpPr>
        <p:spPr/>
        <p:txBody>
          <a:bodyPr/>
          <a:lstStyle/>
          <a:p>
            <a:fld id="{D1175769-F49C-409C-9054-E386DB32AE4A}" type="slidenum">
              <a:rPr lang="en-US" smtClean="0"/>
              <a:t>‹#›</a:t>
            </a:fld>
            <a:endParaRPr lang="en-US"/>
          </a:p>
        </p:txBody>
      </p:sp>
    </p:spTree>
    <p:extLst>
      <p:ext uri="{BB962C8B-B14F-4D97-AF65-F5344CB8AC3E}">
        <p14:creationId xmlns:p14="http://schemas.microsoft.com/office/powerpoint/2010/main" val="209867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A7D77F-7130-697C-16F5-70A610CE72C3}"/>
              </a:ext>
            </a:extLst>
          </p:cNvPr>
          <p:cNvSpPr>
            <a:spLocks noGrp="1"/>
          </p:cNvSpPr>
          <p:nvPr>
            <p:ph type="dt" sz="half" idx="10"/>
          </p:nvPr>
        </p:nvSpPr>
        <p:spPr/>
        <p:txBody>
          <a:bodyPr/>
          <a:lstStyle/>
          <a:p>
            <a:fld id="{0D56A056-AE46-4753-9937-429D6147D4E6}" type="datetimeFigureOut">
              <a:rPr lang="en-US" smtClean="0"/>
              <a:t>7/8/2024</a:t>
            </a:fld>
            <a:endParaRPr lang="en-US"/>
          </a:p>
        </p:txBody>
      </p:sp>
      <p:sp>
        <p:nvSpPr>
          <p:cNvPr id="3" name="Footer Placeholder 2">
            <a:extLst>
              <a:ext uri="{FF2B5EF4-FFF2-40B4-BE49-F238E27FC236}">
                <a16:creationId xmlns:a16="http://schemas.microsoft.com/office/drawing/2014/main" id="{698B1DEF-022E-22FB-CC74-32CECEE85F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0B84B-0E83-C9D9-0263-5FB02D1DF572}"/>
              </a:ext>
            </a:extLst>
          </p:cNvPr>
          <p:cNvSpPr>
            <a:spLocks noGrp="1"/>
          </p:cNvSpPr>
          <p:nvPr>
            <p:ph type="sldNum" sz="quarter" idx="12"/>
          </p:nvPr>
        </p:nvSpPr>
        <p:spPr/>
        <p:txBody>
          <a:bodyPr/>
          <a:lstStyle/>
          <a:p>
            <a:fld id="{D1175769-F49C-409C-9054-E386DB32AE4A}" type="slidenum">
              <a:rPr lang="en-US" smtClean="0"/>
              <a:t>‹#›</a:t>
            </a:fld>
            <a:endParaRPr lang="en-US"/>
          </a:p>
        </p:txBody>
      </p:sp>
    </p:spTree>
    <p:extLst>
      <p:ext uri="{BB962C8B-B14F-4D97-AF65-F5344CB8AC3E}">
        <p14:creationId xmlns:p14="http://schemas.microsoft.com/office/powerpoint/2010/main" val="3223586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2640F4F0-4B6B-43D7-B385-B1B9A08A3FAE}" type="datetime1">
              <a:rPr lang="en-US" smtClean="0">
                <a:solidFill>
                  <a:prstClr val="black"/>
                </a:solidFill>
              </a:rPr>
              <a:t>7/8/2024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74070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54FC-1F23-A3C7-BB1A-9B45B36F5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352090-3E78-8F27-81F2-D7D5A133B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CA9318-6260-3ADB-5CDB-2A1FDC804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8F3F7F-4E97-F67F-7412-D829E09822E4}"/>
              </a:ext>
            </a:extLst>
          </p:cNvPr>
          <p:cNvSpPr>
            <a:spLocks noGrp="1"/>
          </p:cNvSpPr>
          <p:nvPr>
            <p:ph type="dt" sz="half" idx="10"/>
          </p:nvPr>
        </p:nvSpPr>
        <p:spPr/>
        <p:txBody>
          <a:bodyPr/>
          <a:lstStyle/>
          <a:p>
            <a:fld id="{0D56A056-AE46-4753-9937-429D6147D4E6}" type="datetimeFigureOut">
              <a:rPr lang="en-US" smtClean="0"/>
              <a:t>7/8/2024</a:t>
            </a:fld>
            <a:endParaRPr lang="en-US"/>
          </a:p>
        </p:txBody>
      </p:sp>
      <p:sp>
        <p:nvSpPr>
          <p:cNvPr id="6" name="Footer Placeholder 5">
            <a:extLst>
              <a:ext uri="{FF2B5EF4-FFF2-40B4-BE49-F238E27FC236}">
                <a16:creationId xmlns:a16="http://schemas.microsoft.com/office/drawing/2014/main" id="{B462A1C1-7D18-B301-9908-D89144E90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53B06A-C548-F136-7E48-55C2255B653A}"/>
              </a:ext>
            </a:extLst>
          </p:cNvPr>
          <p:cNvSpPr>
            <a:spLocks noGrp="1"/>
          </p:cNvSpPr>
          <p:nvPr>
            <p:ph type="sldNum" sz="quarter" idx="12"/>
          </p:nvPr>
        </p:nvSpPr>
        <p:spPr/>
        <p:txBody>
          <a:bodyPr/>
          <a:lstStyle/>
          <a:p>
            <a:fld id="{D1175769-F49C-409C-9054-E386DB32AE4A}" type="slidenum">
              <a:rPr lang="en-US" smtClean="0"/>
              <a:t>‹#›</a:t>
            </a:fld>
            <a:endParaRPr lang="en-US"/>
          </a:p>
        </p:txBody>
      </p:sp>
    </p:spTree>
    <p:extLst>
      <p:ext uri="{BB962C8B-B14F-4D97-AF65-F5344CB8AC3E}">
        <p14:creationId xmlns:p14="http://schemas.microsoft.com/office/powerpoint/2010/main" val="16089618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71599-38F2-407D-900F-D82E1C134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FA8C92-AADD-D142-162E-15350EFDF9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1EB06-AAC5-0E3A-488E-599713240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ECC10-E12C-E06D-207D-9596CF132880}"/>
              </a:ext>
            </a:extLst>
          </p:cNvPr>
          <p:cNvSpPr>
            <a:spLocks noGrp="1"/>
          </p:cNvSpPr>
          <p:nvPr>
            <p:ph type="dt" sz="half" idx="10"/>
          </p:nvPr>
        </p:nvSpPr>
        <p:spPr/>
        <p:txBody>
          <a:bodyPr/>
          <a:lstStyle/>
          <a:p>
            <a:fld id="{0D56A056-AE46-4753-9937-429D6147D4E6}" type="datetimeFigureOut">
              <a:rPr lang="en-US" smtClean="0"/>
              <a:t>7/8/2024</a:t>
            </a:fld>
            <a:endParaRPr lang="en-US"/>
          </a:p>
        </p:txBody>
      </p:sp>
      <p:sp>
        <p:nvSpPr>
          <p:cNvPr id="6" name="Footer Placeholder 5">
            <a:extLst>
              <a:ext uri="{FF2B5EF4-FFF2-40B4-BE49-F238E27FC236}">
                <a16:creationId xmlns:a16="http://schemas.microsoft.com/office/drawing/2014/main" id="{DA5E362D-57E3-DA63-B898-D5FDB682B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BEDB0-12CE-3016-D0DA-0FED56D1F30F}"/>
              </a:ext>
            </a:extLst>
          </p:cNvPr>
          <p:cNvSpPr>
            <a:spLocks noGrp="1"/>
          </p:cNvSpPr>
          <p:nvPr>
            <p:ph type="sldNum" sz="quarter" idx="12"/>
          </p:nvPr>
        </p:nvSpPr>
        <p:spPr/>
        <p:txBody>
          <a:bodyPr/>
          <a:lstStyle/>
          <a:p>
            <a:fld id="{D1175769-F49C-409C-9054-E386DB32AE4A}" type="slidenum">
              <a:rPr lang="en-US" smtClean="0"/>
              <a:t>‹#›</a:t>
            </a:fld>
            <a:endParaRPr lang="en-US"/>
          </a:p>
        </p:txBody>
      </p:sp>
    </p:spTree>
    <p:extLst>
      <p:ext uri="{BB962C8B-B14F-4D97-AF65-F5344CB8AC3E}">
        <p14:creationId xmlns:p14="http://schemas.microsoft.com/office/powerpoint/2010/main" val="1591839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0568-39B6-0156-6BF8-3702154472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5F725F-D79A-F844-83BA-5E7C9F08C9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CCFC2-B923-49B3-9AC4-B51682EEBF4D}"/>
              </a:ext>
            </a:extLst>
          </p:cNvPr>
          <p:cNvSpPr>
            <a:spLocks noGrp="1"/>
          </p:cNvSpPr>
          <p:nvPr>
            <p:ph type="dt" sz="half" idx="10"/>
          </p:nvPr>
        </p:nvSpPr>
        <p:spPr/>
        <p:txBody>
          <a:bodyPr/>
          <a:lstStyle/>
          <a:p>
            <a:fld id="{0D56A056-AE46-4753-9937-429D6147D4E6}" type="datetimeFigureOut">
              <a:rPr lang="en-US" smtClean="0"/>
              <a:t>7/8/2024</a:t>
            </a:fld>
            <a:endParaRPr lang="en-US"/>
          </a:p>
        </p:txBody>
      </p:sp>
      <p:sp>
        <p:nvSpPr>
          <p:cNvPr id="5" name="Footer Placeholder 4">
            <a:extLst>
              <a:ext uri="{FF2B5EF4-FFF2-40B4-BE49-F238E27FC236}">
                <a16:creationId xmlns:a16="http://schemas.microsoft.com/office/drawing/2014/main" id="{E7B901C1-F77A-AF07-FB7F-7A502450C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53F05-2C41-19EB-706D-053C9246F656}"/>
              </a:ext>
            </a:extLst>
          </p:cNvPr>
          <p:cNvSpPr>
            <a:spLocks noGrp="1"/>
          </p:cNvSpPr>
          <p:nvPr>
            <p:ph type="sldNum" sz="quarter" idx="12"/>
          </p:nvPr>
        </p:nvSpPr>
        <p:spPr/>
        <p:txBody>
          <a:bodyPr/>
          <a:lstStyle/>
          <a:p>
            <a:fld id="{D1175769-F49C-409C-9054-E386DB32AE4A}" type="slidenum">
              <a:rPr lang="en-US" smtClean="0"/>
              <a:t>‹#›</a:t>
            </a:fld>
            <a:endParaRPr lang="en-US"/>
          </a:p>
        </p:txBody>
      </p:sp>
    </p:spTree>
    <p:extLst>
      <p:ext uri="{BB962C8B-B14F-4D97-AF65-F5344CB8AC3E}">
        <p14:creationId xmlns:p14="http://schemas.microsoft.com/office/powerpoint/2010/main" val="21418074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592CF-9356-CA64-BBCF-ED9F6B3C2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3DE5AD-9FDC-86C4-DFA8-B3E231FAB1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F03F0-8B54-6236-6914-193F21024D02}"/>
              </a:ext>
            </a:extLst>
          </p:cNvPr>
          <p:cNvSpPr>
            <a:spLocks noGrp="1"/>
          </p:cNvSpPr>
          <p:nvPr>
            <p:ph type="dt" sz="half" idx="10"/>
          </p:nvPr>
        </p:nvSpPr>
        <p:spPr/>
        <p:txBody>
          <a:bodyPr/>
          <a:lstStyle/>
          <a:p>
            <a:fld id="{0D56A056-AE46-4753-9937-429D6147D4E6}" type="datetimeFigureOut">
              <a:rPr lang="en-US" smtClean="0"/>
              <a:t>7/8/2024</a:t>
            </a:fld>
            <a:endParaRPr lang="en-US"/>
          </a:p>
        </p:txBody>
      </p:sp>
      <p:sp>
        <p:nvSpPr>
          <p:cNvPr id="5" name="Footer Placeholder 4">
            <a:extLst>
              <a:ext uri="{FF2B5EF4-FFF2-40B4-BE49-F238E27FC236}">
                <a16:creationId xmlns:a16="http://schemas.microsoft.com/office/drawing/2014/main" id="{96F071EE-ABFB-9DB9-F99A-C8C6E99BF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CD516-BA42-EDEA-F7C8-8315C857B8ED}"/>
              </a:ext>
            </a:extLst>
          </p:cNvPr>
          <p:cNvSpPr>
            <a:spLocks noGrp="1"/>
          </p:cNvSpPr>
          <p:nvPr>
            <p:ph type="sldNum" sz="quarter" idx="12"/>
          </p:nvPr>
        </p:nvSpPr>
        <p:spPr/>
        <p:txBody>
          <a:bodyPr/>
          <a:lstStyle/>
          <a:p>
            <a:fld id="{D1175769-F49C-409C-9054-E386DB32AE4A}" type="slidenum">
              <a:rPr lang="en-US" smtClean="0"/>
              <a:t>‹#›</a:t>
            </a:fld>
            <a:endParaRPr lang="en-US"/>
          </a:p>
        </p:txBody>
      </p:sp>
    </p:spTree>
    <p:extLst>
      <p:ext uri="{BB962C8B-B14F-4D97-AF65-F5344CB8AC3E}">
        <p14:creationId xmlns:p14="http://schemas.microsoft.com/office/powerpoint/2010/main" val="2561889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95672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9888279" y="6071192"/>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8452" y="6104052"/>
            <a:ext cx="1029127" cy="590437"/>
          </a:xfrm>
          <a:prstGeom prst="rect">
            <a:avLst/>
          </a:prstGeom>
        </p:spPr>
      </p:pic>
    </p:spTree>
    <p:extLst>
      <p:ext uri="{BB962C8B-B14F-4D97-AF65-F5344CB8AC3E}">
        <p14:creationId xmlns:p14="http://schemas.microsoft.com/office/powerpoint/2010/main" val="171232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621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14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7"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943159637"/>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a:solidFill>
                <a:srgbClr val="508ABA"/>
              </a:solidFill>
              <a:latin typeface="Trebuchet MS"/>
              <a:cs typeface="Trebuchet MS"/>
            </a:endParaRPr>
          </a:p>
        </p:txBody>
      </p:sp>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91AE3A-BB40-4674-A00A-54FED8FFCDC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34809" y="6095999"/>
            <a:ext cx="1029127" cy="590437"/>
          </a:xfrm>
          <a:prstGeom prst="rect">
            <a:avLst/>
          </a:prstGeom>
        </p:spPr>
      </p:pic>
    </p:spTree>
    <p:extLst>
      <p:ext uri="{BB962C8B-B14F-4D97-AF65-F5344CB8AC3E}">
        <p14:creationId xmlns:p14="http://schemas.microsoft.com/office/powerpoint/2010/main" val="36610970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99006993"/>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9409258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E195D-6B42-41DA-B23E-9C2644B64656}" type="datetime1">
              <a:rPr lang="en-US" smtClean="0"/>
              <a:t>7/8/2024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70084148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434555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7/8/2024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372165133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19182A-5BF9-2516-D8C0-E7E52A882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67F8F9-751B-F881-4FE0-2A046EC9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77771-81BB-57D5-8AD7-6DBE36ACA5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56A056-AE46-4753-9937-429D6147D4E6}" type="datetimeFigureOut">
              <a:rPr lang="en-US" smtClean="0"/>
              <a:t>7/8/2024</a:t>
            </a:fld>
            <a:endParaRPr lang="en-US"/>
          </a:p>
        </p:txBody>
      </p:sp>
      <p:sp>
        <p:nvSpPr>
          <p:cNvPr id="5" name="Footer Placeholder 4">
            <a:extLst>
              <a:ext uri="{FF2B5EF4-FFF2-40B4-BE49-F238E27FC236}">
                <a16:creationId xmlns:a16="http://schemas.microsoft.com/office/drawing/2014/main" id="{D3BCF6F9-1CCF-093C-F36B-4B9E25471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49D822-296F-A603-1590-F63DC33433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175769-F49C-409C-9054-E386DB32AE4A}" type="slidenum">
              <a:rPr lang="en-US" smtClean="0"/>
              <a:t>‹#›</a:t>
            </a:fld>
            <a:endParaRPr lang="en-US"/>
          </a:p>
        </p:txBody>
      </p:sp>
    </p:spTree>
    <p:extLst>
      <p:ext uri="{BB962C8B-B14F-4D97-AF65-F5344CB8AC3E}">
        <p14:creationId xmlns:p14="http://schemas.microsoft.com/office/powerpoint/2010/main" val="137156387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eg"/><Relationship Id="rId1" Type="http://schemas.openxmlformats.org/officeDocument/2006/relationships/slideLayout" Target="../slideLayouts/slideLayout37.xml"/><Relationship Id="rId5" Type="http://schemas.openxmlformats.org/officeDocument/2006/relationships/image" Target="../media/image25.jpeg"/><Relationship Id="rId4" Type="http://schemas.openxmlformats.org/officeDocument/2006/relationships/hyperlink" Target="https://comcastadvertising.com/"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png"/><Relationship Id="rId1" Type="http://schemas.openxmlformats.org/officeDocument/2006/relationships/slideLayout" Target="../slideLayouts/slideLayout37.xml"/><Relationship Id="rId5" Type="http://schemas.openxmlformats.org/officeDocument/2006/relationships/image" Target="../media/image27.png"/><Relationship Id="rId4" Type="http://schemas.openxmlformats.org/officeDocument/2006/relationships/hyperlink" Target="https://lgads.tv/"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8" Type="http://schemas.openxmlformats.org/officeDocument/2006/relationships/hyperlink" Target="https://www.mrisimmons.com/" TargetMode="External"/><Relationship Id="rId3" Type="http://schemas.openxmlformats.org/officeDocument/2006/relationships/image" Target="../media/image28.jpeg"/><Relationship Id="rId7"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chart" Target="../charts/chart4.xml"/><Relationship Id="rId5" Type="http://schemas.openxmlformats.org/officeDocument/2006/relationships/hyperlink" Target="https://thevab.com/insight/advertising-accelerated" TargetMode="External"/><Relationship Id="rId4" Type="http://schemas.openxmlformats.org/officeDocument/2006/relationships/image" Target="../media/image9.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disqo.com/" TargetMode="External"/><Relationship Id="rId1" Type="http://schemas.openxmlformats.org/officeDocument/2006/relationships/slideLayout" Target="../slideLayouts/slideLayout37.xml"/><Relationship Id="rId6" Type="http://schemas.openxmlformats.org/officeDocument/2006/relationships/chart" Target="../charts/chart7.xml"/><Relationship Id="rId5" Type="http://schemas.openxmlformats.org/officeDocument/2006/relationships/image" Target="../media/image31.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chart" Target="../charts/chart8.xml"/><Relationship Id="rId7" Type="http://schemas.openxmlformats.org/officeDocument/2006/relationships/hyperlink" Target="https://www.samba.tv/" TargetMode="External"/><Relationship Id="rId2" Type="http://schemas.openxmlformats.org/officeDocument/2006/relationships/image" Target="../media/image9.png"/><Relationship Id="rId1" Type="http://schemas.openxmlformats.org/officeDocument/2006/relationships/slideLayout" Target="../slideLayouts/slideLayout37.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9.png"/><Relationship Id="rId1" Type="http://schemas.openxmlformats.org/officeDocument/2006/relationships/slideLayout" Target="../slideLayouts/slideLayout37.xml"/><Relationship Id="rId5" Type="http://schemas.openxmlformats.org/officeDocument/2006/relationships/image" Target="../media/image27.png"/><Relationship Id="rId4" Type="http://schemas.openxmlformats.org/officeDocument/2006/relationships/hyperlink" Target="https://lgads.tv/"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9.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hyperlink" Target="https://lgads.tv/" TargetMode="External"/><Relationship Id="rId4" Type="http://schemas.openxmlformats.org/officeDocument/2006/relationships/chart" Target="../charts/chart14.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16.xml"/><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slide" Target="slide12.xml"/><Relationship Id="rId11" Type="http://schemas.openxmlformats.org/officeDocument/2006/relationships/image" Target="../media/image13.png"/><Relationship Id="rId5" Type="http://schemas.openxmlformats.org/officeDocument/2006/relationships/slide" Target="slide3.xml"/><Relationship Id="rId15" Type="http://schemas.openxmlformats.org/officeDocument/2006/relationships/slide" Target="slide24.xml"/><Relationship Id="rId10" Type="http://schemas.openxmlformats.org/officeDocument/2006/relationships/image" Target="../media/image12.png"/><Relationship Id="rId4" Type="http://schemas.openxmlformats.org/officeDocument/2006/relationships/slide" Target="slide8.xml"/><Relationship Id="rId9" Type="http://schemas.openxmlformats.org/officeDocument/2006/relationships/image" Target="../media/image11.png"/><Relationship Id="rId14"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hyperlink" Target="https://www.disqo.com/" TargetMode="External"/><Relationship Id="rId4" Type="http://schemas.openxmlformats.org/officeDocument/2006/relationships/chart" Target="../charts/chart15.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hyperlink" Target="https://thevab.com/insight/6-key-ingredients-to-success-in-streaming" TargetMode="External"/><Relationship Id="rId4" Type="http://schemas.openxmlformats.org/officeDocument/2006/relationships/chart" Target="../charts/chart16.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thevab.com/insight/6-key-ingredients-to-success-in-streaming" TargetMode="External"/><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thevab.com/insight/6-key-ingredients-to-success-in-stream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37.xml"/><Relationship Id="rId6" Type="http://schemas.openxmlformats.org/officeDocument/2006/relationships/image" Target="../media/image45.png"/><Relationship Id="rId5" Type="http://schemas.openxmlformats.org/officeDocument/2006/relationships/hyperlink" Target="https://www.innovid.com/" TargetMode="Externa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hyperlink" Target="https://www.brightline.tv/" TargetMode="External"/><Relationship Id="rId2" Type="http://schemas.openxmlformats.org/officeDocument/2006/relationships/image" Target="../media/image9.png"/><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18" Type="http://schemas.openxmlformats.org/officeDocument/2006/relationships/hyperlink" Target="https://thevab.com/insight/advertising-accelerated" TargetMode="External"/><Relationship Id="rId3" Type="http://schemas.openxmlformats.org/officeDocument/2006/relationships/hyperlink" Target="https://thevab.com/" TargetMode="External"/><Relationship Id="rId7" Type="http://schemas.openxmlformats.org/officeDocument/2006/relationships/hyperlink" Target="https://thevab.com/insight/shortening-path-purchase" TargetMode="External"/><Relationship Id="rId12" Type="http://schemas.openxmlformats.org/officeDocument/2006/relationships/hyperlink" Target="https://thevab.com/insight/laugh-cry-share-buy" TargetMode="External"/><Relationship Id="rId17" Type="http://schemas.openxmlformats.org/officeDocument/2006/relationships/image" Target="../media/image60.png"/><Relationship Id="rId2" Type="http://schemas.openxmlformats.org/officeDocument/2006/relationships/image" Target="../media/image54.png"/><Relationship Id="rId16" Type="http://schemas.openxmlformats.org/officeDocument/2006/relationships/hyperlink" Target="https://thevab.com/insight/6-key-ingredients-to-success-in-streaming" TargetMode="External"/><Relationship Id="rId1" Type="http://schemas.openxmlformats.org/officeDocument/2006/relationships/slideLayout" Target="../slideLayouts/slideLayout25.xml"/><Relationship Id="rId6" Type="http://schemas.openxmlformats.org/officeDocument/2006/relationships/hyperlink" Target="https://thevab.com/team-board" TargetMode="External"/><Relationship Id="rId11" Type="http://schemas.openxmlformats.org/officeDocument/2006/relationships/image" Target="../media/image57.png"/><Relationship Id="rId5" Type="http://schemas.openxmlformats.org/officeDocument/2006/relationships/hyperlink" Target="https://thevab.com/vab-happenings/upfront-planning-resources" TargetMode="External"/><Relationship Id="rId15" Type="http://schemas.openxmlformats.org/officeDocument/2006/relationships/image" Target="../media/image59.png"/><Relationship Id="rId10" Type="http://schemas.openxmlformats.org/officeDocument/2006/relationships/hyperlink" Target="https://thevab.com/insight/consumer-connection" TargetMode="External"/><Relationship Id="rId19" Type="http://schemas.openxmlformats.org/officeDocument/2006/relationships/image" Target="../media/image61.png"/><Relationship Id="rId4" Type="http://schemas.openxmlformats.org/officeDocument/2006/relationships/image" Target="../media/image9.png"/><Relationship Id="rId9" Type="http://schemas.openxmlformats.org/officeDocument/2006/relationships/image" Target="../media/image56.jpeg"/><Relationship Id="rId14" Type="http://schemas.openxmlformats.org/officeDocument/2006/relationships/hyperlink" Target="https://thevab.com/insight/left-your-own-devices-june-202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thevab.com/" TargetMode="External"/><Relationship Id="rId1" Type="http://schemas.openxmlformats.org/officeDocument/2006/relationships/slideLayout" Target="../slideLayouts/slideLayout37.xml"/><Relationship Id="rId5" Type="http://schemas.openxmlformats.org/officeDocument/2006/relationships/image" Target="../media/image9.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Layout" Target="../slideLayouts/slideLayout37.xml"/><Relationship Id="rId5" Type="http://schemas.openxmlformats.org/officeDocument/2006/relationships/image" Target="../media/image22.png"/><Relationship Id="rId4" Type="http://schemas.openxmlformats.org/officeDocument/2006/relationships/hyperlink" Target="https://tubitv.com/"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37.xml"/><Relationship Id="rId6" Type="http://schemas.openxmlformats.org/officeDocument/2006/relationships/image" Target="../media/image24.png"/><Relationship Id="rId5" Type="http://schemas.openxmlformats.org/officeDocument/2006/relationships/hyperlink" Target="https://www.inscape.tv/" TargetMode="Externa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png"/><Relationship Id="rId1" Type="http://schemas.openxmlformats.org/officeDocument/2006/relationships/slideLayout" Target="../slideLayouts/slideLayout59.xml"/><Relationship Id="rId5" Type="http://schemas.openxmlformats.org/officeDocument/2006/relationships/image" Target="../media/image25.jpeg"/><Relationship Id="rId4" Type="http://schemas.openxmlformats.org/officeDocument/2006/relationships/hyperlink" Target="https://comcastadvertising.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lue button in water&#10;&#10;Description automatically generated">
            <a:extLst>
              <a:ext uri="{FF2B5EF4-FFF2-40B4-BE49-F238E27FC236}">
                <a16:creationId xmlns:a16="http://schemas.microsoft.com/office/drawing/2014/main" id="{848F60E2-73C5-8235-8D12-D2996067E50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36303" y="0"/>
            <a:ext cx="6855697" cy="6858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D3BBF61-42BD-8436-EC0D-92748E3CDA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7346" y="5650724"/>
            <a:ext cx="2523582" cy="879183"/>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39630" b="36230"/>
          <a:stretch>
            <a:fillRect/>
          </a:stretch>
        </p:blipFill>
        <p:spPr>
          <a:xfrm>
            <a:off x="5299790" y="2662414"/>
            <a:ext cx="6892210"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grpSp>
        <p:nvGrpSpPr>
          <p:cNvPr id="7" name="Group 6">
            <a:extLst>
              <a:ext uri="{FF2B5EF4-FFF2-40B4-BE49-F238E27FC236}">
                <a16:creationId xmlns:a16="http://schemas.microsoft.com/office/drawing/2014/main" id="{BD3F90D8-EC4F-44E3-8868-8951815070FB}"/>
              </a:ext>
            </a:extLst>
          </p:cNvPr>
          <p:cNvGrpSpPr/>
          <p:nvPr/>
        </p:nvGrpSpPr>
        <p:grpSpPr>
          <a:xfrm>
            <a:off x="1836427" y="0"/>
            <a:ext cx="3500699"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rgbClr val="00BFF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rgbClr val="ED3C8D"/>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pic>
        <p:nvPicPr>
          <p:cNvPr id="2" name="Picture 1" descr="A picture containing text&#10;&#10;Description automatically generated">
            <a:extLst>
              <a:ext uri="{FF2B5EF4-FFF2-40B4-BE49-F238E27FC236}">
                <a16:creationId xmlns:a16="http://schemas.microsoft.com/office/drawing/2014/main" id="{C7C2F9A2-D661-DCAF-BBF2-5BCD00516DF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8300" y="1746558"/>
            <a:ext cx="3210535" cy="1394388"/>
          </a:xfrm>
          <a:prstGeom prst="rect">
            <a:avLst/>
          </a:prstGeom>
        </p:spPr>
      </p:pic>
      <p:pic>
        <p:nvPicPr>
          <p:cNvPr id="3" name="Picture 2">
            <a:extLst>
              <a:ext uri="{FF2B5EF4-FFF2-40B4-BE49-F238E27FC236}">
                <a16:creationId xmlns:a16="http://schemas.microsoft.com/office/drawing/2014/main" id="{83F11477-BD4A-32F0-09F5-CAF185E4AD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39" y="36637"/>
            <a:ext cx="1712662" cy="597361"/>
          </a:xfrm>
          <a:prstGeom prst="rect">
            <a:avLst/>
          </a:prstGeom>
          <a:ln>
            <a:solidFill>
              <a:srgbClr val="00BFF2"/>
            </a:solidFill>
          </a:ln>
        </p:spPr>
      </p:pic>
      <p:sp>
        <p:nvSpPr>
          <p:cNvPr id="4" name="Title 9">
            <a:extLst>
              <a:ext uri="{FF2B5EF4-FFF2-40B4-BE49-F238E27FC236}">
                <a16:creationId xmlns:a16="http://schemas.microsoft.com/office/drawing/2014/main" id="{54608453-FCAA-A7CE-9E01-61E6C87815FF}"/>
              </a:ext>
            </a:extLst>
          </p:cNvPr>
          <p:cNvSpPr txBox="1">
            <a:spLocks/>
          </p:cNvSpPr>
          <p:nvPr/>
        </p:nvSpPr>
        <p:spPr>
          <a:xfrm>
            <a:off x="55986" y="3423303"/>
            <a:ext cx="5243804" cy="1983197"/>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ED3C8D"/>
                </a:solidFill>
                <a:latin typeface="Helvetica" pitchFamily="2" charset="0"/>
              </a:rPr>
              <a:t>Staying Current on Streaming</a:t>
            </a:r>
            <a:endParaRPr kumimoji="0" lang="en-US" sz="3200" b="1" i="0" u="none" strike="noStrike" kern="1200" cap="none" spc="0" normalizeH="0" baseline="0" noProof="0">
              <a:ln>
                <a:noFill/>
              </a:ln>
              <a:solidFill>
                <a:srgbClr val="ED3C8D"/>
              </a:solidFill>
              <a:effectLst/>
              <a:uLnTx/>
              <a:uFillTx/>
              <a:latin typeface="Helvetica" pitchFamily="2" charset="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itchFamily="2" charset="0"/>
                <a:ea typeface="+mj-ea"/>
                <a:cs typeface="+mj-cs"/>
              </a:rPr>
              <a:t>The Latest on Connected TV Consumer Behaviors </a:t>
            </a:r>
            <a:endParaRPr kumimoji="0" lang="en-US" sz="400" b="1" i="0" u="none" strike="noStrike" kern="1200" cap="none" spc="0" normalizeH="0" baseline="0" noProof="0">
              <a:ln>
                <a:noFill/>
              </a:ln>
              <a:solidFill>
                <a:srgbClr val="1B1464"/>
              </a:solidFill>
              <a:effectLst/>
              <a:uLnTx/>
              <a:uFillTx/>
              <a:latin typeface="Helvetica" pitchFamily="2" charset="0"/>
              <a:ea typeface="+mj-ea"/>
              <a:cs typeface="+mj-cs"/>
            </a:endParaRPr>
          </a:p>
          <a:p>
            <a:pPr defTabSz="914400">
              <a:spcBef>
                <a:spcPts val="0"/>
              </a:spcBef>
              <a:defRPr/>
            </a:pPr>
            <a:r>
              <a:rPr kumimoji="0" lang="en-US" sz="1600" b="1" i="0" u="none" strike="noStrike" kern="1200" cap="none" spc="0" normalizeH="0" baseline="0" noProof="0">
                <a:ln>
                  <a:noFill/>
                </a:ln>
                <a:solidFill>
                  <a:srgbClr val="4EBEA4"/>
                </a:solidFill>
                <a:effectLst/>
                <a:uLnTx/>
                <a:uFillTx/>
                <a:latin typeface="Helvetica" pitchFamily="2" charset="0"/>
                <a:ea typeface="+mn-ea"/>
                <a:cs typeface="+mn-cs"/>
              </a:rPr>
              <a:t>June 2024</a:t>
            </a:r>
          </a:p>
        </p:txBody>
      </p:sp>
    </p:spTree>
    <p:extLst>
      <p:ext uri="{BB962C8B-B14F-4D97-AF65-F5344CB8AC3E}">
        <p14:creationId xmlns:p14="http://schemas.microsoft.com/office/powerpoint/2010/main" val="817185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with her hand on her chin&#10;&#10;Description automatically generated">
            <a:extLst>
              <a:ext uri="{FF2B5EF4-FFF2-40B4-BE49-F238E27FC236}">
                <a16:creationId xmlns:a16="http://schemas.microsoft.com/office/drawing/2014/main" id="{FEDB472D-E82D-576E-F6F0-7DB4FF3994F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4511"/>
          <a:stretch/>
        </p:blipFill>
        <p:spPr>
          <a:xfrm>
            <a:off x="-2" y="1685013"/>
            <a:ext cx="12192001" cy="4351228"/>
          </a:xfrm>
          <a:prstGeom prst="rect">
            <a:avLst/>
          </a:prstGeom>
        </p:spPr>
      </p:pic>
      <p:sp>
        <p:nvSpPr>
          <p:cNvPr id="8" name="Rectangle 7">
            <a:extLst>
              <a:ext uri="{FF2B5EF4-FFF2-40B4-BE49-F238E27FC236}">
                <a16:creationId xmlns:a16="http://schemas.microsoft.com/office/drawing/2014/main" id="{9D7CF28A-DB6A-5BF6-26AC-F712A7B8348E}"/>
              </a:ext>
            </a:extLst>
          </p:cNvPr>
          <p:cNvSpPr/>
          <p:nvPr/>
        </p:nvSpPr>
        <p:spPr>
          <a:xfrm>
            <a:off x="0" y="1685013"/>
            <a:ext cx="12192000" cy="4351228"/>
          </a:xfrm>
          <a:prstGeom prst="rect">
            <a:avLst/>
          </a:prstGeom>
          <a:solidFill>
            <a:srgbClr val="1F1A62">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19F37A5-44DF-8119-6F63-0E370A0AED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4FF0D88E-BD39-8F13-4714-67B2F878CD8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8D42236C-AD9B-32B1-9838-A8034A6E1BA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7" name="Rectangle 6">
            <a:extLst>
              <a:ext uri="{FF2B5EF4-FFF2-40B4-BE49-F238E27FC236}">
                <a16:creationId xmlns:a16="http://schemas.microsoft.com/office/drawing/2014/main" id="{0BFDE09B-69AA-2DE3-D670-4B7EC5986A97}"/>
              </a:ext>
            </a:extLst>
          </p:cNvPr>
          <p:cNvSpPr/>
          <p:nvPr/>
        </p:nvSpPr>
        <p:spPr>
          <a:xfrm>
            <a:off x="308907" y="480824"/>
            <a:ext cx="1177284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With so many streaming offerings, viewers are often searching multiple apps or services to find content, highlighting a fragmented experience</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E2703E5E-CCBA-0BF5-E48E-0372EDC51661}"/>
              </a:ext>
            </a:extLst>
          </p:cNvPr>
          <p:cNvSpPr txBox="1"/>
          <p:nvPr/>
        </p:nvSpPr>
        <p:spPr>
          <a:xfrm>
            <a:off x="489212" y="6208177"/>
            <a:ext cx="10636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lang="en-US" sz="800">
                <a:solidFill>
                  <a:srgbClr val="1B1464"/>
                </a:solidFill>
                <a:latin typeface="Helvetica" panose="020B0604020202020204" pitchFamily="34" charset="0"/>
              </a:rPr>
              <a:t>Comcast, </a:t>
            </a:r>
            <a:r>
              <a:rPr lang="en-US" sz="800" i="1">
                <a:solidFill>
                  <a:srgbClr val="1B1464"/>
                </a:solidFill>
                <a:latin typeface="Helvetica" panose="020B0604020202020204" pitchFamily="34" charset="0"/>
              </a:rPr>
              <a:t>Content Discovery in a Multiscreen TV World</a:t>
            </a:r>
            <a:r>
              <a:rPr lang="en-US" sz="800">
                <a:solidFill>
                  <a:srgbClr val="1B1464"/>
                </a:solidFill>
                <a:latin typeface="Helvetica" panose="020B0604020202020204" pitchFamily="34" charset="0"/>
              </a:rPr>
              <a:t>, 2024. Comcast Advertising survey conducted through Cint in December 2023. U.S. N=1,500. Qualifying criteria: adults 18+ who searched for or watched something new in the past three months? </a:t>
            </a:r>
            <a:endPar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 name="TextBox 12">
            <a:extLst>
              <a:ext uri="{FF2B5EF4-FFF2-40B4-BE49-F238E27FC236}">
                <a16:creationId xmlns:a16="http://schemas.microsoft.com/office/drawing/2014/main" id="{36563D86-4E5B-66B9-1142-23BCF3977A52}"/>
              </a:ext>
            </a:extLst>
          </p:cNvPr>
          <p:cNvSpPr txBox="1"/>
          <p:nvPr/>
        </p:nvSpPr>
        <p:spPr>
          <a:xfrm>
            <a:off x="1142047" y="2224770"/>
            <a:ext cx="9907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Thinking about your experience when searching for something new to watch, </a:t>
            </a:r>
            <a:br>
              <a:rPr kumimoji="0" lang="en-US" sz="16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br>
            <a:r>
              <a:rPr kumimoji="0" lang="en-US" sz="16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which statement most accurately describes your experience?</a:t>
            </a:r>
            <a:endParaRPr kumimoji="0" lang="en-US" sz="160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p:txBody>
      </p:sp>
      <p:sp>
        <p:nvSpPr>
          <p:cNvPr id="11" name="Rectangle: Rounded Corners 10">
            <a:extLst>
              <a:ext uri="{FF2B5EF4-FFF2-40B4-BE49-F238E27FC236}">
                <a16:creationId xmlns:a16="http://schemas.microsoft.com/office/drawing/2014/main" id="{CA746027-5231-C973-82F5-C37815797BB2}"/>
              </a:ext>
            </a:extLst>
          </p:cNvPr>
          <p:cNvSpPr/>
          <p:nvPr/>
        </p:nvSpPr>
        <p:spPr>
          <a:xfrm>
            <a:off x="265157" y="3208386"/>
            <a:ext cx="2805706" cy="1876606"/>
          </a:xfrm>
          <a:prstGeom prst="roundRect">
            <a:avLst/>
          </a:prstGeom>
          <a:solidFill>
            <a:schemeClr val="bg1"/>
          </a:solidFill>
          <a:ln w="762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2C767A0-F83E-F8CC-7920-4B36004A4200}"/>
              </a:ext>
            </a:extLst>
          </p:cNvPr>
          <p:cNvSpPr txBox="1"/>
          <p:nvPr/>
        </p:nvSpPr>
        <p:spPr>
          <a:xfrm>
            <a:off x="299059" y="3361859"/>
            <a:ext cx="274865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44%</a:t>
            </a:r>
            <a:br>
              <a:rPr kumimoji="0" lang="en-US" sz="24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b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 have to </a:t>
            </a: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search multiple apps or services</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 </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to find the content I want’</a:t>
            </a:r>
            <a:endParaRPr kumimoji="0" lang="en-US" sz="2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4" name="Rectangle: Rounded Corners 13">
            <a:extLst>
              <a:ext uri="{FF2B5EF4-FFF2-40B4-BE49-F238E27FC236}">
                <a16:creationId xmlns:a16="http://schemas.microsoft.com/office/drawing/2014/main" id="{17B5D409-BBE2-BBC6-8E5E-2B68CE95044A}"/>
              </a:ext>
            </a:extLst>
          </p:cNvPr>
          <p:cNvSpPr/>
          <p:nvPr/>
        </p:nvSpPr>
        <p:spPr>
          <a:xfrm>
            <a:off x="3217151" y="3208386"/>
            <a:ext cx="2805706" cy="187660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069CA3D-81AD-E42E-34E3-208967E367E3}"/>
              </a:ext>
            </a:extLst>
          </p:cNvPr>
          <p:cNvSpPr txBox="1"/>
          <p:nvPr/>
        </p:nvSpPr>
        <p:spPr>
          <a:xfrm>
            <a:off x="3217151" y="3346009"/>
            <a:ext cx="2805706" cy="16013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28%</a:t>
            </a:r>
            <a:br>
              <a:rPr kumimoji="0" lang="en-US" sz="24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b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 can </a:t>
            </a:r>
            <a:r>
              <a:rPr kumimoji="0" lang="en-US" sz="16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easily search using my device</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and find what I want to watch’</a:t>
            </a:r>
            <a:endParaRPr kumimoji="0" lang="en-US" sz="2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6" name="Rectangle: Rounded Corners 15">
            <a:extLst>
              <a:ext uri="{FF2B5EF4-FFF2-40B4-BE49-F238E27FC236}">
                <a16:creationId xmlns:a16="http://schemas.microsoft.com/office/drawing/2014/main" id="{812D9D32-4716-47B5-D197-8E0DCCAB2240}"/>
              </a:ext>
            </a:extLst>
          </p:cNvPr>
          <p:cNvSpPr/>
          <p:nvPr/>
        </p:nvSpPr>
        <p:spPr>
          <a:xfrm>
            <a:off x="6169145" y="3208386"/>
            <a:ext cx="2805706" cy="187660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1DDD0EC-9AD7-D110-83DE-F09986E59B7D}"/>
              </a:ext>
            </a:extLst>
          </p:cNvPr>
          <p:cNvSpPr txBox="1"/>
          <p:nvPr/>
        </p:nvSpPr>
        <p:spPr>
          <a:xfrm>
            <a:off x="6169145" y="3361859"/>
            <a:ext cx="28057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22%</a:t>
            </a:r>
            <a:br>
              <a:rPr kumimoji="0" lang="en-US" sz="24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b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‘Everything </a:t>
            </a:r>
            <a:r>
              <a:rPr kumimoji="0" lang="en-US" sz="16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I want to watch is in one place</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 </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(e.g., a single app, device, service)’</a:t>
            </a:r>
            <a:endParaRPr kumimoji="0" lang="en-US" sz="2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1" name="Rectangle: Rounded Corners 20">
            <a:extLst>
              <a:ext uri="{FF2B5EF4-FFF2-40B4-BE49-F238E27FC236}">
                <a16:creationId xmlns:a16="http://schemas.microsoft.com/office/drawing/2014/main" id="{3001BFC7-1F21-EAD8-D039-18B479AA7EDE}"/>
              </a:ext>
            </a:extLst>
          </p:cNvPr>
          <p:cNvSpPr/>
          <p:nvPr/>
        </p:nvSpPr>
        <p:spPr>
          <a:xfrm>
            <a:off x="9121138" y="3208386"/>
            <a:ext cx="2805706" cy="187660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1735C9A-9620-46B4-87DF-F20826C56E38}"/>
              </a:ext>
            </a:extLst>
          </p:cNvPr>
          <p:cNvSpPr txBox="1"/>
          <p:nvPr/>
        </p:nvSpPr>
        <p:spPr>
          <a:xfrm>
            <a:off x="9167438" y="3361859"/>
            <a:ext cx="273625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A343FF"/>
                </a:solidFill>
                <a:effectLst/>
                <a:uLnTx/>
                <a:uFillTx/>
                <a:latin typeface="Helvetica" panose="020B0403020202020204" pitchFamily="34" charset="0"/>
                <a:ea typeface="+mn-ea"/>
                <a:cs typeface="+mn-cs"/>
              </a:rPr>
              <a:t>6%</a:t>
            </a:r>
            <a:br>
              <a:rPr kumimoji="0" lang="en-US" sz="24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b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‘It’s </a:t>
            </a:r>
            <a:r>
              <a:rPr kumimoji="0" lang="en-US" sz="1600" b="1" i="0" u="none" strike="noStrike" kern="1200" cap="none" spc="0" normalizeH="0" baseline="0" noProof="0">
                <a:ln>
                  <a:noFill/>
                </a:ln>
                <a:solidFill>
                  <a:srgbClr val="A343FF"/>
                </a:solidFill>
                <a:effectLst/>
                <a:uLnTx/>
                <a:uFillTx/>
                <a:latin typeface="Helvetica" panose="020B0403020202020204" pitchFamily="34" charset="0"/>
                <a:ea typeface="+mn-ea"/>
                <a:cs typeface="+mn-cs"/>
              </a:rPr>
              <a:t>hard to find the content I want</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so I opt to watch or do something else’</a:t>
            </a:r>
            <a:endParaRPr kumimoji="0" lang="en-US" sz="2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3" name="Picture 10" descr="Comcast Advertising Announces Industry-Wide Initiative to Bring Greater  Addressability to the TV Industry | Business Wire">
            <a:hlinkClick r:id="rId4"/>
            <a:extLst>
              <a:ext uri="{FF2B5EF4-FFF2-40B4-BE49-F238E27FC236}">
                <a16:creationId xmlns:a16="http://schemas.microsoft.com/office/drawing/2014/main" id="{AB6CF5D0-6C2D-AAB4-B854-524F3CA8A9C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25332" y="6017054"/>
            <a:ext cx="1054945" cy="55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005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CBB68-8B18-3ED6-9E93-42DA7210C3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07D8AB98-8ECD-51DC-2EBD-BF197E5260F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BD47D699-C898-E3EE-B702-6F6790EDD8D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7" name="TextBox 6">
            <a:extLst>
              <a:ext uri="{FF2B5EF4-FFF2-40B4-BE49-F238E27FC236}">
                <a16:creationId xmlns:a16="http://schemas.microsoft.com/office/drawing/2014/main" id="{06BF6991-BB4E-A920-96D0-DACEA62F4B56}"/>
              </a:ext>
            </a:extLst>
          </p:cNvPr>
          <p:cNvSpPr txBox="1"/>
          <p:nvPr/>
        </p:nvSpPr>
        <p:spPr>
          <a:xfrm>
            <a:off x="483207" y="6318225"/>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lang="en-US" sz="800">
                <a:solidFill>
                  <a:srgbClr val="1B1464"/>
                </a:solidFill>
                <a:latin typeface="Helvetica" panose="020B0604020202020204" pitchFamily="34" charset="0"/>
              </a:rPr>
              <a:t>LG Ad Solutions, </a:t>
            </a:r>
            <a:r>
              <a:rPr lang="en-US" sz="800" i="1">
                <a:solidFill>
                  <a:srgbClr val="1B1464"/>
                </a:solidFill>
                <a:latin typeface="Helvetica" panose="020B0604020202020204" pitchFamily="34" charset="0"/>
              </a:rPr>
              <a:t>The Big Shift: Wave III</a:t>
            </a:r>
            <a:r>
              <a:rPr lang="en-US" sz="800">
                <a:solidFill>
                  <a:srgbClr val="1B1464"/>
                </a:solidFill>
                <a:latin typeface="Helvetica" panose="020B0604020202020204" pitchFamily="34" charset="0"/>
              </a:rPr>
              <a:t>, 2024. *Note: Aided choices. </a:t>
            </a:r>
            <a:endPar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 name="Rectangle 5">
            <a:extLst>
              <a:ext uri="{FF2B5EF4-FFF2-40B4-BE49-F238E27FC236}">
                <a16:creationId xmlns:a16="http://schemas.microsoft.com/office/drawing/2014/main" id="{B1D577EE-80FE-FD1C-D225-0679463AAD84}"/>
              </a:ext>
            </a:extLst>
          </p:cNvPr>
          <p:cNvSpPr/>
          <p:nvPr/>
        </p:nvSpPr>
        <p:spPr>
          <a:xfrm>
            <a:off x="308907" y="480824"/>
            <a:ext cx="1186157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Viewers are using their TV's built-in home screens for content discovery, offering marketers the opportunity to connect within the native interface</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3A57A1F7-03AB-82FF-D3E4-AEF06DF30B43}"/>
              </a:ext>
            </a:extLst>
          </p:cNvPr>
          <p:cNvSpPr/>
          <p:nvPr/>
        </p:nvSpPr>
        <p:spPr>
          <a:xfrm>
            <a:off x="4673600" y="1685013"/>
            <a:ext cx="7518400" cy="455677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9A15C91-E84F-C47B-93D9-F43D57DCFCC2}"/>
              </a:ext>
            </a:extLst>
          </p:cNvPr>
          <p:cNvSpPr/>
          <p:nvPr/>
        </p:nvSpPr>
        <p:spPr>
          <a:xfrm>
            <a:off x="0" y="1685013"/>
            <a:ext cx="4673600" cy="4556774"/>
          </a:xfrm>
          <a:prstGeom prst="rect">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BAEFD0A-A6D0-FDBC-E7DF-B3F15293C0EC}"/>
              </a:ext>
            </a:extLst>
          </p:cNvPr>
          <p:cNvSpPr txBox="1"/>
          <p:nvPr/>
        </p:nvSpPr>
        <p:spPr>
          <a:xfrm>
            <a:off x="720839" y="2434009"/>
            <a:ext cx="323192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3462">
                  <a:solidFill>
                    <a:prstClr val="black"/>
                  </a:solidFill>
                  <a:prstDash val="solid"/>
                </a:ln>
                <a:solidFill>
                  <a:srgbClr val="FFE600"/>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2 in 5</a:t>
            </a:r>
          </a:p>
        </p:txBody>
      </p:sp>
      <p:sp>
        <p:nvSpPr>
          <p:cNvPr id="11" name="TextBox 10">
            <a:extLst>
              <a:ext uri="{FF2B5EF4-FFF2-40B4-BE49-F238E27FC236}">
                <a16:creationId xmlns:a16="http://schemas.microsoft.com/office/drawing/2014/main" id="{9ECB21F3-3874-00F5-41CB-4C1297F5AFC2}"/>
              </a:ext>
            </a:extLst>
          </p:cNvPr>
          <p:cNvSpPr txBox="1"/>
          <p:nvPr/>
        </p:nvSpPr>
        <p:spPr>
          <a:xfrm>
            <a:off x="50800" y="3868312"/>
            <a:ext cx="4572000" cy="1569660"/>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600" b="1" i="0" u="none" strike="noStrike" cap="none" spc="0" normalizeH="0" baseline="0">
                <a:ln>
                  <a:noFill/>
                </a:ln>
                <a:solidFill>
                  <a:srgbClr val="1F1A62"/>
                </a:solidFill>
                <a:effectLst/>
                <a:uLnTx/>
                <a:uFillTx/>
                <a:latin typeface="Helvetica" panose="020B0604020202020204" pitchFamily="34" charset="0"/>
                <a:ea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Helvetica" panose="020B0604020202020204" pitchFamily="34" charset="0"/>
                <a:cs typeface="+mn-cs"/>
              </a:rPr>
              <a:t>CTV users rely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FFE600"/>
                </a:solidFill>
                <a:effectLst/>
                <a:uLnTx/>
                <a:uFillTx/>
                <a:latin typeface="Helvetica" panose="020B0604020202020204" pitchFamily="34" charset="0"/>
                <a:cs typeface="+mn-cs"/>
              </a:rPr>
              <a:t>the TV home screen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Helvetica" panose="020B0604020202020204" pitchFamily="34" charset="0"/>
                <a:cs typeface="+mn-cs"/>
              </a:rPr>
              <a:t>for content recommendations as the starting point for viewing</a:t>
            </a:r>
            <a:endParaRPr kumimoji="0" lang="en-US" sz="1400" b="0" i="0" u="none" strike="noStrike" kern="1200" cap="none" spc="0" normalizeH="0" baseline="0" noProof="0">
              <a:ln>
                <a:noFill/>
              </a:ln>
              <a:solidFill>
                <a:schemeClr val="bg1"/>
              </a:solidFill>
              <a:effectLst/>
              <a:uLnTx/>
              <a:uFillTx/>
              <a:latin typeface="Helvetica" panose="020B0604020202020204" pitchFamily="34" charset="0"/>
              <a:cs typeface="+mn-cs"/>
            </a:endParaRPr>
          </a:p>
        </p:txBody>
      </p:sp>
      <p:sp>
        <p:nvSpPr>
          <p:cNvPr id="12" name="TextBox 11">
            <a:extLst>
              <a:ext uri="{FF2B5EF4-FFF2-40B4-BE49-F238E27FC236}">
                <a16:creationId xmlns:a16="http://schemas.microsoft.com/office/drawing/2014/main" id="{446C1509-8B6E-4CBB-03AD-1DE167E1839D}"/>
              </a:ext>
            </a:extLst>
          </p:cNvPr>
          <p:cNvSpPr txBox="1"/>
          <p:nvPr/>
        </p:nvSpPr>
        <p:spPr>
          <a:xfrm>
            <a:off x="5792352" y="1990002"/>
            <a:ext cx="52808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Top Content Recommendation Sources*</a:t>
            </a:r>
            <a:endParaRPr kumimoji="0" lang="en-US" sz="16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4" name="Chart 13">
            <a:extLst>
              <a:ext uri="{FF2B5EF4-FFF2-40B4-BE49-F238E27FC236}">
                <a16:creationId xmlns:a16="http://schemas.microsoft.com/office/drawing/2014/main" id="{B60974D9-222A-7DAF-0962-F8DF768CDD85}"/>
              </a:ext>
            </a:extLst>
          </p:cNvPr>
          <p:cNvGraphicFramePr/>
          <p:nvPr>
            <p:extLst>
              <p:ext uri="{D42A27DB-BD31-4B8C-83A1-F6EECF244321}">
                <p14:modId xmlns:p14="http://schemas.microsoft.com/office/powerpoint/2010/main" val="945981639"/>
              </p:ext>
            </p:extLst>
          </p:nvPr>
        </p:nvGraphicFramePr>
        <p:xfrm>
          <a:off x="4868221" y="2547042"/>
          <a:ext cx="7129158" cy="3518091"/>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descr="LG Ad Solutions">
            <a:hlinkClick r:id="rId4"/>
            <a:extLst>
              <a:ext uri="{FF2B5EF4-FFF2-40B4-BE49-F238E27FC236}">
                <a16:creationId xmlns:a16="http://schemas.microsoft.com/office/drawing/2014/main" id="{3CF4B24D-9A4B-377E-4A43-C311BDC6EA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306" b="18487"/>
          <a:stretch/>
        </p:blipFill>
        <p:spPr bwMode="auto">
          <a:xfrm>
            <a:off x="10834001" y="6257365"/>
            <a:ext cx="1317171" cy="27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998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C878BD66-BBC4-3726-EE1F-17089D1C89C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1ED556F-26AC-9BB6-A59E-66BBC930C1BE}"/>
              </a:ext>
            </a:extLst>
          </p:cNvPr>
          <p:cNvSpPr txBox="1"/>
          <p:nvPr/>
        </p:nvSpPr>
        <p:spPr>
          <a:xfrm>
            <a:off x="382081" y="3434080"/>
            <a:ext cx="7545962" cy="156966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200" i="0" u="none" strike="noStrike" cap="none" spc="0" normalizeH="0" baseline="0">
                <a:ln>
                  <a:noFill/>
                </a:ln>
                <a:solidFill>
                  <a:prstClr val="white"/>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Helvetica" pitchFamily="2" charset="0"/>
                <a:ea typeface="+mn-ea"/>
                <a:cs typeface="+mn-cs"/>
              </a:rPr>
              <a:t>Consumers are now more likely to </a:t>
            </a:r>
            <a:br>
              <a:rPr kumimoji="0" lang="en-US" sz="32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3200" b="0" i="0" u="none" strike="noStrike" kern="1200" cap="none" spc="0" normalizeH="0" baseline="0" noProof="0">
                <a:ln>
                  <a:noFill/>
                </a:ln>
                <a:solidFill>
                  <a:prstClr val="white"/>
                </a:solidFill>
                <a:effectLst/>
                <a:uLnTx/>
                <a:uFillTx/>
                <a:latin typeface="Helvetica" pitchFamily="2" charset="0"/>
                <a:ea typeface="+mn-ea"/>
                <a:cs typeface="+mn-cs"/>
              </a:rPr>
              <a:t>adopt </a:t>
            </a: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free streaming services &amp; </a:t>
            </a:r>
            <a:b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ad-supported tiers </a:t>
            </a:r>
            <a:r>
              <a:rPr kumimoji="0" lang="en-US" sz="3200" i="0" u="none" strike="noStrike" kern="1200" cap="none" spc="0" normalizeH="0" baseline="0" noProof="0">
                <a:ln>
                  <a:noFill/>
                </a:ln>
                <a:solidFill>
                  <a:prstClr val="white"/>
                </a:solidFill>
                <a:effectLst/>
                <a:uLnTx/>
                <a:uFillTx/>
                <a:latin typeface="Helvetica" pitchFamily="2" charset="0"/>
                <a:ea typeface="+mn-ea"/>
                <a:cs typeface="+mn-cs"/>
              </a:rPr>
              <a:t>than ad-free options</a:t>
            </a:r>
          </a:p>
        </p:txBody>
      </p:sp>
      <p:sp>
        <p:nvSpPr>
          <p:cNvPr id="2" name="TextBox 1">
            <a:extLst>
              <a:ext uri="{FF2B5EF4-FFF2-40B4-BE49-F238E27FC236}">
                <a16:creationId xmlns:a16="http://schemas.microsoft.com/office/drawing/2014/main" id="{7978AFE2-6164-C54B-B04F-D2B5DCD8EAD6}"/>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Helvetica" pitchFamily="2" charset="0"/>
                <a:ea typeface="+mn-ea"/>
                <a:cs typeface="+mn-cs"/>
              </a:rPr>
              <a:t>3</a:t>
            </a:r>
          </a:p>
        </p:txBody>
      </p:sp>
    </p:spTree>
    <p:extLst>
      <p:ext uri="{BB962C8B-B14F-4D97-AF65-F5344CB8AC3E}">
        <p14:creationId xmlns:p14="http://schemas.microsoft.com/office/powerpoint/2010/main" val="2934742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E893-CFB6-E333-CE03-9906FC76A6E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E7AF142-2198-611E-83DD-8E21F5F8E8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765230"/>
            <a:ext cx="4952511" cy="4059825"/>
          </a:xfrm>
          <a:prstGeom prst="rect">
            <a:avLst/>
          </a:prstGeom>
        </p:spPr>
      </p:pic>
      <p:sp>
        <p:nvSpPr>
          <p:cNvPr id="8" name="Rectangle 7">
            <a:extLst>
              <a:ext uri="{FF2B5EF4-FFF2-40B4-BE49-F238E27FC236}">
                <a16:creationId xmlns:a16="http://schemas.microsoft.com/office/drawing/2014/main" id="{442F9D24-579D-4CB0-C280-F2DAB30E3CD7}"/>
              </a:ext>
            </a:extLst>
          </p:cNvPr>
          <p:cNvSpPr/>
          <p:nvPr/>
        </p:nvSpPr>
        <p:spPr>
          <a:xfrm>
            <a:off x="4952510" y="1765230"/>
            <a:ext cx="7239057" cy="405982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C46334E0-B4F9-A0D2-7BED-3C7603F8DA7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6" name="Slide Number Placeholder 5">
            <a:extLst>
              <a:ext uri="{FF2B5EF4-FFF2-40B4-BE49-F238E27FC236}">
                <a16:creationId xmlns:a16="http://schemas.microsoft.com/office/drawing/2014/main" id="{4ED04B2D-E02E-6B49-563A-0BDA19A2D99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7" name="Rectangle 26">
            <a:extLst>
              <a:ext uri="{FF2B5EF4-FFF2-40B4-BE49-F238E27FC236}">
                <a16:creationId xmlns:a16="http://schemas.microsoft.com/office/drawing/2014/main" id="{4E10B948-16FB-7C17-68E0-2B06ADF6023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4" name="TextBox 13">
            <a:extLst>
              <a:ext uri="{FF2B5EF4-FFF2-40B4-BE49-F238E27FC236}">
                <a16:creationId xmlns:a16="http://schemas.microsoft.com/office/drawing/2014/main" id="{C8EC65AA-32D6-DEDC-6D93-FB43C99C5A60}"/>
              </a:ext>
            </a:extLst>
          </p:cNvPr>
          <p:cNvSpPr txBox="1"/>
          <p:nvPr/>
        </p:nvSpPr>
        <p:spPr>
          <a:xfrm>
            <a:off x="511599" y="6190633"/>
            <a:ext cx="10121850" cy="34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Source: VAB analysis of MRI-Simmons November 2022 &amp; March 2024 Cord Evolution Study, A18+.</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‘I prefer streaming free video content with ads/commercials instead of paying for a subscription without ads/commercials’ (</a:t>
            </a:r>
            <a:r>
              <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strongly / somewhat agree). Base = ‘Streamed in the past 12 months’. </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Download VAB’s </a:t>
            </a:r>
            <a:r>
              <a:rPr lang="en-US" sz="800" b="1" dirty="0">
                <a:solidFill>
                  <a:srgbClr val="E84A99"/>
                </a:solidFill>
                <a:latin typeface="Helvetica" panose="020B0604020202020204" pitchFamily="34" charset="0"/>
                <a:cs typeface="Helvetica" panose="020B0604020202020204" pitchFamily="34" charset="0"/>
              </a:rPr>
              <a:t>‘</a:t>
            </a:r>
            <a:r>
              <a:rPr lang="en-US" sz="800" b="1" i="1" dirty="0">
                <a:solidFill>
                  <a:srgbClr val="E84A99"/>
                </a:solidFill>
                <a:latin typeface="Helvetica" panose="020B0604020202020204" pitchFamily="34" charset="0"/>
                <a:cs typeface="Helvetica" panose="020B0604020202020204" pitchFamily="34" charset="0"/>
                <a:hlinkClick r:id="rId5">
                  <a:extLst>
                    <a:ext uri="{A12FA001-AC4F-418D-AE19-62706E023703}">
                      <ahyp:hlinkClr xmlns:ahyp="http://schemas.microsoft.com/office/drawing/2018/hyperlinkcolor" val="tx"/>
                    </a:ext>
                  </a:extLst>
                </a:hlinkClick>
              </a:rPr>
              <a:t>Advertising Accelerated</a:t>
            </a:r>
            <a:r>
              <a:rPr lang="en-US" sz="800" b="1" i="1" dirty="0">
                <a:solidFill>
                  <a:srgbClr val="ED3C8D"/>
                </a:solidFill>
                <a:latin typeface="Helvetica" panose="020B0604020202020204" pitchFamily="34" charset="0"/>
                <a:cs typeface="Helvetica" panose="020B0604020202020204" pitchFamily="34" charset="0"/>
              </a:rPr>
              <a:t>’</a:t>
            </a:r>
            <a:r>
              <a:rPr kumimoji="0" lang="en-US" sz="80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to learn more. </a:t>
            </a:r>
            <a:endPar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16" name="TextBox 15">
            <a:extLst>
              <a:ext uri="{FF2B5EF4-FFF2-40B4-BE49-F238E27FC236}">
                <a16:creationId xmlns:a16="http://schemas.microsoft.com/office/drawing/2014/main" id="{4642D140-98C5-F3D4-CC0D-271099F01AE8}"/>
              </a:ext>
            </a:extLst>
          </p:cNvPr>
          <p:cNvSpPr txBox="1"/>
          <p:nvPr/>
        </p:nvSpPr>
        <p:spPr>
          <a:xfrm>
            <a:off x="5295002" y="1996784"/>
            <a:ext cx="6554564"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‘I </a:t>
            </a:r>
            <a:r>
              <a:rPr kumimoji="0" lang="en-US" sz="1600" b="1" i="0" u="sng"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prefer streaming free video content with ads / commercials </a:t>
            </a:r>
            <a:r>
              <a:rPr kumimoji="0" lang="en-US" sz="1600" b="1"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instead of paying for a subscription without ads / commercials’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of video streamers that agree</a:t>
            </a:r>
          </a:p>
        </p:txBody>
      </p:sp>
      <p:graphicFrame>
        <p:nvGraphicFramePr>
          <p:cNvPr id="7" name="Chart 6">
            <a:extLst>
              <a:ext uri="{FF2B5EF4-FFF2-40B4-BE49-F238E27FC236}">
                <a16:creationId xmlns:a16="http://schemas.microsoft.com/office/drawing/2014/main" id="{8B3DF03B-76F9-AD2C-32E9-54BA0FB3DC3D}"/>
              </a:ext>
            </a:extLst>
          </p:cNvPr>
          <p:cNvGraphicFramePr/>
          <p:nvPr/>
        </p:nvGraphicFramePr>
        <p:xfrm>
          <a:off x="5044439" y="2797004"/>
          <a:ext cx="7126041" cy="28049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3A8A74EE-BB53-9A0F-F27E-D08CD6312716}"/>
              </a:ext>
            </a:extLst>
          </p:cNvPr>
          <p:cNvGraphicFramePr/>
          <p:nvPr/>
        </p:nvGraphicFramePr>
        <p:xfrm>
          <a:off x="5043949" y="5353746"/>
          <a:ext cx="6935590" cy="472173"/>
        </p:xfrm>
        <a:graphic>
          <a:graphicData uri="http://schemas.openxmlformats.org/drawingml/2006/chart">
            <c:chart xmlns:c="http://schemas.openxmlformats.org/drawingml/2006/chart" xmlns:r="http://schemas.openxmlformats.org/officeDocument/2006/relationships" r:id="rId7"/>
          </a:graphicData>
        </a:graphic>
      </p:graphicFrame>
      <p:sp>
        <p:nvSpPr>
          <p:cNvPr id="2" name="Rectangle 1">
            <a:extLst>
              <a:ext uri="{FF2B5EF4-FFF2-40B4-BE49-F238E27FC236}">
                <a16:creationId xmlns:a16="http://schemas.microsoft.com/office/drawing/2014/main" id="{EA049BE1-4328-A07D-F843-E8894C44CEDF}"/>
              </a:ext>
            </a:extLst>
          </p:cNvPr>
          <p:cNvSpPr/>
          <p:nvPr/>
        </p:nvSpPr>
        <p:spPr>
          <a:xfrm>
            <a:off x="308907" y="480824"/>
            <a:ext cx="1132466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Two-thirds of audiences prefer ad-supported services and tiers due to the cost benefit and value exchange of ads in streaming</a:t>
            </a:r>
          </a:p>
        </p:txBody>
      </p:sp>
      <p:pic>
        <p:nvPicPr>
          <p:cNvPr id="5122" name="Picture 2" descr="Brand Assets - MRI-Simmons">
            <a:hlinkClick r:id="rId8"/>
            <a:extLst>
              <a:ext uri="{FF2B5EF4-FFF2-40B4-BE49-F238E27FC236}">
                <a16:creationId xmlns:a16="http://schemas.microsoft.com/office/drawing/2014/main" id="{15674196-1E5D-D3B0-FABB-C174F76BAF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73084" y="6136750"/>
            <a:ext cx="1615334" cy="316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05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3C3CB7-486A-1516-6F40-B18C8273CD25}"/>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38433CD-088A-EC33-A10D-5D7A4CF1023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B1D35E44-7925-36C4-F5D3-146B0CBF0A4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69DE64FF-C641-19A1-3E74-AD51BFB2FFA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6" name="TextBox 5">
            <a:extLst>
              <a:ext uri="{FF2B5EF4-FFF2-40B4-BE49-F238E27FC236}">
                <a16:creationId xmlns:a16="http://schemas.microsoft.com/office/drawing/2014/main" id="{D051F7AA-C13D-2E0B-293E-7BD3D6F4B21D}"/>
              </a:ext>
            </a:extLst>
          </p:cNvPr>
          <p:cNvSpPr txBox="1"/>
          <p:nvPr/>
        </p:nvSpPr>
        <p:spPr>
          <a:xfrm>
            <a:off x="483207" y="6338545"/>
            <a:ext cx="1168727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lang="en-US" sz="700">
                <a:solidFill>
                  <a:srgbClr val="1B1464"/>
                </a:solidFill>
                <a:latin typeface="Helvetica" panose="020B0604020202020204" pitchFamily="34" charset="0"/>
              </a:rPr>
              <a:t>Antenna. U.S. only. Excludes free tiers, MVPD + Telco Distribution, and select Bundles. Services include AMC+, Apple TV+, BET+, Discovery+, Disney+, Hulu, Max, Netflix, Paramount+, Peacock and Starz. AMC+ does not include Direct distribution. </a:t>
            </a:r>
            <a:endParaRPr kumimoji="0" lang="en-US" sz="7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7" name="Rectangle 6">
            <a:extLst>
              <a:ext uri="{FF2B5EF4-FFF2-40B4-BE49-F238E27FC236}">
                <a16:creationId xmlns:a16="http://schemas.microsoft.com/office/drawing/2014/main" id="{F51BE235-8156-64D7-97E6-BB31CE2A6994}"/>
              </a:ext>
            </a:extLst>
          </p:cNvPr>
          <p:cNvSpPr/>
          <p:nvPr/>
        </p:nvSpPr>
        <p:spPr>
          <a:xfrm>
            <a:off x="308907" y="480824"/>
            <a:ext cx="1186157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Most new subscriptions are for ad-supported tiers now, reflecting a shift in consumer preference towards cost-saving options with ads</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35D0F336-D190-EE8F-65BB-648D5F751FD5}"/>
              </a:ext>
            </a:extLst>
          </p:cNvPr>
          <p:cNvSpPr txBox="1"/>
          <p:nvPr/>
        </p:nvSpPr>
        <p:spPr>
          <a:xfrm>
            <a:off x="2230120" y="1894363"/>
            <a:ext cx="7731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Select SVOD Gross Adds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1B1464"/>
                </a:solidFill>
                <a:latin typeface="Helvetica" panose="020B0604020202020204" pitchFamily="34" charset="0"/>
                <a:cs typeface="Helvetica" panose="020B0604020202020204" pitchFamily="34" charset="0"/>
              </a:rPr>
              <a:t>Ad-Free vs. Ad-Supported</a:t>
            </a:r>
            <a:endParaRPr kumimoji="0" lang="en-US" sz="16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2" name="Chart 11">
            <a:extLst>
              <a:ext uri="{FF2B5EF4-FFF2-40B4-BE49-F238E27FC236}">
                <a16:creationId xmlns:a16="http://schemas.microsoft.com/office/drawing/2014/main" id="{FBF07BA8-37E6-8069-1CB5-D1B50173AB3D}"/>
              </a:ext>
            </a:extLst>
          </p:cNvPr>
          <p:cNvGraphicFramePr/>
          <p:nvPr>
            <p:extLst>
              <p:ext uri="{D42A27DB-BD31-4B8C-83A1-F6EECF244321}">
                <p14:modId xmlns:p14="http://schemas.microsoft.com/office/powerpoint/2010/main" val="2353297400"/>
              </p:ext>
            </p:extLst>
          </p:nvPr>
        </p:nvGraphicFramePr>
        <p:xfrm>
          <a:off x="352574" y="2659636"/>
          <a:ext cx="11486853" cy="3478697"/>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3521CADE-BCE9-836C-DBD5-DFEA7CE74FAB}"/>
              </a:ext>
            </a:extLst>
          </p:cNvPr>
          <p:cNvSpPr/>
          <p:nvPr/>
        </p:nvSpPr>
        <p:spPr>
          <a:xfrm>
            <a:off x="9349549" y="2830749"/>
            <a:ext cx="2237362" cy="3355942"/>
          </a:xfrm>
          <a:prstGeom prst="rect">
            <a:avLst/>
          </a:prstGeom>
          <a:noFill/>
          <a:ln w="3810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432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text on a black background&#10;&#10;Description automatically generated">
            <a:hlinkClick r:id="rId2"/>
            <a:extLst>
              <a:ext uri="{FF2B5EF4-FFF2-40B4-BE49-F238E27FC236}">
                <a16:creationId xmlns:a16="http://schemas.microsoft.com/office/drawing/2014/main" id="{8E6383D9-5BF0-C626-B1A3-5DB5F37C7CAA}"/>
              </a:ext>
            </a:extLst>
          </p:cNvPr>
          <p:cNvPicPr>
            <a:picLocks noChangeAspect="1"/>
          </p:cNvPicPr>
          <p:nvPr/>
        </p:nvPicPr>
        <p:blipFill>
          <a:blip r:embed="rId3"/>
          <a:stretch>
            <a:fillRect/>
          </a:stretch>
        </p:blipFill>
        <p:spPr>
          <a:xfrm>
            <a:off x="10884690" y="6230116"/>
            <a:ext cx="1237801" cy="318263"/>
          </a:xfrm>
          <a:prstGeom prst="rect">
            <a:avLst/>
          </a:prstGeom>
        </p:spPr>
      </p:pic>
      <p:pic>
        <p:nvPicPr>
          <p:cNvPr id="2" name="Picture 1">
            <a:extLst>
              <a:ext uri="{FF2B5EF4-FFF2-40B4-BE49-F238E27FC236}">
                <a16:creationId xmlns:a16="http://schemas.microsoft.com/office/drawing/2014/main" id="{64EC1ADE-AFA9-5CBD-446C-0C093CC9210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38A3A21C-99F2-F8F3-B1EC-9C324217496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DD1496FC-0CC7-7461-B707-1757758E782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1638741A-22D9-02CF-0C41-D2F49C085739}"/>
              </a:ext>
            </a:extLst>
          </p:cNvPr>
          <p:cNvSpPr/>
          <p:nvPr/>
        </p:nvSpPr>
        <p:spPr>
          <a:xfrm>
            <a:off x="308907" y="480824"/>
            <a:ext cx="1158823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In addition to cost savings, consumers are OK with ad-supported tiers because they are used to seeing ads everywhere else online and offline</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39A54668-6A7F-DFAB-E369-798F7A936071}"/>
              </a:ext>
            </a:extLst>
          </p:cNvPr>
          <p:cNvSpPr/>
          <p:nvPr/>
        </p:nvSpPr>
        <p:spPr>
          <a:xfrm>
            <a:off x="0" y="1685013"/>
            <a:ext cx="8138160" cy="455677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E53FC89-F9C5-8B34-1F25-75E6E0AE8B9D}"/>
              </a:ext>
            </a:extLst>
          </p:cNvPr>
          <p:cNvSpPr txBox="1"/>
          <p:nvPr/>
        </p:nvSpPr>
        <p:spPr>
          <a:xfrm>
            <a:off x="203199" y="1887656"/>
            <a:ext cx="7731763" cy="399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What are some reasons you would opt for a lower-cost ad-supported tier?</a:t>
            </a:r>
            <a:endParaRPr kumimoji="0" lang="en-US" sz="16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7" name="TextBox 6">
            <a:extLst>
              <a:ext uri="{FF2B5EF4-FFF2-40B4-BE49-F238E27FC236}">
                <a16:creationId xmlns:a16="http://schemas.microsoft.com/office/drawing/2014/main" id="{534D94DD-F11F-8311-4467-A530F192D12A}"/>
              </a:ext>
            </a:extLst>
          </p:cNvPr>
          <p:cNvSpPr txBox="1"/>
          <p:nvPr/>
        </p:nvSpPr>
        <p:spPr>
          <a:xfrm>
            <a:off x="483207" y="6224056"/>
            <a:ext cx="9926886" cy="31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604020202020204" pitchFamily="34" charset="0"/>
              </a:rPr>
              <a:t>DISQO, </a:t>
            </a:r>
            <a:r>
              <a:rPr lang="en-US" sz="800" i="1" dirty="0">
                <a:solidFill>
                  <a:srgbClr val="1B1464"/>
                </a:solidFill>
                <a:latin typeface="Helvetica" panose="020B0604020202020204" pitchFamily="34" charset="0"/>
              </a:rPr>
              <a:t>Ad-Supported Streaming TV: Optimizing brand experience in the fast-evolving streaming landscape</a:t>
            </a:r>
            <a:r>
              <a:rPr lang="en-US" sz="800" dirty="0">
                <a:solidFill>
                  <a:srgbClr val="1B1464"/>
                </a:solidFill>
                <a:latin typeface="Helvetica" panose="020B0604020202020204" pitchFamily="34" charset="0"/>
              </a:rPr>
              <a:t>, 2024. Based on survey of 17,788 U.S. adults from DISQO’s first-party audience, between 12/28/23 – 12/30/23. Q: What are some reasons you would opt for a lower-cost ad-supported tier?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13" name="Picture 12" descr="A blue tag with a percent sign and a dollar sign&#10;&#10;Description automatically generated">
            <a:extLst>
              <a:ext uri="{FF2B5EF4-FFF2-40B4-BE49-F238E27FC236}">
                <a16:creationId xmlns:a16="http://schemas.microsoft.com/office/drawing/2014/main" id="{F7DEC44B-F46F-7635-0B95-D02E57F6B0E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138160" y="1685013"/>
            <a:ext cx="4053840" cy="4556774"/>
          </a:xfrm>
          <a:prstGeom prst="rect">
            <a:avLst/>
          </a:prstGeom>
        </p:spPr>
      </p:pic>
      <p:graphicFrame>
        <p:nvGraphicFramePr>
          <p:cNvPr id="17" name="Chart 16">
            <a:extLst>
              <a:ext uri="{FF2B5EF4-FFF2-40B4-BE49-F238E27FC236}">
                <a16:creationId xmlns:a16="http://schemas.microsoft.com/office/drawing/2014/main" id="{E1950B17-561A-840B-31C2-5A116388A281}"/>
              </a:ext>
            </a:extLst>
          </p:cNvPr>
          <p:cNvGraphicFramePr/>
          <p:nvPr>
            <p:extLst>
              <p:ext uri="{D42A27DB-BD31-4B8C-83A1-F6EECF244321}">
                <p14:modId xmlns:p14="http://schemas.microsoft.com/office/powerpoint/2010/main" val="2987365099"/>
              </p:ext>
            </p:extLst>
          </p:nvPr>
        </p:nvGraphicFramePr>
        <p:xfrm>
          <a:off x="203199" y="2478291"/>
          <a:ext cx="7731763" cy="353963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18500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C878BD66-BBC4-3726-EE1F-17089D1C89C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1ED556F-26AC-9BB6-A59E-66BBC930C1BE}"/>
              </a:ext>
            </a:extLst>
          </p:cNvPr>
          <p:cNvSpPr txBox="1"/>
          <p:nvPr/>
        </p:nvSpPr>
        <p:spPr>
          <a:xfrm>
            <a:off x="382081" y="3434080"/>
            <a:ext cx="7857247" cy="156966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200" i="0" u="none" strike="noStrike" cap="none" spc="0" normalizeH="0" baseline="0">
                <a:ln>
                  <a:noFill/>
                </a:ln>
                <a:solidFill>
                  <a:prstClr val="white"/>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Helvetica" pitchFamily="2" charset="0"/>
                <a:ea typeface="+mn-ea"/>
                <a:cs typeface="+mn-cs"/>
              </a:rPr>
              <a:t>As </a:t>
            </a:r>
            <a:r>
              <a:rPr lang="en-US" b="1"/>
              <a:t>subscriber churn rises</a:t>
            </a:r>
            <a:r>
              <a:rPr lang="en-US"/>
              <a:t>, more consumers are replacing subscriptions with ad-supported services</a:t>
            </a:r>
            <a:endParaRPr kumimoji="0" lang="en-US" sz="32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TextBox 1">
            <a:extLst>
              <a:ext uri="{FF2B5EF4-FFF2-40B4-BE49-F238E27FC236}">
                <a16:creationId xmlns:a16="http://schemas.microsoft.com/office/drawing/2014/main" id="{7978AFE2-6164-C54B-B04F-D2B5DCD8EAD6}"/>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Helvetica" pitchFamily="2" charset="0"/>
                <a:ea typeface="+mn-ea"/>
                <a:cs typeface="+mn-cs"/>
              </a:rPr>
              <a:t>4</a:t>
            </a:r>
          </a:p>
        </p:txBody>
      </p:sp>
    </p:spTree>
    <p:extLst>
      <p:ext uri="{BB962C8B-B14F-4D97-AF65-F5344CB8AC3E}">
        <p14:creationId xmlns:p14="http://schemas.microsoft.com/office/powerpoint/2010/main" val="1653125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1D3F87-F755-606E-F5C7-989EE0A4D068}"/>
              </a:ext>
            </a:extLst>
          </p:cNvPr>
          <p:cNvSpPr/>
          <p:nvPr/>
        </p:nvSpPr>
        <p:spPr>
          <a:xfrm>
            <a:off x="278223" y="2386571"/>
            <a:ext cx="2649741" cy="356789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7EF1DA7-7A50-E4FA-F314-999BC50465C9}"/>
              </a:ext>
            </a:extLst>
          </p:cNvPr>
          <p:cNvSpPr/>
          <p:nvPr/>
        </p:nvSpPr>
        <p:spPr>
          <a:xfrm>
            <a:off x="3273494" y="2386571"/>
            <a:ext cx="2649741" cy="356789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E4B9E42-821F-6079-5424-8CA3C32D543B}"/>
              </a:ext>
            </a:extLst>
          </p:cNvPr>
          <p:cNvSpPr/>
          <p:nvPr/>
        </p:nvSpPr>
        <p:spPr>
          <a:xfrm>
            <a:off x="6268765" y="2386571"/>
            <a:ext cx="2649741" cy="356789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9D7E236-EBBD-3539-C5BF-EE4A92C29C71}"/>
              </a:ext>
            </a:extLst>
          </p:cNvPr>
          <p:cNvSpPr/>
          <p:nvPr/>
        </p:nvSpPr>
        <p:spPr>
          <a:xfrm>
            <a:off x="9264036" y="2386571"/>
            <a:ext cx="2649741" cy="356789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E263224-E3E0-BC52-9F64-A16A8085F7F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E67FF910-3EA8-C6DF-E30F-EFBCDDA7E8C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9C556F98-9155-A17A-C4E5-F9414173861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5" name="Rectangle 4">
            <a:extLst>
              <a:ext uri="{FF2B5EF4-FFF2-40B4-BE49-F238E27FC236}">
                <a16:creationId xmlns:a16="http://schemas.microsoft.com/office/drawing/2014/main" id="{D365A8A1-AFDD-F77C-E150-CFE913FCFFCA}"/>
              </a:ext>
            </a:extLst>
          </p:cNvPr>
          <p:cNvSpPr/>
          <p:nvPr/>
        </p:nvSpPr>
        <p:spPr>
          <a:xfrm>
            <a:off x="308907" y="480824"/>
            <a:ext cx="1132466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Churn is often driven by 'subscription cycling,' where viewers sign up for a specific show and cancel once it ends</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graphicFrame>
        <p:nvGraphicFramePr>
          <p:cNvPr id="14" name="Chart 13">
            <a:extLst>
              <a:ext uri="{FF2B5EF4-FFF2-40B4-BE49-F238E27FC236}">
                <a16:creationId xmlns:a16="http://schemas.microsoft.com/office/drawing/2014/main" id="{32550A9F-E2EE-AF86-693E-513DF7C67A2A}"/>
              </a:ext>
            </a:extLst>
          </p:cNvPr>
          <p:cNvGraphicFramePr/>
          <p:nvPr>
            <p:extLst>
              <p:ext uri="{D42A27DB-BD31-4B8C-83A1-F6EECF244321}">
                <p14:modId xmlns:p14="http://schemas.microsoft.com/office/powerpoint/2010/main" val="930203274"/>
              </p:ext>
            </p:extLst>
          </p:nvPr>
        </p:nvGraphicFramePr>
        <p:xfrm>
          <a:off x="323103" y="2797677"/>
          <a:ext cx="2559979" cy="2745685"/>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0CBC50D8-28DF-CCE2-1745-FF6532DE2F0D}"/>
              </a:ext>
            </a:extLst>
          </p:cNvPr>
          <p:cNvSpPr txBox="1"/>
          <p:nvPr/>
        </p:nvSpPr>
        <p:spPr>
          <a:xfrm>
            <a:off x="1843532" y="1879115"/>
            <a:ext cx="85049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U.S. adults planning to subscription cycle in the next 6 months</a:t>
            </a:r>
            <a:endParaRPr kumimoji="0" lang="en-US" sz="16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6" name="Chart 15">
            <a:extLst>
              <a:ext uri="{FF2B5EF4-FFF2-40B4-BE49-F238E27FC236}">
                <a16:creationId xmlns:a16="http://schemas.microsoft.com/office/drawing/2014/main" id="{068B4FDC-983A-C05E-5E30-65F91BAA67A8}"/>
              </a:ext>
            </a:extLst>
          </p:cNvPr>
          <p:cNvGraphicFramePr/>
          <p:nvPr>
            <p:extLst>
              <p:ext uri="{D42A27DB-BD31-4B8C-83A1-F6EECF244321}">
                <p14:modId xmlns:p14="http://schemas.microsoft.com/office/powerpoint/2010/main" val="1086078488"/>
              </p:ext>
            </p:extLst>
          </p:nvPr>
        </p:nvGraphicFramePr>
        <p:xfrm>
          <a:off x="3318374" y="2797677"/>
          <a:ext cx="2559979" cy="27456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5D8860D9-11F4-D430-3162-7FB7C59E6F93}"/>
              </a:ext>
            </a:extLst>
          </p:cNvPr>
          <p:cNvGraphicFramePr/>
          <p:nvPr>
            <p:extLst>
              <p:ext uri="{D42A27DB-BD31-4B8C-83A1-F6EECF244321}">
                <p14:modId xmlns:p14="http://schemas.microsoft.com/office/powerpoint/2010/main" val="1084813793"/>
              </p:ext>
            </p:extLst>
          </p:nvPr>
        </p:nvGraphicFramePr>
        <p:xfrm>
          <a:off x="6313645" y="2797677"/>
          <a:ext cx="2559979" cy="27456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46775F18-D831-D7BD-5DE1-008D3A0A5F71}"/>
              </a:ext>
            </a:extLst>
          </p:cNvPr>
          <p:cNvGraphicFramePr/>
          <p:nvPr>
            <p:extLst>
              <p:ext uri="{D42A27DB-BD31-4B8C-83A1-F6EECF244321}">
                <p14:modId xmlns:p14="http://schemas.microsoft.com/office/powerpoint/2010/main" val="2337432639"/>
              </p:ext>
            </p:extLst>
          </p:nvPr>
        </p:nvGraphicFramePr>
        <p:xfrm>
          <a:off x="9308918" y="2797677"/>
          <a:ext cx="2559979" cy="2745685"/>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18">
            <a:extLst>
              <a:ext uri="{FF2B5EF4-FFF2-40B4-BE49-F238E27FC236}">
                <a16:creationId xmlns:a16="http://schemas.microsoft.com/office/drawing/2014/main" id="{E8334708-C3F7-E81B-40C5-379B7CAA13FB}"/>
              </a:ext>
            </a:extLst>
          </p:cNvPr>
          <p:cNvSpPr txBox="1"/>
          <p:nvPr/>
        </p:nvSpPr>
        <p:spPr>
          <a:xfrm>
            <a:off x="1068834" y="4015737"/>
            <a:ext cx="1068516" cy="552784"/>
          </a:xfrm>
          <a:prstGeom prst="rect">
            <a:avLst/>
          </a:prstGeom>
          <a:noFill/>
        </p:spPr>
        <p:txBody>
          <a:bodyPr wrap="square" rtlCol="0">
            <a:spAutoFit/>
          </a:bodyPr>
          <a:lstStyle/>
          <a:p>
            <a:pPr algn="ctr"/>
            <a:r>
              <a:rPr lang="en-US" sz="3200" b="1">
                <a:solidFill>
                  <a:srgbClr val="1F1A62"/>
                </a:solidFill>
                <a:latin typeface="Helvetica" panose="020B0403020202020204" pitchFamily="34" charset="0"/>
              </a:rPr>
              <a:t>67%</a:t>
            </a:r>
          </a:p>
        </p:txBody>
      </p:sp>
      <p:sp>
        <p:nvSpPr>
          <p:cNvPr id="20" name="TextBox 19">
            <a:extLst>
              <a:ext uri="{FF2B5EF4-FFF2-40B4-BE49-F238E27FC236}">
                <a16:creationId xmlns:a16="http://schemas.microsoft.com/office/drawing/2014/main" id="{2F595C6B-80D1-9CE4-DE5D-D3297D55F3DD}"/>
              </a:ext>
            </a:extLst>
          </p:cNvPr>
          <p:cNvSpPr txBox="1"/>
          <p:nvPr/>
        </p:nvSpPr>
        <p:spPr>
          <a:xfrm>
            <a:off x="4064105" y="4015737"/>
            <a:ext cx="1068516" cy="584775"/>
          </a:xfrm>
          <a:prstGeom prst="rect">
            <a:avLst/>
          </a:prstGeom>
          <a:noFill/>
        </p:spPr>
        <p:txBody>
          <a:bodyPr wrap="square" rtlCol="0">
            <a:spAutoFit/>
          </a:bodyPr>
          <a:lstStyle/>
          <a:p>
            <a:pPr algn="ctr"/>
            <a:r>
              <a:rPr lang="en-US" sz="3200" b="1">
                <a:solidFill>
                  <a:srgbClr val="1F1A62"/>
                </a:solidFill>
                <a:latin typeface="Helvetica" panose="020B0403020202020204" pitchFamily="34" charset="0"/>
              </a:rPr>
              <a:t>76%</a:t>
            </a:r>
          </a:p>
        </p:txBody>
      </p:sp>
      <p:sp>
        <p:nvSpPr>
          <p:cNvPr id="21" name="TextBox 20">
            <a:extLst>
              <a:ext uri="{FF2B5EF4-FFF2-40B4-BE49-F238E27FC236}">
                <a16:creationId xmlns:a16="http://schemas.microsoft.com/office/drawing/2014/main" id="{81F6D996-5C7B-896C-8DAD-FEEB0576DD5E}"/>
              </a:ext>
            </a:extLst>
          </p:cNvPr>
          <p:cNvSpPr txBox="1"/>
          <p:nvPr/>
        </p:nvSpPr>
        <p:spPr>
          <a:xfrm>
            <a:off x="7059376" y="4015737"/>
            <a:ext cx="1068516" cy="584775"/>
          </a:xfrm>
          <a:prstGeom prst="rect">
            <a:avLst/>
          </a:prstGeom>
          <a:noFill/>
        </p:spPr>
        <p:txBody>
          <a:bodyPr wrap="square" rtlCol="0">
            <a:spAutoFit/>
          </a:bodyPr>
          <a:lstStyle/>
          <a:p>
            <a:pPr algn="ctr"/>
            <a:r>
              <a:rPr lang="en-US" sz="3200" b="1">
                <a:solidFill>
                  <a:srgbClr val="1F1A62"/>
                </a:solidFill>
                <a:latin typeface="Helvetica" panose="020B0403020202020204" pitchFamily="34" charset="0"/>
              </a:rPr>
              <a:t>66%</a:t>
            </a:r>
          </a:p>
        </p:txBody>
      </p:sp>
      <p:sp>
        <p:nvSpPr>
          <p:cNvPr id="22" name="TextBox 21">
            <a:extLst>
              <a:ext uri="{FF2B5EF4-FFF2-40B4-BE49-F238E27FC236}">
                <a16:creationId xmlns:a16="http://schemas.microsoft.com/office/drawing/2014/main" id="{3B4FA51C-FE46-23A2-9E59-B4EC32953784}"/>
              </a:ext>
            </a:extLst>
          </p:cNvPr>
          <p:cNvSpPr txBox="1"/>
          <p:nvPr/>
        </p:nvSpPr>
        <p:spPr>
          <a:xfrm>
            <a:off x="10054650" y="4015737"/>
            <a:ext cx="1068516" cy="584775"/>
          </a:xfrm>
          <a:prstGeom prst="rect">
            <a:avLst/>
          </a:prstGeom>
          <a:noFill/>
        </p:spPr>
        <p:txBody>
          <a:bodyPr wrap="square" rtlCol="0">
            <a:spAutoFit/>
          </a:bodyPr>
          <a:lstStyle/>
          <a:p>
            <a:pPr algn="ctr"/>
            <a:r>
              <a:rPr lang="en-US" sz="3200" b="1">
                <a:solidFill>
                  <a:srgbClr val="1F1A62"/>
                </a:solidFill>
                <a:latin typeface="Helvetica" panose="020B0403020202020204" pitchFamily="34" charset="0"/>
              </a:rPr>
              <a:t>45%</a:t>
            </a:r>
          </a:p>
        </p:txBody>
      </p:sp>
      <p:sp>
        <p:nvSpPr>
          <p:cNvPr id="24" name="TextBox 23">
            <a:extLst>
              <a:ext uri="{FF2B5EF4-FFF2-40B4-BE49-F238E27FC236}">
                <a16:creationId xmlns:a16="http://schemas.microsoft.com/office/drawing/2014/main" id="{AC11BAE5-F33B-AD9B-AEF7-40D3A4927C49}"/>
              </a:ext>
            </a:extLst>
          </p:cNvPr>
          <p:cNvSpPr txBox="1"/>
          <p:nvPr/>
        </p:nvSpPr>
        <p:spPr>
          <a:xfrm>
            <a:off x="447261" y="6205470"/>
            <a:ext cx="102090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Samba TV, </a:t>
            </a:r>
            <a:r>
              <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The State of Viewership: H2 2023</a:t>
            </a:r>
            <a:r>
              <a:rPr kumimoji="0" lang="en-US" sz="800" b="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U.S. ‘Subscription</a:t>
            </a:r>
            <a:r>
              <a:rPr lang="en-US" sz="800" dirty="0">
                <a:solidFill>
                  <a:srgbClr val="1F1A62"/>
                </a:solidFill>
                <a:latin typeface="Helvetica" panose="020B0604020202020204" pitchFamily="34" charset="0"/>
                <a:cs typeface="Helvetica" panose="020B0604020202020204" pitchFamily="34" charset="0"/>
              </a:rPr>
              <a:t> cycling’ refers to the trend of people signing up for a subscription video on demand (SVOD) service to watch a specific program, then canceling the subscription once the program ends and signing up for another. </a:t>
            </a:r>
            <a:endParaRPr kumimoji="0" lang="fr-FR"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9" name="Picture 2" descr="Samba TV Home Page">
            <a:hlinkClick r:id="rId7"/>
            <a:extLst>
              <a:ext uri="{FF2B5EF4-FFF2-40B4-BE49-F238E27FC236}">
                <a16:creationId xmlns:a16="http://schemas.microsoft.com/office/drawing/2014/main" id="{51631A51-E7AA-BFFE-A497-8471D16990A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436082" y="6013268"/>
            <a:ext cx="1647513" cy="48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838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9DED3A-6B7F-76EC-322F-CB38E86A8BF4}"/>
              </a:ext>
            </a:extLst>
          </p:cNvPr>
          <p:cNvSpPr/>
          <p:nvPr/>
        </p:nvSpPr>
        <p:spPr>
          <a:xfrm>
            <a:off x="0" y="1685013"/>
            <a:ext cx="5593080" cy="4556774"/>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469C421-35A5-EEEA-B49E-23654E2A9A8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8604B78A-FBA9-2868-47B0-ACE4E3425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201DDC5F-A133-8B5A-D41D-E7BE9251278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8518894A-F026-ED3C-199A-6AD16FC3A2E3}"/>
              </a:ext>
            </a:extLst>
          </p:cNvPr>
          <p:cNvSpPr/>
          <p:nvPr/>
        </p:nvSpPr>
        <p:spPr>
          <a:xfrm>
            <a:off x="308907" y="480824"/>
            <a:ext cx="1132466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Economic concerns have driven over half of viewers to cancel a streaming subscription in the past year, contributing to rising churn</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240B697D-9F66-1138-938C-47B04194403E}"/>
              </a:ext>
            </a:extLst>
          </p:cNvPr>
          <p:cNvSpPr/>
          <p:nvPr/>
        </p:nvSpPr>
        <p:spPr>
          <a:xfrm>
            <a:off x="5593080" y="1685013"/>
            <a:ext cx="6598920" cy="455677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A89148D-EF4E-6ABB-1698-C08156E24547}"/>
              </a:ext>
            </a:extLst>
          </p:cNvPr>
          <p:cNvSpPr txBox="1"/>
          <p:nvPr/>
        </p:nvSpPr>
        <p:spPr>
          <a:xfrm>
            <a:off x="6252092" y="2018619"/>
            <a:ext cx="528089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SVOD Industry Average Churn YoY*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1B1464"/>
                </a:solidFill>
                <a:latin typeface="Helvetica" panose="020B0604020202020204" pitchFamily="34" charset="0"/>
                <a:cs typeface="Helvetica" panose="020B0604020202020204" pitchFamily="34" charset="0"/>
              </a:rPr>
              <a:t>based on average service</a:t>
            </a:r>
            <a:endParaRPr kumimoji="0" lang="en-US" sz="14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0" name="TextBox 9">
            <a:extLst>
              <a:ext uri="{FF2B5EF4-FFF2-40B4-BE49-F238E27FC236}">
                <a16:creationId xmlns:a16="http://schemas.microsoft.com/office/drawing/2014/main" id="{9B29397B-1BE0-4892-D18B-49789EE3C125}"/>
              </a:ext>
            </a:extLst>
          </p:cNvPr>
          <p:cNvSpPr txBox="1"/>
          <p:nvPr/>
        </p:nvSpPr>
        <p:spPr>
          <a:xfrm>
            <a:off x="483207" y="6318225"/>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lang="en-US" sz="800">
                <a:solidFill>
                  <a:srgbClr val="1B1464"/>
                </a:solidFill>
                <a:latin typeface="Helvetica" panose="020B0604020202020204" pitchFamily="34" charset="0"/>
              </a:rPr>
              <a:t>LG Ad Solutions, </a:t>
            </a:r>
            <a:r>
              <a:rPr lang="en-US" sz="800" i="1">
                <a:solidFill>
                  <a:srgbClr val="1B1464"/>
                </a:solidFill>
                <a:latin typeface="Helvetica" panose="020B0604020202020204" pitchFamily="34" charset="0"/>
              </a:rPr>
              <a:t>The Big Shift: Wave III</a:t>
            </a:r>
            <a:r>
              <a:rPr lang="en-US" sz="800">
                <a:solidFill>
                  <a:srgbClr val="1B1464"/>
                </a:solidFill>
                <a:latin typeface="Helvetica" panose="020B0604020202020204" pitchFamily="34" charset="0"/>
              </a:rPr>
              <a:t>, 2024. *Antenna. Chart by ESHAP. </a:t>
            </a:r>
            <a:endPar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F4AA20C0-D73C-C26D-903F-EC984E25918B}"/>
              </a:ext>
            </a:extLst>
          </p:cNvPr>
          <p:cNvSpPr txBox="1"/>
          <p:nvPr/>
        </p:nvSpPr>
        <p:spPr>
          <a:xfrm>
            <a:off x="1461035" y="2529834"/>
            <a:ext cx="26710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a:ln w="13462">
                  <a:solidFill>
                    <a:prstClr val="black"/>
                  </a:solidFill>
                  <a:prstDash val="solid"/>
                </a:ln>
                <a:solidFill>
                  <a:srgbClr val="E84A99"/>
                </a:solidFill>
                <a:effectLst>
                  <a:outerShdw dist="38100" dir="2700000" algn="bl" rotWithShape="0">
                    <a:prstClr val="black"/>
                  </a:outerShdw>
                </a:effectLst>
                <a:latin typeface="Helvetica" panose="020B0604020202020204" pitchFamily="34" charset="0"/>
                <a:ea typeface="Open Sans" panose="020B0606030504020204" pitchFamily="34" charset="0"/>
                <a:cs typeface="Helvetica" panose="020B0604020202020204" pitchFamily="34" charset="0"/>
              </a:rPr>
              <a:t>52%</a:t>
            </a:r>
            <a:endParaRPr kumimoji="0" lang="en-US" sz="8000" b="1" i="0" u="none" strike="noStrike" kern="1200" cap="none" spc="0" normalizeH="0" baseline="0" noProof="0">
              <a:ln w="13462">
                <a:solidFill>
                  <a:prstClr val="black"/>
                </a:solidFill>
                <a:prstDash val="solid"/>
              </a:ln>
              <a:solidFill>
                <a:srgbClr val="E84A99"/>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12" name="TextBox 11">
            <a:extLst>
              <a:ext uri="{FF2B5EF4-FFF2-40B4-BE49-F238E27FC236}">
                <a16:creationId xmlns:a16="http://schemas.microsoft.com/office/drawing/2014/main" id="{6448F718-3BF3-4AE8-9FC1-D4121C2798F2}"/>
              </a:ext>
            </a:extLst>
          </p:cNvPr>
          <p:cNvSpPr txBox="1"/>
          <p:nvPr/>
        </p:nvSpPr>
        <p:spPr>
          <a:xfrm>
            <a:off x="0" y="3868312"/>
            <a:ext cx="5593080" cy="1508105"/>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600" b="1" i="0" u="none" strike="noStrike" cap="none" spc="0" normalizeH="0" baseline="0">
                <a:ln>
                  <a:noFill/>
                </a:ln>
                <a:solidFill>
                  <a:srgbClr val="1F1A62"/>
                </a:solidFill>
                <a:effectLst/>
                <a:uLnTx/>
                <a:uFillTx/>
                <a:latin typeface="Helvetica" panose="020B0604020202020204" pitchFamily="34" charset="0"/>
                <a:ea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solidFill>
                  <a:schemeClr val="bg1"/>
                </a:solidFill>
              </a:rPr>
              <a:t>say that economic concerns have caused them to </a:t>
            </a:r>
            <a:r>
              <a:rPr lang="en-US" sz="2400">
                <a:solidFill>
                  <a:schemeClr val="bg1"/>
                </a:solidFill>
              </a:rPr>
              <a:t>cancel a streaming subscription</a:t>
            </a:r>
            <a:r>
              <a:rPr lang="en-US" sz="2400" b="0">
                <a:solidFill>
                  <a:schemeClr val="bg1"/>
                </a:solidFill>
              </a:rPr>
              <a:t> in the last 12 months</a:t>
            </a:r>
            <a:endParaRPr kumimoji="0" lang="en-US" sz="2400" b="0" i="0" u="none" strike="noStrike" kern="1200" cap="none" spc="0" normalizeH="0" baseline="0" noProof="0">
              <a:ln>
                <a:noFill/>
              </a:ln>
              <a:solidFill>
                <a:schemeClr val="bg1"/>
              </a:solidFill>
              <a:effectLst/>
              <a:uLnTx/>
              <a:uFillTx/>
              <a:latin typeface="Helvetica" panose="020B06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a:solidFill>
                  <a:schemeClr val="bg1"/>
                </a:solidFill>
              </a:rPr>
              <a:t>(+14% YoY)</a:t>
            </a:r>
            <a:endParaRPr kumimoji="0" lang="en-US" sz="1400" b="0" i="0" u="none" strike="noStrike" kern="1200" cap="none" spc="0" normalizeH="0" baseline="0" noProof="0">
              <a:ln>
                <a:noFill/>
              </a:ln>
              <a:solidFill>
                <a:schemeClr val="bg1"/>
              </a:solidFill>
              <a:effectLst/>
              <a:uLnTx/>
              <a:uFillTx/>
              <a:latin typeface="Helvetica" panose="020B0604020202020204" pitchFamily="34" charset="0"/>
              <a:cs typeface="+mn-cs"/>
            </a:endParaRPr>
          </a:p>
        </p:txBody>
      </p:sp>
      <p:graphicFrame>
        <p:nvGraphicFramePr>
          <p:cNvPr id="13" name="Chart 12">
            <a:extLst>
              <a:ext uri="{FF2B5EF4-FFF2-40B4-BE49-F238E27FC236}">
                <a16:creationId xmlns:a16="http://schemas.microsoft.com/office/drawing/2014/main" id="{E7044C04-7938-A2A7-22B4-6D75E294008F}"/>
              </a:ext>
            </a:extLst>
          </p:cNvPr>
          <p:cNvGraphicFramePr/>
          <p:nvPr>
            <p:extLst>
              <p:ext uri="{D42A27DB-BD31-4B8C-83A1-F6EECF244321}">
                <p14:modId xmlns:p14="http://schemas.microsoft.com/office/powerpoint/2010/main" val="4243031736"/>
              </p:ext>
            </p:extLst>
          </p:nvPr>
        </p:nvGraphicFramePr>
        <p:xfrm>
          <a:off x="5787243" y="2690779"/>
          <a:ext cx="6383238" cy="3328055"/>
        </p:xfrm>
        <a:graphic>
          <a:graphicData uri="http://schemas.openxmlformats.org/drawingml/2006/chart">
            <c:chart xmlns:c="http://schemas.openxmlformats.org/drawingml/2006/chart" xmlns:r="http://schemas.openxmlformats.org/officeDocument/2006/relationships" r:id="rId3"/>
          </a:graphicData>
        </a:graphic>
      </p:graphicFrame>
      <p:sp>
        <p:nvSpPr>
          <p:cNvPr id="14" name="Arrow: Right 13">
            <a:extLst>
              <a:ext uri="{FF2B5EF4-FFF2-40B4-BE49-F238E27FC236}">
                <a16:creationId xmlns:a16="http://schemas.microsoft.com/office/drawing/2014/main" id="{161F98EB-92AE-C0FF-609B-BB5823A81466}"/>
              </a:ext>
            </a:extLst>
          </p:cNvPr>
          <p:cNvSpPr/>
          <p:nvPr/>
        </p:nvSpPr>
        <p:spPr>
          <a:xfrm rot="19492396">
            <a:off x="8050745" y="3655036"/>
            <a:ext cx="1683591" cy="652579"/>
          </a:xfrm>
          <a:prstGeom prst="rightArrow">
            <a:avLst/>
          </a:prstGeom>
          <a:solidFill>
            <a:srgbClr val="4EBEA4"/>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Helvetica" panose="020B0403020202020204" pitchFamily="34" charset="0"/>
              </a:rPr>
              <a:t>+10%</a:t>
            </a:r>
          </a:p>
        </p:txBody>
      </p:sp>
      <p:pic>
        <p:nvPicPr>
          <p:cNvPr id="3" name="Picture 2" descr="LG Ad Solutions">
            <a:hlinkClick r:id="rId4"/>
            <a:extLst>
              <a:ext uri="{FF2B5EF4-FFF2-40B4-BE49-F238E27FC236}">
                <a16:creationId xmlns:a16="http://schemas.microsoft.com/office/drawing/2014/main" id="{1CF11D16-A894-D66C-66CE-2E17E12EA9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306" b="18487"/>
          <a:stretch/>
        </p:blipFill>
        <p:spPr bwMode="auto">
          <a:xfrm>
            <a:off x="10834001" y="6257365"/>
            <a:ext cx="1317171" cy="27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76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C2E61F-F0AF-E268-BBCA-6FBF757C6817}"/>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A3DCDF9-FA59-B5FB-F445-680182DD59F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B59E9163-C9EC-8C20-D3B6-052061DA9B2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65E3F222-0637-2443-8746-104828C75D4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4AD46FDB-B626-89C9-42CA-962C77C55C96}"/>
              </a:ext>
            </a:extLst>
          </p:cNvPr>
          <p:cNvSpPr/>
          <p:nvPr/>
        </p:nvSpPr>
        <p:spPr>
          <a:xfrm>
            <a:off x="308907" y="480824"/>
            <a:ext cx="1132466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More viewers are replacing paid subscriptions with free services, reflecting a growing preference for cost-effective options</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FDEB6905-3C43-5B25-69CF-8D9E3C6A637D}"/>
              </a:ext>
            </a:extLst>
          </p:cNvPr>
          <p:cNvSpPr txBox="1"/>
          <p:nvPr/>
        </p:nvSpPr>
        <p:spPr>
          <a:xfrm>
            <a:off x="483207" y="6318225"/>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mn-cs"/>
              </a:rPr>
              <a:t>LG Ad Solutions,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mn-cs"/>
              </a:rPr>
              <a:t>The Big Shift: Wave III</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mn-cs"/>
              </a:rPr>
              <a:t>, 2024. PP = percentage point.</a:t>
            </a:r>
            <a:endPar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2BD32127-8F01-5091-E8D4-E24656EA72CA}"/>
              </a:ext>
            </a:extLst>
          </p:cNvPr>
          <p:cNvSpPr txBox="1"/>
          <p:nvPr/>
        </p:nvSpPr>
        <p:spPr>
          <a:xfrm>
            <a:off x="2230120" y="2002912"/>
            <a:ext cx="77317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Change in Subscription / Free Streaming Services </a:t>
            </a:r>
            <a:endParaRPr kumimoji="0" lang="en-US" sz="16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9" name="TextBox 8">
            <a:extLst>
              <a:ext uri="{FF2B5EF4-FFF2-40B4-BE49-F238E27FC236}">
                <a16:creationId xmlns:a16="http://schemas.microsoft.com/office/drawing/2014/main" id="{C408C7FD-D3AC-75F4-DACE-0ACB177319BC}"/>
              </a:ext>
            </a:extLst>
          </p:cNvPr>
          <p:cNvSpPr txBox="1"/>
          <p:nvPr/>
        </p:nvSpPr>
        <p:spPr>
          <a:xfrm>
            <a:off x="1321766" y="2812169"/>
            <a:ext cx="3606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Past</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12 Months</a:t>
            </a:r>
            <a:endPar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5" name="Chart 14">
            <a:extLst>
              <a:ext uri="{FF2B5EF4-FFF2-40B4-BE49-F238E27FC236}">
                <a16:creationId xmlns:a16="http://schemas.microsoft.com/office/drawing/2014/main" id="{8D8109E8-B628-48E3-9796-6CFC2B55FF11}"/>
              </a:ext>
            </a:extLst>
          </p:cNvPr>
          <p:cNvGraphicFramePr/>
          <p:nvPr>
            <p:extLst>
              <p:ext uri="{D42A27DB-BD31-4B8C-83A1-F6EECF244321}">
                <p14:modId xmlns:p14="http://schemas.microsoft.com/office/powerpoint/2010/main" val="2677439793"/>
              </p:ext>
            </p:extLst>
          </p:nvPr>
        </p:nvGraphicFramePr>
        <p:xfrm>
          <a:off x="452481" y="3234790"/>
          <a:ext cx="5345493" cy="2886558"/>
        </p:xfrm>
        <a:graphic>
          <a:graphicData uri="http://schemas.openxmlformats.org/drawingml/2006/chart">
            <c:chart xmlns:c="http://schemas.openxmlformats.org/drawingml/2006/chart" xmlns:r="http://schemas.openxmlformats.org/officeDocument/2006/relationships" r:id="rId3"/>
          </a:graphicData>
        </a:graphic>
      </p:graphicFrame>
      <p:sp>
        <p:nvSpPr>
          <p:cNvPr id="16" name="Oval 15">
            <a:extLst>
              <a:ext uri="{FF2B5EF4-FFF2-40B4-BE49-F238E27FC236}">
                <a16:creationId xmlns:a16="http://schemas.microsoft.com/office/drawing/2014/main" id="{EDCDA7E5-1910-5671-46E4-92838611D096}"/>
              </a:ext>
            </a:extLst>
          </p:cNvPr>
          <p:cNvSpPr/>
          <p:nvPr/>
        </p:nvSpPr>
        <p:spPr>
          <a:xfrm>
            <a:off x="1954128" y="4475501"/>
            <a:ext cx="1034906" cy="795198"/>
          </a:xfrm>
          <a:prstGeom prst="ellipse">
            <a:avLst/>
          </a:prstGeom>
          <a:solidFill>
            <a:srgbClr val="1F1A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 pp YoY</a:t>
            </a:r>
          </a:p>
        </p:txBody>
      </p:sp>
      <p:sp>
        <p:nvSpPr>
          <p:cNvPr id="11" name="TextBox 10">
            <a:extLst>
              <a:ext uri="{FF2B5EF4-FFF2-40B4-BE49-F238E27FC236}">
                <a16:creationId xmlns:a16="http://schemas.microsoft.com/office/drawing/2014/main" id="{C7E67650-4346-765D-2EF2-F95B39F3F4E5}"/>
              </a:ext>
            </a:extLst>
          </p:cNvPr>
          <p:cNvSpPr txBox="1"/>
          <p:nvPr/>
        </p:nvSpPr>
        <p:spPr>
          <a:xfrm>
            <a:off x="7263312" y="2812169"/>
            <a:ext cx="3606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Next</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12 Months</a:t>
            </a:r>
            <a:endPar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7" name="Chart 16">
            <a:extLst>
              <a:ext uri="{FF2B5EF4-FFF2-40B4-BE49-F238E27FC236}">
                <a16:creationId xmlns:a16="http://schemas.microsoft.com/office/drawing/2014/main" id="{679AC542-9DDB-3C19-3D6D-193B792D76CA}"/>
              </a:ext>
            </a:extLst>
          </p:cNvPr>
          <p:cNvGraphicFramePr/>
          <p:nvPr>
            <p:extLst>
              <p:ext uri="{D42A27DB-BD31-4B8C-83A1-F6EECF244321}">
                <p14:modId xmlns:p14="http://schemas.microsoft.com/office/powerpoint/2010/main" val="2424075847"/>
              </p:ext>
            </p:extLst>
          </p:nvPr>
        </p:nvGraphicFramePr>
        <p:xfrm>
          <a:off x="6394027" y="3234790"/>
          <a:ext cx="5345493" cy="2886558"/>
        </p:xfrm>
        <a:graphic>
          <a:graphicData uri="http://schemas.openxmlformats.org/drawingml/2006/chart">
            <c:chart xmlns:c="http://schemas.openxmlformats.org/drawingml/2006/chart" xmlns:r="http://schemas.openxmlformats.org/officeDocument/2006/relationships" r:id="rId4"/>
          </a:graphicData>
        </a:graphic>
      </p:graphicFrame>
      <p:cxnSp>
        <p:nvCxnSpPr>
          <p:cNvPr id="25" name="Straight Connector 24">
            <a:extLst>
              <a:ext uri="{FF2B5EF4-FFF2-40B4-BE49-F238E27FC236}">
                <a16:creationId xmlns:a16="http://schemas.microsoft.com/office/drawing/2014/main" id="{881808CA-5C98-B128-0091-7664C48E5944}"/>
              </a:ext>
            </a:extLst>
          </p:cNvPr>
          <p:cNvCxnSpPr>
            <a:cxnSpLocks/>
          </p:cNvCxnSpPr>
          <p:nvPr/>
        </p:nvCxnSpPr>
        <p:spPr>
          <a:xfrm>
            <a:off x="6096001" y="2812169"/>
            <a:ext cx="0" cy="3309179"/>
          </a:xfrm>
          <a:prstGeom prst="line">
            <a:avLst/>
          </a:prstGeom>
          <a:ln w="28575">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50FB7BB-28EC-6B1B-FABB-84FB9718ECD6}"/>
              </a:ext>
            </a:extLst>
          </p:cNvPr>
          <p:cNvCxnSpPr>
            <a:cxnSpLocks/>
          </p:cNvCxnSpPr>
          <p:nvPr/>
        </p:nvCxnSpPr>
        <p:spPr>
          <a:xfrm>
            <a:off x="3125227" y="3409938"/>
            <a:ext cx="0" cy="2054740"/>
          </a:xfrm>
          <a:prstGeom prst="line">
            <a:avLst/>
          </a:prstGeom>
          <a:ln w="12700">
            <a:solidFill>
              <a:srgbClr val="1F1A62"/>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AF500C-135B-393E-34E2-9C8589D1CBAC}"/>
              </a:ext>
            </a:extLst>
          </p:cNvPr>
          <p:cNvCxnSpPr>
            <a:cxnSpLocks/>
          </p:cNvCxnSpPr>
          <p:nvPr/>
        </p:nvCxnSpPr>
        <p:spPr>
          <a:xfrm>
            <a:off x="9066773" y="3432309"/>
            <a:ext cx="0" cy="2054740"/>
          </a:xfrm>
          <a:prstGeom prst="line">
            <a:avLst/>
          </a:prstGeom>
          <a:ln w="12700">
            <a:solidFill>
              <a:srgbClr val="1F1A62"/>
            </a:solidFill>
            <a:prstDash val="sysDash"/>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E498846A-1F70-23A1-2439-62E61181D506}"/>
              </a:ext>
            </a:extLst>
          </p:cNvPr>
          <p:cNvSpPr/>
          <p:nvPr/>
        </p:nvSpPr>
        <p:spPr>
          <a:xfrm>
            <a:off x="4422585" y="4475501"/>
            <a:ext cx="1209282" cy="795198"/>
          </a:xfrm>
          <a:prstGeom prst="ellipse">
            <a:avLst/>
          </a:prstGeom>
          <a:solidFill>
            <a:srgbClr val="1F1A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+17% pp YoY</a:t>
            </a:r>
          </a:p>
        </p:txBody>
      </p:sp>
      <p:sp>
        <p:nvSpPr>
          <p:cNvPr id="13" name="Oval 12">
            <a:extLst>
              <a:ext uri="{FF2B5EF4-FFF2-40B4-BE49-F238E27FC236}">
                <a16:creationId xmlns:a16="http://schemas.microsoft.com/office/drawing/2014/main" id="{2A446A43-EE2C-D575-176B-062F5D14540A}"/>
              </a:ext>
            </a:extLst>
          </p:cNvPr>
          <p:cNvSpPr/>
          <p:nvPr/>
        </p:nvSpPr>
        <p:spPr>
          <a:xfrm>
            <a:off x="10353215" y="4578663"/>
            <a:ext cx="1209282" cy="795198"/>
          </a:xfrm>
          <a:prstGeom prst="ellipse">
            <a:avLst/>
          </a:prstGeom>
          <a:solidFill>
            <a:srgbClr val="1F1A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+16% pp YoY</a:t>
            </a:r>
          </a:p>
        </p:txBody>
      </p:sp>
      <p:sp>
        <p:nvSpPr>
          <p:cNvPr id="19" name="Oval 18">
            <a:extLst>
              <a:ext uri="{FF2B5EF4-FFF2-40B4-BE49-F238E27FC236}">
                <a16:creationId xmlns:a16="http://schemas.microsoft.com/office/drawing/2014/main" id="{450A40C7-2925-B77B-BF97-0E1ED2ED0CA7}"/>
              </a:ext>
            </a:extLst>
          </p:cNvPr>
          <p:cNvSpPr/>
          <p:nvPr/>
        </p:nvSpPr>
        <p:spPr>
          <a:xfrm>
            <a:off x="7953267" y="4586034"/>
            <a:ext cx="1034906" cy="795198"/>
          </a:xfrm>
          <a:prstGeom prst="ellipse">
            <a:avLst/>
          </a:prstGeom>
          <a:solidFill>
            <a:srgbClr val="1F1A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-6% pp YoY</a:t>
            </a:r>
          </a:p>
        </p:txBody>
      </p:sp>
      <p:cxnSp>
        <p:nvCxnSpPr>
          <p:cNvPr id="22" name="Straight Connector 21">
            <a:extLst>
              <a:ext uri="{FF2B5EF4-FFF2-40B4-BE49-F238E27FC236}">
                <a16:creationId xmlns:a16="http://schemas.microsoft.com/office/drawing/2014/main" id="{A33BDF1A-8D3C-188A-A3BA-3E334A2DD781}"/>
              </a:ext>
            </a:extLst>
          </p:cNvPr>
          <p:cNvCxnSpPr>
            <a:cxnSpLocks/>
          </p:cNvCxnSpPr>
          <p:nvPr/>
        </p:nvCxnSpPr>
        <p:spPr>
          <a:xfrm>
            <a:off x="9319097" y="5727970"/>
            <a:ext cx="483140"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9288A6-B8AC-7C19-B6A1-DC9273AC2D4B}"/>
              </a:ext>
            </a:extLst>
          </p:cNvPr>
          <p:cNvCxnSpPr>
            <a:cxnSpLocks/>
          </p:cNvCxnSpPr>
          <p:nvPr/>
        </p:nvCxnSpPr>
        <p:spPr>
          <a:xfrm>
            <a:off x="942466" y="5727970"/>
            <a:ext cx="535021"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785FF8-217F-06C0-5835-7BD3007ACAE1}"/>
              </a:ext>
            </a:extLst>
          </p:cNvPr>
          <p:cNvCxnSpPr>
            <a:cxnSpLocks/>
          </p:cNvCxnSpPr>
          <p:nvPr/>
        </p:nvCxnSpPr>
        <p:spPr>
          <a:xfrm>
            <a:off x="3343072" y="5727970"/>
            <a:ext cx="535021"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B04EBA6-0027-26D4-68AC-8B5254108B49}"/>
              </a:ext>
            </a:extLst>
          </p:cNvPr>
          <p:cNvCxnSpPr>
            <a:cxnSpLocks/>
          </p:cNvCxnSpPr>
          <p:nvPr/>
        </p:nvCxnSpPr>
        <p:spPr>
          <a:xfrm>
            <a:off x="7943539" y="5727970"/>
            <a:ext cx="237422"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8F4184-608E-51B2-754A-0467FE4FE7D2}"/>
              </a:ext>
            </a:extLst>
          </p:cNvPr>
          <p:cNvCxnSpPr>
            <a:cxnSpLocks/>
          </p:cNvCxnSpPr>
          <p:nvPr/>
        </p:nvCxnSpPr>
        <p:spPr>
          <a:xfrm>
            <a:off x="6924465" y="5727970"/>
            <a:ext cx="483140"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3014366-0A1C-B662-ABF3-9D1ADF303F6C}"/>
              </a:ext>
            </a:extLst>
          </p:cNvPr>
          <p:cNvCxnSpPr>
            <a:cxnSpLocks/>
          </p:cNvCxnSpPr>
          <p:nvPr/>
        </p:nvCxnSpPr>
        <p:spPr>
          <a:xfrm>
            <a:off x="10401394" y="5727970"/>
            <a:ext cx="237422"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42AF74F-49B5-5837-BEAC-38E60E751F11}"/>
              </a:ext>
            </a:extLst>
          </p:cNvPr>
          <p:cNvCxnSpPr>
            <a:cxnSpLocks/>
          </p:cNvCxnSpPr>
          <p:nvPr/>
        </p:nvCxnSpPr>
        <p:spPr>
          <a:xfrm>
            <a:off x="4691267" y="5729592"/>
            <a:ext cx="335959"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F5F4DF4-7214-84CD-6FAA-C897C3341B14}"/>
              </a:ext>
            </a:extLst>
          </p:cNvPr>
          <p:cNvCxnSpPr>
            <a:cxnSpLocks/>
          </p:cNvCxnSpPr>
          <p:nvPr/>
        </p:nvCxnSpPr>
        <p:spPr>
          <a:xfrm>
            <a:off x="1954128" y="5727970"/>
            <a:ext cx="335959"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18" name="Picture 2" descr="LG Ad Solutions">
            <a:hlinkClick r:id="rId5"/>
            <a:extLst>
              <a:ext uri="{FF2B5EF4-FFF2-40B4-BE49-F238E27FC236}">
                <a16:creationId xmlns:a16="http://schemas.microsoft.com/office/drawing/2014/main" id="{181D749F-2EA2-2F7D-74D0-83B9B6E45F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306" b="18487"/>
          <a:stretch/>
        </p:blipFill>
        <p:spPr bwMode="auto">
          <a:xfrm>
            <a:off x="10834001" y="6257365"/>
            <a:ext cx="1317171" cy="27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576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3F4C0A-D18E-FF59-03A0-05F9C2A2947E}"/>
              </a:ext>
            </a:extLst>
          </p:cNvPr>
          <p:cNvSpPr/>
          <p:nvPr/>
        </p:nvSpPr>
        <p:spPr>
          <a:xfrm>
            <a:off x="3237" y="1303507"/>
            <a:ext cx="12192000" cy="555449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63453" y="383963"/>
            <a:ext cx="1184693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Six Current Trends on Connected TV Consumer Behaviors </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18" name="Rectangle 17">
            <a:hlinkClick r:id="" action="ppaction://noaction"/>
            <a:extLst>
              <a:ext uri="{FF2B5EF4-FFF2-40B4-BE49-F238E27FC236}">
                <a16:creationId xmlns:a16="http://schemas.microsoft.com/office/drawing/2014/main" id="{325A1EAC-F3C6-427C-9635-5839A9D4A2EF}"/>
              </a:ext>
            </a:extLst>
          </p:cNvPr>
          <p:cNvSpPr/>
          <p:nvPr/>
        </p:nvSpPr>
        <p:spPr>
          <a:xfrm>
            <a:off x="526244" y="6161564"/>
            <a:ext cx="7574981" cy="323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1090EA5-9E24-420F-B356-BFA5C7B32400}"/>
              </a:ext>
            </a:extLst>
          </p:cNvPr>
          <p:cNvSpPr txBox="1"/>
          <p:nvPr/>
        </p:nvSpPr>
        <p:spPr>
          <a:xfrm>
            <a:off x="811426" y="6254369"/>
            <a:ext cx="1055476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through a box above to be brought directly to the appropriate section</a:t>
            </a:r>
          </a:p>
        </p:txBody>
      </p:sp>
      <p:pic>
        <p:nvPicPr>
          <p:cNvPr id="2" name="Picture 1">
            <a:extLst>
              <a:ext uri="{FF2B5EF4-FFF2-40B4-BE49-F238E27FC236}">
                <a16:creationId xmlns:a16="http://schemas.microsoft.com/office/drawing/2014/main" id="{B020A2B2-91B8-638D-D32B-64C2C195B66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0" name="Slide Number Placeholder 5">
            <a:extLst>
              <a:ext uri="{FF2B5EF4-FFF2-40B4-BE49-F238E27FC236}">
                <a16:creationId xmlns:a16="http://schemas.microsoft.com/office/drawing/2014/main" id="{7EB61641-413A-A2CC-6819-30F26FE05039}"/>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D2A36C5F-2C2A-6A25-03E9-8F2922BE0112}"/>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Rectangle: Rounded Corners 14">
            <a:extLst>
              <a:ext uri="{FF2B5EF4-FFF2-40B4-BE49-F238E27FC236}">
                <a16:creationId xmlns:a16="http://schemas.microsoft.com/office/drawing/2014/main" id="{233F4350-91F9-B5E4-2759-B2678590F5BE}"/>
              </a:ext>
            </a:extLst>
          </p:cNvPr>
          <p:cNvSpPr/>
          <p:nvPr/>
        </p:nvSpPr>
        <p:spPr>
          <a:xfrm>
            <a:off x="4187976" y="1703666"/>
            <a:ext cx="3698529" cy="1662182"/>
          </a:xfrm>
          <a:prstGeom prst="roundRect">
            <a:avLst>
              <a:gd name="adj" fmla="val 0"/>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463450E-C761-4861-8D01-CDB4E291AF7B}"/>
              </a:ext>
            </a:extLst>
          </p:cNvPr>
          <p:cNvSpPr txBox="1"/>
          <p:nvPr/>
        </p:nvSpPr>
        <p:spPr>
          <a:xfrm>
            <a:off x="4216046" y="1709492"/>
            <a:ext cx="637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84A99"/>
                </a:solidFill>
                <a:effectLst/>
                <a:uLnTx/>
                <a:uFillTx/>
                <a:latin typeface="Helvetica" pitchFamily="2" charset="0"/>
                <a:ea typeface="+mn-ea"/>
                <a:cs typeface="+mn-cs"/>
              </a:rPr>
              <a:t>2</a:t>
            </a:r>
          </a:p>
        </p:txBody>
      </p:sp>
      <p:sp>
        <p:nvSpPr>
          <p:cNvPr id="5" name="TextBox 4">
            <a:hlinkClick r:id="rId4" action="ppaction://hlinksldjump"/>
            <a:extLst>
              <a:ext uri="{FF2B5EF4-FFF2-40B4-BE49-F238E27FC236}">
                <a16:creationId xmlns:a16="http://schemas.microsoft.com/office/drawing/2014/main" id="{20325821-D3C3-47B3-BC5B-D972B60A7668}"/>
              </a:ext>
            </a:extLst>
          </p:cNvPr>
          <p:cNvSpPr txBox="1"/>
          <p:nvPr/>
        </p:nvSpPr>
        <p:spPr>
          <a:xfrm>
            <a:off x="4187976" y="2151098"/>
            <a:ext cx="369852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The </a:t>
            </a: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TV home screen</a:t>
            </a:r>
            <a:r>
              <a:rPr kumimoji="0" lang="en-US" sz="160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is a growing source for </a:t>
            </a: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content discovery</a:t>
            </a:r>
          </a:p>
        </p:txBody>
      </p:sp>
      <p:sp>
        <p:nvSpPr>
          <p:cNvPr id="11" name="Rectangle: Rounded Corners 10">
            <a:extLst>
              <a:ext uri="{FF2B5EF4-FFF2-40B4-BE49-F238E27FC236}">
                <a16:creationId xmlns:a16="http://schemas.microsoft.com/office/drawing/2014/main" id="{A3C1BDB1-1546-76D6-F367-E396DD9D2EB8}"/>
              </a:ext>
            </a:extLst>
          </p:cNvPr>
          <p:cNvSpPr/>
          <p:nvPr/>
        </p:nvSpPr>
        <p:spPr>
          <a:xfrm>
            <a:off x="145913" y="1703666"/>
            <a:ext cx="3698529" cy="1662182"/>
          </a:xfrm>
          <a:prstGeom prst="roundRect">
            <a:avLst>
              <a:gd name="adj" fmla="val 0"/>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FC49F6C-5188-457F-BE6C-625753CA72DF}"/>
              </a:ext>
            </a:extLst>
          </p:cNvPr>
          <p:cNvSpPr txBox="1"/>
          <p:nvPr/>
        </p:nvSpPr>
        <p:spPr>
          <a:xfrm>
            <a:off x="170601" y="1709492"/>
            <a:ext cx="637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84A99"/>
                </a:solidFill>
                <a:effectLst/>
                <a:uLnTx/>
                <a:uFillTx/>
                <a:latin typeface="Helvetica" pitchFamily="2" charset="0"/>
                <a:ea typeface="+mn-ea"/>
                <a:cs typeface="+mn-cs"/>
              </a:rPr>
              <a:t>1</a:t>
            </a:r>
          </a:p>
        </p:txBody>
      </p:sp>
      <p:sp>
        <p:nvSpPr>
          <p:cNvPr id="7" name="TextBox 6">
            <a:hlinkClick r:id="rId5" action="ppaction://hlinksldjump"/>
            <a:extLst>
              <a:ext uri="{FF2B5EF4-FFF2-40B4-BE49-F238E27FC236}">
                <a16:creationId xmlns:a16="http://schemas.microsoft.com/office/drawing/2014/main" id="{47C2C805-4308-9886-56D3-9EB5BCD97D00}"/>
              </a:ext>
            </a:extLst>
          </p:cNvPr>
          <p:cNvSpPr txBox="1"/>
          <p:nvPr/>
        </p:nvSpPr>
        <p:spPr>
          <a:xfrm>
            <a:off x="145913" y="2151098"/>
            <a:ext cx="366659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1F1A62"/>
                </a:solidFill>
                <a:latin typeface="Helvetica" panose="020B0403020202020204" pitchFamily="34" charset="0"/>
              </a:rPr>
              <a:t>Many viewers are turning to streaming as their </a:t>
            </a:r>
            <a:r>
              <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‘go-to’ first platform </a:t>
            </a:r>
            <a:r>
              <a:rPr lang="en-US" sz="1600">
                <a:solidFill>
                  <a:srgbClr val="1F1A62"/>
                </a:solidFill>
                <a:latin typeface="Helvetica" panose="020B0403020202020204" pitchFamily="34" charset="0"/>
              </a:rPr>
              <a:t>for video consumption</a:t>
            </a:r>
          </a:p>
        </p:txBody>
      </p:sp>
      <p:sp>
        <p:nvSpPr>
          <p:cNvPr id="16" name="Rectangle: Rounded Corners 15">
            <a:extLst>
              <a:ext uri="{FF2B5EF4-FFF2-40B4-BE49-F238E27FC236}">
                <a16:creationId xmlns:a16="http://schemas.microsoft.com/office/drawing/2014/main" id="{D9980DD9-83EE-D05D-F60D-026D2383E45E}"/>
              </a:ext>
            </a:extLst>
          </p:cNvPr>
          <p:cNvSpPr/>
          <p:nvPr/>
        </p:nvSpPr>
        <p:spPr>
          <a:xfrm>
            <a:off x="8271206" y="1693938"/>
            <a:ext cx="3698529" cy="1662182"/>
          </a:xfrm>
          <a:prstGeom prst="roundRect">
            <a:avLst>
              <a:gd name="adj" fmla="val 0"/>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8422BE3-15FA-9F0C-F4D9-33EAD0D8F97E}"/>
              </a:ext>
            </a:extLst>
          </p:cNvPr>
          <p:cNvSpPr txBox="1"/>
          <p:nvPr/>
        </p:nvSpPr>
        <p:spPr>
          <a:xfrm>
            <a:off x="8285955" y="1699764"/>
            <a:ext cx="637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84A99"/>
                </a:solidFill>
                <a:effectLst/>
                <a:uLnTx/>
                <a:uFillTx/>
                <a:latin typeface="Helvetica" pitchFamily="2" charset="0"/>
                <a:ea typeface="+mn-ea"/>
                <a:cs typeface="+mn-cs"/>
              </a:rPr>
              <a:t>3</a:t>
            </a:r>
          </a:p>
        </p:txBody>
      </p:sp>
      <p:sp>
        <p:nvSpPr>
          <p:cNvPr id="19" name="TextBox 18">
            <a:hlinkClick r:id="rId6" action="ppaction://hlinksldjump"/>
            <a:extLst>
              <a:ext uri="{FF2B5EF4-FFF2-40B4-BE49-F238E27FC236}">
                <a16:creationId xmlns:a16="http://schemas.microsoft.com/office/drawing/2014/main" id="{F7631B76-9FB5-BC40-C8E2-FA9C5508F222}"/>
              </a:ext>
            </a:extLst>
          </p:cNvPr>
          <p:cNvSpPr txBox="1"/>
          <p:nvPr/>
        </p:nvSpPr>
        <p:spPr>
          <a:xfrm>
            <a:off x="8271206" y="2151098"/>
            <a:ext cx="369852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1F1A62"/>
                </a:solidFill>
                <a:latin typeface="Helvetica" panose="020B0403020202020204" pitchFamily="34" charset="0"/>
              </a:rPr>
              <a:t>Consumers are more likely to adopt </a:t>
            </a:r>
            <a:r>
              <a:rPr lang="en-US" sz="1600" b="1">
                <a:solidFill>
                  <a:srgbClr val="00BFF2"/>
                </a:solidFill>
                <a:latin typeface="Helvetica" panose="020B0403020202020204" pitchFamily="34" charset="0"/>
              </a:rPr>
              <a:t>free streaming services &amp; ad-supported tiers</a:t>
            </a:r>
            <a:r>
              <a:rPr lang="en-US" sz="1600">
                <a:solidFill>
                  <a:srgbClr val="1F1A62"/>
                </a:solidFill>
                <a:latin typeface="Helvetica" panose="020B0403020202020204" pitchFamily="34" charset="0"/>
              </a:rPr>
              <a:t> than ad-free options</a:t>
            </a: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8" name="Rectangle: Rounded Corners 37">
            <a:extLst>
              <a:ext uri="{FF2B5EF4-FFF2-40B4-BE49-F238E27FC236}">
                <a16:creationId xmlns:a16="http://schemas.microsoft.com/office/drawing/2014/main" id="{C5DCFFF5-55E3-2F9E-2851-957E88243D0A}"/>
              </a:ext>
            </a:extLst>
          </p:cNvPr>
          <p:cNvSpPr/>
          <p:nvPr/>
        </p:nvSpPr>
        <p:spPr>
          <a:xfrm>
            <a:off x="4187975" y="4110783"/>
            <a:ext cx="3698529" cy="1662182"/>
          </a:xfrm>
          <a:prstGeom prst="roundRect">
            <a:avLst>
              <a:gd name="adj" fmla="val 0"/>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52FE5D4-550B-C1EC-5160-6EDF17964CC9}"/>
              </a:ext>
            </a:extLst>
          </p:cNvPr>
          <p:cNvSpPr txBox="1"/>
          <p:nvPr/>
        </p:nvSpPr>
        <p:spPr>
          <a:xfrm>
            <a:off x="4206106" y="4116608"/>
            <a:ext cx="637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E84A99"/>
                </a:solidFill>
                <a:latin typeface="Helvetica" pitchFamily="2" charset="0"/>
              </a:rPr>
              <a:t>5</a:t>
            </a:r>
            <a:endParaRPr kumimoji="0" lang="en-US" sz="28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35" name="Rectangle: Rounded Corners 34">
            <a:extLst>
              <a:ext uri="{FF2B5EF4-FFF2-40B4-BE49-F238E27FC236}">
                <a16:creationId xmlns:a16="http://schemas.microsoft.com/office/drawing/2014/main" id="{BD9E3C3C-C085-CC87-4676-6422F50582D3}"/>
              </a:ext>
            </a:extLst>
          </p:cNvPr>
          <p:cNvSpPr/>
          <p:nvPr/>
        </p:nvSpPr>
        <p:spPr>
          <a:xfrm>
            <a:off x="145912" y="4110783"/>
            <a:ext cx="3698529" cy="1662182"/>
          </a:xfrm>
          <a:prstGeom prst="roundRect">
            <a:avLst>
              <a:gd name="adj" fmla="val 0"/>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8385352-2B96-A140-3A9B-63BFBBEB4E6C}"/>
              </a:ext>
            </a:extLst>
          </p:cNvPr>
          <p:cNvSpPr txBox="1"/>
          <p:nvPr/>
        </p:nvSpPr>
        <p:spPr>
          <a:xfrm>
            <a:off x="160661" y="4116608"/>
            <a:ext cx="637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84A99"/>
                </a:solidFill>
                <a:effectLst/>
                <a:uLnTx/>
                <a:uFillTx/>
                <a:latin typeface="Helvetica" pitchFamily="2" charset="0"/>
                <a:ea typeface="+mn-ea"/>
                <a:cs typeface="+mn-cs"/>
              </a:rPr>
              <a:t>4</a:t>
            </a:r>
          </a:p>
        </p:txBody>
      </p:sp>
      <p:sp>
        <p:nvSpPr>
          <p:cNvPr id="37" name="TextBox 36">
            <a:hlinkClick r:id="rId7" action="ppaction://hlinksldjump"/>
            <a:extLst>
              <a:ext uri="{FF2B5EF4-FFF2-40B4-BE49-F238E27FC236}">
                <a16:creationId xmlns:a16="http://schemas.microsoft.com/office/drawing/2014/main" id="{6552AFB1-1FF7-8F5A-49CD-67A11E6D0A3F}"/>
              </a:ext>
            </a:extLst>
          </p:cNvPr>
          <p:cNvSpPr txBox="1"/>
          <p:nvPr/>
        </p:nvSpPr>
        <p:spPr>
          <a:xfrm>
            <a:off x="66175" y="4545713"/>
            <a:ext cx="38688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1F1A62"/>
                </a:solidFill>
                <a:latin typeface="Helvetica" panose="020B0403020202020204" pitchFamily="34" charset="0"/>
              </a:rPr>
              <a:t>As </a:t>
            </a:r>
            <a:r>
              <a:rPr lang="en-US" sz="1600" b="1">
                <a:solidFill>
                  <a:srgbClr val="00BFF2"/>
                </a:solidFill>
                <a:latin typeface="Helvetica" panose="020B0403020202020204" pitchFamily="34" charset="0"/>
              </a:rPr>
              <a:t>subscriber churn rises</a:t>
            </a:r>
            <a:r>
              <a:rPr lang="en-US" sz="1600">
                <a:solidFill>
                  <a:srgbClr val="1F1A62"/>
                </a:solidFill>
                <a:latin typeface="Helvetica" panose="020B0403020202020204" pitchFamily="34" charset="0"/>
              </a:rPr>
              <a:t>, more consumers are replacing subscriptions with ad-supported services</a:t>
            </a:r>
            <a:endParaRPr kumimoji="0" lang="en-US" sz="1600" b="1" i="0" u="none" strike="noStrike" kern="1200" cap="none" spc="0" normalizeH="0" baseline="0" noProof="0">
              <a:ln>
                <a:noFill/>
              </a:ln>
              <a:solidFill>
                <a:srgbClr val="00BFF2"/>
              </a:solidFill>
              <a:effectLst/>
              <a:uLnTx/>
              <a:uFillTx/>
              <a:latin typeface="Helvetica" panose="020B0403020202020204" pitchFamily="34" charset="0"/>
              <a:ea typeface="+mn-ea"/>
              <a:cs typeface="+mn-cs"/>
            </a:endParaRPr>
          </a:p>
        </p:txBody>
      </p:sp>
      <p:sp>
        <p:nvSpPr>
          <p:cNvPr id="32" name="Rectangle: Rounded Corners 31">
            <a:extLst>
              <a:ext uri="{FF2B5EF4-FFF2-40B4-BE49-F238E27FC236}">
                <a16:creationId xmlns:a16="http://schemas.microsoft.com/office/drawing/2014/main" id="{C542C1DB-DC19-60F0-54D5-011A2980BB95}"/>
              </a:ext>
            </a:extLst>
          </p:cNvPr>
          <p:cNvSpPr/>
          <p:nvPr/>
        </p:nvSpPr>
        <p:spPr>
          <a:xfrm>
            <a:off x="8271205" y="4101055"/>
            <a:ext cx="3698529" cy="1662182"/>
          </a:xfrm>
          <a:prstGeom prst="roundRect">
            <a:avLst>
              <a:gd name="adj" fmla="val 0"/>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71381C0-7F9D-8F2B-CF7D-C6069E7B7531}"/>
              </a:ext>
            </a:extLst>
          </p:cNvPr>
          <p:cNvSpPr txBox="1"/>
          <p:nvPr/>
        </p:nvSpPr>
        <p:spPr>
          <a:xfrm>
            <a:off x="8276015" y="4106880"/>
            <a:ext cx="637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84A99"/>
                </a:solidFill>
                <a:effectLst/>
                <a:uLnTx/>
                <a:uFillTx/>
                <a:latin typeface="Helvetica" pitchFamily="2" charset="0"/>
                <a:ea typeface="+mn-ea"/>
                <a:cs typeface="+mn-cs"/>
              </a:rPr>
              <a:t>6</a:t>
            </a:r>
          </a:p>
        </p:txBody>
      </p:sp>
      <p:pic>
        <p:nvPicPr>
          <p:cNvPr id="44" name="Picture 43" descr="A hand touching a triangle&#10;&#10;Description automatically generated">
            <a:extLst>
              <a:ext uri="{FF2B5EF4-FFF2-40B4-BE49-F238E27FC236}">
                <a16:creationId xmlns:a16="http://schemas.microsoft.com/office/drawing/2014/main" id="{7E593FC2-C97A-A979-BDCD-E50D2AF2C57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806408" y="3059377"/>
            <a:ext cx="495059" cy="495059"/>
          </a:xfrm>
          <a:prstGeom prst="rect">
            <a:avLst/>
          </a:prstGeom>
        </p:spPr>
      </p:pic>
      <p:pic>
        <p:nvPicPr>
          <p:cNvPr id="46" name="Picture 45" descr="A blue magnifying glass&#10;&#10;Description automatically generated">
            <a:extLst>
              <a:ext uri="{FF2B5EF4-FFF2-40B4-BE49-F238E27FC236}">
                <a16:creationId xmlns:a16="http://schemas.microsoft.com/office/drawing/2014/main" id="{BAB5DDAB-5304-1D7D-CEA8-0A7A11F91BA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823718" y="3034624"/>
            <a:ext cx="544565" cy="544565"/>
          </a:xfrm>
          <a:prstGeom prst="rect">
            <a:avLst/>
          </a:prstGeom>
        </p:spPr>
      </p:pic>
      <p:pic>
        <p:nvPicPr>
          <p:cNvPr id="48" name="Picture 47" descr="A blue and white megaphone&#10;&#10;Description automatically generated">
            <a:extLst>
              <a:ext uri="{FF2B5EF4-FFF2-40B4-BE49-F238E27FC236}">
                <a16:creationId xmlns:a16="http://schemas.microsoft.com/office/drawing/2014/main" id="{2E368879-AB52-D20F-E351-2D6F2DC41FA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879720" y="2997668"/>
            <a:ext cx="599021" cy="599021"/>
          </a:xfrm>
          <a:prstGeom prst="rect">
            <a:avLst/>
          </a:prstGeom>
        </p:spPr>
      </p:pic>
      <p:pic>
        <p:nvPicPr>
          <p:cNvPr id="52" name="Picture 51" descr="A stack of boxes with white labels&#10;&#10;Description automatically generated">
            <a:extLst>
              <a:ext uri="{FF2B5EF4-FFF2-40B4-BE49-F238E27FC236}">
                <a16:creationId xmlns:a16="http://schemas.microsoft.com/office/drawing/2014/main" id="{195C7E7D-8A49-0D16-DEA6-95207D5D787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823717" y="5436607"/>
            <a:ext cx="544565" cy="544565"/>
          </a:xfrm>
          <a:prstGeom prst="rect">
            <a:avLst/>
          </a:prstGeom>
        </p:spPr>
      </p:pic>
      <p:pic>
        <p:nvPicPr>
          <p:cNvPr id="54" name="Picture 53" descr="A hand pointing at a network&#10;&#10;Description automatically generated">
            <a:extLst>
              <a:ext uri="{FF2B5EF4-FFF2-40B4-BE49-F238E27FC236}">
                <a16:creationId xmlns:a16="http://schemas.microsoft.com/office/drawing/2014/main" id="{1277E3AD-18E8-FD8C-26EF-A4CC5624130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9879719" y="5457526"/>
            <a:ext cx="599021" cy="599021"/>
          </a:xfrm>
          <a:prstGeom prst="rect">
            <a:avLst/>
          </a:prstGeom>
        </p:spPr>
      </p:pic>
      <p:pic>
        <p:nvPicPr>
          <p:cNvPr id="56" name="Picture 55" descr="A person with arms up and a plus and minus sign&#10;&#10;Description automatically generated">
            <a:extLst>
              <a:ext uri="{FF2B5EF4-FFF2-40B4-BE49-F238E27FC236}">
                <a16:creationId xmlns:a16="http://schemas.microsoft.com/office/drawing/2014/main" id="{63ABC3B3-9AB2-595A-3B7D-99DA9E5A0ADF}"/>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754426" y="5467254"/>
            <a:ext cx="599021" cy="599021"/>
          </a:xfrm>
          <a:prstGeom prst="rect">
            <a:avLst/>
          </a:prstGeom>
        </p:spPr>
      </p:pic>
      <p:sp>
        <p:nvSpPr>
          <p:cNvPr id="8" name="TextBox 7">
            <a:hlinkClick r:id="rId14" action="ppaction://hlinksldjump"/>
            <a:extLst>
              <a:ext uri="{FF2B5EF4-FFF2-40B4-BE49-F238E27FC236}">
                <a16:creationId xmlns:a16="http://schemas.microsoft.com/office/drawing/2014/main" id="{AFA2ABEF-28F1-AF6A-37C7-4587E7919B89}"/>
              </a:ext>
            </a:extLst>
          </p:cNvPr>
          <p:cNvSpPr txBox="1"/>
          <p:nvPr/>
        </p:nvSpPr>
        <p:spPr>
          <a:xfrm>
            <a:off x="4187976" y="4545713"/>
            <a:ext cx="369852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BFF2"/>
                </a:solidFill>
                <a:latin typeface="Helvetica" panose="020B0403020202020204" pitchFamily="34" charset="0"/>
              </a:rPr>
              <a:t>Bundling services together </a:t>
            </a:r>
            <a:r>
              <a:rPr lang="en-US" sz="1600" dirty="0">
                <a:solidFill>
                  <a:srgbClr val="1F1A62"/>
                </a:solidFill>
                <a:latin typeface="Helvetica" panose="020B0403020202020204" pitchFamily="34" charset="0"/>
              </a:rPr>
              <a:t>is aiding in acquiring and retaining streaming subscribers</a:t>
            </a:r>
            <a:endParaRPr kumimoji="0" lang="en-US" sz="1600" b="1" i="0" u="none" strike="noStrike" kern="1200" cap="none" spc="0" normalizeH="0" baseline="0" noProof="0" dirty="0">
              <a:ln>
                <a:noFill/>
              </a:ln>
              <a:solidFill>
                <a:srgbClr val="00BFF2"/>
              </a:solidFill>
              <a:effectLst/>
              <a:uLnTx/>
              <a:uFillTx/>
              <a:latin typeface="Helvetica" panose="020B0403020202020204" pitchFamily="34" charset="0"/>
              <a:ea typeface="+mn-ea"/>
              <a:cs typeface="+mn-cs"/>
            </a:endParaRPr>
          </a:p>
        </p:txBody>
      </p:sp>
      <p:sp>
        <p:nvSpPr>
          <p:cNvPr id="9" name="TextBox 8">
            <a:hlinkClick r:id="rId15" action="ppaction://hlinksldjump"/>
            <a:extLst>
              <a:ext uri="{FF2B5EF4-FFF2-40B4-BE49-F238E27FC236}">
                <a16:creationId xmlns:a16="http://schemas.microsoft.com/office/drawing/2014/main" id="{D08EAE71-B2AF-59AD-8AAB-CF80D0EBF508}"/>
              </a:ext>
            </a:extLst>
          </p:cNvPr>
          <p:cNvSpPr txBox="1"/>
          <p:nvPr/>
        </p:nvSpPr>
        <p:spPr>
          <a:xfrm>
            <a:off x="8271206" y="4535985"/>
            <a:ext cx="369852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BFF2"/>
                </a:solidFill>
                <a:latin typeface="Helvetica" panose="020B0403020202020204" pitchFamily="34" charset="0"/>
              </a:rPr>
              <a:t>Interactive CTV ads</a:t>
            </a:r>
            <a:r>
              <a:rPr lang="en-US" sz="1600" dirty="0">
                <a:solidFill>
                  <a:srgbClr val="1F1A62"/>
                </a:solidFill>
                <a:latin typeface="Helvetica" panose="020B0403020202020204" pitchFamily="34" charset="0"/>
              </a:rPr>
              <a:t> are creating significant engagement across categories</a:t>
            </a:r>
            <a:endParaRPr kumimoji="0" lang="en-US" sz="1600" b="1" i="0" u="none" strike="noStrike" kern="1200" cap="none" spc="0" normalizeH="0" baseline="0" noProof="0" dirty="0">
              <a:ln>
                <a:noFill/>
              </a:ln>
              <a:solidFill>
                <a:srgbClr val="00BFF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4212683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C878BD66-BBC4-3726-EE1F-17089D1C89C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1ED556F-26AC-9BB6-A59E-66BBC930C1BE}"/>
              </a:ext>
            </a:extLst>
          </p:cNvPr>
          <p:cNvSpPr txBox="1"/>
          <p:nvPr/>
        </p:nvSpPr>
        <p:spPr>
          <a:xfrm>
            <a:off x="382081" y="3434080"/>
            <a:ext cx="7137399" cy="156966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200" i="0" u="none" strike="noStrike" cap="none" spc="0" normalizeH="0" baseline="0">
                <a:ln>
                  <a:noFill/>
                </a:ln>
                <a:solidFill>
                  <a:prstClr val="white"/>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Bundling services together</a:t>
            </a:r>
            <a:r>
              <a:rPr kumimoji="0" lang="en-US" sz="3200" b="0" i="0" u="none" strike="noStrike" kern="1200" cap="none" spc="0" normalizeH="0" baseline="0" noProof="0">
                <a:ln>
                  <a:noFill/>
                </a:ln>
                <a:solidFill>
                  <a:prstClr val="white"/>
                </a:solidFill>
                <a:effectLst/>
                <a:uLnTx/>
                <a:uFillTx/>
                <a:latin typeface="Helvetica" pitchFamily="2" charset="0"/>
                <a:ea typeface="+mn-ea"/>
                <a:cs typeface="+mn-cs"/>
              </a:rPr>
              <a:t> is aiding in acquiring and retaining streaming subscribers</a:t>
            </a:r>
          </a:p>
        </p:txBody>
      </p:sp>
      <p:sp>
        <p:nvSpPr>
          <p:cNvPr id="2" name="TextBox 1">
            <a:extLst>
              <a:ext uri="{FF2B5EF4-FFF2-40B4-BE49-F238E27FC236}">
                <a16:creationId xmlns:a16="http://schemas.microsoft.com/office/drawing/2014/main" id="{7978AFE2-6164-C54B-B04F-D2B5DCD8EAD6}"/>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Helvetica" pitchFamily="2" charset="0"/>
                <a:ea typeface="+mn-ea"/>
                <a:cs typeface="+mn-cs"/>
              </a:rPr>
              <a:t>5</a:t>
            </a:r>
          </a:p>
        </p:txBody>
      </p:sp>
    </p:spTree>
    <p:extLst>
      <p:ext uri="{BB962C8B-B14F-4D97-AF65-F5344CB8AC3E}">
        <p14:creationId xmlns:p14="http://schemas.microsoft.com/office/powerpoint/2010/main" val="2521765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blue and white gift boxes&#10;&#10;Description automatically generated">
            <a:extLst>
              <a:ext uri="{FF2B5EF4-FFF2-40B4-BE49-F238E27FC236}">
                <a16:creationId xmlns:a16="http://schemas.microsoft.com/office/drawing/2014/main" id="{E3955E14-4426-2896-EA02-B481D726505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33261" y="1685013"/>
            <a:ext cx="5358739" cy="4556774"/>
          </a:xfrm>
          <a:prstGeom prst="rect">
            <a:avLst/>
          </a:prstGeom>
        </p:spPr>
      </p:pic>
      <p:pic>
        <p:nvPicPr>
          <p:cNvPr id="2" name="Picture 1">
            <a:extLst>
              <a:ext uri="{FF2B5EF4-FFF2-40B4-BE49-F238E27FC236}">
                <a16:creationId xmlns:a16="http://schemas.microsoft.com/office/drawing/2014/main" id="{50B6CE04-EF6F-7404-DED0-7D5D7AA720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F82E0E3D-1432-4D30-242C-8C721C5A0DB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D6FD3A09-09A0-4D05-0AD3-CFF8054DDE6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6C3BE36C-62C3-F2C2-FB22-2905E1F2DDB0}"/>
              </a:ext>
            </a:extLst>
          </p:cNvPr>
          <p:cNvSpPr/>
          <p:nvPr/>
        </p:nvSpPr>
        <p:spPr>
          <a:xfrm>
            <a:off x="308907" y="480824"/>
            <a:ext cx="1186157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Three-quarters of viewers watch streaming through bundles or packages, indicating a trend toward more selection and value</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47DE2DEE-E499-B54B-5CDF-26D63BE94F6A}"/>
              </a:ext>
            </a:extLst>
          </p:cNvPr>
          <p:cNvSpPr txBox="1"/>
          <p:nvPr/>
        </p:nvSpPr>
        <p:spPr>
          <a:xfrm>
            <a:off x="483207" y="6329948"/>
            <a:ext cx="1168727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lang="en-US" sz="700">
                <a:solidFill>
                  <a:srgbClr val="1B1464"/>
                </a:solidFill>
                <a:latin typeface="Helvetica" panose="020B0604020202020204" pitchFamily="34" charset="0"/>
              </a:rPr>
              <a:t>DISQO, </a:t>
            </a:r>
            <a:r>
              <a:rPr lang="en-US" sz="700" i="1">
                <a:solidFill>
                  <a:srgbClr val="1B1464"/>
                </a:solidFill>
                <a:latin typeface="Helvetica" panose="020B0604020202020204" pitchFamily="34" charset="0"/>
              </a:rPr>
              <a:t>Ad-Supported Streaming TV: Optimizing brand experience in the fast-evolving streaming landscape</a:t>
            </a:r>
            <a:r>
              <a:rPr lang="en-US" sz="700">
                <a:solidFill>
                  <a:srgbClr val="1B1464"/>
                </a:solidFill>
                <a:latin typeface="Helvetica" panose="020B0604020202020204" pitchFamily="34" charset="0"/>
              </a:rPr>
              <a:t>, 2024. Based on survey of 17,788 U.S. adults from DISQO’s first-party audience, between 12/28/23 – 12/30/23.</a:t>
            </a:r>
            <a:endParaRPr kumimoji="0" lang="en-US" sz="7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9" name="Rectangle 8">
            <a:extLst>
              <a:ext uri="{FF2B5EF4-FFF2-40B4-BE49-F238E27FC236}">
                <a16:creationId xmlns:a16="http://schemas.microsoft.com/office/drawing/2014/main" id="{28065207-8FE4-61FE-D0E6-BD221E7C4957}"/>
              </a:ext>
            </a:extLst>
          </p:cNvPr>
          <p:cNvSpPr/>
          <p:nvPr/>
        </p:nvSpPr>
        <p:spPr>
          <a:xfrm>
            <a:off x="0" y="1685013"/>
            <a:ext cx="6833261" cy="455677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hart 11">
            <a:extLst>
              <a:ext uri="{FF2B5EF4-FFF2-40B4-BE49-F238E27FC236}">
                <a16:creationId xmlns:a16="http://schemas.microsoft.com/office/drawing/2014/main" id="{8C8A8771-9279-B681-0268-1E2A8255331D}"/>
              </a:ext>
            </a:extLst>
          </p:cNvPr>
          <p:cNvGraphicFramePr/>
          <p:nvPr>
            <p:extLst>
              <p:ext uri="{D42A27DB-BD31-4B8C-83A1-F6EECF244321}">
                <p14:modId xmlns:p14="http://schemas.microsoft.com/office/powerpoint/2010/main" val="741149296"/>
              </p:ext>
            </p:extLst>
          </p:nvPr>
        </p:nvGraphicFramePr>
        <p:xfrm>
          <a:off x="63390" y="2112889"/>
          <a:ext cx="6706481" cy="3701023"/>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descr="A black text on a black background&#10;&#10;Description automatically generated">
            <a:hlinkClick r:id="rId5"/>
            <a:extLst>
              <a:ext uri="{FF2B5EF4-FFF2-40B4-BE49-F238E27FC236}">
                <a16:creationId xmlns:a16="http://schemas.microsoft.com/office/drawing/2014/main" id="{01D7851D-1105-1647-4C2F-D87E4433E8F9}"/>
              </a:ext>
            </a:extLst>
          </p:cNvPr>
          <p:cNvPicPr>
            <a:picLocks noChangeAspect="1"/>
          </p:cNvPicPr>
          <p:nvPr/>
        </p:nvPicPr>
        <p:blipFill>
          <a:blip r:embed="rId6"/>
          <a:stretch>
            <a:fillRect/>
          </a:stretch>
        </p:blipFill>
        <p:spPr>
          <a:xfrm>
            <a:off x="10884690" y="6230116"/>
            <a:ext cx="1237801" cy="318263"/>
          </a:xfrm>
          <a:prstGeom prst="rect">
            <a:avLst/>
          </a:prstGeom>
        </p:spPr>
      </p:pic>
    </p:spTree>
    <p:extLst>
      <p:ext uri="{BB962C8B-B14F-4D97-AF65-F5344CB8AC3E}">
        <p14:creationId xmlns:p14="http://schemas.microsoft.com/office/powerpoint/2010/main" val="2267469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058BB-CB71-B640-9851-B74827B5672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427DE1D-8DB7-70EC-DCD8-B26EEE22C0D5}"/>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A6AE766-580F-5474-19FF-6627AE9E27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71D2203-5720-2104-14D1-0EE50B2E98A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08C638B7-4FC3-4D43-0DF2-84EA6F112E4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2" name="Google Shape;695;p35">
            <a:extLst>
              <a:ext uri="{FF2B5EF4-FFF2-40B4-BE49-F238E27FC236}">
                <a16:creationId xmlns:a16="http://schemas.microsoft.com/office/drawing/2014/main" id="{BE8A2035-39C9-E91D-6C31-1D54D0E81BB2}"/>
              </a:ext>
            </a:extLst>
          </p:cNvPr>
          <p:cNvGraphicFramePr/>
          <p:nvPr/>
        </p:nvGraphicFramePr>
        <p:xfrm>
          <a:off x="-11960" y="2455788"/>
          <a:ext cx="11332001" cy="3523694"/>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 Placeholder 24">
            <a:extLst>
              <a:ext uri="{FF2B5EF4-FFF2-40B4-BE49-F238E27FC236}">
                <a16:creationId xmlns:a16="http://schemas.microsoft.com/office/drawing/2014/main" id="{3061DA7C-DDBE-CDE9-7735-3907E540558D}"/>
              </a:ext>
            </a:extLst>
          </p:cNvPr>
          <p:cNvSpPr txBox="1">
            <a:spLocks/>
          </p:cNvSpPr>
          <p:nvPr/>
        </p:nvSpPr>
        <p:spPr>
          <a:xfrm>
            <a:off x="417844" y="6093744"/>
            <a:ext cx="11777237" cy="44250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2023 </a:t>
            </a:r>
            <a:r>
              <a:rPr kumimoji="0" lang="en-US" sz="8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Best Bundle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1,603 TV consumers, ages 16-74 who meet the following criteria: watch at least one hour of TV / week, have broadband access. U.S. census balanced Data collected March 2023. Q: How much would each of the following items impact the likelihood of you subscribing to a streaming service? Respondents who answered ‘major impact’ or ‘moderate impact’. ‘Major impact’ and ‘moderate impact’ might not add up to top 2 box total due to rounding.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Download VAB’s </a:t>
            </a:r>
            <a:r>
              <a:rPr lang="en-US" sz="800" b="1">
                <a:solidFill>
                  <a:srgbClr val="E84A99"/>
                </a:solidFill>
                <a:latin typeface="Helvetica" panose="020B0604020202020204" pitchFamily="34" charset="0"/>
                <a:cs typeface="Helvetica" panose="020B0604020202020204" pitchFamily="34" charset="0"/>
              </a:rPr>
              <a:t>‘</a:t>
            </a:r>
            <a:r>
              <a:rPr lang="en-US" sz="800" b="1" i="1">
                <a:solidFill>
                  <a:srgbClr val="E84A99"/>
                </a:solidFill>
                <a:latin typeface="Helvetica" panose="020B0604020202020204" pitchFamily="34" charset="0"/>
                <a:cs typeface="Helvetica" panose="020B0604020202020204" pitchFamily="34" charset="0"/>
                <a:hlinkClick r:id="rId5">
                  <a:extLst>
                    <a:ext uri="{A12FA001-AC4F-418D-AE19-62706E023703}">
                      <ahyp:hlinkClr xmlns:ahyp="http://schemas.microsoft.com/office/drawing/2018/hyperlinkcolor" val="tx"/>
                    </a:ext>
                  </a:extLst>
                </a:hlinkClick>
              </a:rPr>
              <a:t>Recipe for Success</a:t>
            </a:r>
            <a:r>
              <a:rPr lang="en-US" sz="800" b="1" i="1">
                <a:solidFill>
                  <a:srgbClr val="ED3C8D"/>
                </a:solidFill>
                <a:latin typeface="Helvetica" panose="020B0604020202020204" pitchFamily="34" charset="0"/>
                <a:cs typeface="Helvetica" panose="020B0604020202020204" pitchFamily="34" charset="0"/>
              </a:rPr>
              <a:t>’</a:t>
            </a:r>
            <a:r>
              <a:rPr kumimoji="0" lang="en-US" sz="80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to learn more. </a:t>
            </a:r>
            <a:endPar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graphicFrame>
        <p:nvGraphicFramePr>
          <p:cNvPr id="15" name="Google Shape;696;p35">
            <a:extLst>
              <a:ext uri="{FF2B5EF4-FFF2-40B4-BE49-F238E27FC236}">
                <a16:creationId xmlns:a16="http://schemas.microsoft.com/office/drawing/2014/main" id="{E99122A9-9941-C5C9-F49D-0524BD053DBE}"/>
              </a:ext>
            </a:extLst>
          </p:cNvPr>
          <p:cNvGraphicFramePr/>
          <p:nvPr/>
        </p:nvGraphicFramePr>
        <p:xfrm>
          <a:off x="4896650" y="2326428"/>
          <a:ext cx="2398700" cy="252700"/>
        </p:xfrm>
        <a:graphic>
          <a:graphicData uri="http://schemas.openxmlformats.org/drawingml/2006/table">
            <a:tbl>
              <a:tblPr>
                <a:noFill/>
              </a:tblPr>
              <a:tblGrid>
                <a:gridCol w="1199350">
                  <a:extLst>
                    <a:ext uri="{9D8B030D-6E8A-4147-A177-3AD203B41FA5}">
                      <a16:colId xmlns:a16="http://schemas.microsoft.com/office/drawing/2014/main" val="20000"/>
                    </a:ext>
                  </a:extLst>
                </a:gridCol>
                <a:gridCol w="1199350">
                  <a:extLst>
                    <a:ext uri="{9D8B030D-6E8A-4147-A177-3AD203B41FA5}">
                      <a16:colId xmlns:a16="http://schemas.microsoft.com/office/drawing/2014/main" val="20001"/>
                    </a:ext>
                  </a:extLst>
                </a:gridCol>
              </a:tblGrid>
              <a:tr h="25270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chemeClr val="lt1"/>
                          </a:solidFill>
                          <a:latin typeface="Helvetica" panose="020B0403020202020204" pitchFamily="34" charset="0"/>
                        </a:rPr>
                        <a:t>Major Impact</a:t>
                      </a:r>
                      <a:endParaRPr sz="1400" u="none" strike="noStrike" cap="none">
                        <a:latin typeface="Helvetica" panose="020B0403020202020204" pitchFamily="34" charset="0"/>
                      </a:endParaRPr>
                    </a:p>
                  </a:txBody>
                  <a:tcPr marL="62450" marR="62450" marT="37775" marB="377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3C8D"/>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chemeClr val="lt1"/>
                          </a:solidFill>
                          <a:latin typeface="Helvetica" panose="020B0403020202020204" pitchFamily="34" charset="0"/>
                        </a:rPr>
                        <a:t>Moderate Impact </a:t>
                      </a:r>
                      <a:endParaRPr sz="1000" b="1" u="none" strike="noStrike" cap="none">
                        <a:solidFill>
                          <a:schemeClr val="lt1"/>
                        </a:solidFill>
                        <a:latin typeface="Helvetica" panose="020B0403020202020204" pitchFamily="34" charset="0"/>
                      </a:endParaRPr>
                    </a:p>
                  </a:txBody>
                  <a:tcPr marL="62450" marR="62450" marT="37775" marB="377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FF2"/>
                    </a:solidFill>
                  </a:tcPr>
                </a:tc>
                <a:extLst>
                  <a:ext uri="{0D108BD9-81ED-4DB2-BD59-A6C34878D82A}">
                    <a16:rowId xmlns:a16="http://schemas.microsoft.com/office/drawing/2014/main" val="10000"/>
                  </a:ext>
                </a:extLst>
              </a:tr>
            </a:tbl>
          </a:graphicData>
        </a:graphic>
      </p:graphicFrame>
      <p:sp>
        <p:nvSpPr>
          <p:cNvPr id="10" name="TextBox 9">
            <a:extLst>
              <a:ext uri="{FF2B5EF4-FFF2-40B4-BE49-F238E27FC236}">
                <a16:creationId xmlns:a16="http://schemas.microsoft.com/office/drawing/2014/main" id="{C3D02BF7-2BCE-779F-F56E-2D65A2657849}"/>
              </a:ext>
            </a:extLst>
          </p:cNvPr>
          <p:cNvSpPr txBox="1"/>
          <p:nvPr/>
        </p:nvSpPr>
        <p:spPr>
          <a:xfrm>
            <a:off x="1880021" y="2906455"/>
            <a:ext cx="2926599"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Exclusive original content</a:t>
            </a:r>
          </a:p>
        </p:txBody>
      </p:sp>
      <p:sp>
        <p:nvSpPr>
          <p:cNvPr id="16" name="TextBox 15">
            <a:extLst>
              <a:ext uri="{FF2B5EF4-FFF2-40B4-BE49-F238E27FC236}">
                <a16:creationId xmlns:a16="http://schemas.microsoft.com/office/drawing/2014/main" id="{C0E8C7BF-B279-A10A-CB30-55F0D78C06C2}"/>
              </a:ext>
            </a:extLst>
          </p:cNvPr>
          <p:cNvSpPr txBox="1"/>
          <p:nvPr/>
        </p:nvSpPr>
        <p:spPr>
          <a:xfrm>
            <a:off x="541020" y="3560814"/>
            <a:ext cx="426560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Access to other streaming services at a </a:t>
            </a:r>
            <a:r>
              <a:rPr kumimoji="0" lang="en-US" sz="13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discount</a:t>
            </a:r>
          </a:p>
        </p:txBody>
      </p:sp>
      <p:sp>
        <p:nvSpPr>
          <p:cNvPr id="17" name="TextBox 16">
            <a:extLst>
              <a:ext uri="{FF2B5EF4-FFF2-40B4-BE49-F238E27FC236}">
                <a16:creationId xmlns:a16="http://schemas.microsoft.com/office/drawing/2014/main" id="{D0CA2DCE-3C91-F5AB-E1C8-6D51698CF672}"/>
              </a:ext>
            </a:extLst>
          </p:cNvPr>
          <p:cNvSpPr txBox="1"/>
          <p:nvPr/>
        </p:nvSpPr>
        <p:spPr>
          <a:xfrm>
            <a:off x="541020" y="4198503"/>
            <a:ext cx="426560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Free trials</a:t>
            </a:r>
          </a:p>
        </p:txBody>
      </p:sp>
      <p:sp>
        <p:nvSpPr>
          <p:cNvPr id="20" name="TextBox 19">
            <a:extLst>
              <a:ext uri="{FF2B5EF4-FFF2-40B4-BE49-F238E27FC236}">
                <a16:creationId xmlns:a16="http://schemas.microsoft.com/office/drawing/2014/main" id="{658FB5E9-E201-DAB3-D030-B914BCF548DA}"/>
              </a:ext>
            </a:extLst>
          </p:cNvPr>
          <p:cNvSpPr txBox="1"/>
          <p:nvPr/>
        </p:nvSpPr>
        <p:spPr>
          <a:xfrm>
            <a:off x="632460" y="4750516"/>
            <a:ext cx="4174160" cy="4924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Older content </a:t>
            </a:r>
            <a:r>
              <a:rPr kumimoji="0" lang="en-US" sz="1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that originally aired on other TV networks or streaming services</a:t>
            </a:r>
          </a:p>
        </p:txBody>
      </p:sp>
      <p:sp>
        <p:nvSpPr>
          <p:cNvPr id="21" name="TextBox 20">
            <a:extLst>
              <a:ext uri="{FF2B5EF4-FFF2-40B4-BE49-F238E27FC236}">
                <a16:creationId xmlns:a16="http://schemas.microsoft.com/office/drawing/2014/main" id="{9B7B4545-9B1E-5BDE-853F-E2EF9F660A99}"/>
              </a:ext>
            </a:extLst>
          </p:cNvPr>
          <p:cNvSpPr txBox="1"/>
          <p:nvPr/>
        </p:nvSpPr>
        <p:spPr>
          <a:xfrm>
            <a:off x="632460" y="5420517"/>
            <a:ext cx="4174160" cy="4924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Ability to share passwords </a:t>
            </a:r>
            <a:r>
              <a:rPr kumimoji="0" lang="en-US" sz="1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with friends / family</a:t>
            </a:r>
            <a:br>
              <a:rPr kumimoji="0" lang="en-US" sz="1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3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for no extra cost </a:t>
            </a:r>
          </a:p>
        </p:txBody>
      </p:sp>
      <p:sp>
        <p:nvSpPr>
          <p:cNvPr id="8" name="TextBox 7">
            <a:extLst>
              <a:ext uri="{FF2B5EF4-FFF2-40B4-BE49-F238E27FC236}">
                <a16:creationId xmlns:a16="http://schemas.microsoft.com/office/drawing/2014/main" id="{D7A32C0D-0433-14AA-219E-FB9694D801AC}"/>
              </a:ext>
            </a:extLst>
          </p:cNvPr>
          <p:cNvSpPr txBox="1"/>
          <p:nvPr/>
        </p:nvSpPr>
        <p:spPr>
          <a:xfrm>
            <a:off x="-5297" y="1701440"/>
            <a:ext cx="1219729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much would each of the following impact the likelihood of you subscribing to a streaming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Arial"/>
                <a:cs typeface="Arial"/>
                <a:sym typeface="Arial"/>
              </a:rPr>
              <a:t>% of respondents, sorted by top 2 box</a:t>
            </a:r>
            <a:endPar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Arial"/>
              <a:cs typeface="Arial"/>
              <a:sym typeface="Arial"/>
            </a:endParaRPr>
          </a:p>
        </p:txBody>
      </p:sp>
      <p:sp>
        <p:nvSpPr>
          <p:cNvPr id="2" name="Rectangle 1">
            <a:extLst>
              <a:ext uri="{FF2B5EF4-FFF2-40B4-BE49-F238E27FC236}">
                <a16:creationId xmlns:a16="http://schemas.microsoft.com/office/drawing/2014/main" id="{57BB7B16-BB7B-888A-13A4-0135C8DD3916}"/>
              </a:ext>
            </a:extLst>
          </p:cNvPr>
          <p:cNvSpPr/>
          <p:nvPr/>
        </p:nvSpPr>
        <p:spPr>
          <a:xfrm>
            <a:off x="308907" y="480824"/>
            <a:ext cx="1176311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Bundling multiple streaming services at a discount can entice most consumers to consider subscribing to that bundle</a:t>
            </a:r>
          </a:p>
        </p:txBody>
      </p:sp>
      <p:sp>
        <p:nvSpPr>
          <p:cNvPr id="3" name="Rectangle 2">
            <a:extLst>
              <a:ext uri="{FF2B5EF4-FFF2-40B4-BE49-F238E27FC236}">
                <a16:creationId xmlns:a16="http://schemas.microsoft.com/office/drawing/2014/main" id="{E41C287D-467B-8CC2-9793-06C3904427B8}"/>
              </a:ext>
            </a:extLst>
          </p:cNvPr>
          <p:cNvSpPr/>
          <p:nvPr/>
        </p:nvSpPr>
        <p:spPr>
          <a:xfrm>
            <a:off x="855407" y="3365740"/>
            <a:ext cx="10481187" cy="652096"/>
          </a:xfrm>
          <a:prstGeom prst="rect">
            <a:avLst/>
          </a:prstGeom>
          <a:noFill/>
          <a:ln w="571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000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49984-EEB3-6091-AA4A-526BB9EF6ED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9E4003E-79B6-C7F1-5786-AC39F7DC1C77}"/>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9F99F13-43F8-FE9B-A28F-885AC78BE5F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8C6EAF3-12C7-33FD-07CA-94FBF1B1A82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8E62515B-1EB4-CA51-C966-E72C566D39F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1" name="Text Placeholder 24">
            <a:extLst>
              <a:ext uri="{FF2B5EF4-FFF2-40B4-BE49-F238E27FC236}">
                <a16:creationId xmlns:a16="http://schemas.microsoft.com/office/drawing/2014/main" id="{1E417FFE-1F70-8E05-A3EE-6E38D5D98788}"/>
              </a:ext>
            </a:extLst>
          </p:cNvPr>
          <p:cNvSpPr txBox="1">
            <a:spLocks/>
          </p:cNvSpPr>
          <p:nvPr/>
        </p:nvSpPr>
        <p:spPr>
          <a:xfrm>
            <a:off x="417845" y="6191331"/>
            <a:ext cx="11720886" cy="324702"/>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2023 </a:t>
            </a:r>
            <a:r>
              <a:rPr kumimoji="0" lang="en-US" sz="8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Best Bundle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1,603 TV consumers, ages 16-74 who meet the following criteria: watch at least one hour of TV / week, have broadband access. Data collected early February 2023. Q: Which of the following incentives, if any, would motivate you to continue subscribing to a streaming service?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Download VAB’s </a:t>
            </a:r>
            <a:r>
              <a:rPr kumimoji="0" lang="en-US" sz="8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a:t>
            </a:r>
            <a:r>
              <a:rPr kumimoji="0" lang="en-US" sz="800" b="1" i="1"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hlinkClick r:id="rId4">
                  <a:extLst>
                    <a:ext uri="{A12FA001-AC4F-418D-AE19-62706E023703}">
                      <ahyp:hlinkClr xmlns:ahyp="http://schemas.microsoft.com/office/drawing/2018/hyperlinkcolor" val="tx"/>
                    </a:ext>
                  </a:extLst>
                </a:hlinkClick>
              </a:rPr>
              <a:t>Recipe for Success</a:t>
            </a:r>
            <a:r>
              <a:rPr kumimoji="0" lang="en-US" sz="800" b="1"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to learn more. </a:t>
            </a:r>
            <a:endPar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3" name="Rounded Rectangle 80">
            <a:extLst>
              <a:ext uri="{FF2B5EF4-FFF2-40B4-BE49-F238E27FC236}">
                <a16:creationId xmlns:a16="http://schemas.microsoft.com/office/drawing/2014/main" id="{A3EC8F2B-FD81-32DE-DC00-AECC67DDFA0A}"/>
              </a:ext>
            </a:extLst>
          </p:cNvPr>
          <p:cNvSpPr/>
          <p:nvPr/>
        </p:nvSpPr>
        <p:spPr>
          <a:xfrm>
            <a:off x="247554" y="2450096"/>
            <a:ext cx="3634810" cy="1645920"/>
          </a:xfrm>
          <a:prstGeom prst="roundRect">
            <a:avLst>
              <a:gd name="adj" fmla="val 6650"/>
            </a:avLst>
          </a:prstGeom>
          <a:solidFill>
            <a:schemeClr val="bg1"/>
          </a:solidFill>
          <a:ln w="38100">
            <a:solidFill>
              <a:srgbClr val="4EBEA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5" name="TextBox 24">
            <a:extLst>
              <a:ext uri="{FF2B5EF4-FFF2-40B4-BE49-F238E27FC236}">
                <a16:creationId xmlns:a16="http://schemas.microsoft.com/office/drawing/2014/main" id="{866DFFD4-A08E-8446-D1AD-65D70F070FF1}"/>
              </a:ext>
            </a:extLst>
          </p:cNvPr>
          <p:cNvSpPr txBox="1"/>
          <p:nvPr/>
        </p:nvSpPr>
        <p:spPr>
          <a:xfrm>
            <a:off x="359439" y="3083437"/>
            <a:ext cx="3409964"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Free access to other, </a:t>
            </a:r>
            <a:r>
              <a:rPr kumimoji="0" lang="en-US" sz="1300" b="1"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non-TV benefits</a:t>
            </a:r>
            <a:br>
              <a:rPr kumimoji="0" lang="en-US" sz="1300" b="1"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br>
            <a:r>
              <a:rPr kumimoji="0" lang="en-US" sz="1300" b="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(e.g., Walmart+, Amazon Prime) </a:t>
            </a:r>
          </a:p>
        </p:txBody>
      </p:sp>
      <p:sp>
        <p:nvSpPr>
          <p:cNvPr id="28" name="Rounded Rectangle 80">
            <a:extLst>
              <a:ext uri="{FF2B5EF4-FFF2-40B4-BE49-F238E27FC236}">
                <a16:creationId xmlns:a16="http://schemas.microsoft.com/office/drawing/2014/main" id="{2FF08FE7-F615-FCBA-F7F9-5565F8E78923}"/>
              </a:ext>
            </a:extLst>
          </p:cNvPr>
          <p:cNvSpPr/>
          <p:nvPr/>
        </p:nvSpPr>
        <p:spPr>
          <a:xfrm>
            <a:off x="4278595" y="2450096"/>
            <a:ext cx="3634810" cy="1645920"/>
          </a:xfrm>
          <a:prstGeom prst="roundRect">
            <a:avLst>
              <a:gd name="adj" fmla="val 6650"/>
            </a:avLst>
          </a:prstGeom>
          <a:solidFill>
            <a:schemeClr val="bg1"/>
          </a:solidFill>
          <a:ln w="19050">
            <a:solidFill>
              <a:srgbClr val="1B146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111B388D-87A6-E564-BA7D-9E02D73C06B5}"/>
              </a:ext>
            </a:extLst>
          </p:cNvPr>
          <p:cNvSpPr txBox="1"/>
          <p:nvPr/>
        </p:nvSpPr>
        <p:spPr>
          <a:xfrm>
            <a:off x="4391018" y="3083437"/>
            <a:ext cx="3409964"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Access to other streaming services</a:t>
            </a:r>
            <a:br>
              <a:rPr kumimoji="0" lang="en-US" sz="1300" b="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br>
            <a:r>
              <a:rPr kumimoji="0" lang="en-US" sz="1300" b="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at a </a:t>
            </a:r>
            <a:r>
              <a:rPr kumimoji="0" lang="en-US" sz="1300" b="1"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discount</a:t>
            </a:r>
            <a:r>
              <a:rPr kumimoji="0" lang="en-US" sz="1300" b="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 </a:t>
            </a:r>
          </a:p>
        </p:txBody>
      </p:sp>
      <p:sp>
        <p:nvSpPr>
          <p:cNvPr id="33" name="Rounded Rectangle 80">
            <a:extLst>
              <a:ext uri="{FF2B5EF4-FFF2-40B4-BE49-F238E27FC236}">
                <a16:creationId xmlns:a16="http://schemas.microsoft.com/office/drawing/2014/main" id="{175D0221-C368-961F-0544-D6971EF655F5}"/>
              </a:ext>
            </a:extLst>
          </p:cNvPr>
          <p:cNvSpPr/>
          <p:nvPr/>
        </p:nvSpPr>
        <p:spPr>
          <a:xfrm>
            <a:off x="8309637" y="2450096"/>
            <a:ext cx="3634810" cy="1645920"/>
          </a:xfrm>
          <a:prstGeom prst="roundRect">
            <a:avLst>
              <a:gd name="adj" fmla="val 6650"/>
            </a:avLst>
          </a:prstGeom>
          <a:solidFill>
            <a:schemeClr val="bg1"/>
          </a:solidFill>
          <a:ln w="19050">
            <a:solidFill>
              <a:srgbClr val="1B146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7B148D08-2991-A70F-E80B-D6609B3912B4}"/>
              </a:ext>
            </a:extLst>
          </p:cNvPr>
          <p:cNvSpPr txBox="1"/>
          <p:nvPr/>
        </p:nvSpPr>
        <p:spPr>
          <a:xfrm>
            <a:off x="8252886" y="3083437"/>
            <a:ext cx="374723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Ability to switch to a lower-priced </a:t>
            </a:r>
            <a:r>
              <a:rPr kumimoji="0" lang="en-US" sz="1300" b="1"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ad-supported tier </a:t>
            </a:r>
            <a:r>
              <a:rPr kumimoji="0" lang="en-US" sz="1300" b="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or see even more ads for a lower cost </a:t>
            </a:r>
          </a:p>
        </p:txBody>
      </p:sp>
      <p:pic>
        <p:nvPicPr>
          <p:cNvPr id="36" name="Picture 35">
            <a:extLst>
              <a:ext uri="{FF2B5EF4-FFF2-40B4-BE49-F238E27FC236}">
                <a16:creationId xmlns:a16="http://schemas.microsoft.com/office/drawing/2014/main" id="{F5B432FD-9FB3-86AE-880F-7750B6DC767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830494" y="2515367"/>
            <a:ext cx="531011" cy="531011"/>
          </a:xfrm>
          <a:prstGeom prst="rect">
            <a:avLst/>
          </a:prstGeom>
        </p:spPr>
      </p:pic>
      <p:sp>
        <p:nvSpPr>
          <p:cNvPr id="38" name="Rounded Rectangle 80">
            <a:extLst>
              <a:ext uri="{FF2B5EF4-FFF2-40B4-BE49-F238E27FC236}">
                <a16:creationId xmlns:a16="http://schemas.microsoft.com/office/drawing/2014/main" id="{6E1BFEFC-30C1-B16F-7185-4B3B4D345EE5}"/>
              </a:ext>
            </a:extLst>
          </p:cNvPr>
          <p:cNvSpPr/>
          <p:nvPr/>
        </p:nvSpPr>
        <p:spPr>
          <a:xfrm>
            <a:off x="2062271" y="4380760"/>
            <a:ext cx="3634810" cy="1645920"/>
          </a:xfrm>
          <a:prstGeom prst="roundRect">
            <a:avLst>
              <a:gd name="adj" fmla="val 6650"/>
            </a:avLst>
          </a:prstGeom>
          <a:solidFill>
            <a:schemeClr val="bg1"/>
          </a:solidFill>
          <a:ln w="19050">
            <a:solidFill>
              <a:srgbClr val="1B146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0" name="TextBox 39">
            <a:extLst>
              <a:ext uri="{FF2B5EF4-FFF2-40B4-BE49-F238E27FC236}">
                <a16:creationId xmlns:a16="http://schemas.microsoft.com/office/drawing/2014/main" id="{4D1CD426-CB26-0E42-5BD8-DBE58750ADDC}"/>
              </a:ext>
            </a:extLst>
          </p:cNvPr>
          <p:cNvSpPr txBox="1"/>
          <p:nvPr/>
        </p:nvSpPr>
        <p:spPr>
          <a:xfrm>
            <a:off x="2174156" y="5044189"/>
            <a:ext cx="3409964"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Exclusive benefits </a:t>
            </a:r>
            <a:r>
              <a:rPr kumimoji="0" lang="en-US" sz="1300" b="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for premium subscribers or frequent users of a service </a:t>
            </a:r>
          </a:p>
        </p:txBody>
      </p:sp>
      <p:sp>
        <p:nvSpPr>
          <p:cNvPr id="43" name="Rounded Rectangle 80">
            <a:extLst>
              <a:ext uri="{FF2B5EF4-FFF2-40B4-BE49-F238E27FC236}">
                <a16:creationId xmlns:a16="http://schemas.microsoft.com/office/drawing/2014/main" id="{FB5C0605-90BC-B450-58F5-9C9947C8E091}"/>
              </a:ext>
            </a:extLst>
          </p:cNvPr>
          <p:cNvSpPr/>
          <p:nvPr/>
        </p:nvSpPr>
        <p:spPr>
          <a:xfrm>
            <a:off x="6491694" y="4380760"/>
            <a:ext cx="3634810" cy="1645920"/>
          </a:xfrm>
          <a:prstGeom prst="roundRect">
            <a:avLst>
              <a:gd name="adj" fmla="val 6650"/>
            </a:avLst>
          </a:prstGeom>
          <a:solidFill>
            <a:schemeClr val="bg1"/>
          </a:solidFill>
          <a:ln w="19050">
            <a:solidFill>
              <a:srgbClr val="1B146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5" name="TextBox 44">
            <a:extLst>
              <a:ext uri="{FF2B5EF4-FFF2-40B4-BE49-F238E27FC236}">
                <a16:creationId xmlns:a16="http://schemas.microsoft.com/office/drawing/2014/main" id="{3DAC1928-B39F-F07B-D638-A8AF51DDCAB8}"/>
              </a:ext>
            </a:extLst>
          </p:cNvPr>
          <p:cNvSpPr txBox="1"/>
          <p:nvPr/>
        </p:nvSpPr>
        <p:spPr>
          <a:xfrm>
            <a:off x="6604117" y="5044189"/>
            <a:ext cx="3409964"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Ability to watch </a:t>
            </a:r>
            <a:r>
              <a:rPr kumimoji="0" lang="en-US" sz="1300" b="1"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live sporting events</a:t>
            </a:r>
          </a:p>
        </p:txBody>
      </p:sp>
      <p:sp>
        <p:nvSpPr>
          <p:cNvPr id="47" name="TextBox 46">
            <a:extLst>
              <a:ext uri="{FF2B5EF4-FFF2-40B4-BE49-F238E27FC236}">
                <a16:creationId xmlns:a16="http://schemas.microsoft.com/office/drawing/2014/main" id="{B3C8C622-32BF-DE20-4E10-C815600CA2E2}"/>
              </a:ext>
            </a:extLst>
          </p:cNvPr>
          <p:cNvSpPr txBox="1"/>
          <p:nvPr/>
        </p:nvSpPr>
        <p:spPr>
          <a:xfrm>
            <a:off x="1351951" y="3529586"/>
            <a:ext cx="14249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mn-cs"/>
              </a:rPr>
              <a:t>37%</a:t>
            </a:r>
          </a:p>
        </p:txBody>
      </p:sp>
      <p:sp>
        <p:nvSpPr>
          <p:cNvPr id="49" name="TextBox 48">
            <a:extLst>
              <a:ext uri="{FF2B5EF4-FFF2-40B4-BE49-F238E27FC236}">
                <a16:creationId xmlns:a16="http://schemas.microsoft.com/office/drawing/2014/main" id="{473F04C3-BB7B-0A66-9A5A-25DB458540EE}"/>
              </a:ext>
            </a:extLst>
          </p:cNvPr>
          <p:cNvSpPr txBox="1"/>
          <p:nvPr/>
        </p:nvSpPr>
        <p:spPr>
          <a:xfrm>
            <a:off x="5383530" y="3529586"/>
            <a:ext cx="14249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mn-cs"/>
              </a:rPr>
              <a:t>33%</a:t>
            </a:r>
          </a:p>
        </p:txBody>
      </p:sp>
      <p:sp>
        <p:nvSpPr>
          <p:cNvPr id="50" name="TextBox 49">
            <a:extLst>
              <a:ext uri="{FF2B5EF4-FFF2-40B4-BE49-F238E27FC236}">
                <a16:creationId xmlns:a16="http://schemas.microsoft.com/office/drawing/2014/main" id="{3373E5D9-EE6A-706D-E386-9411E297E33F}"/>
              </a:ext>
            </a:extLst>
          </p:cNvPr>
          <p:cNvSpPr txBox="1"/>
          <p:nvPr/>
        </p:nvSpPr>
        <p:spPr>
          <a:xfrm>
            <a:off x="9414034" y="3529586"/>
            <a:ext cx="14249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mn-cs"/>
              </a:rPr>
              <a:t>26%</a:t>
            </a:r>
          </a:p>
        </p:txBody>
      </p:sp>
      <p:sp>
        <p:nvSpPr>
          <p:cNvPr id="51" name="TextBox 50">
            <a:extLst>
              <a:ext uri="{FF2B5EF4-FFF2-40B4-BE49-F238E27FC236}">
                <a16:creationId xmlns:a16="http://schemas.microsoft.com/office/drawing/2014/main" id="{95603151-8421-C249-4FCB-19AABDCAE619}"/>
              </a:ext>
            </a:extLst>
          </p:cNvPr>
          <p:cNvSpPr txBox="1"/>
          <p:nvPr/>
        </p:nvSpPr>
        <p:spPr>
          <a:xfrm>
            <a:off x="3166668" y="5467354"/>
            <a:ext cx="14249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mn-cs"/>
              </a:rPr>
              <a:t>25%</a:t>
            </a:r>
          </a:p>
        </p:txBody>
      </p:sp>
      <p:sp>
        <p:nvSpPr>
          <p:cNvPr id="52" name="TextBox 51">
            <a:extLst>
              <a:ext uri="{FF2B5EF4-FFF2-40B4-BE49-F238E27FC236}">
                <a16:creationId xmlns:a16="http://schemas.microsoft.com/office/drawing/2014/main" id="{6F8CDC12-F7C3-9CC1-4F69-BBBC720777DF}"/>
              </a:ext>
            </a:extLst>
          </p:cNvPr>
          <p:cNvSpPr txBox="1"/>
          <p:nvPr/>
        </p:nvSpPr>
        <p:spPr>
          <a:xfrm>
            <a:off x="7596629" y="5467354"/>
            <a:ext cx="14249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mn-cs"/>
              </a:rPr>
              <a:t>25%</a:t>
            </a:r>
          </a:p>
        </p:txBody>
      </p:sp>
      <p:pic>
        <p:nvPicPr>
          <p:cNvPr id="62" name="Picture 61" descr="A hand holding a few circles of different colors&#10;&#10;Description automatically generated">
            <a:extLst>
              <a:ext uri="{FF2B5EF4-FFF2-40B4-BE49-F238E27FC236}">
                <a16:creationId xmlns:a16="http://schemas.microsoft.com/office/drawing/2014/main" id="{3A1C1BBF-24A6-7E90-B5B9-C8A8C6D5F1A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67784" y="2483698"/>
            <a:ext cx="594350" cy="594350"/>
          </a:xfrm>
          <a:prstGeom prst="rect">
            <a:avLst/>
          </a:prstGeom>
        </p:spPr>
      </p:pic>
      <p:pic>
        <p:nvPicPr>
          <p:cNvPr id="64" name="Picture 63" descr="A pink and blue bubble with a letter&#10;&#10;Description automatically generated">
            <a:extLst>
              <a:ext uri="{FF2B5EF4-FFF2-40B4-BE49-F238E27FC236}">
                <a16:creationId xmlns:a16="http://schemas.microsoft.com/office/drawing/2014/main" id="{2B5075D1-665E-F19D-B230-595C421DD4A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60998" y="2518019"/>
            <a:ext cx="531011" cy="531011"/>
          </a:xfrm>
          <a:prstGeom prst="rect">
            <a:avLst/>
          </a:prstGeom>
        </p:spPr>
      </p:pic>
      <p:pic>
        <p:nvPicPr>
          <p:cNvPr id="66" name="Picture 65" descr="A pink and yellow logo with a crown and stars&#10;&#10;Description automatically generated">
            <a:extLst>
              <a:ext uri="{FF2B5EF4-FFF2-40B4-BE49-F238E27FC236}">
                <a16:creationId xmlns:a16="http://schemas.microsoft.com/office/drawing/2014/main" id="{82E57896-32D4-6A15-A68E-652291EF8D8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93902" y="4411645"/>
            <a:ext cx="570471" cy="570471"/>
          </a:xfrm>
          <a:prstGeom prst="rect">
            <a:avLst/>
          </a:prstGeom>
        </p:spPr>
      </p:pic>
      <p:pic>
        <p:nvPicPr>
          <p:cNvPr id="68" name="Picture 67" descr="A tennis racket and balls&#10;&#10;Description automatically generated">
            <a:extLst>
              <a:ext uri="{FF2B5EF4-FFF2-40B4-BE49-F238E27FC236}">
                <a16:creationId xmlns:a16="http://schemas.microsoft.com/office/drawing/2014/main" id="{A5B45F90-30DF-AEBA-0E03-A02ECE16D07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998754" y="4391397"/>
            <a:ext cx="620690" cy="620690"/>
          </a:xfrm>
          <a:prstGeom prst="rect">
            <a:avLst/>
          </a:prstGeom>
        </p:spPr>
      </p:pic>
      <p:sp>
        <p:nvSpPr>
          <p:cNvPr id="8" name="TextBox 7">
            <a:extLst>
              <a:ext uri="{FF2B5EF4-FFF2-40B4-BE49-F238E27FC236}">
                <a16:creationId xmlns:a16="http://schemas.microsoft.com/office/drawing/2014/main" id="{A74FB017-66BC-FF70-D3D6-DE7C36BC9B2B}"/>
              </a:ext>
            </a:extLst>
          </p:cNvPr>
          <p:cNvSpPr txBox="1"/>
          <p:nvPr/>
        </p:nvSpPr>
        <p:spPr>
          <a:xfrm>
            <a:off x="-5297" y="1701440"/>
            <a:ext cx="1219729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Which of the following incentives, if any, would motivate you to continue subscribing to a streaming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total respondents</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 name="Rectangle 2">
            <a:extLst>
              <a:ext uri="{FF2B5EF4-FFF2-40B4-BE49-F238E27FC236}">
                <a16:creationId xmlns:a16="http://schemas.microsoft.com/office/drawing/2014/main" id="{9BDCF075-99BE-2D96-5819-2413E65CA548}"/>
              </a:ext>
            </a:extLst>
          </p:cNvPr>
          <p:cNvSpPr/>
          <p:nvPr/>
        </p:nvSpPr>
        <p:spPr>
          <a:xfrm>
            <a:off x="308907" y="480824"/>
            <a:ext cx="1169121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The introduction of non-TV elements, like retail benefits, into a bundle can also </a:t>
            </a:r>
            <a:r>
              <a:rPr lang="en-US" sz="2600" b="1">
                <a:solidFill>
                  <a:srgbClr val="1B1464"/>
                </a:solidFill>
                <a:latin typeface="Helvetica" pitchFamily="2" charset="0"/>
              </a:rPr>
              <a:t>motivate users to continue subscribing to a streaming service</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Tree>
    <p:extLst>
      <p:ext uri="{BB962C8B-B14F-4D97-AF65-F5344CB8AC3E}">
        <p14:creationId xmlns:p14="http://schemas.microsoft.com/office/powerpoint/2010/main" val="3300958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C878BD66-BBC4-3726-EE1F-17089D1C89C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1ED556F-26AC-9BB6-A59E-66BBC930C1BE}"/>
              </a:ext>
            </a:extLst>
          </p:cNvPr>
          <p:cNvSpPr txBox="1"/>
          <p:nvPr/>
        </p:nvSpPr>
        <p:spPr>
          <a:xfrm>
            <a:off x="382081" y="3434080"/>
            <a:ext cx="7471599" cy="156966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200" i="0" u="none" strike="noStrike" cap="none" spc="0" normalizeH="0" baseline="0">
                <a:ln>
                  <a:noFill/>
                </a:ln>
                <a:solidFill>
                  <a:prstClr val="white"/>
                </a:solidFill>
                <a:effectLst/>
                <a:uLnTx/>
                <a:uFillTx/>
                <a:latin typeface="Helvetica" pitchFamily="2" charset="0"/>
              </a:defRPr>
            </a:lvl1pPr>
          </a:lstStyle>
          <a:p>
            <a:r>
              <a:rPr lang="en-US" b="1"/>
              <a:t>Interactive CTV ads </a:t>
            </a:r>
            <a:r>
              <a:rPr lang="en-US"/>
              <a:t>are creating significant engagement across categories</a:t>
            </a:r>
          </a:p>
        </p:txBody>
      </p:sp>
      <p:sp>
        <p:nvSpPr>
          <p:cNvPr id="2" name="TextBox 1">
            <a:extLst>
              <a:ext uri="{FF2B5EF4-FFF2-40B4-BE49-F238E27FC236}">
                <a16:creationId xmlns:a16="http://schemas.microsoft.com/office/drawing/2014/main" id="{7978AFE2-6164-C54B-B04F-D2B5DCD8EAD6}"/>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Helvetica" pitchFamily="2" charset="0"/>
                <a:ea typeface="+mn-ea"/>
                <a:cs typeface="+mn-cs"/>
              </a:rPr>
              <a:t>6</a:t>
            </a:r>
          </a:p>
        </p:txBody>
      </p:sp>
    </p:spTree>
    <p:extLst>
      <p:ext uri="{BB962C8B-B14F-4D97-AF65-F5344CB8AC3E}">
        <p14:creationId xmlns:p14="http://schemas.microsoft.com/office/powerpoint/2010/main" val="739230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42C44-B6F6-C3E3-7DB5-514C82E08D6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02E9AA6-F0C1-2FC7-42AF-3BEE2C89140E}"/>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3762431-9066-AB4C-2CE8-96A812E625B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F33D9F5F-0BF6-8097-8E88-9DFDC6F93CE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7BB5CBB4-BCA3-E568-013D-C09B802594C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44" name="TextBox 143">
            <a:extLst>
              <a:ext uri="{FF2B5EF4-FFF2-40B4-BE49-F238E27FC236}">
                <a16:creationId xmlns:a16="http://schemas.microsoft.com/office/drawing/2014/main" id="{CF690973-CD80-2F05-AC89-683461F53D04}"/>
              </a:ext>
            </a:extLst>
          </p:cNvPr>
          <p:cNvSpPr txBox="1"/>
          <p:nvPr/>
        </p:nvSpPr>
        <p:spPr>
          <a:xfrm>
            <a:off x="0" y="1725666"/>
            <a:ext cx="12192000"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P16+ who have taken the following actions after seeing a specific type of interactive shoppable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a:t>
            </a:r>
            <a:r>
              <a:rPr kumimoji="0" lang="en-US" sz="1200" b="0" i="0" u="sng" strike="noStrike" kern="1200" cap="none" spc="0" normalizeH="0" baseline="0" noProof="0">
                <a:ln>
                  <a:noFill/>
                </a:ln>
                <a:solidFill>
                  <a:srgbClr val="1B1464"/>
                </a:solidFill>
                <a:effectLst/>
                <a:uLnTx/>
                <a:uFillTx/>
                <a:latin typeface="Helvetica" panose="020B0403020202020204" pitchFamily="34" charset="0"/>
                <a:ea typeface="+mn-ea"/>
                <a:cs typeface="+mn-cs"/>
              </a:rPr>
              <a:t>Total</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(rank 1-3)</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13" name="TextBox 212">
            <a:extLst>
              <a:ext uri="{FF2B5EF4-FFF2-40B4-BE49-F238E27FC236}">
                <a16:creationId xmlns:a16="http://schemas.microsoft.com/office/drawing/2014/main" id="{62F153C7-AEFE-AFE5-2529-B8CBFDC77A32}"/>
              </a:ext>
            </a:extLst>
          </p:cNvPr>
          <p:cNvSpPr txBox="1"/>
          <p:nvPr/>
        </p:nvSpPr>
        <p:spPr>
          <a:xfrm>
            <a:off x="346229" y="6235062"/>
            <a:ext cx="1184577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VAB custom research fielded by Hub Entertainment Research as part of the 2023 </a:t>
            </a:r>
            <a:r>
              <a:rPr kumimoji="0" lang="en-US" sz="700" b="0" i="1"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Monetization of Video </a:t>
            </a: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report. Data sourced from Hub’s survey of 1,602 TV consumers, ages 16-74 who meet the following criteria: watch at least one hour of TV / week, have broadband access. U.S. census balanced. Data collected June 2023. Q: Which of the following actions have you taken after seeing the following types of ads? *Ads that let you browse different video clips, product types, or information screens. </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Download VAB’s </a:t>
            </a:r>
            <a:r>
              <a:rPr lang="en-US" sz="700" b="1">
                <a:solidFill>
                  <a:srgbClr val="E84A99"/>
                </a:solidFill>
                <a:latin typeface="Helvetica" panose="020B0604020202020204" pitchFamily="34" charset="0"/>
                <a:cs typeface="Helvetica" panose="020B0604020202020204" pitchFamily="34" charset="0"/>
              </a:rPr>
              <a:t>‘</a:t>
            </a:r>
            <a:r>
              <a:rPr lang="en-US" sz="700" b="1" i="1">
                <a:solidFill>
                  <a:srgbClr val="E84A99"/>
                </a:solidFill>
                <a:latin typeface="Helvetica" panose="020B0604020202020204" pitchFamily="34" charset="0"/>
                <a:cs typeface="Helvetica" panose="020B0604020202020204" pitchFamily="34" charset="0"/>
                <a:hlinkClick r:id="rId4">
                  <a:extLst>
                    <a:ext uri="{A12FA001-AC4F-418D-AE19-62706E023703}">
                      <ahyp:hlinkClr xmlns:ahyp="http://schemas.microsoft.com/office/drawing/2018/hyperlinkcolor" val="tx"/>
                    </a:ext>
                  </a:extLst>
                </a:hlinkClick>
              </a:rPr>
              <a:t>Recipe for Success</a:t>
            </a:r>
            <a:r>
              <a:rPr lang="en-US" sz="700" b="1" i="1">
                <a:solidFill>
                  <a:srgbClr val="ED3C8D"/>
                </a:solidFill>
                <a:latin typeface="Helvetica" panose="020B0604020202020204" pitchFamily="34" charset="0"/>
                <a:cs typeface="Helvetica" panose="020B0604020202020204" pitchFamily="34" charset="0"/>
              </a:rPr>
              <a:t>’</a:t>
            </a:r>
            <a:r>
              <a:rPr kumimoji="0" lang="en-US" sz="70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to learn more. </a:t>
            </a:r>
            <a:endPar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58" name="Rectangle 157">
            <a:extLst>
              <a:ext uri="{FF2B5EF4-FFF2-40B4-BE49-F238E27FC236}">
                <a16:creationId xmlns:a16="http://schemas.microsoft.com/office/drawing/2014/main" id="{F7032AAC-8E3C-0615-9183-2CB3512BB275}"/>
              </a:ext>
            </a:extLst>
          </p:cNvPr>
          <p:cNvSpPr/>
          <p:nvPr/>
        </p:nvSpPr>
        <p:spPr>
          <a:xfrm>
            <a:off x="1325790" y="3822302"/>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9BA974AE-85D5-B567-5A7C-77CFD072120B}"/>
              </a:ext>
            </a:extLst>
          </p:cNvPr>
          <p:cNvSpPr/>
          <p:nvPr/>
        </p:nvSpPr>
        <p:spPr>
          <a:xfrm>
            <a:off x="1325790" y="4644664"/>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FE92527E-85DD-4B5B-59AD-22B449797C90}"/>
              </a:ext>
            </a:extLst>
          </p:cNvPr>
          <p:cNvSpPr/>
          <p:nvPr/>
        </p:nvSpPr>
        <p:spPr>
          <a:xfrm>
            <a:off x="1325790" y="5467032"/>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32777452-68AB-2DED-5A40-584915DBB106}"/>
              </a:ext>
            </a:extLst>
          </p:cNvPr>
          <p:cNvSpPr/>
          <p:nvPr/>
        </p:nvSpPr>
        <p:spPr>
          <a:xfrm>
            <a:off x="1325790" y="2226044"/>
            <a:ext cx="2115760" cy="865718"/>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226081AD-7CA3-39D9-B436-7C877B46E605}"/>
              </a:ext>
            </a:extLst>
          </p:cNvPr>
          <p:cNvSpPr/>
          <p:nvPr/>
        </p:nvSpPr>
        <p:spPr>
          <a:xfrm>
            <a:off x="1325790" y="3180897"/>
            <a:ext cx="2115760" cy="574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TextBox 170">
            <a:extLst>
              <a:ext uri="{FF2B5EF4-FFF2-40B4-BE49-F238E27FC236}">
                <a16:creationId xmlns:a16="http://schemas.microsoft.com/office/drawing/2014/main" id="{519EE5C2-9BA6-1E34-7648-997BB8846589}"/>
              </a:ext>
            </a:extLst>
          </p:cNvPr>
          <p:cNvSpPr txBox="1"/>
          <p:nvPr/>
        </p:nvSpPr>
        <p:spPr>
          <a:xfrm>
            <a:off x="1332485" y="2266936"/>
            <a:ext cx="21090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Click to Receive Info to Your Email / Device</a:t>
            </a:r>
          </a:p>
        </p:txBody>
      </p:sp>
      <p:pic>
        <p:nvPicPr>
          <p:cNvPr id="183" name="Picture 182">
            <a:extLst>
              <a:ext uri="{FF2B5EF4-FFF2-40B4-BE49-F238E27FC236}">
                <a16:creationId xmlns:a16="http://schemas.microsoft.com/office/drawing/2014/main" id="{9B773CAD-C974-197B-D957-E7797C14D4B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2165449" y="2681476"/>
            <a:ext cx="436442" cy="354972"/>
          </a:xfrm>
          <a:prstGeom prst="rect">
            <a:avLst/>
          </a:prstGeom>
        </p:spPr>
      </p:pic>
      <p:sp>
        <p:nvSpPr>
          <p:cNvPr id="188" name="TextBox 187">
            <a:extLst>
              <a:ext uri="{FF2B5EF4-FFF2-40B4-BE49-F238E27FC236}">
                <a16:creationId xmlns:a16="http://schemas.microsoft.com/office/drawing/2014/main" id="{0E975E21-8692-0C24-61B7-A045D5366DB1}"/>
              </a:ext>
            </a:extLst>
          </p:cNvPr>
          <p:cNvSpPr txBox="1"/>
          <p:nvPr/>
        </p:nvSpPr>
        <p:spPr>
          <a:xfrm>
            <a:off x="1332484" y="3172442"/>
            <a:ext cx="2109066" cy="561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Have interacted</a:t>
            </a:r>
          </a:p>
        </p:txBody>
      </p:sp>
      <p:sp>
        <p:nvSpPr>
          <p:cNvPr id="194" name="TextBox 193">
            <a:extLst>
              <a:ext uri="{FF2B5EF4-FFF2-40B4-BE49-F238E27FC236}">
                <a16:creationId xmlns:a16="http://schemas.microsoft.com/office/drawing/2014/main" id="{8B5C2D1A-9016-D722-8C48-8E34A232BCEA}"/>
              </a:ext>
            </a:extLst>
          </p:cNvPr>
          <p:cNvSpPr txBox="1"/>
          <p:nvPr/>
        </p:nvSpPr>
        <p:spPr>
          <a:xfrm>
            <a:off x="1325790" y="3887180"/>
            <a:ext cx="211576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Used a search engine to look up more information</a:t>
            </a:r>
          </a:p>
        </p:txBody>
      </p:sp>
      <p:sp>
        <p:nvSpPr>
          <p:cNvPr id="200" name="TextBox 199">
            <a:extLst>
              <a:ext uri="{FF2B5EF4-FFF2-40B4-BE49-F238E27FC236}">
                <a16:creationId xmlns:a16="http://schemas.microsoft.com/office/drawing/2014/main" id="{D755ED2D-7EFC-8D6E-453B-AF76F06257ED}"/>
              </a:ext>
            </a:extLst>
          </p:cNvPr>
          <p:cNvSpPr txBox="1"/>
          <p:nvPr/>
        </p:nvSpPr>
        <p:spPr>
          <a:xfrm>
            <a:off x="1332485" y="4703667"/>
            <a:ext cx="211576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5AD00"/>
                </a:solidFill>
                <a:effectLst/>
                <a:uLnTx/>
                <a:uFillTx/>
                <a:latin typeface="Helvetica" panose="020B0604020202020204" pitchFamily="34" charset="0"/>
                <a:ea typeface="+mn-ea"/>
                <a:cs typeface="Helvetica" panose="020B0604020202020204" pitchFamily="34" charset="0"/>
              </a:rPr>
              <a:t>Visited a website for a product/service to learn more </a:t>
            </a:r>
          </a:p>
        </p:txBody>
      </p:sp>
      <p:sp>
        <p:nvSpPr>
          <p:cNvPr id="206" name="TextBox 205">
            <a:extLst>
              <a:ext uri="{FF2B5EF4-FFF2-40B4-BE49-F238E27FC236}">
                <a16:creationId xmlns:a16="http://schemas.microsoft.com/office/drawing/2014/main" id="{7FD9D68D-F743-07F4-CC81-A9D22501A078}"/>
              </a:ext>
            </a:extLst>
          </p:cNvPr>
          <p:cNvSpPr txBox="1"/>
          <p:nvPr/>
        </p:nvSpPr>
        <p:spPr>
          <a:xfrm>
            <a:off x="1332484" y="5524727"/>
            <a:ext cx="2109066"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Used a coupon or offer they received from the ad </a:t>
            </a:r>
          </a:p>
        </p:txBody>
      </p:sp>
      <p:sp>
        <p:nvSpPr>
          <p:cNvPr id="17" name="Rectangle 16">
            <a:extLst>
              <a:ext uri="{FF2B5EF4-FFF2-40B4-BE49-F238E27FC236}">
                <a16:creationId xmlns:a16="http://schemas.microsoft.com/office/drawing/2014/main" id="{DDBC0E3D-E373-5B15-0AD1-C753EEF688E9}"/>
              </a:ext>
            </a:extLst>
          </p:cNvPr>
          <p:cNvSpPr/>
          <p:nvPr/>
        </p:nvSpPr>
        <p:spPr>
          <a:xfrm>
            <a:off x="3798445" y="3822302"/>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04E696B-6677-A356-3DFA-A9C3D84A22FF}"/>
              </a:ext>
            </a:extLst>
          </p:cNvPr>
          <p:cNvSpPr/>
          <p:nvPr/>
        </p:nvSpPr>
        <p:spPr>
          <a:xfrm>
            <a:off x="3798445" y="4644664"/>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EBE3C9E-D3BC-2EB7-5F4C-788D84CFA67D}"/>
              </a:ext>
            </a:extLst>
          </p:cNvPr>
          <p:cNvSpPr/>
          <p:nvPr/>
        </p:nvSpPr>
        <p:spPr>
          <a:xfrm>
            <a:off x="3798445" y="5467032"/>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8EE8D26-AF43-784B-10EA-78F9BCA0A516}"/>
              </a:ext>
            </a:extLst>
          </p:cNvPr>
          <p:cNvSpPr/>
          <p:nvPr/>
        </p:nvSpPr>
        <p:spPr>
          <a:xfrm>
            <a:off x="3798445" y="2226044"/>
            <a:ext cx="2115760" cy="865718"/>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F492680-7E96-B03D-FDDA-E63CBD7ADBC5}"/>
              </a:ext>
            </a:extLst>
          </p:cNvPr>
          <p:cNvSpPr/>
          <p:nvPr/>
        </p:nvSpPr>
        <p:spPr>
          <a:xfrm>
            <a:off x="3798445" y="3180897"/>
            <a:ext cx="2115760" cy="574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E785ADD-5EB0-6DE5-2B78-4D45EF62CDE3}"/>
              </a:ext>
            </a:extLst>
          </p:cNvPr>
          <p:cNvSpPr txBox="1"/>
          <p:nvPr/>
        </p:nvSpPr>
        <p:spPr>
          <a:xfrm>
            <a:off x="3805140" y="2266936"/>
            <a:ext cx="21090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Explorable Ads*</a:t>
            </a:r>
          </a:p>
        </p:txBody>
      </p:sp>
      <p:pic>
        <p:nvPicPr>
          <p:cNvPr id="23" name="Picture 22">
            <a:extLst>
              <a:ext uri="{FF2B5EF4-FFF2-40B4-BE49-F238E27FC236}">
                <a16:creationId xmlns:a16="http://schemas.microsoft.com/office/drawing/2014/main" id="{9A346EE7-ED0F-0C3C-D370-DB7AA2AC3516}"/>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638104" y="2541154"/>
            <a:ext cx="436442" cy="430986"/>
          </a:xfrm>
          <a:prstGeom prst="rect">
            <a:avLst/>
          </a:prstGeom>
        </p:spPr>
      </p:pic>
      <p:sp>
        <p:nvSpPr>
          <p:cNvPr id="24" name="TextBox 23">
            <a:extLst>
              <a:ext uri="{FF2B5EF4-FFF2-40B4-BE49-F238E27FC236}">
                <a16:creationId xmlns:a16="http://schemas.microsoft.com/office/drawing/2014/main" id="{7CD0E359-A99C-60F6-211A-ADBA64B8D29C}"/>
              </a:ext>
            </a:extLst>
          </p:cNvPr>
          <p:cNvSpPr txBox="1"/>
          <p:nvPr/>
        </p:nvSpPr>
        <p:spPr>
          <a:xfrm>
            <a:off x="3805139" y="3172442"/>
            <a:ext cx="2109066" cy="561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Have interacted</a:t>
            </a:r>
          </a:p>
        </p:txBody>
      </p:sp>
      <p:sp>
        <p:nvSpPr>
          <p:cNvPr id="25" name="TextBox 24">
            <a:extLst>
              <a:ext uri="{FF2B5EF4-FFF2-40B4-BE49-F238E27FC236}">
                <a16:creationId xmlns:a16="http://schemas.microsoft.com/office/drawing/2014/main" id="{3F7BE5B7-5412-5968-A34D-FC374C5C5102}"/>
              </a:ext>
            </a:extLst>
          </p:cNvPr>
          <p:cNvSpPr txBox="1"/>
          <p:nvPr/>
        </p:nvSpPr>
        <p:spPr>
          <a:xfrm>
            <a:off x="3798445" y="3880054"/>
            <a:ext cx="211576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Used a search engine to look up more information</a:t>
            </a:r>
          </a:p>
        </p:txBody>
      </p:sp>
      <p:sp>
        <p:nvSpPr>
          <p:cNvPr id="26" name="TextBox 25">
            <a:extLst>
              <a:ext uri="{FF2B5EF4-FFF2-40B4-BE49-F238E27FC236}">
                <a16:creationId xmlns:a16="http://schemas.microsoft.com/office/drawing/2014/main" id="{0314CD7E-C943-120B-13B5-17BECB359FF4}"/>
              </a:ext>
            </a:extLst>
          </p:cNvPr>
          <p:cNvSpPr txBox="1"/>
          <p:nvPr/>
        </p:nvSpPr>
        <p:spPr>
          <a:xfrm>
            <a:off x="3805140" y="4703279"/>
            <a:ext cx="211576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A343FF"/>
                </a:solidFill>
                <a:effectLst/>
                <a:uLnTx/>
                <a:uFillTx/>
                <a:latin typeface="Helvetica" panose="020B0403020202020204" pitchFamily="34" charset="0"/>
                <a:ea typeface="+mn-ea"/>
                <a:cs typeface="+mn-cs"/>
              </a:rPr>
              <a:t>Saved information for future reference </a:t>
            </a:r>
          </a:p>
        </p:txBody>
      </p:sp>
      <p:sp>
        <p:nvSpPr>
          <p:cNvPr id="27" name="TextBox 26">
            <a:extLst>
              <a:ext uri="{FF2B5EF4-FFF2-40B4-BE49-F238E27FC236}">
                <a16:creationId xmlns:a16="http://schemas.microsoft.com/office/drawing/2014/main" id="{48EAB6D4-CBDF-0A58-FA24-5369036097DB}"/>
              </a:ext>
            </a:extLst>
          </p:cNvPr>
          <p:cNvSpPr txBox="1"/>
          <p:nvPr/>
        </p:nvSpPr>
        <p:spPr>
          <a:xfrm>
            <a:off x="3805139" y="5533282"/>
            <a:ext cx="2109066"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5AD00"/>
                </a:solidFill>
                <a:effectLst/>
                <a:uLnTx/>
                <a:uFillTx/>
                <a:latin typeface="Helvetica" panose="020B0604020202020204" pitchFamily="34" charset="0"/>
                <a:ea typeface="+mn-ea"/>
                <a:cs typeface="Helvetica" panose="020B0604020202020204" pitchFamily="34" charset="0"/>
              </a:rPr>
              <a:t>Visited a website for a product/service to learn more </a:t>
            </a:r>
          </a:p>
        </p:txBody>
      </p:sp>
      <p:sp>
        <p:nvSpPr>
          <p:cNvPr id="29" name="Rectangle 28">
            <a:extLst>
              <a:ext uri="{FF2B5EF4-FFF2-40B4-BE49-F238E27FC236}">
                <a16:creationId xmlns:a16="http://schemas.microsoft.com/office/drawing/2014/main" id="{62345E67-B97D-707D-7877-2CB6018AB66C}"/>
              </a:ext>
            </a:extLst>
          </p:cNvPr>
          <p:cNvSpPr/>
          <p:nvPr/>
        </p:nvSpPr>
        <p:spPr>
          <a:xfrm>
            <a:off x="6271100" y="3822302"/>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A368D98-8448-B883-668D-B054731D5B3F}"/>
              </a:ext>
            </a:extLst>
          </p:cNvPr>
          <p:cNvSpPr/>
          <p:nvPr/>
        </p:nvSpPr>
        <p:spPr>
          <a:xfrm>
            <a:off x="6271100" y="4644664"/>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F72C459-6692-E311-6C9D-4EE2F8552217}"/>
              </a:ext>
            </a:extLst>
          </p:cNvPr>
          <p:cNvSpPr/>
          <p:nvPr/>
        </p:nvSpPr>
        <p:spPr>
          <a:xfrm>
            <a:off x="6271100" y="5467032"/>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E185C6A-000A-97B7-F3C3-615B28130D1F}"/>
              </a:ext>
            </a:extLst>
          </p:cNvPr>
          <p:cNvSpPr/>
          <p:nvPr/>
        </p:nvSpPr>
        <p:spPr>
          <a:xfrm>
            <a:off x="6271100" y="2226044"/>
            <a:ext cx="2115760" cy="865718"/>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4F90956-8FEB-4B99-7162-2E152EED1CAA}"/>
              </a:ext>
            </a:extLst>
          </p:cNvPr>
          <p:cNvSpPr/>
          <p:nvPr/>
        </p:nvSpPr>
        <p:spPr>
          <a:xfrm>
            <a:off x="6271100" y="3180897"/>
            <a:ext cx="2115760" cy="574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CC3D6527-A875-B83B-F57B-85093EFE6712}"/>
              </a:ext>
            </a:extLst>
          </p:cNvPr>
          <p:cNvSpPr txBox="1"/>
          <p:nvPr/>
        </p:nvSpPr>
        <p:spPr>
          <a:xfrm>
            <a:off x="6277795" y="2266936"/>
            <a:ext cx="21090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‘Click to Buy’ Ads</a:t>
            </a:r>
          </a:p>
        </p:txBody>
      </p:sp>
      <p:pic>
        <p:nvPicPr>
          <p:cNvPr id="35" name="Picture 34">
            <a:extLst>
              <a:ext uri="{FF2B5EF4-FFF2-40B4-BE49-F238E27FC236}">
                <a16:creationId xmlns:a16="http://schemas.microsoft.com/office/drawing/2014/main" id="{EAC13E57-BD77-5066-F786-5DC7163889A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110759" y="2538426"/>
            <a:ext cx="436442" cy="436442"/>
          </a:xfrm>
          <a:prstGeom prst="rect">
            <a:avLst/>
          </a:prstGeom>
        </p:spPr>
      </p:pic>
      <p:sp>
        <p:nvSpPr>
          <p:cNvPr id="36" name="TextBox 35">
            <a:extLst>
              <a:ext uri="{FF2B5EF4-FFF2-40B4-BE49-F238E27FC236}">
                <a16:creationId xmlns:a16="http://schemas.microsoft.com/office/drawing/2014/main" id="{23C1B0EE-A89C-6C06-DF24-71B5DA22898A}"/>
              </a:ext>
            </a:extLst>
          </p:cNvPr>
          <p:cNvSpPr txBox="1"/>
          <p:nvPr/>
        </p:nvSpPr>
        <p:spPr>
          <a:xfrm>
            <a:off x="6277794" y="3172442"/>
            <a:ext cx="2109066" cy="561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Have interacted</a:t>
            </a:r>
          </a:p>
        </p:txBody>
      </p:sp>
      <p:sp>
        <p:nvSpPr>
          <p:cNvPr id="37" name="TextBox 36">
            <a:extLst>
              <a:ext uri="{FF2B5EF4-FFF2-40B4-BE49-F238E27FC236}">
                <a16:creationId xmlns:a16="http://schemas.microsoft.com/office/drawing/2014/main" id="{1B774465-D32C-1367-7229-0E6D71059A2F}"/>
              </a:ext>
            </a:extLst>
          </p:cNvPr>
          <p:cNvSpPr txBox="1"/>
          <p:nvPr/>
        </p:nvSpPr>
        <p:spPr>
          <a:xfrm>
            <a:off x="6271100" y="3880054"/>
            <a:ext cx="211576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Used a search engine to look up more information</a:t>
            </a:r>
          </a:p>
        </p:txBody>
      </p:sp>
      <p:sp>
        <p:nvSpPr>
          <p:cNvPr id="38" name="TextBox 37">
            <a:extLst>
              <a:ext uri="{FF2B5EF4-FFF2-40B4-BE49-F238E27FC236}">
                <a16:creationId xmlns:a16="http://schemas.microsoft.com/office/drawing/2014/main" id="{0C09B86D-5ECC-77B5-D8EB-828A651C022D}"/>
              </a:ext>
            </a:extLst>
          </p:cNvPr>
          <p:cNvSpPr txBox="1"/>
          <p:nvPr/>
        </p:nvSpPr>
        <p:spPr>
          <a:xfrm>
            <a:off x="6277795" y="4696929"/>
            <a:ext cx="211576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6E30"/>
                </a:solidFill>
                <a:effectLst/>
                <a:uLnTx/>
                <a:uFillTx/>
                <a:latin typeface="Helvetica" panose="020B0604020202020204" pitchFamily="34" charset="0"/>
                <a:ea typeface="+mn-ea"/>
                <a:cs typeface="Helvetica" panose="020B0604020202020204" pitchFamily="34" charset="0"/>
              </a:rPr>
              <a:t>Purchased a product they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6E30"/>
                </a:solidFill>
                <a:effectLst/>
                <a:uLnTx/>
                <a:uFillTx/>
                <a:latin typeface="Helvetica" panose="020B0604020202020204" pitchFamily="34" charset="0"/>
                <a:ea typeface="+mn-ea"/>
                <a:cs typeface="Helvetica" panose="020B0604020202020204" pitchFamily="34" charset="0"/>
              </a:rPr>
              <a:t>saw advertised</a:t>
            </a:r>
          </a:p>
        </p:txBody>
      </p:sp>
      <p:sp>
        <p:nvSpPr>
          <p:cNvPr id="39" name="TextBox 38">
            <a:extLst>
              <a:ext uri="{FF2B5EF4-FFF2-40B4-BE49-F238E27FC236}">
                <a16:creationId xmlns:a16="http://schemas.microsoft.com/office/drawing/2014/main" id="{EDE65331-E02E-474B-6F9B-C0A853B9CB6D}"/>
              </a:ext>
            </a:extLst>
          </p:cNvPr>
          <p:cNvSpPr txBox="1"/>
          <p:nvPr/>
        </p:nvSpPr>
        <p:spPr>
          <a:xfrm>
            <a:off x="6277794" y="5533282"/>
            <a:ext cx="2109066"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Visited a brands social media page to learn more</a:t>
            </a:r>
          </a:p>
        </p:txBody>
      </p:sp>
      <p:sp>
        <p:nvSpPr>
          <p:cNvPr id="41" name="Rectangle 40">
            <a:extLst>
              <a:ext uri="{FF2B5EF4-FFF2-40B4-BE49-F238E27FC236}">
                <a16:creationId xmlns:a16="http://schemas.microsoft.com/office/drawing/2014/main" id="{42954F73-879B-AD5E-40DE-C3EF07D3777C}"/>
              </a:ext>
            </a:extLst>
          </p:cNvPr>
          <p:cNvSpPr/>
          <p:nvPr/>
        </p:nvSpPr>
        <p:spPr>
          <a:xfrm>
            <a:off x="8743756" y="3822302"/>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0C6895C-BEAD-7B35-E67A-7ADAC174170B}"/>
              </a:ext>
            </a:extLst>
          </p:cNvPr>
          <p:cNvSpPr/>
          <p:nvPr/>
        </p:nvSpPr>
        <p:spPr>
          <a:xfrm>
            <a:off x="8743756" y="4644664"/>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5CFF6815-340B-3AF8-D801-9D251719426F}"/>
              </a:ext>
            </a:extLst>
          </p:cNvPr>
          <p:cNvSpPr/>
          <p:nvPr/>
        </p:nvSpPr>
        <p:spPr>
          <a:xfrm>
            <a:off x="8743756" y="5467032"/>
            <a:ext cx="2115760" cy="78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859076E9-C8AB-F4A0-1E9F-17F70271D2AF}"/>
              </a:ext>
            </a:extLst>
          </p:cNvPr>
          <p:cNvSpPr/>
          <p:nvPr/>
        </p:nvSpPr>
        <p:spPr>
          <a:xfrm>
            <a:off x="8743756" y="2226044"/>
            <a:ext cx="2115760" cy="865718"/>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6A6FC5E-0418-ECDB-DB55-01ABA6BE2FB2}"/>
              </a:ext>
            </a:extLst>
          </p:cNvPr>
          <p:cNvSpPr/>
          <p:nvPr/>
        </p:nvSpPr>
        <p:spPr>
          <a:xfrm>
            <a:off x="8743756" y="3180897"/>
            <a:ext cx="2115760" cy="574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3542A400-F0EF-FDD0-D9CD-B7CDBF0EEA07}"/>
              </a:ext>
            </a:extLst>
          </p:cNvPr>
          <p:cNvSpPr txBox="1"/>
          <p:nvPr/>
        </p:nvSpPr>
        <p:spPr>
          <a:xfrm>
            <a:off x="8750451" y="2266936"/>
            <a:ext cx="21090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QR Codes</a:t>
            </a:r>
          </a:p>
        </p:txBody>
      </p:sp>
      <p:pic>
        <p:nvPicPr>
          <p:cNvPr id="47" name="Picture 46" descr="A blue and black qr code&#10;&#10;Description automatically generated">
            <a:extLst>
              <a:ext uri="{FF2B5EF4-FFF2-40B4-BE49-F238E27FC236}">
                <a16:creationId xmlns:a16="http://schemas.microsoft.com/office/drawing/2014/main" id="{6737E39A-FDDF-12EE-B04E-291751EBE5D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583415" y="2538426"/>
            <a:ext cx="436442" cy="436442"/>
          </a:xfrm>
          <a:prstGeom prst="rect">
            <a:avLst/>
          </a:prstGeom>
        </p:spPr>
      </p:pic>
      <p:sp>
        <p:nvSpPr>
          <p:cNvPr id="48" name="TextBox 47">
            <a:extLst>
              <a:ext uri="{FF2B5EF4-FFF2-40B4-BE49-F238E27FC236}">
                <a16:creationId xmlns:a16="http://schemas.microsoft.com/office/drawing/2014/main" id="{212EB1A0-9AED-63DD-C187-B5258424492F}"/>
              </a:ext>
            </a:extLst>
          </p:cNvPr>
          <p:cNvSpPr txBox="1"/>
          <p:nvPr/>
        </p:nvSpPr>
        <p:spPr>
          <a:xfrm>
            <a:off x="8750450" y="3172442"/>
            <a:ext cx="2109066" cy="561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Have interacted</a:t>
            </a:r>
          </a:p>
        </p:txBody>
      </p:sp>
      <p:sp>
        <p:nvSpPr>
          <p:cNvPr id="49" name="TextBox 48">
            <a:extLst>
              <a:ext uri="{FF2B5EF4-FFF2-40B4-BE49-F238E27FC236}">
                <a16:creationId xmlns:a16="http://schemas.microsoft.com/office/drawing/2014/main" id="{A58AF064-4EA7-C3A2-BE4B-378BB723D344}"/>
              </a:ext>
            </a:extLst>
          </p:cNvPr>
          <p:cNvSpPr txBox="1"/>
          <p:nvPr/>
        </p:nvSpPr>
        <p:spPr>
          <a:xfrm>
            <a:off x="8743756" y="3880054"/>
            <a:ext cx="211576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5AD00"/>
                </a:solidFill>
                <a:effectLst/>
                <a:uLnTx/>
                <a:uFillTx/>
                <a:latin typeface="Helvetica" panose="020B0604020202020204" pitchFamily="34" charset="0"/>
                <a:ea typeface="+mn-ea"/>
                <a:cs typeface="Helvetica" panose="020B0604020202020204" pitchFamily="34" charset="0"/>
              </a:rPr>
              <a:t>Visited a website for a product/service to learn more </a:t>
            </a:r>
          </a:p>
        </p:txBody>
      </p:sp>
      <p:sp>
        <p:nvSpPr>
          <p:cNvPr id="50" name="TextBox 49">
            <a:extLst>
              <a:ext uri="{FF2B5EF4-FFF2-40B4-BE49-F238E27FC236}">
                <a16:creationId xmlns:a16="http://schemas.microsoft.com/office/drawing/2014/main" id="{4039EAEE-BD52-4E3C-535B-F43B77AF47B5}"/>
              </a:ext>
            </a:extLst>
          </p:cNvPr>
          <p:cNvSpPr txBox="1"/>
          <p:nvPr/>
        </p:nvSpPr>
        <p:spPr>
          <a:xfrm>
            <a:off x="8750451" y="4696929"/>
            <a:ext cx="211576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Downloaded an app they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saw on screen</a:t>
            </a:r>
          </a:p>
        </p:txBody>
      </p:sp>
      <p:sp>
        <p:nvSpPr>
          <p:cNvPr id="51" name="TextBox 50">
            <a:extLst>
              <a:ext uri="{FF2B5EF4-FFF2-40B4-BE49-F238E27FC236}">
                <a16:creationId xmlns:a16="http://schemas.microsoft.com/office/drawing/2014/main" id="{79341E39-4F78-CD29-6478-7CB0248AA9BB}"/>
              </a:ext>
            </a:extLst>
          </p:cNvPr>
          <p:cNvSpPr txBox="1"/>
          <p:nvPr/>
        </p:nvSpPr>
        <p:spPr>
          <a:xfrm>
            <a:off x="8750450" y="5533282"/>
            <a:ext cx="2109066"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Used a search engine to look up more information</a:t>
            </a:r>
          </a:p>
        </p:txBody>
      </p:sp>
      <p:sp>
        <p:nvSpPr>
          <p:cNvPr id="212" name="Rectangle 211">
            <a:extLst>
              <a:ext uri="{FF2B5EF4-FFF2-40B4-BE49-F238E27FC236}">
                <a16:creationId xmlns:a16="http://schemas.microsoft.com/office/drawing/2014/main" id="{DE8424B8-00ED-E690-D75C-32E9E8FBA3AB}"/>
              </a:ext>
            </a:extLst>
          </p:cNvPr>
          <p:cNvSpPr/>
          <p:nvPr/>
        </p:nvSpPr>
        <p:spPr>
          <a:xfrm>
            <a:off x="1325790" y="3159347"/>
            <a:ext cx="9540420" cy="606397"/>
          </a:xfrm>
          <a:prstGeom prst="rect">
            <a:avLst/>
          </a:prstGeom>
          <a:noFill/>
          <a:ln w="3810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1BDB087-0E52-3E30-8B65-EF1FDA08758D}"/>
              </a:ext>
            </a:extLst>
          </p:cNvPr>
          <p:cNvSpPr/>
          <p:nvPr/>
        </p:nvSpPr>
        <p:spPr>
          <a:xfrm>
            <a:off x="308907" y="480824"/>
            <a:ext cx="1132466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Consumers are inherently curious and motivated to act after engaging with an interactive ad</a:t>
            </a:r>
          </a:p>
        </p:txBody>
      </p:sp>
    </p:spTree>
    <p:extLst>
      <p:ext uri="{BB962C8B-B14F-4D97-AF65-F5344CB8AC3E}">
        <p14:creationId xmlns:p14="http://schemas.microsoft.com/office/powerpoint/2010/main" val="1204072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4A5DFA-1353-0C47-0228-19F04E079907}"/>
              </a:ext>
            </a:extLst>
          </p:cNvPr>
          <p:cNvSpPr/>
          <p:nvPr/>
        </p:nvSpPr>
        <p:spPr>
          <a:xfrm>
            <a:off x="0" y="1685013"/>
            <a:ext cx="6096000" cy="4556774"/>
          </a:xfrm>
          <a:prstGeom prst="rect">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A55F773-6568-0F3E-122F-66F73B030EBF}"/>
              </a:ext>
            </a:extLst>
          </p:cNvPr>
          <p:cNvSpPr/>
          <p:nvPr/>
        </p:nvSpPr>
        <p:spPr>
          <a:xfrm>
            <a:off x="6096000" y="1685013"/>
            <a:ext cx="6096000" cy="455677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DD0BB3A-ED0F-3352-3545-332F7CEBBB5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E63A2AF6-70F5-8D63-1509-6BE216A48CD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E1DE42F3-FB0D-A009-D374-364DEF885DF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5B69F90B-6885-383F-C246-76DA1E924F3B}"/>
              </a:ext>
            </a:extLst>
          </p:cNvPr>
          <p:cNvSpPr/>
          <p:nvPr/>
        </p:nvSpPr>
        <p:spPr>
          <a:xfrm>
            <a:off x="308908" y="480824"/>
            <a:ext cx="1186157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As viewers spend more time with ad-supported content, it is important for marketers to note the effectiveness and engagement of interactive ads </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49B47BF4-B55B-E441-CD9A-86FE7BB19409}"/>
              </a:ext>
            </a:extLst>
          </p:cNvPr>
          <p:cNvSpPr txBox="1"/>
          <p:nvPr/>
        </p:nvSpPr>
        <p:spPr>
          <a:xfrm>
            <a:off x="483207" y="6318225"/>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lang="en-US" sz="800">
                <a:solidFill>
                  <a:srgbClr val="1B1464"/>
                </a:solidFill>
                <a:latin typeface="Helvetica" panose="020B0604020202020204" pitchFamily="34" charset="0"/>
              </a:rPr>
              <a:t>Innovid, </a:t>
            </a:r>
            <a:r>
              <a:rPr lang="en-US" sz="800" i="1">
                <a:solidFill>
                  <a:srgbClr val="1B1464"/>
                </a:solidFill>
                <a:latin typeface="Helvetica" panose="020B0604020202020204" pitchFamily="34" charset="0"/>
              </a:rPr>
              <a:t>The CTV Advertising Insights Report 2024</a:t>
            </a:r>
            <a:r>
              <a:rPr lang="en-US" sz="800">
                <a:solidFill>
                  <a:srgbClr val="1B1464"/>
                </a:solidFill>
                <a:latin typeface="Helvetica" panose="020B0604020202020204" pitchFamily="34" charset="0"/>
              </a:rPr>
              <a:t>. </a:t>
            </a:r>
            <a:endPar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 name="Rectangle: Rounded Corners 10">
            <a:extLst>
              <a:ext uri="{FF2B5EF4-FFF2-40B4-BE49-F238E27FC236}">
                <a16:creationId xmlns:a16="http://schemas.microsoft.com/office/drawing/2014/main" id="{D5EEB22D-57FF-C1E4-F8A2-3AB7C9B518D1}"/>
              </a:ext>
            </a:extLst>
          </p:cNvPr>
          <p:cNvSpPr/>
          <p:nvPr/>
        </p:nvSpPr>
        <p:spPr>
          <a:xfrm>
            <a:off x="416489" y="2447544"/>
            <a:ext cx="5263023" cy="3151633"/>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7A4A6C-B5DE-1BCF-815A-3595BB5CB672}"/>
              </a:ext>
            </a:extLst>
          </p:cNvPr>
          <p:cNvSpPr txBox="1"/>
          <p:nvPr/>
        </p:nvSpPr>
        <p:spPr>
          <a:xfrm>
            <a:off x="1343018" y="4407121"/>
            <a:ext cx="340996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Engagement Rate</a:t>
            </a:r>
          </a:p>
        </p:txBody>
      </p:sp>
      <p:sp>
        <p:nvSpPr>
          <p:cNvPr id="13" name="TextBox 12">
            <a:extLst>
              <a:ext uri="{FF2B5EF4-FFF2-40B4-BE49-F238E27FC236}">
                <a16:creationId xmlns:a16="http://schemas.microsoft.com/office/drawing/2014/main" id="{8D1C79B5-55EE-1F87-C316-8018EA1B1938}"/>
              </a:ext>
            </a:extLst>
          </p:cNvPr>
          <p:cNvSpPr txBox="1"/>
          <p:nvPr/>
        </p:nvSpPr>
        <p:spPr>
          <a:xfrm>
            <a:off x="2043867" y="3650234"/>
            <a:ext cx="20082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mn-cs"/>
              </a:rPr>
              <a:t>3.39%</a:t>
            </a:r>
          </a:p>
        </p:txBody>
      </p:sp>
      <p:sp>
        <p:nvSpPr>
          <p:cNvPr id="14" name="TextBox 13">
            <a:extLst>
              <a:ext uri="{FF2B5EF4-FFF2-40B4-BE49-F238E27FC236}">
                <a16:creationId xmlns:a16="http://schemas.microsoft.com/office/drawing/2014/main" id="{82D0EE95-4E5F-264E-F0B5-73085D6490E8}"/>
              </a:ext>
            </a:extLst>
          </p:cNvPr>
          <p:cNvSpPr txBox="1"/>
          <p:nvPr/>
        </p:nvSpPr>
        <p:spPr>
          <a:xfrm>
            <a:off x="841930" y="4733120"/>
            <a:ext cx="44121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latin typeface="Helvetica" panose="020B0604020202020204" pitchFamily="34" charset="0"/>
                <a:cs typeface="Arial" panose="020B0604020202020204" pitchFamily="34" charset="0"/>
              </a:rPr>
              <a:t>Interactive CTV ads </a:t>
            </a:r>
            <a:r>
              <a:rPr lang="en-US" sz="2000" b="1">
                <a:solidFill>
                  <a:srgbClr val="002060"/>
                </a:solidFill>
                <a:latin typeface="Helvetica" panose="020B0604020202020204" pitchFamily="34" charset="0"/>
                <a:cs typeface="Arial" panose="020B0604020202020204" pitchFamily="34" charset="0"/>
              </a:rPr>
              <a:t>deliver 7x the engagement</a:t>
            </a:r>
            <a:r>
              <a:rPr lang="en-US" sz="2000">
                <a:solidFill>
                  <a:srgbClr val="002060"/>
                </a:solidFill>
                <a:latin typeface="Helvetica" panose="020B0604020202020204" pitchFamily="34" charset="0"/>
                <a:cs typeface="Arial" panose="020B0604020202020204" pitchFamily="34" charset="0"/>
              </a:rPr>
              <a:t> of standard video ads</a:t>
            </a:r>
            <a:endParaRPr kumimoji="0" lang="en-US" sz="20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287BBE20-0F71-3F85-4579-158415228C08}"/>
              </a:ext>
            </a:extLst>
          </p:cNvPr>
          <p:cNvSpPr/>
          <p:nvPr/>
        </p:nvSpPr>
        <p:spPr>
          <a:xfrm>
            <a:off x="6512489" y="2447544"/>
            <a:ext cx="5263023" cy="3151633"/>
          </a:xfrm>
          <a:prstGeom prst="round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00FBCF4-B424-D73B-D7EA-6BD5E1C3CA68}"/>
              </a:ext>
            </a:extLst>
          </p:cNvPr>
          <p:cNvSpPr txBox="1"/>
          <p:nvPr/>
        </p:nvSpPr>
        <p:spPr>
          <a:xfrm>
            <a:off x="7187229" y="3714070"/>
            <a:ext cx="39135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3462">
                  <a:solidFill>
                    <a:prstClr val="black"/>
                  </a:solidFill>
                  <a:prstDash val="solid"/>
                </a:ln>
                <a:solidFill>
                  <a:srgbClr val="E84A99"/>
                </a:solidFill>
                <a:effectLst/>
                <a:uLnTx/>
                <a:uFillTx/>
                <a:latin typeface="Helvetica" panose="020B0604020202020204" pitchFamily="34" charset="0"/>
                <a:ea typeface="Open Sans" panose="020B0606030504020204" pitchFamily="34" charset="0"/>
                <a:cs typeface="+mn-cs"/>
              </a:rPr>
              <a:t>92 seconds</a:t>
            </a:r>
          </a:p>
        </p:txBody>
      </p:sp>
      <p:sp>
        <p:nvSpPr>
          <p:cNvPr id="20" name="TextBox 19">
            <a:extLst>
              <a:ext uri="{FF2B5EF4-FFF2-40B4-BE49-F238E27FC236}">
                <a16:creationId xmlns:a16="http://schemas.microsoft.com/office/drawing/2014/main" id="{63932B7D-485D-38D5-5DFE-9901D393CD47}"/>
              </a:ext>
            </a:extLst>
          </p:cNvPr>
          <p:cNvSpPr txBox="1"/>
          <p:nvPr/>
        </p:nvSpPr>
        <p:spPr>
          <a:xfrm>
            <a:off x="6717323" y="4470960"/>
            <a:ext cx="485335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Consumers spend an average of an </a:t>
            </a:r>
            <a:r>
              <a:rPr kumimoji="0" lang="en-US" sz="2000" b="1"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rPr>
              <a:t>additional</a:t>
            </a:r>
            <a:r>
              <a:rPr lang="en-US" sz="2000" b="1">
                <a:solidFill>
                  <a:srgbClr val="002060"/>
                </a:solidFill>
                <a:latin typeface="Helvetica" panose="020B0604020202020204" pitchFamily="34" charset="0"/>
                <a:cs typeface="Arial" panose="020B0604020202020204" pitchFamily="34" charset="0"/>
              </a:rPr>
              <a:t> 92 seconds engaging </a:t>
            </a:r>
            <a:r>
              <a:rPr lang="en-US" sz="2000">
                <a:solidFill>
                  <a:srgbClr val="002060"/>
                </a:solidFill>
                <a:latin typeface="Helvetica" panose="020B0604020202020204" pitchFamily="34" charset="0"/>
                <a:cs typeface="Arial" panose="020B0604020202020204" pitchFamily="34" charset="0"/>
              </a:rPr>
              <a:t>with interactive CTV ads vs. standard pre-roll</a:t>
            </a:r>
            <a:endParaRPr kumimoji="0" lang="en-US" sz="20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endParaRPr>
          </a:p>
        </p:txBody>
      </p:sp>
      <p:pic>
        <p:nvPicPr>
          <p:cNvPr id="23" name="Picture 22" descr="A pink clock with a black background&#10;&#10;Description automatically generated">
            <a:extLst>
              <a:ext uri="{FF2B5EF4-FFF2-40B4-BE49-F238E27FC236}">
                <a16:creationId xmlns:a16="http://schemas.microsoft.com/office/drawing/2014/main" id="{D080FE67-09DE-9A39-5CCA-5E8876C6B6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60339" y="2681758"/>
            <a:ext cx="1167322" cy="1167322"/>
          </a:xfrm>
          <a:prstGeom prst="rect">
            <a:avLst/>
          </a:prstGeom>
        </p:spPr>
      </p:pic>
      <p:pic>
        <p:nvPicPr>
          <p:cNvPr id="25" name="Picture 24" descr="A blue eye with rays&#10;&#10;Description automatically generated">
            <a:extLst>
              <a:ext uri="{FF2B5EF4-FFF2-40B4-BE49-F238E27FC236}">
                <a16:creationId xmlns:a16="http://schemas.microsoft.com/office/drawing/2014/main" id="{4AB8162B-FF19-E882-01CD-2A48C72A1F8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17399" y="2589032"/>
            <a:ext cx="1061202" cy="1061202"/>
          </a:xfrm>
          <a:prstGeom prst="rect">
            <a:avLst/>
          </a:prstGeom>
        </p:spPr>
      </p:pic>
      <p:pic>
        <p:nvPicPr>
          <p:cNvPr id="7172" name="Picture 4" descr="Innovid Logo (Gray+Full Color) - Cynopsis Media">
            <a:hlinkClick r:id="rId5"/>
            <a:extLst>
              <a:ext uri="{FF2B5EF4-FFF2-40B4-BE49-F238E27FC236}">
                <a16:creationId xmlns:a16="http://schemas.microsoft.com/office/drawing/2014/main" id="{B6AB6926-BA73-7764-5330-A00C240453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534" y="6214920"/>
            <a:ext cx="1058459" cy="35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54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90A506-3A9E-72DF-EE20-4655DC68458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415485AF-D37F-B5C9-2138-CED00AF2811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D77EF8EA-AEB1-FA1B-E729-FB2C429B240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7" name="Rectangle 6">
            <a:extLst>
              <a:ext uri="{FF2B5EF4-FFF2-40B4-BE49-F238E27FC236}">
                <a16:creationId xmlns:a16="http://schemas.microsoft.com/office/drawing/2014/main" id="{805F4DB0-1670-07F7-3DF2-56695945F0DF}"/>
              </a:ext>
            </a:extLst>
          </p:cNvPr>
          <p:cNvSpPr/>
          <p:nvPr/>
        </p:nvSpPr>
        <p:spPr>
          <a:xfrm>
            <a:off x="308907" y="480824"/>
            <a:ext cx="1186157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Interactive ads greatly enhance brand awareness, ad recall and purchase intent across various categories, especially among high-income viewers</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11" name="TextBox 10">
            <a:extLst>
              <a:ext uri="{FF2B5EF4-FFF2-40B4-BE49-F238E27FC236}">
                <a16:creationId xmlns:a16="http://schemas.microsoft.com/office/drawing/2014/main" id="{7F174F78-08C5-8868-8BBF-9ED3ED12EC5A}"/>
              </a:ext>
            </a:extLst>
          </p:cNvPr>
          <p:cNvSpPr txBox="1"/>
          <p:nvPr/>
        </p:nvSpPr>
        <p:spPr>
          <a:xfrm>
            <a:off x="1843532" y="1773085"/>
            <a:ext cx="85049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1B1464"/>
                </a:solidFill>
                <a:latin typeface="Helvetica" panose="020B0604020202020204" pitchFamily="34" charset="0"/>
                <a:cs typeface="Helvetica" panose="020B0604020202020204" pitchFamily="34" charset="0"/>
              </a:rPr>
              <a:t>Interactive Ad Viewer Impact, by Category</a:t>
            </a:r>
            <a:endParaRPr kumimoji="0" lang="en-US" sz="16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4" name="TextBox 13">
            <a:extLst>
              <a:ext uri="{FF2B5EF4-FFF2-40B4-BE49-F238E27FC236}">
                <a16:creationId xmlns:a16="http://schemas.microsoft.com/office/drawing/2014/main" id="{BD4D35BA-BCB7-CEAF-68A2-E17F4DF644E7}"/>
              </a:ext>
            </a:extLst>
          </p:cNvPr>
          <p:cNvSpPr txBox="1"/>
          <p:nvPr/>
        </p:nvSpPr>
        <p:spPr>
          <a:xfrm>
            <a:off x="483207" y="6318225"/>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lang="en-US" sz="800" err="1">
                <a:solidFill>
                  <a:srgbClr val="1B1464"/>
                </a:solidFill>
                <a:latin typeface="Helvetica" panose="020B0604020202020204" pitchFamily="34" charset="0"/>
              </a:rPr>
              <a:t>BrightLine</a:t>
            </a:r>
            <a:r>
              <a:rPr lang="en-US" sz="800">
                <a:solidFill>
                  <a:srgbClr val="1B1464"/>
                </a:solidFill>
                <a:latin typeface="Helvetica" panose="020B0604020202020204" pitchFamily="34" charset="0"/>
              </a:rPr>
              <a:t>, </a:t>
            </a:r>
            <a:r>
              <a:rPr lang="en-US" sz="800" i="1">
                <a:solidFill>
                  <a:srgbClr val="1B1464"/>
                </a:solidFill>
                <a:latin typeface="Helvetica" panose="020B0604020202020204" pitchFamily="34" charset="0"/>
              </a:rPr>
              <a:t>State of the TV Ad(Re)volution</a:t>
            </a:r>
            <a:r>
              <a:rPr lang="en-US" sz="800">
                <a:solidFill>
                  <a:srgbClr val="1B1464"/>
                </a:solidFill>
                <a:latin typeface="Helvetica" panose="020B0604020202020204" pitchFamily="34" charset="0"/>
              </a:rPr>
              <a:t>, 2023.</a:t>
            </a:r>
            <a:endPar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 name="Rectangle 1">
            <a:extLst>
              <a:ext uri="{FF2B5EF4-FFF2-40B4-BE49-F238E27FC236}">
                <a16:creationId xmlns:a16="http://schemas.microsoft.com/office/drawing/2014/main" id="{00DC3B9D-4A95-31F4-C96A-79E7D4C7B70B}"/>
              </a:ext>
            </a:extLst>
          </p:cNvPr>
          <p:cNvSpPr/>
          <p:nvPr/>
        </p:nvSpPr>
        <p:spPr>
          <a:xfrm>
            <a:off x="278223" y="2219580"/>
            <a:ext cx="2649741" cy="394972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6E87836-BADF-55A2-C5B0-98865D043B81}"/>
              </a:ext>
            </a:extLst>
          </p:cNvPr>
          <p:cNvSpPr txBox="1"/>
          <p:nvPr/>
        </p:nvSpPr>
        <p:spPr>
          <a:xfrm>
            <a:off x="293565" y="2354862"/>
            <a:ext cx="2087086" cy="584775"/>
          </a:xfrm>
          <a:prstGeom prst="rect">
            <a:avLst/>
          </a:prstGeom>
          <a:noFill/>
        </p:spPr>
        <p:txBody>
          <a:bodyPr wrap="square" rtlCol="0">
            <a:spAutoFit/>
          </a:bodyPr>
          <a:lstStyle/>
          <a:p>
            <a:r>
              <a:rPr lang="en-US" sz="1600" b="1">
                <a:solidFill>
                  <a:srgbClr val="1F1A62"/>
                </a:solidFill>
                <a:latin typeface="Helvetica" panose="020B0403020202020204" pitchFamily="34" charset="0"/>
              </a:rPr>
              <a:t>Category</a:t>
            </a:r>
            <a:r>
              <a:rPr lang="en-US" sz="1600">
                <a:solidFill>
                  <a:srgbClr val="1F1A62"/>
                </a:solidFill>
                <a:latin typeface="Helvetica" panose="020B0403020202020204" pitchFamily="34" charset="0"/>
              </a:rPr>
              <a:t>: </a:t>
            </a:r>
          </a:p>
          <a:p>
            <a:r>
              <a:rPr lang="en-US" sz="1600">
                <a:solidFill>
                  <a:srgbClr val="1F1A62"/>
                </a:solidFill>
                <a:latin typeface="Helvetica" panose="020B0403020202020204" pitchFamily="34" charset="0"/>
              </a:rPr>
              <a:t>Outdoor Living</a:t>
            </a:r>
          </a:p>
        </p:txBody>
      </p:sp>
      <p:sp>
        <p:nvSpPr>
          <p:cNvPr id="13" name="TextBox 12">
            <a:extLst>
              <a:ext uri="{FF2B5EF4-FFF2-40B4-BE49-F238E27FC236}">
                <a16:creationId xmlns:a16="http://schemas.microsoft.com/office/drawing/2014/main" id="{196C2E4B-E8D2-D72E-88C3-C38F060CC48A}"/>
              </a:ext>
            </a:extLst>
          </p:cNvPr>
          <p:cNvSpPr txBox="1"/>
          <p:nvPr/>
        </p:nvSpPr>
        <p:spPr>
          <a:xfrm>
            <a:off x="293566" y="3047537"/>
            <a:ext cx="2619056" cy="584775"/>
          </a:xfrm>
          <a:prstGeom prst="rect">
            <a:avLst/>
          </a:prstGeom>
          <a:noFill/>
        </p:spPr>
        <p:txBody>
          <a:bodyPr wrap="square" rtlCol="0">
            <a:spAutoFit/>
          </a:bodyPr>
          <a:lstStyle/>
          <a:p>
            <a:r>
              <a:rPr lang="en-US" sz="1600" b="1">
                <a:solidFill>
                  <a:srgbClr val="1F1A62"/>
                </a:solidFill>
                <a:latin typeface="Helvetica" panose="020B0403020202020204" pitchFamily="34" charset="0"/>
              </a:rPr>
              <a:t>Audience</a:t>
            </a:r>
            <a:r>
              <a:rPr lang="en-US" sz="1600">
                <a:solidFill>
                  <a:srgbClr val="1F1A62"/>
                </a:solidFill>
                <a:latin typeface="Helvetica" panose="020B0403020202020204" pitchFamily="34" charset="0"/>
              </a:rPr>
              <a:t>: A40+ HHs with an income of $75K+</a:t>
            </a:r>
          </a:p>
        </p:txBody>
      </p:sp>
      <p:sp>
        <p:nvSpPr>
          <p:cNvPr id="24" name="Rectangle 23">
            <a:extLst>
              <a:ext uri="{FF2B5EF4-FFF2-40B4-BE49-F238E27FC236}">
                <a16:creationId xmlns:a16="http://schemas.microsoft.com/office/drawing/2014/main" id="{CBA383B1-1CBD-EBB3-23E2-9605FC152817}"/>
              </a:ext>
            </a:extLst>
          </p:cNvPr>
          <p:cNvSpPr/>
          <p:nvPr/>
        </p:nvSpPr>
        <p:spPr>
          <a:xfrm>
            <a:off x="392888" y="5327648"/>
            <a:ext cx="2420410" cy="716567"/>
          </a:xfrm>
          <a:prstGeom prst="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D924525-C910-F9FB-AB0D-E51DAC3217DF}"/>
              </a:ext>
            </a:extLst>
          </p:cNvPr>
          <p:cNvSpPr txBox="1"/>
          <p:nvPr/>
        </p:nvSpPr>
        <p:spPr>
          <a:xfrm>
            <a:off x="1497113" y="5393544"/>
            <a:ext cx="13161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mn-cs"/>
              </a:rPr>
              <a:t>+46%</a:t>
            </a:r>
          </a:p>
        </p:txBody>
      </p:sp>
      <p:sp>
        <p:nvSpPr>
          <p:cNvPr id="30" name="TextBox 29">
            <a:extLst>
              <a:ext uri="{FF2B5EF4-FFF2-40B4-BE49-F238E27FC236}">
                <a16:creationId xmlns:a16="http://schemas.microsoft.com/office/drawing/2014/main" id="{2C455403-279B-F5E9-B10E-5AD29C3DC30B}"/>
              </a:ext>
            </a:extLst>
          </p:cNvPr>
          <p:cNvSpPr txBox="1"/>
          <p:nvPr/>
        </p:nvSpPr>
        <p:spPr>
          <a:xfrm>
            <a:off x="415462" y="5424321"/>
            <a:ext cx="1315828"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002060"/>
                </a:solidFill>
                <a:latin typeface="Helvetica" panose="020B0604020202020204" pitchFamily="34" charset="0"/>
                <a:cs typeface="Arial" panose="020B0604020202020204" pitchFamily="34" charset="0"/>
              </a:rPr>
              <a:t>Brand Consideration</a:t>
            </a:r>
            <a:endParaRPr kumimoji="0" lang="en-US" sz="14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3830AD44-1EA4-AB4A-1971-C3598CCFAD11}"/>
              </a:ext>
            </a:extLst>
          </p:cNvPr>
          <p:cNvSpPr/>
          <p:nvPr/>
        </p:nvSpPr>
        <p:spPr>
          <a:xfrm>
            <a:off x="392888" y="3719713"/>
            <a:ext cx="2420410" cy="716567"/>
          </a:xfrm>
          <a:prstGeom prst="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C35D23C-E740-AC10-D6C9-C97B829394D7}"/>
              </a:ext>
            </a:extLst>
          </p:cNvPr>
          <p:cNvSpPr txBox="1"/>
          <p:nvPr/>
        </p:nvSpPr>
        <p:spPr>
          <a:xfrm>
            <a:off x="1497113" y="3812189"/>
            <a:ext cx="1316185" cy="5316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mn-cs"/>
              </a:rPr>
              <a:t>+38%</a:t>
            </a:r>
          </a:p>
        </p:txBody>
      </p:sp>
      <p:sp>
        <p:nvSpPr>
          <p:cNvPr id="26" name="TextBox 25">
            <a:extLst>
              <a:ext uri="{FF2B5EF4-FFF2-40B4-BE49-F238E27FC236}">
                <a16:creationId xmlns:a16="http://schemas.microsoft.com/office/drawing/2014/main" id="{91280D6E-41D5-B180-03E6-2C478E5DE60A}"/>
              </a:ext>
            </a:extLst>
          </p:cNvPr>
          <p:cNvSpPr txBox="1"/>
          <p:nvPr/>
        </p:nvSpPr>
        <p:spPr>
          <a:xfrm>
            <a:off x="415462" y="3816386"/>
            <a:ext cx="1125766"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002060"/>
                </a:solidFill>
                <a:latin typeface="Helvetica" panose="020B0604020202020204" pitchFamily="34" charset="0"/>
                <a:cs typeface="Arial" panose="020B0604020202020204" pitchFamily="34" charset="0"/>
              </a:rPr>
              <a:t>Brand Awareness</a:t>
            </a:r>
            <a:endParaRPr kumimoji="0" lang="en-US" sz="14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935068ED-7601-00D8-32E6-B2643B6AF0F7}"/>
              </a:ext>
            </a:extLst>
          </p:cNvPr>
          <p:cNvSpPr/>
          <p:nvPr/>
        </p:nvSpPr>
        <p:spPr>
          <a:xfrm>
            <a:off x="392888" y="4523681"/>
            <a:ext cx="2420410" cy="716567"/>
          </a:xfrm>
          <a:prstGeom prst="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93B34B7-4F84-8121-B9DD-85E05C740C31}"/>
              </a:ext>
            </a:extLst>
          </p:cNvPr>
          <p:cNvSpPr txBox="1"/>
          <p:nvPr/>
        </p:nvSpPr>
        <p:spPr>
          <a:xfrm>
            <a:off x="1497113" y="4589577"/>
            <a:ext cx="13161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mn-cs"/>
              </a:rPr>
              <a:t>+48%</a:t>
            </a:r>
          </a:p>
        </p:txBody>
      </p:sp>
      <p:sp>
        <p:nvSpPr>
          <p:cNvPr id="28" name="TextBox 27">
            <a:extLst>
              <a:ext uri="{FF2B5EF4-FFF2-40B4-BE49-F238E27FC236}">
                <a16:creationId xmlns:a16="http://schemas.microsoft.com/office/drawing/2014/main" id="{53374BFB-5178-E4D6-B00B-9FFB7ACF7D13}"/>
              </a:ext>
            </a:extLst>
          </p:cNvPr>
          <p:cNvSpPr txBox="1"/>
          <p:nvPr/>
        </p:nvSpPr>
        <p:spPr>
          <a:xfrm>
            <a:off x="415462" y="4620354"/>
            <a:ext cx="1125766"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002060"/>
                </a:solidFill>
                <a:latin typeface="Helvetica" panose="020B0604020202020204" pitchFamily="34" charset="0"/>
                <a:cs typeface="Arial" panose="020B0604020202020204" pitchFamily="34" charset="0"/>
              </a:rPr>
              <a:t>Purchase Intent</a:t>
            </a:r>
            <a:endParaRPr kumimoji="0" lang="en-US" sz="14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2E4BAB5-E9AA-25A1-0E2A-B8C81864B566}"/>
              </a:ext>
            </a:extLst>
          </p:cNvPr>
          <p:cNvSpPr/>
          <p:nvPr/>
        </p:nvSpPr>
        <p:spPr>
          <a:xfrm>
            <a:off x="3273494" y="2219580"/>
            <a:ext cx="2649741" cy="394972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6318EDD-988D-4F27-3AC1-E0A47267B901}"/>
              </a:ext>
            </a:extLst>
          </p:cNvPr>
          <p:cNvSpPr txBox="1"/>
          <p:nvPr/>
        </p:nvSpPr>
        <p:spPr>
          <a:xfrm>
            <a:off x="3291652" y="2354862"/>
            <a:ext cx="2087086" cy="584775"/>
          </a:xfrm>
          <a:prstGeom prst="rect">
            <a:avLst/>
          </a:prstGeom>
          <a:noFill/>
        </p:spPr>
        <p:txBody>
          <a:bodyPr wrap="square" rtlCol="0">
            <a:spAutoFit/>
          </a:bodyPr>
          <a:lstStyle/>
          <a:p>
            <a:r>
              <a:rPr lang="en-US" sz="1600" b="1">
                <a:solidFill>
                  <a:srgbClr val="1F1A62"/>
                </a:solidFill>
                <a:latin typeface="Helvetica" panose="020B0403020202020204" pitchFamily="34" charset="0"/>
              </a:rPr>
              <a:t>Category</a:t>
            </a:r>
            <a:r>
              <a:rPr lang="en-US" sz="1600">
                <a:solidFill>
                  <a:srgbClr val="1F1A62"/>
                </a:solidFill>
                <a:latin typeface="Helvetica" panose="020B0403020202020204" pitchFamily="34" charset="0"/>
              </a:rPr>
              <a:t>: Electronics</a:t>
            </a:r>
          </a:p>
        </p:txBody>
      </p:sp>
      <p:sp>
        <p:nvSpPr>
          <p:cNvPr id="16" name="TextBox 15">
            <a:extLst>
              <a:ext uri="{FF2B5EF4-FFF2-40B4-BE49-F238E27FC236}">
                <a16:creationId xmlns:a16="http://schemas.microsoft.com/office/drawing/2014/main" id="{BB0CC8A5-F804-FA60-8A29-26AE0D5764FC}"/>
              </a:ext>
            </a:extLst>
          </p:cNvPr>
          <p:cNvSpPr txBox="1"/>
          <p:nvPr/>
        </p:nvSpPr>
        <p:spPr>
          <a:xfrm>
            <a:off x="3291653" y="3047537"/>
            <a:ext cx="2619056" cy="338554"/>
          </a:xfrm>
          <a:prstGeom prst="rect">
            <a:avLst/>
          </a:prstGeom>
          <a:noFill/>
        </p:spPr>
        <p:txBody>
          <a:bodyPr wrap="square" rtlCol="0">
            <a:spAutoFit/>
          </a:bodyPr>
          <a:lstStyle/>
          <a:p>
            <a:r>
              <a:rPr lang="en-US" sz="1600" b="1">
                <a:solidFill>
                  <a:srgbClr val="1F1A62"/>
                </a:solidFill>
                <a:latin typeface="Helvetica" panose="020B0403020202020204" pitchFamily="34" charset="0"/>
              </a:rPr>
              <a:t>Audience</a:t>
            </a:r>
            <a:r>
              <a:rPr lang="en-US" sz="1600">
                <a:solidFill>
                  <a:srgbClr val="1F1A62"/>
                </a:solidFill>
                <a:latin typeface="Helvetica" panose="020B0403020202020204" pitchFamily="34" charset="0"/>
              </a:rPr>
              <a:t>: Males 25-54</a:t>
            </a:r>
          </a:p>
        </p:txBody>
      </p:sp>
      <p:sp>
        <p:nvSpPr>
          <p:cNvPr id="36" name="Rectangle 35">
            <a:extLst>
              <a:ext uri="{FF2B5EF4-FFF2-40B4-BE49-F238E27FC236}">
                <a16:creationId xmlns:a16="http://schemas.microsoft.com/office/drawing/2014/main" id="{56B72495-89FA-20A7-637E-55868E295B1E}"/>
              </a:ext>
            </a:extLst>
          </p:cNvPr>
          <p:cNvSpPr/>
          <p:nvPr/>
        </p:nvSpPr>
        <p:spPr>
          <a:xfrm>
            <a:off x="3396762" y="3719713"/>
            <a:ext cx="2420410" cy="716567"/>
          </a:xfrm>
          <a:prstGeom prst="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769E6F2-E100-22ED-D5A5-C0E2F9D4FC0B}"/>
              </a:ext>
            </a:extLst>
          </p:cNvPr>
          <p:cNvSpPr txBox="1"/>
          <p:nvPr/>
        </p:nvSpPr>
        <p:spPr>
          <a:xfrm>
            <a:off x="4500987" y="3785609"/>
            <a:ext cx="13161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E84A99"/>
                </a:solidFill>
                <a:effectLst/>
                <a:uLnTx/>
                <a:uFillTx/>
                <a:latin typeface="Helvetica" panose="020B0604020202020204" pitchFamily="34" charset="0"/>
                <a:ea typeface="Open Sans" panose="020B0606030504020204" pitchFamily="34" charset="0"/>
                <a:cs typeface="+mn-cs"/>
              </a:rPr>
              <a:t>+18%</a:t>
            </a:r>
          </a:p>
        </p:txBody>
      </p:sp>
      <p:sp>
        <p:nvSpPr>
          <p:cNvPr id="38" name="TextBox 37">
            <a:extLst>
              <a:ext uri="{FF2B5EF4-FFF2-40B4-BE49-F238E27FC236}">
                <a16:creationId xmlns:a16="http://schemas.microsoft.com/office/drawing/2014/main" id="{6D566449-B612-864A-BAA0-37F403CEDE7A}"/>
              </a:ext>
            </a:extLst>
          </p:cNvPr>
          <p:cNvSpPr txBox="1"/>
          <p:nvPr/>
        </p:nvSpPr>
        <p:spPr>
          <a:xfrm>
            <a:off x="3419336" y="3816386"/>
            <a:ext cx="1125766"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002060"/>
                </a:solidFill>
                <a:latin typeface="Helvetica" panose="020B0604020202020204" pitchFamily="34" charset="0"/>
                <a:cs typeface="Arial" panose="020B0604020202020204" pitchFamily="34" charset="0"/>
              </a:rPr>
              <a:t>Brand Awareness</a:t>
            </a:r>
            <a:endParaRPr kumimoji="0" lang="en-US" sz="14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1FD088F7-4FF7-2537-C177-4F52FFA9C9B4}"/>
              </a:ext>
            </a:extLst>
          </p:cNvPr>
          <p:cNvSpPr/>
          <p:nvPr/>
        </p:nvSpPr>
        <p:spPr>
          <a:xfrm>
            <a:off x="3396762" y="4818321"/>
            <a:ext cx="2420410" cy="716567"/>
          </a:xfrm>
          <a:prstGeom prst="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DEE2EE7-4906-1B3E-9B8C-C811D696DD2E}"/>
              </a:ext>
            </a:extLst>
          </p:cNvPr>
          <p:cNvSpPr txBox="1"/>
          <p:nvPr/>
        </p:nvSpPr>
        <p:spPr>
          <a:xfrm>
            <a:off x="4307841" y="4884217"/>
            <a:ext cx="15093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E84A99"/>
                </a:solidFill>
                <a:effectLst/>
                <a:uLnTx/>
                <a:uFillTx/>
                <a:latin typeface="Helvetica" panose="020B0604020202020204" pitchFamily="34" charset="0"/>
                <a:ea typeface="Open Sans" panose="020B0606030504020204" pitchFamily="34" charset="0"/>
                <a:cs typeface="+mn-cs"/>
              </a:rPr>
              <a:t>+135%</a:t>
            </a:r>
          </a:p>
        </p:txBody>
      </p:sp>
      <p:sp>
        <p:nvSpPr>
          <p:cNvPr id="41" name="TextBox 40">
            <a:extLst>
              <a:ext uri="{FF2B5EF4-FFF2-40B4-BE49-F238E27FC236}">
                <a16:creationId xmlns:a16="http://schemas.microsoft.com/office/drawing/2014/main" id="{713482F0-4367-2664-87EF-B068B2FA5057}"/>
              </a:ext>
            </a:extLst>
          </p:cNvPr>
          <p:cNvSpPr txBox="1"/>
          <p:nvPr/>
        </p:nvSpPr>
        <p:spPr>
          <a:xfrm>
            <a:off x="3419336" y="5022716"/>
            <a:ext cx="1125766"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002060"/>
                </a:solidFill>
                <a:latin typeface="Helvetica" panose="020B0604020202020204" pitchFamily="34" charset="0"/>
                <a:cs typeface="Arial" panose="020B0604020202020204" pitchFamily="34" charset="0"/>
              </a:rPr>
              <a:t>Ad Recall</a:t>
            </a:r>
            <a:endParaRPr kumimoji="0" lang="en-US" sz="14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F6451AB4-A494-CFED-3B38-DE6A3A75A104}"/>
              </a:ext>
            </a:extLst>
          </p:cNvPr>
          <p:cNvSpPr/>
          <p:nvPr/>
        </p:nvSpPr>
        <p:spPr>
          <a:xfrm>
            <a:off x="6268765" y="2219580"/>
            <a:ext cx="2649741" cy="394972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9D4B5D4-B2C1-A622-8215-301CA04677C8}"/>
              </a:ext>
            </a:extLst>
          </p:cNvPr>
          <p:cNvSpPr txBox="1"/>
          <p:nvPr/>
        </p:nvSpPr>
        <p:spPr>
          <a:xfrm>
            <a:off x="6286719" y="2354862"/>
            <a:ext cx="2087086" cy="584775"/>
          </a:xfrm>
          <a:prstGeom prst="rect">
            <a:avLst/>
          </a:prstGeom>
          <a:noFill/>
        </p:spPr>
        <p:txBody>
          <a:bodyPr wrap="square" rtlCol="0">
            <a:spAutoFit/>
          </a:bodyPr>
          <a:lstStyle/>
          <a:p>
            <a:r>
              <a:rPr lang="en-US" sz="1600" b="1">
                <a:solidFill>
                  <a:srgbClr val="1F1A62"/>
                </a:solidFill>
                <a:latin typeface="Helvetica" panose="020B0403020202020204" pitchFamily="34" charset="0"/>
              </a:rPr>
              <a:t>Category</a:t>
            </a:r>
            <a:r>
              <a:rPr lang="en-US" sz="1600">
                <a:solidFill>
                  <a:srgbClr val="1F1A62"/>
                </a:solidFill>
                <a:latin typeface="Helvetica" panose="020B0403020202020204" pitchFamily="34" charset="0"/>
              </a:rPr>
              <a:t>: </a:t>
            </a:r>
          </a:p>
          <a:p>
            <a:r>
              <a:rPr lang="en-US" sz="1600">
                <a:solidFill>
                  <a:srgbClr val="1F1A62"/>
                </a:solidFill>
                <a:latin typeface="Helvetica" panose="020B0403020202020204" pitchFamily="34" charset="0"/>
              </a:rPr>
              <a:t>Pharma</a:t>
            </a:r>
          </a:p>
        </p:txBody>
      </p:sp>
      <p:sp>
        <p:nvSpPr>
          <p:cNvPr id="18" name="TextBox 17">
            <a:extLst>
              <a:ext uri="{FF2B5EF4-FFF2-40B4-BE49-F238E27FC236}">
                <a16:creationId xmlns:a16="http://schemas.microsoft.com/office/drawing/2014/main" id="{A5BDEE0A-A394-31F7-38A8-4B0C67E86916}"/>
              </a:ext>
            </a:extLst>
          </p:cNvPr>
          <p:cNvSpPr txBox="1"/>
          <p:nvPr/>
        </p:nvSpPr>
        <p:spPr>
          <a:xfrm>
            <a:off x="6286720" y="3047537"/>
            <a:ext cx="2619056" cy="584775"/>
          </a:xfrm>
          <a:prstGeom prst="rect">
            <a:avLst/>
          </a:prstGeom>
          <a:noFill/>
        </p:spPr>
        <p:txBody>
          <a:bodyPr wrap="square" rtlCol="0">
            <a:spAutoFit/>
          </a:bodyPr>
          <a:lstStyle/>
          <a:p>
            <a:r>
              <a:rPr lang="en-US" sz="1600" b="1">
                <a:solidFill>
                  <a:srgbClr val="1F1A62"/>
                </a:solidFill>
                <a:latin typeface="Helvetica" panose="020B0403020202020204" pitchFamily="34" charset="0"/>
              </a:rPr>
              <a:t>Audience</a:t>
            </a:r>
            <a:r>
              <a:rPr lang="en-US" sz="1600">
                <a:solidFill>
                  <a:srgbClr val="1F1A62"/>
                </a:solidFill>
                <a:latin typeface="Helvetica" panose="020B0403020202020204" pitchFamily="34" charset="0"/>
              </a:rPr>
              <a:t>: HHs with an income of $100K+</a:t>
            </a:r>
          </a:p>
        </p:txBody>
      </p:sp>
      <p:sp>
        <p:nvSpPr>
          <p:cNvPr id="42" name="Rectangle 41">
            <a:extLst>
              <a:ext uri="{FF2B5EF4-FFF2-40B4-BE49-F238E27FC236}">
                <a16:creationId xmlns:a16="http://schemas.microsoft.com/office/drawing/2014/main" id="{8BEAF2E2-6F56-5D45-6AFC-0DAB01D9D7D7}"/>
              </a:ext>
            </a:extLst>
          </p:cNvPr>
          <p:cNvSpPr/>
          <p:nvPr/>
        </p:nvSpPr>
        <p:spPr>
          <a:xfrm>
            <a:off x="6439119" y="3719713"/>
            <a:ext cx="2420410" cy="716567"/>
          </a:xfrm>
          <a:prstGeom prst="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DDB854C-866D-6765-3918-BBE928CE651F}"/>
              </a:ext>
            </a:extLst>
          </p:cNvPr>
          <p:cNvSpPr txBox="1"/>
          <p:nvPr/>
        </p:nvSpPr>
        <p:spPr>
          <a:xfrm>
            <a:off x="7543344" y="3785609"/>
            <a:ext cx="13161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+23%</a:t>
            </a:r>
          </a:p>
        </p:txBody>
      </p:sp>
      <p:sp>
        <p:nvSpPr>
          <p:cNvPr id="44" name="TextBox 43">
            <a:extLst>
              <a:ext uri="{FF2B5EF4-FFF2-40B4-BE49-F238E27FC236}">
                <a16:creationId xmlns:a16="http://schemas.microsoft.com/office/drawing/2014/main" id="{06927AD4-2D0E-2C83-3F01-9C709C7E9A70}"/>
              </a:ext>
            </a:extLst>
          </p:cNvPr>
          <p:cNvSpPr txBox="1"/>
          <p:nvPr/>
        </p:nvSpPr>
        <p:spPr>
          <a:xfrm>
            <a:off x="6461693" y="3816386"/>
            <a:ext cx="1125766"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002060"/>
                </a:solidFill>
                <a:latin typeface="Helvetica" panose="020B0604020202020204" pitchFamily="34" charset="0"/>
                <a:cs typeface="Arial" panose="020B0604020202020204" pitchFamily="34" charset="0"/>
              </a:rPr>
              <a:t>Brand Awareness</a:t>
            </a:r>
            <a:endParaRPr kumimoji="0" lang="en-US" sz="14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3E591FEB-3C53-F472-6ED8-0CE85092E3C1}"/>
              </a:ext>
            </a:extLst>
          </p:cNvPr>
          <p:cNvSpPr/>
          <p:nvPr/>
        </p:nvSpPr>
        <p:spPr>
          <a:xfrm>
            <a:off x="6439119" y="4818321"/>
            <a:ext cx="2420410" cy="716567"/>
          </a:xfrm>
          <a:prstGeom prst="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A16C6310-A859-7D29-52CE-9C7C9A793D4A}"/>
              </a:ext>
            </a:extLst>
          </p:cNvPr>
          <p:cNvSpPr txBox="1"/>
          <p:nvPr/>
        </p:nvSpPr>
        <p:spPr>
          <a:xfrm>
            <a:off x="7543344" y="4884217"/>
            <a:ext cx="13161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mn-cs"/>
              </a:rPr>
              <a:t>+46%</a:t>
            </a:r>
          </a:p>
        </p:txBody>
      </p:sp>
      <p:sp>
        <p:nvSpPr>
          <p:cNvPr id="47" name="TextBox 46">
            <a:extLst>
              <a:ext uri="{FF2B5EF4-FFF2-40B4-BE49-F238E27FC236}">
                <a16:creationId xmlns:a16="http://schemas.microsoft.com/office/drawing/2014/main" id="{14CFCD38-9223-3D8C-23C1-071586295090}"/>
              </a:ext>
            </a:extLst>
          </p:cNvPr>
          <p:cNvSpPr txBox="1"/>
          <p:nvPr/>
        </p:nvSpPr>
        <p:spPr>
          <a:xfrm>
            <a:off x="6461693" y="5022716"/>
            <a:ext cx="1125766"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002060"/>
                </a:solidFill>
                <a:latin typeface="Helvetica" panose="020B0604020202020204" pitchFamily="34" charset="0"/>
                <a:cs typeface="Arial" panose="020B0604020202020204" pitchFamily="34" charset="0"/>
              </a:rPr>
              <a:t>Ad Recall</a:t>
            </a:r>
            <a:endParaRPr kumimoji="0" lang="en-US" sz="14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3C40DF42-CF77-4776-29DF-30A5DDFE088D}"/>
              </a:ext>
            </a:extLst>
          </p:cNvPr>
          <p:cNvSpPr/>
          <p:nvPr/>
        </p:nvSpPr>
        <p:spPr>
          <a:xfrm>
            <a:off x="9264036" y="2219580"/>
            <a:ext cx="2649741" cy="394972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E38864A-25FD-7388-A961-1D34AD7A4699}"/>
              </a:ext>
            </a:extLst>
          </p:cNvPr>
          <p:cNvSpPr txBox="1"/>
          <p:nvPr/>
        </p:nvSpPr>
        <p:spPr>
          <a:xfrm>
            <a:off x="9291946" y="2354862"/>
            <a:ext cx="2087086" cy="584775"/>
          </a:xfrm>
          <a:prstGeom prst="rect">
            <a:avLst/>
          </a:prstGeom>
          <a:noFill/>
        </p:spPr>
        <p:txBody>
          <a:bodyPr wrap="square" rtlCol="0">
            <a:spAutoFit/>
          </a:bodyPr>
          <a:lstStyle/>
          <a:p>
            <a:r>
              <a:rPr lang="en-US" sz="1600" b="1">
                <a:solidFill>
                  <a:srgbClr val="1F1A62"/>
                </a:solidFill>
                <a:latin typeface="Helvetica" panose="020B0403020202020204" pitchFamily="34" charset="0"/>
              </a:rPr>
              <a:t>Category</a:t>
            </a:r>
            <a:r>
              <a:rPr lang="en-US" sz="1600">
                <a:solidFill>
                  <a:srgbClr val="1F1A62"/>
                </a:solidFill>
                <a:latin typeface="Helvetica" panose="020B0403020202020204" pitchFamily="34" charset="0"/>
              </a:rPr>
              <a:t>: </a:t>
            </a:r>
          </a:p>
          <a:p>
            <a:r>
              <a:rPr lang="en-US" sz="1600">
                <a:solidFill>
                  <a:srgbClr val="1F1A62"/>
                </a:solidFill>
                <a:latin typeface="Helvetica" panose="020B0403020202020204" pitchFamily="34" charset="0"/>
              </a:rPr>
              <a:t>Energy</a:t>
            </a:r>
          </a:p>
        </p:txBody>
      </p:sp>
      <p:sp>
        <p:nvSpPr>
          <p:cNvPr id="20" name="TextBox 19">
            <a:extLst>
              <a:ext uri="{FF2B5EF4-FFF2-40B4-BE49-F238E27FC236}">
                <a16:creationId xmlns:a16="http://schemas.microsoft.com/office/drawing/2014/main" id="{2231D262-2E1B-DA3F-6479-72F93A2EE84A}"/>
              </a:ext>
            </a:extLst>
          </p:cNvPr>
          <p:cNvSpPr txBox="1"/>
          <p:nvPr/>
        </p:nvSpPr>
        <p:spPr>
          <a:xfrm>
            <a:off x="9291947" y="3047537"/>
            <a:ext cx="2619056" cy="584775"/>
          </a:xfrm>
          <a:prstGeom prst="rect">
            <a:avLst/>
          </a:prstGeom>
          <a:noFill/>
        </p:spPr>
        <p:txBody>
          <a:bodyPr wrap="square" rtlCol="0">
            <a:spAutoFit/>
          </a:bodyPr>
          <a:lstStyle/>
          <a:p>
            <a:r>
              <a:rPr lang="en-US" sz="1600" b="1">
                <a:solidFill>
                  <a:srgbClr val="1F1A62"/>
                </a:solidFill>
                <a:latin typeface="Helvetica" panose="020B0403020202020204" pitchFamily="34" charset="0"/>
              </a:rPr>
              <a:t>Audience</a:t>
            </a:r>
            <a:r>
              <a:rPr lang="en-US" sz="1600">
                <a:solidFill>
                  <a:srgbClr val="1F1A62"/>
                </a:solidFill>
                <a:latin typeface="Helvetica" panose="020B0403020202020204" pitchFamily="34" charset="0"/>
              </a:rPr>
              <a:t>: HHs with an income of $100K+</a:t>
            </a:r>
          </a:p>
        </p:txBody>
      </p:sp>
      <p:sp>
        <p:nvSpPr>
          <p:cNvPr id="48" name="Rectangle 47">
            <a:extLst>
              <a:ext uri="{FF2B5EF4-FFF2-40B4-BE49-F238E27FC236}">
                <a16:creationId xmlns:a16="http://schemas.microsoft.com/office/drawing/2014/main" id="{7EB53EEF-6E56-70A4-3F7F-3589779F1E04}"/>
              </a:ext>
            </a:extLst>
          </p:cNvPr>
          <p:cNvSpPr/>
          <p:nvPr/>
        </p:nvSpPr>
        <p:spPr>
          <a:xfrm>
            <a:off x="9403706" y="3719713"/>
            <a:ext cx="2420410" cy="716567"/>
          </a:xfrm>
          <a:prstGeom prst="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4DA5742-E122-3625-9731-6E9CA7DE8571}"/>
              </a:ext>
            </a:extLst>
          </p:cNvPr>
          <p:cNvSpPr txBox="1"/>
          <p:nvPr/>
        </p:nvSpPr>
        <p:spPr>
          <a:xfrm>
            <a:off x="10507931" y="3785609"/>
            <a:ext cx="13161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A343FF"/>
                </a:solidFill>
                <a:effectLst/>
                <a:uLnTx/>
                <a:uFillTx/>
                <a:latin typeface="Helvetica" panose="020B0604020202020204" pitchFamily="34" charset="0"/>
                <a:ea typeface="Open Sans" panose="020B0606030504020204" pitchFamily="34" charset="0"/>
                <a:cs typeface="+mn-cs"/>
              </a:rPr>
              <a:t>+11%</a:t>
            </a:r>
          </a:p>
        </p:txBody>
      </p:sp>
      <p:sp>
        <p:nvSpPr>
          <p:cNvPr id="50" name="TextBox 49">
            <a:extLst>
              <a:ext uri="{FF2B5EF4-FFF2-40B4-BE49-F238E27FC236}">
                <a16:creationId xmlns:a16="http://schemas.microsoft.com/office/drawing/2014/main" id="{35506F55-98C8-C251-C105-8C06904CBECF}"/>
              </a:ext>
            </a:extLst>
          </p:cNvPr>
          <p:cNvSpPr txBox="1"/>
          <p:nvPr/>
        </p:nvSpPr>
        <p:spPr>
          <a:xfrm>
            <a:off x="9426280" y="3816386"/>
            <a:ext cx="1125766"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002060"/>
                </a:solidFill>
                <a:latin typeface="Helvetica" panose="020B0604020202020204" pitchFamily="34" charset="0"/>
                <a:cs typeface="Arial" panose="020B0604020202020204" pitchFamily="34" charset="0"/>
              </a:rPr>
              <a:t>Brand Awareness</a:t>
            </a:r>
            <a:endParaRPr kumimoji="0" lang="en-US" sz="14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1A033E80-92FE-EF86-C9C8-6078B3CCE063}"/>
              </a:ext>
            </a:extLst>
          </p:cNvPr>
          <p:cNvSpPr/>
          <p:nvPr/>
        </p:nvSpPr>
        <p:spPr>
          <a:xfrm>
            <a:off x="9403706" y="4818321"/>
            <a:ext cx="2420410" cy="716567"/>
          </a:xfrm>
          <a:prstGeom prst="rect">
            <a:avLst/>
          </a:prstGeom>
          <a:solidFill>
            <a:schemeClr val="bg1"/>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5DE4513-F4CC-4266-1DE2-F4E06F11881C}"/>
              </a:ext>
            </a:extLst>
          </p:cNvPr>
          <p:cNvSpPr txBox="1"/>
          <p:nvPr/>
        </p:nvSpPr>
        <p:spPr>
          <a:xfrm>
            <a:off x="10314785" y="4884217"/>
            <a:ext cx="15093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3462">
                  <a:solidFill>
                    <a:prstClr val="black"/>
                  </a:solidFill>
                  <a:prstDash val="solid"/>
                </a:ln>
                <a:solidFill>
                  <a:srgbClr val="A343FF"/>
                </a:solidFill>
                <a:effectLst/>
                <a:uLnTx/>
                <a:uFillTx/>
                <a:latin typeface="Helvetica" panose="020B0604020202020204" pitchFamily="34" charset="0"/>
                <a:ea typeface="Open Sans" panose="020B0606030504020204" pitchFamily="34" charset="0"/>
                <a:cs typeface="+mn-cs"/>
              </a:rPr>
              <a:t>+182%</a:t>
            </a:r>
          </a:p>
        </p:txBody>
      </p:sp>
      <p:sp>
        <p:nvSpPr>
          <p:cNvPr id="53" name="TextBox 52">
            <a:extLst>
              <a:ext uri="{FF2B5EF4-FFF2-40B4-BE49-F238E27FC236}">
                <a16:creationId xmlns:a16="http://schemas.microsoft.com/office/drawing/2014/main" id="{B4458B1A-4979-BC76-56F7-EAFF4D3F564D}"/>
              </a:ext>
            </a:extLst>
          </p:cNvPr>
          <p:cNvSpPr txBox="1"/>
          <p:nvPr/>
        </p:nvSpPr>
        <p:spPr>
          <a:xfrm>
            <a:off x="9426280" y="5022716"/>
            <a:ext cx="1125766"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a:solidFill>
                  <a:srgbClr val="002060"/>
                </a:solidFill>
                <a:latin typeface="Helvetica" panose="020B0604020202020204" pitchFamily="34" charset="0"/>
                <a:cs typeface="Arial" panose="020B0604020202020204" pitchFamily="34" charset="0"/>
              </a:rPr>
              <a:t>Ad Recall</a:t>
            </a:r>
            <a:endParaRPr kumimoji="0" lang="en-US" sz="1400" i="0" u="none" strike="noStrike" kern="1200" cap="none" spc="0" normalizeH="0" baseline="0" noProof="0">
              <a:ln>
                <a:noFill/>
              </a:ln>
              <a:solidFill>
                <a:srgbClr val="002060"/>
              </a:solidFill>
              <a:effectLst/>
              <a:uLnTx/>
              <a:uFillTx/>
              <a:latin typeface="Helvetica" panose="020B0604020202020204" pitchFamily="34" charset="0"/>
              <a:ea typeface="+mn-ea"/>
              <a:cs typeface="Arial" panose="020B0604020202020204" pitchFamily="34" charset="0"/>
            </a:endParaRPr>
          </a:p>
        </p:txBody>
      </p:sp>
      <p:pic>
        <p:nvPicPr>
          <p:cNvPr id="67" name="Picture 66" descr="A blue and green mountain with trees and clouds&#10;&#10;Description automatically generated">
            <a:extLst>
              <a:ext uri="{FF2B5EF4-FFF2-40B4-BE49-F238E27FC236}">
                <a16:creationId xmlns:a16="http://schemas.microsoft.com/office/drawing/2014/main" id="{4EEB33FB-4EDA-6B0D-D2E7-05E827475A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81140" y="2347738"/>
            <a:ext cx="599022" cy="599022"/>
          </a:xfrm>
          <a:prstGeom prst="rect">
            <a:avLst/>
          </a:prstGeom>
        </p:spPr>
      </p:pic>
      <p:pic>
        <p:nvPicPr>
          <p:cNvPr id="71" name="Picture 70" descr="A yellow electrical plug with a lightning bolt in the middle&#10;&#10;Description automatically generated">
            <a:extLst>
              <a:ext uri="{FF2B5EF4-FFF2-40B4-BE49-F238E27FC236}">
                <a16:creationId xmlns:a16="http://schemas.microsoft.com/office/drawing/2014/main" id="{F5828BFE-7E2E-4E45-AEAA-19E77C5DC40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959297" y="2347739"/>
            <a:ext cx="599021" cy="599021"/>
          </a:xfrm>
          <a:prstGeom prst="rect">
            <a:avLst/>
          </a:prstGeom>
        </p:spPr>
      </p:pic>
      <p:pic>
        <p:nvPicPr>
          <p:cNvPr id="73" name="Picture 72" descr="A pink bottle and a blue pill&#10;&#10;Description automatically generated">
            <a:extLst>
              <a:ext uri="{FF2B5EF4-FFF2-40B4-BE49-F238E27FC236}">
                <a16:creationId xmlns:a16="http://schemas.microsoft.com/office/drawing/2014/main" id="{3C04CB7A-DC1E-BFE8-0353-C024A89DEAC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98278" y="2317788"/>
            <a:ext cx="658923" cy="658923"/>
          </a:xfrm>
          <a:prstGeom prst="rect">
            <a:avLst/>
          </a:prstGeom>
        </p:spPr>
      </p:pic>
      <p:pic>
        <p:nvPicPr>
          <p:cNvPr id="75" name="Picture 74" descr="A computer chip with a square and a square with a square and a square with a square and a square with a square and a square with a square and a square with a square and a square&#10;&#10;Description automatically generated">
            <a:extLst>
              <a:ext uri="{FF2B5EF4-FFF2-40B4-BE49-F238E27FC236}">
                <a16:creationId xmlns:a16="http://schemas.microsoft.com/office/drawing/2014/main" id="{70719F3C-3F92-B23C-8DF4-736AA40B200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097181" y="2347739"/>
            <a:ext cx="599021" cy="599021"/>
          </a:xfrm>
          <a:prstGeom prst="rect">
            <a:avLst/>
          </a:prstGeom>
        </p:spPr>
      </p:pic>
      <p:pic>
        <p:nvPicPr>
          <p:cNvPr id="11266" name="Picture 2" descr="BrightLine">
            <a:hlinkClick r:id="rId7"/>
            <a:extLst>
              <a:ext uri="{FF2B5EF4-FFF2-40B4-BE49-F238E27FC236}">
                <a16:creationId xmlns:a16="http://schemas.microsoft.com/office/drawing/2014/main" id="{79B70F02-B3C2-D2EA-B41C-60BDE6FB9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0197" y="6208713"/>
            <a:ext cx="1084427" cy="303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99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3B3379D-83C8-2885-4E79-EF4BF92C28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85442" y="1"/>
            <a:ext cx="3506558" cy="2041863"/>
          </a:xfrm>
          <a:prstGeom prst="rect">
            <a:avLst/>
          </a:prstGeom>
        </p:spPr>
      </p:pic>
      <p:pic>
        <p:nvPicPr>
          <p:cNvPr id="2" name="Picture 1">
            <a:extLst>
              <a:ext uri="{FF2B5EF4-FFF2-40B4-BE49-F238E27FC236}">
                <a16:creationId xmlns:a16="http://schemas.microsoft.com/office/drawing/2014/main" id="{64931587-F481-D59B-EF84-90F697A7EF2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TextBox 3">
            <a:extLst>
              <a:ext uri="{FF2B5EF4-FFF2-40B4-BE49-F238E27FC236}">
                <a16:creationId xmlns:a16="http://schemas.microsoft.com/office/drawing/2014/main" id="{CCBA6870-98B9-DCFE-926E-DA00EE317545}"/>
              </a:ext>
            </a:extLst>
          </p:cNvPr>
          <p:cNvSpPr txBox="1"/>
          <p:nvPr/>
        </p:nvSpPr>
        <p:spPr>
          <a:xfrm>
            <a:off x="126265" y="255260"/>
            <a:ext cx="10243419"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anose="020B0604020202020204" pitchFamily="34" charset="0"/>
              </a:rPr>
              <a:t>It is important for marketers to adopt appealing ad experiences, as people don't inherently mind ads - they mind bad ones</a:t>
            </a:r>
            <a:endParaRPr kumimoji="0" lang="en-US" sz="2600" b="1" i="0" u="none" strike="noStrike" kern="1200" cap="none" spc="0" normalizeH="0" baseline="0" noProof="0">
              <a:ln>
                <a:noFill/>
              </a:ln>
              <a:solidFill>
                <a:srgbClr val="ED3C8D"/>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B299EDF-B95B-CF51-B3B7-77B0113C988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FD34E442-78CB-EDA7-71C9-8DCEF4D65B4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C8645E5B-4AF3-8139-502B-F8BABE81361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5" name="Speech Bubble: Rectangle 4">
            <a:extLst>
              <a:ext uri="{FF2B5EF4-FFF2-40B4-BE49-F238E27FC236}">
                <a16:creationId xmlns:a16="http://schemas.microsoft.com/office/drawing/2014/main" id="{298BD845-ECEA-DCD2-2AE5-1E8FFE121446}"/>
              </a:ext>
            </a:extLst>
          </p:cNvPr>
          <p:cNvSpPr/>
          <p:nvPr/>
        </p:nvSpPr>
        <p:spPr>
          <a:xfrm>
            <a:off x="1628394" y="2003483"/>
            <a:ext cx="8935212" cy="2341822"/>
          </a:xfrm>
          <a:prstGeom prst="wedgeRectCallout">
            <a:avLst>
              <a:gd name="adj1" fmla="val -7490"/>
              <a:gd name="adj2" fmla="val 64256"/>
            </a:avLst>
          </a:prstGeom>
          <a:solidFill>
            <a:sysClr val="window" lastClr="FFFFFF"/>
          </a:solidFill>
          <a:ln w="28575" cap="flat" cmpd="sng" algn="ctr">
            <a:solidFill>
              <a:srgbClr val="ED3C8D"/>
            </a:solidFill>
            <a:prstDash val="dash"/>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“There was always this notion that people don’t like ads. I don’t think that’s true. </a:t>
            </a:r>
            <a:r>
              <a:rPr kumimoji="0" lang="en-US" sz="2800" b="1" i="0" u="none" strike="noStrike" kern="0" cap="none" spc="0" normalizeH="0" baseline="0" noProof="0">
                <a:ln>
                  <a:noFill/>
                </a:ln>
                <a:solidFill>
                  <a:srgbClr val="E84A99"/>
                </a:solidFill>
                <a:effectLst/>
                <a:uLnTx/>
                <a:uFillTx/>
                <a:latin typeface="Helvetica" panose="020B0403020202020204" pitchFamily="34" charset="0"/>
                <a:ea typeface="Open Sans" panose="020B0606030504020204" pitchFamily="34" charset="0"/>
                <a:cs typeface="Open Sans" panose="020B0606030504020204" pitchFamily="34" charset="0"/>
              </a:rPr>
              <a:t>People don’t like bad advertising or a bad advertising experience</a:t>
            </a:r>
            <a:r>
              <a:rPr kumimoji="0" lang="en-US" sz="2800" i="0" u="none" strike="noStrike" kern="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t>
            </a:r>
            <a:r>
              <a:rPr kumimoji="0" lang="en-US" sz="2800" b="0" i="0" u="none" strike="noStrike" kern="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t>
            </a:r>
          </a:p>
        </p:txBody>
      </p:sp>
      <p:sp>
        <p:nvSpPr>
          <p:cNvPr id="7" name="TextBox 6">
            <a:extLst>
              <a:ext uri="{FF2B5EF4-FFF2-40B4-BE49-F238E27FC236}">
                <a16:creationId xmlns:a16="http://schemas.microsoft.com/office/drawing/2014/main" id="{B92AC994-07E8-63F1-FEAB-16E5F6C6F351}"/>
              </a:ext>
            </a:extLst>
          </p:cNvPr>
          <p:cNvSpPr txBox="1"/>
          <p:nvPr/>
        </p:nvSpPr>
        <p:spPr>
          <a:xfrm>
            <a:off x="4304003" y="4889560"/>
            <a:ext cx="4295987" cy="861774"/>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Rita Ferro, President of Global Advertising, The Walt Disney Company</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(New York Times, 5/26/24)</a:t>
            </a:r>
          </a:p>
        </p:txBody>
      </p:sp>
    </p:spTree>
    <p:extLst>
      <p:ext uri="{BB962C8B-B14F-4D97-AF65-F5344CB8AC3E}">
        <p14:creationId xmlns:p14="http://schemas.microsoft.com/office/powerpoint/2010/main" val="3004803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BDD49C-DAA9-A39D-0369-101FD1932EB3}"/>
              </a:ext>
            </a:extLst>
          </p:cNvPr>
          <p:cNvSpPr/>
          <p:nvPr/>
        </p:nvSpPr>
        <p:spPr>
          <a:xfrm>
            <a:off x="2898" y="-4807"/>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53B0A9E-6A44-B8FB-96A9-7C3824E585F7}"/>
              </a:ext>
            </a:extLst>
          </p:cNvPr>
          <p:cNvSpPr/>
          <p:nvPr/>
        </p:nvSpPr>
        <p:spPr>
          <a:xfrm>
            <a:off x="379965" y="2851550"/>
            <a:ext cx="53064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Helvetica" pitchFamily="2" charset="0"/>
                <a:ea typeface="+mn-ea"/>
                <a:cs typeface="+mn-cs"/>
              </a:rPr>
              <a:t>Key Marketer Takeaways</a:t>
            </a:r>
          </a:p>
        </p:txBody>
      </p:sp>
      <p:sp>
        <p:nvSpPr>
          <p:cNvPr id="4" name="Rectangle 3">
            <a:extLst>
              <a:ext uri="{FF2B5EF4-FFF2-40B4-BE49-F238E27FC236}">
                <a16:creationId xmlns:a16="http://schemas.microsoft.com/office/drawing/2014/main" id="{6779246E-2255-345D-41C3-B8C5ACADAC03}"/>
              </a:ext>
            </a:extLst>
          </p:cNvPr>
          <p:cNvSpPr>
            <a:spLocks/>
          </p:cNvSpPr>
          <p:nvPr/>
        </p:nvSpPr>
        <p:spPr>
          <a:xfrm>
            <a:off x="6337603" y="1239179"/>
            <a:ext cx="5364772" cy="489364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rPr>
              <a:t>Streaming TV has become the go-to choice for video consumption, with many preferring larger screens and enhanced viewing experiences via their CTV</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rPr>
              <a:t>Viewers are increasingly relying on their</a:t>
            </a:r>
            <a:r>
              <a:rPr lang="en-US" sz="1600">
                <a:solidFill>
                  <a:srgbClr val="1F1A62"/>
                </a:solidFill>
                <a:latin typeface="Helvetica" panose="020B0604020202020204" pitchFamily="2" charset="0"/>
                <a:cs typeface="Helvetica" panose="020B0604020202020204" pitchFamily="34" charset="0"/>
              </a:rPr>
              <a:t> TV </a:t>
            </a: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rPr>
              <a:t>home screen to discover new content which creates additional opportunities for marketers to connect with consumers on the TV set, outside of programming</a:t>
            </a:r>
          </a:p>
          <a:p>
            <a:pPr marR="0" lvl="0" algn="l" defTabSz="914400" rtl="0" eaLnBrk="1" fontAlgn="auto" latinLnBrk="0" hangingPunct="1">
              <a:lnSpc>
                <a:spcPct val="100000"/>
              </a:lnSpc>
              <a:spcBef>
                <a:spcPts val="0"/>
              </a:spcBef>
              <a:spcAft>
                <a:spcPts val="0"/>
              </a:spcAft>
              <a:buClrTx/>
              <a:buSzTx/>
              <a:tabLst/>
              <a:defRPr/>
            </a:pPr>
            <a:endParaRPr lang="en-US" sz="2400">
              <a:solidFill>
                <a:srgbClr val="1F1A62"/>
              </a:solidFill>
              <a:latin typeface="Helvetica" panose="020B0604020202020204" pitchFamily="2"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rPr>
              <a:t>Consumers are now favoring free, ad-supported streaming services and tiers over fully paid subscriptions, driven by cost-saving benefits </a:t>
            </a:r>
            <a:b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rPr>
              <a:t>and the widespread acceptance of ads</a:t>
            </a:r>
          </a:p>
          <a:p>
            <a:pPr marR="0" lvl="0" algn="l" defTabSz="914400" rtl="0" eaLnBrk="1" fontAlgn="auto" latinLnBrk="0" hangingPunct="1">
              <a:lnSpc>
                <a:spcPct val="100000"/>
              </a:lnSpc>
              <a:spcBef>
                <a:spcPts val="0"/>
              </a:spcBef>
              <a:spcAft>
                <a:spcPts val="0"/>
              </a:spcAft>
              <a:buClrTx/>
              <a:buSzTx/>
              <a:tabLst/>
              <a:defRPr/>
            </a:pPr>
            <a:endParaRPr lang="en-US" sz="2400">
              <a:solidFill>
                <a:srgbClr val="1F1A62"/>
              </a:solidFill>
              <a:latin typeface="Helvetica" panose="020B0604020202020204" pitchFamily="2"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rPr>
              <a:t>Interactive CTV ads create a more </a:t>
            </a:r>
            <a:r>
              <a:rPr lang="en-US" sz="1600">
                <a:solidFill>
                  <a:srgbClr val="1F1A62"/>
                </a:solidFill>
                <a:latin typeface="Helvetica" panose="020B0604020202020204" pitchFamily="2" charset="0"/>
                <a:cs typeface="Helvetica" panose="020B0604020202020204" pitchFamily="34" charset="0"/>
              </a:rPr>
              <a:t>‘lean-in’</a:t>
            </a: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rPr>
              <a:t> experience which drives higher engagement, </a:t>
            </a:r>
            <a:b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rPr>
              <a:t>brand awareness and purchase intent</a:t>
            </a:r>
            <a:r>
              <a:rPr lang="en-US" sz="1600">
                <a:solidFill>
                  <a:srgbClr val="1F1A62"/>
                </a:solidFill>
                <a:latin typeface="Helvetica" panose="020B0604020202020204" pitchFamily="2" charset="0"/>
                <a:cs typeface="Helvetica" panose="020B0604020202020204" pitchFamily="34" charset="0"/>
              </a:rPr>
              <a:t> across categories</a:t>
            </a:r>
            <a:endPar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Helvetica" panose="020B0604020202020204" pitchFamily="34" charset="0"/>
            </a:endParaRPr>
          </a:p>
        </p:txBody>
      </p:sp>
      <p:pic>
        <p:nvPicPr>
          <p:cNvPr id="2" name="Picture 1">
            <a:extLst>
              <a:ext uri="{FF2B5EF4-FFF2-40B4-BE49-F238E27FC236}">
                <a16:creationId xmlns:a16="http://schemas.microsoft.com/office/drawing/2014/main" id="{48FA27CB-9D73-32D6-F735-7ECF21C3CD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3" name="Picture 2">
            <a:extLst>
              <a:ext uri="{FF2B5EF4-FFF2-40B4-BE49-F238E27FC236}">
                <a16:creationId xmlns:a16="http://schemas.microsoft.com/office/drawing/2014/main" id="{2625354C-BC7E-33D2-7C3B-D4B35F5A50B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841975D-D667-4C11-E5B2-247FF8C7B16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C1DAD572-49B2-B7EC-26E9-2A4B63263D4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600429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C878BD66-BBC4-3726-EE1F-17089D1C89C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1ED556F-26AC-9BB6-A59E-66BBC930C1BE}"/>
              </a:ext>
            </a:extLst>
          </p:cNvPr>
          <p:cNvSpPr txBox="1"/>
          <p:nvPr/>
        </p:nvSpPr>
        <p:spPr>
          <a:xfrm>
            <a:off x="382082" y="3434080"/>
            <a:ext cx="728331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Helvetica" pitchFamily="2" charset="0"/>
                <a:ea typeface="+mn-ea"/>
                <a:cs typeface="+mn-cs"/>
              </a:rPr>
              <a:t>Many viewers are turning to streaming as their </a:t>
            </a: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‘go-to’ first platform </a:t>
            </a:r>
            <a:r>
              <a:rPr kumimoji="0" lang="en-US" sz="3200" i="0" u="none" strike="noStrike" kern="1200" cap="none" spc="0" normalizeH="0" baseline="0" noProof="0">
                <a:ln>
                  <a:noFill/>
                </a:ln>
                <a:solidFill>
                  <a:prstClr val="white"/>
                </a:solidFill>
                <a:effectLst/>
                <a:uLnTx/>
                <a:uFillTx/>
                <a:latin typeface="Helvetica" pitchFamily="2" charset="0"/>
                <a:ea typeface="+mn-ea"/>
                <a:cs typeface="+mn-cs"/>
              </a:rPr>
              <a:t>for video consumption</a:t>
            </a:r>
          </a:p>
        </p:txBody>
      </p:sp>
      <p:sp>
        <p:nvSpPr>
          <p:cNvPr id="2" name="TextBox 1">
            <a:extLst>
              <a:ext uri="{FF2B5EF4-FFF2-40B4-BE49-F238E27FC236}">
                <a16:creationId xmlns:a16="http://schemas.microsoft.com/office/drawing/2014/main" id="{7978AFE2-6164-C54B-B04F-D2B5DCD8EAD6}"/>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Helvetica" pitchFamily="2" charset="0"/>
                <a:ea typeface="+mn-ea"/>
                <a:cs typeface="+mn-cs"/>
              </a:rPr>
              <a:t>1</a:t>
            </a:r>
          </a:p>
        </p:txBody>
      </p:sp>
    </p:spTree>
    <p:extLst>
      <p:ext uri="{BB962C8B-B14F-4D97-AF65-F5344CB8AC3E}">
        <p14:creationId xmlns:p14="http://schemas.microsoft.com/office/powerpoint/2010/main" val="1147571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4EBCD3-B624-9474-C391-1155F83C6142}"/>
              </a:ext>
            </a:extLst>
          </p:cNvPr>
          <p:cNvSpPr/>
          <p:nvPr/>
        </p:nvSpPr>
        <p:spPr>
          <a:xfrm>
            <a:off x="-14514" y="0"/>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9E4FB1F-CFCC-42D2-9A77-4D418120F0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98629" y="523"/>
            <a:ext cx="1393370" cy="811357"/>
          </a:xfrm>
          <a:prstGeom prst="rect">
            <a:avLst/>
          </a:prstGeom>
        </p:spPr>
      </p:pic>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23" name="Rectangle 22">
            <a:extLst>
              <a:ext uri="{FF2B5EF4-FFF2-40B4-BE49-F238E27FC236}">
                <a16:creationId xmlns:a16="http://schemas.microsoft.com/office/drawing/2014/main" id="{C26394A7-3D6B-1B95-4A69-F78A74EDC1A8}"/>
              </a:ext>
            </a:extLst>
          </p:cNvPr>
          <p:cNvSpPr/>
          <p:nvPr/>
        </p:nvSpPr>
        <p:spPr>
          <a:xfrm>
            <a:off x="6327142" y="6057144"/>
            <a:ext cx="565180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3"/>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5190D9D-59AD-486D-5548-4F9D6A08DBB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7" name="Slide Number Placeholder 5">
            <a:extLst>
              <a:ext uri="{FF2B5EF4-FFF2-40B4-BE49-F238E27FC236}">
                <a16:creationId xmlns:a16="http://schemas.microsoft.com/office/drawing/2014/main" id="{88B4724D-944C-389A-270D-37586B7319C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92126241-EB75-C735-8C62-4247986FA14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34" name="Rectangle 33">
            <a:extLst>
              <a:ext uri="{FF2B5EF4-FFF2-40B4-BE49-F238E27FC236}">
                <a16:creationId xmlns:a16="http://schemas.microsoft.com/office/drawing/2014/main" id="{E8E99D99-BFBB-1E69-90BF-8D84E4EFD37B}"/>
              </a:ext>
            </a:extLst>
          </p:cNvPr>
          <p:cNvSpPr/>
          <p:nvPr/>
        </p:nvSpPr>
        <p:spPr>
          <a:xfrm>
            <a:off x="155150" y="2387628"/>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Helvetica" pitchFamily="2" charset="0"/>
                <a:ea typeface="+mn-ea"/>
                <a:cs typeface="+mn-cs"/>
              </a:rPr>
              <a:t>Looking for more data, insights and takeaways? Check out this related VAB content</a:t>
            </a:r>
          </a:p>
        </p:txBody>
      </p:sp>
      <p:sp>
        <p:nvSpPr>
          <p:cNvPr id="36" name="TextBox 35">
            <a:extLst>
              <a:ext uri="{FF2B5EF4-FFF2-40B4-BE49-F238E27FC236}">
                <a16:creationId xmlns:a16="http://schemas.microsoft.com/office/drawing/2014/main" id="{962BDEF5-5167-2DC8-5188-712A28954F53}"/>
              </a:ext>
            </a:extLst>
          </p:cNvPr>
          <p:cNvSpPr txBox="1"/>
          <p:nvPr/>
        </p:nvSpPr>
        <p:spPr>
          <a:xfrm>
            <a:off x="155150" y="3838569"/>
            <a:ext cx="5608008"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t>Through Upfront season, marketers are making important decisions about their video investment strategy. </a:t>
            </a:r>
            <a:b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br>
            <a:endParaRPr kumimoji="0" lang="en-US" sz="500" b="1" i="0" u="none" strike="noStrike" kern="1200" cap="none" spc="0" normalizeH="0" baseline="0" noProof="0">
              <a:ln>
                <a:noFill/>
              </a:ln>
              <a:solidFill>
                <a:srgbClr val="1B1464"/>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E600"/>
                </a:solidFill>
                <a:effectLst/>
                <a:uLnTx/>
                <a:uFillTx/>
                <a:latin typeface="Helvetica" pitchFamily="2" charset="0"/>
                <a:ea typeface="+mn-ea"/>
                <a:cs typeface="+mn-cs"/>
              </a:rPr>
              <a:t>We’re here to help.</a:t>
            </a:r>
            <a:br>
              <a:rPr kumimoji="0" lang="en-US" sz="1800" b="1" i="0" u="none" strike="noStrike" kern="1200" cap="none" spc="0" normalizeH="0" baseline="0" noProof="0">
                <a:ln>
                  <a:noFill/>
                </a:ln>
                <a:solidFill>
                  <a:srgbClr val="FFE600"/>
                </a:solidFill>
                <a:effectLst/>
                <a:uLnTx/>
                <a:uFillTx/>
                <a:latin typeface="Helvetica" pitchFamily="2" charset="0"/>
                <a:ea typeface="+mn-ea"/>
                <a:cs typeface="+mn-cs"/>
              </a:rPr>
            </a:br>
            <a:br>
              <a:rPr kumimoji="0" lang="en-US" sz="5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Visit our </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Upfront Planning Resource Center</a:t>
            </a:r>
            <a:br>
              <a:rPr kumimoji="0" lang="en-US" sz="1800" b="1" i="0" u="none" strike="noStrike" kern="1200" cap="none" spc="0" normalizeH="0" baseline="0" noProof="0">
                <a:ln>
                  <a:noFill/>
                </a:ln>
                <a:solidFill>
                  <a:srgbClr val="ED3C8D"/>
                </a:solidFill>
                <a:effectLst/>
                <a:uLnTx/>
                <a:uFillTx/>
                <a:latin typeface="Helvetica" pitchFamily="2" charset="0"/>
                <a:ea typeface="+mn-ea"/>
                <a:cs typeface="+mn-cs"/>
              </a:rPr>
            </a:b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for a curated a list of resources filled with the data, analysis and insights needed to make informed investment decisions.</a:t>
            </a:r>
            <a:endParaRPr kumimoji="0" lang="en-US" sz="1800" b="1"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37" name="Group 36">
            <a:extLst>
              <a:ext uri="{FF2B5EF4-FFF2-40B4-BE49-F238E27FC236}">
                <a16:creationId xmlns:a16="http://schemas.microsoft.com/office/drawing/2014/main" id="{CA8D8B9F-17E1-5E50-0B57-FE906CD15633}"/>
              </a:ext>
            </a:extLst>
          </p:cNvPr>
          <p:cNvGrpSpPr/>
          <p:nvPr/>
        </p:nvGrpSpPr>
        <p:grpSpPr>
          <a:xfrm>
            <a:off x="2622320" y="720633"/>
            <a:ext cx="2729152" cy="744993"/>
            <a:chOff x="2412623" y="720633"/>
            <a:chExt cx="2729152" cy="744993"/>
          </a:xfrm>
        </p:grpSpPr>
        <p:sp>
          <p:nvSpPr>
            <p:cNvPr id="38" name="TextBox 37">
              <a:extLst>
                <a:ext uri="{FF2B5EF4-FFF2-40B4-BE49-F238E27FC236}">
                  <a16:creationId xmlns:a16="http://schemas.microsoft.com/office/drawing/2014/main" id="{C8F48EA3-C39E-3B1D-B6EC-6FA08E472DA8}"/>
                </a:ext>
              </a:extLst>
            </p:cNvPr>
            <p:cNvSpPr txBox="1"/>
            <p:nvPr/>
          </p:nvSpPr>
          <p:spPr>
            <a:xfrm>
              <a:off x="2412623"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6">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39" name="TextBox 38">
              <a:extLst>
                <a:ext uri="{FF2B5EF4-FFF2-40B4-BE49-F238E27FC236}">
                  <a16:creationId xmlns:a16="http://schemas.microsoft.com/office/drawing/2014/main" id="{E8EEC668-7772-1D02-8EBE-74AB474FF74E}"/>
                </a:ext>
              </a:extLst>
            </p:cNvPr>
            <p:cNvSpPr txBox="1"/>
            <p:nvPr/>
          </p:nvSpPr>
          <p:spPr>
            <a:xfrm>
              <a:off x="2412623" y="1034739"/>
              <a:ext cx="27291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Director, Audience &amp; Behavioral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leahm@thevab.com</a:t>
              </a:r>
            </a:p>
          </p:txBody>
        </p:sp>
      </p:grpSp>
      <p:grpSp>
        <p:nvGrpSpPr>
          <p:cNvPr id="40" name="Group 39">
            <a:extLst>
              <a:ext uri="{FF2B5EF4-FFF2-40B4-BE49-F238E27FC236}">
                <a16:creationId xmlns:a16="http://schemas.microsoft.com/office/drawing/2014/main" id="{5CFB7C0D-685C-FA8F-6962-1489816D6B38}"/>
              </a:ext>
            </a:extLst>
          </p:cNvPr>
          <p:cNvGrpSpPr/>
          <p:nvPr/>
        </p:nvGrpSpPr>
        <p:grpSpPr>
          <a:xfrm>
            <a:off x="155150" y="720633"/>
            <a:ext cx="2433585" cy="744993"/>
            <a:chOff x="174051" y="720633"/>
            <a:chExt cx="2433585" cy="744993"/>
          </a:xfrm>
        </p:grpSpPr>
        <p:sp>
          <p:nvSpPr>
            <p:cNvPr id="41" name="TextBox 40">
              <a:hlinkClick r:id="rId6"/>
              <a:extLst>
                <a:ext uri="{FF2B5EF4-FFF2-40B4-BE49-F238E27FC236}">
                  <a16:creationId xmlns:a16="http://schemas.microsoft.com/office/drawing/2014/main" id="{220C434F-C0D6-D390-EBBF-589426D62A96}"/>
                </a:ext>
              </a:extLst>
            </p:cNvPr>
            <p:cNvSpPr txBox="1"/>
            <p:nvPr/>
          </p:nvSpPr>
          <p:spPr>
            <a:xfrm>
              <a:off x="174052"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Jason Wiese</a:t>
              </a:r>
            </a:p>
          </p:txBody>
        </p:sp>
        <p:sp>
          <p:nvSpPr>
            <p:cNvPr id="42" name="TextBox 41">
              <a:extLst>
                <a:ext uri="{FF2B5EF4-FFF2-40B4-BE49-F238E27FC236}">
                  <a16:creationId xmlns:a16="http://schemas.microsoft.com/office/drawing/2014/main" id="{BD9DF415-541F-6EE9-CF7A-984D298FDE0F}"/>
                </a:ext>
              </a:extLst>
            </p:cNvPr>
            <p:cNvSpPr txBox="1"/>
            <p:nvPr/>
          </p:nvSpPr>
          <p:spPr>
            <a:xfrm>
              <a:off x="174051" y="1034739"/>
              <a:ext cx="2433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pic>
        <p:nvPicPr>
          <p:cNvPr id="43" name="Picture 42">
            <a:hlinkClick r:id="rId7"/>
            <a:extLst>
              <a:ext uri="{FF2B5EF4-FFF2-40B4-BE49-F238E27FC236}">
                <a16:creationId xmlns:a16="http://schemas.microsoft.com/office/drawing/2014/main" id="{FB8B9F13-96C3-7448-DCD0-88C3FFCD6CB5}"/>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507726" y="4292412"/>
            <a:ext cx="2098966" cy="1156515"/>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w="9525">
            <a:solidFill>
              <a:srgbClr val="1B1464"/>
            </a:solidFill>
          </a:ln>
        </p:spPr>
      </p:pic>
      <p:sp>
        <p:nvSpPr>
          <p:cNvPr id="44" name="TextBox 43">
            <a:hlinkClick r:id="rId7"/>
            <a:extLst>
              <a:ext uri="{FF2B5EF4-FFF2-40B4-BE49-F238E27FC236}">
                <a16:creationId xmlns:a16="http://schemas.microsoft.com/office/drawing/2014/main" id="{58C0889F-E7A7-9ECB-086A-6C5D89F08775}"/>
              </a:ext>
            </a:extLst>
          </p:cNvPr>
          <p:cNvSpPr txBox="1"/>
          <p:nvPr/>
        </p:nvSpPr>
        <p:spPr>
          <a:xfrm>
            <a:off x="6119924" y="5474862"/>
            <a:ext cx="3149775"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Shortening the Path to Purchase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New Opportunities in Shoppable TV are Igniting Viewer Engagement &amp; Brand Performance </a:t>
            </a:r>
          </a:p>
        </p:txBody>
      </p:sp>
      <p:pic>
        <p:nvPicPr>
          <p:cNvPr id="45" name="Picture 44">
            <a:hlinkClick r:id="rId10"/>
            <a:extLst>
              <a:ext uri="{FF2B5EF4-FFF2-40B4-BE49-F238E27FC236}">
                <a16:creationId xmlns:a16="http://schemas.microsoft.com/office/drawing/2014/main" id="{3A649717-C771-0416-30B3-61CCFEA0941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264221" y="4281851"/>
            <a:ext cx="2090571" cy="1182859"/>
          </a:xfrm>
          <a:prstGeom prst="rect">
            <a:avLst/>
          </a:prstGeom>
          <a:ln>
            <a:solidFill>
              <a:srgbClr val="1F1A62"/>
            </a:solidFill>
          </a:ln>
        </p:spPr>
      </p:pic>
      <p:sp>
        <p:nvSpPr>
          <p:cNvPr id="46" name="TextBox 45">
            <a:hlinkClick r:id="rId10"/>
            <a:extLst>
              <a:ext uri="{FF2B5EF4-FFF2-40B4-BE49-F238E27FC236}">
                <a16:creationId xmlns:a16="http://schemas.microsoft.com/office/drawing/2014/main" id="{A4D402DC-E65C-3609-4801-B263D9E8D9EA}"/>
              </a:ext>
            </a:extLst>
          </p:cNvPr>
          <p:cNvSpPr txBox="1"/>
          <p:nvPr/>
        </p:nvSpPr>
        <p:spPr>
          <a:xfrm>
            <a:off x="9022389" y="5474862"/>
            <a:ext cx="2574235"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Consumer Connection</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Understanding the Effect of Quality </a:t>
            </a:r>
            <a:b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Across Media Platforms</a:t>
            </a:r>
            <a:endPar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47" name="Picture 46">
            <a:hlinkClick r:id="rId12"/>
            <a:extLst>
              <a:ext uri="{FF2B5EF4-FFF2-40B4-BE49-F238E27FC236}">
                <a16:creationId xmlns:a16="http://schemas.microsoft.com/office/drawing/2014/main" id="{C20EB599-3117-1196-FB13-A50CBCDB371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264491" y="2363744"/>
            <a:ext cx="2090111" cy="1196112"/>
          </a:xfrm>
          <a:prstGeom prst="rect">
            <a:avLst/>
          </a:prstGeom>
          <a:ln>
            <a:solidFill>
              <a:srgbClr val="1F1A62"/>
            </a:solidFill>
          </a:ln>
        </p:spPr>
      </p:pic>
      <p:sp>
        <p:nvSpPr>
          <p:cNvPr id="48" name="TextBox 47">
            <a:hlinkClick r:id="rId12"/>
            <a:extLst>
              <a:ext uri="{FF2B5EF4-FFF2-40B4-BE49-F238E27FC236}">
                <a16:creationId xmlns:a16="http://schemas.microsoft.com/office/drawing/2014/main" id="{66F4C93A-901F-42F5-DD20-D8C495D70CA2}"/>
              </a:ext>
            </a:extLst>
          </p:cNvPr>
          <p:cNvSpPr txBox="1"/>
          <p:nvPr/>
        </p:nvSpPr>
        <p:spPr>
          <a:xfrm>
            <a:off x="8898153" y="3565228"/>
            <a:ext cx="2822787"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Laugh, Cry, Share, Buy</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TV &amp; Streaming Influences Gen Z More Than Leading Social Platforms</a:t>
            </a:r>
            <a:endPar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50" name="Picture 49">
            <a:hlinkClick r:id="rId14"/>
            <a:extLst>
              <a:ext uri="{FF2B5EF4-FFF2-40B4-BE49-F238E27FC236}">
                <a16:creationId xmlns:a16="http://schemas.microsoft.com/office/drawing/2014/main" id="{3B1D7D49-7E26-039A-456D-E05DB5AA8655}"/>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507726" y="2377088"/>
            <a:ext cx="2094579" cy="1178201"/>
          </a:xfrm>
          <a:prstGeom prst="rect">
            <a:avLst/>
          </a:prstGeom>
          <a:ln>
            <a:solidFill>
              <a:srgbClr val="1F1A62"/>
            </a:solidFill>
          </a:ln>
        </p:spPr>
      </p:pic>
      <p:sp>
        <p:nvSpPr>
          <p:cNvPr id="51" name="TextBox 50">
            <a:hlinkClick r:id="rId14"/>
            <a:extLst>
              <a:ext uri="{FF2B5EF4-FFF2-40B4-BE49-F238E27FC236}">
                <a16:creationId xmlns:a16="http://schemas.microsoft.com/office/drawing/2014/main" id="{A3985E65-643F-0DCB-EA0A-007B135CC496}"/>
              </a:ext>
            </a:extLst>
          </p:cNvPr>
          <p:cNvSpPr txBox="1"/>
          <p:nvPr/>
        </p:nvSpPr>
        <p:spPr>
          <a:xfrm>
            <a:off x="6514148" y="3565228"/>
            <a:ext cx="2081735"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Left to Your Own Devices</a:t>
            </a:r>
            <a:br>
              <a:rPr kumimoji="0" lang="en-US" sz="11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The Latest on Multiplatform Video Consumption – June 2024</a:t>
            </a:r>
            <a:endParaRPr kumimoji="0" lang="en-US" sz="105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3" name="TextBox 52">
            <a:hlinkClick r:id="rId16"/>
            <a:extLst>
              <a:ext uri="{FF2B5EF4-FFF2-40B4-BE49-F238E27FC236}">
                <a16:creationId xmlns:a16="http://schemas.microsoft.com/office/drawing/2014/main" id="{BC598282-1A4E-F2F1-71CA-7086A95CDB44}"/>
              </a:ext>
            </a:extLst>
          </p:cNvPr>
          <p:cNvSpPr txBox="1"/>
          <p:nvPr/>
        </p:nvSpPr>
        <p:spPr>
          <a:xfrm>
            <a:off x="6437166" y="1672527"/>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Recipe for Success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Six Key Ingredients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Stirring Growth in Streaming</a:t>
            </a:r>
          </a:p>
        </p:txBody>
      </p:sp>
      <p:pic>
        <p:nvPicPr>
          <p:cNvPr id="55" name="Picture 54">
            <a:hlinkClick r:id="rId16"/>
            <a:extLst>
              <a:ext uri="{FF2B5EF4-FFF2-40B4-BE49-F238E27FC236}">
                <a16:creationId xmlns:a16="http://schemas.microsoft.com/office/drawing/2014/main" id="{28298B99-71F1-6258-D3D8-A739F93C9D51}"/>
              </a:ext>
            </a:extLst>
          </p:cNvPr>
          <p:cNvPicPr>
            <a:picLocks noChangeAspect="1"/>
          </p:cNvPicPr>
          <p:nvPr/>
        </p:nvPicPr>
        <p:blipFill>
          <a:blip r:embed="rId17" cstate="hqprint">
            <a:extLst>
              <a:ext uri="{28A0092B-C50C-407E-A947-70E740481C1C}">
                <a14:useLocalDpi xmlns:a14="http://schemas.microsoft.com/office/drawing/2010/main"/>
              </a:ext>
            </a:extLst>
          </a:blip>
          <a:srcRect/>
          <a:stretch/>
        </p:blipFill>
        <p:spPr>
          <a:xfrm>
            <a:off x="6507991" y="490519"/>
            <a:ext cx="2087892" cy="1177967"/>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56" name="TextBox 55">
            <a:hlinkClick r:id="rId18"/>
            <a:extLst>
              <a:ext uri="{FF2B5EF4-FFF2-40B4-BE49-F238E27FC236}">
                <a16:creationId xmlns:a16="http://schemas.microsoft.com/office/drawing/2014/main" id="{A8568D91-8010-D1F5-EBC7-46611945EA4D}"/>
              </a:ext>
            </a:extLst>
          </p:cNvPr>
          <p:cNvSpPr txBox="1"/>
          <p:nvPr/>
        </p:nvSpPr>
        <p:spPr>
          <a:xfrm>
            <a:off x="9260022" y="1672527"/>
            <a:ext cx="212256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Advertising, Accelerated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An Update on 15 Streaming Trends That Are Impacting Marketing Plans</a:t>
            </a:r>
          </a:p>
        </p:txBody>
      </p:sp>
      <p:pic>
        <p:nvPicPr>
          <p:cNvPr id="57" name="Picture 56">
            <a:hlinkClick r:id="rId18"/>
            <a:extLst>
              <a:ext uri="{FF2B5EF4-FFF2-40B4-BE49-F238E27FC236}">
                <a16:creationId xmlns:a16="http://schemas.microsoft.com/office/drawing/2014/main" id="{2087C06F-405A-E2D8-0AEE-C6E135116B4B}"/>
              </a:ext>
            </a:extLst>
          </p:cNvPr>
          <p:cNvPicPr>
            <a:picLocks noChangeAspect="1"/>
          </p:cNvPicPr>
          <p:nvPr/>
        </p:nvPicPr>
        <p:blipFill>
          <a:blip r:embed="rId19" cstate="hqprint">
            <a:extLst>
              <a:ext uri="{28A0092B-C50C-407E-A947-70E740481C1C}">
                <a14:useLocalDpi xmlns:a14="http://schemas.microsoft.com/office/drawing/2010/main"/>
              </a:ext>
            </a:extLst>
          </a:blip>
          <a:srcRect/>
          <a:stretch/>
        </p:blipFill>
        <p:spPr>
          <a:xfrm>
            <a:off x="9260023" y="511971"/>
            <a:ext cx="2094579" cy="1156515"/>
          </a:xfrm>
          <a:prstGeom prst="rect">
            <a:avLst/>
          </a:prstGeom>
          <a:blipFill dpi="0" rotWithShape="1">
            <a:blip r:embed="rId9" cstate="screen">
              <a:extLst>
                <a:ext uri="{28A0092B-C50C-407E-A947-70E740481C1C}">
                  <a14:useLocalDpi xmlns:a14="http://schemas.microsoft.com/office/drawing/2010/main"/>
                </a:ext>
              </a:extLst>
            </a:blip>
            <a:srcRect/>
            <a:stretch>
              <a:fillRect/>
            </a:stretch>
          </a:blipFill>
          <a:ln w="12700">
            <a:solidFill>
              <a:srgbClr val="1B1464"/>
            </a:solidFill>
          </a:ln>
        </p:spPr>
      </p:pic>
    </p:spTree>
    <p:extLst>
      <p:ext uri="{BB962C8B-B14F-4D97-AF65-F5344CB8AC3E}">
        <p14:creationId xmlns:p14="http://schemas.microsoft.com/office/powerpoint/2010/main" val="3110856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6428-DB2F-2721-829C-5F703778B7A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908E5B1-302E-4836-187D-4044EDA17DA5}"/>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D81AD407-8C50-FCB3-0868-4B42FC26C841}"/>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B40E59AC-15A6-582E-897C-079DABD3DD6B}"/>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5644A0A-11BC-768C-E091-89E31F029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5CD3448E-FCC5-D1E6-5191-EEE546112307}"/>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22801EE4-B441-54EF-F4DC-760905FA2F7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1760DE6F-1DF1-F490-0637-C4F434AF61C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FA328CD1-E592-DFBB-1169-967C33229AC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78597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EA80C43-2EFC-3986-C40A-229057AD67B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765230"/>
            <a:ext cx="12192001" cy="4297291"/>
          </a:xfrm>
          <a:prstGeom prst="rect">
            <a:avLst/>
          </a:prstGeom>
        </p:spPr>
      </p:pic>
      <p:sp>
        <p:nvSpPr>
          <p:cNvPr id="7" name="Rectangle 6">
            <a:extLst>
              <a:ext uri="{FF2B5EF4-FFF2-40B4-BE49-F238E27FC236}">
                <a16:creationId xmlns:a16="http://schemas.microsoft.com/office/drawing/2014/main" id="{CE4BA75E-3C78-9151-A363-A9DA5DAA3AE1}"/>
              </a:ext>
            </a:extLst>
          </p:cNvPr>
          <p:cNvSpPr/>
          <p:nvPr/>
        </p:nvSpPr>
        <p:spPr>
          <a:xfrm>
            <a:off x="0" y="1765230"/>
            <a:ext cx="12191567" cy="4297291"/>
          </a:xfrm>
          <a:prstGeom prst="rect">
            <a:avLst/>
          </a:prstGeom>
          <a:solidFill>
            <a:srgbClr val="1F1A6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42AA119-E5B4-25E2-2CA7-5D771CFC94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2A726C58-7887-0827-A02B-2AFB73083C6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DAC4CB12-304E-14C5-B77F-61959D2D685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5" name="TextBox 4">
            <a:extLst>
              <a:ext uri="{FF2B5EF4-FFF2-40B4-BE49-F238E27FC236}">
                <a16:creationId xmlns:a16="http://schemas.microsoft.com/office/drawing/2014/main" id="{95C21A43-08C3-BAB2-641F-4468555742EC}"/>
              </a:ext>
            </a:extLst>
          </p:cNvPr>
          <p:cNvSpPr txBox="1"/>
          <p:nvPr/>
        </p:nvSpPr>
        <p:spPr>
          <a:xfrm>
            <a:off x="483207" y="6306650"/>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Variety VIP+.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Adtaxi</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Variety Intelligence Platform Analysis. </a:t>
            </a:r>
            <a:endPar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 name="TextBox 5">
            <a:extLst>
              <a:ext uri="{FF2B5EF4-FFF2-40B4-BE49-F238E27FC236}">
                <a16:creationId xmlns:a16="http://schemas.microsoft.com/office/drawing/2014/main" id="{11DBE1FA-01CD-DF1E-33F5-25C81D315D81}"/>
              </a:ext>
            </a:extLst>
          </p:cNvPr>
          <p:cNvSpPr txBox="1"/>
          <p:nvPr/>
        </p:nvSpPr>
        <p:spPr>
          <a:xfrm>
            <a:off x="613906" y="2256501"/>
            <a:ext cx="109641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u="sng">
                <a:solidFill>
                  <a:schemeClr val="bg1"/>
                </a:solidFill>
                <a:latin typeface="Helvetica" panose="020B0403020202020204" pitchFamily="34" charset="0"/>
              </a:rPr>
              <a:t>% of adults who say streaming TV is their default source for viewing TV / video content</a:t>
            </a:r>
            <a:endParaRPr kumimoji="0" lang="en-US" sz="1800" b="1" i="0" u="sng"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8" name="Rectangle: Rounded Corners 7">
            <a:extLst>
              <a:ext uri="{FF2B5EF4-FFF2-40B4-BE49-F238E27FC236}">
                <a16:creationId xmlns:a16="http://schemas.microsoft.com/office/drawing/2014/main" id="{D611E1AE-C6AC-92D6-0739-A59BB3329DAD}"/>
              </a:ext>
            </a:extLst>
          </p:cNvPr>
          <p:cNvSpPr/>
          <p:nvPr/>
        </p:nvSpPr>
        <p:spPr>
          <a:xfrm>
            <a:off x="531091" y="3032851"/>
            <a:ext cx="2318765" cy="187660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B622610-5AEF-DE4C-346E-48CEEC6759AB}"/>
              </a:ext>
            </a:extLst>
          </p:cNvPr>
          <p:cNvSpPr txBox="1"/>
          <p:nvPr/>
        </p:nvSpPr>
        <p:spPr>
          <a:xfrm>
            <a:off x="635639" y="3432545"/>
            <a:ext cx="21096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a:ln>
                  <a:noFill/>
                </a:ln>
                <a:solidFill>
                  <a:srgbClr val="00BFF2"/>
                </a:solidFill>
                <a:effectLst/>
                <a:uLnTx/>
                <a:uFillTx/>
                <a:latin typeface="Helvetica" panose="020B0403020202020204" pitchFamily="34" charset="0"/>
                <a:ea typeface="+mn-ea"/>
                <a:cs typeface="+mn-cs"/>
              </a:rPr>
              <a:t>84%</a:t>
            </a:r>
            <a:br>
              <a:rPr kumimoji="0" lang="en-US" sz="24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br>
            <a:r>
              <a:rPr kumimoji="0" lang="en-US" sz="24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t>A18-29</a:t>
            </a:r>
          </a:p>
        </p:txBody>
      </p:sp>
      <p:sp>
        <p:nvSpPr>
          <p:cNvPr id="10" name="Rectangle: Rounded Corners 9">
            <a:extLst>
              <a:ext uri="{FF2B5EF4-FFF2-40B4-BE49-F238E27FC236}">
                <a16:creationId xmlns:a16="http://schemas.microsoft.com/office/drawing/2014/main" id="{F2D5C14D-E24D-8541-6532-2E855FE6A57B}"/>
              </a:ext>
            </a:extLst>
          </p:cNvPr>
          <p:cNvSpPr/>
          <p:nvPr/>
        </p:nvSpPr>
        <p:spPr>
          <a:xfrm>
            <a:off x="3469138" y="3032851"/>
            <a:ext cx="2318765" cy="187660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7CAA8E3-C259-93AA-CCBF-AA129E9DEAB1}"/>
              </a:ext>
            </a:extLst>
          </p:cNvPr>
          <p:cNvSpPr txBox="1"/>
          <p:nvPr/>
        </p:nvSpPr>
        <p:spPr>
          <a:xfrm>
            <a:off x="3572657" y="3432545"/>
            <a:ext cx="21096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u="sng">
                <a:solidFill>
                  <a:srgbClr val="ED3C8D"/>
                </a:solidFill>
                <a:latin typeface="Helvetica" panose="020B0403020202020204" pitchFamily="34" charset="0"/>
              </a:rPr>
              <a:t>79</a:t>
            </a:r>
            <a:r>
              <a:rPr kumimoji="0" lang="en-US" sz="48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a:t>
            </a:r>
            <a:br>
              <a:rPr kumimoji="0" lang="en-US" sz="24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24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A30-44</a:t>
            </a:r>
          </a:p>
        </p:txBody>
      </p:sp>
      <p:sp>
        <p:nvSpPr>
          <p:cNvPr id="9" name="Rectangle: Rounded Corners 8">
            <a:extLst>
              <a:ext uri="{FF2B5EF4-FFF2-40B4-BE49-F238E27FC236}">
                <a16:creationId xmlns:a16="http://schemas.microsoft.com/office/drawing/2014/main" id="{98831A5A-F395-68E8-E18F-948525F50D30}"/>
              </a:ext>
            </a:extLst>
          </p:cNvPr>
          <p:cNvSpPr/>
          <p:nvPr/>
        </p:nvSpPr>
        <p:spPr>
          <a:xfrm>
            <a:off x="6405127" y="3032851"/>
            <a:ext cx="2318765" cy="187660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7426CEC-D5FB-1470-2839-7E6CBF643C20}"/>
              </a:ext>
            </a:extLst>
          </p:cNvPr>
          <p:cNvSpPr txBox="1"/>
          <p:nvPr/>
        </p:nvSpPr>
        <p:spPr>
          <a:xfrm>
            <a:off x="6509675" y="3432545"/>
            <a:ext cx="21096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a:ln>
                  <a:noFill/>
                </a:ln>
                <a:solidFill>
                  <a:srgbClr val="4EBEA4"/>
                </a:solidFill>
                <a:effectLst/>
                <a:uLnTx/>
                <a:uFillTx/>
                <a:latin typeface="Helvetica" panose="020B0403020202020204" pitchFamily="34" charset="0"/>
                <a:ea typeface="+mn-ea"/>
                <a:cs typeface="+mn-cs"/>
              </a:rPr>
              <a:t>71%</a:t>
            </a:r>
            <a:br>
              <a:rPr kumimoji="0" lang="en-US" sz="2400" b="0" i="0" u="none" strike="noStrike" kern="1200" cap="none" spc="0" normalizeH="0" baseline="0" noProof="0">
                <a:ln>
                  <a:noFill/>
                </a:ln>
                <a:solidFill>
                  <a:srgbClr val="4EBEA4"/>
                </a:solidFill>
                <a:effectLst/>
                <a:uLnTx/>
                <a:uFillTx/>
                <a:latin typeface="Helvetica" panose="020B0403020202020204" pitchFamily="34" charset="0"/>
                <a:ea typeface="+mn-ea"/>
                <a:cs typeface="+mn-cs"/>
              </a:rPr>
            </a:br>
            <a:r>
              <a:rPr kumimoji="0" lang="en-US" sz="2400" b="0" i="0" u="none" strike="noStrike" kern="1200" cap="none" spc="0" normalizeH="0" baseline="0" noProof="0">
                <a:ln>
                  <a:noFill/>
                </a:ln>
                <a:solidFill>
                  <a:srgbClr val="4EBEA4"/>
                </a:solidFill>
                <a:effectLst/>
                <a:uLnTx/>
                <a:uFillTx/>
                <a:latin typeface="Helvetica" panose="020B0403020202020204" pitchFamily="34" charset="0"/>
                <a:ea typeface="+mn-ea"/>
                <a:cs typeface="+mn-cs"/>
              </a:rPr>
              <a:t>A45-60</a:t>
            </a:r>
          </a:p>
        </p:txBody>
      </p:sp>
      <p:sp>
        <p:nvSpPr>
          <p:cNvPr id="11" name="Rectangle: Rounded Corners 10">
            <a:extLst>
              <a:ext uri="{FF2B5EF4-FFF2-40B4-BE49-F238E27FC236}">
                <a16:creationId xmlns:a16="http://schemas.microsoft.com/office/drawing/2014/main" id="{D6FDACA2-1AA2-830C-534F-E9B6A394959C}"/>
              </a:ext>
            </a:extLst>
          </p:cNvPr>
          <p:cNvSpPr/>
          <p:nvPr/>
        </p:nvSpPr>
        <p:spPr>
          <a:xfrm>
            <a:off x="9342145" y="3032851"/>
            <a:ext cx="2318765" cy="187660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75AAB83-2E8C-E0CC-8F25-F7A37C543FFF}"/>
              </a:ext>
            </a:extLst>
          </p:cNvPr>
          <p:cNvSpPr txBox="1"/>
          <p:nvPr/>
        </p:nvSpPr>
        <p:spPr>
          <a:xfrm>
            <a:off x="9446693" y="3432545"/>
            <a:ext cx="21096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u="sng">
                <a:solidFill>
                  <a:srgbClr val="A343FF"/>
                </a:solidFill>
                <a:latin typeface="Helvetica" panose="020B0403020202020204" pitchFamily="34" charset="0"/>
              </a:rPr>
              <a:t>51</a:t>
            </a:r>
            <a:r>
              <a:rPr kumimoji="0" lang="en-US" sz="4800" b="1" i="0" u="sng" strike="noStrike" kern="1200" cap="none" spc="0" normalizeH="0" baseline="0" noProof="0">
                <a:ln>
                  <a:noFill/>
                </a:ln>
                <a:solidFill>
                  <a:srgbClr val="A343FF"/>
                </a:solidFill>
                <a:effectLst/>
                <a:uLnTx/>
                <a:uFillTx/>
                <a:latin typeface="Helvetica" panose="020B0403020202020204" pitchFamily="34" charset="0"/>
                <a:ea typeface="+mn-ea"/>
                <a:cs typeface="+mn-cs"/>
              </a:rPr>
              <a:t>%</a:t>
            </a:r>
            <a:br>
              <a:rPr kumimoji="0" lang="en-US" sz="2400" b="0" i="0" u="none" strike="noStrike" kern="1200" cap="none" spc="0" normalizeH="0" baseline="0" noProof="0">
                <a:ln>
                  <a:noFill/>
                </a:ln>
                <a:solidFill>
                  <a:srgbClr val="A343FF"/>
                </a:solidFill>
                <a:effectLst/>
                <a:uLnTx/>
                <a:uFillTx/>
                <a:latin typeface="Helvetica" panose="020B0403020202020204" pitchFamily="34" charset="0"/>
                <a:ea typeface="+mn-ea"/>
                <a:cs typeface="+mn-cs"/>
              </a:rPr>
            </a:br>
            <a:r>
              <a:rPr kumimoji="0" lang="en-US" sz="2400" b="0" i="0" u="none" strike="noStrike" kern="1200" cap="none" spc="0" normalizeH="0" baseline="0" noProof="0">
                <a:ln>
                  <a:noFill/>
                </a:ln>
                <a:solidFill>
                  <a:srgbClr val="A343FF"/>
                </a:solidFill>
                <a:effectLst/>
                <a:uLnTx/>
                <a:uFillTx/>
                <a:latin typeface="Helvetica" panose="020B0403020202020204" pitchFamily="34" charset="0"/>
                <a:ea typeface="+mn-ea"/>
                <a:cs typeface="+mn-cs"/>
              </a:rPr>
              <a:t>A61+</a:t>
            </a:r>
          </a:p>
        </p:txBody>
      </p:sp>
      <p:sp>
        <p:nvSpPr>
          <p:cNvPr id="29" name="Rectangle 28">
            <a:extLst>
              <a:ext uri="{FF2B5EF4-FFF2-40B4-BE49-F238E27FC236}">
                <a16:creationId xmlns:a16="http://schemas.microsoft.com/office/drawing/2014/main" id="{3888B36D-5541-1A46-ABB0-1E9CCADB753C}"/>
              </a:ext>
            </a:extLst>
          </p:cNvPr>
          <p:cNvSpPr/>
          <p:nvPr/>
        </p:nvSpPr>
        <p:spPr>
          <a:xfrm>
            <a:off x="250539" y="480824"/>
            <a:ext cx="1186157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Streaming TV has now become the ‘default’ source for many viewers when they want to watch their favorite video content, even for older adults</a:t>
            </a:r>
            <a:endParaRPr kumimoji="0" lang="en-US" sz="2600" b="1" i="0" u="none" strike="noStrike" kern="1200" cap="none" spc="0" normalizeH="0" baseline="0" noProof="0">
              <a:ln>
                <a:solidFill>
                  <a:srgbClr val="1B1464"/>
                </a:solidFill>
              </a:ln>
              <a:solidFill>
                <a:srgbClr val="FF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634515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A289C5-A8DB-1F3E-96F2-A8F28F24FD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F1DDFBB-93B0-7E5A-A402-76EF5A6EAEC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1A21E313-0912-D161-017D-A3C9F5F8DD0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7" name="TextBox 6">
            <a:extLst>
              <a:ext uri="{FF2B5EF4-FFF2-40B4-BE49-F238E27FC236}">
                <a16:creationId xmlns:a16="http://schemas.microsoft.com/office/drawing/2014/main" id="{4B225E4C-4E93-469C-F3A1-500681BEFB07}"/>
              </a:ext>
            </a:extLst>
          </p:cNvPr>
          <p:cNvSpPr txBox="1"/>
          <p:nvPr/>
        </p:nvSpPr>
        <p:spPr>
          <a:xfrm>
            <a:off x="483207" y="6125650"/>
            <a:ext cx="1168727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EMARKETER Forecast, February 2024. Note: Ages 18+; includes all time spent with online video activities; includes viewing via any device; includes time spent with video via social networks. Time spent with each medium includes multitasking; for example, 1 hour of multitasking on a mobile phone while watching TV is counted as 1 hour for mobile phone and 1 hour for TV. Figures are rounded to the nearest minute. Estimates of average time spent with media are based on the total US adult population according to the US Census Bureau 2010 release, not the number of users of each medium. Estimates are based on the analysis of estimates from other research firms, consumer media consumption trends, device adoption trends, company reports, primary research, and interviews.</a:t>
            </a:r>
            <a:endParaRPr kumimoji="0" lang="en-US" sz="7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 name="Rectangle 1">
            <a:extLst>
              <a:ext uri="{FF2B5EF4-FFF2-40B4-BE49-F238E27FC236}">
                <a16:creationId xmlns:a16="http://schemas.microsoft.com/office/drawing/2014/main" id="{47E8B355-DCAD-F48F-59E3-BF532FD983A8}"/>
              </a:ext>
            </a:extLst>
          </p:cNvPr>
          <p:cNvSpPr/>
          <p:nvPr/>
        </p:nvSpPr>
        <p:spPr>
          <a:xfrm>
            <a:off x="450606" y="2315439"/>
            <a:ext cx="3526866" cy="3644433"/>
          </a:xfrm>
          <a:prstGeom prst="rect">
            <a:avLst/>
          </a:prstGeom>
          <a:solidFill>
            <a:srgbClr val="E2E8F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7C1601C-42FD-5BC3-0219-5F32B667F20F}"/>
              </a:ext>
            </a:extLst>
          </p:cNvPr>
          <p:cNvSpPr/>
          <p:nvPr/>
        </p:nvSpPr>
        <p:spPr>
          <a:xfrm>
            <a:off x="4332567" y="2315439"/>
            <a:ext cx="3526866" cy="3644433"/>
          </a:xfrm>
          <a:prstGeom prst="rect">
            <a:avLst/>
          </a:prstGeom>
          <a:solidFill>
            <a:srgbClr val="E2E8F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3FC5D0B-8726-C8F9-3A52-54185986AC5E}"/>
              </a:ext>
            </a:extLst>
          </p:cNvPr>
          <p:cNvSpPr/>
          <p:nvPr/>
        </p:nvSpPr>
        <p:spPr>
          <a:xfrm>
            <a:off x="8214529" y="2315439"/>
            <a:ext cx="3526866" cy="3644433"/>
          </a:xfrm>
          <a:prstGeom prst="rect">
            <a:avLst/>
          </a:prstGeom>
          <a:solidFill>
            <a:srgbClr val="E2E8F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D438902-2505-0B11-7686-D15BA3267D43}"/>
              </a:ext>
            </a:extLst>
          </p:cNvPr>
          <p:cNvSpPr txBox="1"/>
          <p:nvPr/>
        </p:nvSpPr>
        <p:spPr>
          <a:xfrm>
            <a:off x="878534" y="4086029"/>
            <a:ext cx="26710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3462">
                  <a:solidFill>
                    <a:prstClr val="black"/>
                  </a:solidFill>
                  <a:prstDash val="solid"/>
                </a:ln>
                <a:solidFill>
                  <a:srgbClr val="00BFF2"/>
                </a:solidFill>
                <a:effectLst>
                  <a:outerShdw dist="38100" dir="2700000" algn="bl" rotWithShape="0">
                    <a:prstClr val="black"/>
                  </a:outerShdw>
                </a:effectLst>
                <a:latin typeface="Helvetica" panose="020B0604020202020204" pitchFamily="34" charset="0"/>
                <a:ea typeface="Open Sans" panose="020B0606030504020204" pitchFamily="34" charset="0"/>
                <a:cs typeface="Helvetica" panose="020B0604020202020204" pitchFamily="34" charset="0"/>
              </a:rPr>
              <a:t>2:07</a:t>
            </a:r>
            <a:endParaRPr kumimoji="0" lang="en-US" sz="60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11" name="TextBox 10">
            <a:extLst>
              <a:ext uri="{FF2B5EF4-FFF2-40B4-BE49-F238E27FC236}">
                <a16:creationId xmlns:a16="http://schemas.microsoft.com/office/drawing/2014/main" id="{1E8AD20B-316C-0809-0AE1-8F5E6CA84837}"/>
              </a:ext>
            </a:extLst>
          </p:cNvPr>
          <p:cNvSpPr txBox="1"/>
          <p:nvPr/>
        </p:nvSpPr>
        <p:spPr>
          <a:xfrm>
            <a:off x="4760495" y="4086029"/>
            <a:ext cx="26710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3462">
                  <a:solidFill>
                    <a:prstClr val="black"/>
                  </a:solidFill>
                  <a:prstDash val="solid"/>
                </a:ln>
                <a:solidFill>
                  <a:srgbClr val="E84A99"/>
                </a:solidFill>
                <a:effectLst>
                  <a:outerShdw dist="38100" dir="2700000" algn="bl" rotWithShape="0">
                    <a:prstClr val="black"/>
                  </a:outerShdw>
                </a:effectLst>
                <a:latin typeface="Helvetica" panose="020B0604020202020204" pitchFamily="34" charset="0"/>
                <a:ea typeface="Open Sans" panose="020B0606030504020204" pitchFamily="34" charset="0"/>
                <a:cs typeface="Helvetica" panose="020B0604020202020204" pitchFamily="34" charset="0"/>
              </a:rPr>
              <a:t>1:22</a:t>
            </a:r>
            <a:endParaRPr kumimoji="0" lang="en-US" sz="6000" b="1" i="0" u="none" strike="noStrike" kern="1200" cap="none" spc="0" normalizeH="0" baseline="0" noProof="0">
              <a:ln w="13462">
                <a:solidFill>
                  <a:prstClr val="black"/>
                </a:solidFill>
                <a:prstDash val="solid"/>
              </a:ln>
              <a:solidFill>
                <a:srgbClr val="E84A99"/>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14" name="TextBox 13">
            <a:extLst>
              <a:ext uri="{FF2B5EF4-FFF2-40B4-BE49-F238E27FC236}">
                <a16:creationId xmlns:a16="http://schemas.microsoft.com/office/drawing/2014/main" id="{9022061D-C7E5-D60F-4245-24CE4D72E301}"/>
              </a:ext>
            </a:extLst>
          </p:cNvPr>
          <p:cNvSpPr txBox="1"/>
          <p:nvPr/>
        </p:nvSpPr>
        <p:spPr>
          <a:xfrm>
            <a:off x="8642457" y="4086029"/>
            <a:ext cx="26710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3462">
                  <a:solidFill>
                    <a:prstClr val="black"/>
                  </a:solidFill>
                  <a:prstDash val="solid"/>
                </a:ln>
                <a:solidFill>
                  <a:srgbClr val="4EBEA4"/>
                </a:solidFill>
                <a:effectLst>
                  <a:outerShdw dist="38100" dir="2700000" algn="bl" rotWithShape="0">
                    <a:prstClr val="black"/>
                  </a:outerShdw>
                </a:effectLst>
                <a:latin typeface="Helvetica" panose="020B0604020202020204" pitchFamily="34" charset="0"/>
                <a:ea typeface="Open Sans" panose="020B0606030504020204" pitchFamily="34" charset="0"/>
                <a:cs typeface="Helvetica" panose="020B0604020202020204" pitchFamily="34" charset="0"/>
              </a:rPr>
              <a:t>0:22</a:t>
            </a:r>
            <a:endParaRPr kumimoji="0" lang="en-US" sz="60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7602A311-D6E8-E4C4-7B04-B673E8670D70}"/>
              </a:ext>
            </a:extLst>
          </p:cNvPr>
          <p:cNvSpPr txBox="1"/>
          <p:nvPr/>
        </p:nvSpPr>
        <p:spPr>
          <a:xfrm>
            <a:off x="697530" y="5174114"/>
            <a:ext cx="3033018" cy="677108"/>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600" b="1" i="0" u="none" strike="noStrike" cap="none" spc="0" normalizeH="0" baseline="0">
                <a:ln>
                  <a:noFill/>
                </a:ln>
                <a:solidFill>
                  <a:srgbClr val="1F1A62"/>
                </a:solidFill>
                <a:effectLst/>
                <a:uLnTx/>
                <a:uFillTx/>
                <a:latin typeface="Helvetica" panose="020B0604020202020204" pitchFamily="34" charset="0"/>
                <a:ea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Helvetica" panose="020B0604020202020204" pitchFamily="34" charset="0"/>
                <a:cs typeface="+mn-cs"/>
              </a:rPr>
              <a:t>Connected TV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t>(+140% vs. 2019)</a:t>
            </a:r>
            <a:endParaRPr kumimoji="0" lang="en-US" sz="1400" b="0" i="0" u="none" strike="noStrike" kern="1200" cap="none" spc="0" normalizeH="0" baseline="0" noProof="0">
              <a:ln>
                <a:noFill/>
              </a:ln>
              <a:effectLst/>
              <a:uLnTx/>
              <a:uFillTx/>
              <a:latin typeface="Helvetica" panose="020B0604020202020204" pitchFamily="34" charset="0"/>
              <a:cs typeface="+mn-cs"/>
            </a:endParaRPr>
          </a:p>
        </p:txBody>
      </p:sp>
      <p:sp>
        <p:nvSpPr>
          <p:cNvPr id="12" name="TextBox 11">
            <a:extLst>
              <a:ext uri="{FF2B5EF4-FFF2-40B4-BE49-F238E27FC236}">
                <a16:creationId xmlns:a16="http://schemas.microsoft.com/office/drawing/2014/main" id="{8A274DBB-A764-35E0-FB60-5602553C068D}"/>
              </a:ext>
            </a:extLst>
          </p:cNvPr>
          <p:cNvSpPr txBox="1"/>
          <p:nvPr/>
        </p:nvSpPr>
        <p:spPr>
          <a:xfrm>
            <a:off x="4579491" y="5174114"/>
            <a:ext cx="3033018" cy="677108"/>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600" b="1" i="0" u="none" strike="noStrike" cap="none" spc="0" normalizeH="0" baseline="0">
                <a:ln>
                  <a:noFill/>
                </a:ln>
                <a:solidFill>
                  <a:srgbClr val="1F1A62"/>
                </a:solidFill>
                <a:effectLst/>
                <a:uLnTx/>
                <a:uFillTx/>
                <a:latin typeface="Helvetica" panose="020B0604020202020204" pitchFamily="34" charset="0"/>
                <a:ea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Helvetica" panose="020B0604020202020204" pitchFamily="34" charset="0"/>
                <a:cs typeface="+mn-cs"/>
              </a:rPr>
              <a:t>Mobile Devices</a:t>
            </a:r>
          </a:p>
          <a:p>
            <a:pPr algn="ctr">
              <a:defRPr/>
            </a:pPr>
            <a:r>
              <a:rPr lang="en-US" sz="1400" b="0"/>
              <a:t>(+82% vs. 2019)</a:t>
            </a:r>
            <a:endParaRPr kumimoji="0" lang="en-US" sz="1400" b="0" i="0" u="none" strike="noStrike" kern="1200" cap="none" spc="0" normalizeH="0" baseline="0" noProof="0">
              <a:ln>
                <a:noFill/>
              </a:ln>
              <a:effectLst/>
              <a:uLnTx/>
              <a:uFillTx/>
              <a:latin typeface="Helvetica" panose="020B0604020202020204" pitchFamily="34" charset="0"/>
              <a:cs typeface="+mn-cs"/>
            </a:endParaRPr>
          </a:p>
        </p:txBody>
      </p:sp>
      <p:sp>
        <p:nvSpPr>
          <p:cNvPr id="15" name="TextBox 14">
            <a:extLst>
              <a:ext uri="{FF2B5EF4-FFF2-40B4-BE49-F238E27FC236}">
                <a16:creationId xmlns:a16="http://schemas.microsoft.com/office/drawing/2014/main" id="{EE5A17D6-8CB5-5478-1482-411D92726899}"/>
              </a:ext>
            </a:extLst>
          </p:cNvPr>
          <p:cNvSpPr txBox="1"/>
          <p:nvPr/>
        </p:nvSpPr>
        <p:spPr>
          <a:xfrm>
            <a:off x="8461453" y="5174114"/>
            <a:ext cx="3033018" cy="677108"/>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600" b="1" i="0" u="none" strike="noStrike" cap="none" spc="0" normalizeH="0" baseline="0">
                <a:ln>
                  <a:noFill/>
                </a:ln>
                <a:solidFill>
                  <a:srgbClr val="1F1A62"/>
                </a:solidFill>
                <a:effectLst/>
                <a:uLnTx/>
                <a:uFillTx/>
                <a:latin typeface="Helvetica" panose="020B0604020202020204" pitchFamily="34" charset="0"/>
                <a:ea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Helvetica" panose="020B0604020202020204" pitchFamily="34" charset="0"/>
                <a:cs typeface="+mn-cs"/>
              </a:rPr>
              <a:t>Desktop / Laptop</a:t>
            </a:r>
          </a:p>
          <a:p>
            <a:pPr algn="ctr">
              <a:defRPr/>
            </a:pPr>
            <a:r>
              <a:rPr lang="en-US" sz="1400" b="0"/>
              <a:t>(+22% vs. 2019)</a:t>
            </a:r>
            <a:endParaRPr kumimoji="0" lang="en-US" sz="1400" b="0" i="0" u="none" strike="noStrike" kern="1200" cap="none" spc="0" normalizeH="0" baseline="0" noProof="0">
              <a:ln>
                <a:noFill/>
              </a:ln>
              <a:effectLst/>
              <a:uLnTx/>
              <a:uFillTx/>
              <a:latin typeface="Helvetica" panose="020B0604020202020204" pitchFamily="34" charset="0"/>
              <a:cs typeface="+mn-cs"/>
            </a:endParaRPr>
          </a:p>
        </p:txBody>
      </p:sp>
      <p:sp>
        <p:nvSpPr>
          <p:cNvPr id="20" name="TextBox 19">
            <a:extLst>
              <a:ext uri="{FF2B5EF4-FFF2-40B4-BE49-F238E27FC236}">
                <a16:creationId xmlns:a16="http://schemas.microsoft.com/office/drawing/2014/main" id="{2F0BB8A7-80CF-17CC-DC1B-C37C7407D188}"/>
              </a:ext>
            </a:extLst>
          </p:cNvPr>
          <p:cNvSpPr txBox="1"/>
          <p:nvPr/>
        </p:nvSpPr>
        <p:spPr>
          <a:xfrm>
            <a:off x="-5297" y="1701440"/>
            <a:ext cx="121972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Average Time Spent per Day with Digital Video, by Device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1B1464"/>
                </a:solidFill>
                <a:latin typeface="Helvetica" panose="020B0604020202020204" pitchFamily="34" charset="0"/>
                <a:cs typeface="Helvetica" panose="020B0604020202020204" pitchFamily="34" charset="0"/>
              </a:rPr>
              <a:t>Hrs:mins</a:t>
            </a:r>
            <a:endParaRPr kumimoji="0" lang="en-US" sz="16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1" name="Rectangle 20">
            <a:extLst>
              <a:ext uri="{FF2B5EF4-FFF2-40B4-BE49-F238E27FC236}">
                <a16:creationId xmlns:a16="http://schemas.microsoft.com/office/drawing/2014/main" id="{8C747FA3-5368-B1A9-51A7-D6D44C3D8F09}"/>
              </a:ext>
            </a:extLst>
          </p:cNvPr>
          <p:cNvSpPr/>
          <p:nvPr/>
        </p:nvSpPr>
        <p:spPr>
          <a:xfrm>
            <a:off x="308907" y="480824"/>
            <a:ext cx="1186157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Video viewing is growing more on Connected TV than mobile or desktop, driven by a preference for larger screens and enhanced experiences</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pic>
        <p:nvPicPr>
          <p:cNvPr id="23" name="Picture 22" descr="A computer screen with a wifi signal&#10;&#10;Description automatically generated">
            <a:extLst>
              <a:ext uri="{FF2B5EF4-FFF2-40B4-BE49-F238E27FC236}">
                <a16:creationId xmlns:a16="http://schemas.microsoft.com/office/drawing/2014/main" id="{89B1C7E2-317F-7FDB-9487-E54440765A3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72012" y="2655939"/>
            <a:ext cx="1284054" cy="1284054"/>
          </a:xfrm>
          <a:prstGeom prst="rect">
            <a:avLst/>
          </a:prstGeom>
        </p:spPr>
      </p:pic>
      <p:pic>
        <p:nvPicPr>
          <p:cNvPr id="25" name="Picture 24" descr="A cellphone with a yellow play button&#10;&#10;Description automatically generated">
            <a:extLst>
              <a:ext uri="{FF2B5EF4-FFF2-40B4-BE49-F238E27FC236}">
                <a16:creationId xmlns:a16="http://schemas.microsoft.com/office/drawing/2014/main" id="{FF7D5737-3739-F232-EEE9-169A11491F6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62750" y="2767365"/>
            <a:ext cx="1061202" cy="1061202"/>
          </a:xfrm>
          <a:prstGeom prst="rect">
            <a:avLst/>
          </a:prstGeom>
        </p:spPr>
      </p:pic>
      <p:pic>
        <p:nvPicPr>
          <p:cNvPr id="29" name="Picture 28" descr="A computer with a play button&#10;&#10;Description automatically generated">
            <a:extLst>
              <a:ext uri="{FF2B5EF4-FFF2-40B4-BE49-F238E27FC236}">
                <a16:creationId xmlns:a16="http://schemas.microsoft.com/office/drawing/2014/main" id="{A686B642-EDC3-5694-2169-110E3DF5A19B}"/>
              </a:ext>
            </a:extLst>
          </p:cNvPr>
          <p:cNvPicPr>
            <a:picLocks noChangeAspect="1"/>
          </p:cNvPicPr>
          <p:nvPr/>
        </p:nvPicPr>
        <p:blipFill>
          <a:blip r:embed="rId6"/>
          <a:stretch>
            <a:fillRect/>
          </a:stretch>
        </p:blipFill>
        <p:spPr>
          <a:xfrm>
            <a:off x="9117833" y="2443428"/>
            <a:ext cx="1709076" cy="1709076"/>
          </a:xfrm>
          <a:prstGeom prst="rect">
            <a:avLst/>
          </a:prstGeom>
        </p:spPr>
      </p:pic>
    </p:spTree>
    <p:extLst>
      <p:ext uri="{BB962C8B-B14F-4D97-AF65-F5344CB8AC3E}">
        <p14:creationId xmlns:p14="http://schemas.microsoft.com/office/powerpoint/2010/main" val="211939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itting on a couch holding a remote control and eating corn flakes&#10;&#10;Description automatically generated">
            <a:extLst>
              <a:ext uri="{FF2B5EF4-FFF2-40B4-BE49-F238E27FC236}">
                <a16:creationId xmlns:a16="http://schemas.microsoft.com/office/drawing/2014/main" id="{25DAE171-EDE6-E41B-FF66-7E5E5048C0B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4840" r="7074"/>
          <a:stretch/>
        </p:blipFill>
        <p:spPr>
          <a:xfrm>
            <a:off x="8138160" y="1685013"/>
            <a:ext cx="4053839" cy="5172987"/>
          </a:xfrm>
          <a:prstGeom prst="rect">
            <a:avLst/>
          </a:prstGeom>
        </p:spPr>
      </p:pic>
      <p:sp>
        <p:nvSpPr>
          <p:cNvPr id="11" name="Rectangle 10">
            <a:extLst>
              <a:ext uri="{FF2B5EF4-FFF2-40B4-BE49-F238E27FC236}">
                <a16:creationId xmlns:a16="http://schemas.microsoft.com/office/drawing/2014/main" id="{3D7039BC-4E2E-4ABE-E0E3-664739E12F8D}"/>
              </a:ext>
            </a:extLst>
          </p:cNvPr>
          <p:cNvSpPr/>
          <p:nvPr/>
        </p:nvSpPr>
        <p:spPr>
          <a:xfrm>
            <a:off x="0" y="1685012"/>
            <a:ext cx="8138160" cy="518413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94611E9-7A43-D770-0CCA-94BB4F4A18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8382876D-5238-142B-36FB-9CECE1F9883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DAE91D6D-8558-6C11-2527-48DB7BDEC80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6" name="TextBox 5">
            <a:extLst>
              <a:ext uri="{FF2B5EF4-FFF2-40B4-BE49-F238E27FC236}">
                <a16:creationId xmlns:a16="http://schemas.microsoft.com/office/drawing/2014/main" id="{D0B54B9F-9A2F-0F58-67A3-471177D91EC9}"/>
              </a:ext>
            </a:extLst>
          </p:cNvPr>
          <p:cNvSpPr txBox="1"/>
          <p:nvPr/>
        </p:nvSpPr>
        <p:spPr>
          <a:xfrm>
            <a:off x="483207" y="6214693"/>
            <a:ext cx="74517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604020202020204" pitchFamily="34" charset="0"/>
              </a:rPr>
              <a:t>Tubi, </a:t>
            </a:r>
            <a:r>
              <a:rPr lang="en-US" sz="800" i="1" dirty="0">
                <a:solidFill>
                  <a:srgbClr val="1B1464"/>
                </a:solidFill>
                <a:latin typeface="Helvetica" panose="020B0604020202020204" pitchFamily="34" charset="0"/>
              </a:rPr>
              <a:t>The Stream 2024: Streaming Insights for Marketers</a:t>
            </a:r>
            <a:r>
              <a:rPr lang="en-US" sz="800" dirty="0">
                <a:solidFill>
                  <a:srgbClr val="1B1464"/>
                </a:solidFill>
                <a:latin typeface="Helvetica" panose="020B0604020202020204" pitchFamily="34" charset="0"/>
              </a:rPr>
              <a:t>. Based on a survey of 2,503 a18+ who stream video at least 1 hour a week, conducted by The Harris Poll on behalf of Tubi from 12/22/23 - 1/5/24. </a:t>
            </a:r>
            <a:endParaRPr kumimoji="0" lang="en-US" sz="8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 name="Rectangle 6">
            <a:extLst>
              <a:ext uri="{FF2B5EF4-FFF2-40B4-BE49-F238E27FC236}">
                <a16:creationId xmlns:a16="http://schemas.microsoft.com/office/drawing/2014/main" id="{E07ED43C-C23C-E087-680F-2F2AC0B7E7EA}"/>
              </a:ext>
            </a:extLst>
          </p:cNvPr>
          <p:cNvSpPr/>
          <p:nvPr/>
        </p:nvSpPr>
        <p:spPr>
          <a:xfrm>
            <a:off x="308907" y="480824"/>
            <a:ext cx="11743663" cy="892552"/>
          </a:xfrm>
          <a:prstGeom prst="rect">
            <a:avLst/>
          </a:prstGeom>
        </p:spPr>
        <p:txBody>
          <a:bodyPr wrap="square">
            <a:spAutoFit/>
          </a:bodyPr>
          <a:lstStyle/>
          <a:p>
            <a:r>
              <a:rPr lang="en-US" sz="2600" b="1">
                <a:solidFill>
                  <a:srgbClr val="1B1464"/>
                </a:solidFill>
                <a:latin typeface="Helvetica" pitchFamily="2" charset="0"/>
              </a:rPr>
              <a:t>The streaming experience fuels greater engagement as watching a single episode initially often leads to an extended viewing session</a:t>
            </a:r>
          </a:p>
        </p:txBody>
      </p:sp>
      <p:sp>
        <p:nvSpPr>
          <p:cNvPr id="12" name="TextBox 11">
            <a:extLst>
              <a:ext uri="{FF2B5EF4-FFF2-40B4-BE49-F238E27FC236}">
                <a16:creationId xmlns:a16="http://schemas.microsoft.com/office/drawing/2014/main" id="{28F382D8-E156-3FFA-215A-C2F04C3B52FD}"/>
              </a:ext>
            </a:extLst>
          </p:cNvPr>
          <p:cNvSpPr txBox="1"/>
          <p:nvPr/>
        </p:nvSpPr>
        <p:spPr>
          <a:xfrm>
            <a:off x="203200" y="2106931"/>
            <a:ext cx="77317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Time Spent Streaming in a Single Sitting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1B1464"/>
                </a:solidFill>
                <a:latin typeface="Helvetica" panose="020B0604020202020204" pitchFamily="34" charset="0"/>
                <a:cs typeface="Helvetica" panose="020B0604020202020204" pitchFamily="34" charset="0"/>
              </a:rPr>
              <a:t>% of respondents</a:t>
            </a:r>
            <a:endParaRPr kumimoji="0" lang="en-US" sz="20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nvGrpSpPr>
          <p:cNvPr id="16" name="Group 15">
            <a:extLst>
              <a:ext uri="{FF2B5EF4-FFF2-40B4-BE49-F238E27FC236}">
                <a16:creationId xmlns:a16="http://schemas.microsoft.com/office/drawing/2014/main" id="{B3991A96-0A64-4985-0DDB-828F5449F733}"/>
              </a:ext>
            </a:extLst>
          </p:cNvPr>
          <p:cNvGrpSpPr/>
          <p:nvPr/>
        </p:nvGrpSpPr>
        <p:grpSpPr>
          <a:xfrm>
            <a:off x="226559" y="3179411"/>
            <a:ext cx="7685043" cy="2270694"/>
            <a:chOff x="203200" y="3179411"/>
            <a:chExt cx="7685043" cy="2270694"/>
          </a:xfrm>
        </p:grpSpPr>
        <p:sp>
          <p:nvSpPr>
            <p:cNvPr id="8" name="Rectangle: Rounded Corners 7">
              <a:extLst>
                <a:ext uri="{FF2B5EF4-FFF2-40B4-BE49-F238E27FC236}">
                  <a16:creationId xmlns:a16="http://schemas.microsoft.com/office/drawing/2014/main" id="{B081E73C-A97F-B7A5-754E-70CEEFF5AF22}"/>
                </a:ext>
              </a:extLst>
            </p:cNvPr>
            <p:cNvSpPr/>
            <p:nvPr/>
          </p:nvSpPr>
          <p:spPr>
            <a:xfrm>
              <a:off x="203200" y="3179411"/>
              <a:ext cx="3394905" cy="2270694"/>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957386B-2795-136A-CDBA-DA68F3C06C7C}"/>
                </a:ext>
              </a:extLst>
            </p:cNvPr>
            <p:cNvSpPr txBox="1"/>
            <p:nvPr/>
          </p:nvSpPr>
          <p:spPr>
            <a:xfrm>
              <a:off x="356269" y="3483762"/>
              <a:ext cx="3088767"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a:ln>
                    <a:noFill/>
                  </a:ln>
                  <a:solidFill>
                    <a:srgbClr val="00BFF2"/>
                  </a:solidFill>
                  <a:effectLst/>
                  <a:uLnTx/>
                  <a:uFillTx/>
                  <a:latin typeface="Helvetica" panose="020B0403020202020204" pitchFamily="34" charset="0"/>
                  <a:ea typeface="+mn-ea"/>
                  <a:cs typeface="+mn-cs"/>
                </a:rPr>
                <a:t>56%</a:t>
              </a:r>
              <a:br>
                <a:rPr kumimoji="0" lang="en-US" sz="36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br>
              <a:r>
                <a:rPr kumimoji="0" lang="en-US" sz="3600" b="0" i="0" u="none" strike="noStrike" kern="1200" cap="none" spc="0" normalizeH="0" baseline="0" noProof="0">
                  <a:ln>
                    <a:noFill/>
                  </a:ln>
                  <a:solidFill>
                    <a:srgbClr val="00BFF2"/>
                  </a:solidFill>
                  <a:effectLst/>
                  <a:uLnTx/>
                  <a:uFillTx/>
                  <a:latin typeface="Helvetica" panose="020B0403020202020204" pitchFamily="34" charset="0"/>
                  <a:ea typeface="+mn-ea"/>
                  <a:cs typeface="+mn-cs"/>
                </a:rPr>
                <a:t>1-3 Hours</a:t>
              </a:r>
            </a:p>
          </p:txBody>
        </p:sp>
        <p:sp>
          <p:nvSpPr>
            <p:cNvPr id="13" name="Rectangle: Rounded Corners 12">
              <a:extLst>
                <a:ext uri="{FF2B5EF4-FFF2-40B4-BE49-F238E27FC236}">
                  <a16:creationId xmlns:a16="http://schemas.microsoft.com/office/drawing/2014/main" id="{4F780249-A382-E4D4-BAB2-DB43A3360B3D}"/>
                </a:ext>
              </a:extLst>
            </p:cNvPr>
            <p:cNvSpPr/>
            <p:nvPr/>
          </p:nvSpPr>
          <p:spPr>
            <a:xfrm>
              <a:off x="4493338" y="3179411"/>
              <a:ext cx="3394905" cy="2270694"/>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DB511CE-E2AD-48BF-BB4A-3A087FDFBD4D}"/>
                </a:ext>
              </a:extLst>
            </p:cNvPr>
            <p:cNvSpPr txBox="1"/>
            <p:nvPr/>
          </p:nvSpPr>
          <p:spPr>
            <a:xfrm>
              <a:off x="4646407" y="3483762"/>
              <a:ext cx="3088767"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u="sng">
                  <a:solidFill>
                    <a:srgbClr val="E84A99"/>
                  </a:solidFill>
                  <a:latin typeface="Helvetica" panose="020B0403020202020204" pitchFamily="34" charset="0"/>
                </a:rPr>
                <a:t>40</a:t>
              </a:r>
              <a:r>
                <a:rPr kumimoji="0" lang="en-US" sz="6600" b="1" i="0" u="sng" strike="noStrike" kern="1200" cap="none" spc="0" normalizeH="0" baseline="0" noProof="0">
                  <a:ln>
                    <a:noFill/>
                  </a:ln>
                  <a:solidFill>
                    <a:srgbClr val="E84A99"/>
                  </a:solidFill>
                  <a:effectLst/>
                  <a:uLnTx/>
                  <a:uFillTx/>
                  <a:latin typeface="Helvetica" panose="020B0403020202020204" pitchFamily="34" charset="0"/>
                  <a:ea typeface="+mn-ea"/>
                  <a:cs typeface="+mn-cs"/>
                </a:rPr>
                <a:t>%</a:t>
              </a:r>
              <a:br>
                <a:rPr kumimoji="0" lang="en-US" sz="3600" b="0" i="0" u="none" strike="noStrike" kern="1200" cap="none" spc="0" normalizeH="0" baseline="0" noProof="0">
                  <a:ln>
                    <a:noFill/>
                  </a:ln>
                  <a:solidFill>
                    <a:srgbClr val="E84A99"/>
                  </a:solidFill>
                  <a:effectLst/>
                  <a:uLnTx/>
                  <a:uFillTx/>
                  <a:latin typeface="Helvetica" panose="020B0403020202020204" pitchFamily="34" charset="0"/>
                  <a:ea typeface="+mn-ea"/>
                  <a:cs typeface="+mn-cs"/>
                </a:rPr>
              </a:br>
              <a:r>
                <a:rPr kumimoji="0" lang="en-US" sz="3600" b="0" i="0" u="none" strike="noStrike" kern="1200" cap="none" spc="0" normalizeH="0" baseline="0" noProof="0">
                  <a:ln>
                    <a:noFill/>
                  </a:ln>
                  <a:solidFill>
                    <a:srgbClr val="E84A99"/>
                  </a:solidFill>
                  <a:effectLst/>
                  <a:uLnTx/>
                  <a:uFillTx/>
                  <a:latin typeface="Helvetica" panose="020B0403020202020204" pitchFamily="34" charset="0"/>
                  <a:ea typeface="+mn-ea"/>
                  <a:cs typeface="+mn-cs"/>
                </a:rPr>
                <a:t>3+ Hours</a:t>
              </a:r>
            </a:p>
          </p:txBody>
        </p:sp>
      </p:grpSp>
      <p:pic>
        <p:nvPicPr>
          <p:cNvPr id="1026" name="Picture 2">
            <a:hlinkClick r:id="rId4"/>
            <a:extLst>
              <a:ext uri="{FF2B5EF4-FFF2-40B4-BE49-F238E27FC236}">
                <a16:creationId xmlns:a16="http://schemas.microsoft.com/office/drawing/2014/main" id="{40FB35CD-722F-2A86-B72A-389FC1DFCC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6075" y="6216420"/>
            <a:ext cx="845435" cy="24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561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A2A804-0D61-CAC9-78DC-1293E7621148}"/>
              </a:ext>
            </a:extLst>
          </p:cNvPr>
          <p:cNvSpPr/>
          <p:nvPr/>
        </p:nvSpPr>
        <p:spPr>
          <a:xfrm>
            <a:off x="4053840" y="1685013"/>
            <a:ext cx="8138160" cy="455677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212BAC-5F2B-0EEE-4388-932B29C31B9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79F4E046-AABA-5A9D-EB41-58548EF22F3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F088D0AF-FF08-E94F-00B0-B98A8D1717F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8" name="TextBox 7">
            <a:extLst>
              <a:ext uri="{FF2B5EF4-FFF2-40B4-BE49-F238E27FC236}">
                <a16:creationId xmlns:a16="http://schemas.microsoft.com/office/drawing/2014/main" id="{02389E40-C734-310D-A351-EAB4C0611A06}"/>
              </a:ext>
            </a:extLst>
          </p:cNvPr>
          <p:cNvSpPr txBox="1"/>
          <p:nvPr/>
        </p:nvSpPr>
        <p:spPr>
          <a:xfrm>
            <a:off x="483207" y="6343998"/>
            <a:ext cx="1057900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700" dirty="0">
                <a:solidFill>
                  <a:srgbClr val="1B1464"/>
                </a:solidFill>
                <a:latin typeface="Helvetica" panose="020B0604020202020204" pitchFamily="34" charset="0"/>
              </a:rPr>
              <a:t>Inscape, </a:t>
            </a:r>
            <a:r>
              <a:rPr lang="en-US" sz="700" i="1" dirty="0">
                <a:solidFill>
                  <a:srgbClr val="1B1464"/>
                </a:solidFill>
                <a:latin typeface="Helvetica" panose="020B0604020202020204" pitchFamily="34" charset="0"/>
              </a:rPr>
              <a:t>TV Market Trends Report</a:t>
            </a:r>
            <a:r>
              <a:rPr lang="en-US" sz="700" dirty="0">
                <a:solidFill>
                  <a:srgbClr val="1B1464"/>
                </a:solidFill>
                <a:latin typeface="Helvetica" panose="020B0604020202020204" pitchFamily="34" charset="0"/>
              </a:rPr>
              <a:t>, Q4 2023. Inscape Panel, Base: Inscape TVs with at least one minute of app viewing. Streaming includes viewership on </a:t>
            </a:r>
            <a:r>
              <a:rPr lang="en-US" sz="700" dirty="0" err="1">
                <a:solidFill>
                  <a:srgbClr val="1B1464"/>
                </a:solidFill>
                <a:latin typeface="Helvetica" panose="020B0604020202020204" pitchFamily="34" charset="0"/>
              </a:rPr>
              <a:t>vMVPDs</a:t>
            </a:r>
            <a:r>
              <a:rPr lang="en-US" sz="700" dirty="0">
                <a:solidFill>
                  <a:srgbClr val="1B1464"/>
                </a:solidFill>
                <a:latin typeface="Helvetica" panose="020B0604020202020204" pitchFamily="34" charset="0"/>
              </a:rPr>
              <a:t>. Gaming console viewing is not included in these calculations. </a:t>
            </a:r>
            <a:endParaRPr kumimoji="0" lang="en-US" sz="7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10" name="Chart 9">
            <a:extLst>
              <a:ext uri="{FF2B5EF4-FFF2-40B4-BE49-F238E27FC236}">
                <a16:creationId xmlns:a16="http://schemas.microsoft.com/office/drawing/2014/main" id="{E072C47B-1BAC-ADBC-ECD4-689E14004D0C}"/>
              </a:ext>
            </a:extLst>
          </p:cNvPr>
          <p:cNvGraphicFramePr/>
          <p:nvPr>
            <p:extLst>
              <p:ext uri="{D42A27DB-BD31-4B8C-83A1-F6EECF244321}">
                <p14:modId xmlns:p14="http://schemas.microsoft.com/office/powerpoint/2010/main" val="3742235327"/>
              </p:ext>
            </p:extLst>
          </p:nvPr>
        </p:nvGraphicFramePr>
        <p:xfrm>
          <a:off x="4379863" y="2286215"/>
          <a:ext cx="7486114" cy="385211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EE210B10-9259-5E1C-1FB2-AE7BDF24B832}"/>
              </a:ext>
            </a:extLst>
          </p:cNvPr>
          <p:cNvSpPr txBox="1"/>
          <p:nvPr/>
        </p:nvSpPr>
        <p:spPr>
          <a:xfrm>
            <a:off x="4257040" y="1838600"/>
            <a:ext cx="77317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Average Number of Native Apps Used per Connected TV</a:t>
            </a:r>
            <a:endParaRPr kumimoji="0" lang="en-US" sz="16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5" name="Picture 14" descr="A person holding a remote control&#10;&#10;Description automatically generated">
            <a:extLst>
              <a:ext uri="{FF2B5EF4-FFF2-40B4-BE49-F238E27FC236}">
                <a16:creationId xmlns:a16="http://schemas.microsoft.com/office/drawing/2014/main" id="{05D959EC-E054-8B22-9392-80B42568265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685013"/>
            <a:ext cx="4053840" cy="4556774"/>
          </a:xfrm>
          <a:prstGeom prst="rect">
            <a:avLst/>
          </a:prstGeom>
        </p:spPr>
      </p:pic>
      <p:sp>
        <p:nvSpPr>
          <p:cNvPr id="16" name="Rectangle 15">
            <a:extLst>
              <a:ext uri="{FF2B5EF4-FFF2-40B4-BE49-F238E27FC236}">
                <a16:creationId xmlns:a16="http://schemas.microsoft.com/office/drawing/2014/main" id="{B0BF781D-A03A-F40A-A40C-B6ED996199FC}"/>
              </a:ext>
            </a:extLst>
          </p:cNvPr>
          <p:cNvSpPr/>
          <p:nvPr/>
        </p:nvSpPr>
        <p:spPr>
          <a:xfrm>
            <a:off x="126460" y="480824"/>
            <a:ext cx="1197474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The number of connected TV apps used has doubled in the past two years, however app usage has plateaued recently signifying a limit to adoption</a:t>
            </a:r>
            <a:endParaRPr kumimoji="0" lang="en-US" sz="2600" b="1" i="0" u="none" strike="noStrike" kern="1200" cap="none" spc="0" normalizeH="0" baseline="0" noProof="0">
              <a:ln>
                <a:solidFill>
                  <a:srgbClr val="1B1464"/>
                </a:solidFill>
              </a:ln>
              <a:solidFill>
                <a:srgbClr val="1F1A62"/>
              </a:solidFill>
              <a:effectLst/>
              <a:uLnTx/>
              <a:uFillTx/>
              <a:latin typeface="Helvetica" pitchFamily="2" charset="0"/>
              <a:ea typeface="+mn-ea"/>
              <a:cs typeface="+mn-cs"/>
            </a:endParaRPr>
          </a:p>
        </p:txBody>
      </p:sp>
      <p:pic>
        <p:nvPicPr>
          <p:cNvPr id="4" name="Picture 3">
            <a:hlinkClick r:id="rId5"/>
            <a:extLst>
              <a:ext uri="{FF2B5EF4-FFF2-40B4-BE49-F238E27FC236}">
                <a16:creationId xmlns:a16="http://schemas.microsoft.com/office/drawing/2014/main" id="{1192AEB3-F6AD-7754-D917-E37E3CD2602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923664" y="6255500"/>
            <a:ext cx="1242764" cy="273277"/>
          </a:xfrm>
          <a:prstGeom prst="rect">
            <a:avLst/>
          </a:prstGeom>
        </p:spPr>
      </p:pic>
    </p:spTree>
    <p:extLst>
      <p:ext uri="{BB962C8B-B14F-4D97-AF65-F5344CB8AC3E}">
        <p14:creationId xmlns:p14="http://schemas.microsoft.com/office/powerpoint/2010/main" val="1362027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0153"/>
            <a:ext cx="12192000" cy="7098307"/>
          </a:xfrm>
          <a:prstGeom prst="rect">
            <a:avLst/>
          </a:prstGeom>
        </p:spPr>
      </p:pic>
      <p:cxnSp>
        <p:nvCxnSpPr>
          <p:cNvPr id="6" name="Straight Connector 5">
            <a:extLst>
              <a:ext uri="{FF2B5EF4-FFF2-40B4-BE49-F238E27FC236}">
                <a16:creationId xmlns:a16="http://schemas.microsoft.com/office/drawing/2014/main" id="{C878BD66-BBC4-3726-EE1F-17089D1C89C0}"/>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7978AFE2-6164-C54B-B04F-D2B5DCD8EAD6}"/>
              </a:ext>
            </a:extLst>
          </p:cNvPr>
          <p:cNvSpPr txBox="1"/>
          <p:nvPr/>
        </p:nvSpPr>
        <p:spPr>
          <a:xfrm>
            <a:off x="484318" y="2297456"/>
            <a:ext cx="55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Helvetica" pitchFamily="2" charset="0"/>
                <a:ea typeface="+mn-ea"/>
                <a:cs typeface="+mn-cs"/>
              </a:rPr>
              <a:t>2</a:t>
            </a:r>
          </a:p>
        </p:txBody>
      </p:sp>
      <p:sp>
        <p:nvSpPr>
          <p:cNvPr id="4" name="TextBox 3">
            <a:extLst>
              <a:ext uri="{FF2B5EF4-FFF2-40B4-BE49-F238E27FC236}">
                <a16:creationId xmlns:a16="http://schemas.microsoft.com/office/drawing/2014/main" id="{1FF62371-0158-FA8E-CFCB-B34B22A40669}"/>
              </a:ext>
            </a:extLst>
          </p:cNvPr>
          <p:cNvSpPr txBox="1"/>
          <p:nvPr/>
        </p:nvSpPr>
        <p:spPr>
          <a:xfrm>
            <a:off x="382082" y="3434080"/>
            <a:ext cx="709848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Helvetica" pitchFamily="2" charset="0"/>
                <a:ea typeface="+mn-ea"/>
                <a:cs typeface="+mn-cs"/>
              </a:rPr>
              <a:t>The </a:t>
            </a: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TV home screen</a:t>
            </a:r>
            <a:r>
              <a:rPr kumimoji="0" lang="en-US" sz="3200" b="0" i="0" u="none" strike="noStrike" kern="1200" cap="none" spc="0" normalizeH="0" baseline="0" noProof="0">
                <a:ln>
                  <a:noFill/>
                </a:ln>
                <a:solidFill>
                  <a:prstClr val="white"/>
                </a:solidFill>
                <a:effectLst/>
                <a:uLnTx/>
                <a:uFillTx/>
                <a:latin typeface="Helvetica" pitchFamily="2" charset="0"/>
                <a:ea typeface="+mn-ea"/>
                <a:cs typeface="+mn-cs"/>
              </a:rPr>
              <a:t> is a growing source for</a:t>
            </a:r>
            <a:r>
              <a:rPr lang="en-US" sz="3200">
                <a:solidFill>
                  <a:prstClr val="white"/>
                </a:solidFill>
                <a:latin typeface="Helvetica" pitchFamily="2" charset="0"/>
              </a:rPr>
              <a:t> content discovery</a:t>
            </a:r>
            <a:endParaRPr kumimoji="0" lang="en-US" sz="3200" b="0"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657806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354B6-8C91-5FD3-422A-6717EAC8559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34A86B32-DB58-D2B9-DC8D-8280705A8C3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A0BFADB0-9F84-A7E0-FC78-BF9F790D6F8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4DD95F8A-51CF-80BE-D9E1-E58B0A9E8BCE}"/>
              </a:ext>
            </a:extLst>
          </p:cNvPr>
          <p:cNvSpPr/>
          <p:nvPr/>
        </p:nvSpPr>
        <p:spPr>
          <a:xfrm>
            <a:off x="4673600" y="1685013"/>
            <a:ext cx="7518400" cy="438012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CD96AC9-F9F3-3EB4-A9B2-6D5869452BC1}"/>
              </a:ext>
            </a:extLst>
          </p:cNvPr>
          <p:cNvSpPr/>
          <p:nvPr/>
        </p:nvSpPr>
        <p:spPr>
          <a:xfrm>
            <a:off x="0" y="1685013"/>
            <a:ext cx="4673600" cy="4380120"/>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E1EAB2D-A448-D5C6-8B11-0C1A8D911C6C}"/>
              </a:ext>
            </a:extLst>
          </p:cNvPr>
          <p:cNvSpPr txBox="1"/>
          <p:nvPr/>
        </p:nvSpPr>
        <p:spPr>
          <a:xfrm>
            <a:off x="1059538" y="2529834"/>
            <a:ext cx="26710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a:ln w="13462">
                  <a:solidFill>
                    <a:prstClr val="black"/>
                  </a:solidFill>
                  <a:prstDash val="solid"/>
                </a:ln>
                <a:solidFill>
                  <a:srgbClr val="00BFF2"/>
                </a:solidFill>
                <a:effectLst>
                  <a:outerShdw dist="38100" dir="2700000" algn="bl" rotWithShape="0">
                    <a:prstClr val="black"/>
                  </a:outerShdw>
                </a:effectLst>
                <a:latin typeface="Helvetica" panose="020B0604020202020204" pitchFamily="34" charset="0"/>
                <a:ea typeface="Open Sans" panose="020B0606030504020204" pitchFamily="34" charset="0"/>
                <a:cs typeface="Helvetica" panose="020B0604020202020204" pitchFamily="34" charset="0"/>
              </a:rPr>
              <a:t>63%</a:t>
            </a:r>
            <a:endParaRPr kumimoji="0" lang="en-US" sz="80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6E515D76-A2D3-AEF2-9FB4-1B2CC840BA21}"/>
              </a:ext>
            </a:extLst>
          </p:cNvPr>
          <p:cNvSpPr txBox="1"/>
          <p:nvPr/>
        </p:nvSpPr>
        <p:spPr>
          <a:xfrm>
            <a:off x="379063" y="3868312"/>
            <a:ext cx="3669952" cy="1200329"/>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600" b="1" i="0" u="none" strike="noStrike" cap="none" spc="0" normalizeH="0" baseline="0">
                <a:ln>
                  <a:noFill/>
                </a:ln>
                <a:solidFill>
                  <a:srgbClr val="1F1A62"/>
                </a:solidFill>
                <a:effectLst/>
                <a:uLnTx/>
                <a:uFillTx/>
                <a:latin typeface="Helvetica" panose="020B0604020202020204" pitchFamily="34" charset="0"/>
                <a:ea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Helvetica" panose="020B0604020202020204" pitchFamily="34" charset="0"/>
                <a:cs typeface="+mn-cs"/>
              </a:rPr>
              <a:t>of viewers are spending </a:t>
            </a:r>
            <a:r>
              <a:rPr kumimoji="0" lang="en-US" sz="2400" i="0" u="none" strike="noStrike" kern="1200" cap="none" spc="0" normalizeH="0" baseline="0" noProof="0">
                <a:ln>
                  <a:noFill/>
                </a:ln>
                <a:solidFill>
                  <a:schemeClr val="bg1"/>
                </a:solidFill>
                <a:effectLst/>
                <a:uLnTx/>
                <a:uFillTx/>
                <a:latin typeface="Helvetica" panose="020B0604020202020204" pitchFamily="34" charset="0"/>
                <a:cs typeface="+mn-cs"/>
              </a:rPr>
              <a:t>6+ minutes searching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Helvetica" panose="020B0604020202020204" pitchFamily="34" charset="0"/>
                <a:cs typeface="+mn-cs"/>
              </a:rPr>
              <a:t>for new content</a:t>
            </a:r>
            <a:endParaRPr kumimoji="0" lang="en-US" sz="1400" b="0" i="0" u="none" strike="noStrike" kern="1200" cap="none" spc="0" normalizeH="0" baseline="0" noProof="0">
              <a:ln>
                <a:noFill/>
              </a:ln>
              <a:solidFill>
                <a:schemeClr val="bg1"/>
              </a:solidFill>
              <a:effectLst/>
              <a:uLnTx/>
              <a:uFillTx/>
              <a:latin typeface="Helvetica" panose="020B0604020202020204" pitchFamily="34" charset="0"/>
              <a:cs typeface="+mn-cs"/>
            </a:endParaRPr>
          </a:p>
        </p:txBody>
      </p:sp>
      <p:sp>
        <p:nvSpPr>
          <p:cNvPr id="10" name="TextBox 9">
            <a:extLst>
              <a:ext uri="{FF2B5EF4-FFF2-40B4-BE49-F238E27FC236}">
                <a16:creationId xmlns:a16="http://schemas.microsoft.com/office/drawing/2014/main" id="{E0202D2F-67D8-C6C4-4BCB-489DE03722ED}"/>
              </a:ext>
            </a:extLst>
          </p:cNvPr>
          <p:cNvSpPr txBox="1"/>
          <p:nvPr/>
        </p:nvSpPr>
        <p:spPr>
          <a:xfrm>
            <a:off x="483207" y="6188790"/>
            <a:ext cx="107592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604020202020204" pitchFamily="34" charset="0"/>
              </a:rPr>
              <a:t>Comcast, </a:t>
            </a:r>
            <a:r>
              <a:rPr lang="en-US" sz="800" i="1" dirty="0">
                <a:solidFill>
                  <a:srgbClr val="1B1464"/>
                </a:solidFill>
                <a:latin typeface="Helvetica" panose="020B0604020202020204" pitchFamily="34" charset="0"/>
              </a:rPr>
              <a:t>Content Discovery in a Multiscreen TV World</a:t>
            </a:r>
            <a:r>
              <a:rPr lang="en-US" sz="800" dirty="0">
                <a:solidFill>
                  <a:srgbClr val="1B1464"/>
                </a:solidFill>
                <a:latin typeface="Helvetica" panose="020B0604020202020204" pitchFamily="34" charset="0"/>
              </a:rPr>
              <a:t>, 2024. Comcast Advertising survey conducted through Cint in December 2023. U.S. N=1,500. Qualifying criteria: adults 18+ who searched for or watched something new in the past three months? Data refers to time spent searching for content on linear TV or streaming platforms. </a:t>
            </a:r>
            <a:endParaRPr kumimoji="0" lang="en-US" sz="8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9F1CC871-36F5-8D79-8BE4-B9BBCC0B87CF}"/>
              </a:ext>
            </a:extLst>
          </p:cNvPr>
          <p:cNvSpPr txBox="1"/>
          <p:nvPr/>
        </p:nvSpPr>
        <p:spPr>
          <a:xfrm>
            <a:off x="5792352" y="1874255"/>
            <a:ext cx="52808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When looking for something new to watch, </a:t>
            </a:r>
            <a:b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how long do you typically spend searching?</a:t>
            </a:r>
            <a:endParaRPr kumimoji="0" lang="en-US" sz="160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4" name="Chart 13">
            <a:extLst>
              <a:ext uri="{FF2B5EF4-FFF2-40B4-BE49-F238E27FC236}">
                <a16:creationId xmlns:a16="http://schemas.microsoft.com/office/drawing/2014/main" id="{98012CFE-8EB5-29BA-5D7B-221FE3D7D0A0}"/>
              </a:ext>
            </a:extLst>
          </p:cNvPr>
          <p:cNvGraphicFramePr/>
          <p:nvPr>
            <p:extLst>
              <p:ext uri="{D42A27DB-BD31-4B8C-83A1-F6EECF244321}">
                <p14:modId xmlns:p14="http://schemas.microsoft.com/office/powerpoint/2010/main" val="3399251203"/>
              </p:ext>
            </p:extLst>
          </p:nvPr>
        </p:nvGraphicFramePr>
        <p:xfrm>
          <a:off x="4921375" y="2547042"/>
          <a:ext cx="7022851" cy="3518091"/>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00AE9BF8-CBE6-1A12-2759-8B3FE2F33DCE}"/>
              </a:ext>
            </a:extLst>
          </p:cNvPr>
          <p:cNvSpPr/>
          <p:nvPr/>
        </p:nvSpPr>
        <p:spPr>
          <a:xfrm>
            <a:off x="308907" y="480824"/>
            <a:ext cx="1163531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Viewers often spend over six minutes searching for new content on TV, indicating a significant time investment in the discovery process</a:t>
            </a:r>
            <a:endPar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pic>
        <p:nvPicPr>
          <p:cNvPr id="2058" name="Picture 10" descr="Comcast Advertising Announces Industry-Wide Initiative to Bring Greater  Addressability to the TV Industry | Business Wire">
            <a:hlinkClick r:id="rId4"/>
            <a:extLst>
              <a:ext uri="{FF2B5EF4-FFF2-40B4-BE49-F238E27FC236}">
                <a16:creationId xmlns:a16="http://schemas.microsoft.com/office/drawing/2014/main" id="{FAF8FFB2-5425-697F-5190-9FE8D173D28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25332" y="6017054"/>
            <a:ext cx="1054945" cy="55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870440"/>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1464"/>
        </a:solidFill>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1" i="0" u="none" strike="noStrike" kern="1200" cap="none" spc="0" normalizeH="0" baseline="0" noProof="0">
            <a:ln>
              <a:noFill/>
            </a:ln>
            <a:solidFill>
              <a:prstClr val="white"/>
            </a:solidFill>
            <a:effectLst/>
            <a:uLnTx/>
            <a:uFillTx/>
            <a:latin typeface="Calibri" panose="020F05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6" ma:contentTypeDescription="Create a new document." ma:contentTypeScope="" ma:versionID="83befa18ea6217e2c768b2795b1b34c7">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b56e2d977db667e40a91ecafe6cea5bd"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SharedWithUsers xmlns="c00419b3-ff22-4e92-8e74-ef4894f6b0e1">
      <UserInfo>
        <DisplayName>Jason Wiese</DisplayName>
        <AccountId>13</AccountId>
        <AccountType/>
      </UserInfo>
      <UserInfo>
        <DisplayName>Karolina Guillen</DisplayName>
        <AccountId>14</AccountId>
        <AccountType/>
      </UserInfo>
      <UserInfo>
        <DisplayName>Leah Montner Dixon</DisplayName>
        <AccountId>10</AccountId>
        <AccountType/>
      </UserInfo>
      <UserInfo>
        <DisplayName>Reed Kiely</DisplayName>
        <AccountId>39</AccountId>
        <AccountType/>
      </UserInfo>
      <UserInfo>
        <DisplayName>Kaileen Cain</DisplayName>
        <AccountId>143</AccountId>
        <AccountType/>
      </UserInfo>
      <UserInfo>
        <DisplayName>Danielle Delauro</DisplayName>
        <AccountId>38</AccountId>
        <AccountType/>
      </UserInfo>
      <UserInfo>
        <DisplayName>Marianne Vita</DisplayName>
        <AccountId>43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786DEB-BB96-467F-8F8E-919DC71105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801c2d-3f2f-44a1-8478-554d1c91a4f5"/>
    <ds:schemaRef ds:uri="c00419b3-ff22-4e92-8e74-ef4894f6b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B3A686-109E-4D35-8D80-BBBDF1C6F2B5}">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00419b3-ff22-4e92-8e74-ef4894f6b0e1"/>
    <ds:schemaRef ds:uri="c3801c2d-3f2f-44a1-8478-554d1c91a4f5"/>
  </ds:schemaRefs>
</ds:datastoreItem>
</file>

<file path=customXml/itemProps3.xml><?xml version="1.0" encoding="utf-8"?>
<ds:datastoreItem xmlns:ds="http://schemas.openxmlformats.org/officeDocument/2006/customXml" ds:itemID="{42D0582F-E546-4FAA-9542-4DCA9B87B9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TotalTime>
  <Words>3422</Words>
  <Application>Microsoft Office PowerPoint</Application>
  <PresentationFormat>Widescreen</PresentationFormat>
  <Paragraphs>323</Paragraphs>
  <Slides>31</Slides>
  <Notes>10</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31</vt:i4>
      </vt:variant>
    </vt:vector>
  </HeadingPairs>
  <TitlesOfParts>
    <vt:vector size="49" baseType="lpstr">
      <vt:lpstr>Aptos</vt:lpstr>
      <vt:lpstr>Aptos Display</vt:lpstr>
      <vt:lpstr>Arial</vt:lpstr>
      <vt:lpstr>Calibri</vt:lpstr>
      <vt:lpstr>Calibri Light</vt:lpstr>
      <vt:lpstr>Helvetica</vt:lpstr>
      <vt:lpstr>Helvetica Light</vt:lpstr>
      <vt:lpstr>Helvetica-Light</vt:lpstr>
      <vt:lpstr>Trebuchet MS</vt:lpstr>
      <vt:lpstr>1_Custom Design</vt:lpstr>
      <vt:lpstr>2_Custom Design</vt:lpstr>
      <vt:lpstr>7_Custom Design</vt:lpstr>
      <vt:lpstr>6_Custom Design</vt:lpstr>
      <vt:lpstr>3_Custom Design</vt:lpstr>
      <vt:lpstr>3_Office Theme</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Leah Montner Dixon</cp:lastModifiedBy>
  <cp:revision>1</cp:revision>
  <cp:lastPrinted>2020-02-11T14:46:11Z</cp:lastPrinted>
  <dcterms:created xsi:type="dcterms:W3CDTF">2019-11-08T17:29:39Z</dcterms:created>
  <dcterms:modified xsi:type="dcterms:W3CDTF">2024-07-08T16:49:50Z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2044800</vt:r8>
  </property>
  <property fmtid="{D5CDD505-2E9C-101B-9397-08002B2CF9AE}" pid="3" name="ContentTypeId">
    <vt:lpwstr>0x010100AD0AAE1E4240B941A4C52734E19288AB</vt:lpwstr>
  </property>
  <property fmtid="{D5CDD505-2E9C-101B-9397-08002B2CF9AE}" pid="4" name="MediaServiceImageTags">
    <vt:lpwstr/>
  </property>
</Properties>
</file>