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694" r:id="rId5"/>
    <p:sldMasterId id="2147483697" r:id="rId6"/>
    <p:sldMasterId id="2147483700" r:id="rId7"/>
    <p:sldMasterId id="2147483729" r:id="rId8"/>
    <p:sldMasterId id="2147483734" r:id="rId9"/>
    <p:sldMasterId id="2147483741" r:id="rId10"/>
    <p:sldMasterId id="2147483770" r:id="rId11"/>
    <p:sldMasterId id="2147483776" r:id="rId12"/>
    <p:sldMasterId id="2147483783" r:id="rId13"/>
    <p:sldMasterId id="2147483855" r:id="rId14"/>
    <p:sldMasterId id="2147483860" r:id="rId15"/>
    <p:sldMasterId id="2147483890" r:id="rId16"/>
    <p:sldMasterId id="2147483943" r:id="rId17"/>
    <p:sldMasterId id="2147483955" r:id="rId18"/>
    <p:sldMasterId id="2147483967" r:id="rId19"/>
  </p:sldMasterIdLst>
  <p:notesMasterIdLst>
    <p:notesMasterId r:id="rId33"/>
  </p:notesMasterIdLst>
  <p:handoutMasterIdLst>
    <p:handoutMasterId r:id="rId34"/>
  </p:handoutMasterIdLst>
  <p:sldIdLst>
    <p:sldId id="2146846447" r:id="rId20"/>
    <p:sldId id="2146846443" r:id="rId21"/>
    <p:sldId id="2144328235" r:id="rId22"/>
    <p:sldId id="2146846448" r:id="rId23"/>
    <p:sldId id="2146846290" r:id="rId24"/>
    <p:sldId id="2146846009" r:id="rId25"/>
    <p:sldId id="2144328394" r:id="rId26"/>
    <p:sldId id="2144328398" r:id="rId27"/>
    <p:sldId id="2146846444" r:id="rId28"/>
    <p:sldId id="2144328416" r:id="rId29"/>
    <p:sldId id="2146846121" r:id="rId30"/>
    <p:sldId id="2146846446" r:id="rId31"/>
    <p:sldId id="2146846275" r:id="rId32"/>
  </p:sldIdLst>
  <p:sldSz cx="12161838" cy="6858000"/>
  <p:notesSz cx="9296400" cy="7010400"/>
  <p:defaultTextStyle>
    <a:defPPr>
      <a:defRPr lang="en-US"/>
    </a:defPPr>
    <a:lvl1pPr marL="0" algn="l" defTabSz="585261" rtl="0" eaLnBrk="1" latinLnBrk="0" hangingPunct="1">
      <a:defRPr sz="2296" kern="1200">
        <a:solidFill>
          <a:schemeClr val="tx1"/>
        </a:solidFill>
        <a:latin typeface="+mn-lt"/>
        <a:ea typeface="+mn-ea"/>
        <a:cs typeface="+mn-cs"/>
      </a:defRPr>
    </a:lvl1pPr>
    <a:lvl2pPr marL="585261" algn="l" defTabSz="585261" rtl="0" eaLnBrk="1" latinLnBrk="0" hangingPunct="1">
      <a:defRPr sz="2296" kern="1200">
        <a:solidFill>
          <a:schemeClr val="tx1"/>
        </a:solidFill>
        <a:latin typeface="+mn-lt"/>
        <a:ea typeface="+mn-ea"/>
        <a:cs typeface="+mn-cs"/>
      </a:defRPr>
    </a:lvl2pPr>
    <a:lvl3pPr marL="1170522" algn="l" defTabSz="585261" rtl="0" eaLnBrk="1" latinLnBrk="0" hangingPunct="1">
      <a:defRPr sz="2296" kern="1200">
        <a:solidFill>
          <a:schemeClr val="tx1"/>
        </a:solidFill>
        <a:latin typeface="+mn-lt"/>
        <a:ea typeface="+mn-ea"/>
        <a:cs typeface="+mn-cs"/>
      </a:defRPr>
    </a:lvl3pPr>
    <a:lvl4pPr marL="1755783" algn="l" defTabSz="585261" rtl="0" eaLnBrk="1" latinLnBrk="0" hangingPunct="1">
      <a:defRPr sz="2296" kern="1200">
        <a:solidFill>
          <a:schemeClr val="tx1"/>
        </a:solidFill>
        <a:latin typeface="+mn-lt"/>
        <a:ea typeface="+mn-ea"/>
        <a:cs typeface="+mn-cs"/>
      </a:defRPr>
    </a:lvl4pPr>
    <a:lvl5pPr marL="2341044" algn="l" defTabSz="585261" rtl="0" eaLnBrk="1" latinLnBrk="0" hangingPunct="1">
      <a:defRPr sz="2296" kern="1200">
        <a:solidFill>
          <a:schemeClr val="tx1"/>
        </a:solidFill>
        <a:latin typeface="+mn-lt"/>
        <a:ea typeface="+mn-ea"/>
        <a:cs typeface="+mn-cs"/>
      </a:defRPr>
    </a:lvl5pPr>
    <a:lvl6pPr marL="2926305" algn="l" defTabSz="585261" rtl="0" eaLnBrk="1" latinLnBrk="0" hangingPunct="1">
      <a:defRPr sz="2296" kern="1200">
        <a:solidFill>
          <a:schemeClr val="tx1"/>
        </a:solidFill>
        <a:latin typeface="+mn-lt"/>
        <a:ea typeface="+mn-ea"/>
        <a:cs typeface="+mn-cs"/>
      </a:defRPr>
    </a:lvl6pPr>
    <a:lvl7pPr marL="3511566" algn="l" defTabSz="585261" rtl="0" eaLnBrk="1" latinLnBrk="0" hangingPunct="1">
      <a:defRPr sz="2296" kern="1200">
        <a:solidFill>
          <a:schemeClr val="tx1"/>
        </a:solidFill>
        <a:latin typeface="+mn-lt"/>
        <a:ea typeface="+mn-ea"/>
        <a:cs typeface="+mn-cs"/>
      </a:defRPr>
    </a:lvl7pPr>
    <a:lvl8pPr marL="4096828" algn="l" defTabSz="585261" rtl="0" eaLnBrk="1" latinLnBrk="0" hangingPunct="1">
      <a:defRPr sz="2296" kern="1200">
        <a:solidFill>
          <a:schemeClr val="tx1"/>
        </a:solidFill>
        <a:latin typeface="+mn-lt"/>
        <a:ea typeface="+mn-ea"/>
        <a:cs typeface="+mn-cs"/>
      </a:defRPr>
    </a:lvl8pPr>
    <a:lvl9pPr marL="4682089" algn="l" defTabSz="585261" rtl="0" eaLnBrk="1" latinLnBrk="0" hangingPunct="1">
      <a:defRPr sz="229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C48789-DAFD-4389-7A87-B92CBB8A351A}" name="Reed Kiely" initials="RK" userId="S::reedk@thevab.com::768be38e-2fb5-40ce-925d-bd8e9d9e3c31" providerId="AD"/>
  <p188:author id="{40CDBCD8-5C78-F3A3-F41F-DA4694EE60DF}" name="Kaileen Cain" initials="KC" userId="S::KaileenC@thevab.com::21167d2d-fdf2-4320-ae3a-272888c89590" providerId="AD"/>
  <p188:author id="{21855EDF-F9CE-3B66-C6A5-06158391F461}" name="Leah Montner Dixon" initials="L"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1" clrIdx="0">
    <p:extLst>
      <p:ext uri="{19B8F6BF-5375-455C-9EA6-DF929625EA0E}">
        <p15:presenceInfo xmlns:p15="http://schemas.microsoft.com/office/powerpoint/2012/main" userId="S-1-5-21-196352387-3830531953-789369879-2120" providerId="AD"/>
      </p:ext>
    </p:extLst>
  </p:cmAuthor>
  <p:cmAuthor id="2" name="Karolina Guillen" initials="KG [2]" lastIdx="5" clrIdx="1">
    <p:extLst>
      <p:ext uri="{19B8F6BF-5375-455C-9EA6-DF929625EA0E}">
        <p15:presenceInfo xmlns:p15="http://schemas.microsoft.com/office/powerpoint/2012/main" userId="S::karolinaG@thevab.com::c1c08796-a0be-47c6-af52-5d31fd96ec50" providerId="AD"/>
      </p:ext>
    </p:extLst>
  </p:cmAuthor>
  <p:cmAuthor id="3" name="Kathy Grey" initials="KG" lastIdx="5" clrIdx="2">
    <p:extLst>
      <p:ext uri="{19B8F6BF-5375-455C-9EA6-DF929625EA0E}">
        <p15:presenceInfo xmlns:p15="http://schemas.microsoft.com/office/powerpoint/2012/main" userId="S::kathyg@thevab.com::22e59b4b-9f3d-435f-a82c-af8fffbcfc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F2"/>
    <a:srgbClr val="1B1464"/>
    <a:srgbClr val="ED3C8D"/>
    <a:srgbClr val="002060"/>
    <a:srgbClr val="4EBEA4"/>
    <a:srgbClr val="FFFF00"/>
    <a:srgbClr val="FFE600"/>
    <a:srgbClr val="7ED2F6"/>
    <a:srgbClr val="FAB98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CC851-E536-4D38-9C8F-274BB14464B0}" v="1192" dt="2024-04-30T14:54:36.520"/>
    <p1510:client id="{3BEB8891-9C54-439F-8EF1-53EF99786F76}" v="406" dt="2024-05-01T01:41:48.269"/>
    <p1510:client id="{8B513A12-7A6B-4082-BF90-DAA9D7F95902}" v="1014" dt="2024-04-30T21:08:54.967"/>
    <p1510:client id="{9CBDC745-3E83-4713-9CAD-16079D02FD91}" v="251" dt="2024-04-30T14:57:11.604"/>
    <p1510:client id="{BAA17F0D-13B1-A463-94B3-6DCE9C750D02}" v="1" dt="2024-04-30T19:47:25.262"/>
    <p1510:client id="{F0770286-A41B-409D-B56B-21F37C232DA2}" v="1" dt="2024-04-30T15:54:45.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9" y="6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tableStyles" Target="tableStyles.xml"/><Relationship Id="rId21" Type="http://schemas.openxmlformats.org/officeDocument/2006/relationships/slide" Target="slides/slide2.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een Cain" userId="21167d2d-fdf2-4320-ae3a-272888c89590" providerId="ADAL" clId="{30281AC8-01F9-43E7-924D-454F4613A804}"/>
    <pc:docChg chg="undo redo custSel addSld modSld">
      <pc:chgData name="Kaileen Cain" userId="21167d2d-fdf2-4320-ae3a-272888c89590" providerId="ADAL" clId="{30281AC8-01F9-43E7-924D-454F4613A804}" dt="2024-04-24T18:36:19.537" v="1292" actId="1035"/>
      <pc:docMkLst>
        <pc:docMk/>
      </pc:docMkLst>
      <pc:sldChg chg="addSp delSp modSp mod">
        <pc:chgData name="Kaileen Cain" userId="21167d2d-fdf2-4320-ae3a-272888c89590" providerId="ADAL" clId="{30281AC8-01F9-43E7-924D-454F4613A804}" dt="2024-04-24T17:52:39.885" v="652" actId="1037"/>
        <pc:sldMkLst>
          <pc:docMk/>
          <pc:sldMk cId="3118991152" sldId="2146846068"/>
        </pc:sldMkLst>
        <pc:spChg chg="mod">
          <ac:chgData name="Kaileen Cain" userId="21167d2d-fdf2-4320-ae3a-272888c89590" providerId="ADAL" clId="{30281AC8-01F9-43E7-924D-454F4613A804}" dt="2024-04-24T17:48:52.969" v="319" actId="1076"/>
          <ac:spMkLst>
            <pc:docMk/>
            <pc:sldMk cId="3118991152" sldId="2146846068"/>
            <ac:spMk id="2" creationId="{6CCF28CD-65BB-DBE3-ABDD-FD098A8E6627}"/>
          </ac:spMkLst>
        </pc:spChg>
        <pc:spChg chg="add mod">
          <ac:chgData name="Kaileen Cain" userId="21167d2d-fdf2-4320-ae3a-272888c89590" providerId="ADAL" clId="{30281AC8-01F9-43E7-924D-454F4613A804}" dt="2024-04-24T17:47:57.790" v="239" actId="1035"/>
          <ac:spMkLst>
            <pc:docMk/>
            <pc:sldMk cId="3118991152" sldId="2146846068"/>
            <ac:spMk id="30" creationId="{83162512-E68F-969B-15FA-E82518C82480}"/>
          </ac:spMkLst>
        </pc:spChg>
        <pc:spChg chg="add mod">
          <ac:chgData name="Kaileen Cain" userId="21167d2d-fdf2-4320-ae3a-272888c89590" providerId="ADAL" clId="{30281AC8-01F9-43E7-924D-454F4613A804}" dt="2024-04-24T17:48:05.378" v="248" actId="20577"/>
          <ac:spMkLst>
            <pc:docMk/>
            <pc:sldMk cId="3118991152" sldId="2146846068"/>
            <ac:spMk id="31" creationId="{414A790E-87F9-32CD-5B7D-0099BA54E60B}"/>
          </ac:spMkLst>
        </pc:spChg>
        <pc:spChg chg="add mod">
          <ac:chgData name="Kaileen Cain" userId="21167d2d-fdf2-4320-ae3a-272888c89590" providerId="ADAL" clId="{30281AC8-01F9-43E7-924D-454F4613A804}" dt="2024-04-24T17:48:10.867" v="259" actId="20577"/>
          <ac:spMkLst>
            <pc:docMk/>
            <pc:sldMk cId="3118991152" sldId="2146846068"/>
            <ac:spMk id="32" creationId="{A15E1E51-9577-9A1E-1F3A-B6840F1F2BE7}"/>
          </ac:spMkLst>
        </pc:spChg>
        <pc:spChg chg="add mod">
          <ac:chgData name="Kaileen Cain" userId="21167d2d-fdf2-4320-ae3a-272888c89590" providerId="ADAL" clId="{30281AC8-01F9-43E7-924D-454F4613A804}" dt="2024-04-24T17:48:15.162" v="268" actId="20577"/>
          <ac:spMkLst>
            <pc:docMk/>
            <pc:sldMk cId="3118991152" sldId="2146846068"/>
            <ac:spMk id="33" creationId="{2803CC27-811B-13A4-739F-C23B2195E936}"/>
          </ac:spMkLst>
        </pc:spChg>
        <pc:spChg chg="add mod">
          <ac:chgData name="Kaileen Cain" userId="21167d2d-fdf2-4320-ae3a-272888c89590" providerId="ADAL" clId="{30281AC8-01F9-43E7-924D-454F4613A804}" dt="2024-04-24T17:48:25.827" v="302" actId="20577"/>
          <ac:spMkLst>
            <pc:docMk/>
            <pc:sldMk cId="3118991152" sldId="2146846068"/>
            <ac:spMk id="34" creationId="{429672F5-476D-2F7B-61D5-DEED77837F31}"/>
          </ac:spMkLst>
        </pc:spChg>
        <pc:spChg chg="add mod">
          <ac:chgData name="Kaileen Cain" userId="21167d2d-fdf2-4320-ae3a-272888c89590" providerId="ADAL" clId="{30281AC8-01F9-43E7-924D-454F4613A804}" dt="2024-04-24T17:52:34.445" v="645" actId="1036"/>
          <ac:spMkLst>
            <pc:docMk/>
            <pc:sldMk cId="3118991152" sldId="2146846068"/>
            <ac:spMk id="35" creationId="{5BF65187-E0AA-F480-0432-D9B72462A79F}"/>
          </ac:spMkLst>
        </pc:spChg>
        <pc:spChg chg="add mod">
          <ac:chgData name="Kaileen Cain" userId="21167d2d-fdf2-4320-ae3a-272888c89590" providerId="ADAL" clId="{30281AC8-01F9-43E7-924D-454F4613A804}" dt="2024-04-24T17:52:34.445" v="645" actId="1036"/>
          <ac:spMkLst>
            <pc:docMk/>
            <pc:sldMk cId="3118991152" sldId="2146846068"/>
            <ac:spMk id="36" creationId="{9924FB4D-F4A3-34E9-8DFF-455F615C6EA9}"/>
          </ac:spMkLst>
        </pc:spChg>
        <pc:spChg chg="add mod">
          <ac:chgData name="Kaileen Cain" userId="21167d2d-fdf2-4320-ae3a-272888c89590" providerId="ADAL" clId="{30281AC8-01F9-43E7-924D-454F4613A804}" dt="2024-04-24T17:52:34.445" v="645" actId="1036"/>
          <ac:spMkLst>
            <pc:docMk/>
            <pc:sldMk cId="3118991152" sldId="2146846068"/>
            <ac:spMk id="37" creationId="{9BD0C7E4-A7A6-FCD7-A9F6-275BBC603EF2}"/>
          </ac:spMkLst>
        </pc:spChg>
        <pc:spChg chg="add mod">
          <ac:chgData name="Kaileen Cain" userId="21167d2d-fdf2-4320-ae3a-272888c89590" providerId="ADAL" clId="{30281AC8-01F9-43E7-924D-454F4613A804}" dt="2024-04-24T17:52:34.445" v="645" actId="1036"/>
          <ac:spMkLst>
            <pc:docMk/>
            <pc:sldMk cId="3118991152" sldId="2146846068"/>
            <ac:spMk id="38" creationId="{1705E055-B49D-F618-31AE-20E659DF2E55}"/>
          </ac:spMkLst>
        </pc:spChg>
        <pc:spChg chg="add mod">
          <ac:chgData name="Kaileen Cain" userId="21167d2d-fdf2-4320-ae3a-272888c89590" providerId="ADAL" clId="{30281AC8-01F9-43E7-924D-454F4613A804}" dt="2024-04-24T17:52:39.885" v="652" actId="1037"/>
          <ac:spMkLst>
            <pc:docMk/>
            <pc:sldMk cId="3118991152" sldId="2146846068"/>
            <ac:spMk id="39" creationId="{E2BE0E4D-9593-2736-FFA8-DD7F25B22385}"/>
          </ac:spMkLst>
        </pc:spChg>
        <pc:grpChg chg="add del mod">
          <ac:chgData name="Kaileen Cain" userId="21167d2d-fdf2-4320-ae3a-272888c89590" providerId="ADAL" clId="{30281AC8-01F9-43E7-924D-454F4613A804}" dt="2024-04-24T17:37:29.685" v="74" actId="165"/>
          <ac:grpSpMkLst>
            <pc:docMk/>
            <pc:sldMk cId="3118991152" sldId="2146846068"/>
            <ac:grpSpMk id="24" creationId="{0B8D2457-46EC-3FA3-EB2C-A59182C3244D}"/>
          </ac:grpSpMkLst>
        </pc:grpChg>
        <pc:grpChg chg="add del mod">
          <ac:chgData name="Kaileen Cain" userId="21167d2d-fdf2-4320-ae3a-272888c89590" providerId="ADAL" clId="{30281AC8-01F9-43E7-924D-454F4613A804}" dt="2024-04-24T17:38:47.325" v="90" actId="165"/>
          <ac:grpSpMkLst>
            <pc:docMk/>
            <pc:sldMk cId="3118991152" sldId="2146846068"/>
            <ac:grpSpMk id="25" creationId="{A272076A-3BE5-CE8A-FA61-6A50E07E70A5}"/>
          </ac:grpSpMkLst>
        </pc:grpChg>
        <pc:grpChg chg="add del mod">
          <ac:chgData name="Kaileen Cain" userId="21167d2d-fdf2-4320-ae3a-272888c89590" providerId="ADAL" clId="{30281AC8-01F9-43E7-924D-454F4613A804}" dt="2024-04-24T17:45:21.587" v="116" actId="165"/>
          <ac:grpSpMkLst>
            <pc:docMk/>
            <pc:sldMk cId="3118991152" sldId="2146846068"/>
            <ac:grpSpMk id="28" creationId="{3F026523-C350-E7AD-0CF6-7B4B29A8E41B}"/>
          </ac:grpSpMkLst>
        </pc:grpChg>
        <pc:grpChg chg="add del mod">
          <ac:chgData name="Kaileen Cain" userId="21167d2d-fdf2-4320-ae3a-272888c89590" providerId="ADAL" clId="{30281AC8-01F9-43E7-924D-454F4613A804}" dt="2024-04-24T17:46:22.650" v="131" actId="165"/>
          <ac:grpSpMkLst>
            <pc:docMk/>
            <pc:sldMk cId="3118991152" sldId="2146846068"/>
            <ac:grpSpMk id="29" creationId="{60FD079B-D4B5-842E-8891-1558EA3B513F}"/>
          </ac:grpSpMkLst>
        </pc:grpChg>
        <pc:picChg chg="add mod topLvl">
          <ac:chgData name="Kaileen Cain" userId="21167d2d-fdf2-4320-ae3a-272888c89590" providerId="ADAL" clId="{30281AC8-01F9-43E7-924D-454F4613A804}" dt="2024-04-24T17:52:24.793" v="643" actId="12789"/>
          <ac:picMkLst>
            <pc:docMk/>
            <pc:sldMk cId="3118991152" sldId="2146846068"/>
            <ac:picMk id="4" creationId="{0A1418DA-156E-8963-904A-4D9B2DE68B2B}"/>
          </ac:picMkLst>
        </pc:picChg>
        <pc:picChg chg="add mod topLvl">
          <ac:chgData name="Kaileen Cain" userId="21167d2d-fdf2-4320-ae3a-272888c89590" providerId="ADAL" clId="{30281AC8-01F9-43E7-924D-454F4613A804}" dt="2024-04-24T17:45:21.587" v="116" actId="165"/>
          <ac:picMkLst>
            <pc:docMk/>
            <pc:sldMk cId="3118991152" sldId="2146846068"/>
            <ac:picMk id="6" creationId="{2BCEFA5E-6848-725F-7765-3DA152B3CE54}"/>
          </ac:picMkLst>
        </pc:picChg>
        <pc:picChg chg="add mod topLvl">
          <ac:chgData name="Kaileen Cain" userId="21167d2d-fdf2-4320-ae3a-272888c89590" providerId="ADAL" clId="{30281AC8-01F9-43E7-924D-454F4613A804}" dt="2024-04-24T17:45:21.587" v="116" actId="165"/>
          <ac:picMkLst>
            <pc:docMk/>
            <pc:sldMk cId="3118991152" sldId="2146846068"/>
            <ac:picMk id="8" creationId="{497344A0-609A-3018-CE3D-97301E24818B}"/>
          </ac:picMkLst>
        </pc:picChg>
        <pc:picChg chg="add mod topLvl">
          <ac:chgData name="Kaileen Cain" userId="21167d2d-fdf2-4320-ae3a-272888c89590" providerId="ADAL" clId="{30281AC8-01F9-43E7-924D-454F4613A804}" dt="2024-04-24T17:45:21.587" v="116" actId="165"/>
          <ac:picMkLst>
            <pc:docMk/>
            <pc:sldMk cId="3118991152" sldId="2146846068"/>
            <ac:picMk id="10" creationId="{F2595D8A-D498-EC17-B040-15A818281F46}"/>
          </ac:picMkLst>
        </pc:picChg>
        <pc:picChg chg="add mod topLvl">
          <ac:chgData name="Kaileen Cain" userId="21167d2d-fdf2-4320-ae3a-272888c89590" providerId="ADAL" clId="{30281AC8-01F9-43E7-924D-454F4613A804}" dt="2024-04-24T17:45:21.587" v="116" actId="165"/>
          <ac:picMkLst>
            <pc:docMk/>
            <pc:sldMk cId="3118991152" sldId="2146846068"/>
            <ac:picMk id="15" creationId="{5727B2AF-4F14-9F66-9D9A-06F6957D241A}"/>
          </ac:picMkLst>
        </pc:picChg>
        <pc:picChg chg="add mod topLvl">
          <ac:chgData name="Kaileen Cain" userId="21167d2d-fdf2-4320-ae3a-272888c89590" providerId="ADAL" clId="{30281AC8-01F9-43E7-924D-454F4613A804}" dt="2024-04-24T17:45:21.587" v="116" actId="165"/>
          <ac:picMkLst>
            <pc:docMk/>
            <pc:sldMk cId="3118991152" sldId="2146846068"/>
            <ac:picMk id="17" creationId="{B4902944-723C-6607-E8DB-D84F746ED882}"/>
          </ac:picMkLst>
        </pc:picChg>
        <pc:picChg chg="add mod topLvl">
          <ac:chgData name="Kaileen Cain" userId="21167d2d-fdf2-4320-ae3a-272888c89590" providerId="ADAL" clId="{30281AC8-01F9-43E7-924D-454F4613A804}" dt="2024-04-24T17:52:24.793" v="643" actId="12789"/>
          <ac:picMkLst>
            <pc:docMk/>
            <pc:sldMk cId="3118991152" sldId="2146846068"/>
            <ac:picMk id="19" creationId="{A922A9EE-BCCA-7600-3696-BE8FA86F8655}"/>
          </ac:picMkLst>
        </pc:picChg>
        <pc:picChg chg="add mod topLvl">
          <ac:chgData name="Kaileen Cain" userId="21167d2d-fdf2-4320-ae3a-272888c89590" providerId="ADAL" clId="{30281AC8-01F9-43E7-924D-454F4613A804}" dt="2024-04-24T17:52:24.793" v="643" actId="12789"/>
          <ac:picMkLst>
            <pc:docMk/>
            <pc:sldMk cId="3118991152" sldId="2146846068"/>
            <ac:picMk id="21" creationId="{A0F03FE5-D0E2-F22C-4D59-48F0A0AD6206}"/>
          </ac:picMkLst>
        </pc:picChg>
        <pc:picChg chg="add mod topLvl">
          <ac:chgData name="Kaileen Cain" userId="21167d2d-fdf2-4320-ae3a-272888c89590" providerId="ADAL" clId="{30281AC8-01F9-43E7-924D-454F4613A804}" dt="2024-04-24T17:52:24.793" v="643" actId="12789"/>
          <ac:picMkLst>
            <pc:docMk/>
            <pc:sldMk cId="3118991152" sldId="2146846068"/>
            <ac:picMk id="23" creationId="{CD94CF10-2244-0F29-CF33-2F9F9210852D}"/>
          </ac:picMkLst>
        </pc:picChg>
        <pc:picChg chg="add mod topLvl">
          <ac:chgData name="Kaileen Cain" userId="21167d2d-fdf2-4320-ae3a-272888c89590" providerId="ADAL" clId="{30281AC8-01F9-43E7-924D-454F4613A804}" dt="2024-04-24T17:52:24.793" v="643" actId="12789"/>
          <ac:picMkLst>
            <pc:docMk/>
            <pc:sldMk cId="3118991152" sldId="2146846068"/>
            <ac:picMk id="27" creationId="{491E1E13-EE9E-A828-849F-2B53F6F1FC23}"/>
          </ac:picMkLst>
        </pc:picChg>
      </pc:sldChg>
      <pc:sldChg chg="addSp delSp modSp mod">
        <pc:chgData name="Kaileen Cain" userId="21167d2d-fdf2-4320-ae3a-272888c89590" providerId="ADAL" clId="{30281AC8-01F9-43E7-924D-454F4613A804}" dt="2024-04-24T18:36:19.537" v="1292" actId="1035"/>
        <pc:sldMkLst>
          <pc:docMk/>
          <pc:sldMk cId="3829424977" sldId="2146846442"/>
        </pc:sldMkLst>
        <pc:spChg chg="add mod">
          <ac:chgData name="Kaileen Cain" userId="21167d2d-fdf2-4320-ae3a-272888c89590" providerId="ADAL" clId="{30281AC8-01F9-43E7-924D-454F4613A804}" dt="2024-04-24T18:27:16.904" v="977" actId="1076"/>
          <ac:spMkLst>
            <pc:docMk/>
            <pc:sldMk cId="3829424977" sldId="2146846442"/>
            <ac:spMk id="33" creationId="{7B5D8A8B-F533-F22E-29AC-94D9881634C1}"/>
          </ac:spMkLst>
        </pc:spChg>
        <pc:spChg chg="add del mod">
          <ac:chgData name="Kaileen Cain" userId="21167d2d-fdf2-4320-ae3a-272888c89590" providerId="ADAL" clId="{30281AC8-01F9-43E7-924D-454F4613A804}" dt="2024-04-24T18:27:12.992" v="976" actId="478"/>
          <ac:spMkLst>
            <pc:docMk/>
            <pc:sldMk cId="3829424977" sldId="2146846442"/>
            <ac:spMk id="36" creationId="{0240C879-8783-C547-713A-89858A3C8ECD}"/>
          </ac:spMkLst>
        </pc:spChg>
        <pc:spChg chg="add del mod">
          <ac:chgData name="Kaileen Cain" userId="21167d2d-fdf2-4320-ae3a-272888c89590" providerId="ADAL" clId="{30281AC8-01F9-43E7-924D-454F4613A804}" dt="2024-04-24T18:32:29.154" v="990" actId="478"/>
          <ac:spMkLst>
            <pc:docMk/>
            <pc:sldMk cId="3829424977" sldId="2146846442"/>
            <ac:spMk id="39" creationId="{FAE42767-1FD2-3E88-418E-719CCAA71C0D}"/>
          </ac:spMkLst>
        </pc:spChg>
        <pc:spChg chg="add mod">
          <ac:chgData name="Kaileen Cain" userId="21167d2d-fdf2-4320-ae3a-272888c89590" providerId="ADAL" clId="{30281AC8-01F9-43E7-924D-454F4613A804}" dt="2024-04-24T18:35:17.957" v="1289" actId="20577"/>
          <ac:spMkLst>
            <pc:docMk/>
            <pc:sldMk cId="3829424977" sldId="2146846442"/>
            <ac:spMk id="40" creationId="{4AA30D87-9B90-33CE-5061-2D234070D604}"/>
          </ac:spMkLst>
        </pc:spChg>
        <pc:spChg chg="mod">
          <ac:chgData name="Kaileen Cain" userId="21167d2d-fdf2-4320-ae3a-272888c89590" providerId="ADAL" clId="{30281AC8-01F9-43E7-924D-454F4613A804}" dt="2024-04-24T18:36:07.406" v="1290" actId="14100"/>
          <ac:spMkLst>
            <pc:docMk/>
            <pc:sldMk cId="3829424977" sldId="2146846442"/>
            <ac:spMk id="70" creationId="{F777C562-83C3-CFDD-A8FB-7E791489374F}"/>
          </ac:spMkLst>
        </pc:spChg>
        <pc:spChg chg="del">
          <ac:chgData name="Kaileen Cain" userId="21167d2d-fdf2-4320-ae3a-272888c89590" providerId="ADAL" clId="{30281AC8-01F9-43E7-924D-454F4613A804}" dt="2024-04-24T18:21:10.565" v="657" actId="478"/>
          <ac:spMkLst>
            <pc:docMk/>
            <pc:sldMk cId="3829424977" sldId="2146846442"/>
            <ac:spMk id="103" creationId="{A4994ED3-A1D7-94CF-B81B-A0DB097AF148}"/>
          </ac:spMkLst>
        </pc:spChg>
        <pc:spChg chg="mod">
          <ac:chgData name="Kaileen Cain" userId="21167d2d-fdf2-4320-ae3a-272888c89590" providerId="ADAL" clId="{30281AC8-01F9-43E7-924D-454F4613A804}" dt="2024-04-24T18:21:07.969" v="656" actId="20577"/>
          <ac:spMkLst>
            <pc:docMk/>
            <pc:sldMk cId="3829424977" sldId="2146846442"/>
            <ac:spMk id="174" creationId="{D5111C60-61B5-4E2C-D0A0-1DE4991C0BE8}"/>
          </ac:spMkLst>
        </pc:spChg>
        <pc:grpChg chg="del">
          <ac:chgData name="Kaileen Cain" userId="21167d2d-fdf2-4320-ae3a-272888c89590" providerId="ADAL" clId="{30281AC8-01F9-43E7-924D-454F4613A804}" dt="2024-04-24T18:21:14.982" v="658" actId="478"/>
          <ac:grpSpMkLst>
            <pc:docMk/>
            <pc:sldMk cId="3829424977" sldId="2146846442"/>
            <ac:grpSpMk id="152" creationId="{26079CAA-0E12-8A99-F623-82809E505721}"/>
          </ac:grpSpMkLst>
        </pc:grpChg>
        <pc:grpChg chg="del">
          <ac:chgData name="Kaileen Cain" userId="21167d2d-fdf2-4320-ae3a-272888c89590" providerId="ADAL" clId="{30281AC8-01F9-43E7-924D-454F4613A804}" dt="2024-04-24T18:21:14.982" v="658" actId="478"/>
          <ac:grpSpMkLst>
            <pc:docMk/>
            <pc:sldMk cId="3829424977" sldId="2146846442"/>
            <ac:grpSpMk id="153" creationId="{F07B72B7-3479-E3B2-F1DA-6B63A4C75E59}"/>
          </ac:grpSpMkLst>
        </pc:grpChg>
        <pc:grpChg chg="del">
          <ac:chgData name="Kaileen Cain" userId="21167d2d-fdf2-4320-ae3a-272888c89590" providerId="ADAL" clId="{30281AC8-01F9-43E7-924D-454F4613A804}" dt="2024-04-24T18:21:14.982" v="658" actId="478"/>
          <ac:grpSpMkLst>
            <pc:docMk/>
            <pc:sldMk cId="3829424977" sldId="2146846442"/>
            <ac:grpSpMk id="158" creationId="{865267F1-19E8-0806-F843-6208F9B499E8}"/>
          </ac:grpSpMkLst>
        </pc:grpChg>
        <pc:grpChg chg="del">
          <ac:chgData name="Kaileen Cain" userId="21167d2d-fdf2-4320-ae3a-272888c89590" providerId="ADAL" clId="{30281AC8-01F9-43E7-924D-454F4613A804}" dt="2024-04-24T18:21:14.982" v="658" actId="478"/>
          <ac:grpSpMkLst>
            <pc:docMk/>
            <pc:sldMk cId="3829424977" sldId="2146846442"/>
            <ac:grpSpMk id="159" creationId="{37C92727-47B9-1AF9-46B5-C4FA1D86665F}"/>
          </ac:grpSpMkLst>
        </pc:grpChg>
        <pc:grpChg chg="del">
          <ac:chgData name="Kaileen Cain" userId="21167d2d-fdf2-4320-ae3a-272888c89590" providerId="ADAL" clId="{30281AC8-01F9-43E7-924D-454F4613A804}" dt="2024-04-24T18:21:14.982" v="658" actId="478"/>
          <ac:grpSpMkLst>
            <pc:docMk/>
            <pc:sldMk cId="3829424977" sldId="2146846442"/>
            <ac:grpSpMk id="167" creationId="{7BB90A89-DC82-28AF-5EE2-DBC1A1927216}"/>
          </ac:grpSpMkLst>
        </pc:grpChg>
        <pc:grpChg chg="del">
          <ac:chgData name="Kaileen Cain" userId="21167d2d-fdf2-4320-ae3a-272888c89590" providerId="ADAL" clId="{30281AC8-01F9-43E7-924D-454F4613A804}" dt="2024-04-24T18:21:14.982" v="658" actId="478"/>
          <ac:grpSpMkLst>
            <pc:docMk/>
            <pc:sldMk cId="3829424977" sldId="2146846442"/>
            <ac:grpSpMk id="172" creationId="{10ABEAD6-755C-D250-F7E3-95E30F357AD3}"/>
          </ac:grpSpMkLst>
        </pc:grpChg>
        <pc:picChg chg="add del mod modCrop">
          <ac:chgData name="Kaileen Cain" userId="21167d2d-fdf2-4320-ae3a-272888c89590" providerId="ADAL" clId="{30281AC8-01F9-43E7-924D-454F4613A804}" dt="2024-04-24T18:28:24.418" v="980" actId="478"/>
          <ac:picMkLst>
            <pc:docMk/>
            <pc:sldMk cId="3829424977" sldId="2146846442"/>
            <ac:picMk id="35" creationId="{52544884-24E0-B479-49C8-567997A9DC99}"/>
          </ac:picMkLst>
        </pc:picChg>
        <pc:picChg chg="add mod modCrop">
          <ac:chgData name="Kaileen Cain" userId="21167d2d-fdf2-4320-ae3a-272888c89590" providerId="ADAL" clId="{30281AC8-01F9-43E7-924D-454F4613A804}" dt="2024-04-24T18:36:19.537" v="1292" actId="1035"/>
          <ac:picMkLst>
            <pc:docMk/>
            <pc:sldMk cId="3829424977" sldId="2146846442"/>
            <ac:picMk id="38" creationId="{434C0873-E307-D7BB-2021-649A3290B325}"/>
          </ac:picMkLst>
        </pc:picChg>
      </pc:sldChg>
      <pc:sldChg chg="add">
        <pc:chgData name="Kaileen Cain" userId="21167d2d-fdf2-4320-ae3a-272888c89590" providerId="ADAL" clId="{30281AC8-01F9-43E7-924D-454F4613A804}" dt="2024-04-24T18:21:04.809" v="653" actId="2890"/>
        <pc:sldMkLst>
          <pc:docMk/>
          <pc:sldMk cId="135192769" sldId="2146846443"/>
        </pc:sldMkLst>
      </pc:sldChg>
    </pc:docChg>
  </pc:docChgLst>
  <pc:docChgLst>
    <pc:chgData name="Jason Wiese" userId="4bff8d5b-7de6-4655-b397-69b0afc81113" providerId="ADAL" clId="{7583FE47-06DC-4D36-A6C8-25A63FD6C36F}"/>
    <pc:docChg chg="">
      <pc:chgData name="Jason Wiese" userId="4bff8d5b-7de6-4655-b397-69b0afc81113" providerId="ADAL" clId="{7583FE47-06DC-4D36-A6C8-25A63FD6C36F}" dt="2024-04-26T21:37:06.274" v="0"/>
      <pc:docMkLst>
        <pc:docMk/>
      </pc:docMkLst>
      <pc:sldChg chg="delCm">
        <pc:chgData name="Jason Wiese" userId="4bff8d5b-7de6-4655-b397-69b0afc81113" providerId="ADAL" clId="{7583FE47-06DC-4D36-A6C8-25A63FD6C36F}" dt="2024-04-26T21:37:06.274" v="0"/>
        <pc:sldMkLst>
          <pc:docMk/>
          <pc:sldMk cId="3795826603" sldId="287"/>
        </pc:sldMkLst>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7583FE47-06DC-4D36-A6C8-25A63FD6C36F}" dt="2024-04-26T21:37:06.274" v="0"/>
              <pc2:cmMkLst xmlns:pc2="http://schemas.microsoft.com/office/powerpoint/2019/9/main/command">
                <pc:docMk/>
                <pc:sldMk cId="3795826603" sldId="287"/>
                <pc2:cmMk id="{BD69D26E-2786-41BA-913B-1F930FEFEEFD}"/>
              </pc2:cmMkLst>
            </pc226:cmChg>
          </p:ext>
        </pc:extLst>
      </pc:sldChg>
    </pc:docChg>
  </pc:docChgLst>
  <pc:docChgLst>
    <pc:chgData name="Benjamin Vandegrift" userId="2e5c2a8a-c606-4888-a2a6-2a14dfaa97ab" providerId="ADAL" clId="{5FF04505-DDDB-4742-88D4-DDAD218C441A}"/>
    <pc:docChg chg="custSel modSld sldOrd">
      <pc:chgData name="Benjamin Vandegrift" userId="2e5c2a8a-c606-4888-a2a6-2a14dfaa97ab" providerId="ADAL" clId="{5FF04505-DDDB-4742-88D4-DDAD218C441A}" dt="2024-04-24T21:24:22.053" v="315" actId="20577"/>
      <pc:docMkLst>
        <pc:docMk/>
      </pc:docMkLst>
      <pc:sldChg chg="modSp mod ord">
        <pc:chgData name="Benjamin Vandegrift" userId="2e5c2a8a-c606-4888-a2a6-2a14dfaa97ab" providerId="ADAL" clId="{5FF04505-DDDB-4742-88D4-DDAD218C441A}" dt="2024-04-24T20:50:14.042" v="95" actId="20577"/>
        <pc:sldMkLst>
          <pc:docMk/>
          <pc:sldMk cId="2821356636" sldId="273"/>
        </pc:sldMkLst>
        <pc:spChg chg="mod">
          <ac:chgData name="Benjamin Vandegrift" userId="2e5c2a8a-c606-4888-a2a6-2a14dfaa97ab" providerId="ADAL" clId="{5FF04505-DDDB-4742-88D4-DDAD218C441A}" dt="2024-04-24T20:50:14.042" v="95" actId="20577"/>
          <ac:spMkLst>
            <pc:docMk/>
            <pc:sldMk cId="2821356636" sldId="273"/>
            <ac:spMk id="15" creationId="{398F89E3-8567-7A8C-C238-DA15DADA3B1A}"/>
          </ac:spMkLst>
        </pc:spChg>
      </pc:sldChg>
      <pc:sldChg chg="modSp mod">
        <pc:chgData name="Benjamin Vandegrift" userId="2e5c2a8a-c606-4888-a2a6-2a14dfaa97ab" providerId="ADAL" clId="{5FF04505-DDDB-4742-88D4-DDAD218C441A}" dt="2024-04-24T21:24:22.053" v="315" actId="20577"/>
        <pc:sldMkLst>
          <pc:docMk/>
          <pc:sldMk cId="3118991152" sldId="2146846068"/>
        </pc:sldMkLst>
        <pc:spChg chg="mod">
          <ac:chgData name="Benjamin Vandegrift" userId="2e5c2a8a-c606-4888-a2a6-2a14dfaa97ab" providerId="ADAL" clId="{5FF04505-DDDB-4742-88D4-DDAD218C441A}" dt="2024-04-24T21:24:22.053" v="315" actId="20577"/>
          <ac:spMkLst>
            <pc:docMk/>
            <pc:sldMk cId="3118991152" sldId="2146846068"/>
            <ac:spMk id="58" creationId="{6B0920C8-9956-C4FE-17DF-853D6952CEF5}"/>
          </ac:spMkLst>
        </pc:spChg>
      </pc:sldChg>
      <pc:sldChg chg="modSp mod">
        <pc:chgData name="Benjamin Vandegrift" userId="2e5c2a8a-c606-4888-a2a6-2a14dfaa97ab" providerId="ADAL" clId="{5FF04505-DDDB-4742-88D4-DDAD218C441A}" dt="2024-04-24T20:52:40.645" v="127" actId="20577"/>
        <pc:sldMkLst>
          <pc:docMk/>
          <pc:sldMk cId="324490398" sldId="2146846441"/>
        </pc:sldMkLst>
        <pc:spChg chg="mod">
          <ac:chgData name="Benjamin Vandegrift" userId="2e5c2a8a-c606-4888-a2a6-2a14dfaa97ab" providerId="ADAL" clId="{5FF04505-DDDB-4742-88D4-DDAD218C441A}" dt="2024-04-24T20:52:40.645" v="127" actId="20577"/>
          <ac:spMkLst>
            <pc:docMk/>
            <pc:sldMk cId="324490398" sldId="2146846441"/>
            <ac:spMk id="4" creationId="{FF70E0CE-3823-5B82-EAE9-B9347DC14863}"/>
          </ac:spMkLst>
        </pc:spChg>
        <pc:grpChg chg="mod">
          <ac:chgData name="Benjamin Vandegrift" userId="2e5c2a8a-c606-4888-a2a6-2a14dfaa97ab" providerId="ADAL" clId="{5FF04505-DDDB-4742-88D4-DDAD218C441A}" dt="2024-04-24T19:46:27.695" v="33" actId="1076"/>
          <ac:grpSpMkLst>
            <pc:docMk/>
            <pc:sldMk cId="324490398" sldId="2146846441"/>
            <ac:grpSpMk id="40" creationId="{7B146417-3A42-4BC1-8172-E26106665BDB}"/>
          </ac:grpSpMkLst>
        </pc:grpChg>
      </pc:sldChg>
      <pc:sldChg chg="modSp mod ord">
        <pc:chgData name="Benjamin Vandegrift" userId="2e5c2a8a-c606-4888-a2a6-2a14dfaa97ab" providerId="ADAL" clId="{5FF04505-DDDB-4742-88D4-DDAD218C441A}" dt="2024-04-24T21:16:30.936" v="170" actId="255"/>
        <pc:sldMkLst>
          <pc:docMk/>
          <pc:sldMk cId="3829424977" sldId="2146846442"/>
        </pc:sldMkLst>
        <pc:spChg chg="mod">
          <ac:chgData name="Benjamin Vandegrift" userId="2e5c2a8a-c606-4888-a2a6-2a14dfaa97ab" providerId="ADAL" clId="{5FF04505-DDDB-4742-88D4-DDAD218C441A}" dt="2024-04-24T21:16:30.936" v="170" actId="255"/>
          <ac:spMkLst>
            <pc:docMk/>
            <pc:sldMk cId="3829424977" sldId="2146846442"/>
            <ac:spMk id="33" creationId="{7B5D8A8B-F533-F22E-29AC-94D9881634C1}"/>
          </ac:spMkLst>
        </pc:spChg>
      </pc:sldChg>
      <pc:sldChg chg="modSp mod ord">
        <pc:chgData name="Benjamin Vandegrift" userId="2e5c2a8a-c606-4888-a2a6-2a14dfaa97ab" providerId="ADAL" clId="{5FF04505-DDDB-4742-88D4-DDAD218C441A}" dt="2024-04-24T19:42:33.332" v="32" actId="14100"/>
        <pc:sldMkLst>
          <pc:docMk/>
          <pc:sldMk cId="135192769" sldId="2146846443"/>
        </pc:sldMkLst>
        <pc:spChg chg="mod">
          <ac:chgData name="Benjamin Vandegrift" userId="2e5c2a8a-c606-4888-a2a6-2a14dfaa97ab" providerId="ADAL" clId="{5FF04505-DDDB-4742-88D4-DDAD218C441A}" dt="2024-04-24T19:42:33.332" v="32" actId="14100"/>
          <ac:spMkLst>
            <pc:docMk/>
            <pc:sldMk cId="135192769" sldId="2146846443"/>
            <ac:spMk id="170" creationId="{C712BAF5-1E47-9C56-8465-FF0C42AB3DAB}"/>
          </ac:spMkLst>
        </pc:spChg>
        <pc:spChg chg="mod">
          <ac:chgData name="Benjamin Vandegrift" userId="2e5c2a8a-c606-4888-a2a6-2a14dfaa97ab" providerId="ADAL" clId="{5FF04505-DDDB-4742-88D4-DDAD218C441A}" dt="2024-04-24T19:42:33.332" v="32" actId="14100"/>
          <ac:spMkLst>
            <pc:docMk/>
            <pc:sldMk cId="135192769" sldId="2146846443"/>
            <ac:spMk id="171" creationId="{0F1CDA90-602D-DFA0-3AAD-917152563133}"/>
          </ac:spMkLst>
        </pc:spChg>
        <pc:spChg chg="mod">
          <ac:chgData name="Benjamin Vandegrift" userId="2e5c2a8a-c606-4888-a2a6-2a14dfaa97ab" providerId="ADAL" clId="{5FF04505-DDDB-4742-88D4-DDAD218C441A}" dt="2024-04-24T19:15:08.442" v="30" actId="20577"/>
          <ac:spMkLst>
            <pc:docMk/>
            <pc:sldMk cId="135192769" sldId="2146846443"/>
            <ac:spMk id="174" creationId="{D5111C60-61B5-4E2C-D0A0-1DE4991C0BE8}"/>
          </ac:spMkLst>
        </pc:spChg>
        <pc:grpChg chg="mod">
          <ac:chgData name="Benjamin Vandegrift" userId="2e5c2a8a-c606-4888-a2a6-2a14dfaa97ab" providerId="ADAL" clId="{5FF04505-DDDB-4742-88D4-DDAD218C441A}" dt="2024-04-24T19:42:33.332" v="32" actId="14100"/>
          <ac:grpSpMkLst>
            <pc:docMk/>
            <pc:sldMk cId="135192769" sldId="2146846443"/>
            <ac:grpSpMk id="172" creationId="{10ABEAD6-755C-D250-F7E3-95E30F357AD3}"/>
          </ac:grpSpMkLst>
        </pc:grpChg>
        <pc:picChg chg="mod">
          <ac:chgData name="Benjamin Vandegrift" userId="2e5c2a8a-c606-4888-a2a6-2a14dfaa97ab" providerId="ADAL" clId="{5FF04505-DDDB-4742-88D4-DDAD218C441A}" dt="2024-04-24T19:42:33.332" v="32" actId="14100"/>
          <ac:picMkLst>
            <pc:docMk/>
            <pc:sldMk cId="135192769" sldId="2146846443"/>
            <ac:picMk id="169" creationId="{E8BEE7F2-6B54-ADF1-2327-275EFBD046B4}"/>
          </ac:picMkLst>
        </pc:picChg>
        <pc:picChg chg="mod">
          <ac:chgData name="Benjamin Vandegrift" userId="2e5c2a8a-c606-4888-a2a6-2a14dfaa97ab" providerId="ADAL" clId="{5FF04505-DDDB-4742-88D4-DDAD218C441A}" dt="2024-04-24T19:42:33.332" v="32" actId="14100"/>
          <ac:picMkLst>
            <pc:docMk/>
            <pc:sldMk cId="135192769" sldId="2146846443"/>
            <ac:picMk id="1038" creationId="{343FAFC6-AD78-4F18-C64C-A9B7FE21A5C1}"/>
          </ac:picMkLst>
        </pc:picChg>
      </pc:sldChg>
    </pc:docChg>
  </pc:docChgLst>
  <pc:docChgLst>
    <pc:chgData name="Kaileen Cain" userId="21167d2d-fdf2-4320-ae3a-272888c89590" providerId="ADAL" clId="{9CBDC745-3E83-4713-9CAD-16079D02FD91}"/>
    <pc:docChg chg="undo custSel modSld">
      <pc:chgData name="Kaileen Cain" userId="21167d2d-fdf2-4320-ae3a-272888c89590" providerId="ADAL" clId="{9CBDC745-3E83-4713-9CAD-16079D02FD91}" dt="2024-04-30T14:57:11.604" v="246" actId="1076"/>
      <pc:docMkLst>
        <pc:docMk/>
      </pc:docMkLst>
      <pc:sldChg chg="addSp delSp modSp mod">
        <pc:chgData name="Kaileen Cain" userId="21167d2d-fdf2-4320-ae3a-272888c89590" providerId="ADAL" clId="{9CBDC745-3E83-4713-9CAD-16079D02FD91}" dt="2024-04-30T14:57:11.604" v="246" actId="1076"/>
        <pc:sldMkLst>
          <pc:docMk/>
          <pc:sldMk cId="1009746668" sldId="2146846446"/>
        </pc:sldMkLst>
        <pc:spChg chg="del mod">
          <ac:chgData name="Kaileen Cain" userId="21167d2d-fdf2-4320-ae3a-272888c89590" providerId="ADAL" clId="{9CBDC745-3E83-4713-9CAD-16079D02FD91}" dt="2024-04-30T14:51:56.015" v="74" actId="478"/>
          <ac:spMkLst>
            <pc:docMk/>
            <pc:sldMk cId="1009746668" sldId="2146846446"/>
            <ac:spMk id="2" creationId="{7D0C5788-EE3A-42C8-CF4E-9D1919DE5DA3}"/>
          </ac:spMkLst>
        </pc:spChg>
        <pc:spChg chg="mod">
          <ac:chgData name="Kaileen Cain" userId="21167d2d-fdf2-4320-ae3a-272888c89590" providerId="ADAL" clId="{9CBDC745-3E83-4713-9CAD-16079D02FD91}" dt="2024-04-30T14:54:48.247" v="240" actId="207"/>
          <ac:spMkLst>
            <pc:docMk/>
            <pc:sldMk cId="1009746668" sldId="2146846446"/>
            <ac:spMk id="3" creationId="{5E424583-07ED-BC68-7D68-DE5E091256B8}"/>
          </ac:spMkLst>
        </pc:spChg>
        <pc:spChg chg="add mod">
          <ac:chgData name="Kaileen Cain" userId="21167d2d-fdf2-4320-ae3a-272888c89590" providerId="ADAL" clId="{9CBDC745-3E83-4713-9CAD-16079D02FD91}" dt="2024-04-30T14:54:26.763" v="239"/>
          <ac:spMkLst>
            <pc:docMk/>
            <pc:sldMk cId="1009746668" sldId="2146846446"/>
            <ac:spMk id="16" creationId="{09808878-81F8-23B0-6AF9-F604B49B0573}"/>
          </ac:spMkLst>
        </pc:spChg>
        <pc:spChg chg="add mod">
          <ac:chgData name="Kaileen Cain" userId="21167d2d-fdf2-4320-ae3a-272888c89590" providerId="ADAL" clId="{9CBDC745-3E83-4713-9CAD-16079D02FD91}" dt="2024-04-30T14:54:17.562" v="238"/>
          <ac:spMkLst>
            <pc:docMk/>
            <pc:sldMk cId="1009746668" sldId="2146846446"/>
            <ac:spMk id="18" creationId="{693741D6-AACF-3F80-E0F2-37D1500965EA}"/>
          </ac:spMkLst>
        </pc:spChg>
        <pc:spChg chg="del">
          <ac:chgData name="Kaileen Cain" userId="21167d2d-fdf2-4320-ae3a-272888c89590" providerId="ADAL" clId="{9CBDC745-3E83-4713-9CAD-16079D02FD91}" dt="2024-04-30T14:39:32.607" v="2" actId="478"/>
          <ac:spMkLst>
            <pc:docMk/>
            <pc:sldMk cId="1009746668" sldId="2146846446"/>
            <ac:spMk id="30" creationId="{83162512-E68F-969B-15FA-E82518C82480}"/>
          </ac:spMkLst>
        </pc:spChg>
        <pc:spChg chg="del">
          <ac:chgData name="Kaileen Cain" userId="21167d2d-fdf2-4320-ae3a-272888c89590" providerId="ADAL" clId="{9CBDC745-3E83-4713-9CAD-16079D02FD91}" dt="2024-04-30T14:39:32.607" v="2" actId="478"/>
          <ac:spMkLst>
            <pc:docMk/>
            <pc:sldMk cId="1009746668" sldId="2146846446"/>
            <ac:spMk id="31" creationId="{414A790E-87F9-32CD-5B7D-0099BA54E60B}"/>
          </ac:spMkLst>
        </pc:spChg>
        <pc:spChg chg="del">
          <ac:chgData name="Kaileen Cain" userId="21167d2d-fdf2-4320-ae3a-272888c89590" providerId="ADAL" clId="{9CBDC745-3E83-4713-9CAD-16079D02FD91}" dt="2024-04-30T14:39:32.607" v="2" actId="478"/>
          <ac:spMkLst>
            <pc:docMk/>
            <pc:sldMk cId="1009746668" sldId="2146846446"/>
            <ac:spMk id="32" creationId="{A15E1E51-9577-9A1E-1F3A-B6840F1F2BE7}"/>
          </ac:spMkLst>
        </pc:spChg>
        <pc:spChg chg="del">
          <ac:chgData name="Kaileen Cain" userId="21167d2d-fdf2-4320-ae3a-272888c89590" providerId="ADAL" clId="{9CBDC745-3E83-4713-9CAD-16079D02FD91}" dt="2024-04-30T14:39:32.607" v="2" actId="478"/>
          <ac:spMkLst>
            <pc:docMk/>
            <pc:sldMk cId="1009746668" sldId="2146846446"/>
            <ac:spMk id="33" creationId="{2803CC27-811B-13A4-739F-C23B2195E936}"/>
          </ac:spMkLst>
        </pc:spChg>
        <pc:spChg chg="del">
          <ac:chgData name="Kaileen Cain" userId="21167d2d-fdf2-4320-ae3a-272888c89590" providerId="ADAL" clId="{9CBDC745-3E83-4713-9CAD-16079D02FD91}" dt="2024-04-30T14:39:32.607" v="2" actId="478"/>
          <ac:spMkLst>
            <pc:docMk/>
            <pc:sldMk cId="1009746668" sldId="2146846446"/>
            <ac:spMk id="34" creationId="{429672F5-476D-2F7B-61D5-DEED77837F31}"/>
          </ac:spMkLst>
        </pc:spChg>
        <pc:spChg chg="del">
          <ac:chgData name="Kaileen Cain" userId="21167d2d-fdf2-4320-ae3a-272888c89590" providerId="ADAL" clId="{9CBDC745-3E83-4713-9CAD-16079D02FD91}" dt="2024-04-30T14:39:32.607" v="2" actId="478"/>
          <ac:spMkLst>
            <pc:docMk/>
            <pc:sldMk cId="1009746668" sldId="2146846446"/>
            <ac:spMk id="35" creationId="{5BF65187-E0AA-F480-0432-D9B72462A79F}"/>
          </ac:spMkLst>
        </pc:spChg>
        <pc:spChg chg="del">
          <ac:chgData name="Kaileen Cain" userId="21167d2d-fdf2-4320-ae3a-272888c89590" providerId="ADAL" clId="{9CBDC745-3E83-4713-9CAD-16079D02FD91}" dt="2024-04-30T14:39:32.607" v="2" actId="478"/>
          <ac:spMkLst>
            <pc:docMk/>
            <pc:sldMk cId="1009746668" sldId="2146846446"/>
            <ac:spMk id="36" creationId="{9924FB4D-F4A3-34E9-8DFF-455F615C6EA9}"/>
          </ac:spMkLst>
        </pc:spChg>
        <pc:spChg chg="del">
          <ac:chgData name="Kaileen Cain" userId="21167d2d-fdf2-4320-ae3a-272888c89590" providerId="ADAL" clId="{9CBDC745-3E83-4713-9CAD-16079D02FD91}" dt="2024-04-30T14:39:32.607" v="2" actId="478"/>
          <ac:spMkLst>
            <pc:docMk/>
            <pc:sldMk cId="1009746668" sldId="2146846446"/>
            <ac:spMk id="37" creationId="{9BD0C7E4-A7A6-FCD7-A9F6-275BBC603EF2}"/>
          </ac:spMkLst>
        </pc:spChg>
        <pc:spChg chg="del">
          <ac:chgData name="Kaileen Cain" userId="21167d2d-fdf2-4320-ae3a-272888c89590" providerId="ADAL" clId="{9CBDC745-3E83-4713-9CAD-16079D02FD91}" dt="2024-04-30T14:39:32.607" v="2" actId="478"/>
          <ac:spMkLst>
            <pc:docMk/>
            <pc:sldMk cId="1009746668" sldId="2146846446"/>
            <ac:spMk id="38" creationId="{1705E055-B49D-F618-31AE-20E659DF2E55}"/>
          </ac:spMkLst>
        </pc:spChg>
        <pc:spChg chg="del">
          <ac:chgData name="Kaileen Cain" userId="21167d2d-fdf2-4320-ae3a-272888c89590" providerId="ADAL" clId="{9CBDC745-3E83-4713-9CAD-16079D02FD91}" dt="2024-04-30T14:39:32.607" v="2" actId="478"/>
          <ac:spMkLst>
            <pc:docMk/>
            <pc:sldMk cId="1009746668" sldId="2146846446"/>
            <ac:spMk id="39" creationId="{E2BE0E4D-9593-2736-FFA8-DD7F25B22385}"/>
          </ac:spMkLst>
        </pc:spChg>
        <pc:spChg chg="mod">
          <ac:chgData name="Kaileen Cain" userId="21167d2d-fdf2-4320-ae3a-272888c89590" providerId="ADAL" clId="{9CBDC745-3E83-4713-9CAD-16079D02FD91}" dt="2024-04-30T14:45:32.620" v="62" actId="20577"/>
          <ac:spMkLst>
            <pc:docMk/>
            <pc:sldMk cId="1009746668" sldId="2146846446"/>
            <ac:spMk id="58" creationId="{6B0920C8-9956-C4FE-17DF-853D6952CEF5}"/>
          </ac:spMkLst>
        </pc:spChg>
        <pc:grpChg chg="add del mod">
          <ac:chgData name="Kaileen Cain" userId="21167d2d-fdf2-4320-ae3a-272888c89590" providerId="ADAL" clId="{9CBDC745-3E83-4713-9CAD-16079D02FD91}" dt="2024-04-30T14:43:30.101" v="22" actId="165"/>
          <ac:grpSpMkLst>
            <pc:docMk/>
            <pc:sldMk cId="1009746668" sldId="2146846446"/>
            <ac:grpSpMk id="13" creationId="{70E39D2B-E78C-155A-C32B-7E79695F692E}"/>
          </ac:grpSpMkLst>
        </pc:grpChg>
        <pc:picChg chg="del">
          <ac:chgData name="Kaileen Cain" userId="21167d2d-fdf2-4320-ae3a-272888c89590" providerId="ADAL" clId="{9CBDC745-3E83-4713-9CAD-16079D02FD91}" dt="2024-04-30T14:39:32.607" v="2" actId="478"/>
          <ac:picMkLst>
            <pc:docMk/>
            <pc:sldMk cId="1009746668" sldId="2146846446"/>
            <ac:picMk id="4" creationId="{0A1418DA-156E-8963-904A-4D9B2DE68B2B}"/>
          </ac:picMkLst>
        </pc:picChg>
        <pc:picChg chg="del">
          <ac:chgData name="Kaileen Cain" userId="21167d2d-fdf2-4320-ae3a-272888c89590" providerId="ADAL" clId="{9CBDC745-3E83-4713-9CAD-16079D02FD91}" dt="2024-04-30T14:39:32.607" v="2" actId="478"/>
          <ac:picMkLst>
            <pc:docMk/>
            <pc:sldMk cId="1009746668" sldId="2146846446"/>
            <ac:picMk id="6" creationId="{2BCEFA5E-6848-725F-7765-3DA152B3CE54}"/>
          </ac:picMkLst>
        </pc:picChg>
        <pc:picChg chg="del">
          <ac:chgData name="Kaileen Cain" userId="21167d2d-fdf2-4320-ae3a-272888c89590" providerId="ADAL" clId="{9CBDC745-3E83-4713-9CAD-16079D02FD91}" dt="2024-04-30T14:39:32.607" v="2" actId="478"/>
          <ac:picMkLst>
            <pc:docMk/>
            <pc:sldMk cId="1009746668" sldId="2146846446"/>
            <ac:picMk id="8" creationId="{497344A0-609A-3018-CE3D-97301E24818B}"/>
          </ac:picMkLst>
        </pc:picChg>
        <pc:picChg chg="del">
          <ac:chgData name="Kaileen Cain" userId="21167d2d-fdf2-4320-ae3a-272888c89590" providerId="ADAL" clId="{9CBDC745-3E83-4713-9CAD-16079D02FD91}" dt="2024-04-30T14:39:32.607" v="2" actId="478"/>
          <ac:picMkLst>
            <pc:docMk/>
            <pc:sldMk cId="1009746668" sldId="2146846446"/>
            <ac:picMk id="10" creationId="{F2595D8A-D498-EC17-B040-15A818281F46}"/>
          </ac:picMkLst>
        </pc:picChg>
        <pc:picChg chg="add mod topLvl modCrop">
          <ac:chgData name="Kaileen Cain" userId="21167d2d-fdf2-4320-ae3a-272888c89590" providerId="ADAL" clId="{9CBDC745-3E83-4713-9CAD-16079D02FD91}" dt="2024-04-30T14:51:08.825" v="72"/>
          <ac:picMkLst>
            <pc:docMk/>
            <pc:sldMk cId="1009746668" sldId="2146846446"/>
            <ac:picMk id="12" creationId="{6276BF15-17C1-F4E5-498C-A71488A8A771}"/>
          </ac:picMkLst>
        </pc:picChg>
        <pc:picChg chg="mod topLvl">
          <ac:chgData name="Kaileen Cain" userId="21167d2d-fdf2-4320-ae3a-272888c89590" providerId="ADAL" clId="{9CBDC745-3E83-4713-9CAD-16079D02FD91}" dt="2024-04-30T14:50:45.452" v="71"/>
          <ac:picMkLst>
            <pc:docMk/>
            <pc:sldMk cId="1009746668" sldId="2146846446"/>
            <ac:picMk id="14" creationId="{7F13565D-00E3-4503-25E1-194909AC147C}"/>
          </ac:picMkLst>
        </pc:picChg>
        <pc:picChg chg="del">
          <ac:chgData name="Kaileen Cain" userId="21167d2d-fdf2-4320-ae3a-272888c89590" providerId="ADAL" clId="{9CBDC745-3E83-4713-9CAD-16079D02FD91}" dt="2024-04-30T14:39:32.607" v="2" actId="478"/>
          <ac:picMkLst>
            <pc:docMk/>
            <pc:sldMk cId="1009746668" sldId="2146846446"/>
            <ac:picMk id="15" creationId="{5727B2AF-4F14-9F66-9D9A-06F6957D241A}"/>
          </ac:picMkLst>
        </pc:picChg>
        <pc:picChg chg="del">
          <ac:chgData name="Kaileen Cain" userId="21167d2d-fdf2-4320-ae3a-272888c89590" providerId="ADAL" clId="{9CBDC745-3E83-4713-9CAD-16079D02FD91}" dt="2024-04-30T14:39:32.607" v="2" actId="478"/>
          <ac:picMkLst>
            <pc:docMk/>
            <pc:sldMk cId="1009746668" sldId="2146846446"/>
            <ac:picMk id="17" creationId="{B4902944-723C-6607-E8DB-D84F746ED882}"/>
          </ac:picMkLst>
        </pc:picChg>
        <pc:picChg chg="del">
          <ac:chgData name="Kaileen Cain" userId="21167d2d-fdf2-4320-ae3a-272888c89590" providerId="ADAL" clId="{9CBDC745-3E83-4713-9CAD-16079D02FD91}" dt="2024-04-30T14:39:32.607" v="2" actId="478"/>
          <ac:picMkLst>
            <pc:docMk/>
            <pc:sldMk cId="1009746668" sldId="2146846446"/>
            <ac:picMk id="19" creationId="{A922A9EE-BCCA-7600-3696-BE8FA86F8655}"/>
          </ac:picMkLst>
        </pc:picChg>
        <pc:picChg chg="del">
          <ac:chgData name="Kaileen Cain" userId="21167d2d-fdf2-4320-ae3a-272888c89590" providerId="ADAL" clId="{9CBDC745-3E83-4713-9CAD-16079D02FD91}" dt="2024-04-30T14:39:32.607" v="2" actId="478"/>
          <ac:picMkLst>
            <pc:docMk/>
            <pc:sldMk cId="1009746668" sldId="2146846446"/>
            <ac:picMk id="21" creationId="{A0F03FE5-D0E2-F22C-4D59-48F0A0AD6206}"/>
          </ac:picMkLst>
        </pc:picChg>
        <pc:picChg chg="add mod">
          <ac:chgData name="Kaileen Cain" userId="21167d2d-fdf2-4320-ae3a-272888c89590" providerId="ADAL" clId="{9CBDC745-3E83-4713-9CAD-16079D02FD91}" dt="2024-04-30T14:57:11.604" v="246" actId="1076"/>
          <ac:picMkLst>
            <pc:docMk/>
            <pc:sldMk cId="1009746668" sldId="2146846446"/>
            <ac:picMk id="22" creationId="{90D735FD-9389-A81D-1A41-D2609330589B}"/>
          </ac:picMkLst>
        </pc:picChg>
        <pc:picChg chg="del">
          <ac:chgData name="Kaileen Cain" userId="21167d2d-fdf2-4320-ae3a-272888c89590" providerId="ADAL" clId="{9CBDC745-3E83-4713-9CAD-16079D02FD91}" dt="2024-04-30T14:39:32.607" v="2" actId="478"/>
          <ac:picMkLst>
            <pc:docMk/>
            <pc:sldMk cId="1009746668" sldId="2146846446"/>
            <ac:picMk id="23" creationId="{CD94CF10-2244-0F29-CF33-2F9F9210852D}"/>
          </ac:picMkLst>
        </pc:picChg>
        <pc:picChg chg="del">
          <ac:chgData name="Kaileen Cain" userId="21167d2d-fdf2-4320-ae3a-272888c89590" providerId="ADAL" clId="{9CBDC745-3E83-4713-9CAD-16079D02FD91}" dt="2024-04-30T14:39:32.607" v="2" actId="478"/>
          <ac:picMkLst>
            <pc:docMk/>
            <pc:sldMk cId="1009746668" sldId="2146846446"/>
            <ac:picMk id="27" creationId="{491E1E13-EE9E-A828-849F-2B53F6F1FC23}"/>
          </ac:picMkLst>
        </pc:picChg>
        <pc:picChg chg="del">
          <ac:chgData name="Kaileen Cain" userId="21167d2d-fdf2-4320-ae3a-272888c89590" providerId="ADAL" clId="{9CBDC745-3E83-4713-9CAD-16079D02FD91}" dt="2024-04-30T14:47:45.351" v="68" actId="478"/>
          <ac:picMkLst>
            <pc:docMk/>
            <pc:sldMk cId="1009746668" sldId="2146846446"/>
            <ac:picMk id="53" creationId="{C333F6F5-6458-6C3F-72F5-AB4BF35B771C}"/>
          </ac:picMkLst>
        </pc:picChg>
      </pc:sldChg>
    </pc:docChg>
  </pc:docChgLst>
  <pc:docChgLst>
    <pc:chgData name="Leah Montner Dixon" userId="d5b2ae9e-9213-4442-b7df-4db8cbe51e5d" providerId="ADAL" clId="{8B513A12-7A6B-4082-BF90-DAA9D7F95902}"/>
    <pc:docChg chg="undo redo custSel addSld delSld modSld modMainMaster">
      <pc:chgData name="Leah Montner Dixon" userId="d5b2ae9e-9213-4442-b7df-4db8cbe51e5d" providerId="ADAL" clId="{8B513A12-7A6B-4082-BF90-DAA9D7F95902}" dt="2024-04-30T21:08:54.967" v="1163"/>
      <pc:docMkLst>
        <pc:docMk/>
      </pc:docMkLst>
      <pc:sldChg chg="del modTransition">
        <pc:chgData name="Leah Montner Dixon" userId="d5b2ae9e-9213-4442-b7df-4db8cbe51e5d" providerId="ADAL" clId="{8B513A12-7A6B-4082-BF90-DAA9D7F95902}" dt="2024-04-30T20:40:23.657" v="414" actId="47"/>
        <pc:sldMkLst>
          <pc:docMk/>
          <pc:sldMk cId="3795826603" sldId="287"/>
        </pc:sldMkLst>
      </pc:sldChg>
      <pc:sldChg chg="addSp delSp modSp mod modTransition modAnim">
        <pc:chgData name="Leah Montner Dixon" userId="d5b2ae9e-9213-4442-b7df-4db8cbe51e5d" providerId="ADAL" clId="{8B513A12-7A6B-4082-BF90-DAA9D7F95902}" dt="2024-04-30T21:06:52.346" v="1137"/>
        <pc:sldMkLst>
          <pc:docMk/>
          <pc:sldMk cId="825005324" sldId="2144328235"/>
        </pc:sldMkLst>
        <pc:spChg chg="add mod">
          <ac:chgData name="Leah Montner Dixon" userId="d5b2ae9e-9213-4442-b7df-4db8cbe51e5d" providerId="ADAL" clId="{8B513A12-7A6B-4082-BF90-DAA9D7F95902}" dt="2024-04-30T21:03:18.798" v="1022" actId="20577"/>
          <ac:spMkLst>
            <pc:docMk/>
            <pc:sldMk cId="825005324" sldId="2144328235"/>
            <ac:spMk id="2" creationId="{7B54D107-BE27-63A1-642B-E7A8004ADF92}"/>
          </ac:spMkLst>
        </pc:spChg>
        <pc:spChg chg="del">
          <ac:chgData name="Leah Montner Dixon" userId="d5b2ae9e-9213-4442-b7df-4db8cbe51e5d" providerId="ADAL" clId="{8B513A12-7A6B-4082-BF90-DAA9D7F95902}" dt="2024-04-30T14:22:12.700" v="165" actId="478"/>
          <ac:spMkLst>
            <pc:docMk/>
            <pc:sldMk cId="825005324" sldId="2144328235"/>
            <ac:spMk id="3" creationId="{C9070E1C-F0E5-9A62-4EA1-D54B15951855}"/>
          </ac:spMkLst>
        </pc:spChg>
        <pc:spChg chg="del">
          <ac:chgData name="Leah Montner Dixon" userId="d5b2ae9e-9213-4442-b7df-4db8cbe51e5d" providerId="ADAL" clId="{8B513A12-7A6B-4082-BF90-DAA9D7F95902}" dt="2024-04-30T14:28:16.585" v="190" actId="478"/>
          <ac:spMkLst>
            <pc:docMk/>
            <pc:sldMk cId="825005324" sldId="2144328235"/>
            <ac:spMk id="4" creationId="{2169FF9D-39DA-C676-3832-6A1849FD0270}"/>
          </ac:spMkLst>
        </pc:spChg>
        <pc:spChg chg="add mod">
          <ac:chgData name="Leah Montner Dixon" userId="d5b2ae9e-9213-4442-b7df-4db8cbe51e5d" providerId="ADAL" clId="{8B513A12-7A6B-4082-BF90-DAA9D7F95902}" dt="2024-04-30T21:06:41.262" v="1129"/>
          <ac:spMkLst>
            <pc:docMk/>
            <pc:sldMk cId="825005324" sldId="2144328235"/>
            <ac:spMk id="5" creationId="{ED215A64-E819-D7F9-03EE-01358057F8C5}"/>
          </ac:spMkLst>
        </pc:spChg>
        <pc:spChg chg="add mod">
          <ac:chgData name="Leah Montner Dixon" userId="d5b2ae9e-9213-4442-b7df-4db8cbe51e5d" providerId="ADAL" clId="{8B513A12-7A6B-4082-BF90-DAA9D7F95902}" dt="2024-04-30T21:06:41.262" v="1129"/>
          <ac:spMkLst>
            <pc:docMk/>
            <pc:sldMk cId="825005324" sldId="2144328235"/>
            <ac:spMk id="6" creationId="{CC8AB393-ADCB-B477-319A-0F97697D2409}"/>
          </ac:spMkLst>
        </pc:spChg>
        <pc:spChg chg="del">
          <ac:chgData name="Leah Montner Dixon" userId="d5b2ae9e-9213-4442-b7df-4db8cbe51e5d" providerId="ADAL" clId="{8B513A12-7A6B-4082-BF90-DAA9D7F95902}" dt="2024-04-30T14:22:12.700" v="165" actId="478"/>
          <ac:spMkLst>
            <pc:docMk/>
            <pc:sldMk cId="825005324" sldId="2144328235"/>
            <ac:spMk id="6" creationId="{E45629A8-AD6C-9CFE-3E5D-C060DA9A9714}"/>
          </ac:spMkLst>
        </pc:spChg>
        <pc:spChg chg="add mod">
          <ac:chgData name="Leah Montner Dixon" userId="d5b2ae9e-9213-4442-b7df-4db8cbe51e5d" providerId="ADAL" clId="{8B513A12-7A6B-4082-BF90-DAA9D7F95902}" dt="2024-04-30T21:06:41.262" v="1129"/>
          <ac:spMkLst>
            <pc:docMk/>
            <pc:sldMk cId="825005324" sldId="2144328235"/>
            <ac:spMk id="7" creationId="{761D065E-E0A3-729B-4585-A199D7FF9B83}"/>
          </ac:spMkLst>
        </pc:spChg>
        <pc:spChg chg="add mod">
          <ac:chgData name="Leah Montner Dixon" userId="d5b2ae9e-9213-4442-b7df-4db8cbe51e5d" providerId="ADAL" clId="{8B513A12-7A6B-4082-BF90-DAA9D7F95902}" dt="2024-04-30T21:06:41.262" v="1129"/>
          <ac:spMkLst>
            <pc:docMk/>
            <pc:sldMk cId="825005324" sldId="2144328235"/>
            <ac:spMk id="8" creationId="{79AC240E-2BDE-B78A-FE10-8842FEA3E5CB}"/>
          </ac:spMkLst>
        </pc:spChg>
        <pc:spChg chg="del">
          <ac:chgData name="Leah Montner Dixon" userId="d5b2ae9e-9213-4442-b7df-4db8cbe51e5d" providerId="ADAL" clId="{8B513A12-7A6B-4082-BF90-DAA9D7F95902}" dt="2024-04-30T14:28:18.405" v="191" actId="478"/>
          <ac:spMkLst>
            <pc:docMk/>
            <pc:sldMk cId="825005324" sldId="2144328235"/>
            <ac:spMk id="8" creationId="{C8C88E02-F6D0-44F0-B46B-CFF324F72288}"/>
          </ac:spMkLst>
        </pc:spChg>
        <pc:spChg chg="add mod">
          <ac:chgData name="Leah Montner Dixon" userId="d5b2ae9e-9213-4442-b7df-4db8cbe51e5d" providerId="ADAL" clId="{8B513A12-7A6B-4082-BF90-DAA9D7F95902}" dt="2024-04-30T14:22:12.976" v="166"/>
          <ac:spMkLst>
            <pc:docMk/>
            <pc:sldMk cId="825005324" sldId="2144328235"/>
            <ac:spMk id="10" creationId="{CD36ABEF-4E97-F0C9-2CDF-58E4CFFE3B94}"/>
          </ac:spMkLst>
        </pc:spChg>
        <pc:spChg chg="add mod">
          <ac:chgData name="Leah Montner Dixon" userId="d5b2ae9e-9213-4442-b7df-4db8cbe51e5d" providerId="ADAL" clId="{8B513A12-7A6B-4082-BF90-DAA9D7F95902}" dt="2024-04-30T14:22:12.976" v="166"/>
          <ac:spMkLst>
            <pc:docMk/>
            <pc:sldMk cId="825005324" sldId="2144328235"/>
            <ac:spMk id="11" creationId="{8E72F2E0-07F9-0063-2E12-6F44A8D90C13}"/>
          </ac:spMkLst>
        </pc:spChg>
        <pc:spChg chg="del mod">
          <ac:chgData name="Leah Montner Dixon" userId="d5b2ae9e-9213-4442-b7df-4db8cbe51e5d" providerId="ADAL" clId="{8B513A12-7A6B-4082-BF90-DAA9D7F95902}" dt="2024-04-30T14:28:16.585" v="190" actId="478"/>
          <ac:spMkLst>
            <pc:docMk/>
            <pc:sldMk cId="825005324" sldId="2144328235"/>
            <ac:spMk id="12" creationId="{FCBDB492-9443-3D4A-8E9D-B3CECB95DCD7}"/>
          </ac:spMkLst>
        </pc:spChg>
        <pc:spChg chg="del">
          <ac:chgData name="Leah Montner Dixon" userId="d5b2ae9e-9213-4442-b7df-4db8cbe51e5d" providerId="ADAL" clId="{8B513A12-7A6B-4082-BF90-DAA9D7F95902}" dt="2024-04-30T14:28:16.585" v="190" actId="478"/>
          <ac:spMkLst>
            <pc:docMk/>
            <pc:sldMk cId="825005324" sldId="2144328235"/>
            <ac:spMk id="13" creationId="{1AB4DDAD-DECD-65F6-00FF-40FA02C91F96}"/>
          </ac:spMkLst>
        </pc:spChg>
        <pc:spChg chg="add mod ord">
          <ac:chgData name="Leah Montner Dixon" userId="d5b2ae9e-9213-4442-b7df-4db8cbe51e5d" providerId="ADAL" clId="{8B513A12-7A6B-4082-BF90-DAA9D7F95902}" dt="2024-04-30T14:28:20.559" v="193" actId="167"/>
          <ac:spMkLst>
            <pc:docMk/>
            <pc:sldMk cId="825005324" sldId="2144328235"/>
            <ac:spMk id="15" creationId="{A1FA0474-D004-6FD8-F66D-5FE080921F3F}"/>
          </ac:spMkLst>
        </pc:spChg>
        <pc:spChg chg="del">
          <ac:chgData name="Leah Montner Dixon" userId="d5b2ae9e-9213-4442-b7df-4db8cbe51e5d" providerId="ADAL" clId="{8B513A12-7A6B-4082-BF90-DAA9D7F95902}" dt="2024-04-30T14:28:16.585" v="190" actId="478"/>
          <ac:spMkLst>
            <pc:docMk/>
            <pc:sldMk cId="825005324" sldId="2144328235"/>
            <ac:spMk id="16" creationId="{0F1E43E9-670D-4C29-A239-358453865679}"/>
          </ac:spMkLst>
        </pc:spChg>
        <pc:spChg chg="add del mod ord">
          <ac:chgData name="Leah Montner Dixon" userId="d5b2ae9e-9213-4442-b7df-4db8cbe51e5d" providerId="ADAL" clId="{8B513A12-7A6B-4082-BF90-DAA9D7F95902}" dt="2024-04-30T21:06:40.950" v="1128" actId="478"/>
          <ac:spMkLst>
            <pc:docMk/>
            <pc:sldMk cId="825005324" sldId="2144328235"/>
            <ac:spMk id="17" creationId="{B8045BE8-E727-AD52-AC80-2EB7631DD910}"/>
          </ac:spMkLst>
        </pc:spChg>
        <pc:spChg chg="del">
          <ac:chgData name="Leah Montner Dixon" userId="d5b2ae9e-9213-4442-b7df-4db8cbe51e5d" providerId="ADAL" clId="{8B513A12-7A6B-4082-BF90-DAA9D7F95902}" dt="2024-04-30T14:28:16.585" v="190" actId="478"/>
          <ac:spMkLst>
            <pc:docMk/>
            <pc:sldMk cId="825005324" sldId="2144328235"/>
            <ac:spMk id="18" creationId="{20F0BFC5-26B4-2B36-5995-2E6EC2747994}"/>
          </ac:spMkLst>
        </pc:spChg>
        <pc:spChg chg="del">
          <ac:chgData name="Leah Montner Dixon" userId="d5b2ae9e-9213-4442-b7df-4db8cbe51e5d" providerId="ADAL" clId="{8B513A12-7A6B-4082-BF90-DAA9D7F95902}" dt="2024-04-30T14:28:16.585" v="190" actId="478"/>
          <ac:spMkLst>
            <pc:docMk/>
            <pc:sldMk cId="825005324" sldId="2144328235"/>
            <ac:spMk id="19" creationId="{9A9D1BF6-AD8F-A195-13CB-C33FB4A5BA6F}"/>
          </ac:spMkLst>
        </pc:spChg>
        <pc:spChg chg="del">
          <ac:chgData name="Leah Montner Dixon" userId="d5b2ae9e-9213-4442-b7df-4db8cbe51e5d" providerId="ADAL" clId="{8B513A12-7A6B-4082-BF90-DAA9D7F95902}" dt="2024-04-30T14:28:16.585" v="190" actId="478"/>
          <ac:spMkLst>
            <pc:docMk/>
            <pc:sldMk cId="825005324" sldId="2144328235"/>
            <ac:spMk id="20" creationId="{601DE142-DF5A-F541-10BD-1910191A20F2}"/>
          </ac:spMkLst>
        </pc:spChg>
        <pc:spChg chg="del">
          <ac:chgData name="Leah Montner Dixon" userId="d5b2ae9e-9213-4442-b7df-4db8cbe51e5d" providerId="ADAL" clId="{8B513A12-7A6B-4082-BF90-DAA9D7F95902}" dt="2024-04-30T14:28:16.585" v="190" actId="478"/>
          <ac:spMkLst>
            <pc:docMk/>
            <pc:sldMk cId="825005324" sldId="2144328235"/>
            <ac:spMk id="21" creationId="{6791D92D-59DF-41E4-859F-90D25F306478}"/>
          </ac:spMkLst>
        </pc:spChg>
        <pc:spChg chg="del">
          <ac:chgData name="Leah Montner Dixon" userId="d5b2ae9e-9213-4442-b7df-4db8cbe51e5d" providerId="ADAL" clId="{8B513A12-7A6B-4082-BF90-DAA9D7F95902}" dt="2024-04-30T14:28:16.585" v="190" actId="478"/>
          <ac:spMkLst>
            <pc:docMk/>
            <pc:sldMk cId="825005324" sldId="2144328235"/>
            <ac:spMk id="22" creationId="{DB1EDD5C-2A5D-85D2-3211-E95F5E01AA93}"/>
          </ac:spMkLst>
        </pc:spChg>
        <pc:spChg chg="del">
          <ac:chgData name="Leah Montner Dixon" userId="d5b2ae9e-9213-4442-b7df-4db8cbe51e5d" providerId="ADAL" clId="{8B513A12-7A6B-4082-BF90-DAA9D7F95902}" dt="2024-04-30T14:28:18.405" v="191" actId="478"/>
          <ac:spMkLst>
            <pc:docMk/>
            <pc:sldMk cId="825005324" sldId="2144328235"/>
            <ac:spMk id="24" creationId="{F68C0F03-9474-9040-939B-6BF3B371AB31}"/>
          </ac:spMkLst>
        </pc:spChg>
        <pc:spChg chg="add mod ord">
          <ac:chgData name="Leah Montner Dixon" userId="d5b2ae9e-9213-4442-b7df-4db8cbe51e5d" providerId="ADAL" clId="{8B513A12-7A6B-4082-BF90-DAA9D7F95902}" dt="2024-04-30T20:43:55.957" v="417" actId="20577"/>
          <ac:spMkLst>
            <pc:docMk/>
            <pc:sldMk cId="825005324" sldId="2144328235"/>
            <ac:spMk id="25" creationId="{C71BF6B5-BFC3-BADA-6D1D-5B715D4C86D2}"/>
          </ac:spMkLst>
        </pc:spChg>
        <pc:spChg chg="add del mod ord">
          <ac:chgData name="Leah Montner Dixon" userId="d5b2ae9e-9213-4442-b7df-4db8cbe51e5d" providerId="ADAL" clId="{8B513A12-7A6B-4082-BF90-DAA9D7F95902}" dt="2024-04-30T21:06:40.950" v="1128" actId="478"/>
          <ac:spMkLst>
            <pc:docMk/>
            <pc:sldMk cId="825005324" sldId="2144328235"/>
            <ac:spMk id="27" creationId="{645C84E9-02F2-AC41-8B3C-07A353156376}"/>
          </ac:spMkLst>
        </pc:spChg>
        <pc:spChg chg="add del mod ord">
          <ac:chgData name="Leah Montner Dixon" userId="d5b2ae9e-9213-4442-b7df-4db8cbe51e5d" providerId="ADAL" clId="{8B513A12-7A6B-4082-BF90-DAA9D7F95902}" dt="2024-04-30T21:06:40.950" v="1128" actId="478"/>
          <ac:spMkLst>
            <pc:docMk/>
            <pc:sldMk cId="825005324" sldId="2144328235"/>
            <ac:spMk id="29" creationId="{C8137D1E-CCAB-E620-D0B7-349719841E4E}"/>
          </ac:spMkLst>
        </pc:spChg>
        <pc:spChg chg="add del mod ord">
          <ac:chgData name="Leah Montner Dixon" userId="d5b2ae9e-9213-4442-b7df-4db8cbe51e5d" providerId="ADAL" clId="{8B513A12-7A6B-4082-BF90-DAA9D7F95902}" dt="2024-04-30T21:06:40.950" v="1128" actId="478"/>
          <ac:spMkLst>
            <pc:docMk/>
            <pc:sldMk cId="825005324" sldId="2144328235"/>
            <ac:spMk id="31" creationId="{3D18C2C5-84C9-0EAB-E254-13BFB18D76D9}"/>
          </ac:spMkLst>
        </pc:spChg>
        <pc:spChg chg="add mod ord">
          <ac:chgData name="Leah Montner Dixon" userId="d5b2ae9e-9213-4442-b7df-4db8cbe51e5d" providerId="ADAL" clId="{8B513A12-7A6B-4082-BF90-DAA9D7F95902}" dt="2024-04-30T14:28:20.559" v="193" actId="167"/>
          <ac:spMkLst>
            <pc:docMk/>
            <pc:sldMk cId="825005324" sldId="2144328235"/>
            <ac:spMk id="32" creationId="{D479C285-8459-A853-B99F-DA7CF2ABB031}"/>
          </ac:spMkLst>
        </pc:spChg>
        <pc:spChg chg="add mod ord">
          <ac:chgData name="Leah Montner Dixon" userId="d5b2ae9e-9213-4442-b7df-4db8cbe51e5d" providerId="ADAL" clId="{8B513A12-7A6B-4082-BF90-DAA9D7F95902}" dt="2024-04-30T14:28:20.559" v="193" actId="167"/>
          <ac:spMkLst>
            <pc:docMk/>
            <pc:sldMk cId="825005324" sldId="2144328235"/>
            <ac:spMk id="33" creationId="{609B351B-1D3F-979E-5785-AA1117058A92}"/>
          </ac:spMkLst>
        </pc:spChg>
        <pc:spChg chg="add del mod ord">
          <ac:chgData name="Leah Montner Dixon" userId="d5b2ae9e-9213-4442-b7df-4db8cbe51e5d" providerId="ADAL" clId="{8B513A12-7A6B-4082-BF90-DAA9D7F95902}" dt="2024-04-30T21:06:40.950" v="1128" actId="478"/>
          <ac:spMkLst>
            <pc:docMk/>
            <pc:sldMk cId="825005324" sldId="2144328235"/>
            <ac:spMk id="34" creationId="{665EBB17-A0E1-2CD0-F5FE-D154029BEDBE}"/>
          </ac:spMkLst>
        </pc:spChg>
        <pc:spChg chg="add mod ord">
          <ac:chgData name="Leah Montner Dixon" userId="d5b2ae9e-9213-4442-b7df-4db8cbe51e5d" providerId="ADAL" clId="{8B513A12-7A6B-4082-BF90-DAA9D7F95902}" dt="2024-04-30T14:28:20.559" v="193" actId="167"/>
          <ac:spMkLst>
            <pc:docMk/>
            <pc:sldMk cId="825005324" sldId="2144328235"/>
            <ac:spMk id="35" creationId="{92575651-F509-2161-9B0A-1340A2C409A1}"/>
          </ac:spMkLst>
        </pc:spChg>
        <pc:picChg chg="del">
          <ac:chgData name="Leah Montner Dixon" userId="d5b2ae9e-9213-4442-b7df-4db8cbe51e5d" providerId="ADAL" clId="{8B513A12-7A6B-4082-BF90-DAA9D7F95902}" dt="2024-04-30T14:22:12.700" v="165" actId="478"/>
          <ac:picMkLst>
            <pc:docMk/>
            <pc:sldMk cId="825005324" sldId="2144328235"/>
            <ac:picMk id="2" creationId="{6E321005-E4A0-2A53-9F80-30A2B8F9CF25}"/>
          </ac:picMkLst>
        </pc:picChg>
        <pc:picChg chg="add del mod">
          <ac:chgData name="Leah Montner Dixon" userId="d5b2ae9e-9213-4442-b7df-4db8cbe51e5d" providerId="ADAL" clId="{8B513A12-7A6B-4082-BF90-DAA9D7F95902}" dt="2024-04-30T21:06:40.950" v="1128" actId="478"/>
          <ac:picMkLst>
            <pc:docMk/>
            <pc:sldMk cId="825005324" sldId="2144328235"/>
            <ac:picMk id="4" creationId="{DE061729-4200-2339-2A77-F11BD764560F}"/>
          </ac:picMkLst>
        </pc:picChg>
        <pc:picChg chg="del">
          <ac:chgData name="Leah Montner Dixon" userId="d5b2ae9e-9213-4442-b7df-4db8cbe51e5d" providerId="ADAL" clId="{8B513A12-7A6B-4082-BF90-DAA9D7F95902}" dt="2024-04-30T14:28:16.585" v="190" actId="478"/>
          <ac:picMkLst>
            <pc:docMk/>
            <pc:sldMk cId="825005324" sldId="2144328235"/>
            <ac:picMk id="5" creationId="{7A363369-53E1-3955-9B37-92143A8F969D}"/>
          </ac:picMkLst>
        </pc:picChg>
        <pc:picChg chg="del">
          <ac:chgData name="Leah Montner Dixon" userId="d5b2ae9e-9213-4442-b7df-4db8cbe51e5d" providerId="ADAL" clId="{8B513A12-7A6B-4082-BF90-DAA9D7F95902}" dt="2024-04-30T14:28:16.585" v="190" actId="478"/>
          <ac:picMkLst>
            <pc:docMk/>
            <pc:sldMk cId="825005324" sldId="2144328235"/>
            <ac:picMk id="7" creationId="{753553E0-698B-B5C1-C198-8993E54C6480}"/>
          </ac:picMkLst>
        </pc:picChg>
        <pc:picChg chg="add mod">
          <ac:chgData name="Leah Montner Dixon" userId="d5b2ae9e-9213-4442-b7df-4db8cbe51e5d" providerId="ADAL" clId="{8B513A12-7A6B-4082-BF90-DAA9D7F95902}" dt="2024-04-30T14:22:12.976" v="166"/>
          <ac:picMkLst>
            <pc:docMk/>
            <pc:sldMk cId="825005324" sldId="2144328235"/>
            <ac:picMk id="9" creationId="{EF0D8A4D-3F14-8440-B318-33C5EDEE537D}"/>
          </ac:picMkLst>
        </pc:picChg>
        <pc:picChg chg="add mod">
          <ac:chgData name="Leah Montner Dixon" userId="d5b2ae9e-9213-4442-b7df-4db8cbe51e5d" providerId="ADAL" clId="{8B513A12-7A6B-4082-BF90-DAA9D7F95902}" dt="2024-04-30T21:06:41.262" v="1129"/>
          <ac:picMkLst>
            <pc:docMk/>
            <pc:sldMk cId="825005324" sldId="2144328235"/>
            <ac:picMk id="12" creationId="{9EB9913D-09B8-B62A-C6EA-652057B7F6FA}"/>
          </ac:picMkLst>
        </pc:picChg>
        <pc:picChg chg="add mod">
          <ac:chgData name="Leah Montner Dixon" userId="d5b2ae9e-9213-4442-b7df-4db8cbe51e5d" providerId="ADAL" clId="{8B513A12-7A6B-4082-BF90-DAA9D7F95902}" dt="2024-04-30T21:06:41.262" v="1129"/>
          <ac:picMkLst>
            <pc:docMk/>
            <pc:sldMk cId="825005324" sldId="2144328235"/>
            <ac:picMk id="13" creationId="{EB05319B-EC35-97CA-EA88-E241B56931C7}"/>
          </ac:picMkLst>
        </pc:picChg>
        <pc:picChg chg="add mod">
          <ac:chgData name="Leah Montner Dixon" userId="d5b2ae9e-9213-4442-b7df-4db8cbe51e5d" providerId="ADAL" clId="{8B513A12-7A6B-4082-BF90-DAA9D7F95902}" dt="2024-04-30T21:06:41.262" v="1129"/>
          <ac:picMkLst>
            <pc:docMk/>
            <pc:sldMk cId="825005324" sldId="2144328235"/>
            <ac:picMk id="14" creationId="{C5FEAC95-2EA8-6123-E82E-CFBCF3A2C1E6}"/>
          </ac:picMkLst>
        </pc:picChg>
        <pc:picChg chg="del">
          <ac:chgData name="Leah Montner Dixon" userId="d5b2ae9e-9213-4442-b7df-4db8cbe51e5d" providerId="ADAL" clId="{8B513A12-7A6B-4082-BF90-DAA9D7F95902}" dt="2024-04-30T14:28:16.585" v="190" actId="478"/>
          <ac:picMkLst>
            <pc:docMk/>
            <pc:sldMk cId="825005324" sldId="2144328235"/>
            <ac:picMk id="14" creationId="{D2D0B764-C408-D036-0BB4-F56CC7D12B0B}"/>
          </ac:picMkLst>
        </pc:picChg>
        <pc:picChg chg="add mod">
          <ac:chgData name="Leah Montner Dixon" userId="d5b2ae9e-9213-4442-b7df-4db8cbe51e5d" providerId="ADAL" clId="{8B513A12-7A6B-4082-BF90-DAA9D7F95902}" dt="2024-04-30T21:06:41.262" v="1129"/>
          <ac:picMkLst>
            <pc:docMk/>
            <pc:sldMk cId="825005324" sldId="2144328235"/>
            <ac:picMk id="16" creationId="{7EDC2364-FA30-86E8-299F-99AF8C25A777}"/>
          </ac:picMkLst>
        </pc:picChg>
        <pc:picChg chg="del">
          <ac:chgData name="Leah Montner Dixon" userId="d5b2ae9e-9213-4442-b7df-4db8cbe51e5d" providerId="ADAL" clId="{8B513A12-7A6B-4082-BF90-DAA9D7F95902}" dt="2024-04-30T14:28:16.585" v="190" actId="478"/>
          <ac:picMkLst>
            <pc:docMk/>
            <pc:sldMk cId="825005324" sldId="2144328235"/>
            <ac:picMk id="23" creationId="{90FFEEA5-16F9-5909-B296-1903149B0E7B}"/>
          </ac:picMkLst>
        </pc:picChg>
        <pc:picChg chg="del">
          <ac:chgData name="Leah Montner Dixon" userId="d5b2ae9e-9213-4442-b7df-4db8cbe51e5d" providerId="ADAL" clId="{8B513A12-7A6B-4082-BF90-DAA9D7F95902}" dt="2024-04-30T14:28:16.585" v="190" actId="478"/>
          <ac:picMkLst>
            <pc:docMk/>
            <pc:sldMk cId="825005324" sldId="2144328235"/>
            <ac:picMk id="26" creationId="{B5AC9DAD-4DDF-7018-6419-D0956A04D197}"/>
          </ac:picMkLst>
        </pc:picChg>
        <pc:picChg chg="del">
          <ac:chgData name="Leah Montner Dixon" userId="d5b2ae9e-9213-4442-b7df-4db8cbe51e5d" providerId="ADAL" clId="{8B513A12-7A6B-4082-BF90-DAA9D7F95902}" dt="2024-04-30T14:28:16.585" v="190" actId="478"/>
          <ac:picMkLst>
            <pc:docMk/>
            <pc:sldMk cId="825005324" sldId="2144328235"/>
            <ac:picMk id="28" creationId="{C7C29F38-0EE9-476B-B9A0-CCA24873B92F}"/>
          </ac:picMkLst>
        </pc:picChg>
        <pc:picChg chg="del">
          <ac:chgData name="Leah Montner Dixon" userId="d5b2ae9e-9213-4442-b7df-4db8cbe51e5d" providerId="ADAL" clId="{8B513A12-7A6B-4082-BF90-DAA9D7F95902}" dt="2024-04-30T14:28:16.585" v="190" actId="478"/>
          <ac:picMkLst>
            <pc:docMk/>
            <pc:sldMk cId="825005324" sldId="2144328235"/>
            <ac:picMk id="30" creationId="{9AE4C3F1-9910-7200-2D3C-B04995FA52D2}"/>
          </ac:picMkLst>
        </pc:picChg>
        <pc:picChg chg="add del mod ord">
          <ac:chgData name="Leah Montner Dixon" userId="d5b2ae9e-9213-4442-b7df-4db8cbe51e5d" providerId="ADAL" clId="{8B513A12-7A6B-4082-BF90-DAA9D7F95902}" dt="2024-04-30T21:06:40.950" v="1128" actId="478"/>
          <ac:picMkLst>
            <pc:docMk/>
            <pc:sldMk cId="825005324" sldId="2144328235"/>
            <ac:picMk id="36" creationId="{3B029D74-E16C-0270-AC2E-8B1E74BAC8CE}"/>
          </ac:picMkLst>
        </pc:picChg>
        <pc:picChg chg="add del mod ord">
          <ac:chgData name="Leah Montner Dixon" userId="d5b2ae9e-9213-4442-b7df-4db8cbe51e5d" providerId="ADAL" clId="{8B513A12-7A6B-4082-BF90-DAA9D7F95902}" dt="2024-04-30T21:06:40.950" v="1128" actId="478"/>
          <ac:picMkLst>
            <pc:docMk/>
            <pc:sldMk cId="825005324" sldId="2144328235"/>
            <ac:picMk id="37" creationId="{5C11B2B2-96E8-EE08-7CBB-F723326E879E}"/>
          </ac:picMkLst>
        </pc:picChg>
        <pc:picChg chg="add del mod ord">
          <ac:chgData name="Leah Montner Dixon" userId="d5b2ae9e-9213-4442-b7df-4db8cbe51e5d" providerId="ADAL" clId="{8B513A12-7A6B-4082-BF90-DAA9D7F95902}" dt="2024-04-30T21:06:40.950" v="1128" actId="478"/>
          <ac:picMkLst>
            <pc:docMk/>
            <pc:sldMk cId="825005324" sldId="2144328235"/>
            <ac:picMk id="38" creationId="{A7B08FD5-E8B6-6AB7-9A04-C70AF8BBFC26}"/>
          </ac:picMkLst>
        </pc:picChg>
        <pc:picChg chg="add mod ord">
          <ac:chgData name="Leah Montner Dixon" userId="d5b2ae9e-9213-4442-b7df-4db8cbe51e5d" providerId="ADAL" clId="{8B513A12-7A6B-4082-BF90-DAA9D7F95902}" dt="2024-04-30T14:28:20.559" v="193" actId="167"/>
          <ac:picMkLst>
            <pc:docMk/>
            <pc:sldMk cId="825005324" sldId="2144328235"/>
            <ac:picMk id="39" creationId="{F0E88018-7D14-149F-CB96-9334AC8BBB85}"/>
          </ac:picMkLst>
        </pc:picChg>
        <pc:picChg chg="add mod ord">
          <ac:chgData name="Leah Montner Dixon" userId="d5b2ae9e-9213-4442-b7df-4db8cbe51e5d" providerId="ADAL" clId="{8B513A12-7A6B-4082-BF90-DAA9D7F95902}" dt="2024-04-30T14:28:20.559" v="193" actId="167"/>
          <ac:picMkLst>
            <pc:docMk/>
            <pc:sldMk cId="825005324" sldId="2144328235"/>
            <ac:picMk id="40" creationId="{5C363223-7B6F-BCEE-7B62-92CE4F76350D}"/>
          </ac:picMkLst>
        </pc:picChg>
        <pc:picChg chg="add del mod ord">
          <ac:chgData name="Leah Montner Dixon" userId="d5b2ae9e-9213-4442-b7df-4db8cbe51e5d" providerId="ADAL" clId="{8B513A12-7A6B-4082-BF90-DAA9D7F95902}" dt="2024-04-30T21:06:40.950" v="1128" actId="478"/>
          <ac:picMkLst>
            <pc:docMk/>
            <pc:sldMk cId="825005324" sldId="2144328235"/>
            <ac:picMk id="41" creationId="{B59090BC-13A3-1344-ECD2-78EDFCA7E505}"/>
          </ac:picMkLst>
        </pc:picChg>
        <pc:picChg chg="add mod ord">
          <ac:chgData name="Leah Montner Dixon" userId="d5b2ae9e-9213-4442-b7df-4db8cbe51e5d" providerId="ADAL" clId="{8B513A12-7A6B-4082-BF90-DAA9D7F95902}" dt="2024-04-30T14:28:20.559" v="193" actId="167"/>
          <ac:picMkLst>
            <pc:docMk/>
            <pc:sldMk cId="825005324" sldId="2144328235"/>
            <ac:picMk id="42" creationId="{FD6791BC-1CD4-C780-6804-509877FD4D5E}"/>
          </ac:picMkLst>
        </pc:picChg>
      </pc:sldChg>
      <pc:sldChg chg="addSp delSp modSp mod modTransition">
        <pc:chgData name="Leah Montner Dixon" userId="d5b2ae9e-9213-4442-b7df-4db8cbe51e5d" providerId="ADAL" clId="{8B513A12-7A6B-4082-BF90-DAA9D7F95902}" dt="2024-04-30T16:25:31.401" v="368"/>
        <pc:sldMkLst>
          <pc:docMk/>
          <pc:sldMk cId="1761620113" sldId="2144328243"/>
        </pc:sldMkLst>
        <pc:spChg chg="del">
          <ac:chgData name="Leah Montner Dixon" userId="d5b2ae9e-9213-4442-b7df-4db8cbe51e5d" providerId="ADAL" clId="{8B513A12-7A6B-4082-BF90-DAA9D7F95902}" dt="2024-04-30T14:22:34.568" v="177" actId="478"/>
          <ac:spMkLst>
            <pc:docMk/>
            <pc:sldMk cId="1761620113" sldId="2144328243"/>
            <ac:spMk id="4" creationId="{4926C08B-E582-55A2-34C2-9302BB54D830}"/>
          </ac:spMkLst>
        </pc:spChg>
        <pc:spChg chg="del">
          <ac:chgData name="Leah Montner Dixon" userId="d5b2ae9e-9213-4442-b7df-4db8cbe51e5d" providerId="ADAL" clId="{8B513A12-7A6B-4082-BF90-DAA9D7F95902}" dt="2024-04-30T14:22:34.568" v="177" actId="478"/>
          <ac:spMkLst>
            <pc:docMk/>
            <pc:sldMk cId="1761620113" sldId="2144328243"/>
            <ac:spMk id="5" creationId="{ABB4B28E-F5A7-E21E-FDF3-6005C198EF00}"/>
          </ac:spMkLst>
        </pc:spChg>
        <pc:spChg chg="del mod">
          <ac:chgData name="Leah Montner Dixon" userId="d5b2ae9e-9213-4442-b7df-4db8cbe51e5d" providerId="ADAL" clId="{8B513A12-7A6B-4082-BF90-DAA9D7F95902}" dt="2024-04-30T14:35:04.173" v="269" actId="478"/>
          <ac:spMkLst>
            <pc:docMk/>
            <pc:sldMk cId="1761620113" sldId="2144328243"/>
            <ac:spMk id="6" creationId="{3549A433-3D45-E42F-28CE-7C9C796DAA7B}"/>
          </ac:spMkLst>
        </pc:spChg>
        <pc:spChg chg="add mod">
          <ac:chgData name="Leah Montner Dixon" userId="d5b2ae9e-9213-4442-b7df-4db8cbe51e5d" providerId="ADAL" clId="{8B513A12-7A6B-4082-BF90-DAA9D7F95902}" dt="2024-04-30T14:22:34.820" v="178"/>
          <ac:spMkLst>
            <pc:docMk/>
            <pc:sldMk cId="1761620113" sldId="2144328243"/>
            <ac:spMk id="7" creationId="{F19C6E3E-2CF0-5231-718C-F6E040CFEE09}"/>
          </ac:spMkLst>
        </pc:spChg>
        <pc:spChg chg="add mod">
          <ac:chgData name="Leah Montner Dixon" userId="d5b2ae9e-9213-4442-b7df-4db8cbe51e5d" providerId="ADAL" clId="{8B513A12-7A6B-4082-BF90-DAA9D7F95902}" dt="2024-04-30T14:22:34.820" v="178"/>
          <ac:spMkLst>
            <pc:docMk/>
            <pc:sldMk cId="1761620113" sldId="2144328243"/>
            <ac:spMk id="9" creationId="{9D8B1194-B539-9A06-B62D-9BD469224AF7}"/>
          </ac:spMkLst>
        </pc:spChg>
        <pc:spChg chg="add mod">
          <ac:chgData name="Leah Montner Dixon" userId="d5b2ae9e-9213-4442-b7df-4db8cbe51e5d" providerId="ADAL" clId="{8B513A12-7A6B-4082-BF90-DAA9D7F95902}" dt="2024-04-30T14:35:01.800" v="268"/>
          <ac:spMkLst>
            <pc:docMk/>
            <pc:sldMk cId="1761620113" sldId="2144328243"/>
            <ac:spMk id="11" creationId="{A3B0B599-1CFA-4995-9429-32045CCA2CC5}"/>
          </ac:spMkLst>
        </pc:spChg>
        <pc:picChg chg="del">
          <ac:chgData name="Leah Montner Dixon" userId="d5b2ae9e-9213-4442-b7df-4db8cbe51e5d" providerId="ADAL" clId="{8B513A12-7A6B-4082-BF90-DAA9D7F95902}" dt="2024-04-30T14:22:34.568" v="177" actId="478"/>
          <ac:picMkLst>
            <pc:docMk/>
            <pc:sldMk cId="1761620113" sldId="2144328243"/>
            <ac:picMk id="2" creationId="{1F82BA66-0332-1897-B019-14BA9A3FD626}"/>
          </ac:picMkLst>
        </pc:picChg>
        <pc:picChg chg="add mod">
          <ac:chgData name="Leah Montner Dixon" userId="d5b2ae9e-9213-4442-b7df-4db8cbe51e5d" providerId="ADAL" clId="{8B513A12-7A6B-4082-BF90-DAA9D7F95902}" dt="2024-04-30T14:22:34.820" v="178"/>
          <ac:picMkLst>
            <pc:docMk/>
            <pc:sldMk cId="1761620113" sldId="2144328243"/>
            <ac:picMk id="3" creationId="{8A92C67C-2AEA-D2E6-5866-9C8182C7A2E3}"/>
          </ac:picMkLst>
        </pc:picChg>
      </pc:sldChg>
      <pc:sldChg chg="del">
        <pc:chgData name="Leah Montner Dixon" userId="d5b2ae9e-9213-4442-b7df-4db8cbe51e5d" providerId="ADAL" clId="{8B513A12-7A6B-4082-BF90-DAA9D7F95902}" dt="2024-04-30T20:30:04.932" v="406" actId="47"/>
        <pc:sldMkLst>
          <pc:docMk/>
          <pc:sldMk cId="2201738901" sldId="2144328334"/>
        </pc:sldMkLst>
      </pc:sldChg>
      <pc:sldChg chg="addSp delSp modSp mod modTransition">
        <pc:chgData name="Leah Montner Dixon" userId="d5b2ae9e-9213-4442-b7df-4db8cbe51e5d" providerId="ADAL" clId="{8B513A12-7A6B-4082-BF90-DAA9D7F95902}" dt="2024-04-30T16:25:31.401" v="368"/>
        <pc:sldMkLst>
          <pc:docMk/>
          <pc:sldMk cId="2737937539" sldId="2144328334"/>
        </pc:sldMkLst>
        <pc:spChg chg="del">
          <ac:chgData name="Leah Montner Dixon" userId="d5b2ae9e-9213-4442-b7df-4db8cbe51e5d" providerId="ADAL" clId="{8B513A12-7A6B-4082-BF90-DAA9D7F95902}" dt="2024-04-30T14:22:23.026" v="171" actId="478"/>
          <ac:spMkLst>
            <pc:docMk/>
            <pc:sldMk cId="2737937539" sldId="2144328334"/>
            <ac:spMk id="3" creationId="{B022A148-4A38-15E8-63EC-C65157C6A11D}"/>
          </ac:spMkLst>
        </pc:spChg>
        <pc:spChg chg="del">
          <ac:chgData name="Leah Montner Dixon" userId="d5b2ae9e-9213-4442-b7df-4db8cbe51e5d" providerId="ADAL" clId="{8B513A12-7A6B-4082-BF90-DAA9D7F95902}" dt="2024-04-30T14:22:23.026" v="171" actId="478"/>
          <ac:spMkLst>
            <pc:docMk/>
            <pc:sldMk cId="2737937539" sldId="2144328334"/>
            <ac:spMk id="4" creationId="{7B375414-239B-4C6F-7710-355FB78E8AAC}"/>
          </ac:spMkLst>
        </pc:spChg>
        <pc:spChg chg="del mod">
          <ac:chgData name="Leah Montner Dixon" userId="d5b2ae9e-9213-4442-b7df-4db8cbe51e5d" providerId="ADAL" clId="{8B513A12-7A6B-4082-BF90-DAA9D7F95902}" dt="2024-04-30T14:30:40.272" v="227" actId="478"/>
          <ac:spMkLst>
            <pc:docMk/>
            <pc:sldMk cId="2737937539" sldId="2144328334"/>
            <ac:spMk id="5" creationId="{4BCE03D3-074C-DD73-68E8-164B76E6AB9C}"/>
          </ac:spMkLst>
        </pc:spChg>
        <pc:spChg chg="add mod">
          <ac:chgData name="Leah Montner Dixon" userId="d5b2ae9e-9213-4442-b7df-4db8cbe51e5d" providerId="ADAL" clId="{8B513A12-7A6B-4082-BF90-DAA9D7F95902}" dt="2024-04-30T14:22:23.314" v="172"/>
          <ac:spMkLst>
            <pc:docMk/>
            <pc:sldMk cId="2737937539" sldId="2144328334"/>
            <ac:spMk id="7" creationId="{5400609C-4EE7-8DC6-AEA1-9608AA6A1E19}"/>
          </ac:spMkLst>
        </pc:spChg>
        <pc:spChg chg="add mod">
          <ac:chgData name="Leah Montner Dixon" userId="d5b2ae9e-9213-4442-b7df-4db8cbe51e5d" providerId="ADAL" clId="{8B513A12-7A6B-4082-BF90-DAA9D7F95902}" dt="2024-04-30T14:22:23.314" v="172"/>
          <ac:spMkLst>
            <pc:docMk/>
            <pc:sldMk cId="2737937539" sldId="2144328334"/>
            <ac:spMk id="11" creationId="{A5A54BB0-23FD-D993-0B33-A2F849B86448}"/>
          </ac:spMkLst>
        </pc:spChg>
        <pc:spChg chg="add mod">
          <ac:chgData name="Leah Montner Dixon" userId="d5b2ae9e-9213-4442-b7df-4db8cbe51e5d" providerId="ADAL" clId="{8B513A12-7A6B-4082-BF90-DAA9D7F95902}" dt="2024-04-30T14:30:37.312" v="226"/>
          <ac:spMkLst>
            <pc:docMk/>
            <pc:sldMk cId="2737937539" sldId="2144328334"/>
            <ac:spMk id="12" creationId="{0CE96B60-30B7-E024-3109-F52C1B7DDBA2}"/>
          </ac:spMkLst>
        </pc:spChg>
        <pc:picChg chg="del">
          <ac:chgData name="Leah Montner Dixon" userId="d5b2ae9e-9213-4442-b7df-4db8cbe51e5d" providerId="ADAL" clId="{8B513A12-7A6B-4082-BF90-DAA9D7F95902}" dt="2024-04-30T14:22:23.026" v="171" actId="478"/>
          <ac:picMkLst>
            <pc:docMk/>
            <pc:sldMk cId="2737937539" sldId="2144328334"/>
            <ac:picMk id="2" creationId="{89BD54A1-5FE6-7962-67E4-3733CF913A66}"/>
          </ac:picMkLst>
        </pc:picChg>
        <pc:picChg chg="add mod">
          <ac:chgData name="Leah Montner Dixon" userId="d5b2ae9e-9213-4442-b7df-4db8cbe51e5d" providerId="ADAL" clId="{8B513A12-7A6B-4082-BF90-DAA9D7F95902}" dt="2024-04-30T14:22:23.314" v="172"/>
          <ac:picMkLst>
            <pc:docMk/>
            <pc:sldMk cId="2737937539" sldId="2144328334"/>
            <ac:picMk id="6" creationId="{78A7D42F-A118-495C-E190-2358C1FF8BD2}"/>
          </ac:picMkLst>
        </pc:picChg>
      </pc:sldChg>
      <pc:sldChg chg="del">
        <pc:chgData name="Leah Montner Dixon" userId="d5b2ae9e-9213-4442-b7df-4db8cbe51e5d" providerId="ADAL" clId="{8B513A12-7A6B-4082-BF90-DAA9D7F95902}" dt="2024-04-30T20:30:04.494" v="405" actId="47"/>
        <pc:sldMkLst>
          <pc:docMk/>
          <pc:sldMk cId="2930303609" sldId="2144328338"/>
        </pc:sldMkLst>
      </pc:sldChg>
      <pc:sldChg chg="addSp delSp modSp mod modTransition">
        <pc:chgData name="Leah Montner Dixon" userId="d5b2ae9e-9213-4442-b7df-4db8cbe51e5d" providerId="ADAL" clId="{8B513A12-7A6B-4082-BF90-DAA9D7F95902}" dt="2024-04-30T19:52:52.820" v="385" actId="790"/>
        <pc:sldMkLst>
          <pc:docMk/>
          <pc:sldMk cId="3391809440" sldId="2144328338"/>
        </pc:sldMkLst>
        <pc:spChg chg="del">
          <ac:chgData name="Leah Montner Dixon" userId="d5b2ae9e-9213-4442-b7df-4db8cbe51e5d" providerId="ADAL" clId="{8B513A12-7A6B-4082-BF90-DAA9D7F95902}" dt="2024-04-30T14:22:15.882" v="167" actId="478"/>
          <ac:spMkLst>
            <pc:docMk/>
            <pc:sldMk cId="3391809440" sldId="2144328338"/>
            <ac:spMk id="3" creationId="{90B4E6F4-A7CF-795D-AAFF-EFCE50C02B86}"/>
          </ac:spMkLst>
        </pc:spChg>
        <pc:spChg chg="del">
          <ac:chgData name="Leah Montner Dixon" userId="d5b2ae9e-9213-4442-b7df-4db8cbe51e5d" providerId="ADAL" clId="{8B513A12-7A6B-4082-BF90-DAA9D7F95902}" dt="2024-04-30T14:22:15.882" v="167" actId="478"/>
          <ac:spMkLst>
            <pc:docMk/>
            <pc:sldMk cId="3391809440" sldId="2144328338"/>
            <ac:spMk id="4" creationId="{ACBC98CA-CB96-4D1E-8BA7-E8B788A9B606}"/>
          </ac:spMkLst>
        </pc:spChg>
        <pc:spChg chg="add mod">
          <ac:chgData name="Leah Montner Dixon" userId="d5b2ae9e-9213-4442-b7df-4db8cbe51e5d" providerId="ADAL" clId="{8B513A12-7A6B-4082-BF90-DAA9D7F95902}" dt="2024-04-30T14:22:16.190" v="168"/>
          <ac:spMkLst>
            <pc:docMk/>
            <pc:sldMk cId="3391809440" sldId="2144328338"/>
            <ac:spMk id="8" creationId="{4A97BAF0-D08E-1298-FA68-B006B260F84C}"/>
          </ac:spMkLst>
        </pc:spChg>
        <pc:spChg chg="add mod">
          <ac:chgData name="Leah Montner Dixon" userId="d5b2ae9e-9213-4442-b7df-4db8cbe51e5d" providerId="ADAL" clId="{8B513A12-7A6B-4082-BF90-DAA9D7F95902}" dt="2024-04-30T14:22:16.190" v="168"/>
          <ac:spMkLst>
            <pc:docMk/>
            <pc:sldMk cId="3391809440" sldId="2144328338"/>
            <ac:spMk id="9" creationId="{D6AF60CE-7352-2752-3837-2DC750C81508}"/>
          </ac:spMkLst>
        </pc:spChg>
        <pc:spChg chg="del mod">
          <ac:chgData name="Leah Montner Dixon" userId="d5b2ae9e-9213-4442-b7df-4db8cbe51e5d" providerId="ADAL" clId="{8B513A12-7A6B-4082-BF90-DAA9D7F95902}" dt="2024-04-30T14:28:58.698" v="199" actId="478"/>
          <ac:spMkLst>
            <pc:docMk/>
            <pc:sldMk cId="3391809440" sldId="2144328338"/>
            <ac:spMk id="10" creationId="{1F5544B4-64B7-4E00-A1B6-76422658B8ED}"/>
          </ac:spMkLst>
        </pc:spChg>
        <pc:spChg chg="add mod">
          <ac:chgData name="Leah Montner Dixon" userId="d5b2ae9e-9213-4442-b7df-4db8cbe51e5d" providerId="ADAL" clId="{8B513A12-7A6B-4082-BF90-DAA9D7F95902}" dt="2024-04-30T14:29:03.586" v="202" actId="14100"/>
          <ac:spMkLst>
            <pc:docMk/>
            <pc:sldMk cId="3391809440" sldId="2144328338"/>
            <ac:spMk id="11" creationId="{C5F6B816-3558-848B-385C-286DC69AFD1E}"/>
          </ac:spMkLst>
        </pc:spChg>
        <pc:spChg chg="mod">
          <ac:chgData name="Leah Montner Dixon" userId="d5b2ae9e-9213-4442-b7df-4db8cbe51e5d" providerId="ADAL" clId="{8B513A12-7A6B-4082-BF90-DAA9D7F95902}" dt="2024-04-30T19:52:52.820" v="385" actId="790"/>
          <ac:spMkLst>
            <pc:docMk/>
            <pc:sldMk cId="3391809440" sldId="2144328338"/>
            <ac:spMk id="114" creationId="{808F33F0-8FE8-4CA3-ADCC-DF78506D3A79}"/>
          </ac:spMkLst>
        </pc:spChg>
        <pc:picChg chg="del">
          <ac:chgData name="Leah Montner Dixon" userId="d5b2ae9e-9213-4442-b7df-4db8cbe51e5d" providerId="ADAL" clId="{8B513A12-7A6B-4082-BF90-DAA9D7F95902}" dt="2024-04-30T14:22:15.882" v="167" actId="478"/>
          <ac:picMkLst>
            <pc:docMk/>
            <pc:sldMk cId="3391809440" sldId="2144328338"/>
            <ac:picMk id="2" creationId="{A0767EAD-F7CE-1891-4508-94735E935BBF}"/>
          </ac:picMkLst>
        </pc:picChg>
        <pc:picChg chg="add mod">
          <ac:chgData name="Leah Montner Dixon" userId="d5b2ae9e-9213-4442-b7df-4db8cbe51e5d" providerId="ADAL" clId="{8B513A12-7A6B-4082-BF90-DAA9D7F95902}" dt="2024-04-30T14:22:16.190" v="168"/>
          <ac:picMkLst>
            <pc:docMk/>
            <pc:sldMk cId="3391809440" sldId="2144328338"/>
            <ac:picMk id="7" creationId="{4F1155B7-F456-54F5-5BCC-0D4B6778D80A}"/>
          </ac:picMkLst>
        </pc:picChg>
      </pc:sldChg>
      <pc:sldChg chg="addSp delSp modSp mod modTransition">
        <pc:chgData name="Leah Montner Dixon" userId="d5b2ae9e-9213-4442-b7df-4db8cbe51e5d" providerId="ADAL" clId="{8B513A12-7A6B-4082-BF90-DAA9D7F95902}" dt="2024-04-30T20:47:23.788" v="606" actId="20577"/>
        <pc:sldMkLst>
          <pc:docMk/>
          <pc:sldMk cId="943964012" sldId="2144328360"/>
        </pc:sldMkLst>
        <pc:spChg chg="del">
          <ac:chgData name="Leah Montner Dixon" userId="d5b2ae9e-9213-4442-b7df-4db8cbe51e5d" providerId="ADAL" clId="{8B513A12-7A6B-4082-BF90-DAA9D7F95902}" dt="2024-04-30T14:22:19.355" v="169" actId="478"/>
          <ac:spMkLst>
            <pc:docMk/>
            <pc:sldMk cId="943964012" sldId="2144328360"/>
            <ac:spMk id="4" creationId="{7E404AA3-C8A7-71FC-74B4-16CF89BA624E}"/>
          </ac:spMkLst>
        </pc:spChg>
        <pc:spChg chg="del">
          <ac:chgData name="Leah Montner Dixon" userId="d5b2ae9e-9213-4442-b7df-4db8cbe51e5d" providerId="ADAL" clId="{8B513A12-7A6B-4082-BF90-DAA9D7F95902}" dt="2024-04-30T14:22:19.355" v="169" actId="478"/>
          <ac:spMkLst>
            <pc:docMk/>
            <pc:sldMk cId="943964012" sldId="2144328360"/>
            <ac:spMk id="6" creationId="{520FD808-0945-1534-0578-7A1BFC51EFF4}"/>
          </ac:spMkLst>
        </pc:spChg>
        <pc:spChg chg="add mod">
          <ac:chgData name="Leah Montner Dixon" userId="d5b2ae9e-9213-4442-b7df-4db8cbe51e5d" providerId="ADAL" clId="{8B513A12-7A6B-4082-BF90-DAA9D7F95902}" dt="2024-04-30T14:22:19.581" v="170"/>
          <ac:spMkLst>
            <pc:docMk/>
            <pc:sldMk cId="943964012" sldId="2144328360"/>
            <ac:spMk id="8" creationId="{11139A6F-2FE8-F6A7-2910-B35D07D6D776}"/>
          </ac:spMkLst>
        </pc:spChg>
        <pc:spChg chg="add mod">
          <ac:chgData name="Leah Montner Dixon" userId="d5b2ae9e-9213-4442-b7df-4db8cbe51e5d" providerId="ADAL" clId="{8B513A12-7A6B-4082-BF90-DAA9D7F95902}" dt="2024-04-30T14:22:19.581" v="170"/>
          <ac:spMkLst>
            <pc:docMk/>
            <pc:sldMk cId="943964012" sldId="2144328360"/>
            <ac:spMk id="9" creationId="{14A25239-5003-CC12-09EC-2B17AC57B0B4}"/>
          </ac:spMkLst>
        </pc:spChg>
        <pc:spChg chg="del mod">
          <ac:chgData name="Leah Montner Dixon" userId="d5b2ae9e-9213-4442-b7df-4db8cbe51e5d" providerId="ADAL" clId="{8B513A12-7A6B-4082-BF90-DAA9D7F95902}" dt="2024-04-30T14:29:43.550" v="206" actId="478"/>
          <ac:spMkLst>
            <pc:docMk/>
            <pc:sldMk cId="943964012" sldId="2144328360"/>
            <ac:spMk id="14" creationId="{A82C283B-0A5C-16E0-BFBA-30787A56A1C7}"/>
          </ac:spMkLst>
        </pc:spChg>
        <pc:spChg chg="add mod">
          <ac:chgData name="Leah Montner Dixon" userId="d5b2ae9e-9213-4442-b7df-4db8cbe51e5d" providerId="ADAL" clId="{8B513A12-7A6B-4082-BF90-DAA9D7F95902}" dt="2024-04-30T20:47:23.788" v="606" actId="20577"/>
          <ac:spMkLst>
            <pc:docMk/>
            <pc:sldMk cId="943964012" sldId="2144328360"/>
            <ac:spMk id="26" creationId="{28F3B17F-87FF-EC0F-9F6A-DA161D81A3F5}"/>
          </ac:spMkLst>
        </pc:spChg>
        <pc:picChg chg="del">
          <ac:chgData name="Leah Montner Dixon" userId="d5b2ae9e-9213-4442-b7df-4db8cbe51e5d" providerId="ADAL" clId="{8B513A12-7A6B-4082-BF90-DAA9D7F95902}" dt="2024-04-30T14:22:19.355" v="169" actId="478"/>
          <ac:picMkLst>
            <pc:docMk/>
            <pc:sldMk cId="943964012" sldId="2144328360"/>
            <ac:picMk id="2" creationId="{15C9A6AF-2141-4DCB-F0C8-500C48E691F2}"/>
          </ac:picMkLst>
        </pc:picChg>
        <pc:picChg chg="add mod">
          <ac:chgData name="Leah Montner Dixon" userId="d5b2ae9e-9213-4442-b7df-4db8cbe51e5d" providerId="ADAL" clId="{8B513A12-7A6B-4082-BF90-DAA9D7F95902}" dt="2024-04-30T14:22:19.581" v="170"/>
          <ac:picMkLst>
            <pc:docMk/>
            <pc:sldMk cId="943964012" sldId="2144328360"/>
            <ac:picMk id="7" creationId="{C284DA52-4673-EC66-7708-427AD9344D16}"/>
          </ac:picMkLst>
        </pc:picChg>
      </pc:sldChg>
      <pc:sldChg chg="delSp modSp mod">
        <pc:chgData name="Leah Montner Dixon" userId="d5b2ae9e-9213-4442-b7df-4db8cbe51e5d" providerId="ADAL" clId="{8B513A12-7A6B-4082-BF90-DAA9D7F95902}" dt="2024-04-30T20:57:47.857" v="710" actId="113"/>
        <pc:sldMkLst>
          <pc:docMk/>
          <pc:sldMk cId="901560642" sldId="2144328394"/>
        </pc:sldMkLst>
        <pc:spChg chg="mod">
          <ac:chgData name="Leah Montner Dixon" userId="d5b2ae9e-9213-4442-b7df-4db8cbe51e5d" providerId="ADAL" clId="{8B513A12-7A6B-4082-BF90-DAA9D7F95902}" dt="2024-04-30T20:57:47.857" v="710" actId="113"/>
          <ac:spMkLst>
            <pc:docMk/>
            <pc:sldMk cId="901560642" sldId="2144328394"/>
            <ac:spMk id="7" creationId="{EDF550BE-C877-6A88-8FB7-0BFC7C4DE20F}"/>
          </ac:spMkLst>
        </pc:spChg>
        <pc:picChg chg="del">
          <ac:chgData name="Leah Montner Dixon" userId="d5b2ae9e-9213-4442-b7df-4db8cbe51e5d" providerId="ADAL" clId="{8B513A12-7A6B-4082-BF90-DAA9D7F95902}" dt="2024-04-30T20:57:06.297" v="703" actId="478"/>
          <ac:picMkLst>
            <pc:docMk/>
            <pc:sldMk cId="901560642" sldId="2144328394"/>
            <ac:picMk id="11" creationId="{E1C01F57-C140-A334-23CA-30ED2FE61F4E}"/>
          </ac:picMkLst>
        </pc:picChg>
      </pc:sldChg>
      <pc:sldChg chg="modSp del mod">
        <pc:chgData name="Leah Montner Dixon" userId="d5b2ae9e-9213-4442-b7df-4db8cbe51e5d" providerId="ADAL" clId="{8B513A12-7A6B-4082-BF90-DAA9D7F95902}" dt="2024-04-30T20:57:24.920" v="705" actId="47"/>
        <pc:sldMkLst>
          <pc:docMk/>
          <pc:sldMk cId="179241666" sldId="2144328412"/>
        </pc:sldMkLst>
        <pc:spChg chg="mod">
          <ac:chgData name="Leah Montner Dixon" userId="d5b2ae9e-9213-4442-b7df-4db8cbe51e5d" providerId="ADAL" clId="{8B513A12-7A6B-4082-BF90-DAA9D7F95902}" dt="2024-04-30T20:55:26.912" v="702"/>
          <ac:spMkLst>
            <pc:docMk/>
            <pc:sldMk cId="179241666" sldId="2144328412"/>
            <ac:spMk id="12" creationId="{D3ED8F18-80E6-D449-A031-541661F2A42F}"/>
          </ac:spMkLst>
        </pc:spChg>
      </pc:sldChg>
      <pc:sldChg chg="addSp delSp modSp mod modTransition">
        <pc:chgData name="Leah Montner Dixon" userId="d5b2ae9e-9213-4442-b7df-4db8cbe51e5d" providerId="ADAL" clId="{8B513A12-7A6B-4082-BF90-DAA9D7F95902}" dt="2024-04-30T16:25:31.401" v="368"/>
        <pc:sldMkLst>
          <pc:docMk/>
          <pc:sldMk cId="1865309746" sldId="2144328416"/>
        </pc:sldMkLst>
        <pc:spChg chg="del">
          <ac:chgData name="Leah Montner Dixon" userId="d5b2ae9e-9213-4442-b7df-4db8cbe51e5d" providerId="ADAL" clId="{8B513A12-7A6B-4082-BF90-DAA9D7F95902}" dt="2024-04-30T14:22:30.916" v="175" actId="478"/>
          <ac:spMkLst>
            <pc:docMk/>
            <pc:sldMk cId="1865309746" sldId="2144328416"/>
            <ac:spMk id="4" creationId="{4926C08B-E582-55A2-34C2-9302BB54D830}"/>
          </ac:spMkLst>
        </pc:spChg>
        <pc:spChg chg="del">
          <ac:chgData name="Leah Montner Dixon" userId="d5b2ae9e-9213-4442-b7df-4db8cbe51e5d" providerId="ADAL" clId="{8B513A12-7A6B-4082-BF90-DAA9D7F95902}" dt="2024-04-30T14:22:30.916" v="175" actId="478"/>
          <ac:spMkLst>
            <pc:docMk/>
            <pc:sldMk cId="1865309746" sldId="2144328416"/>
            <ac:spMk id="5" creationId="{ABB4B28E-F5A7-E21E-FDF3-6005C198EF00}"/>
          </ac:spMkLst>
        </pc:spChg>
        <pc:spChg chg="del mod">
          <ac:chgData name="Leah Montner Dixon" userId="d5b2ae9e-9213-4442-b7df-4db8cbe51e5d" providerId="ADAL" clId="{8B513A12-7A6B-4082-BF90-DAA9D7F95902}" dt="2024-04-30T14:31:58.082" v="237" actId="478"/>
          <ac:spMkLst>
            <pc:docMk/>
            <pc:sldMk cId="1865309746" sldId="2144328416"/>
            <ac:spMk id="7" creationId="{92E893FA-A1C1-CE34-10C1-F3904F5FC372}"/>
          </ac:spMkLst>
        </pc:spChg>
        <pc:spChg chg="add mod">
          <ac:chgData name="Leah Montner Dixon" userId="d5b2ae9e-9213-4442-b7df-4db8cbe51e5d" providerId="ADAL" clId="{8B513A12-7A6B-4082-BF90-DAA9D7F95902}" dt="2024-04-30T14:22:31.156" v="176"/>
          <ac:spMkLst>
            <pc:docMk/>
            <pc:sldMk cId="1865309746" sldId="2144328416"/>
            <ac:spMk id="10" creationId="{AF6E3DED-0E11-699E-E0D5-56B8F21AF64C}"/>
          </ac:spMkLst>
        </pc:spChg>
        <pc:spChg chg="add mod">
          <ac:chgData name="Leah Montner Dixon" userId="d5b2ae9e-9213-4442-b7df-4db8cbe51e5d" providerId="ADAL" clId="{8B513A12-7A6B-4082-BF90-DAA9D7F95902}" dt="2024-04-30T14:22:31.156" v="176"/>
          <ac:spMkLst>
            <pc:docMk/>
            <pc:sldMk cId="1865309746" sldId="2144328416"/>
            <ac:spMk id="12" creationId="{ED73A789-EFB5-6564-6869-E19B5A2486FD}"/>
          </ac:spMkLst>
        </pc:spChg>
        <pc:spChg chg="add mod">
          <ac:chgData name="Leah Montner Dixon" userId="d5b2ae9e-9213-4442-b7df-4db8cbe51e5d" providerId="ADAL" clId="{8B513A12-7A6B-4082-BF90-DAA9D7F95902}" dt="2024-04-30T14:32:27.390" v="240" actId="20577"/>
          <ac:spMkLst>
            <pc:docMk/>
            <pc:sldMk cId="1865309746" sldId="2144328416"/>
            <ac:spMk id="13" creationId="{3EA9E7CC-3FE9-9D38-202E-444977F29FD7}"/>
          </ac:spMkLst>
        </pc:spChg>
        <pc:picChg chg="del">
          <ac:chgData name="Leah Montner Dixon" userId="d5b2ae9e-9213-4442-b7df-4db8cbe51e5d" providerId="ADAL" clId="{8B513A12-7A6B-4082-BF90-DAA9D7F95902}" dt="2024-04-30T14:22:30.916" v="175" actId="478"/>
          <ac:picMkLst>
            <pc:docMk/>
            <pc:sldMk cId="1865309746" sldId="2144328416"/>
            <ac:picMk id="2" creationId="{1F82BA66-0332-1897-B019-14BA9A3FD626}"/>
          </ac:picMkLst>
        </pc:picChg>
        <pc:picChg chg="add mod">
          <ac:chgData name="Leah Montner Dixon" userId="d5b2ae9e-9213-4442-b7df-4db8cbe51e5d" providerId="ADAL" clId="{8B513A12-7A6B-4082-BF90-DAA9D7F95902}" dt="2024-04-30T14:22:31.156" v="176"/>
          <ac:picMkLst>
            <pc:docMk/>
            <pc:sldMk cId="1865309746" sldId="2144328416"/>
            <ac:picMk id="6" creationId="{9287DF15-C1E8-7E5D-E52B-238C62AE73AC}"/>
          </ac:picMkLst>
        </pc:picChg>
      </pc:sldChg>
      <pc:sldChg chg="del">
        <pc:chgData name="Leah Montner Dixon" userId="d5b2ae9e-9213-4442-b7df-4db8cbe51e5d" providerId="ADAL" clId="{8B513A12-7A6B-4082-BF90-DAA9D7F95902}" dt="2024-04-30T20:30:17.296" v="407" actId="47"/>
        <pc:sldMkLst>
          <pc:docMk/>
          <pc:sldMk cId="3240981452" sldId="2144328416"/>
        </pc:sldMkLst>
      </pc:sldChg>
      <pc:sldChg chg="addSp delSp modSp add del mod">
        <pc:chgData name="Leah Montner Dixon" userId="d5b2ae9e-9213-4442-b7df-4db8cbe51e5d" providerId="ADAL" clId="{8B513A12-7A6B-4082-BF90-DAA9D7F95902}" dt="2024-04-30T21:08:54.967" v="1163"/>
        <pc:sldMkLst>
          <pc:docMk/>
          <pc:sldMk cId="3995427788" sldId="2146846009"/>
        </pc:sldMkLst>
        <pc:spChg chg="del mod">
          <ac:chgData name="Leah Montner Dixon" userId="d5b2ae9e-9213-4442-b7df-4db8cbe51e5d" providerId="ADAL" clId="{8B513A12-7A6B-4082-BF90-DAA9D7F95902}" dt="2024-04-30T20:48:36.904" v="669" actId="478"/>
          <ac:spMkLst>
            <pc:docMk/>
            <pc:sldMk cId="3995427788" sldId="2146846009"/>
            <ac:spMk id="2" creationId="{4F9C36EA-9285-58C3-8EBF-A6D09B431F44}"/>
          </ac:spMkLst>
        </pc:spChg>
        <pc:spChg chg="add mod">
          <ac:chgData name="Leah Montner Dixon" userId="d5b2ae9e-9213-4442-b7df-4db8cbe51e5d" providerId="ADAL" clId="{8B513A12-7A6B-4082-BF90-DAA9D7F95902}" dt="2024-04-30T20:49:42.428" v="679" actId="20577"/>
          <ac:spMkLst>
            <pc:docMk/>
            <pc:sldMk cId="3995427788" sldId="2146846009"/>
            <ac:spMk id="4" creationId="{1B943F04-39A4-1303-063C-6FB8530ECC33}"/>
          </ac:spMkLst>
        </pc:spChg>
        <pc:spChg chg="del">
          <ac:chgData name="Leah Montner Dixon" userId="d5b2ae9e-9213-4442-b7df-4db8cbe51e5d" providerId="ADAL" clId="{8B513A12-7A6B-4082-BF90-DAA9D7F95902}" dt="2024-04-30T21:08:54.703" v="1162" actId="478"/>
          <ac:spMkLst>
            <pc:docMk/>
            <pc:sldMk cId="3995427788" sldId="2146846009"/>
            <ac:spMk id="10" creationId="{1EF04E45-13D5-8FA6-2FA7-EE6CEFD336C1}"/>
          </ac:spMkLst>
        </pc:spChg>
        <pc:spChg chg="add mod">
          <ac:chgData name="Leah Montner Dixon" userId="d5b2ae9e-9213-4442-b7df-4db8cbe51e5d" providerId="ADAL" clId="{8B513A12-7A6B-4082-BF90-DAA9D7F95902}" dt="2024-04-30T21:08:54.967" v="1163"/>
          <ac:spMkLst>
            <pc:docMk/>
            <pc:sldMk cId="3995427788" sldId="2146846009"/>
            <ac:spMk id="13" creationId="{8059DFF1-35C1-F19F-BE2F-78A78F7AAF55}"/>
          </ac:spMkLst>
        </pc:spChg>
        <pc:spChg chg="add mod">
          <ac:chgData name="Leah Montner Dixon" userId="d5b2ae9e-9213-4442-b7df-4db8cbe51e5d" providerId="ADAL" clId="{8B513A12-7A6B-4082-BF90-DAA9D7F95902}" dt="2024-04-30T21:08:54.967" v="1163"/>
          <ac:spMkLst>
            <pc:docMk/>
            <pc:sldMk cId="3995427788" sldId="2146846009"/>
            <ac:spMk id="16" creationId="{547878A6-4571-274E-8CE7-85F99AF7BFBB}"/>
          </ac:spMkLst>
        </pc:spChg>
        <pc:picChg chg="del">
          <ac:chgData name="Leah Montner Dixon" userId="d5b2ae9e-9213-4442-b7df-4db8cbe51e5d" providerId="ADAL" clId="{8B513A12-7A6B-4082-BF90-DAA9D7F95902}" dt="2024-04-30T21:08:54.703" v="1162" actId="478"/>
          <ac:picMkLst>
            <pc:docMk/>
            <pc:sldMk cId="3995427788" sldId="2146846009"/>
            <ac:picMk id="9" creationId="{224857FE-ADA6-DD48-BC3E-2BF44C1BF97C}"/>
          </ac:picMkLst>
        </pc:picChg>
        <pc:picChg chg="add mod">
          <ac:chgData name="Leah Montner Dixon" userId="d5b2ae9e-9213-4442-b7df-4db8cbe51e5d" providerId="ADAL" clId="{8B513A12-7A6B-4082-BF90-DAA9D7F95902}" dt="2024-04-30T21:08:54.967" v="1163"/>
          <ac:picMkLst>
            <pc:docMk/>
            <pc:sldMk cId="3995427788" sldId="2146846009"/>
            <ac:picMk id="11" creationId="{9B0FAA5F-30BF-D5E7-FD9E-4152F5E5F8F6}"/>
          </ac:picMkLst>
        </pc:picChg>
        <pc:picChg chg="del">
          <ac:chgData name="Leah Montner Dixon" userId="d5b2ae9e-9213-4442-b7df-4db8cbe51e5d" providerId="ADAL" clId="{8B513A12-7A6B-4082-BF90-DAA9D7F95902}" dt="2024-04-30T21:08:54.703" v="1162" actId="478"/>
          <ac:picMkLst>
            <pc:docMk/>
            <pc:sldMk cId="3995427788" sldId="2146846009"/>
            <ac:picMk id="12" creationId="{FF8CB453-59F5-727D-C575-833E2254CFFC}"/>
          </ac:picMkLst>
        </pc:picChg>
      </pc:sldChg>
      <pc:sldChg chg="delSp modSp del mod">
        <pc:chgData name="Leah Montner Dixon" userId="d5b2ae9e-9213-4442-b7df-4db8cbe51e5d" providerId="ADAL" clId="{8B513A12-7A6B-4082-BF90-DAA9D7F95902}" dt="2024-04-30T14:25:00.390" v="186" actId="47"/>
        <pc:sldMkLst>
          <pc:docMk/>
          <pc:sldMk cId="3118991152" sldId="2146846068"/>
        </pc:sldMkLst>
        <pc:spChg chg="del">
          <ac:chgData name="Leah Montner Dixon" userId="d5b2ae9e-9213-4442-b7df-4db8cbe51e5d" providerId="ADAL" clId="{8B513A12-7A6B-4082-BF90-DAA9D7F95902}" dt="2024-04-30T14:24:55.991" v="184" actId="21"/>
          <ac:spMkLst>
            <pc:docMk/>
            <pc:sldMk cId="3118991152" sldId="2146846068"/>
            <ac:spMk id="3" creationId="{7D0C5788-EE3A-42C8-CF4E-9D1919DE5DA3}"/>
          </ac:spMkLst>
        </pc:spChg>
        <pc:spChg chg="mod">
          <ac:chgData name="Leah Montner Dixon" userId="d5b2ae9e-9213-4442-b7df-4db8cbe51e5d" providerId="ADAL" clId="{8B513A12-7A6B-4082-BF90-DAA9D7F95902}" dt="2024-04-30T14:21:46.725" v="164" actId="20577"/>
          <ac:spMkLst>
            <pc:docMk/>
            <pc:sldMk cId="3118991152" sldId="2146846068"/>
            <ac:spMk id="11" creationId="{D578FA94-BE50-2113-9EF0-71A2DCB98B77}"/>
          </ac:spMkLst>
        </pc:spChg>
        <pc:picChg chg="del">
          <ac:chgData name="Leah Montner Dixon" userId="d5b2ae9e-9213-4442-b7df-4db8cbe51e5d" providerId="ADAL" clId="{8B513A12-7A6B-4082-BF90-DAA9D7F95902}" dt="2024-04-30T14:24:55.991" v="184" actId="21"/>
          <ac:picMkLst>
            <pc:docMk/>
            <pc:sldMk cId="3118991152" sldId="2146846068"/>
            <ac:picMk id="14" creationId="{7F13565D-00E3-4503-25E1-194909AC147C}"/>
          </ac:picMkLst>
        </pc:picChg>
      </pc:sldChg>
      <pc:sldChg chg="addSp delSp modSp mod modTransition">
        <pc:chgData name="Leah Montner Dixon" userId="d5b2ae9e-9213-4442-b7df-4db8cbe51e5d" providerId="ADAL" clId="{8B513A12-7A6B-4082-BF90-DAA9D7F95902}" dt="2024-04-30T20:58:12.778" v="716" actId="478"/>
        <pc:sldMkLst>
          <pc:docMk/>
          <pc:sldMk cId="1429291680" sldId="2146846121"/>
        </pc:sldMkLst>
        <pc:spChg chg="add mod">
          <ac:chgData name="Leah Montner Dixon" userId="d5b2ae9e-9213-4442-b7df-4db8cbe51e5d" providerId="ADAL" clId="{8B513A12-7A6B-4082-BF90-DAA9D7F95902}" dt="2024-04-30T14:22:37.529" v="180"/>
          <ac:spMkLst>
            <pc:docMk/>
            <pc:sldMk cId="1429291680" sldId="2146846121"/>
            <ac:spMk id="3" creationId="{F5205E3F-31C7-1782-6D6A-9385A2648868}"/>
          </ac:spMkLst>
        </pc:spChg>
        <pc:spChg chg="add mod">
          <ac:chgData name="Leah Montner Dixon" userId="d5b2ae9e-9213-4442-b7df-4db8cbe51e5d" providerId="ADAL" clId="{8B513A12-7A6B-4082-BF90-DAA9D7F95902}" dt="2024-04-30T14:22:37.529" v="180"/>
          <ac:spMkLst>
            <pc:docMk/>
            <pc:sldMk cId="1429291680" sldId="2146846121"/>
            <ac:spMk id="4" creationId="{DE73CEB8-ABA3-2A22-6ED3-5808EF847648}"/>
          </ac:spMkLst>
        </pc:spChg>
        <pc:spChg chg="add mod">
          <ac:chgData name="Leah Montner Dixon" userId="d5b2ae9e-9213-4442-b7df-4db8cbe51e5d" providerId="ADAL" clId="{8B513A12-7A6B-4082-BF90-DAA9D7F95902}" dt="2024-04-30T20:58:11.587" v="715"/>
          <ac:spMkLst>
            <pc:docMk/>
            <pc:sldMk cId="1429291680" sldId="2146846121"/>
            <ac:spMk id="6" creationId="{7290B47D-2824-1011-3C6D-2DBD2A00C7CC}"/>
          </ac:spMkLst>
        </pc:spChg>
        <pc:spChg chg="del">
          <ac:chgData name="Leah Montner Dixon" userId="d5b2ae9e-9213-4442-b7df-4db8cbe51e5d" providerId="ADAL" clId="{8B513A12-7A6B-4082-BF90-DAA9D7F95902}" dt="2024-04-30T14:22:37.318" v="179" actId="478"/>
          <ac:spMkLst>
            <pc:docMk/>
            <pc:sldMk cId="1429291680" sldId="2146846121"/>
            <ac:spMk id="7" creationId="{1282D844-C6AB-D128-4916-833EA0FFF971}"/>
          </ac:spMkLst>
        </pc:spChg>
        <pc:spChg chg="del mod">
          <ac:chgData name="Leah Montner Dixon" userId="d5b2ae9e-9213-4442-b7df-4db8cbe51e5d" providerId="ADAL" clId="{8B513A12-7A6B-4082-BF90-DAA9D7F95902}" dt="2024-04-30T20:58:12.778" v="716" actId="478"/>
          <ac:spMkLst>
            <pc:docMk/>
            <pc:sldMk cId="1429291680" sldId="2146846121"/>
            <ac:spMk id="8" creationId="{D6AD7559-490A-7B39-54B3-156781D29387}"/>
          </ac:spMkLst>
        </pc:spChg>
        <pc:spChg chg="del">
          <ac:chgData name="Leah Montner Dixon" userId="d5b2ae9e-9213-4442-b7df-4db8cbe51e5d" providerId="ADAL" clId="{8B513A12-7A6B-4082-BF90-DAA9D7F95902}" dt="2024-04-30T14:22:37.318" v="179" actId="478"/>
          <ac:spMkLst>
            <pc:docMk/>
            <pc:sldMk cId="1429291680" sldId="2146846121"/>
            <ac:spMk id="14" creationId="{09127E7D-18BF-620D-B572-E4957970A1AE}"/>
          </ac:spMkLst>
        </pc:spChg>
        <pc:picChg chg="add mod">
          <ac:chgData name="Leah Montner Dixon" userId="d5b2ae9e-9213-4442-b7df-4db8cbe51e5d" providerId="ADAL" clId="{8B513A12-7A6B-4082-BF90-DAA9D7F95902}" dt="2024-04-30T14:22:37.529" v="180"/>
          <ac:picMkLst>
            <pc:docMk/>
            <pc:sldMk cId="1429291680" sldId="2146846121"/>
            <ac:picMk id="2" creationId="{19E0223B-4676-BC9D-3A88-951CFF0D8831}"/>
          </ac:picMkLst>
        </pc:picChg>
        <pc:picChg chg="del">
          <ac:chgData name="Leah Montner Dixon" userId="d5b2ae9e-9213-4442-b7df-4db8cbe51e5d" providerId="ADAL" clId="{8B513A12-7A6B-4082-BF90-DAA9D7F95902}" dt="2024-04-30T14:22:37.318" v="179" actId="478"/>
          <ac:picMkLst>
            <pc:docMk/>
            <pc:sldMk cId="1429291680" sldId="2146846121"/>
            <ac:picMk id="6" creationId="{63DF2D2A-2437-F5C0-75B0-E4F03105333A}"/>
          </ac:picMkLst>
        </pc:picChg>
      </pc:sldChg>
      <pc:sldChg chg="modTransition">
        <pc:chgData name="Leah Montner Dixon" userId="d5b2ae9e-9213-4442-b7df-4db8cbe51e5d" providerId="ADAL" clId="{8B513A12-7A6B-4082-BF90-DAA9D7F95902}" dt="2024-04-30T16:25:31.401" v="368"/>
        <pc:sldMkLst>
          <pc:docMk/>
          <pc:sldMk cId="450180875" sldId="2146846275"/>
        </pc:sldMkLst>
      </pc:sldChg>
      <pc:sldChg chg="addSp delSp modSp add del mod modAnim">
        <pc:chgData name="Leah Montner Dixon" userId="d5b2ae9e-9213-4442-b7df-4db8cbe51e5d" providerId="ADAL" clId="{8B513A12-7A6B-4082-BF90-DAA9D7F95902}" dt="2024-04-30T21:08:50.364" v="1161"/>
        <pc:sldMkLst>
          <pc:docMk/>
          <pc:sldMk cId="3257966503" sldId="2146846290"/>
        </pc:sldMkLst>
        <pc:spChg chg="del mod">
          <ac:chgData name="Leah Montner Dixon" userId="d5b2ae9e-9213-4442-b7df-4db8cbe51e5d" providerId="ADAL" clId="{8B513A12-7A6B-4082-BF90-DAA9D7F95902}" dt="2024-04-30T20:47:43.455" v="612" actId="478"/>
          <ac:spMkLst>
            <pc:docMk/>
            <pc:sldMk cId="3257966503" sldId="2146846290"/>
            <ac:spMk id="2" creationId="{4F9C36EA-9285-58C3-8EBF-A6D09B431F44}"/>
          </ac:spMkLst>
        </pc:spChg>
        <pc:spChg chg="mod">
          <ac:chgData name="Leah Montner Dixon" userId="d5b2ae9e-9213-4442-b7df-4db8cbe51e5d" providerId="ADAL" clId="{8B513A12-7A6B-4082-BF90-DAA9D7F95902}" dt="2024-04-30T20:47:59.568" v="624" actId="1036"/>
          <ac:spMkLst>
            <pc:docMk/>
            <pc:sldMk cId="3257966503" sldId="2146846290"/>
            <ac:spMk id="4" creationId="{A10A9AF2-8939-1FA5-7DAE-5AD34EC0396E}"/>
          </ac:spMkLst>
        </pc:spChg>
        <pc:spChg chg="add mod">
          <ac:chgData name="Leah Montner Dixon" userId="d5b2ae9e-9213-4442-b7df-4db8cbe51e5d" providerId="ADAL" clId="{8B513A12-7A6B-4082-BF90-DAA9D7F95902}" dt="2024-04-30T20:48:24.756" v="665" actId="20577"/>
          <ac:spMkLst>
            <pc:docMk/>
            <pc:sldMk cId="3257966503" sldId="2146846290"/>
            <ac:spMk id="5" creationId="{FE9F1439-BF54-1D21-9147-67933E1A0DF0}"/>
          </ac:spMkLst>
        </pc:spChg>
        <pc:spChg chg="mod">
          <ac:chgData name="Leah Montner Dixon" userId="d5b2ae9e-9213-4442-b7df-4db8cbe51e5d" providerId="ADAL" clId="{8B513A12-7A6B-4082-BF90-DAA9D7F95902}" dt="2024-04-30T20:47:59.568" v="624" actId="1036"/>
          <ac:spMkLst>
            <pc:docMk/>
            <pc:sldMk cId="3257966503" sldId="2146846290"/>
            <ac:spMk id="6" creationId="{089A7898-E8ED-4BD3-C197-9885B8B1AF94}"/>
          </ac:spMkLst>
        </pc:spChg>
        <pc:spChg chg="mod">
          <ac:chgData name="Leah Montner Dixon" userId="d5b2ae9e-9213-4442-b7df-4db8cbe51e5d" providerId="ADAL" clId="{8B513A12-7A6B-4082-BF90-DAA9D7F95902}" dt="2024-04-30T20:47:59.568" v="624" actId="1036"/>
          <ac:spMkLst>
            <pc:docMk/>
            <pc:sldMk cId="3257966503" sldId="2146846290"/>
            <ac:spMk id="7" creationId="{E1F30E4D-65CB-F018-F1DA-061975006AF6}"/>
          </ac:spMkLst>
        </pc:spChg>
        <pc:spChg chg="del">
          <ac:chgData name="Leah Montner Dixon" userId="d5b2ae9e-9213-4442-b7df-4db8cbe51e5d" providerId="ADAL" clId="{8B513A12-7A6B-4082-BF90-DAA9D7F95902}" dt="2024-04-30T21:08:50.019" v="1160" actId="478"/>
          <ac:spMkLst>
            <pc:docMk/>
            <pc:sldMk cId="3257966503" sldId="2146846290"/>
            <ac:spMk id="10" creationId="{BCC4869B-4D62-231F-D07B-8E82EC42FC1E}"/>
          </ac:spMkLst>
        </pc:spChg>
        <pc:spChg chg="mod">
          <ac:chgData name="Leah Montner Dixon" userId="d5b2ae9e-9213-4442-b7df-4db8cbe51e5d" providerId="ADAL" clId="{8B513A12-7A6B-4082-BF90-DAA9D7F95902}" dt="2024-04-30T20:47:59.568" v="624" actId="1036"/>
          <ac:spMkLst>
            <pc:docMk/>
            <pc:sldMk cId="3257966503" sldId="2146846290"/>
            <ac:spMk id="11" creationId="{E72AC717-CAE0-B803-B802-C6E11C4D88FD}"/>
          </ac:spMkLst>
        </pc:spChg>
        <pc:spChg chg="mod">
          <ac:chgData name="Leah Montner Dixon" userId="d5b2ae9e-9213-4442-b7df-4db8cbe51e5d" providerId="ADAL" clId="{8B513A12-7A6B-4082-BF90-DAA9D7F95902}" dt="2024-04-30T20:47:59.568" v="624" actId="1036"/>
          <ac:spMkLst>
            <pc:docMk/>
            <pc:sldMk cId="3257966503" sldId="2146846290"/>
            <ac:spMk id="12" creationId="{13F6C750-5FDC-9DCC-CEFE-5005F61234B1}"/>
          </ac:spMkLst>
        </pc:spChg>
        <pc:spChg chg="mod">
          <ac:chgData name="Leah Montner Dixon" userId="d5b2ae9e-9213-4442-b7df-4db8cbe51e5d" providerId="ADAL" clId="{8B513A12-7A6B-4082-BF90-DAA9D7F95902}" dt="2024-04-30T20:47:59.568" v="624" actId="1036"/>
          <ac:spMkLst>
            <pc:docMk/>
            <pc:sldMk cId="3257966503" sldId="2146846290"/>
            <ac:spMk id="13" creationId="{25EB16D7-FCC2-A48F-1191-43EE7813298C}"/>
          </ac:spMkLst>
        </pc:spChg>
        <pc:spChg chg="add del mod ord">
          <ac:chgData name="Leah Montner Dixon" userId="d5b2ae9e-9213-4442-b7df-4db8cbe51e5d" providerId="ADAL" clId="{8B513A12-7A6B-4082-BF90-DAA9D7F95902}" dt="2024-04-30T20:47:55.753" v="622" actId="478"/>
          <ac:spMkLst>
            <pc:docMk/>
            <pc:sldMk cId="3257966503" sldId="2146846290"/>
            <ac:spMk id="14" creationId="{C6C01794-7D56-FFDC-8ADB-28BF261FE734}"/>
          </ac:spMkLst>
        </pc:spChg>
        <pc:spChg chg="add mod">
          <ac:chgData name="Leah Montner Dixon" userId="d5b2ae9e-9213-4442-b7df-4db8cbe51e5d" providerId="ADAL" clId="{8B513A12-7A6B-4082-BF90-DAA9D7F95902}" dt="2024-04-30T21:08:50.364" v="1161"/>
          <ac:spMkLst>
            <pc:docMk/>
            <pc:sldMk cId="3257966503" sldId="2146846290"/>
            <ac:spMk id="16" creationId="{00210EF5-4063-F9FF-5378-A21CBC4D471F}"/>
          </ac:spMkLst>
        </pc:spChg>
        <pc:spChg chg="add mod">
          <ac:chgData name="Leah Montner Dixon" userId="d5b2ae9e-9213-4442-b7df-4db8cbe51e5d" providerId="ADAL" clId="{8B513A12-7A6B-4082-BF90-DAA9D7F95902}" dt="2024-04-30T21:08:50.364" v="1161"/>
          <ac:spMkLst>
            <pc:docMk/>
            <pc:sldMk cId="3257966503" sldId="2146846290"/>
            <ac:spMk id="17" creationId="{93B925D9-B554-12CD-9689-E334FD979141}"/>
          </ac:spMkLst>
        </pc:spChg>
        <pc:spChg chg="mod">
          <ac:chgData name="Leah Montner Dixon" userId="d5b2ae9e-9213-4442-b7df-4db8cbe51e5d" providerId="ADAL" clId="{8B513A12-7A6B-4082-BF90-DAA9D7F95902}" dt="2024-04-30T20:47:59.568" v="624" actId="1036"/>
          <ac:spMkLst>
            <pc:docMk/>
            <pc:sldMk cId="3257966503" sldId="2146846290"/>
            <ac:spMk id="48" creationId="{E07A7873-D610-E88D-970A-638026FF4FA2}"/>
          </ac:spMkLst>
        </pc:spChg>
        <pc:spChg chg="mod">
          <ac:chgData name="Leah Montner Dixon" userId="d5b2ae9e-9213-4442-b7df-4db8cbe51e5d" providerId="ADAL" clId="{8B513A12-7A6B-4082-BF90-DAA9D7F95902}" dt="2024-04-30T20:47:59.568" v="624" actId="1036"/>
          <ac:spMkLst>
            <pc:docMk/>
            <pc:sldMk cId="3257966503" sldId="2146846290"/>
            <ac:spMk id="49" creationId="{1D948A8D-05B2-8F8A-CCC5-89BFAD67B96A}"/>
          </ac:spMkLst>
        </pc:spChg>
        <pc:spChg chg="mod">
          <ac:chgData name="Leah Montner Dixon" userId="d5b2ae9e-9213-4442-b7df-4db8cbe51e5d" providerId="ADAL" clId="{8B513A12-7A6B-4082-BF90-DAA9D7F95902}" dt="2024-04-30T20:47:59.568" v="624" actId="1036"/>
          <ac:spMkLst>
            <pc:docMk/>
            <pc:sldMk cId="3257966503" sldId="2146846290"/>
            <ac:spMk id="50" creationId="{6FE99F4D-1670-3B96-1142-37FF0B61E134}"/>
          </ac:spMkLst>
        </pc:spChg>
        <pc:spChg chg="mod">
          <ac:chgData name="Leah Montner Dixon" userId="d5b2ae9e-9213-4442-b7df-4db8cbe51e5d" providerId="ADAL" clId="{8B513A12-7A6B-4082-BF90-DAA9D7F95902}" dt="2024-04-30T20:47:59.568" v="624" actId="1036"/>
          <ac:spMkLst>
            <pc:docMk/>
            <pc:sldMk cId="3257966503" sldId="2146846290"/>
            <ac:spMk id="51" creationId="{68B8DB38-C0B5-CF98-D96D-5C5BA3E2C626}"/>
          </ac:spMkLst>
        </pc:spChg>
        <pc:spChg chg="mod">
          <ac:chgData name="Leah Montner Dixon" userId="d5b2ae9e-9213-4442-b7df-4db8cbe51e5d" providerId="ADAL" clId="{8B513A12-7A6B-4082-BF90-DAA9D7F95902}" dt="2024-04-30T20:47:59.568" v="624" actId="1036"/>
          <ac:spMkLst>
            <pc:docMk/>
            <pc:sldMk cId="3257966503" sldId="2146846290"/>
            <ac:spMk id="54" creationId="{C46D54F2-0581-D031-9506-5D1A0770D6C4}"/>
          </ac:spMkLst>
        </pc:spChg>
        <pc:spChg chg="mod">
          <ac:chgData name="Leah Montner Dixon" userId="d5b2ae9e-9213-4442-b7df-4db8cbe51e5d" providerId="ADAL" clId="{8B513A12-7A6B-4082-BF90-DAA9D7F95902}" dt="2024-04-30T20:47:59.568" v="624" actId="1036"/>
          <ac:spMkLst>
            <pc:docMk/>
            <pc:sldMk cId="3257966503" sldId="2146846290"/>
            <ac:spMk id="55" creationId="{E5284771-7986-FC8D-E9FA-A6CE4136321B}"/>
          </ac:spMkLst>
        </pc:spChg>
        <pc:spChg chg="mod">
          <ac:chgData name="Leah Montner Dixon" userId="d5b2ae9e-9213-4442-b7df-4db8cbe51e5d" providerId="ADAL" clId="{8B513A12-7A6B-4082-BF90-DAA9D7F95902}" dt="2024-04-30T20:47:59.568" v="624" actId="1036"/>
          <ac:spMkLst>
            <pc:docMk/>
            <pc:sldMk cId="3257966503" sldId="2146846290"/>
            <ac:spMk id="56" creationId="{145A411A-BDE5-5808-64F8-05013C97CFC9}"/>
          </ac:spMkLst>
        </pc:spChg>
        <pc:spChg chg="mod">
          <ac:chgData name="Leah Montner Dixon" userId="d5b2ae9e-9213-4442-b7df-4db8cbe51e5d" providerId="ADAL" clId="{8B513A12-7A6B-4082-BF90-DAA9D7F95902}" dt="2024-04-30T20:47:59.568" v="624" actId="1036"/>
          <ac:spMkLst>
            <pc:docMk/>
            <pc:sldMk cId="3257966503" sldId="2146846290"/>
            <ac:spMk id="57" creationId="{B1C3E9DD-0823-8D15-05B6-19377C793ECE}"/>
          </ac:spMkLst>
        </pc:spChg>
        <pc:picChg chg="del">
          <ac:chgData name="Leah Montner Dixon" userId="d5b2ae9e-9213-4442-b7df-4db8cbe51e5d" providerId="ADAL" clId="{8B513A12-7A6B-4082-BF90-DAA9D7F95902}" dt="2024-04-30T21:08:50.019" v="1160" actId="478"/>
          <ac:picMkLst>
            <pc:docMk/>
            <pc:sldMk cId="3257966503" sldId="2146846290"/>
            <ac:picMk id="3" creationId="{64E9DDB4-971C-51EA-7C47-0200CBAE95AD}"/>
          </ac:picMkLst>
        </pc:picChg>
        <pc:picChg chg="del">
          <ac:chgData name="Leah Montner Dixon" userId="d5b2ae9e-9213-4442-b7df-4db8cbe51e5d" providerId="ADAL" clId="{8B513A12-7A6B-4082-BF90-DAA9D7F95902}" dt="2024-04-30T21:08:50.019" v="1160" actId="478"/>
          <ac:picMkLst>
            <pc:docMk/>
            <pc:sldMk cId="3257966503" sldId="2146846290"/>
            <ac:picMk id="9" creationId="{72F0AD9A-8768-6712-13C9-8BEFB55021E9}"/>
          </ac:picMkLst>
        </pc:picChg>
        <pc:picChg chg="add mod">
          <ac:chgData name="Leah Montner Dixon" userId="d5b2ae9e-9213-4442-b7df-4db8cbe51e5d" providerId="ADAL" clId="{8B513A12-7A6B-4082-BF90-DAA9D7F95902}" dt="2024-04-30T21:08:50.364" v="1161"/>
          <ac:picMkLst>
            <pc:docMk/>
            <pc:sldMk cId="3257966503" sldId="2146846290"/>
            <ac:picMk id="15" creationId="{F1EB8729-BF93-EE22-F52B-5EE1B62E8F0F}"/>
          </ac:picMkLst>
        </pc:picChg>
        <pc:picChg chg="mod">
          <ac:chgData name="Leah Montner Dixon" userId="d5b2ae9e-9213-4442-b7df-4db8cbe51e5d" providerId="ADAL" clId="{8B513A12-7A6B-4082-BF90-DAA9D7F95902}" dt="2024-04-30T20:47:59.568" v="624" actId="1036"/>
          <ac:picMkLst>
            <pc:docMk/>
            <pc:sldMk cId="3257966503" sldId="2146846290"/>
            <ac:picMk id="66" creationId="{0484C1C6-E2C6-DB91-D69C-208104FAB415}"/>
          </ac:picMkLst>
        </pc:picChg>
        <pc:picChg chg="mod">
          <ac:chgData name="Leah Montner Dixon" userId="d5b2ae9e-9213-4442-b7df-4db8cbe51e5d" providerId="ADAL" clId="{8B513A12-7A6B-4082-BF90-DAA9D7F95902}" dt="2024-04-30T20:47:59.568" v="624" actId="1036"/>
          <ac:picMkLst>
            <pc:docMk/>
            <pc:sldMk cId="3257966503" sldId="2146846290"/>
            <ac:picMk id="68" creationId="{3C798462-72C8-6A2F-1B5B-E2EC69CE37B3}"/>
          </ac:picMkLst>
        </pc:picChg>
        <pc:picChg chg="mod">
          <ac:chgData name="Leah Montner Dixon" userId="d5b2ae9e-9213-4442-b7df-4db8cbe51e5d" providerId="ADAL" clId="{8B513A12-7A6B-4082-BF90-DAA9D7F95902}" dt="2024-04-30T20:47:59.568" v="624" actId="1036"/>
          <ac:picMkLst>
            <pc:docMk/>
            <pc:sldMk cId="3257966503" sldId="2146846290"/>
            <ac:picMk id="74" creationId="{95463A97-2F7C-C75C-2F17-6500FBC2CC40}"/>
          </ac:picMkLst>
        </pc:picChg>
        <pc:picChg chg="mod">
          <ac:chgData name="Leah Montner Dixon" userId="d5b2ae9e-9213-4442-b7df-4db8cbe51e5d" providerId="ADAL" clId="{8B513A12-7A6B-4082-BF90-DAA9D7F95902}" dt="2024-04-30T20:47:59.568" v="624" actId="1036"/>
          <ac:picMkLst>
            <pc:docMk/>
            <pc:sldMk cId="3257966503" sldId="2146846290"/>
            <ac:picMk id="76" creationId="{58367694-B842-3ADF-FBA8-E9F9B98EE47A}"/>
          </ac:picMkLst>
        </pc:picChg>
      </pc:sldChg>
      <pc:sldChg chg="addSp delSp modSp mod modTransition">
        <pc:chgData name="Leah Montner Dixon" userId="d5b2ae9e-9213-4442-b7df-4db8cbe51e5d" providerId="ADAL" clId="{8B513A12-7A6B-4082-BF90-DAA9D7F95902}" dt="2024-04-30T21:08:29.521" v="1159" actId="113"/>
        <pc:sldMkLst>
          <pc:docMk/>
          <pc:sldMk cId="135192769" sldId="2146846443"/>
        </pc:sldMkLst>
        <pc:spChg chg="add mod">
          <ac:chgData name="Leah Montner Dixon" userId="d5b2ae9e-9213-4442-b7df-4db8cbe51e5d" providerId="ADAL" clId="{8B513A12-7A6B-4082-BF90-DAA9D7F95902}" dt="2024-04-30T21:08:29.521" v="1159" actId="113"/>
          <ac:spMkLst>
            <pc:docMk/>
            <pc:sldMk cId="135192769" sldId="2146846443"/>
            <ac:spMk id="3" creationId="{DA37D988-8FE0-AD2B-B586-9E0BF7AFBA08}"/>
          </ac:spMkLst>
        </pc:spChg>
        <pc:spChg chg="add del">
          <ac:chgData name="Leah Montner Dixon" userId="d5b2ae9e-9213-4442-b7df-4db8cbe51e5d" providerId="ADAL" clId="{8B513A12-7A6B-4082-BF90-DAA9D7F95902}" dt="2024-04-30T14:08:47.905" v="14" actId="478"/>
          <ac:spMkLst>
            <pc:docMk/>
            <pc:sldMk cId="135192769" sldId="2146846443"/>
            <ac:spMk id="70" creationId="{F777C562-83C3-CFDD-A8FB-7E791489374F}"/>
          </ac:spMkLst>
        </pc:spChg>
        <pc:spChg chg="del mod">
          <ac:chgData name="Leah Montner Dixon" userId="d5b2ae9e-9213-4442-b7df-4db8cbe51e5d" providerId="ADAL" clId="{8B513A12-7A6B-4082-BF90-DAA9D7F95902}" dt="2024-04-30T14:01:24.494" v="1" actId="478"/>
          <ac:spMkLst>
            <pc:docMk/>
            <pc:sldMk cId="135192769" sldId="2146846443"/>
            <ac:spMk id="103" creationId="{A4994ED3-A1D7-94CF-B81B-A0DB097AF148}"/>
          </ac:spMkLst>
        </pc:spChg>
        <pc:spChg chg="mod">
          <ac:chgData name="Leah Montner Dixon" userId="d5b2ae9e-9213-4442-b7df-4db8cbe51e5d" providerId="ADAL" clId="{8B513A12-7A6B-4082-BF90-DAA9D7F95902}" dt="2024-04-30T14:18:51.172" v="146" actId="1076"/>
          <ac:spMkLst>
            <pc:docMk/>
            <pc:sldMk cId="135192769" sldId="2146846443"/>
            <ac:spMk id="174" creationId="{D5111C60-61B5-4E2C-D0A0-1DE4991C0BE8}"/>
          </ac:spMkLst>
        </pc:spChg>
        <pc:picChg chg="add mod ord">
          <ac:chgData name="Leah Montner Dixon" userId="d5b2ae9e-9213-4442-b7df-4db8cbe51e5d" providerId="ADAL" clId="{8B513A12-7A6B-4082-BF90-DAA9D7F95902}" dt="2024-04-30T14:10:56.683" v="21" actId="167"/>
          <ac:picMkLst>
            <pc:docMk/>
            <pc:sldMk cId="135192769" sldId="2146846443"/>
            <ac:picMk id="5" creationId="{F4E2BBDD-6522-A5BA-9F7D-B0C8A7251E3E}"/>
          </ac:picMkLst>
        </pc:picChg>
      </pc:sldChg>
      <pc:sldChg chg="addSp delSp modSp mod modTransition addCm delCm">
        <pc:chgData name="Leah Montner Dixon" userId="d5b2ae9e-9213-4442-b7df-4db8cbe51e5d" providerId="ADAL" clId="{8B513A12-7A6B-4082-BF90-DAA9D7F95902}" dt="2024-04-30T16:25:31.401" v="368"/>
        <pc:sldMkLst>
          <pc:docMk/>
          <pc:sldMk cId="3847873559" sldId="2146846444"/>
        </pc:sldMkLst>
        <pc:spChg chg="del">
          <ac:chgData name="Leah Montner Dixon" userId="d5b2ae9e-9213-4442-b7df-4db8cbe51e5d" providerId="ADAL" clId="{8B513A12-7A6B-4082-BF90-DAA9D7F95902}" dt="2024-04-30T14:22:26.650" v="173" actId="478"/>
          <ac:spMkLst>
            <pc:docMk/>
            <pc:sldMk cId="3847873559" sldId="2146846444"/>
            <ac:spMk id="5" creationId="{501273DF-0E8B-D2EA-8A54-86A0A9EBAE44}"/>
          </ac:spMkLst>
        </pc:spChg>
        <pc:spChg chg="del">
          <ac:chgData name="Leah Montner Dixon" userId="d5b2ae9e-9213-4442-b7df-4db8cbe51e5d" providerId="ADAL" clId="{8B513A12-7A6B-4082-BF90-DAA9D7F95902}" dt="2024-04-30T14:22:26.650" v="173" actId="478"/>
          <ac:spMkLst>
            <pc:docMk/>
            <pc:sldMk cId="3847873559" sldId="2146846444"/>
            <ac:spMk id="6" creationId="{BB1C297C-C7A1-CB59-6EEF-0E066EDEFE67}"/>
          </ac:spMkLst>
        </pc:spChg>
        <pc:spChg chg="del mod">
          <ac:chgData name="Leah Montner Dixon" userId="d5b2ae9e-9213-4442-b7df-4db8cbe51e5d" providerId="ADAL" clId="{8B513A12-7A6B-4082-BF90-DAA9D7F95902}" dt="2024-04-30T14:30:49.830" v="231" actId="478"/>
          <ac:spMkLst>
            <pc:docMk/>
            <pc:sldMk cId="3847873559" sldId="2146846444"/>
            <ac:spMk id="11" creationId="{FDE77D54-A062-E1E3-8189-6F4E95BA5A11}"/>
          </ac:spMkLst>
        </pc:spChg>
        <pc:spChg chg="add mod">
          <ac:chgData name="Leah Montner Dixon" userId="d5b2ae9e-9213-4442-b7df-4db8cbe51e5d" providerId="ADAL" clId="{8B513A12-7A6B-4082-BF90-DAA9D7F95902}" dt="2024-04-30T14:22:26.946" v="174"/>
          <ac:spMkLst>
            <pc:docMk/>
            <pc:sldMk cId="3847873559" sldId="2146846444"/>
            <ac:spMk id="15" creationId="{C4565F6E-4F22-7D27-171D-66E2C7F631E8}"/>
          </ac:spMkLst>
        </pc:spChg>
        <pc:spChg chg="mod">
          <ac:chgData name="Leah Montner Dixon" userId="d5b2ae9e-9213-4442-b7df-4db8cbe51e5d" providerId="ADAL" clId="{8B513A12-7A6B-4082-BF90-DAA9D7F95902}" dt="2024-04-30T14:30:52.294" v="232" actId="14100"/>
          <ac:spMkLst>
            <pc:docMk/>
            <pc:sldMk cId="3847873559" sldId="2146846444"/>
            <ac:spMk id="21" creationId="{399040BA-060C-BFF9-2088-E78804ACED3D}"/>
          </ac:spMkLst>
        </pc:spChg>
        <pc:spChg chg="add mod">
          <ac:chgData name="Leah Montner Dixon" userId="d5b2ae9e-9213-4442-b7df-4db8cbe51e5d" providerId="ADAL" clId="{8B513A12-7A6B-4082-BF90-DAA9D7F95902}" dt="2024-04-30T14:22:26.946" v="174"/>
          <ac:spMkLst>
            <pc:docMk/>
            <pc:sldMk cId="3847873559" sldId="2146846444"/>
            <ac:spMk id="22" creationId="{6377E6D8-260B-8CDF-6F90-1B45ADE90554}"/>
          </ac:spMkLst>
        </pc:spChg>
        <pc:spChg chg="add mod">
          <ac:chgData name="Leah Montner Dixon" userId="d5b2ae9e-9213-4442-b7df-4db8cbe51e5d" providerId="ADAL" clId="{8B513A12-7A6B-4082-BF90-DAA9D7F95902}" dt="2024-04-30T14:30:48.167" v="230"/>
          <ac:spMkLst>
            <pc:docMk/>
            <pc:sldMk cId="3847873559" sldId="2146846444"/>
            <ac:spMk id="23" creationId="{3F573196-BA56-B9DD-E194-E919AD279CE6}"/>
          </ac:spMkLst>
        </pc:spChg>
        <pc:picChg chg="del">
          <ac:chgData name="Leah Montner Dixon" userId="d5b2ae9e-9213-4442-b7df-4db8cbe51e5d" providerId="ADAL" clId="{8B513A12-7A6B-4082-BF90-DAA9D7F95902}" dt="2024-04-30T14:22:26.650" v="173" actId="478"/>
          <ac:picMkLst>
            <pc:docMk/>
            <pc:sldMk cId="3847873559" sldId="2146846444"/>
            <ac:picMk id="2" creationId="{2ECE07FB-9267-636C-3888-72A9933B2BDF}"/>
          </ac:picMkLst>
        </pc:picChg>
        <pc:picChg chg="add mod">
          <ac:chgData name="Leah Montner Dixon" userId="d5b2ae9e-9213-4442-b7df-4db8cbe51e5d" providerId="ADAL" clId="{8B513A12-7A6B-4082-BF90-DAA9D7F95902}" dt="2024-04-30T14:22:26.946" v="174"/>
          <ac:picMkLst>
            <pc:docMk/>
            <pc:sldMk cId="3847873559" sldId="2146846444"/>
            <ac:picMk id="12" creationId="{49BEF672-653C-E3A5-DAD6-96F51C3DB8C9}"/>
          </ac:picMkLst>
        </pc:picChg>
        <pc:extLst>
          <p:ext xmlns:p="http://schemas.openxmlformats.org/presentationml/2006/main" uri="{D6D511B9-2390-475A-947B-AFAB55BFBCF1}">
            <pc226:cmChg xmlns:pc226="http://schemas.microsoft.com/office/powerpoint/2022/06/main/command" chg="add del">
              <pc226:chgData name="Leah Montner Dixon" userId="d5b2ae9e-9213-4442-b7df-4db8cbe51e5d" providerId="ADAL" clId="{8B513A12-7A6B-4082-BF90-DAA9D7F95902}" dt="2024-04-30T16:09:53.580" v="327"/>
              <pc2:cmMkLst xmlns:pc2="http://schemas.microsoft.com/office/powerpoint/2019/9/main/command">
                <pc:docMk/>
                <pc:sldMk cId="3847873559" sldId="2146846444"/>
                <pc2:cmMk id="{15B27B62-26C2-45B4-9832-F41AD75615F5}"/>
              </pc2:cmMkLst>
            </pc226:cmChg>
          </p:ext>
        </pc:extLst>
      </pc:sldChg>
      <pc:sldChg chg="del">
        <pc:chgData name="Leah Montner Dixon" userId="d5b2ae9e-9213-4442-b7df-4db8cbe51e5d" providerId="ADAL" clId="{8B513A12-7A6B-4082-BF90-DAA9D7F95902}" dt="2024-04-30T14:48:29.301" v="326" actId="2696"/>
        <pc:sldMkLst>
          <pc:docMk/>
          <pc:sldMk cId="1598182334" sldId="2146846445"/>
        </pc:sldMkLst>
      </pc:sldChg>
      <pc:sldChg chg="modTransition delCm">
        <pc:chgData name="Leah Montner Dixon" userId="d5b2ae9e-9213-4442-b7df-4db8cbe51e5d" providerId="ADAL" clId="{8B513A12-7A6B-4082-BF90-DAA9D7F95902}" dt="2024-04-30T16:25:31.401" v="368"/>
        <pc:sldMkLst>
          <pc:docMk/>
          <pc:sldMk cId="3027756713" sldId="2146846445"/>
        </pc:sldMkLst>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8B513A12-7A6B-4082-BF90-DAA9D7F95902}" dt="2024-04-30T16:11:53.338" v="333"/>
              <pc2:cmMkLst xmlns:pc2="http://schemas.microsoft.com/office/powerpoint/2019/9/main/command">
                <pc:docMk/>
                <pc:sldMk cId="3027756713" sldId="2146846445"/>
                <pc2:cmMk id="{9C319E8C-14E3-49C1-8275-1CBC7CC9C08D}"/>
              </pc2:cmMkLst>
            </pc226:cmChg>
          </p:ext>
        </pc:extLst>
      </pc:sldChg>
      <pc:sldChg chg="addSp delSp modSp add mod modTransition addCm delCm">
        <pc:chgData name="Leah Montner Dixon" userId="d5b2ae9e-9213-4442-b7df-4db8cbe51e5d" providerId="ADAL" clId="{8B513A12-7A6B-4082-BF90-DAA9D7F95902}" dt="2024-04-30T20:51:52.436" v="700" actId="12788"/>
        <pc:sldMkLst>
          <pc:docMk/>
          <pc:sldMk cId="1009746668" sldId="2146846446"/>
        </pc:sldMkLst>
        <pc:spChg chg="add mod">
          <ac:chgData name="Leah Montner Dixon" userId="d5b2ae9e-9213-4442-b7df-4db8cbe51e5d" providerId="ADAL" clId="{8B513A12-7A6B-4082-BF90-DAA9D7F95902}" dt="2024-04-30T14:24:57.825" v="185"/>
          <ac:spMkLst>
            <pc:docMk/>
            <pc:sldMk cId="1009746668" sldId="2146846446"/>
            <ac:spMk id="2" creationId="{7D0C5788-EE3A-42C8-CF4E-9D1919DE5DA3}"/>
          </ac:spMkLst>
        </pc:spChg>
        <pc:spChg chg="mod">
          <ac:chgData name="Leah Montner Dixon" userId="d5b2ae9e-9213-4442-b7df-4db8cbe51e5d" providerId="ADAL" clId="{8B513A12-7A6B-4082-BF90-DAA9D7F95902}" dt="2024-04-30T20:51:52.436" v="700" actId="12788"/>
          <ac:spMkLst>
            <pc:docMk/>
            <pc:sldMk cId="1009746668" sldId="2146846446"/>
            <ac:spMk id="3" creationId="{5E424583-07ED-BC68-7D68-DE5E091256B8}"/>
          </ac:spMkLst>
        </pc:spChg>
        <pc:spChg chg="mod topLvl">
          <ac:chgData name="Leah Montner Dixon" userId="d5b2ae9e-9213-4442-b7df-4db8cbe51e5d" providerId="ADAL" clId="{8B513A12-7A6B-4082-BF90-DAA9D7F95902}" dt="2024-04-30T20:51:32.425" v="688" actId="165"/>
          <ac:spMkLst>
            <pc:docMk/>
            <pc:sldMk cId="1009746668" sldId="2146846446"/>
            <ac:spMk id="16" creationId="{09808878-81F8-23B0-6AF9-F604B49B0573}"/>
          </ac:spMkLst>
        </pc:spChg>
        <pc:spChg chg="mod topLvl">
          <ac:chgData name="Leah Montner Dixon" userId="d5b2ae9e-9213-4442-b7df-4db8cbe51e5d" providerId="ADAL" clId="{8B513A12-7A6B-4082-BF90-DAA9D7F95902}" dt="2024-04-30T20:51:32.425" v="688" actId="165"/>
          <ac:spMkLst>
            <pc:docMk/>
            <pc:sldMk cId="1009746668" sldId="2146846446"/>
            <ac:spMk id="18" creationId="{693741D6-AACF-3F80-E0F2-37D1500965EA}"/>
          </ac:spMkLst>
        </pc:spChg>
        <pc:spChg chg="mod">
          <ac:chgData name="Leah Montner Dixon" userId="d5b2ae9e-9213-4442-b7df-4db8cbe51e5d" providerId="ADAL" clId="{8B513A12-7A6B-4082-BF90-DAA9D7F95902}" dt="2024-04-30T16:12:13.739" v="358" actId="20577"/>
          <ac:spMkLst>
            <pc:docMk/>
            <pc:sldMk cId="1009746668" sldId="2146846446"/>
            <ac:spMk id="58" creationId="{6B0920C8-9956-C4FE-17DF-853D6952CEF5}"/>
          </ac:spMkLst>
        </pc:spChg>
        <pc:grpChg chg="add del mod topLvl">
          <ac:chgData name="Leah Montner Dixon" userId="d5b2ae9e-9213-4442-b7df-4db8cbe51e5d" providerId="ADAL" clId="{8B513A12-7A6B-4082-BF90-DAA9D7F95902}" dt="2024-04-30T20:51:32.425" v="688" actId="165"/>
          <ac:grpSpMkLst>
            <pc:docMk/>
            <pc:sldMk cId="1009746668" sldId="2146846446"/>
            <ac:grpSpMk id="2" creationId="{1054A93A-AF6A-41E8-1D7D-6EC6D8D01264}"/>
          </ac:grpSpMkLst>
        </pc:grpChg>
        <pc:grpChg chg="add del mod topLvl">
          <ac:chgData name="Leah Montner Dixon" userId="d5b2ae9e-9213-4442-b7df-4db8cbe51e5d" providerId="ADAL" clId="{8B513A12-7A6B-4082-BF90-DAA9D7F95902}" dt="2024-04-30T20:51:32.425" v="688" actId="165"/>
          <ac:grpSpMkLst>
            <pc:docMk/>
            <pc:sldMk cId="1009746668" sldId="2146846446"/>
            <ac:grpSpMk id="4" creationId="{FD32E376-9301-03E9-8672-7BA0C3CBE3A4}"/>
          </ac:grpSpMkLst>
        </pc:grpChg>
        <pc:grpChg chg="add del mod">
          <ac:chgData name="Leah Montner Dixon" userId="d5b2ae9e-9213-4442-b7df-4db8cbe51e5d" providerId="ADAL" clId="{8B513A12-7A6B-4082-BF90-DAA9D7F95902}" dt="2024-04-30T20:51:30.539" v="687" actId="165"/>
          <ac:grpSpMkLst>
            <pc:docMk/>
            <pc:sldMk cId="1009746668" sldId="2146846446"/>
            <ac:grpSpMk id="6" creationId="{85F561EF-4FDB-CCFA-B0BA-476692F88B30}"/>
          </ac:grpSpMkLst>
        </pc:grpChg>
        <pc:grpChg chg="add del mod">
          <ac:chgData name="Leah Montner Dixon" userId="d5b2ae9e-9213-4442-b7df-4db8cbe51e5d" providerId="ADAL" clId="{8B513A12-7A6B-4082-BF90-DAA9D7F95902}" dt="2024-04-30T16:10:25.850" v="331" actId="165"/>
          <ac:grpSpMkLst>
            <pc:docMk/>
            <pc:sldMk cId="1009746668" sldId="2146846446"/>
            <ac:grpSpMk id="11" creationId="{39D3E25D-5063-04B2-4118-8D6ABE98F41B}"/>
          </ac:grpSpMkLst>
        </pc:grpChg>
        <pc:picChg chg="mod topLvl">
          <ac:chgData name="Leah Montner Dixon" userId="d5b2ae9e-9213-4442-b7df-4db8cbe51e5d" providerId="ADAL" clId="{8B513A12-7A6B-4082-BF90-DAA9D7F95902}" dt="2024-04-30T20:51:32.425" v="688" actId="165"/>
          <ac:picMkLst>
            <pc:docMk/>
            <pc:sldMk cId="1009746668" sldId="2146846446"/>
            <ac:picMk id="12" creationId="{6276BF15-17C1-F4E5-498C-A71488A8A771}"/>
          </ac:picMkLst>
        </pc:picChg>
        <pc:picChg chg="add mod topLvl">
          <ac:chgData name="Leah Montner Dixon" userId="d5b2ae9e-9213-4442-b7df-4db8cbe51e5d" providerId="ADAL" clId="{8B513A12-7A6B-4082-BF90-DAA9D7F95902}" dt="2024-04-30T20:51:32.425" v="688" actId="165"/>
          <ac:picMkLst>
            <pc:docMk/>
            <pc:sldMk cId="1009746668" sldId="2146846446"/>
            <ac:picMk id="14" creationId="{7F13565D-00E3-4503-25E1-194909AC147C}"/>
          </ac:picMkLst>
        </pc:picChg>
        <pc:picChg chg="mod">
          <ac:chgData name="Leah Montner Dixon" userId="d5b2ae9e-9213-4442-b7df-4db8cbe51e5d" providerId="ADAL" clId="{8B513A12-7A6B-4082-BF90-DAA9D7F95902}" dt="2024-04-30T20:51:52.258" v="699" actId="1076"/>
          <ac:picMkLst>
            <pc:docMk/>
            <pc:sldMk cId="1009746668" sldId="2146846446"/>
            <ac:picMk id="22" creationId="{90D735FD-9389-A81D-1A41-D2609330589B}"/>
          </ac:picMkLst>
        </pc:picChg>
        <pc:extLst>
          <p:ext xmlns:p="http://schemas.openxmlformats.org/presentationml/2006/main" uri="{D6D511B9-2390-475A-947B-AFAB55BFBCF1}">
            <pc226:cmChg xmlns:pc226="http://schemas.microsoft.com/office/powerpoint/2022/06/main/command" chg="add del">
              <pc226:chgData name="Leah Montner Dixon" userId="d5b2ae9e-9213-4442-b7df-4db8cbe51e5d" providerId="ADAL" clId="{8B513A12-7A6B-4082-BF90-DAA9D7F95902}" dt="2024-04-30T16:10:31.310" v="332"/>
              <pc2:cmMkLst xmlns:pc2="http://schemas.microsoft.com/office/powerpoint/2019/9/main/command">
                <pc:docMk/>
                <pc:sldMk cId="1009746668" sldId="2146846446"/>
                <pc2:cmMk id="{BD0CA182-2C0B-473C-A62F-8D39A72B2BF2}"/>
              </pc2:cmMkLst>
            </pc226:cmChg>
          </p:ext>
        </pc:extLst>
      </pc:sldChg>
      <pc:sldChg chg="modSp mod addCm modCm">
        <pc:chgData name="Leah Montner Dixon" userId="d5b2ae9e-9213-4442-b7df-4db8cbe51e5d" providerId="ADAL" clId="{8B513A12-7A6B-4082-BF90-DAA9D7F95902}" dt="2024-04-30T20:40:17.852" v="413"/>
        <pc:sldMkLst>
          <pc:docMk/>
          <pc:sldMk cId="3480730381" sldId="2146846447"/>
        </pc:sldMkLst>
        <pc:spChg chg="mod">
          <ac:chgData name="Leah Montner Dixon" userId="d5b2ae9e-9213-4442-b7df-4db8cbe51e5d" providerId="ADAL" clId="{8B513A12-7A6B-4082-BF90-DAA9D7F95902}" dt="2024-04-30T20:39:14.436" v="411" actId="20577"/>
          <ac:spMkLst>
            <pc:docMk/>
            <pc:sldMk cId="3480730381" sldId="2146846447"/>
            <ac:spMk id="12" creationId="{D3ED8F18-80E6-D449-A031-541661F2A42F}"/>
          </ac:spMkLst>
        </pc:sp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8B513A12-7A6B-4082-BF90-DAA9D7F95902}" dt="2024-04-30T20:40:17.852" v="413"/>
              <pc2:cmMkLst xmlns:pc2="http://schemas.microsoft.com/office/powerpoint/2019/9/main/command">
                <pc:docMk/>
                <pc:sldMk cId="3480730381" sldId="2146846447"/>
                <pc2:cmMk id="{CF888A16-5BD0-4E6F-901F-743CDC60B7D7}"/>
              </pc2:cmMkLst>
              <pc226:cmRplyChg chg="add">
                <pc226:chgData name="Leah Montner Dixon" userId="d5b2ae9e-9213-4442-b7df-4db8cbe51e5d" providerId="ADAL" clId="{8B513A12-7A6B-4082-BF90-DAA9D7F95902}" dt="2024-04-30T20:40:17.852" v="413"/>
                <pc2:cmRplyMkLst xmlns:pc2="http://schemas.microsoft.com/office/powerpoint/2019/9/main/command">
                  <pc:docMk/>
                  <pc:sldMk cId="3480730381" sldId="2146846447"/>
                  <pc2:cmMk id="{CF888A16-5BD0-4E6F-901F-743CDC60B7D7}"/>
                  <pc2:cmRplyMk id="{A3ACD1EC-D630-4861-BB0D-A6238A759CF2}"/>
                </pc2:cmRplyMkLst>
              </pc226:cmRplyChg>
            </pc226:cmChg>
          </p:ext>
        </pc:extLst>
      </pc:sldChg>
      <pc:sldChg chg="new del addCm">
        <pc:chgData name="Leah Montner Dixon" userId="d5b2ae9e-9213-4442-b7df-4db8cbe51e5d" providerId="ADAL" clId="{8B513A12-7A6B-4082-BF90-DAA9D7F95902}" dt="2024-04-30T20:54:14.089" v="701" actId="47"/>
        <pc:sldMkLst>
          <pc:docMk/>
          <pc:sldMk cId="3986420715" sldId="2146846448"/>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8B513A12-7A6B-4082-BF90-DAA9D7F95902}" dt="2024-04-30T20:27:55.212" v="404"/>
              <pc2:cmMkLst xmlns:pc2="http://schemas.microsoft.com/office/powerpoint/2019/9/main/command">
                <pc:docMk/>
                <pc:sldMk cId="3986420715" sldId="2146846448"/>
                <pc2:cmMk id="{93678D51-E7AB-4D86-B235-9E9DDEA40B0E}"/>
              </pc2:cmMkLst>
            </pc226:cmChg>
          </p:ext>
        </pc:extLst>
      </pc:sldChg>
      <pc:sldMasterChg chg="modTransition modSldLayout">
        <pc:chgData name="Leah Montner Dixon" userId="d5b2ae9e-9213-4442-b7df-4db8cbe51e5d" providerId="ADAL" clId="{8B513A12-7A6B-4082-BF90-DAA9D7F95902}" dt="2024-04-30T16:25:31.401" v="368"/>
        <pc:sldMasterMkLst>
          <pc:docMk/>
          <pc:sldMasterMk cId="4240538500" sldId="2147483687"/>
        </pc:sldMasterMkLst>
        <pc:sldLayoutChg chg="modTransition">
          <pc:chgData name="Leah Montner Dixon" userId="d5b2ae9e-9213-4442-b7df-4db8cbe51e5d" providerId="ADAL" clId="{8B513A12-7A6B-4082-BF90-DAA9D7F95902}" dt="2024-04-30T16:25:31.401" v="368"/>
          <pc:sldLayoutMkLst>
            <pc:docMk/>
            <pc:sldMasterMk cId="4240538500" sldId="2147483687"/>
            <pc:sldLayoutMk cId="3626167840" sldId="2147483688"/>
          </pc:sldLayoutMkLst>
        </pc:sldLayoutChg>
        <pc:sldLayoutChg chg="modTransition">
          <pc:chgData name="Leah Montner Dixon" userId="d5b2ae9e-9213-4442-b7df-4db8cbe51e5d" providerId="ADAL" clId="{8B513A12-7A6B-4082-BF90-DAA9D7F95902}" dt="2024-04-30T16:25:31.401" v="368"/>
          <pc:sldLayoutMkLst>
            <pc:docMk/>
            <pc:sldMasterMk cId="4240538500" sldId="2147483687"/>
            <pc:sldLayoutMk cId="909517362" sldId="2147483689"/>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3706737255" sldId="2147483694"/>
        </pc:sldMasterMkLst>
        <pc:sldLayoutChg chg="modTransition">
          <pc:chgData name="Leah Montner Dixon" userId="d5b2ae9e-9213-4442-b7df-4db8cbe51e5d" providerId="ADAL" clId="{8B513A12-7A6B-4082-BF90-DAA9D7F95902}" dt="2024-04-30T16:25:31.401" v="368"/>
          <pc:sldLayoutMkLst>
            <pc:docMk/>
            <pc:sldMasterMk cId="3706737255" sldId="2147483694"/>
            <pc:sldLayoutMk cId="3238696712" sldId="2147483695"/>
          </pc:sldLayoutMkLst>
        </pc:sldLayoutChg>
        <pc:sldLayoutChg chg="modTransition">
          <pc:chgData name="Leah Montner Dixon" userId="d5b2ae9e-9213-4442-b7df-4db8cbe51e5d" providerId="ADAL" clId="{8B513A12-7A6B-4082-BF90-DAA9D7F95902}" dt="2024-04-30T16:25:31.401" v="368"/>
          <pc:sldLayoutMkLst>
            <pc:docMk/>
            <pc:sldMasterMk cId="3706737255" sldId="2147483694"/>
            <pc:sldLayoutMk cId="2834301230" sldId="2147483696"/>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1057755067" sldId="2147483697"/>
        </pc:sldMasterMkLst>
        <pc:sldLayoutChg chg="modTransition">
          <pc:chgData name="Leah Montner Dixon" userId="d5b2ae9e-9213-4442-b7df-4db8cbe51e5d" providerId="ADAL" clId="{8B513A12-7A6B-4082-BF90-DAA9D7F95902}" dt="2024-04-30T16:25:31.401" v="368"/>
          <pc:sldLayoutMkLst>
            <pc:docMk/>
            <pc:sldMasterMk cId="1057755067" sldId="2147483697"/>
            <pc:sldLayoutMk cId="1451879550" sldId="2147483698"/>
          </pc:sldLayoutMkLst>
        </pc:sldLayoutChg>
        <pc:sldLayoutChg chg="modTransition">
          <pc:chgData name="Leah Montner Dixon" userId="d5b2ae9e-9213-4442-b7df-4db8cbe51e5d" providerId="ADAL" clId="{8B513A12-7A6B-4082-BF90-DAA9D7F95902}" dt="2024-04-30T16:25:31.401" v="368"/>
          <pc:sldLayoutMkLst>
            <pc:docMk/>
            <pc:sldMasterMk cId="1057755067" sldId="2147483697"/>
            <pc:sldLayoutMk cId="2551348211" sldId="2147483699"/>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3765565230" sldId="2147483700"/>
        </pc:sldMasterMkLst>
        <pc:sldLayoutChg chg="modTransition">
          <pc:chgData name="Leah Montner Dixon" userId="d5b2ae9e-9213-4442-b7df-4db8cbe51e5d" providerId="ADAL" clId="{8B513A12-7A6B-4082-BF90-DAA9D7F95902}" dt="2024-04-30T16:25:31.401" v="368"/>
          <pc:sldLayoutMkLst>
            <pc:docMk/>
            <pc:sldMasterMk cId="3765565230" sldId="2147483700"/>
            <pc:sldLayoutMk cId="2104488208" sldId="2147483701"/>
          </pc:sldLayoutMkLst>
        </pc:sldLayoutChg>
        <pc:sldLayoutChg chg="modTransition">
          <pc:chgData name="Leah Montner Dixon" userId="d5b2ae9e-9213-4442-b7df-4db8cbe51e5d" providerId="ADAL" clId="{8B513A12-7A6B-4082-BF90-DAA9D7F95902}" dt="2024-04-30T16:25:31.401" v="368"/>
          <pc:sldLayoutMkLst>
            <pc:docMk/>
            <pc:sldMasterMk cId="3765565230" sldId="2147483700"/>
            <pc:sldLayoutMk cId="1457751594" sldId="2147483702"/>
          </pc:sldLayoutMkLst>
        </pc:sldLayoutChg>
        <pc:sldLayoutChg chg="modTransition">
          <pc:chgData name="Leah Montner Dixon" userId="d5b2ae9e-9213-4442-b7df-4db8cbe51e5d" providerId="ADAL" clId="{8B513A12-7A6B-4082-BF90-DAA9D7F95902}" dt="2024-04-30T16:25:31.401" v="368"/>
          <pc:sldLayoutMkLst>
            <pc:docMk/>
            <pc:sldMasterMk cId="3765565230" sldId="2147483700"/>
            <pc:sldLayoutMk cId="1505678947" sldId="2147483704"/>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1867229838" sldId="2147483729"/>
        </pc:sldMasterMkLst>
        <pc:sldLayoutChg chg="modTransition">
          <pc:chgData name="Leah Montner Dixon" userId="d5b2ae9e-9213-4442-b7df-4db8cbe51e5d" providerId="ADAL" clId="{8B513A12-7A6B-4082-BF90-DAA9D7F95902}" dt="2024-04-30T16:25:31.401" v="368"/>
          <pc:sldLayoutMkLst>
            <pc:docMk/>
            <pc:sldMasterMk cId="1867229838" sldId="2147483729"/>
            <pc:sldLayoutMk cId="856750636" sldId="2147483730"/>
          </pc:sldLayoutMkLst>
        </pc:sldLayoutChg>
        <pc:sldLayoutChg chg="modTransition">
          <pc:chgData name="Leah Montner Dixon" userId="d5b2ae9e-9213-4442-b7df-4db8cbe51e5d" providerId="ADAL" clId="{8B513A12-7A6B-4082-BF90-DAA9D7F95902}" dt="2024-04-30T16:25:31.401" v="368"/>
          <pc:sldLayoutMkLst>
            <pc:docMk/>
            <pc:sldMasterMk cId="1867229838" sldId="2147483729"/>
            <pc:sldLayoutMk cId="3417541146" sldId="2147483731"/>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1477247956" sldId="2147483734"/>
        </pc:sldMasterMkLst>
        <pc:sldLayoutChg chg="modTransition">
          <pc:chgData name="Leah Montner Dixon" userId="d5b2ae9e-9213-4442-b7df-4db8cbe51e5d" providerId="ADAL" clId="{8B513A12-7A6B-4082-BF90-DAA9D7F95902}" dt="2024-04-30T16:25:31.401" v="368"/>
          <pc:sldLayoutMkLst>
            <pc:docMk/>
            <pc:sldMasterMk cId="1477247956" sldId="2147483734"/>
            <pc:sldLayoutMk cId="2618132889" sldId="2147483735"/>
          </pc:sldLayoutMkLst>
        </pc:sldLayoutChg>
        <pc:sldLayoutChg chg="modTransition">
          <pc:chgData name="Leah Montner Dixon" userId="d5b2ae9e-9213-4442-b7df-4db8cbe51e5d" providerId="ADAL" clId="{8B513A12-7A6B-4082-BF90-DAA9D7F95902}" dt="2024-04-30T16:25:31.401" v="368"/>
          <pc:sldLayoutMkLst>
            <pc:docMk/>
            <pc:sldMasterMk cId="1477247956" sldId="2147483734"/>
            <pc:sldLayoutMk cId="3066934299" sldId="2147483736"/>
          </pc:sldLayoutMkLst>
        </pc:sldLayoutChg>
        <pc:sldLayoutChg chg="modTransition">
          <pc:chgData name="Leah Montner Dixon" userId="d5b2ae9e-9213-4442-b7df-4db8cbe51e5d" providerId="ADAL" clId="{8B513A12-7A6B-4082-BF90-DAA9D7F95902}" dt="2024-04-30T16:25:31.401" v="368"/>
          <pc:sldLayoutMkLst>
            <pc:docMk/>
            <pc:sldMasterMk cId="1477247956" sldId="2147483734"/>
            <pc:sldLayoutMk cId="2158167169" sldId="2147483739"/>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1031386000" sldId="2147483741"/>
        </pc:sldMasterMkLst>
        <pc:sldLayoutChg chg="modTransition">
          <pc:chgData name="Leah Montner Dixon" userId="d5b2ae9e-9213-4442-b7df-4db8cbe51e5d" providerId="ADAL" clId="{8B513A12-7A6B-4082-BF90-DAA9D7F95902}" dt="2024-04-30T16:25:31.401" v="368"/>
          <pc:sldLayoutMkLst>
            <pc:docMk/>
            <pc:sldMasterMk cId="1031386000" sldId="2147483741"/>
            <pc:sldLayoutMk cId="3334198417" sldId="2147483742"/>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3017038644" sldId="2147483770"/>
        </pc:sldMasterMkLst>
        <pc:sldLayoutChg chg="modTransition">
          <pc:chgData name="Leah Montner Dixon" userId="d5b2ae9e-9213-4442-b7df-4db8cbe51e5d" providerId="ADAL" clId="{8B513A12-7A6B-4082-BF90-DAA9D7F95902}" dt="2024-04-30T16:25:31.401" v="368"/>
          <pc:sldLayoutMkLst>
            <pc:docMk/>
            <pc:sldMasterMk cId="3017038644" sldId="2147483770"/>
            <pc:sldLayoutMk cId="1842645931" sldId="2147483771"/>
          </pc:sldLayoutMkLst>
        </pc:sldLayoutChg>
        <pc:sldLayoutChg chg="modTransition">
          <pc:chgData name="Leah Montner Dixon" userId="d5b2ae9e-9213-4442-b7df-4db8cbe51e5d" providerId="ADAL" clId="{8B513A12-7A6B-4082-BF90-DAA9D7F95902}" dt="2024-04-30T16:25:31.401" v="368"/>
          <pc:sldLayoutMkLst>
            <pc:docMk/>
            <pc:sldMasterMk cId="3017038644" sldId="2147483770"/>
            <pc:sldLayoutMk cId="2079020909" sldId="2147483772"/>
          </pc:sldLayoutMkLst>
        </pc:sldLayoutChg>
        <pc:sldLayoutChg chg="modTransition">
          <pc:chgData name="Leah Montner Dixon" userId="d5b2ae9e-9213-4442-b7df-4db8cbe51e5d" providerId="ADAL" clId="{8B513A12-7A6B-4082-BF90-DAA9D7F95902}" dt="2024-04-30T16:25:31.401" v="368"/>
          <pc:sldLayoutMkLst>
            <pc:docMk/>
            <pc:sldMasterMk cId="3017038644" sldId="2147483770"/>
            <pc:sldLayoutMk cId="2521667937" sldId="2147483773"/>
          </pc:sldLayoutMkLst>
        </pc:sldLayoutChg>
        <pc:sldLayoutChg chg="modTransition">
          <pc:chgData name="Leah Montner Dixon" userId="d5b2ae9e-9213-4442-b7df-4db8cbe51e5d" providerId="ADAL" clId="{8B513A12-7A6B-4082-BF90-DAA9D7F95902}" dt="2024-04-30T16:25:31.401" v="368"/>
          <pc:sldLayoutMkLst>
            <pc:docMk/>
            <pc:sldMasterMk cId="3017038644" sldId="2147483770"/>
            <pc:sldLayoutMk cId="1501353627" sldId="2147483774"/>
          </pc:sldLayoutMkLst>
        </pc:sldLayoutChg>
        <pc:sldLayoutChg chg="modTransition">
          <pc:chgData name="Leah Montner Dixon" userId="d5b2ae9e-9213-4442-b7df-4db8cbe51e5d" providerId="ADAL" clId="{8B513A12-7A6B-4082-BF90-DAA9D7F95902}" dt="2024-04-30T16:25:31.401" v="368"/>
          <pc:sldLayoutMkLst>
            <pc:docMk/>
            <pc:sldMasterMk cId="3017038644" sldId="2147483770"/>
            <pc:sldLayoutMk cId="1799937044" sldId="2147483775"/>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351671864" sldId="2147483776"/>
        </pc:sldMasterMkLst>
        <pc:sldLayoutChg chg="modTransition">
          <pc:chgData name="Leah Montner Dixon" userId="d5b2ae9e-9213-4442-b7df-4db8cbe51e5d" providerId="ADAL" clId="{8B513A12-7A6B-4082-BF90-DAA9D7F95902}" dt="2024-04-30T16:25:31.401" v="368"/>
          <pc:sldLayoutMkLst>
            <pc:docMk/>
            <pc:sldMasterMk cId="351671864" sldId="2147483776"/>
            <pc:sldLayoutMk cId="656409947" sldId="2147483777"/>
          </pc:sldLayoutMkLst>
        </pc:sldLayoutChg>
        <pc:sldLayoutChg chg="modTransition">
          <pc:chgData name="Leah Montner Dixon" userId="d5b2ae9e-9213-4442-b7df-4db8cbe51e5d" providerId="ADAL" clId="{8B513A12-7A6B-4082-BF90-DAA9D7F95902}" dt="2024-04-30T16:25:31.401" v="368"/>
          <pc:sldLayoutMkLst>
            <pc:docMk/>
            <pc:sldMasterMk cId="351671864" sldId="2147483776"/>
            <pc:sldLayoutMk cId="3124567925" sldId="2147483778"/>
          </pc:sldLayoutMkLst>
        </pc:sldLayoutChg>
        <pc:sldLayoutChg chg="modTransition">
          <pc:chgData name="Leah Montner Dixon" userId="d5b2ae9e-9213-4442-b7df-4db8cbe51e5d" providerId="ADAL" clId="{8B513A12-7A6B-4082-BF90-DAA9D7F95902}" dt="2024-04-30T16:25:31.401" v="368"/>
          <pc:sldLayoutMkLst>
            <pc:docMk/>
            <pc:sldMasterMk cId="351671864" sldId="2147483776"/>
            <pc:sldLayoutMk cId="819425282" sldId="2147483779"/>
          </pc:sldLayoutMkLst>
        </pc:sldLayoutChg>
        <pc:sldLayoutChg chg="modTransition">
          <pc:chgData name="Leah Montner Dixon" userId="d5b2ae9e-9213-4442-b7df-4db8cbe51e5d" providerId="ADAL" clId="{8B513A12-7A6B-4082-BF90-DAA9D7F95902}" dt="2024-04-30T16:25:31.401" v="368"/>
          <pc:sldLayoutMkLst>
            <pc:docMk/>
            <pc:sldMasterMk cId="351671864" sldId="2147483776"/>
            <pc:sldLayoutMk cId="417014471" sldId="2147483780"/>
          </pc:sldLayoutMkLst>
        </pc:sldLayoutChg>
        <pc:sldLayoutChg chg="modTransition">
          <pc:chgData name="Leah Montner Dixon" userId="d5b2ae9e-9213-4442-b7df-4db8cbe51e5d" providerId="ADAL" clId="{8B513A12-7A6B-4082-BF90-DAA9D7F95902}" dt="2024-04-30T16:25:31.401" v="368"/>
          <pc:sldLayoutMkLst>
            <pc:docMk/>
            <pc:sldMasterMk cId="351671864" sldId="2147483776"/>
            <pc:sldLayoutMk cId="1217067112" sldId="2147483781"/>
          </pc:sldLayoutMkLst>
        </pc:sldLayoutChg>
        <pc:sldLayoutChg chg="modTransition">
          <pc:chgData name="Leah Montner Dixon" userId="d5b2ae9e-9213-4442-b7df-4db8cbe51e5d" providerId="ADAL" clId="{8B513A12-7A6B-4082-BF90-DAA9D7F95902}" dt="2024-04-30T16:25:31.401" v="368"/>
          <pc:sldLayoutMkLst>
            <pc:docMk/>
            <pc:sldMasterMk cId="351671864" sldId="2147483776"/>
            <pc:sldLayoutMk cId="925699921" sldId="2147483782"/>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3126209273" sldId="2147483783"/>
        </pc:sldMasterMkLst>
        <pc:sldLayoutChg chg="modTransition">
          <pc:chgData name="Leah Montner Dixon" userId="d5b2ae9e-9213-4442-b7df-4db8cbe51e5d" providerId="ADAL" clId="{8B513A12-7A6B-4082-BF90-DAA9D7F95902}" dt="2024-04-30T16:25:31.401" v="368"/>
          <pc:sldLayoutMkLst>
            <pc:docMk/>
            <pc:sldMasterMk cId="3126209273" sldId="2147483783"/>
            <pc:sldLayoutMk cId="1302778589" sldId="2147483784"/>
          </pc:sldLayoutMkLst>
        </pc:sldLayoutChg>
        <pc:sldLayoutChg chg="modTransition">
          <pc:chgData name="Leah Montner Dixon" userId="d5b2ae9e-9213-4442-b7df-4db8cbe51e5d" providerId="ADAL" clId="{8B513A12-7A6B-4082-BF90-DAA9D7F95902}" dt="2024-04-30T16:25:31.401" v="368"/>
          <pc:sldLayoutMkLst>
            <pc:docMk/>
            <pc:sldMasterMk cId="3126209273" sldId="2147483783"/>
            <pc:sldLayoutMk cId="3414136728" sldId="2147483785"/>
          </pc:sldLayoutMkLst>
        </pc:sldLayoutChg>
        <pc:sldLayoutChg chg="modTransition">
          <pc:chgData name="Leah Montner Dixon" userId="d5b2ae9e-9213-4442-b7df-4db8cbe51e5d" providerId="ADAL" clId="{8B513A12-7A6B-4082-BF90-DAA9D7F95902}" dt="2024-04-30T16:25:31.401" v="368"/>
          <pc:sldLayoutMkLst>
            <pc:docMk/>
            <pc:sldMasterMk cId="3126209273" sldId="2147483783"/>
            <pc:sldLayoutMk cId="3019818379" sldId="2147483786"/>
          </pc:sldLayoutMkLst>
        </pc:sldLayoutChg>
        <pc:sldLayoutChg chg="modTransition">
          <pc:chgData name="Leah Montner Dixon" userId="d5b2ae9e-9213-4442-b7df-4db8cbe51e5d" providerId="ADAL" clId="{8B513A12-7A6B-4082-BF90-DAA9D7F95902}" dt="2024-04-30T16:25:31.401" v="368"/>
          <pc:sldLayoutMkLst>
            <pc:docMk/>
            <pc:sldMasterMk cId="3126209273" sldId="2147483783"/>
            <pc:sldLayoutMk cId="3932619727" sldId="2147483787"/>
          </pc:sldLayoutMkLst>
        </pc:sldLayoutChg>
        <pc:sldLayoutChg chg="modTransition">
          <pc:chgData name="Leah Montner Dixon" userId="d5b2ae9e-9213-4442-b7df-4db8cbe51e5d" providerId="ADAL" clId="{8B513A12-7A6B-4082-BF90-DAA9D7F95902}" dt="2024-04-30T16:25:31.401" v="368"/>
          <pc:sldLayoutMkLst>
            <pc:docMk/>
            <pc:sldMasterMk cId="3126209273" sldId="2147483783"/>
            <pc:sldLayoutMk cId="1288619078" sldId="2147483788"/>
          </pc:sldLayoutMkLst>
        </pc:sldLayoutChg>
        <pc:sldLayoutChg chg="modTransition">
          <pc:chgData name="Leah Montner Dixon" userId="d5b2ae9e-9213-4442-b7df-4db8cbe51e5d" providerId="ADAL" clId="{8B513A12-7A6B-4082-BF90-DAA9D7F95902}" dt="2024-04-30T16:25:31.401" v="368"/>
          <pc:sldLayoutMkLst>
            <pc:docMk/>
            <pc:sldMasterMk cId="3126209273" sldId="2147483783"/>
            <pc:sldLayoutMk cId="433757822" sldId="2147483789"/>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2776219337" sldId="2147483855"/>
        </pc:sldMasterMkLst>
        <pc:sldLayoutChg chg="modTransition">
          <pc:chgData name="Leah Montner Dixon" userId="d5b2ae9e-9213-4442-b7df-4db8cbe51e5d" providerId="ADAL" clId="{8B513A12-7A6B-4082-BF90-DAA9D7F95902}" dt="2024-04-30T16:25:31.401" v="368"/>
          <pc:sldLayoutMkLst>
            <pc:docMk/>
            <pc:sldMasterMk cId="2776219337" sldId="2147483855"/>
            <pc:sldLayoutMk cId="2483842095" sldId="2147483856"/>
          </pc:sldLayoutMkLst>
        </pc:sldLayoutChg>
        <pc:sldLayoutChg chg="modTransition">
          <pc:chgData name="Leah Montner Dixon" userId="d5b2ae9e-9213-4442-b7df-4db8cbe51e5d" providerId="ADAL" clId="{8B513A12-7A6B-4082-BF90-DAA9D7F95902}" dt="2024-04-30T16:25:31.401" v="368"/>
          <pc:sldLayoutMkLst>
            <pc:docMk/>
            <pc:sldMasterMk cId="2776219337" sldId="2147483855"/>
            <pc:sldLayoutMk cId="3526831964" sldId="2147483858"/>
          </pc:sldLayoutMkLst>
        </pc:sldLayoutChg>
        <pc:sldLayoutChg chg="modTransition">
          <pc:chgData name="Leah Montner Dixon" userId="d5b2ae9e-9213-4442-b7df-4db8cbe51e5d" providerId="ADAL" clId="{8B513A12-7A6B-4082-BF90-DAA9D7F95902}" dt="2024-04-30T16:25:31.401" v="368"/>
          <pc:sldLayoutMkLst>
            <pc:docMk/>
            <pc:sldMasterMk cId="2776219337" sldId="2147483855"/>
            <pc:sldLayoutMk cId="3872899657" sldId="2147483859"/>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540846029" sldId="2147483860"/>
        </pc:sldMasterMkLst>
        <pc:sldLayoutChg chg="modTransition">
          <pc:chgData name="Leah Montner Dixon" userId="d5b2ae9e-9213-4442-b7df-4db8cbe51e5d" providerId="ADAL" clId="{8B513A12-7A6B-4082-BF90-DAA9D7F95902}" dt="2024-04-30T16:25:31.401" v="368"/>
          <pc:sldLayoutMkLst>
            <pc:docMk/>
            <pc:sldMasterMk cId="540846029" sldId="2147483860"/>
            <pc:sldLayoutMk cId="3693042886" sldId="2147483861"/>
          </pc:sldLayoutMkLst>
        </pc:sldLayoutChg>
        <pc:sldLayoutChg chg="modTransition">
          <pc:chgData name="Leah Montner Dixon" userId="d5b2ae9e-9213-4442-b7df-4db8cbe51e5d" providerId="ADAL" clId="{8B513A12-7A6B-4082-BF90-DAA9D7F95902}" dt="2024-04-30T16:25:31.401" v="368"/>
          <pc:sldLayoutMkLst>
            <pc:docMk/>
            <pc:sldMasterMk cId="540846029" sldId="2147483860"/>
            <pc:sldLayoutMk cId="2123658578" sldId="2147483862"/>
          </pc:sldLayoutMkLst>
        </pc:sldLayoutChg>
        <pc:sldLayoutChg chg="modTransition">
          <pc:chgData name="Leah Montner Dixon" userId="d5b2ae9e-9213-4442-b7df-4db8cbe51e5d" providerId="ADAL" clId="{8B513A12-7A6B-4082-BF90-DAA9D7F95902}" dt="2024-04-30T16:25:31.401" v="368"/>
          <pc:sldLayoutMkLst>
            <pc:docMk/>
            <pc:sldMasterMk cId="540846029" sldId="2147483860"/>
            <pc:sldLayoutMk cId="2529402736" sldId="2147483863"/>
          </pc:sldLayoutMkLst>
        </pc:sldLayoutChg>
        <pc:sldLayoutChg chg="modTransition">
          <pc:chgData name="Leah Montner Dixon" userId="d5b2ae9e-9213-4442-b7df-4db8cbe51e5d" providerId="ADAL" clId="{8B513A12-7A6B-4082-BF90-DAA9D7F95902}" dt="2024-04-30T16:25:31.401" v="368"/>
          <pc:sldLayoutMkLst>
            <pc:docMk/>
            <pc:sldMasterMk cId="540846029" sldId="2147483860"/>
            <pc:sldLayoutMk cId="3698774961" sldId="2147483864"/>
          </pc:sldLayoutMkLst>
        </pc:sldLayoutChg>
        <pc:sldLayoutChg chg="modTransition">
          <pc:chgData name="Leah Montner Dixon" userId="d5b2ae9e-9213-4442-b7df-4db8cbe51e5d" providerId="ADAL" clId="{8B513A12-7A6B-4082-BF90-DAA9D7F95902}" dt="2024-04-30T16:25:31.401" v="368"/>
          <pc:sldLayoutMkLst>
            <pc:docMk/>
            <pc:sldMasterMk cId="540846029" sldId="2147483860"/>
            <pc:sldLayoutMk cId="2755012909" sldId="2147483865"/>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4056484013" sldId="2147483890"/>
        </pc:sldMasterMkLst>
        <pc:sldLayoutChg chg="modTransition">
          <pc:chgData name="Leah Montner Dixon" userId="d5b2ae9e-9213-4442-b7df-4db8cbe51e5d" providerId="ADAL" clId="{8B513A12-7A6B-4082-BF90-DAA9D7F95902}" dt="2024-04-30T16:25:31.401" v="368"/>
          <pc:sldLayoutMkLst>
            <pc:docMk/>
            <pc:sldMasterMk cId="4056484013" sldId="2147483890"/>
            <pc:sldLayoutMk cId="2018991220" sldId="2147483891"/>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1809454780" sldId="2147483892"/>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3063221914" sldId="2147483893"/>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2389362878" sldId="2147483894"/>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937426034" sldId="2147483895"/>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1882408541" sldId="2147483896"/>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1450856908" sldId="2147483897"/>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3631960813" sldId="2147483898"/>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3907596412" sldId="2147483899"/>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3809908048" sldId="2147483900"/>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1723992330" sldId="2147483901"/>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225119764" sldId="2147483902"/>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4063779498" sldId="2147483903"/>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3992691303" sldId="2147483904"/>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2995209509" sldId="2147483905"/>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230930925" sldId="2147483906"/>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1765327477" sldId="2147483907"/>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1212716344" sldId="2147483908"/>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1658814018" sldId="2147483909"/>
          </pc:sldLayoutMkLst>
        </pc:sldLayoutChg>
        <pc:sldLayoutChg chg="modTransition">
          <pc:chgData name="Leah Montner Dixon" userId="d5b2ae9e-9213-4442-b7df-4db8cbe51e5d" providerId="ADAL" clId="{8B513A12-7A6B-4082-BF90-DAA9D7F95902}" dt="2024-04-30T16:25:31.401" v="368"/>
          <pc:sldLayoutMkLst>
            <pc:docMk/>
            <pc:sldMasterMk cId="4056484013" sldId="2147483890"/>
            <pc:sldLayoutMk cId="531215267" sldId="2147483910"/>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3301850681" sldId="2147483943"/>
        </pc:sldMasterMkLst>
        <pc:sldLayoutChg chg="modTransition">
          <pc:chgData name="Leah Montner Dixon" userId="d5b2ae9e-9213-4442-b7df-4db8cbe51e5d" providerId="ADAL" clId="{8B513A12-7A6B-4082-BF90-DAA9D7F95902}" dt="2024-04-30T16:25:31.401" v="368"/>
          <pc:sldLayoutMkLst>
            <pc:docMk/>
            <pc:sldMasterMk cId="3301850681" sldId="2147483943"/>
            <pc:sldLayoutMk cId="3700401544" sldId="2147483944"/>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2709786077" sldId="2147483945"/>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1274822827" sldId="2147483946"/>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274311585" sldId="2147483947"/>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1517464997" sldId="2147483948"/>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3137611278" sldId="2147483949"/>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2945944554" sldId="2147483950"/>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2634928705" sldId="2147483951"/>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3184382575" sldId="2147483952"/>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1505209843" sldId="2147483953"/>
          </pc:sldLayoutMkLst>
        </pc:sldLayoutChg>
        <pc:sldLayoutChg chg="modTransition">
          <pc:chgData name="Leah Montner Dixon" userId="d5b2ae9e-9213-4442-b7df-4db8cbe51e5d" providerId="ADAL" clId="{8B513A12-7A6B-4082-BF90-DAA9D7F95902}" dt="2024-04-30T16:25:31.401" v="368"/>
          <pc:sldLayoutMkLst>
            <pc:docMk/>
            <pc:sldMasterMk cId="3301850681" sldId="2147483943"/>
            <pc:sldLayoutMk cId="967507702" sldId="2147483954"/>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4126750577" sldId="2147483955"/>
        </pc:sldMasterMkLst>
        <pc:sldLayoutChg chg="modTransition">
          <pc:chgData name="Leah Montner Dixon" userId="d5b2ae9e-9213-4442-b7df-4db8cbe51e5d" providerId="ADAL" clId="{8B513A12-7A6B-4082-BF90-DAA9D7F95902}" dt="2024-04-30T16:25:31.401" v="368"/>
          <pc:sldLayoutMkLst>
            <pc:docMk/>
            <pc:sldMasterMk cId="4126750577" sldId="2147483955"/>
            <pc:sldLayoutMk cId="144844976" sldId="2147483956"/>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104443099" sldId="2147483957"/>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2678012931" sldId="2147483958"/>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455869898" sldId="2147483959"/>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2396575854" sldId="2147483960"/>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1589688916" sldId="2147483961"/>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609553992" sldId="2147483962"/>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3535467872" sldId="2147483963"/>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3671319134" sldId="2147483964"/>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3250311431" sldId="2147483965"/>
          </pc:sldLayoutMkLst>
        </pc:sldLayoutChg>
        <pc:sldLayoutChg chg="modTransition">
          <pc:chgData name="Leah Montner Dixon" userId="d5b2ae9e-9213-4442-b7df-4db8cbe51e5d" providerId="ADAL" clId="{8B513A12-7A6B-4082-BF90-DAA9D7F95902}" dt="2024-04-30T16:25:31.401" v="368"/>
          <pc:sldLayoutMkLst>
            <pc:docMk/>
            <pc:sldMasterMk cId="4126750577" sldId="2147483955"/>
            <pc:sldLayoutMk cId="1845948219" sldId="2147483966"/>
          </pc:sldLayoutMkLst>
        </pc:sldLayoutChg>
      </pc:sldMasterChg>
      <pc:sldMasterChg chg="modTransition modSldLayout">
        <pc:chgData name="Leah Montner Dixon" userId="d5b2ae9e-9213-4442-b7df-4db8cbe51e5d" providerId="ADAL" clId="{8B513A12-7A6B-4082-BF90-DAA9D7F95902}" dt="2024-04-30T16:25:31.401" v="368"/>
        <pc:sldMasterMkLst>
          <pc:docMk/>
          <pc:sldMasterMk cId="2141129133" sldId="2147483967"/>
        </pc:sldMasterMkLst>
        <pc:sldLayoutChg chg="modTransition">
          <pc:chgData name="Leah Montner Dixon" userId="d5b2ae9e-9213-4442-b7df-4db8cbe51e5d" providerId="ADAL" clId="{8B513A12-7A6B-4082-BF90-DAA9D7F95902}" dt="2024-04-30T16:25:31.401" v="368"/>
          <pc:sldLayoutMkLst>
            <pc:docMk/>
            <pc:sldMasterMk cId="2141129133" sldId="2147483967"/>
            <pc:sldLayoutMk cId="1640698073" sldId="2147483968"/>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3761336180" sldId="2147483969"/>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1091081787" sldId="2147483970"/>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4155761382" sldId="2147483971"/>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1107173499" sldId="2147483972"/>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3185996579" sldId="2147483973"/>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3240400288" sldId="2147483974"/>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235538547" sldId="2147483975"/>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963950408" sldId="2147483976"/>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2219679555" sldId="2147483977"/>
          </pc:sldLayoutMkLst>
        </pc:sldLayoutChg>
        <pc:sldLayoutChg chg="modTransition">
          <pc:chgData name="Leah Montner Dixon" userId="d5b2ae9e-9213-4442-b7df-4db8cbe51e5d" providerId="ADAL" clId="{8B513A12-7A6B-4082-BF90-DAA9D7F95902}" dt="2024-04-30T16:25:31.401" v="368"/>
          <pc:sldLayoutMkLst>
            <pc:docMk/>
            <pc:sldMasterMk cId="2141129133" sldId="2147483967"/>
            <pc:sldLayoutMk cId="671039302" sldId="2147483978"/>
          </pc:sldLayoutMkLst>
        </pc:sldLayoutChg>
      </pc:sldMasterChg>
    </pc:docChg>
  </pc:docChgLst>
  <pc:docChgLst>
    <pc:chgData name="Leah Montner Dixon" userId="d5b2ae9e-9213-4442-b7df-4db8cbe51e5d" providerId="ADAL" clId="{9F086201-2930-4A03-8F2F-2BD2ABD2D028}"/>
    <pc:docChg chg="undo redo custSel modSld sldOrd">
      <pc:chgData name="Leah Montner Dixon" userId="d5b2ae9e-9213-4442-b7df-4db8cbe51e5d" providerId="ADAL" clId="{9F086201-2930-4A03-8F2F-2BD2ABD2D028}" dt="2024-04-24T22:02:02.769" v="2468"/>
      <pc:docMkLst>
        <pc:docMk/>
      </pc:docMkLst>
      <pc:sldChg chg="addSp delSp modSp mod addCm delCm modCm">
        <pc:chgData name="Leah Montner Dixon" userId="d5b2ae9e-9213-4442-b7df-4db8cbe51e5d" providerId="ADAL" clId="{9F086201-2930-4A03-8F2F-2BD2ABD2D028}" dt="2024-04-24T21:54:31.120" v="2460"/>
        <pc:sldMkLst>
          <pc:docMk/>
          <pc:sldMk cId="2821356636" sldId="273"/>
        </pc:sldMkLst>
        <pc:spChg chg="mod">
          <ac:chgData name="Leah Montner Dixon" userId="d5b2ae9e-9213-4442-b7df-4db8cbe51e5d" providerId="ADAL" clId="{9F086201-2930-4A03-8F2F-2BD2ABD2D028}" dt="2024-04-24T17:54:01.185" v="460" actId="1035"/>
          <ac:spMkLst>
            <pc:docMk/>
            <pc:sldMk cId="2821356636" sldId="273"/>
            <ac:spMk id="3" creationId="{1EB33F37-2379-AAF6-79A1-6A0D8A73A477}"/>
          </ac:spMkLst>
        </pc:spChg>
        <pc:spChg chg="add mod">
          <ac:chgData name="Leah Montner Dixon" userId="d5b2ae9e-9213-4442-b7df-4db8cbe51e5d" providerId="ADAL" clId="{9F086201-2930-4A03-8F2F-2BD2ABD2D028}" dt="2024-04-24T21:06:37.896" v="2097" actId="20577"/>
          <ac:spMkLst>
            <pc:docMk/>
            <pc:sldMk cId="2821356636" sldId="273"/>
            <ac:spMk id="4" creationId="{E0979A47-1768-FE81-A742-47D924B33A62}"/>
          </ac:spMkLst>
        </pc:spChg>
        <pc:spChg chg="mod">
          <ac:chgData name="Leah Montner Dixon" userId="d5b2ae9e-9213-4442-b7df-4db8cbe51e5d" providerId="ADAL" clId="{9F086201-2930-4A03-8F2F-2BD2ABD2D028}" dt="2024-04-24T21:04:32.555" v="2053" actId="1035"/>
          <ac:spMkLst>
            <pc:docMk/>
            <pc:sldMk cId="2821356636" sldId="273"/>
            <ac:spMk id="6" creationId="{94F4BAE9-427B-DA16-90E2-FFF438CF1109}"/>
          </ac:spMkLst>
        </pc:spChg>
        <pc:spChg chg="add mod">
          <ac:chgData name="Leah Montner Dixon" userId="d5b2ae9e-9213-4442-b7df-4db8cbe51e5d" providerId="ADAL" clId="{9F086201-2930-4A03-8F2F-2BD2ABD2D028}" dt="2024-04-24T21:54:31.120" v="2460"/>
          <ac:spMkLst>
            <pc:docMk/>
            <pc:sldMk cId="2821356636" sldId="273"/>
            <ac:spMk id="7" creationId="{019AE959-89A1-89ED-31B5-4CF9199CABC7}"/>
          </ac:spMkLst>
        </pc:spChg>
        <pc:spChg chg="del mod">
          <ac:chgData name="Leah Montner Dixon" userId="d5b2ae9e-9213-4442-b7df-4db8cbe51e5d" providerId="ADAL" clId="{9F086201-2930-4A03-8F2F-2BD2ABD2D028}" dt="2024-04-24T17:53:54.329" v="450" actId="478"/>
          <ac:spMkLst>
            <pc:docMk/>
            <pc:sldMk cId="2821356636" sldId="273"/>
            <ac:spMk id="7" creationId="{4134756A-B5F0-9E3F-AD75-E3C26440C4CA}"/>
          </ac:spMkLst>
        </pc:spChg>
        <pc:spChg chg="add mod">
          <ac:chgData name="Leah Montner Dixon" userId="d5b2ae9e-9213-4442-b7df-4db8cbe51e5d" providerId="ADAL" clId="{9F086201-2930-4A03-8F2F-2BD2ABD2D028}" dt="2024-04-24T21:54:31.120" v="2460"/>
          <ac:spMkLst>
            <pc:docMk/>
            <pc:sldMk cId="2821356636" sldId="273"/>
            <ac:spMk id="8" creationId="{7C334E67-0DB4-C345-1D82-F30DAE88113B}"/>
          </ac:spMkLst>
        </pc:spChg>
        <pc:spChg chg="del">
          <ac:chgData name="Leah Montner Dixon" userId="d5b2ae9e-9213-4442-b7df-4db8cbe51e5d" providerId="ADAL" clId="{9F086201-2930-4A03-8F2F-2BD2ABD2D028}" dt="2024-04-24T18:05:30.966" v="942" actId="478"/>
          <ac:spMkLst>
            <pc:docMk/>
            <pc:sldMk cId="2821356636" sldId="273"/>
            <ac:spMk id="10" creationId="{12032469-34D4-67CC-405A-97A441CBB645}"/>
          </ac:spMkLst>
        </pc:spChg>
        <pc:spChg chg="del">
          <ac:chgData name="Leah Montner Dixon" userId="d5b2ae9e-9213-4442-b7df-4db8cbe51e5d" providerId="ADAL" clId="{9F086201-2930-4A03-8F2F-2BD2ABD2D028}" dt="2024-04-24T18:05:30.966" v="942" actId="478"/>
          <ac:spMkLst>
            <pc:docMk/>
            <pc:sldMk cId="2821356636" sldId="273"/>
            <ac:spMk id="12" creationId="{408093D4-7891-54E6-A8C3-910604F354AB}"/>
          </ac:spMkLst>
        </pc:spChg>
        <pc:spChg chg="mod">
          <ac:chgData name="Leah Montner Dixon" userId="d5b2ae9e-9213-4442-b7df-4db8cbe51e5d" providerId="ADAL" clId="{9F086201-2930-4A03-8F2F-2BD2ABD2D028}" dt="2024-04-24T21:04:27.981" v="2043" actId="1035"/>
          <ac:spMkLst>
            <pc:docMk/>
            <pc:sldMk cId="2821356636" sldId="273"/>
            <ac:spMk id="13" creationId="{8B46686A-D56A-62D1-CA25-0430C300F98F}"/>
          </ac:spMkLst>
        </pc:spChg>
        <pc:spChg chg="mod">
          <ac:chgData name="Leah Montner Dixon" userId="d5b2ae9e-9213-4442-b7df-4db8cbe51e5d" providerId="ADAL" clId="{9F086201-2930-4A03-8F2F-2BD2ABD2D028}" dt="2024-04-24T21:04:27.981" v="2043" actId="1035"/>
          <ac:spMkLst>
            <pc:docMk/>
            <pc:sldMk cId="2821356636" sldId="273"/>
            <ac:spMk id="14" creationId="{91AB917A-2BA6-DB3D-E793-CFB4819971E6}"/>
          </ac:spMkLst>
        </pc:spChg>
        <pc:spChg chg="add mod">
          <ac:chgData name="Leah Montner Dixon" userId="d5b2ae9e-9213-4442-b7df-4db8cbe51e5d" providerId="ADAL" clId="{9F086201-2930-4A03-8F2F-2BD2ABD2D028}" dt="2024-04-24T21:17:59.161" v="2130" actId="20577"/>
          <ac:spMkLst>
            <pc:docMk/>
            <pc:sldMk cId="2821356636" sldId="273"/>
            <ac:spMk id="15" creationId="{398F89E3-8567-7A8C-C238-DA15DADA3B1A}"/>
          </ac:spMkLst>
        </pc:spChg>
        <pc:spChg chg="add del mod">
          <ac:chgData name="Leah Montner Dixon" userId="d5b2ae9e-9213-4442-b7df-4db8cbe51e5d" providerId="ADAL" clId="{9F086201-2930-4A03-8F2F-2BD2ABD2D028}" dt="2024-04-24T21:54:30.828" v="2459" actId="478"/>
          <ac:spMkLst>
            <pc:docMk/>
            <pc:sldMk cId="2821356636" sldId="273"/>
            <ac:spMk id="19" creationId="{558A44DD-A7E6-4C36-B4DF-8FABCBA392A7}"/>
          </ac:spMkLst>
        </pc:spChg>
        <pc:spChg chg="add del mod">
          <ac:chgData name="Leah Montner Dixon" userId="d5b2ae9e-9213-4442-b7df-4db8cbe51e5d" providerId="ADAL" clId="{9F086201-2930-4A03-8F2F-2BD2ABD2D028}" dt="2024-04-24T21:54:30.828" v="2459" actId="478"/>
          <ac:spMkLst>
            <pc:docMk/>
            <pc:sldMk cId="2821356636" sldId="273"/>
            <ac:spMk id="20" creationId="{A0483C69-5B6B-2439-3250-C3E823D3F4E2}"/>
          </ac:spMkLst>
        </pc:spChg>
        <pc:spChg chg="mod">
          <ac:chgData name="Leah Montner Dixon" userId="d5b2ae9e-9213-4442-b7df-4db8cbe51e5d" providerId="ADAL" clId="{9F086201-2930-4A03-8F2F-2BD2ABD2D028}" dt="2024-04-24T21:04:27.981" v="2043" actId="1035"/>
          <ac:spMkLst>
            <pc:docMk/>
            <pc:sldMk cId="2821356636" sldId="273"/>
            <ac:spMk id="96" creationId="{E95334A1-84D3-E816-BC01-1BC8393122EB}"/>
          </ac:spMkLst>
        </pc:spChg>
        <pc:spChg chg="mod">
          <ac:chgData name="Leah Montner Dixon" userId="d5b2ae9e-9213-4442-b7df-4db8cbe51e5d" providerId="ADAL" clId="{9F086201-2930-4A03-8F2F-2BD2ABD2D028}" dt="2024-04-24T21:04:27.981" v="2043" actId="1035"/>
          <ac:spMkLst>
            <pc:docMk/>
            <pc:sldMk cId="2821356636" sldId="273"/>
            <ac:spMk id="97" creationId="{27384D51-AB8E-DA7F-F230-9F392404418E}"/>
          </ac:spMkLst>
        </pc:spChg>
        <pc:spChg chg="mod">
          <ac:chgData name="Leah Montner Dixon" userId="d5b2ae9e-9213-4442-b7df-4db8cbe51e5d" providerId="ADAL" clId="{9F086201-2930-4A03-8F2F-2BD2ABD2D028}" dt="2024-04-24T21:04:27.981" v="2043" actId="1035"/>
          <ac:spMkLst>
            <pc:docMk/>
            <pc:sldMk cId="2821356636" sldId="273"/>
            <ac:spMk id="100" creationId="{7954D667-66DA-3A14-E446-130421B91FEE}"/>
          </ac:spMkLst>
        </pc:spChg>
        <pc:picChg chg="mod">
          <ac:chgData name="Leah Montner Dixon" userId="d5b2ae9e-9213-4442-b7df-4db8cbe51e5d" providerId="ADAL" clId="{9F086201-2930-4A03-8F2F-2BD2ABD2D028}" dt="2024-04-24T21:04:27.981" v="2043" actId="1035"/>
          <ac:picMkLst>
            <pc:docMk/>
            <pc:sldMk cId="2821356636" sldId="273"/>
            <ac:picMk id="2" creationId="{095095FD-9A51-CEC4-7FF6-36DD29D0A3C2}"/>
          </ac:picMkLst>
        </pc:picChg>
        <pc:picChg chg="add mod">
          <ac:chgData name="Leah Montner Dixon" userId="d5b2ae9e-9213-4442-b7df-4db8cbe51e5d" providerId="ADAL" clId="{9F086201-2930-4A03-8F2F-2BD2ABD2D028}" dt="2024-04-24T21:54:31.120" v="2460"/>
          <ac:picMkLst>
            <pc:docMk/>
            <pc:sldMk cId="2821356636" sldId="273"/>
            <ac:picMk id="5" creationId="{A282C9A5-E661-F63C-F034-ED1DAF253390}"/>
          </ac:picMkLst>
        </pc:picChg>
        <pc:picChg chg="del">
          <ac:chgData name="Leah Montner Dixon" userId="d5b2ae9e-9213-4442-b7df-4db8cbe51e5d" providerId="ADAL" clId="{9F086201-2930-4A03-8F2F-2BD2ABD2D028}" dt="2024-04-24T18:05:30.966" v="942" actId="478"/>
          <ac:picMkLst>
            <pc:docMk/>
            <pc:sldMk cId="2821356636" sldId="273"/>
            <ac:picMk id="8" creationId="{2DBABF66-6EBD-4BB0-777C-0A7D31006350}"/>
          </ac:picMkLst>
        </pc:picChg>
        <pc:picChg chg="mod">
          <ac:chgData name="Leah Montner Dixon" userId="d5b2ae9e-9213-4442-b7df-4db8cbe51e5d" providerId="ADAL" clId="{9F086201-2930-4A03-8F2F-2BD2ABD2D028}" dt="2024-04-24T21:04:27.981" v="2043" actId="1035"/>
          <ac:picMkLst>
            <pc:docMk/>
            <pc:sldMk cId="2821356636" sldId="273"/>
            <ac:picMk id="11" creationId="{94879262-5EA5-F0A8-84DA-21F8C82FE16D}"/>
          </ac:picMkLst>
        </pc:picChg>
        <pc:picChg chg="add del mod">
          <ac:chgData name="Leah Montner Dixon" userId="d5b2ae9e-9213-4442-b7df-4db8cbe51e5d" providerId="ADAL" clId="{9F086201-2930-4A03-8F2F-2BD2ABD2D028}" dt="2024-04-24T21:54:30.828" v="2459" actId="478"/>
          <ac:picMkLst>
            <pc:docMk/>
            <pc:sldMk cId="2821356636" sldId="273"/>
            <ac:picMk id="16" creationId="{37792466-FF10-7BD9-C147-B6F67781706B}"/>
          </ac:picMkLst>
        </pc:picChg>
        <pc:picChg chg="mod">
          <ac:chgData name="Leah Montner Dixon" userId="d5b2ae9e-9213-4442-b7df-4db8cbe51e5d" providerId="ADAL" clId="{9F086201-2930-4A03-8F2F-2BD2ABD2D028}" dt="2024-04-24T21:04:27.981" v="2043" actId="1035"/>
          <ac:picMkLst>
            <pc:docMk/>
            <pc:sldMk cId="2821356636" sldId="273"/>
            <ac:picMk id="1028" creationId="{C3B80B95-9342-CC1B-8418-0819424AE042}"/>
          </ac:picMkLst>
        </pc:picChg>
        <pc:extLst>
          <p:ext xmlns:p="http://schemas.openxmlformats.org/presentationml/2006/main" uri="{D6D511B9-2390-475A-947B-AFAB55BFBCF1}">
            <pc226:cmChg xmlns:pc226="http://schemas.microsoft.com/office/powerpoint/2022/06/main/command" chg="add del mod">
              <pc226:chgData name="Leah Montner Dixon" userId="d5b2ae9e-9213-4442-b7df-4db8cbe51e5d" providerId="ADAL" clId="{9F086201-2930-4A03-8F2F-2BD2ABD2D028}" dt="2024-04-24T21:18:33.718" v="2131"/>
              <pc2:cmMkLst xmlns:pc2="http://schemas.microsoft.com/office/powerpoint/2019/9/main/command">
                <pc:docMk/>
                <pc:sldMk cId="2821356636" sldId="273"/>
                <pc2:cmMk id="{26FEE173-9AC2-4BAD-8AC2-6C83D7056A85}"/>
              </pc2:cmMkLst>
            </pc226:cmChg>
          </p:ext>
        </pc:extLst>
      </pc:sldChg>
      <pc:sldChg chg="addSp modSp mod addCm delCm modCm">
        <pc:chgData name="Leah Montner Dixon" userId="d5b2ae9e-9213-4442-b7df-4db8cbe51e5d" providerId="ADAL" clId="{9F086201-2930-4A03-8F2F-2BD2ABD2D028}" dt="2024-04-24T22:02:02.769" v="2468"/>
        <pc:sldMkLst>
          <pc:docMk/>
          <pc:sldMk cId="3795826603" sldId="287"/>
        </pc:sldMkLst>
        <pc:spChg chg="add mod">
          <ac:chgData name="Leah Montner Dixon" userId="d5b2ae9e-9213-4442-b7df-4db8cbe51e5d" providerId="ADAL" clId="{9F086201-2930-4A03-8F2F-2BD2ABD2D028}" dt="2024-04-24T21:47:53.136" v="2435" actId="20577"/>
          <ac:spMkLst>
            <pc:docMk/>
            <pc:sldMk cId="3795826603" sldId="287"/>
            <ac:spMk id="4" creationId="{74941BC2-D3FE-41AE-21B8-B140DB0CB0A6}"/>
          </ac:spMkLst>
        </pc:spChg>
        <pc:cxnChg chg="add mod">
          <ac:chgData name="Leah Montner Dixon" userId="d5b2ae9e-9213-4442-b7df-4db8cbe51e5d" providerId="ADAL" clId="{9F086201-2930-4A03-8F2F-2BD2ABD2D028}" dt="2024-04-24T21:47:23.949" v="2391"/>
          <ac:cxnSpMkLst>
            <pc:docMk/>
            <pc:sldMk cId="3795826603" sldId="287"/>
            <ac:cxnSpMk id="5" creationId="{648EE4F0-5B73-4A9E-38E5-6FEB108CDC45}"/>
          </ac:cxnSpMkLst>
        </pc:cxnChg>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9F086201-2930-4A03-8F2F-2BD2ABD2D028}" dt="2024-04-24T18:08:21.021" v="1114"/>
              <pc2:cmMkLst xmlns:pc2="http://schemas.microsoft.com/office/powerpoint/2019/9/main/command">
                <pc:docMk/>
                <pc:sldMk cId="3795826603" sldId="287"/>
                <pc2:cmMk id="{74543167-306C-4581-ACE7-52B41E2342B5}"/>
              </pc2:cmMkLst>
            </pc226:cmChg>
            <pc226:cmChg xmlns:pc226="http://schemas.microsoft.com/office/powerpoint/2022/06/main/command" chg="add mod">
              <pc226:chgData name="Leah Montner Dixon" userId="d5b2ae9e-9213-4442-b7df-4db8cbe51e5d" providerId="ADAL" clId="{9F086201-2930-4A03-8F2F-2BD2ABD2D028}" dt="2024-04-24T22:02:02.769" v="2468"/>
              <pc2:cmMkLst xmlns:pc2="http://schemas.microsoft.com/office/powerpoint/2019/9/main/command">
                <pc:docMk/>
                <pc:sldMk cId="3795826603" sldId="287"/>
                <pc2:cmMk id="{BD69D26E-2786-41BA-913B-1F930FEFEEFD}"/>
              </pc2:cmMkLst>
              <pc226:cmRplyChg chg="add del">
                <pc226:chgData name="Leah Montner Dixon" userId="d5b2ae9e-9213-4442-b7df-4db8cbe51e5d" providerId="ADAL" clId="{9F086201-2930-4A03-8F2F-2BD2ABD2D028}" dt="2024-04-24T22:01:52.158" v="2467"/>
                <pc2:cmRplyMkLst xmlns:pc2="http://schemas.microsoft.com/office/powerpoint/2019/9/main/command">
                  <pc:docMk/>
                  <pc:sldMk cId="3795826603" sldId="287"/>
                  <pc2:cmMk id="{BD69D26E-2786-41BA-913B-1F930FEFEEFD}"/>
                  <pc2:cmRplyMk id="{34512FC2-C43B-4BB4-BEBD-C16CD0633F73}"/>
                </pc2:cmRplyMkLst>
              </pc226:cmRplyChg>
            </pc226:cmChg>
            <pc226:cmChg xmlns:pc226="http://schemas.microsoft.com/office/powerpoint/2022/06/main/command" chg="del">
              <pc226:chgData name="Leah Montner Dixon" userId="d5b2ae9e-9213-4442-b7df-4db8cbe51e5d" providerId="ADAL" clId="{9F086201-2930-4A03-8F2F-2BD2ABD2D028}" dt="2024-04-24T18:08:22.216" v="1115"/>
              <pc2:cmMkLst xmlns:pc2="http://schemas.microsoft.com/office/powerpoint/2019/9/main/command">
                <pc:docMk/>
                <pc:sldMk cId="3795826603" sldId="287"/>
                <pc2:cmMk id="{96F48EF7-2A8B-490F-97C7-5C54AB6A838B}"/>
              </pc2:cmMkLst>
            </pc226:cmChg>
          </p:ext>
        </pc:extLst>
      </pc:sldChg>
      <pc:sldChg chg="addSp delSp modSp mod addCm delCm">
        <pc:chgData name="Leah Montner Dixon" userId="d5b2ae9e-9213-4442-b7df-4db8cbe51e5d" providerId="ADAL" clId="{9F086201-2930-4A03-8F2F-2BD2ABD2D028}" dt="2024-04-24T21:54:38.782" v="2464"/>
        <pc:sldMkLst>
          <pc:docMk/>
          <pc:sldMk cId="3118991152" sldId="2146846068"/>
        </pc:sldMkLst>
        <pc:spChg chg="add del mod ord">
          <ac:chgData name="Leah Montner Dixon" userId="d5b2ae9e-9213-4442-b7df-4db8cbe51e5d" providerId="ADAL" clId="{9F086201-2930-4A03-8F2F-2BD2ABD2D028}" dt="2024-04-24T21:22:08.258" v="2136" actId="478"/>
          <ac:spMkLst>
            <pc:docMk/>
            <pc:sldMk cId="3118991152" sldId="2146846068"/>
            <ac:spMk id="2" creationId="{6CCF28CD-65BB-DBE3-ABDD-FD098A8E6627}"/>
          </ac:spMkLst>
        </pc:spChg>
        <pc:spChg chg="add mod">
          <ac:chgData name="Leah Montner Dixon" userId="d5b2ae9e-9213-4442-b7df-4db8cbe51e5d" providerId="ADAL" clId="{9F086201-2930-4A03-8F2F-2BD2ABD2D028}" dt="2024-04-24T21:01:33.034" v="1994" actId="14100"/>
          <ac:spMkLst>
            <pc:docMk/>
            <pc:sldMk cId="3118991152" sldId="2146846068"/>
            <ac:spMk id="3" creationId="{5E424583-07ED-BC68-7D68-DE5E091256B8}"/>
          </ac:spMkLst>
        </pc:spChg>
        <pc:spChg chg="add mod">
          <ac:chgData name="Leah Montner Dixon" userId="d5b2ae9e-9213-4442-b7df-4db8cbe51e5d" providerId="ADAL" clId="{9F086201-2930-4A03-8F2F-2BD2ABD2D028}" dt="2024-04-24T21:54:38.782" v="2464"/>
          <ac:spMkLst>
            <pc:docMk/>
            <pc:sldMk cId="3118991152" sldId="2146846068"/>
            <ac:spMk id="7" creationId="{FFC530DB-9C12-B1C6-C062-724A36ED7C80}"/>
          </ac:spMkLst>
        </pc:spChg>
        <pc:spChg chg="add mod">
          <ac:chgData name="Leah Montner Dixon" userId="d5b2ae9e-9213-4442-b7df-4db8cbe51e5d" providerId="ADAL" clId="{9F086201-2930-4A03-8F2F-2BD2ABD2D028}" dt="2024-04-24T21:54:38.782" v="2464"/>
          <ac:spMkLst>
            <pc:docMk/>
            <pc:sldMk cId="3118991152" sldId="2146846068"/>
            <ac:spMk id="9" creationId="{EEB60E0E-9303-5B58-3D11-058D47AB64DA}"/>
          </ac:spMkLst>
        </pc:spChg>
        <pc:spChg chg="del">
          <ac:chgData name="Leah Montner Dixon" userId="d5b2ae9e-9213-4442-b7df-4db8cbe51e5d" providerId="ADAL" clId="{9F086201-2930-4A03-8F2F-2BD2ABD2D028}" dt="2024-04-24T18:05:37.671" v="946" actId="478"/>
          <ac:spMkLst>
            <pc:docMk/>
            <pc:sldMk cId="3118991152" sldId="2146846068"/>
            <ac:spMk id="13" creationId="{D34A8131-7AA4-A406-F5F1-7E216B67E7F9}"/>
          </ac:spMkLst>
        </pc:spChg>
        <pc:spChg chg="del">
          <ac:chgData name="Leah Montner Dixon" userId="d5b2ae9e-9213-4442-b7df-4db8cbe51e5d" providerId="ADAL" clId="{9F086201-2930-4A03-8F2F-2BD2ABD2D028}" dt="2024-04-24T18:05:37.671" v="946" actId="478"/>
          <ac:spMkLst>
            <pc:docMk/>
            <pc:sldMk cId="3118991152" sldId="2146846068"/>
            <ac:spMk id="14" creationId="{0E96B9B8-E1F0-3887-3AC4-857AC825FD9C}"/>
          </ac:spMkLst>
        </pc:spChg>
        <pc:spChg chg="add del mod ord">
          <ac:chgData name="Leah Montner Dixon" userId="d5b2ae9e-9213-4442-b7df-4db8cbe51e5d" providerId="ADAL" clId="{9F086201-2930-4A03-8F2F-2BD2ABD2D028}" dt="2024-04-24T18:00:44.981" v="736" actId="478"/>
          <ac:spMkLst>
            <pc:docMk/>
            <pc:sldMk cId="3118991152" sldId="2146846068"/>
            <ac:spMk id="16" creationId="{7B88F35D-EA55-F382-2D22-1A521A631111}"/>
          </ac:spMkLst>
        </pc:spChg>
        <pc:spChg chg="add del mod ord">
          <ac:chgData name="Leah Montner Dixon" userId="d5b2ae9e-9213-4442-b7df-4db8cbe51e5d" providerId="ADAL" clId="{9F086201-2930-4A03-8F2F-2BD2ABD2D028}" dt="2024-04-24T18:00:44.981" v="736" actId="478"/>
          <ac:spMkLst>
            <pc:docMk/>
            <pc:sldMk cId="3118991152" sldId="2146846068"/>
            <ac:spMk id="18" creationId="{6EAF2B4D-409D-E94C-B35B-3786021A46EB}"/>
          </ac:spMkLst>
        </pc:spChg>
        <pc:spChg chg="mod topLvl">
          <ac:chgData name="Leah Montner Dixon" userId="d5b2ae9e-9213-4442-b7df-4db8cbe51e5d" providerId="ADAL" clId="{9F086201-2930-4A03-8F2F-2BD2ABD2D028}" dt="2024-04-24T21:02:04.138" v="2004" actId="1035"/>
          <ac:spMkLst>
            <pc:docMk/>
            <pc:sldMk cId="3118991152" sldId="2146846068"/>
            <ac:spMk id="30" creationId="{83162512-E68F-969B-15FA-E82518C82480}"/>
          </ac:spMkLst>
        </pc:spChg>
        <pc:spChg chg="mod topLvl">
          <ac:chgData name="Leah Montner Dixon" userId="d5b2ae9e-9213-4442-b7df-4db8cbe51e5d" providerId="ADAL" clId="{9F086201-2930-4A03-8F2F-2BD2ABD2D028}" dt="2024-04-24T21:02:04.138" v="2004" actId="1035"/>
          <ac:spMkLst>
            <pc:docMk/>
            <pc:sldMk cId="3118991152" sldId="2146846068"/>
            <ac:spMk id="31" creationId="{414A790E-87F9-32CD-5B7D-0099BA54E60B}"/>
          </ac:spMkLst>
        </pc:spChg>
        <pc:spChg chg="mod topLvl">
          <ac:chgData name="Leah Montner Dixon" userId="d5b2ae9e-9213-4442-b7df-4db8cbe51e5d" providerId="ADAL" clId="{9F086201-2930-4A03-8F2F-2BD2ABD2D028}" dt="2024-04-24T21:02:04.138" v="2004" actId="1035"/>
          <ac:spMkLst>
            <pc:docMk/>
            <pc:sldMk cId="3118991152" sldId="2146846068"/>
            <ac:spMk id="32" creationId="{A15E1E51-9577-9A1E-1F3A-B6840F1F2BE7}"/>
          </ac:spMkLst>
        </pc:spChg>
        <pc:spChg chg="mod topLvl">
          <ac:chgData name="Leah Montner Dixon" userId="d5b2ae9e-9213-4442-b7df-4db8cbe51e5d" providerId="ADAL" clId="{9F086201-2930-4A03-8F2F-2BD2ABD2D028}" dt="2024-04-24T21:02:04.138" v="2004" actId="1035"/>
          <ac:spMkLst>
            <pc:docMk/>
            <pc:sldMk cId="3118991152" sldId="2146846068"/>
            <ac:spMk id="33" creationId="{2803CC27-811B-13A4-739F-C23B2195E936}"/>
          </ac:spMkLst>
        </pc:spChg>
        <pc:spChg chg="mod topLvl">
          <ac:chgData name="Leah Montner Dixon" userId="d5b2ae9e-9213-4442-b7df-4db8cbe51e5d" providerId="ADAL" clId="{9F086201-2930-4A03-8F2F-2BD2ABD2D028}" dt="2024-04-24T21:02:04.138" v="2004" actId="1035"/>
          <ac:spMkLst>
            <pc:docMk/>
            <pc:sldMk cId="3118991152" sldId="2146846068"/>
            <ac:spMk id="34" creationId="{429672F5-476D-2F7B-61D5-DEED77837F31}"/>
          </ac:spMkLst>
        </pc:spChg>
        <pc:spChg chg="mod topLvl">
          <ac:chgData name="Leah Montner Dixon" userId="d5b2ae9e-9213-4442-b7df-4db8cbe51e5d" providerId="ADAL" clId="{9F086201-2930-4A03-8F2F-2BD2ABD2D028}" dt="2024-04-24T21:02:04.138" v="2004" actId="1035"/>
          <ac:spMkLst>
            <pc:docMk/>
            <pc:sldMk cId="3118991152" sldId="2146846068"/>
            <ac:spMk id="35" creationId="{5BF65187-E0AA-F480-0432-D9B72462A79F}"/>
          </ac:spMkLst>
        </pc:spChg>
        <pc:spChg chg="mod topLvl">
          <ac:chgData name="Leah Montner Dixon" userId="d5b2ae9e-9213-4442-b7df-4db8cbe51e5d" providerId="ADAL" clId="{9F086201-2930-4A03-8F2F-2BD2ABD2D028}" dt="2024-04-24T21:21:52.497" v="2135" actId="20577"/>
          <ac:spMkLst>
            <pc:docMk/>
            <pc:sldMk cId="3118991152" sldId="2146846068"/>
            <ac:spMk id="36" creationId="{9924FB4D-F4A3-34E9-8DFF-455F615C6EA9}"/>
          </ac:spMkLst>
        </pc:spChg>
        <pc:spChg chg="mod topLvl">
          <ac:chgData name="Leah Montner Dixon" userId="d5b2ae9e-9213-4442-b7df-4db8cbe51e5d" providerId="ADAL" clId="{9F086201-2930-4A03-8F2F-2BD2ABD2D028}" dt="2024-04-24T21:02:04.138" v="2004" actId="1035"/>
          <ac:spMkLst>
            <pc:docMk/>
            <pc:sldMk cId="3118991152" sldId="2146846068"/>
            <ac:spMk id="37" creationId="{9BD0C7E4-A7A6-FCD7-A9F6-275BBC603EF2}"/>
          </ac:spMkLst>
        </pc:spChg>
        <pc:spChg chg="mod topLvl">
          <ac:chgData name="Leah Montner Dixon" userId="d5b2ae9e-9213-4442-b7df-4db8cbe51e5d" providerId="ADAL" clId="{9F086201-2930-4A03-8F2F-2BD2ABD2D028}" dt="2024-04-24T21:02:04.138" v="2004" actId="1035"/>
          <ac:spMkLst>
            <pc:docMk/>
            <pc:sldMk cId="3118991152" sldId="2146846068"/>
            <ac:spMk id="38" creationId="{1705E055-B49D-F618-31AE-20E659DF2E55}"/>
          </ac:spMkLst>
        </pc:spChg>
        <pc:spChg chg="mod topLvl">
          <ac:chgData name="Leah Montner Dixon" userId="d5b2ae9e-9213-4442-b7df-4db8cbe51e5d" providerId="ADAL" clId="{9F086201-2930-4A03-8F2F-2BD2ABD2D028}" dt="2024-04-24T21:02:04.138" v="2004" actId="1035"/>
          <ac:spMkLst>
            <pc:docMk/>
            <pc:sldMk cId="3118991152" sldId="2146846068"/>
            <ac:spMk id="39" creationId="{E2BE0E4D-9593-2736-FFA8-DD7F25B22385}"/>
          </ac:spMkLst>
        </pc:spChg>
        <pc:spChg chg="add del mod">
          <ac:chgData name="Leah Montner Dixon" userId="d5b2ae9e-9213-4442-b7df-4db8cbe51e5d" providerId="ADAL" clId="{9F086201-2930-4A03-8F2F-2BD2ABD2D028}" dt="2024-04-24T18:00:40.268" v="735" actId="478"/>
          <ac:spMkLst>
            <pc:docMk/>
            <pc:sldMk cId="3118991152" sldId="2146846068"/>
            <ac:spMk id="49" creationId="{FC6E38A3-48DF-A28A-4351-03FEE12F5E6B}"/>
          </ac:spMkLst>
        </pc:spChg>
        <pc:spChg chg="add del mod">
          <ac:chgData name="Leah Montner Dixon" userId="d5b2ae9e-9213-4442-b7df-4db8cbe51e5d" providerId="ADAL" clId="{9F086201-2930-4A03-8F2F-2BD2ABD2D028}" dt="2024-04-24T20:57:56.891" v="1787" actId="478"/>
          <ac:spMkLst>
            <pc:docMk/>
            <pc:sldMk cId="3118991152" sldId="2146846068"/>
            <ac:spMk id="50" creationId="{7D7CC3FF-6BAA-3A73-3EC1-25B58BDDFD11}"/>
          </ac:spMkLst>
        </pc:spChg>
        <pc:spChg chg="del mod">
          <ac:chgData name="Leah Montner Dixon" userId="d5b2ae9e-9213-4442-b7df-4db8cbe51e5d" providerId="ADAL" clId="{9F086201-2930-4A03-8F2F-2BD2ABD2D028}" dt="2024-04-24T18:10:27.753" v="1231" actId="478"/>
          <ac:spMkLst>
            <pc:docMk/>
            <pc:sldMk cId="3118991152" sldId="2146846068"/>
            <ac:spMk id="54" creationId="{B346D4E7-252E-5916-BA3F-0BB1D622EABF}"/>
          </ac:spMkLst>
        </pc:spChg>
        <pc:spChg chg="add del mod">
          <ac:chgData name="Leah Montner Dixon" userId="d5b2ae9e-9213-4442-b7df-4db8cbe51e5d" providerId="ADAL" clId="{9F086201-2930-4A03-8F2F-2BD2ABD2D028}" dt="2024-04-24T21:54:38.388" v="2463" actId="478"/>
          <ac:spMkLst>
            <pc:docMk/>
            <pc:sldMk cId="3118991152" sldId="2146846068"/>
            <ac:spMk id="56" creationId="{FD8A9EBD-3C39-C3D8-2EA5-F5A24DA0597D}"/>
          </ac:spMkLst>
        </pc:spChg>
        <pc:spChg chg="add del mod">
          <ac:chgData name="Leah Montner Dixon" userId="d5b2ae9e-9213-4442-b7df-4db8cbe51e5d" providerId="ADAL" clId="{9F086201-2930-4A03-8F2F-2BD2ABD2D028}" dt="2024-04-24T21:54:38.388" v="2463" actId="478"/>
          <ac:spMkLst>
            <pc:docMk/>
            <pc:sldMk cId="3118991152" sldId="2146846068"/>
            <ac:spMk id="57" creationId="{DFF5A56D-A850-FD41-BC5E-6A1FE6E59386}"/>
          </ac:spMkLst>
        </pc:spChg>
        <pc:spChg chg="add mod">
          <ac:chgData name="Leah Montner Dixon" userId="d5b2ae9e-9213-4442-b7df-4db8cbe51e5d" providerId="ADAL" clId="{9F086201-2930-4A03-8F2F-2BD2ABD2D028}" dt="2024-04-24T21:18:59.720" v="2133" actId="20577"/>
          <ac:spMkLst>
            <pc:docMk/>
            <pc:sldMk cId="3118991152" sldId="2146846068"/>
            <ac:spMk id="58" creationId="{6B0920C8-9956-C4FE-17DF-853D6952CEF5}"/>
          </ac:spMkLst>
        </pc:spChg>
        <pc:spChg chg="del">
          <ac:chgData name="Leah Montner Dixon" userId="d5b2ae9e-9213-4442-b7df-4db8cbe51e5d" providerId="ADAL" clId="{9F086201-2930-4A03-8F2F-2BD2ABD2D028}" dt="2024-04-24T17:26:59.889" v="1" actId="478"/>
          <ac:spMkLst>
            <pc:docMk/>
            <pc:sldMk cId="3118991152" sldId="2146846068"/>
            <ac:spMk id="59" creationId="{4CEE98B7-BF65-0D98-291F-C7041E7766F3}"/>
          </ac:spMkLst>
        </pc:spChg>
        <pc:grpChg chg="add del mod topLvl">
          <ac:chgData name="Leah Montner Dixon" userId="d5b2ae9e-9213-4442-b7df-4db8cbe51e5d" providerId="ADAL" clId="{9F086201-2930-4A03-8F2F-2BD2ABD2D028}" dt="2024-04-24T17:57:22.284" v="579" actId="165"/>
          <ac:grpSpMkLst>
            <pc:docMk/>
            <pc:sldMk cId="3118991152" sldId="2146846068"/>
            <ac:grpSpMk id="20" creationId="{5CA05EE7-2DB9-C39B-ABFF-49C8103873D3}"/>
          </ac:grpSpMkLst>
        </pc:grpChg>
        <pc:grpChg chg="add del mod topLvl">
          <ac:chgData name="Leah Montner Dixon" userId="d5b2ae9e-9213-4442-b7df-4db8cbe51e5d" providerId="ADAL" clId="{9F086201-2930-4A03-8F2F-2BD2ABD2D028}" dt="2024-04-24T17:57:22.284" v="579" actId="165"/>
          <ac:grpSpMkLst>
            <pc:docMk/>
            <pc:sldMk cId="3118991152" sldId="2146846068"/>
            <ac:grpSpMk id="22" creationId="{E00B5BF2-1483-1E55-3687-BF8F5722C732}"/>
          </ac:grpSpMkLst>
        </pc:grpChg>
        <pc:grpChg chg="add del mod topLvl">
          <ac:chgData name="Leah Montner Dixon" userId="d5b2ae9e-9213-4442-b7df-4db8cbe51e5d" providerId="ADAL" clId="{9F086201-2930-4A03-8F2F-2BD2ABD2D028}" dt="2024-04-24T17:57:22.284" v="579" actId="165"/>
          <ac:grpSpMkLst>
            <pc:docMk/>
            <pc:sldMk cId="3118991152" sldId="2146846068"/>
            <ac:grpSpMk id="26" creationId="{A9CC2B28-210C-9094-3991-78F14927C74F}"/>
          </ac:grpSpMkLst>
        </pc:grpChg>
        <pc:grpChg chg="add del mod topLvl">
          <ac:chgData name="Leah Montner Dixon" userId="d5b2ae9e-9213-4442-b7df-4db8cbe51e5d" providerId="ADAL" clId="{9F086201-2930-4A03-8F2F-2BD2ABD2D028}" dt="2024-04-24T17:57:22.284" v="579" actId="165"/>
          <ac:grpSpMkLst>
            <pc:docMk/>
            <pc:sldMk cId="3118991152" sldId="2146846068"/>
            <ac:grpSpMk id="40" creationId="{FF0F047B-22A6-6A3B-C853-96CC0D6725DA}"/>
          </ac:grpSpMkLst>
        </pc:grpChg>
        <pc:grpChg chg="add del mod topLvl">
          <ac:chgData name="Leah Montner Dixon" userId="d5b2ae9e-9213-4442-b7df-4db8cbe51e5d" providerId="ADAL" clId="{9F086201-2930-4A03-8F2F-2BD2ABD2D028}" dt="2024-04-24T17:57:22.284" v="579" actId="165"/>
          <ac:grpSpMkLst>
            <pc:docMk/>
            <pc:sldMk cId="3118991152" sldId="2146846068"/>
            <ac:grpSpMk id="41" creationId="{577431D8-EEB8-69F8-F0A8-6013483EB3A8}"/>
          </ac:grpSpMkLst>
        </pc:grpChg>
        <pc:grpChg chg="add del mod">
          <ac:chgData name="Leah Montner Dixon" userId="d5b2ae9e-9213-4442-b7df-4db8cbe51e5d" providerId="ADAL" clId="{9F086201-2930-4A03-8F2F-2BD2ABD2D028}" dt="2024-04-24T17:57:20.214" v="578" actId="165"/>
          <ac:grpSpMkLst>
            <pc:docMk/>
            <pc:sldMk cId="3118991152" sldId="2146846068"/>
            <ac:grpSpMk id="42" creationId="{788FC473-62FE-34E0-B21D-51CCC43F41FE}"/>
          </ac:grpSpMkLst>
        </pc:grpChg>
        <pc:grpChg chg="add del mod topLvl">
          <ac:chgData name="Leah Montner Dixon" userId="d5b2ae9e-9213-4442-b7df-4db8cbe51e5d" providerId="ADAL" clId="{9F086201-2930-4A03-8F2F-2BD2ABD2D028}" dt="2024-04-24T17:58:50.615" v="655" actId="165"/>
          <ac:grpSpMkLst>
            <pc:docMk/>
            <pc:sldMk cId="3118991152" sldId="2146846068"/>
            <ac:grpSpMk id="43" creationId="{DC5591BD-55FA-A2A7-AF05-6B62D0FE7995}"/>
          </ac:grpSpMkLst>
        </pc:grpChg>
        <pc:grpChg chg="add del mod topLvl">
          <ac:chgData name="Leah Montner Dixon" userId="d5b2ae9e-9213-4442-b7df-4db8cbe51e5d" providerId="ADAL" clId="{9F086201-2930-4A03-8F2F-2BD2ABD2D028}" dt="2024-04-24T17:58:50.615" v="655" actId="165"/>
          <ac:grpSpMkLst>
            <pc:docMk/>
            <pc:sldMk cId="3118991152" sldId="2146846068"/>
            <ac:grpSpMk id="44" creationId="{453A2BF1-B9EE-CDF8-7ED8-5AD40C792EC2}"/>
          </ac:grpSpMkLst>
        </pc:grpChg>
        <pc:grpChg chg="add del mod topLvl">
          <ac:chgData name="Leah Montner Dixon" userId="d5b2ae9e-9213-4442-b7df-4db8cbe51e5d" providerId="ADAL" clId="{9F086201-2930-4A03-8F2F-2BD2ABD2D028}" dt="2024-04-24T17:58:50.615" v="655" actId="165"/>
          <ac:grpSpMkLst>
            <pc:docMk/>
            <pc:sldMk cId="3118991152" sldId="2146846068"/>
            <ac:grpSpMk id="45" creationId="{CE5F86D5-6324-B9D7-A162-A3E177A276FC}"/>
          </ac:grpSpMkLst>
        </pc:grpChg>
        <pc:grpChg chg="add del mod topLvl">
          <ac:chgData name="Leah Montner Dixon" userId="d5b2ae9e-9213-4442-b7df-4db8cbe51e5d" providerId="ADAL" clId="{9F086201-2930-4A03-8F2F-2BD2ABD2D028}" dt="2024-04-24T17:58:50.615" v="655" actId="165"/>
          <ac:grpSpMkLst>
            <pc:docMk/>
            <pc:sldMk cId="3118991152" sldId="2146846068"/>
            <ac:grpSpMk id="46" creationId="{0B151E3B-9A88-297B-EC27-A8E52203EC06}"/>
          </ac:grpSpMkLst>
        </pc:grpChg>
        <pc:grpChg chg="add del mod topLvl">
          <ac:chgData name="Leah Montner Dixon" userId="d5b2ae9e-9213-4442-b7df-4db8cbe51e5d" providerId="ADAL" clId="{9F086201-2930-4A03-8F2F-2BD2ABD2D028}" dt="2024-04-24T17:58:50.615" v="655" actId="165"/>
          <ac:grpSpMkLst>
            <pc:docMk/>
            <pc:sldMk cId="3118991152" sldId="2146846068"/>
            <ac:grpSpMk id="47" creationId="{1AD8C7FC-99E9-EFC7-FBA7-4A8C7EC1A70F}"/>
          </ac:grpSpMkLst>
        </pc:grpChg>
        <pc:grpChg chg="add del mod">
          <ac:chgData name="Leah Montner Dixon" userId="d5b2ae9e-9213-4442-b7df-4db8cbe51e5d" providerId="ADAL" clId="{9F086201-2930-4A03-8F2F-2BD2ABD2D028}" dt="2024-04-24T17:58:49.048" v="654" actId="165"/>
          <ac:grpSpMkLst>
            <pc:docMk/>
            <pc:sldMk cId="3118991152" sldId="2146846068"/>
            <ac:grpSpMk id="48" creationId="{43E0C4D8-80B0-6CB1-8D00-316B4073CDAA}"/>
          </ac:grpSpMkLst>
        </pc:grpChg>
        <pc:grpChg chg="add del mod topLvl">
          <ac:chgData name="Leah Montner Dixon" userId="d5b2ae9e-9213-4442-b7df-4db8cbe51e5d" providerId="ADAL" clId="{9F086201-2930-4A03-8F2F-2BD2ABD2D028}" dt="2024-04-24T18:17:15.113" v="1412" actId="165"/>
          <ac:grpSpMkLst>
            <pc:docMk/>
            <pc:sldMk cId="3118991152" sldId="2146846068"/>
            <ac:grpSpMk id="60" creationId="{56B47DBF-FD77-FA7E-EC22-2EEB329B7BD4}"/>
          </ac:grpSpMkLst>
        </pc:grpChg>
        <pc:grpChg chg="add del mod topLvl">
          <ac:chgData name="Leah Montner Dixon" userId="d5b2ae9e-9213-4442-b7df-4db8cbe51e5d" providerId="ADAL" clId="{9F086201-2930-4A03-8F2F-2BD2ABD2D028}" dt="2024-04-24T18:17:15.113" v="1412" actId="165"/>
          <ac:grpSpMkLst>
            <pc:docMk/>
            <pc:sldMk cId="3118991152" sldId="2146846068"/>
            <ac:grpSpMk id="61" creationId="{5D9C95E4-7049-6A33-F0FB-3E8DAE73C6F3}"/>
          </ac:grpSpMkLst>
        </pc:grpChg>
        <pc:grpChg chg="add del mod topLvl">
          <ac:chgData name="Leah Montner Dixon" userId="d5b2ae9e-9213-4442-b7df-4db8cbe51e5d" providerId="ADAL" clId="{9F086201-2930-4A03-8F2F-2BD2ABD2D028}" dt="2024-04-24T18:17:15.113" v="1412" actId="165"/>
          <ac:grpSpMkLst>
            <pc:docMk/>
            <pc:sldMk cId="3118991152" sldId="2146846068"/>
            <ac:grpSpMk id="62" creationId="{7619D7A6-7A0B-A982-1C98-3ECF65529CB1}"/>
          </ac:grpSpMkLst>
        </pc:grpChg>
        <pc:grpChg chg="add del mod topLvl">
          <ac:chgData name="Leah Montner Dixon" userId="d5b2ae9e-9213-4442-b7df-4db8cbe51e5d" providerId="ADAL" clId="{9F086201-2930-4A03-8F2F-2BD2ABD2D028}" dt="2024-04-24T18:17:15.113" v="1412" actId="165"/>
          <ac:grpSpMkLst>
            <pc:docMk/>
            <pc:sldMk cId="3118991152" sldId="2146846068"/>
            <ac:grpSpMk id="63" creationId="{D42CB57C-34CF-AE12-EED7-600253ACF242}"/>
          </ac:grpSpMkLst>
        </pc:grpChg>
        <pc:grpChg chg="add del mod topLvl">
          <ac:chgData name="Leah Montner Dixon" userId="d5b2ae9e-9213-4442-b7df-4db8cbe51e5d" providerId="ADAL" clId="{9F086201-2930-4A03-8F2F-2BD2ABD2D028}" dt="2024-04-24T18:17:15.113" v="1412" actId="165"/>
          <ac:grpSpMkLst>
            <pc:docMk/>
            <pc:sldMk cId="3118991152" sldId="2146846068"/>
            <ac:grpSpMk id="1024" creationId="{F5D90451-4B7E-E638-6A4E-A09055912330}"/>
          </ac:grpSpMkLst>
        </pc:grpChg>
        <pc:grpChg chg="add del mod">
          <ac:chgData name="Leah Montner Dixon" userId="d5b2ae9e-9213-4442-b7df-4db8cbe51e5d" providerId="ADAL" clId="{9F086201-2930-4A03-8F2F-2BD2ABD2D028}" dt="2024-04-24T18:17:13.543" v="1411" actId="165"/>
          <ac:grpSpMkLst>
            <pc:docMk/>
            <pc:sldMk cId="3118991152" sldId="2146846068"/>
            <ac:grpSpMk id="1025" creationId="{EF0A97B4-A7E3-3FF0-F1DF-6ADB827549F4}"/>
          </ac:grpSpMkLst>
        </pc:grpChg>
        <pc:picChg chg="mod topLvl">
          <ac:chgData name="Leah Montner Dixon" userId="d5b2ae9e-9213-4442-b7df-4db8cbe51e5d" providerId="ADAL" clId="{9F086201-2930-4A03-8F2F-2BD2ABD2D028}" dt="2024-04-24T21:02:04.138" v="2004" actId="1035"/>
          <ac:picMkLst>
            <pc:docMk/>
            <pc:sldMk cId="3118991152" sldId="2146846068"/>
            <ac:picMk id="4" creationId="{0A1418DA-156E-8963-904A-4D9B2DE68B2B}"/>
          </ac:picMkLst>
        </pc:picChg>
        <pc:picChg chg="add mod">
          <ac:chgData name="Leah Montner Dixon" userId="d5b2ae9e-9213-4442-b7df-4db8cbe51e5d" providerId="ADAL" clId="{9F086201-2930-4A03-8F2F-2BD2ABD2D028}" dt="2024-04-24T21:54:38.782" v="2464"/>
          <ac:picMkLst>
            <pc:docMk/>
            <pc:sldMk cId="3118991152" sldId="2146846068"/>
            <ac:picMk id="5" creationId="{FF854D06-0D60-B453-D5D1-E8996C60E2C7}"/>
          </ac:picMkLst>
        </pc:picChg>
        <pc:picChg chg="mod topLvl">
          <ac:chgData name="Leah Montner Dixon" userId="d5b2ae9e-9213-4442-b7df-4db8cbe51e5d" providerId="ADAL" clId="{9F086201-2930-4A03-8F2F-2BD2ABD2D028}" dt="2024-04-24T21:02:04.138" v="2004" actId="1035"/>
          <ac:picMkLst>
            <pc:docMk/>
            <pc:sldMk cId="3118991152" sldId="2146846068"/>
            <ac:picMk id="6" creationId="{2BCEFA5E-6848-725F-7765-3DA152B3CE54}"/>
          </ac:picMkLst>
        </pc:picChg>
        <pc:picChg chg="mod topLvl">
          <ac:chgData name="Leah Montner Dixon" userId="d5b2ae9e-9213-4442-b7df-4db8cbe51e5d" providerId="ADAL" clId="{9F086201-2930-4A03-8F2F-2BD2ABD2D028}" dt="2024-04-24T21:02:04.138" v="2004" actId="1035"/>
          <ac:picMkLst>
            <pc:docMk/>
            <pc:sldMk cId="3118991152" sldId="2146846068"/>
            <ac:picMk id="8" creationId="{497344A0-609A-3018-CE3D-97301E24818B}"/>
          </ac:picMkLst>
        </pc:picChg>
        <pc:picChg chg="mod topLvl">
          <ac:chgData name="Leah Montner Dixon" userId="d5b2ae9e-9213-4442-b7df-4db8cbe51e5d" providerId="ADAL" clId="{9F086201-2930-4A03-8F2F-2BD2ABD2D028}" dt="2024-04-24T21:02:04.138" v="2004" actId="1035"/>
          <ac:picMkLst>
            <pc:docMk/>
            <pc:sldMk cId="3118991152" sldId="2146846068"/>
            <ac:picMk id="10" creationId="{F2595D8A-D498-EC17-B040-15A818281F46}"/>
          </ac:picMkLst>
        </pc:picChg>
        <pc:picChg chg="del">
          <ac:chgData name="Leah Montner Dixon" userId="d5b2ae9e-9213-4442-b7df-4db8cbe51e5d" providerId="ADAL" clId="{9F086201-2930-4A03-8F2F-2BD2ABD2D028}" dt="2024-04-24T18:05:37.671" v="946" actId="478"/>
          <ac:picMkLst>
            <pc:docMk/>
            <pc:sldMk cId="3118991152" sldId="2146846068"/>
            <ac:picMk id="12" creationId="{2E8E32CF-D058-1539-0AD8-B8300998352D}"/>
          </ac:picMkLst>
        </pc:picChg>
        <pc:picChg chg="mod topLvl">
          <ac:chgData name="Leah Montner Dixon" userId="d5b2ae9e-9213-4442-b7df-4db8cbe51e5d" providerId="ADAL" clId="{9F086201-2930-4A03-8F2F-2BD2ABD2D028}" dt="2024-04-24T21:02:04.138" v="2004" actId="1035"/>
          <ac:picMkLst>
            <pc:docMk/>
            <pc:sldMk cId="3118991152" sldId="2146846068"/>
            <ac:picMk id="15" creationId="{5727B2AF-4F14-9F66-9D9A-06F6957D241A}"/>
          </ac:picMkLst>
        </pc:picChg>
        <pc:picChg chg="mod topLvl">
          <ac:chgData name="Leah Montner Dixon" userId="d5b2ae9e-9213-4442-b7df-4db8cbe51e5d" providerId="ADAL" clId="{9F086201-2930-4A03-8F2F-2BD2ABD2D028}" dt="2024-04-24T21:02:04.138" v="2004" actId="1035"/>
          <ac:picMkLst>
            <pc:docMk/>
            <pc:sldMk cId="3118991152" sldId="2146846068"/>
            <ac:picMk id="17" creationId="{B4902944-723C-6607-E8DB-D84F746ED882}"/>
          </ac:picMkLst>
        </pc:picChg>
        <pc:picChg chg="mod topLvl">
          <ac:chgData name="Leah Montner Dixon" userId="d5b2ae9e-9213-4442-b7df-4db8cbe51e5d" providerId="ADAL" clId="{9F086201-2930-4A03-8F2F-2BD2ABD2D028}" dt="2024-04-24T21:02:04.138" v="2004" actId="1035"/>
          <ac:picMkLst>
            <pc:docMk/>
            <pc:sldMk cId="3118991152" sldId="2146846068"/>
            <ac:picMk id="19" creationId="{A922A9EE-BCCA-7600-3696-BE8FA86F8655}"/>
          </ac:picMkLst>
        </pc:picChg>
        <pc:picChg chg="mod topLvl">
          <ac:chgData name="Leah Montner Dixon" userId="d5b2ae9e-9213-4442-b7df-4db8cbe51e5d" providerId="ADAL" clId="{9F086201-2930-4A03-8F2F-2BD2ABD2D028}" dt="2024-04-24T21:02:04.138" v="2004" actId="1035"/>
          <ac:picMkLst>
            <pc:docMk/>
            <pc:sldMk cId="3118991152" sldId="2146846068"/>
            <ac:picMk id="21" creationId="{A0F03FE5-D0E2-F22C-4D59-48F0A0AD6206}"/>
          </ac:picMkLst>
        </pc:picChg>
        <pc:picChg chg="mod topLvl">
          <ac:chgData name="Leah Montner Dixon" userId="d5b2ae9e-9213-4442-b7df-4db8cbe51e5d" providerId="ADAL" clId="{9F086201-2930-4A03-8F2F-2BD2ABD2D028}" dt="2024-04-24T21:02:04.138" v="2004" actId="1035"/>
          <ac:picMkLst>
            <pc:docMk/>
            <pc:sldMk cId="3118991152" sldId="2146846068"/>
            <ac:picMk id="23" creationId="{CD94CF10-2244-0F29-CF33-2F9F9210852D}"/>
          </ac:picMkLst>
        </pc:picChg>
        <pc:picChg chg="mod topLvl">
          <ac:chgData name="Leah Montner Dixon" userId="d5b2ae9e-9213-4442-b7df-4db8cbe51e5d" providerId="ADAL" clId="{9F086201-2930-4A03-8F2F-2BD2ABD2D028}" dt="2024-04-24T21:02:04.138" v="2004" actId="1035"/>
          <ac:picMkLst>
            <pc:docMk/>
            <pc:sldMk cId="3118991152" sldId="2146846068"/>
            <ac:picMk id="27" creationId="{491E1E13-EE9E-A828-849F-2B53F6F1FC23}"/>
          </ac:picMkLst>
        </pc:picChg>
        <pc:picChg chg="add mod ord">
          <ac:chgData name="Leah Montner Dixon" userId="d5b2ae9e-9213-4442-b7df-4db8cbe51e5d" providerId="ADAL" clId="{9F086201-2930-4A03-8F2F-2BD2ABD2D028}" dt="2024-04-24T18:01:28.782" v="752" actId="554"/>
          <ac:picMkLst>
            <pc:docMk/>
            <pc:sldMk cId="3118991152" sldId="2146846068"/>
            <ac:picMk id="51" creationId="{D86D770B-ACBE-9623-DE35-D65A95733BCA}"/>
          </ac:picMkLst>
        </pc:picChg>
        <pc:picChg chg="add mod ord">
          <ac:chgData name="Leah Montner Dixon" userId="d5b2ae9e-9213-4442-b7df-4db8cbe51e5d" providerId="ADAL" clId="{9F086201-2930-4A03-8F2F-2BD2ABD2D028}" dt="2024-04-24T21:00:46.746" v="1985" actId="1076"/>
          <ac:picMkLst>
            <pc:docMk/>
            <pc:sldMk cId="3118991152" sldId="2146846068"/>
            <ac:picMk id="53" creationId="{C333F6F5-6458-6C3F-72F5-AB4BF35B771C}"/>
          </ac:picMkLst>
        </pc:picChg>
        <pc:picChg chg="add del mod">
          <ac:chgData name="Leah Montner Dixon" userId="d5b2ae9e-9213-4442-b7df-4db8cbe51e5d" providerId="ADAL" clId="{9F086201-2930-4A03-8F2F-2BD2ABD2D028}" dt="2024-04-24T21:54:38.388" v="2463" actId="478"/>
          <ac:picMkLst>
            <pc:docMk/>
            <pc:sldMk cId="3118991152" sldId="2146846068"/>
            <ac:picMk id="55" creationId="{CF1F68EC-14CB-3F81-BA46-553F06BC8922}"/>
          </ac:picMkLst>
        </pc:picChg>
        <pc:extLst>
          <p:ext xmlns:p="http://schemas.openxmlformats.org/presentationml/2006/main" uri="{D6D511B9-2390-475A-947B-AFAB55BFBCF1}">
            <pc226:cmChg xmlns:pc226="http://schemas.microsoft.com/office/powerpoint/2022/06/main/command" chg="add del">
              <pc226:chgData name="Leah Montner Dixon" userId="d5b2ae9e-9213-4442-b7df-4db8cbe51e5d" providerId="ADAL" clId="{9F086201-2930-4A03-8F2F-2BD2ABD2D028}" dt="2024-04-24T21:19:33.003" v="2134"/>
              <pc2:cmMkLst xmlns:pc2="http://schemas.microsoft.com/office/powerpoint/2019/9/main/command">
                <pc:docMk/>
                <pc:sldMk cId="3118991152" sldId="2146846068"/>
                <pc2:cmMk id="{0121D71D-7E7F-4054-BC51-A2575830A2AD}"/>
              </pc2:cmMkLst>
            </pc226:cmChg>
          </p:ext>
        </pc:extLst>
      </pc:sldChg>
      <pc:sldChg chg="addSp delSp modSp mod">
        <pc:chgData name="Leah Montner Dixon" userId="d5b2ae9e-9213-4442-b7df-4db8cbe51e5d" providerId="ADAL" clId="{9F086201-2930-4A03-8F2F-2BD2ABD2D028}" dt="2024-04-24T21:54:41.887" v="2466"/>
        <pc:sldMkLst>
          <pc:docMk/>
          <pc:sldMk cId="450180875" sldId="2146846275"/>
        </pc:sldMkLst>
        <pc:spChg chg="add del mod">
          <ac:chgData name="Leah Montner Dixon" userId="d5b2ae9e-9213-4442-b7df-4db8cbe51e5d" providerId="ADAL" clId="{9F086201-2930-4A03-8F2F-2BD2ABD2D028}" dt="2024-04-24T21:49:46.720" v="2442" actId="478"/>
          <ac:spMkLst>
            <pc:docMk/>
            <pc:sldMk cId="450180875" sldId="2146846275"/>
            <ac:spMk id="5" creationId="{D498CF9D-FD25-4F27-FC2D-ABC47C08E89F}"/>
          </ac:spMkLst>
        </pc:spChg>
        <pc:spChg chg="add del mod">
          <ac:chgData name="Leah Montner Dixon" userId="d5b2ae9e-9213-4442-b7df-4db8cbe51e5d" providerId="ADAL" clId="{9F086201-2930-4A03-8F2F-2BD2ABD2D028}" dt="2024-04-24T21:49:46.720" v="2442" actId="478"/>
          <ac:spMkLst>
            <pc:docMk/>
            <pc:sldMk cId="450180875" sldId="2146846275"/>
            <ac:spMk id="6" creationId="{3FD3B57E-AFDE-29CC-CEDD-3A83CE8D932F}"/>
          </ac:spMkLst>
        </pc:spChg>
        <pc:spChg chg="del">
          <ac:chgData name="Leah Montner Dixon" userId="d5b2ae9e-9213-4442-b7df-4db8cbe51e5d" providerId="ADAL" clId="{9F086201-2930-4A03-8F2F-2BD2ABD2D028}" dt="2024-04-24T18:05:47.068" v="954" actId="478"/>
          <ac:spMkLst>
            <pc:docMk/>
            <pc:sldMk cId="450180875" sldId="2146846275"/>
            <ac:spMk id="8" creationId="{58C3BFB4-07EB-8A50-3983-277A53AF5470}"/>
          </ac:spMkLst>
        </pc:spChg>
        <pc:spChg chg="add del mod">
          <ac:chgData name="Leah Montner Dixon" userId="d5b2ae9e-9213-4442-b7df-4db8cbe51e5d" providerId="ADAL" clId="{9F086201-2930-4A03-8F2F-2BD2ABD2D028}" dt="2024-04-24T21:54:41.654" v="2465" actId="478"/>
          <ac:spMkLst>
            <pc:docMk/>
            <pc:sldMk cId="450180875" sldId="2146846275"/>
            <ac:spMk id="8" creationId="{FE1DB9F0-C4BF-EF7C-84DD-6275D6AB7ABA}"/>
          </ac:spMkLst>
        </pc:spChg>
        <pc:spChg chg="del">
          <ac:chgData name="Leah Montner Dixon" userId="d5b2ae9e-9213-4442-b7df-4db8cbe51e5d" providerId="ADAL" clId="{9F086201-2930-4A03-8F2F-2BD2ABD2D028}" dt="2024-04-24T18:05:47.068" v="954" actId="478"/>
          <ac:spMkLst>
            <pc:docMk/>
            <pc:sldMk cId="450180875" sldId="2146846275"/>
            <ac:spMk id="10" creationId="{3B417221-C291-8DC1-6FF0-EBCECEBF18E6}"/>
          </ac:spMkLst>
        </pc:spChg>
        <pc:spChg chg="add del mod">
          <ac:chgData name="Leah Montner Dixon" userId="d5b2ae9e-9213-4442-b7df-4db8cbe51e5d" providerId="ADAL" clId="{9F086201-2930-4A03-8F2F-2BD2ABD2D028}" dt="2024-04-24T21:54:41.654" v="2465" actId="478"/>
          <ac:spMkLst>
            <pc:docMk/>
            <pc:sldMk cId="450180875" sldId="2146846275"/>
            <ac:spMk id="10" creationId="{44E75905-6F53-A557-D102-F28A4BA5DD58}"/>
          </ac:spMkLst>
        </pc:spChg>
        <pc:spChg chg="add mod">
          <ac:chgData name="Leah Montner Dixon" userId="d5b2ae9e-9213-4442-b7df-4db8cbe51e5d" providerId="ADAL" clId="{9F086201-2930-4A03-8F2F-2BD2ABD2D028}" dt="2024-04-24T21:54:41.887" v="2466"/>
          <ac:spMkLst>
            <pc:docMk/>
            <pc:sldMk cId="450180875" sldId="2146846275"/>
            <ac:spMk id="13" creationId="{D900C088-1D2E-BB44-6741-3B1F1D5E446C}"/>
          </ac:spMkLst>
        </pc:spChg>
        <pc:spChg chg="add mod">
          <ac:chgData name="Leah Montner Dixon" userId="d5b2ae9e-9213-4442-b7df-4db8cbe51e5d" providerId="ADAL" clId="{9F086201-2930-4A03-8F2F-2BD2ABD2D028}" dt="2024-04-24T21:54:41.887" v="2466"/>
          <ac:spMkLst>
            <pc:docMk/>
            <pc:sldMk cId="450180875" sldId="2146846275"/>
            <ac:spMk id="14" creationId="{127F0256-3D9D-167D-1B4D-B753C93B9387}"/>
          </ac:spMkLst>
        </pc:spChg>
        <pc:picChg chg="add del mod">
          <ac:chgData name="Leah Montner Dixon" userId="d5b2ae9e-9213-4442-b7df-4db8cbe51e5d" providerId="ADAL" clId="{9F086201-2930-4A03-8F2F-2BD2ABD2D028}" dt="2024-04-24T21:49:46.720" v="2442" actId="478"/>
          <ac:picMkLst>
            <pc:docMk/>
            <pc:sldMk cId="450180875" sldId="2146846275"/>
            <ac:picMk id="4" creationId="{8E0287A2-7A4F-5A94-B877-14C755BEDC56}"/>
          </ac:picMkLst>
        </pc:picChg>
        <pc:picChg chg="add del mod">
          <ac:chgData name="Leah Montner Dixon" userId="d5b2ae9e-9213-4442-b7df-4db8cbe51e5d" providerId="ADAL" clId="{9F086201-2930-4A03-8F2F-2BD2ABD2D028}" dt="2024-04-24T21:54:41.654" v="2465" actId="478"/>
          <ac:picMkLst>
            <pc:docMk/>
            <pc:sldMk cId="450180875" sldId="2146846275"/>
            <ac:picMk id="7" creationId="{7A6D846F-32DF-2754-285A-20ECC52279DE}"/>
          </ac:picMkLst>
        </pc:picChg>
        <pc:picChg chg="del">
          <ac:chgData name="Leah Montner Dixon" userId="d5b2ae9e-9213-4442-b7df-4db8cbe51e5d" providerId="ADAL" clId="{9F086201-2930-4A03-8F2F-2BD2ABD2D028}" dt="2024-04-24T18:05:47.068" v="954" actId="478"/>
          <ac:picMkLst>
            <pc:docMk/>
            <pc:sldMk cId="450180875" sldId="2146846275"/>
            <ac:picMk id="7" creationId="{A84CC6EE-E4C0-C762-8A60-8EF83C00CEBE}"/>
          </ac:picMkLst>
        </pc:picChg>
        <pc:picChg chg="add del mod">
          <ac:chgData name="Leah Montner Dixon" userId="d5b2ae9e-9213-4442-b7df-4db8cbe51e5d" providerId="ADAL" clId="{9F086201-2930-4A03-8F2F-2BD2ABD2D028}" dt="2024-04-24T21:49:51.399" v="2444" actId="478"/>
          <ac:picMkLst>
            <pc:docMk/>
            <pc:sldMk cId="450180875" sldId="2146846275"/>
            <ac:picMk id="11" creationId="{6607AAE7-81CF-3734-AEE2-4BC2A1D09110}"/>
          </ac:picMkLst>
        </pc:picChg>
        <pc:picChg chg="add mod">
          <ac:chgData name="Leah Montner Dixon" userId="d5b2ae9e-9213-4442-b7df-4db8cbe51e5d" providerId="ADAL" clId="{9F086201-2930-4A03-8F2F-2BD2ABD2D028}" dt="2024-04-24T21:54:41.887" v="2466"/>
          <ac:picMkLst>
            <pc:docMk/>
            <pc:sldMk cId="450180875" sldId="2146846275"/>
            <ac:picMk id="12" creationId="{3FB84134-D28A-A957-C2F7-35A1FA6D8CD7}"/>
          </ac:picMkLst>
        </pc:picChg>
      </pc:sldChg>
      <pc:sldChg chg="addSp delSp modSp mod addCm delCm">
        <pc:chgData name="Leah Montner Dixon" userId="d5b2ae9e-9213-4442-b7df-4db8cbe51e5d" providerId="ADAL" clId="{9F086201-2930-4A03-8F2F-2BD2ABD2D028}" dt="2024-04-24T21:54:34.305" v="2462"/>
        <pc:sldMkLst>
          <pc:docMk/>
          <pc:sldMk cId="324490398" sldId="2146846441"/>
        </pc:sldMkLst>
        <pc:spChg chg="mod">
          <ac:chgData name="Leah Montner Dixon" userId="d5b2ae9e-9213-4442-b7df-4db8cbe51e5d" providerId="ADAL" clId="{9F086201-2930-4A03-8F2F-2BD2ABD2D028}" dt="2024-04-24T21:18:41.685" v="2132" actId="20577"/>
          <ac:spMkLst>
            <pc:docMk/>
            <pc:sldMk cId="324490398" sldId="2146846441"/>
            <ac:spMk id="4" creationId="{FF70E0CE-3823-5B82-EAE9-B9347DC14863}"/>
          </ac:spMkLst>
        </pc:spChg>
        <pc:spChg chg="add mod">
          <ac:chgData name="Leah Montner Dixon" userId="d5b2ae9e-9213-4442-b7df-4db8cbe51e5d" providerId="ADAL" clId="{9F086201-2930-4A03-8F2F-2BD2ABD2D028}" dt="2024-04-24T21:54:34.305" v="2462"/>
          <ac:spMkLst>
            <pc:docMk/>
            <pc:sldMk cId="324490398" sldId="2146846441"/>
            <ac:spMk id="6" creationId="{D6997E98-3D27-E5EC-86DD-F4B1C87C7223}"/>
          </ac:spMkLst>
        </pc:spChg>
        <pc:spChg chg="add mod">
          <ac:chgData name="Leah Montner Dixon" userId="d5b2ae9e-9213-4442-b7df-4db8cbe51e5d" providerId="ADAL" clId="{9F086201-2930-4A03-8F2F-2BD2ABD2D028}" dt="2024-04-24T21:54:34.305" v="2462"/>
          <ac:spMkLst>
            <pc:docMk/>
            <pc:sldMk cId="324490398" sldId="2146846441"/>
            <ac:spMk id="7" creationId="{C8E1C27A-5E99-C7A7-9911-13740EDDBB3A}"/>
          </ac:spMkLst>
        </pc:spChg>
        <pc:spChg chg="del">
          <ac:chgData name="Leah Montner Dixon" userId="d5b2ae9e-9213-4442-b7df-4db8cbe51e5d" providerId="ADAL" clId="{9F086201-2930-4A03-8F2F-2BD2ABD2D028}" dt="2024-04-24T18:05:34.422" v="944" actId="478"/>
          <ac:spMkLst>
            <pc:docMk/>
            <pc:sldMk cId="324490398" sldId="2146846441"/>
            <ac:spMk id="7" creationId="{F1AE05C3-3B46-F1F2-A836-9A303083EFCB}"/>
          </ac:spMkLst>
        </pc:spChg>
        <pc:spChg chg="del">
          <ac:chgData name="Leah Montner Dixon" userId="d5b2ae9e-9213-4442-b7df-4db8cbe51e5d" providerId="ADAL" clId="{9F086201-2930-4A03-8F2F-2BD2ABD2D028}" dt="2024-04-24T18:05:34.422" v="944" actId="478"/>
          <ac:spMkLst>
            <pc:docMk/>
            <pc:sldMk cId="324490398" sldId="2146846441"/>
            <ac:spMk id="8" creationId="{DF6ECDC0-B4BD-BC69-D959-009BAEACFAAE}"/>
          </ac:spMkLst>
        </pc:spChg>
        <pc:spChg chg="add del mod">
          <ac:chgData name="Leah Montner Dixon" userId="d5b2ae9e-9213-4442-b7df-4db8cbe51e5d" providerId="ADAL" clId="{9F086201-2930-4A03-8F2F-2BD2ABD2D028}" dt="2024-04-24T21:54:34.044" v="2461" actId="478"/>
          <ac:spMkLst>
            <pc:docMk/>
            <pc:sldMk cId="324490398" sldId="2146846441"/>
            <ac:spMk id="9" creationId="{5C19102E-5836-BBE0-8C29-EBBECB90BF5E}"/>
          </ac:spMkLst>
        </pc:spChg>
        <pc:spChg chg="add del mod">
          <ac:chgData name="Leah Montner Dixon" userId="d5b2ae9e-9213-4442-b7df-4db8cbe51e5d" providerId="ADAL" clId="{9F086201-2930-4A03-8F2F-2BD2ABD2D028}" dt="2024-04-24T21:54:34.044" v="2461" actId="478"/>
          <ac:spMkLst>
            <pc:docMk/>
            <pc:sldMk cId="324490398" sldId="2146846441"/>
            <ac:spMk id="10" creationId="{67D857E5-78AB-D3B7-BA31-A2B4C61B1876}"/>
          </ac:spMkLst>
        </pc:spChg>
        <pc:picChg chg="add mod">
          <ac:chgData name="Leah Montner Dixon" userId="d5b2ae9e-9213-4442-b7df-4db8cbe51e5d" providerId="ADAL" clId="{9F086201-2930-4A03-8F2F-2BD2ABD2D028}" dt="2024-04-24T21:54:34.305" v="2462"/>
          <ac:picMkLst>
            <pc:docMk/>
            <pc:sldMk cId="324490398" sldId="2146846441"/>
            <ac:picMk id="2" creationId="{72B9C004-9250-2C77-85CD-F9E2733420CA}"/>
          </ac:picMkLst>
        </pc:picChg>
        <pc:picChg chg="del">
          <ac:chgData name="Leah Montner Dixon" userId="d5b2ae9e-9213-4442-b7df-4db8cbe51e5d" providerId="ADAL" clId="{9F086201-2930-4A03-8F2F-2BD2ABD2D028}" dt="2024-04-24T18:05:34.422" v="944" actId="478"/>
          <ac:picMkLst>
            <pc:docMk/>
            <pc:sldMk cId="324490398" sldId="2146846441"/>
            <ac:picMk id="2" creationId="{9C0BF679-455F-C0BC-50B0-ED32B7598307}"/>
          </ac:picMkLst>
        </pc:picChg>
        <pc:picChg chg="add del mod">
          <ac:chgData name="Leah Montner Dixon" userId="d5b2ae9e-9213-4442-b7df-4db8cbe51e5d" providerId="ADAL" clId="{9F086201-2930-4A03-8F2F-2BD2ABD2D028}" dt="2024-04-24T21:54:34.044" v="2461" actId="478"/>
          <ac:picMkLst>
            <pc:docMk/>
            <pc:sldMk cId="324490398" sldId="2146846441"/>
            <ac:picMk id="3" creationId="{7F82342A-C9E7-6FC7-CC56-091B922BA7B3}"/>
          </ac:picMkLst>
        </pc:picChg>
        <pc:picChg chg="add del mod">
          <ac:chgData name="Leah Montner Dixon" userId="d5b2ae9e-9213-4442-b7df-4db8cbe51e5d" providerId="ADAL" clId="{9F086201-2930-4A03-8F2F-2BD2ABD2D028}" dt="2024-04-24T18:24:27.742" v="1475" actId="478"/>
          <ac:picMkLst>
            <pc:docMk/>
            <pc:sldMk cId="324490398" sldId="2146846441"/>
            <ac:picMk id="12" creationId="{93514206-E8D9-72DA-A469-AD19A9729910}"/>
          </ac:picMkLst>
        </pc:picChg>
        <pc:extLst>
          <p:ext xmlns:p="http://schemas.openxmlformats.org/presentationml/2006/main" uri="{D6D511B9-2390-475A-947B-AFAB55BFBCF1}">
            <pc226:cmChg xmlns:pc226="http://schemas.microsoft.com/office/powerpoint/2022/06/main/command" chg="add del">
              <pc226:chgData name="Leah Montner Dixon" userId="d5b2ae9e-9213-4442-b7df-4db8cbe51e5d" providerId="ADAL" clId="{9F086201-2930-4A03-8F2F-2BD2ABD2D028}" dt="2024-04-24T21:22:48.753" v="2137"/>
              <pc2:cmMkLst xmlns:pc2="http://schemas.microsoft.com/office/powerpoint/2019/9/main/command">
                <pc:docMk/>
                <pc:sldMk cId="324490398" sldId="2146846441"/>
                <pc2:cmMk id="{18D297A7-1DCC-438E-8095-141F583F2D77}"/>
              </pc2:cmMkLst>
            </pc226:cmChg>
          </p:ext>
        </pc:extLst>
      </pc:sldChg>
      <pc:sldChg chg="addSp delSp modSp mod">
        <pc:chgData name="Leah Montner Dixon" userId="d5b2ae9e-9213-4442-b7df-4db8cbe51e5d" providerId="ADAL" clId="{9F086201-2930-4A03-8F2F-2BD2ABD2D028}" dt="2024-04-24T21:54:26.453" v="2458"/>
        <pc:sldMkLst>
          <pc:docMk/>
          <pc:sldMk cId="3829424977" sldId="2146846442"/>
        </pc:sldMkLst>
        <pc:spChg chg="add del mod">
          <ac:chgData name="Leah Montner Dixon" userId="d5b2ae9e-9213-4442-b7df-4db8cbe51e5d" providerId="ADAL" clId="{9F086201-2930-4A03-8F2F-2BD2ABD2D028}" dt="2024-04-24T21:50:18.337" v="2449" actId="478"/>
          <ac:spMkLst>
            <pc:docMk/>
            <pc:sldMk cId="3829424977" sldId="2146846442"/>
            <ac:spMk id="5" creationId="{26236F2C-816A-9F8C-20C8-226FF34B367E}"/>
          </ac:spMkLst>
        </pc:spChg>
        <pc:spChg chg="add del mod">
          <ac:chgData name="Leah Montner Dixon" userId="d5b2ae9e-9213-4442-b7df-4db8cbe51e5d" providerId="ADAL" clId="{9F086201-2930-4A03-8F2F-2BD2ABD2D028}" dt="2024-04-24T21:50:18.337" v="2449" actId="478"/>
          <ac:spMkLst>
            <pc:docMk/>
            <pc:sldMk cId="3829424977" sldId="2146846442"/>
            <ac:spMk id="6" creationId="{1A60F43D-B9C1-128F-59AC-E7C3C9365E7D}"/>
          </ac:spMkLst>
        </pc:spChg>
        <pc:spChg chg="add del mod">
          <ac:chgData name="Leah Montner Dixon" userId="d5b2ae9e-9213-4442-b7df-4db8cbe51e5d" providerId="ADAL" clId="{9F086201-2930-4A03-8F2F-2BD2ABD2D028}" dt="2024-04-24T21:54:26.161" v="2457" actId="478"/>
          <ac:spMkLst>
            <pc:docMk/>
            <pc:sldMk cId="3829424977" sldId="2146846442"/>
            <ac:spMk id="9" creationId="{5E041589-06E6-D90C-784D-D306D6661034}"/>
          </ac:spMkLst>
        </pc:spChg>
        <pc:spChg chg="add del mod">
          <ac:chgData name="Leah Montner Dixon" userId="d5b2ae9e-9213-4442-b7df-4db8cbe51e5d" providerId="ADAL" clId="{9F086201-2930-4A03-8F2F-2BD2ABD2D028}" dt="2024-04-24T21:54:26.161" v="2457" actId="478"/>
          <ac:spMkLst>
            <pc:docMk/>
            <pc:sldMk cId="3829424977" sldId="2146846442"/>
            <ac:spMk id="10" creationId="{EA387EB6-4987-0B3B-2DEE-F8010B90D27E}"/>
          </ac:spMkLst>
        </pc:spChg>
        <pc:spChg chg="add mod">
          <ac:chgData name="Leah Montner Dixon" userId="d5b2ae9e-9213-4442-b7df-4db8cbe51e5d" providerId="ADAL" clId="{9F086201-2930-4A03-8F2F-2BD2ABD2D028}" dt="2024-04-24T21:54:26.453" v="2458"/>
          <ac:spMkLst>
            <pc:docMk/>
            <pc:sldMk cId="3829424977" sldId="2146846442"/>
            <ac:spMk id="13" creationId="{0C9F4AB3-ABD4-2D7A-B328-26A123977FDC}"/>
          </ac:spMkLst>
        </pc:spChg>
        <pc:spChg chg="add mod">
          <ac:chgData name="Leah Montner Dixon" userId="d5b2ae9e-9213-4442-b7df-4db8cbe51e5d" providerId="ADAL" clId="{9F086201-2930-4A03-8F2F-2BD2ABD2D028}" dt="2024-04-24T21:54:26.453" v="2458"/>
          <ac:spMkLst>
            <pc:docMk/>
            <pc:sldMk cId="3829424977" sldId="2146846442"/>
            <ac:spMk id="14" creationId="{57D6A33D-D3D2-BBD2-B3FF-1F78D706DCDE}"/>
          </ac:spMkLst>
        </pc:spChg>
        <pc:spChg chg="mod">
          <ac:chgData name="Leah Montner Dixon" userId="d5b2ae9e-9213-4442-b7df-4db8cbe51e5d" providerId="ADAL" clId="{9F086201-2930-4A03-8F2F-2BD2ABD2D028}" dt="2024-04-24T21:44:40.711" v="2384" actId="255"/>
          <ac:spMkLst>
            <pc:docMk/>
            <pc:sldMk cId="3829424977" sldId="2146846442"/>
            <ac:spMk id="33" creationId="{7B5D8A8B-F533-F22E-29AC-94D9881634C1}"/>
          </ac:spMkLst>
        </pc:spChg>
        <pc:spChg chg="mod ord">
          <ac:chgData name="Leah Montner Dixon" userId="d5b2ae9e-9213-4442-b7df-4db8cbe51e5d" providerId="ADAL" clId="{9F086201-2930-4A03-8F2F-2BD2ABD2D028}" dt="2024-04-24T17:35:57.322" v="365" actId="167"/>
          <ac:spMkLst>
            <pc:docMk/>
            <pc:sldMk cId="3829424977" sldId="2146846442"/>
            <ac:spMk id="70" creationId="{F777C562-83C3-CFDD-A8FB-7E791489374F}"/>
          </ac:spMkLst>
        </pc:spChg>
        <pc:spChg chg="del">
          <ac:chgData name="Leah Montner Dixon" userId="d5b2ae9e-9213-4442-b7df-4db8cbe51e5d" providerId="ADAL" clId="{9F086201-2930-4A03-8F2F-2BD2ABD2D028}" dt="2024-04-24T21:49:16.868" v="2439" actId="478"/>
          <ac:spMkLst>
            <pc:docMk/>
            <pc:sldMk cId="3829424977" sldId="2146846442"/>
            <ac:spMk id="76" creationId="{C4F35EB6-F0F8-AC85-CBA1-89B49DADA93C}"/>
          </ac:spMkLst>
        </pc:spChg>
        <pc:spChg chg="del">
          <ac:chgData name="Leah Montner Dixon" userId="d5b2ae9e-9213-4442-b7df-4db8cbe51e5d" providerId="ADAL" clId="{9F086201-2930-4A03-8F2F-2BD2ABD2D028}" dt="2024-04-24T21:49:16.868" v="2439" actId="478"/>
          <ac:spMkLst>
            <pc:docMk/>
            <pc:sldMk cId="3829424977" sldId="2146846442"/>
            <ac:spMk id="77" creationId="{8E40A5DA-E55C-110B-C463-F8A3209216B3}"/>
          </ac:spMkLst>
        </pc:spChg>
        <pc:spChg chg="mod">
          <ac:chgData name="Leah Montner Dixon" userId="d5b2ae9e-9213-4442-b7df-4db8cbe51e5d" providerId="ADAL" clId="{9F086201-2930-4A03-8F2F-2BD2ABD2D028}" dt="2024-04-24T17:37:00.653" v="412" actId="165"/>
          <ac:spMkLst>
            <pc:docMk/>
            <pc:sldMk cId="3829424977" sldId="2146846442"/>
            <ac:spMk id="118" creationId="{B668389A-8294-CE29-0D44-08F44CC1A6AE}"/>
          </ac:spMkLst>
        </pc:spChg>
        <pc:spChg chg="mod">
          <ac:chgData name="Leah Montner Dixon" userId="d5b2ae9e-9213-4442-b7df-4db8cbe51e5d" providerId="ADAL" clId="{9F086201-2930-4A03-8F2F-2BD2ABD2D028}" dt="2024-04-24T17:37:00.653" v="412" actId="165"/>
          <ac:spMkLst>
            <pc:docMk/>
            <pc:sldMk cId="3829424977" sldId="2146846442"/>
            <ac:spMk id="120" creationId="{9691E32E-C2CD-4858-97BE-332E842F1374}"/>
          </ac:spMkLst>
        </pc:spChg>
        <pc:spChg chg="mod">
          <ac:chgData name="Leah Montner Dixon" userId="d5b2ae9e-9213-4442-b7df-4db8cbe51e5d" providerId="ADAL" clId="{9F086201-2930-4A03-8F2F-2BD2ABD2D028}" dt="2024-04-24T17:37:00.653" v="412" actId="165"/>
          <ac:spMkLst>
            <pc:docMk/>
            <pc:sldMk cId="3829424977" sldId="2146846442"/>
            <ac:spMk id="144" creationId="{76F8D306-363A-B7AB-64BD-E467C39C2B05}"/>
          </ac:spMkLst>
        </pc:spChg>
        <pc:spChg chg="mod">
          <ac:chgData name="Leah Montner Dixon" userId="d5b2ae9e-9213-4442-b7df-4db8cbe51e5d" providerId="ADAL" clId="{9F086201-2930-4A03-8F2F-2BD2ABD2D028}" dt="2024-04-24T17:37:00.653" v="412" actId="165"/>
          <ac:spMkLst>
            <pc:docMk/>
            <pc:sldMk cId="3829424977" sldId="2146846442"/>
            <ac:spMk id="145" creationId="{24DDC478-3CE1-BAF7-058C-9E525EC12680}"/>
          </ac:spMkLst>
        </pc:spChg>
        <pc:spChg chg="add mod">
          <ac:chgData name="Leah Montner Dixon" userId="d5b2ae9e-9213-4442-b7df-4db8cbe51e5d" providerId="ADAL" clId="{9F086201-2930-4A03-8F2F-2BD2ABD2D028}" dt="2024-04-24T17:37:00.653" v="412" actId="165"/>
          <ac:spMkLst>
            <pc:docMk/>
            <pc:sldMk cId="3829424977" sldId="2146846442"/>
            <ac:spMk id="149" creationId="{EC6B4859-BD04-F653-DAB0-62CE0CDBAC78}"/>
          </ac:spMkLst>
        </pc:spChg>
        <pc:spChg chg="add mod">
          <ac:chgData name="Leah Montner Dixon" userId="d5b2ae9e-9213-4442-b7df-4db8cbe51e5d" providerId="ADAL" clId="{9F086201-2930-4A03-8F2F-2BD2ABD2D028}" dt="2024-04-24T17:37:00.653" v="412" actId="165"/>
          <ac:spMkLst>
            <pc:docMk/>
            <pc:sldMk cId="3829424977" sldId="2146846442"/>
            <ac:spMk id="150" creationId="{1C8D206F-2B79-E1E0-6B0B-7072FA1279EF}"/>
          </ac:spMkLst>
        </pc:spChg>
        <pc:spChg chg="add del mod">
          <ac:chgData name="Leah Montner Dixon" userId="d5b2ae9e-9213-4442-b7df-4db8cbe51e5d" providerId="ADAL" clId="{9F086201-2930-4A03-8F2F-2BD2ABD2D028}" dt="2024-04-24T17:37:19.879" v="416" actId="478"/>
          <ac:spMkLst>
            <pc:docMk/>
            <pc:sldMk cId="3829424977" sldId="2146846442"/>
            <ac:spMk id="151" creationId="{1C3D8E2C-3101-1D1D-01BA-69BF86556A52}"/>
          </ac:spMkLst>
        </pc:spChg>
        <pc:spChg chg="add mod">
          <ac:chgData name="Leah Montner Dixon" userId="d5b2ae9e-9213-4442-b7df-4db8cbe51e5d" providerId="ADAL" clId="{9F086201-2930-4A03-8F2F-2BD2ABD2D028}" dt="2024-04-24T17:37:00.653" v="412" actId="165"/>
          <ac:spMkLst>
            <pc:docMk/>
            <pc:sldMk cId="3829424977" sldId="2146846442"/>
            <ac:spMk id="156" creationId="{E8343418-61F1-68E8-8A42-06EDDC7CCD40}"/>
          </ac:spMkLst>
        </pc:spChg>
        <pc:spChg chg="add mod">
          <ac:chgData name="Leah Montner Dixon" userId="d5b2ae9e-9213-4442-b7df-4db8cbe51e5d" providerId="ADAL" clId="{9F086201-2930-4A03-8F2F-2BD2ABD2D028}" dt="2024-04-24T17:37:00.653" v="412" actId="165"/>
          <ac:spMkLst>
            <pc:docMk/>
            <pc:sldMk cId="3829424977" sldId="2146846442"/>
            <ac:spMk id="157" creationId="{57960073-0596-1943-C123-078052C33777}"/>
          </ac:spMkLst>
        </pc:spChg>
        <pc:spChg chg="add mod ord">
          <ac:chgData name="Leah Montner Dixon" userId="d5b2ae9e-9213-4442-b7df-4db8cbe51e5d" providerId="ADAL" clId="{9F086201-2930-4A03-8F2F-2BD2ABD2D028}" dt="2024-04-24T17:37:00.653" v="412" actId="165"/>
          <ac:spMkLst>
            <pc:docMk/>
            <pc:sldMk cId="3829424977" sldId="2146846442"/>
            <ac:spMk id="162" creationId="{62B4D448-4A37-74CE-1D18-B709CCB73BC0}"/>
          </ac:spMkLst>
        </pc:spChg>
        <pc:spChg chg="add mod ord">
          <ac:chgData name="Leah Montner Dixon" userId="d5b2ae9e-9213-4442-b7df-4db8cbe51e5d" providerId="ADAL" clId="{9F086201-2930-4A03-8F2F-2BD2ABD2D028}" dt="2024-04-24T17:37:00.653" v="412" actId="165"/>
          <ac:spMkLst>
            <pc:docMk/>
            <pc:sldMk cId="3829424977" sldId="2146846442"/>
            <ac:spMk id="163" creationId="{1510ED25-A242-F5AE-2C64-F7382D655462}"/>
          </ac:spMkLst>
        </pc:spChg>
        <pc:spChg chg="add">
          <ac:chgData name="Leah Montner Dixon" userId="d5b2ae9e-9213-4442-b7df-4db8cbe51e5d" providerId="ADAL" clId="{9F086201-2930-4A03-8F2F-2BD2ABD2D028}" dt="2024-04-24T17:33:13.955" v="294"/>
          <ac:spMkLst>
            <pc:docMk/>
            <pc:sldMk cId="3829424977" sldId="2146846442"/>
            <ac:spMk id="164" creationId="{04D8C118-9D04-DD11-C809-5C7399C3F2D2}"/>
          </ac:spMkLst>
        </pc:spChg>
        <pc:spChg chg="add mod ord">
          <ac:chgData name="Leah Montner Dixon" userId="d5b2ae9e-9213-4442-b7df-4db8cbe51e5d" providerId="ADAL" clId="{9F086201-2930-4A03-8F2F-2BD2ABD2D028}" dt="2024-04-24T17:37:00.653" v="412" actId="165"/>
          <ac:spMkLst>
            <pc:docMk/>
            <pc:sldMk cId="3829424977" sldId="2146846442"/>
            <ac:spMk id="170" creationId="{C712BAF5-1E47-9C56-8465-FF0C42AB3DAB}"/>
          </ac:spMkLst>
        </pc:spChg>
        <pc:spChg chg="add mod">
          <ac:chgData name="Leah Montner Dixon" userId="d5b2ae9e-9213-4442-b7df-4db8cbe51e5d" providerId="ADAL" clId="{9F086201-2930-4A03-8F2F-2BD2ABD2D028}" dt="2024-04-24T17:37:00.653" v="412" actId="165"/>
          <ac:spMkLst>
            <pc:docMk/>
            <pc:sldMk cId="3829424977" sldId="2146846442"/>
            <ac:spMk id="171" creationId="{0F1CDA90-602D-DFA0-3AAD-917152563133}"/>
          </ac:spMkLst>
        </pc:spChg>
        <pc:spChg chg="add mod">
          <ac:chgData name="Leah Montner Dixon" userId="d5b2ae9e-9213-4442-b7df-4db8cbe51e5d" providerId="ADAL" clId="{9F086201-2930-4A03-8F2F-2BD2ABD2D028}" dt="2024-04-24T21:25:09.221" v="2141" actId="255"/>
          <ac:spMkLst>
            <pc:docMk/>
            <pc:sldMk cId="3829424977" sldId="2146846442"/>
            <ac:spMk id="174" creationId="{D5111C60-61B5-4E2C-D0A0-1DE4991C0BE8}"/>
          </ac:spMkLst>
        </pc:spChg>
        <pc:grpChg chg="add mod topLvl">
          <ac:chgData name="Leah Montner Dixon" userId="d5b2ae9e-9213-4442-b7df-4db8cbe51e5d" providerId="ADAL" clId="{9F086201-2930-4A03-8F2F-2BD2ABD2D028}" dt="2024-04-24T17:37:00.653" v="412" actId="165"/>
          <ac:grpSpMkLst>
            <pc:docMk/>
            <pc:sldMk cId="3829424977" sldId="2146846442"/>
            <ac:grpSpMk id="152" creationId="{26079CAA-0E12-8A99-F623-82809E505721}"/>
          </ac:grpSpMkLst>
        </pc:grpChg>
        <pc:grpChg chg="add mod topLvl">
          <ac:chgData name="Leah Montner Dixon" userId="d5b2ae9e-9213-4442-b7df-4db8cbe51e5d" providerId="ADAL" clId="{9F086201-2930-4A03-8F2F-2BD2ABD2D028}" dt="2024-04-24T17:37:00.653" v="412" actId="165"/>
          <ac:grpSpMkLst>
            <pc:docMk/>
            <pc:sldMk cId="3829424977" sldId="2146846442"/>
            <ac:grpSpMk id="153" creationId="{F07B72B7-3479-E3B2-F1DA-6B63A4C75E59}"/>
          </ac:grpSpMkLst>
        </pc:grpChg>
        <pc:grpChg chg="add mod topLvl">
          <ac:chgData name="Leah Montner Dixon" userId="d5b2ae9e-9213-4442-b7df-4db8cbe51e5d" providerId="ADAL" clId="{9F086201-2930-4A03-8F2F-2BD2ABD2D028}" dt="2024-04-24T17:37:00.653" v="412" actId="165"/>
          <ac:grpSpMkLst>
            <pc:docMk/>
            <pc:sldMk cId="3829424977" sldId="2146846442"/>
            <ac:grpSpMk id="158" creationId="{865267F1-19E8-0806-F843-6208F9B499E8}"/>
          </ac:grpSpMkLst>
        </pc:grpChg>
        <pc:grpChg chg="add mod topLvl">
          <ac:chgData name="Leah Montner Dixon" userId="d5b2ae9e-9213-4442-b7df-4db8cbe51e5d" providerId="ADAL" clId="{9F086201-2930-4A03-8F2F-2BD2ABD2D028}" dt="2024-04-24T17:37:00.653" v="412" actId="165"/>
          <ac:grpSpMkLst>
            <pc:docMk/>
            <pc:sldMk cId="3829424977" sldId="2146846442"/>
            <ac:grpSpMk id="159" creationId="{37C92727-47B9-1AF9-46B5-C4FA1D86665F}"/>
          </ac:grpSpMkLst>
        </pc:grpChg>
        <pc:grpChg chg="add mod topLvl">
          <ac:chgData name="Leah Montner Dixon" userId="d5b2ae9e-9213-4442-b7df-4db8cbe51e5d" providerId="ADAL" clId="{9F086201-2930-4A03-8F2F-2BD2ABD2D028}" dt="2024-04-24T17:37:00.653" v="412" actId="165"/>
          <ac:grpSpMkLst>
            <pc:docMk/>
            <pc:sldMk cId="3829424977" sldId="2146846442"/>
            <ac:grpSpMk id="167" creationId="{7BB90A89-DC82-28AF-5EE2-DBC1A1927216}"/>
          </ac:grpSpMkLst>
        </pc:grpChg>
        <pc:grpChg chg="add mod topLvl">
          <ac:chgData name="Leah Montner Dixon" userId="d5b2ae9e-9213-4442-b7df-4db8cbe51e5d" providerId="ADAL" clId="{9F086201-2930-4A03-8F2F-2BD2ABD2D028}" dt="2024-04-24T17:37:00.653" v="412" actId="165"/>
          <ac:grpSpMkLst>
            <pc:docMk/>
            <pc:sldMk cId="3829424977" sldId="2146846442"/>
            <ac:grpSpMk id="172" creationId="{10ABEAD6-755C-D250-F7E3-95E30F357AD3}"/>
          </ac:grpSpMkLst>
        </pc:grpChg>
        <pc:grpChg chg="add del mod">
          <ac:chgData name="Leah Montner Dixon" userId="d5b2ae9e-9213-4442-b7df-4db8cbe51e5d" providerId="ADAL" clId="{9F086201-2930-4A03-8F2F-2BD2ABD2D028}" dt="2024-04-24T17:37:00.653" v="412" actId="165"/>
          <ac:grpSpMkLst>
            <pc:docMk/>
            <pc:sldMk cId="3829424977" sldId="2146846442"/>
            <ac:grpSpMk id="173" creationId="{A36AD36A-7487-ED40-55AC-DFDAEACFA921}"/>
          </ac:grpSpMkLst>
        </pc:grpChg>
        <pc:picChg chg="add mod ord modCrop">
          <ac:chgData name="Leah Montner Dixon" userId="d5b2ae9e-9213-4442-b7df-4db8cbe51e5d" providerId="ADAL" clId="{9F086201-2930-4A03-8F2F-2BD2ABD2D028}" dt="2024-04-24T21:45:00.952" v="2389" actId="1036"/>
          <ac:picMkLst>
            <pc:docMk/>
            <pc:sldMk cId="3829424977" sldId="2146846442"/>
            <ac:picMk id="3" creationId="{749154FF-9BAE-787D-F920-3FCCEABFCF7B}"/>
          </ac:picMkLst>
        </pc:picChg>
        <pc:picChg chg="add del mod">
          <ac:chgData name="Leah Montner Dixon" userId="d5b2ae9e-9213-4442-b7df-4db8cbe51e5d" providerId="ADAL" clId="{9F086201-2930-4A03-8F2F-2BD2ABD2D028}" dt="2024-04-24T21:50:18.337" v="2449" actId="478"/>
          <ac:picMkLst>
            <pc:docMk/>
            <pc:sldMk cId="3829424977" sldId="2146846442"/>
            <ac:picMk id="4" creationId="{841256B8-0380-53EC-FA2D-941F31F56CD1}"/>
          </ac:picMkLst>
        </pc:picChg>
        <pc:picChg chg="add del mod">
          <ac:chgData name="Leah Montner Dixon" userId="d5b2ae9e-9213-4442-b7df-4db8cbe51e5d" providerId="ADAL" clId="{9F086201-2930-4A03-8F2F-2BD2ABD2D028}" dt="2024-04-24T21:49:32.106" v="2441" actId="478"/>
          <ac:picMkLst>
            <pc:docMk/>
            <pc:sldMk cId="3829424977" sldId="2146846442"/>
            <ac:picMk id="7" creationId="{72BBE4E4-5575-D117-C72D-3CE2D49A5EBF}"/>
          </ac:picMkLst>
        </pc:picChg>
        <pc:picChg chg="add del mod">
          <ac:chgData name="Leah Montner Dixon" userId="d5b2ae9e-9213-4442-b7df-4db8cbe51e5d" providerId="ADAL" clId="{9F086201-2930-4A03-8F2F-2BD2ABD2D028}" dt="2024-04-24T21:54:26.161" v="2457" actId="478"/>
          <ac:picMkLst>
            <pc:docMk/>
            <pc:sldMk cId="3829424977" sldId="2146846442"/>
            <ac:picMk id="8" creationId="{542F717D-25F0-879F-44BA-8B063391AF3E}"/>
          </ac:picMkLst>
        </pc:picChg>
        <pc:picChg chg="add del mod">
          <ac:chgData name="Leah Montner Dixon" userId="d5b2ae9e-9213-4442-b7df-4db8cbe51e5d" providerId="ADAL" clId="{9F086201-2930-4A03-8F2F-2BD2ABD2D028}" dt="2024-04-24T21:50:22.498" v="2451" actId="478"/>
          <ac:picMkLst>
            <pc:docMk/>
            <pc:sldMk cId="3829424977" sldId="2146846442"/>
            <ac:picMk id="11" creationId="{2AA22611-F5D5-00CB-CA9F-ED9C1B8B7350}"/>
          </ac:picMkLst>
        </pc:picChg>
        <pc:picChg chg="add mod">
          <ac:chgData name="Leah Montner Dixon" userId="d5b2ae9e-9213-4442-b7df-4db8cbe51e5d" providerId="ADAL" clId="{9F086201-2930-4A03-8F2F-2BD2ABD2D028}" dt="2024-04-24T21:54:26.453" v="2458"/>
          <ac:picMkLst>
            <pc:docMk/>
            <pc:sldMk cId="3829424977" sldId="2146846442"/>
            <ac:picMk id="12" creationId="{A1B450C4-8C2D-F6BD-3A5C-25BC164CA9C6}"/>
          </ac:picMkLst>
        </pc:picChg>
        <pc:picChg chg="del">
          <ac:chgData name="Leah Montner Dixon" userId="d5b2ae9e-9213-4442-b7df-4db8cbe51e5d" providerId="ADAL" clId="{9F086201-2930-4A03-8F2F-2BD2ABD2D028}" dt="2024-04-24T21:30:23.478" v="2160" actId="478"/>
          <ac:picMkLst>
            <pc:docMk/>
            <pc:sldMk cId="3829424977" sldId="2146846442"/>
            <ac:picMk id="38" creationId="{434C0873-E307-D7BB-2021-649A3290B325}"/>
          </ac:picMkLst>
        </pc:picChg>
        <pc:picChg chg="del">
          <ac:chgData name="Leah Montner Dixon" userId="d5b2ae9e-9213-4442-b7df-4db8cbe51e5d" providerId="ADAL" clId="{9F086201-2930-4A03-8F2F-2BD2ABD2D028}" dt="2024-04-24T21:49:16.868" v="2439" actId="478"/>
          <ac:picMkLst>
            <pc:docMk/>
            <pc:sldMk cId="3829424977" sldId="2146846442"/>
            <ac:picMk id="75" creationId="{FC47A1DF-E5F4-3C41-EE54-0DDCB222744B}"/>
          </ac:picMkLst>
        </pc:picChg>
        <pc:picChg chg="mod">
          <ac:chgData name="Leah Montner Dixon" userId="d5b2ae9e-9213-4442-b7df-4db8cbe51e5d" providerId="ADAL" clId="{9F086201-2930-4A03-8F2F-2BD2ABD2D028}" dt="2024-04-24T17:37:00.653" v="412" actId="165"/>
          <ac:picMkLst>
            <pc:docMk/>
            <pc:sldMk cId="3829424977" sldId="2146846442"/>
            <ac:picMk id="139" creationId="{D4D4DA33-56A1-2837-243C-76FACE9EADC7}"/>
          </ac:picMkLst>
        </pc:picChg>
        <pc:picChg chg="mod">
          <ac:chgData name="Leah Montner Dixon" userId="d5b2ae9e-9213-4442-b7df-4db8cbe51e5d" providerId="ADAL" clId="{9F086201-2930-4A03-8F2F-2BD2ABD2D028}" dt="2024-04-24T17:37:00.653" v="412" actId="165"/>
          <ac:picMkLst>
            <pc:docMk/>
            <pc:sldMk cId="3829424977" sldId="2146846442"/>
            <ac:picMk id="143" creationId="{E91D9083-1E4F-08E2-57C8-C130A9FD4AB8}"/>
          </ac:picMkLst>
        </pc:picChg>
        <pc:picChg chg="add mod ord">
          <ac:chgData name="Leah Montner Dixon" userId="d5b2ae9e-9213-4442-b7df-4db8cbe51e5d" providerId="ADAL" clId="{9F086201-2930-4A03-8F2F-2BD2ABD2D028}" dt="2024-04-24T17:37:00.653" v="412" actId="165"/>
          <ac:picMkLst>
            <pc:docMk/>
            <pc:sldMk cId="3829424977" sldId="2146846442"/>
            <ac:picMk id="148" creationId="{456CBA66-1A4B-E325-8DEA-DD38904CA4B9}"/>
          </ac:picMkLst>
        </pc:picChg>
        <pc:picChg chg="add mod ord">
          <ac:chgData name="Leah Montner Dixon" userId="d5b2ae9e-9213-4442-b7df-4db8cbe51e5d" providerId="ADAL" clId="{9F086201-2930-4A03-8F2F-2BD2ABD2D028}" dt="2024-04-24T17:37:00.653" v="412" actId="165"/>
          <ac:picMkLst>
            <pc:docMk/>
            <pc:sldMk cId="3829424977" sldId="2146846442"/>
            <ac:picMk id="155" creationId="{30DBC455-E073-CD17-E6A3-56FF5C1721A9}"/>
          </ac:picMkLst>
        </pc:picChg>
        <pc:picChg chg="add mod">
          <ac:chgData name="Leah Montner Dixon" userId="d5b2ae9e-9213-4442-b7df-4db8cbe51e5d" providerId="ADAL" clId="{9F086201-2930-4A03-8F2F-2BD2ABD2D028}" dt="2024-04-24T17:37:00.653" v="412" actId="165"/>
          <ac:picMkLst>
            <pc:docMk/>
            <pc:sldMk cId="3829424977" sldId="2146846442"/>
            <ac:picMk id="161" creationId="{3BE183EF-6A60-0741-5752-C70A05976BDA}"/>
          </ac:picMkLst>
        </pc:picChg>
        <pc:picChg chg="add mod">
          <ac:chgData name="Leah Montner Dixon" userId="d5b2ae9e-9213-4442-b7df-4db8cbe51e5d" providerId="ADAL" clId="{9F086201-2930-4A03-8F2F-2BD2ABD2D028}" dt="2024-04-24T17:37:00.653" v="412" actId="165"/>
          <ac:picMkLst>
            <pc:docMk/>
            <pc:sldMk cId="3829424977" sldId="2146846442"/>
            <ac:picMk id="166" creationId="{9F95793A-11F9-4358-6473-7C05D0752E17}"/>
          </ac:picMkLst>
        </pc:picChg>
        <pc:picChg chg="add mod">
          <ac:chgData name="Leah Montner Dixon" userId="d5b2ae9e-9213-4442-b7df-4db8cbe51e5d" providerId="ADAL" clId="{9F086201-2930-4A03-8F2F-2BD2ABD2D028}" dt="2024-04-24T17:37:00.653" v="412" actId="165"/>
          <ac:picMkLst>
            <pc:docMk/>
            <pc:sldMk cId="3829424977" sldId="2146846442"/>
            <ac:picMk id="169" creationId="{E8BEE7F2-6B54-ADF1-2327-275EFBD046B4}"/>
          </ac:picMkLst>
        </pc:picChg>
        <pc:picChg chg="mod">
          <ac:chgData name="Leah Montner Dixon" userId="d5b2ae9e-9213-4442-b7df-4db8cbe51e5d" providerId="ADAL" clId="{9F086201-2930-4A03-8F2F-2BD2ABD2D028}" dt="2024-04-24T17:37:00.653" v="412" actId="165"/>
          <ac:picMkLst>
            <pc:docMk/>
            <pc:sldMk cId="3829424977" sldId="2146846442"/>
            <ac:picMk id="1026" creationId="{274CF95E-5367-CABA-913A-3D2CE4041C81}"/>
          </ac:picMkLst>
        </pc:picChg>
        <pc:picChg chg="mod">
          <ac:chgData name="Leah Montner Dixon" userId="d5b2ae9e-9213-4442-b7df-4db8cbe51e5d" providerId="ADAL" clId="{9F086201-2930-4A03-8F2F-2BD2ABD2D028}" dt="2024-04-24T17:37:00.653" v="412" actId="165"/>
          <ac:picMkLst>
            <pc:docMk/>
            <pc:sldMk cId="3829424977" sldId="2146846442"/>
            <ac:picMk id="1030" creationId="{ABC2584D-631F-06DC-C7FE-D51087D0E323}"/>
          </ac:picMkLst>
        </pc:picChg>
        <pc:picChg chg="add mod">
          <ac:chgData name="Leah Montner Dixon" userId="d5b2ae9e-9213-4442-b7df-4db8cbe51e5d" providerId="ADAL" clId="{9F086201-2930-4A03-8F2F-2BD2ABD2D028}" dt="2024-04-24T17:37:00.653" v="412" actId="165"/>
          <ac:picMkLst>
            <pc:docMk/>
            <pc:sldMk cId="3829424977" sldId="2146846442"/>
            <ac:picMk id="1032" creationId="{CE427C70-661E-536A-2DA5-AD3801529A00}"/>
          </ac:picMkLst>
        </pc:picChg>
        <pc:picChg chg="add mod">
          <ac:chgData name="Leah Montner Dixon" userId="d5b2ae9e-9213-4442-b7df-4db8cbe51e5d" providerId="ADAL" clId="{9F086201-2930-4A03-8F2F-2BD2ABD2D028}" dt="2024-04-24T17:37:00.653" v="412" actId="165"/>
          <ac:picMkLst>
            <pc:docMk/>
            <pc:sldMk cId="3829424977" sldId="2146846442"/>
            <ac:picMk id="1034" creationId="{2B3B9379-0FD5-F951-7765-AF994D9A53A7}"/>
          </ac:picMkLst>
        </pc:picChg>
        <pc:picChg chg="add mod">
          <ac:chgData name="Leah Montner Dixon" userId="d5b2ae9e-9213-4442-b7df-4db8cbe51e5d" providerId="ADAL" clId="{9F086201-2930-4A03-8F2F-2BD2ABD2D028}" dt="2024-04-24T17:37:00.653" v="412" actId="165"/>
          <ac:picMkLst>
            <pc:docMk/>
            <pc:sldMk cId="3829424977" sldId="2146846442"/>
            <ac:picMk id="1038" creationId="{343FAFC6-AD78-4F18-C64C-A9B7FE21A5C1}"/>
          </ac:picMkLst>
        </pc:picChg>
      </pc:sldChg>
      <pc:sldChg chg="addSp delSp modSp mod ord addCm delCm">
        <pc:chgData name="Leah Montner Dixon" userId="d5b2ae9e-9213-4442-b7df-4db8cbe51e5d" providerId="ADAL" clId="{9F086201-2930-4A03-8F2F-2BD2ABD2D028}" dt="2024-04-24T21:54:19.523" v="2456" actId="165"/>
        <pc:sldMkLst>
          <pc:docMk/>
          <pc:sldMk cId="135192769" sldId="2146846443"/>
        </pc:sldMkLst>
        <pc:spChg chg="mod">
          <ac:chgData name="Leah Montner Dixon" userId="d5b2ae9e-9213-4442-b7df-4db8cbe51e5d" providerId="ADAL" clId="{9F086201-2930-4A03-8F2F-2BD2ABD2D028}" dt="2024-04-24T21:42:54.007" v="2331" actId="14100"/>
          <ac:spMkLst>
            <pc:docMk/>
            <pc:sldMk cId="135192769" sldId="2146846443"/>
            <ac:spMk id="70" creationId="{F777C562-83C3-CFDD-A8FB-7E791489374F}"/>
          </ac:spMkLst>
        </pc:spChg>
        <pc:spChg chg="mod topLvl">
          <ac:chgData name="Leah Montner Dixon" userId="d5b2ae9e-9213-4442-b7df-4db8cbe51e5d" providerId="ADAL" clId="{9F086201-2930-4A03-8F2F-2BD2ABD2D028}" dt="2024-04-24T21:54:19.523" v="2456" actId="165"/>
          <ac:spMkLst>
            <pc:docMk/>
            <pc:sldMk cId="135192769" sldId="2146846443"/>
            <ac:spMk id="76" creationId="{C4F35EB6-F0F8-AC85-CBA1-89B49DADA93C}"/>
          </ac:spMkLst>
        </pc:spChg>
        <pc:spChg chg="mod topLvl">
          <ac:chgData name="Leah Montner Dixon" userId="d5b2ae9e-9213-4442-b7df-4db8cbe51e5d" providerId="ADAL" clId="{9F086201-2930-4A03-8F2F-2BD2ABD2D028}" dt="2024-04-24T21:54:19.523" v="2456" actId="165"/>
          <ac:spMkLst>
            <pc:docMk/>
            <pc:sldMk cId="135192769" sldId="2146846443"/>
            <ac:spMk id="77" creationId="{8E40A5DA-E55C-110B-C463-F8A3209216B3}"/>
          </ac:spMkLst>
        </pc:spChg>
        <pc:spChg chg="mod">
          <ac:chgData name="Leah Montner Dixon" userId="d5b2ae9e-9213-4442-b7df-4db8cbe51e5d" providerId="ADAL" clId="{9F086201-2930-4A03-8F2F-2BD2ABD2D028}" dt="2024-04-24T21:43:24.473" v="2362" actId="1036"/>
          <ac:spMkLst>
            <pc:docMk/>
            <pc:sldMk cId="135192769" sldId="2146846443"/>
            <ac:spMk id="103" creationId="{A4994ED3-A1D7-94CF-B81B-A0DB097AF148}"/>
          </ac:spMkLst>
        </pc:spChg>
        <pc:spChg chg="mod">
          <ac:chgData name="Leah Montner Dixon" userId="d5b2ae9e-9213-4442-b7df-4db8cbe51e5d" providerId="ADAL" clId="{9F086201-2930-4A03-8F2F-2BD2ABD2D028}" dt="2024-04-24T21:33:23.551" v="2169" actId="14100"/>
          <ac:spMkLst>
            <pc:docMk/>
            <pc:sldMk cId="135192769" sldId="2146846443"/>
            <ac:spMk id="118" creationId="{B668389A-8294-CE29-0D44-08F44CC1A6AE}"/>
          </ac:spMkLst>
        </pc:spChg>
        <pc:spChg chg="mod">
          <ac:chgData name="Leah Montner Dixon" userId="d5b2ae9e-9213-4442-b7df-4db8cbe51e5d" providerId="ADAL" clId="{9F086201-2930-4A03-8F2F-2BD2ABD2D028}" dt="2024-04-24T21:33:23.551" v="2169" actId="14100"/>
          <ac:spMkLst>
            <pc:docMk/>
            <pc:sldMk cId="135192769" sldId="2146846443"/>
            <ac:spMk id="120" creationId="{9691E32E-C2CD-4858-97BE-332E842F1374}"/>
          </ac:spMkLst>
        </pc:spChg>
        <pc:spChg chg="mod">
          <ac:chgData name="Leah Montner Dixon" userId="d5b2ae9e-9213-4442-b7df-4db8cbe51e5d" providerId="ADAL" clId="{9F086201-2930-4A03-8F2F-2BD2ABD2D028}" dt="2024-04-24T21:43:20.647" v="2352" actId="165"/>
          <ac:spMkLst>
            <pc:docMk/>
            <pc:sldMk cId="135192769" sldId="2146846443"/>
            <ac:spMk id="144" creationId="{76F8D306-363A-B7AB-64BD-E467C39C2B05}"/>
          </ac:spMkLst>
        </pc:spChg>
        <pc:spChg chg="mod">
          <ac:chgData name="Leah Montner Dixon" userId="d5b2ae9e-9213-4442-b7df-4db8cbe51e5d" providerId="ADAL" clId="{9F086201-2930-4A03-8F2F-2BD2ABD2D028}" dt="2024-04-24T21:43:20.647" v="2352" actId="165"/>
          <ac:spMkLst>
            <pc:docMk/>
            <pc:sldMk cId="135192769" sldId="2146846443"/>
            <ac:spMk id="145" creationId="{24DDC478-3CE1-BAF7-058C-9E525EC12680}"/>
          </ac:spMkLst>
        </pc:spChg>
        <pc:spChg chg="mod">
          <ac:chgData name="Leah Montner Dixon" userId="d5b2ae9e-9213-4442-b7df-4db8cbe51e5d" providerId="ADAL" clId="{9F086201-2930-4A03-8F2F-2BD2ABD2D028}" dt="2024-04-24T21:43:20.647" v="2352" actId="165"/>
          <ac:spMkLst>
            <pc:docMk/>
            <pc:sldMk cId="135192769" sldId="2146846443"/>
            <ac:spMk id="149" creationId="{EC6B4859-BD04-F653-DAB0-62CE0CDBAC78}"/>
          </ac:spMkLst>
        </pc:spChg>
        <pc:spChg chg="mod">
          <ac:chgData name="Leah Montner Dixon" userId="d5b2ae9e-9213-4442-b7df-4db8cbe51e5d" providerId="ADAL" clId="{9F086201-2930-4A03-8F2F-2BD2ABD2D028}" dt="2024-04-24T21:43:20.647" v="2352" actId="165"/>
          <ac:spMkLst>
            <pc:docMk/>
            <pc:sldMk cId="135192769" sldId="2146846443"/>
            <ac:spMk id="150" creationId="{1C8D206F-2B79-E1E0-6B0B-7072FA1279EF}"/>
          </ac:spMkLst>
        </pc:spChg>
        <pc:spChg chg="mod">
          <ac:chgData name="Leah Montner Dixon" userId="d5b2ae9e-9213-4442-b7df-4db8cbe51e5d" providerId="ADAL" clId="{9F086201-2930-4A03-8F2F-2BD2ABD2D028}" dt="2024-04-24T21:43:20.647" v="2352" actId="165"/>
          <ac:spMkLst>
            <pc:docMk/>
            <pc:sldMk cId="135192769" sldId="2146846443"/>
            <ac:spMk id="156" creationId="{E8343418-61F1-68E8-8A42-06EDDC7CCD40}"/>
          </ac:spMkLst>
        </pc:spChg>
        <pc:spChg chg="mod">
          <ac:chgData name="Leah Montner Dixon" userId="d5b2ae9e-9213-4442-b7df-4db8cbe51e5d" providerId="ADAL" clId="{9F086201-2930-4A03-8F2F-2BD2ABD2D028}" dt="2024-04-24T21:43:20.647" v="2352" actId="165"/>
          <ac:spMkLst>
            <pc:docMk/>
            <pc:sldMk cId="135192769" sldId="2146846443"/>
            <ac:spMk id="157" creationId="{57960073-0596-1943-C123-078052C33777}"/>
          </ac:spMkLst>
        </pc:spChg>
        <pc:spChg chg="mod topLvl">
          <ac:chgData name="Leah Montner Dixon" userId="d5b2ae9e-9213-4442-b7df-4db8cbe51e5d" providerId="ADAL" clId="{9F086201-2930-4A03-8F2F-2BD2ABD2D028}" dt="2024-04-24T21:43:20.647" v="2352" actId="165"/>
          <ac:spMkLst>
            <pc:docMk/>
            <pc:sldMk cId="135192769" sldId="2146846443"/>
            <ac:spMk id="162" creationId="{62B4D448-4A37-74CE-1D18-B709CCB73BC0}"/>
          </ac:spMkLst>
        </pc:spChg>
        <pc:spChg chg="mod topLvl">
          <ac:chgData name="Leah Montner Dixon" userId="d5b2ae9e-9213-4442-b7df-4db8cbe51e5d" providerId="ADAL" clId="{9F086201-2930-4A03-8F2F-2BD2ABD2D028}" dt="2024-04-24T21:43:20.647" v="2352" actId="165"/>
          <ac:spMkLst>
            <pc:docMk/>
            <pc:sldMk cId="135192769" sldId="2146846443"/>
            <ac:spMk id="163" creationId="{1510ED25-A242-F5AE-2C64-F7382D655462}"/>
          </ac:spMkLst>
        </pc:spChg>
        <pc:spChg chg="mod topLvl">
          <ac:chgData name="Leah Montner Dixon" userId="d5b2ae9e-9213-4442-b7df-4db8cbe51e5d" providerId="ADAL" clId="{9F086201-2930-4A03-8F2F-2BD2ABD2D028}" dt="2024-04-24T21:43:20.647" v="2352" actId="165"/>
          <ac:spMkLst>
            <pc:docMk/>
            <pc:sldMk cId="135192769" sldId="2146846443"/>
            <ac:spMk id="170" creationId="{C712BAF5-1E47-9C56-8465-FF0C42AB3DAB}"/>
          </ac:spMkLst>
        </pc:spChg>
        <pc:spChg chg="mod topLvl">
          <ac:chgData name="Leah Montner Dixon" userId="d5b2ae9e-9213-4442-b7df-4db8cbe51e5d" providerId="ADAL" clId="{9F086201-2930-4A03-8F2F-2BD2ABD2D028}" dt="2024-04-24T21:43:20.647" v="2352" actId="165"/>
          <ac:spMkLst>
            <pc:docMk/>
            <pc:sldMk cId="135192769" sldId="2146846443"/>
            <ac:spMk id="171" creationId="{0F1CDA90-602D-DFA0-3AAD-917152563133}"/>
          </ac:spMkLst>
        </pc:spChg>
        <pc:spChg chg="mod">
          <ac:chgData name="Leah Montner Dixon" userId="d5b2ae9e-9213-4442-b7df-4db8cbe51e5d" providerId="ADAL" clId="{9F086201-2930-4A03-8F2F-2BD2ABD2D028}" dt="2024-04-24T21:46:34.834" v="2390" actId="20577"/>
          <ac:spMkLst>
            <pc:docMk/>
            <pc:sldMk cId="135192769" sldId="2146846443"/>
            <ac:spMk id="174" creationId="{D5111C60-61B5-4E2C-D0A0-1DE4991C0BE8}"/>
          </ac:spMkLst>
        </pc:spChg>
        <pc:grpChg chg="add mod topLvl">
          <ac:chgData name="Leah Montner Dixon" userId="d5b2ae9e-9213-4442-b7df-4db8cbe51e5d" providerId="ADAL" clId="{9F086201-2930-4A03-8F2F-2BD2ABD2D028}" dt="2024-04-24T21:43:20.647" v="2352" actId="165"/>
          <ac:grpSpMkLst>
            <pc:docMk/>
            <pc:sldMk cId="135192769" sldId="2146846443"/>
            <ac:grpSpMk id="7" creationId="{20BA7F7A-891C-62FF-22A1-1D5546CA9307}"/>
          </ac:grpSpMkLst>
        </pc:grpChg>
        <pc:grpChg chg="add del mod">
          <ac:chgData name="Leah Montner Dixon" userId="d5b2ae9e-9213-4442-b7df-4db8cbe51e5d" providerId="ADAL" clId="{9F086201-2930-4A03-8F2F-2BD2ABD2D028}" dt="2024-04-24T21:43:20.647" v="2352" actId="165"/>
          <ac:grpSpMkLst>
            <pc:docMk/>
            <pc:sldMk cId="135192769" sldId="2146846443"/>
            <ac:grpSpMk id="8" creationId="{EE1F3195-74B2-09B7-BFE1-A9F32E24A3AD}"/>
          </ac:grpSpMkLst>
        </pc:grpChg>
        <pc:grpChg chg="add del mod">
          <ac:chgData name="Leah Montner Dixon" userId="d5b2ae9e-9213-4442-b7df-4db8cbe51e5d" providerId="ADAL" clId="{9F086201-2930-4A03-8F2F-2BD2ABD2D028}" dt="2024-04-24T21:43:20.647" v="2352" actId="165"/>
          <ac:grpSpMkLst>
            <pc:docMk/>
            <pc:sldMk cId="135192769" sldId="2146846443"/>
            <ac:grpSpMk id="9" creationId="{C5C466A8-4301-6B36-1FC7-8517D6F166C0}"/>
          </ac:grpSpMkLst>
        </pc:grpChg>
        <pc:grpChg chg="add del mod">
          <ac:chgData name="Leah Montner Dixon" userId="d5b2ae9e-9213-4442-b7df-4db8cbe51e5d" providerId="ADAL" clId="{9F086201-2930-4A03-8F2F-2BD2ABD2D028}" dt="2024-04-24T21:48:52.124" v="2438" actId="165"/>
          <ac:grpSpMkLst>
            <pc:docMk/>
            <pc:sldMk cId="135192769" sldId="2146846443"/>
            <ac:grpSpMk id="10" creationId="{517A22AF-BACB-7A50-7005-E1A03F584183}"/>
          </ac:grpSpMkLst>
        </pc:grpChg>
        <pc:grpChg chg="add del mod">
          <ac:chgData name="Leah Montner Dixon" userId="d5b2ae9e-9213-4442-b7df-4db8cbe51e5d" providerId="ADAL" clId="{9F086201-2930-4A03-8F2F-2BD2ABD2D028}" dt="2024-04-24T21:54:19.523" v="2456" actId="165"/>
          <ac:grpSpMkLst>
            <pc:docMk/>
            <pc:sldMk cId="135192769" sldId="2146846443"/>
            <ac:grpSpMk id="11" creationId="{7992E80B-C47D-C940-2861-DCA35832B502}"/>
          </ac:grpSpMkLst>
        </pc:grpChg>
        <pc:grpChg chg="mod topLvl">
          <ac:chgData name="Leah Montner Dixon" userId="d5b2ae9e-9213-4442-b7df-4db8cbe51e5d" providerId="ADAL" clId="{9F086201-2930-4A03-8F2F-2BD2ABD2D028}" dt="2024-04-24T21:43:20.647" v="2352" actId="165"/>
          <ac:grpSpMkLst>
            <pc:docMk/>
            <pc:sldMk cId="135192769" sldId="2146846443"/>
            <ac:grpSpMk id="152" creationId="{26079CAA-0E12-8A99-F623-82809E505721}"/>
          </ac:grpSpMkLst>
        </pc:grpChg>
        <pc:grpChg chg="mod topLvl">
          <ac:chgData name="Leah Montner Dixon" userId="d5b2ae9e-9213-4442-b7df-4db8cbe51e5d" providerId="ADAL" clId="{9F086201-2930-4A03-8F2F-2BD2ABD2D028}" dt="2024-04-24T21:43:20.647" v="2352" actId="165"/>
          <ac:grpSpMkLst>
            <pc:docMk/>
            <pc:sldMk cId="135192769" sldId="2146846443"/>
            <ac:grpSpMk id="153" creationId="{F07B72B7-3479-E3B2-F1DA-6B63A4C75E59}"/>
          </ac:grpSpMkLst>
        </pc:grpChg>
        <pc:grpChg chg="del mod">
          <ac:chgData name="Leah Montner Dixon" userId="d5b2ae9e-9213-4442-b7df-4db8cbe51e5d" providerId="ADAL" clId="{9F086201-2930-4A03-8F2F-2BD2ABD2D028}" dt="2024-04-24T21:34:19.796" v="2177" actId="478"/>
          <ac:grpSpMkLst>
            <pc:docMk/>
            <pc:sldMk cId="135192769" sldId="2146846443"/>
            <ac:grpSpMk id="158" creationId="{865267F1-19E8-0806-F843-6208F9B499E8}"/>
          </ac:grpSpMkLst>
        </pc:grpChg>
        <pc:grpChg chg="mod topLvl">
          <ac:chgData name="Leah Montner Dixon" userId="d5b2ae9e-9213-4442-b7df-4db8cbe51e5d" providerId="ADAL" clId="{9F086201-2930-4A03-8F2F-2BD2ABD2D028}" dt="2024-04-24T21:43:20.647" v="2352" actId="165"/>
          <ac:grpSpMkLst>
            <pc:docMk/>
            <pc:sldMk cId="135192769" sldId="2146846443"/>
            <ac:grpSpMk id="159" creationId="{37C92727-47B9-1AF9-46B5-C4FA1D86665F}"/>
          </ac:grpSpMkLst>
        </pc:grpChg>
        <pc:grpChg chg="del mod">
          <ac:chgData name="Leah Montner Dixon" userId="d5b2ae9e-9213-4442-b7df-4db8cbe51e5d" providerId="ADAL" clId="{9F086201-2930-4A03-8F2F-2BD2ABD2D028}" dt="2024-04-24T21:40:18.534" v="2260" actId="165"/>
          <ac:grpSpMkLst>
            <pc:docMk/>
            <pc:sldMk cId="135192769" sldId="2146846443"/>
            <ac:grpSpMk id="167" creationId="{7BB90A89-DC82-28AF-5EE2-DBC1A1927216}"/>
          </ac:grpSpMkLst>
        </pc:grpChg>
        <pc:grpChg chg="del mod">
          <ac:chgData name="Leah Montner Dixon" userId="d5b2ae9e-9213-4442-b7df-4db8cbe51e5d" providerId="ADAL" clId="{9F086201-2930-4A03-8F2F-2BD2ABD2D028}" dt="2024-04-24T21:43:20.647" v="2352" actId="165"/>
          <ac:grpSpMkLst>
            <pc:docMk/>
            <pc:sldMk cId="135192769" sldId="2146846443"/>
            <ac:grpSpMk id="172" creationId="{10ABEAD6-755C-D250-F7E3-95E30F357AD3}"/>
          </ac:grpSpMkLst>
        </pc:grpChg>
        <pc:picChg chg="add mod ord modCrop">
          <ac:chgData name="Leah Montner Dixon" userId="d5b2ae9e-9213-4442-b7df-4db8cbe51e5d" providerId="ADAL" clId="{9F086201-2930-4A03-8F2F-2BD2ABD2D028}" dt="2024-04-24T21:54:08.121" v="2453" actId="14100"/>
          <ac:picMkLst>
            <pc:docMk/>
            <pc:sldMk cId="135192769" sldId="2146846443"/>
            <ac:picMk id="3" creationId="{B11B9205-3D67-F684-5A91-7805B08DEE2F}"/>
          </ac:picMkLst>
        </pc:picChg>
        <pc:picChg chg="add del mod ord">
          <ac:chgData name="Leah Montner Dixon" userId="d5b2ae9e-9213-4442-b7df-4db8cbe51e5d" providerId="ADAL" clId="{9F086201-2930-4A03-8F2F-2BD2ABD2D028}" dt="2024-04-24T21:37:39.967" v="2187" actId="478"/>
          <ac:picMkLst>
            <pc:docMk/>
            <pc:sldMk cId="135192769" sldId="2146846443"/>
            <ac:picMk id="4" creationId="{FE6CBD25-D4E4-62F7-7C82-EB251321284F}"/>
          </ac:picMkLst>
        </pc:picChg>
        <pc:picChg chg="add del mod modCrop">
          <ac:chgData name="Leah Montner Dixon" userId="d5b2ae9e-9213-4442-b7df-4db8cbe51e5d" providerId="ADAL" clId="{9F086201-2930-4A03-8F2F-2BD2ABD2D028}" dt="2024-04-24T21:40:32.926" v="2263" actId="478"/>
          <ac:picMkLst>
            <pc:docMk/>
            <pc:sldMk cId="135192769" sldId="2146846443"/>
            <ac:picMk id="5" creationId="{4E0CABFF-84B4-AFAF-EDA4-A455674DE170}"/>
          </ac:picMkLst>
        </pc:picChg>
        <pc:picChg chg="add mod">
          <ac:chgData name="Leah Montner Dixon" userId="d5b2ae9e-9213-4442-b7df-4db8cbe51e5d" providerId="ADAL" clId="{9F086201-2930-4A03-8F2F-2BD2ABD2D028}" dt="2024-04-24T21:43:20.647" v="2352" actId="165"/>
          <ac:picMkLst>
            <pc:docMk/>
            <pc:sldMk cId="135192769" sldId="2146846443"/>
            <ac:picMk id="6" creationId="{B801851F-08C4-B6A9-8A4F-D74579A5E0E1}"/>
          </ac:picMkLst>
        </pc:picChg>
        <pc:picChg chg="mod topLvl">
          <ac:chgData name="Leah Montner Dixon" userId="d5b2ae9e-9213-4442-b7df-4db8cbe51e5d" providerId="ADAL" clId="{9F086201-2930-4A03-8F2F-2BD2ABD2D028}" dt="2024-04-24T21:54:19.523" v="2456" actId="165"/>
          <ac:picMkLst>
            <pc:docMk/>
            <pc:sldMk cId="135192769" sldId="2146846443"/>
            <ac:picMk id="75" creationId="{FC47A1DF-E5F4-3C41-EE54-0DDCB222744B}"/>
          </ac:picMkLst>
        </pc:picChg>
        <pc:picChg chg="mod">
          <ac:chgData name="Leah Montner Dixon" userId="d5b2ae9e-9213-4442-b7df-4db8cbe51e5d" providerId="ADAL" clId="{9F086201-2930-4A03-8F2F-2BD2ABD2D028}" dt="2024-04-24T21:33:23.551" v="2169" actId="14100"/>
          <ac:picMkLst>
            <pc:docMk/>
            <pc:sldMk cId="135192769" sldId="2146846443"/>
            <ac:picMk id="139" creationId="{D4D4DA33-56A1-2837-243C-76FACE9EADC7}"/>
          </ac:picMkLst>
        </pc:picChg>
        <pc:picChg chg="mod">
          <ac:chgData name="Leah Montner Dixon" userId="d5b2ae9e-9213-4442-b7df-4db8cbe51e5d" providerId="ADAL" clId="{9F086201-2930-4A03-8F2F-2BD2ABD2D028}" dt="2024-04-24T21:43:20.647" v="2352" actId="165"/>
          <ac:picMkLst>
            <pc:docMk/>
            <pc:sldMk cId="135192769" sldId="2146846443"/>
            <ac:picMk id="143" creationId="{E91D9083-1E4F-08E2-57C8-C130A9FD4AB8}"/>
          </ac:picMkLst>
        </pc:picChg>
        <pc:picChg chg="mod">
          <ac:chgData name="Leah Montner Dixon" userId="d5b2ae9e-9213-4442-b7df-4db8cbe51e5d" providerId="ADAL" clId="{9F086201-2930-4A03-8F2F-2BD2ABD2D028}" dt="2024-04-24T21:43:20.647" v="2352" actId="165"/>
          <ac:picMkLst>
            <pc:docMk/>
            <pc:sldMk cId="135192769" sldId="2146846443"/>
            <ac:picMk id="148" creationId="{456CBA66-1A4B-E325-8DEA-DD38904CA4B9}"/>
          </ac:picMkLst>
        </pc:picChg>
        <pc:picChg chg="mod">
          <ac:chgData name="Leah Montner Dixon" userId="d5b2ae9e-9213-4442-b7df-4db8cbe51e5d" providerId="ADAL" clId="{9F086201-2930-4A03-8F2F-2BD2ABD2D028}" dt="2024-04-24T21:43:20.647" v="2352" actId="165"/>
          <ac:picMkLst>
            <pc:docMk/>
            <pc:sldMk cId="135192769" sldId="2146846443"/>
            <ac:picMk id="155" creationId="{30DBC455-E073-CD17-E6A3-56FF5C1721A9}"/>
          </ac:picMkLst>
        </pc:picChg>
        <pc:picChg chg="del mod topLvl modCrop">
          <ac:chgData name="Leah Montner Dixon" userId="d5b2ae9e-9213-4442-b7df-4db8cbe51e5d" providerId="ADAL" clId="{9F086201-2930-4A03-8F2F-2BD2ABD2D028}" dt="2024-04-24T21:40:45.283" v="2265" actId="478"/>
          <ac:picMkLst>
            <pc:docMk/>
            <pc:sldMk cId="135192769" sldId="2146846443"/>
            <ac:picMk id="161" creationId="{3BE183EF-6A60-0741-5752-C70A05976BDA}"/>
          </ac:picMkLst>
        </pc:picChg>
        <pc:picChg chg="mod topLvl">
          <ac:chgData name="Leah Montner Dixon" userId="d5b2ae9e-9213-4442-b7df-4db8cbe51e5d" providerId="ADAL" clId="{9F086201-2930-4A03-8F2F-2BD2ABD2D028}" dt="2024-04-24T21:43:20.647" v="2352" actId="165"/>
          <ac:picMkLst>
            <pc:docMk/>
            <pc:sldMk cId="135192769" sldId="2146846443"/>
            <ac:picMk id="166" creationId="{9F95793A-11F9-4358-6473-7C05D0752E17}"/>
          </ac:picMkLst>
        </pc:picChg>
        <pc:picChg chg="mod topLvl">
          <ac:chgData name="Leah Montner Dixon" userId="d5b2ae9e-9213-4442-b7df-4db8cbe51e5d" providerId="ADAL" clId="{9F086201-2930-4A03-8F2F-2BD2ABD2D028}" dt="2024-04-24T21:50:04.519" v="2448" actId="1036"/>
          <ac:picMkLst>
            <pc:docMk/>
            <pc:sldMk cId="135192769" sldId="2146846443"/>
            <ac:picMk id="169" creationId="{E8BEE7F2-6B54-ADF1-2327-275EFBD046B4}"/>
          </ac:picMkLst>
        </pc:picChg>
        <pc:picChg chg="mod">
          <ac:chgData name="Leah Montner Dixon" userId="d5b2ae9e-9213-4442-b7df-4db8cbe51e5d" providerId="ADAL" clId="{9F086201-2930-4A03-8F2F-2BD2ABD2D028}" dt="2024-04-24T21:33:23.551" v="2169" actId="14100"/>
          <ac:picMkLst>
            <pc:docMk/>
            <pc:sldMk cId="135192769" sldId="2146846443"/>
            <ac:picMk id="1026" creationId="{274CF95E-5367-CABA-913A-3D2CE4041C81}"/>
          </ac:picMkLst>
        </pc:picChg>
        <pc:picChg chg="mod">
          <ac:chgData name="Leah Montner Dixon" userId="d5b2ae9e-9213-4442-b7df-4db8cbe51e5d" providerId="ADAL" clId="{9F086201-2930-4A03-8F2F-2BD2ABD2D028}" dt="2024-04-24T21:43:20.647" v="2352" actId="165"/>
          <ac:picMkLst>
            <pc:docMk/>
            <pc:sldMk cId="135192769" sldId="2146846443"/>
            <ac:picMk id="1030" creationId="{ABC2584D-631F-06DC-C7FE-D51087D0E323}"/>
          </ac:picMkLst>
        </pc:picChg>
        <pc:picChg chg="mod">
          <ac:chgData name="Leah Montner Dixon" userId="d5b2ae9e-9213-4442-b7df-4db8cbe51e5d" providerId="ADAL" clId="{9F086201-2930-4A03-8F2F-2BD2ABD2D028}" dt="2024-04-24T21:43:20.647" v="2352" actId="165"/>
          <ac:picMkLst>
            <pc:docMk/>
            <pc:sldMk cId="135192769" sldId="2146846443"/>
            <ac:picMk id="1032" creationId="{CE427C70-661E-536A-2DA5-AD3801529A00}"/>
          </ac:picMkLst>
        </pc:picChg>
        <pc:picChg chg="mod">
          <ac:chgData name="Leah Montner Dixon" userId="d5b2ae9e-9213-4442-b7df-4db8cbe51e5d" providerId="ADAL" clId="{9F086201-2930-4A03-8F2F-2BD2ABD2D028}" dt="2024-04-24T21:43:20.647" v="2352" actId="165"/>
          <ac:picMkLst>
            <pc:docMk/>
            <pc:sldMk cId="135192769" sldId="2146846443"/>
            <ac:picMk id="1034" creationId="{2B3B9379-0FD5-F951-7765-AF994D9A53A7}"/>
          </ac:picMkLst>
        </pc:picChg>
        <pc:picChg chg="mod topLvl">
          <ac:chgData name="Leah Montner Dixon" userId="d5b2ae9e-9213-4442-b7df-4db8cbe51e5d" providerId="ADAL" clId="{9F086201-2930-4A03-8F2F-2BD2ABD2D028}" dt="2024-04-24T21:43:20.647" v="2352" actId="165"/>
          <ac:picMkLst>
            <pc:docMk/>
            <pc:sldMk cId="135192769" sldId="2146846443"/>
            <ac:picMk id="1038" creationId="{343FAFC6-AD78-4F18-C64C-A9B7FE21A5C1}"/>
          </ac:picMkLst>
        </pc:picChg>
        <pc:extLst>
          <p:ext xmlns:p="http://schemas.openxmlformats.org/presentationml/2006/main" uri="{D6D511B9-2390-475A-947B-AFAB55BFBCF1}">
            <pc226:cmChg xmlns:pc226="http://schemas.microsoft.com/office/powerpoint/2022/06/main/command" chg="add del">
              <pc226:chgData name="Leah Montner Dixon" userId="d5b2ae9e-9213-4442-b7df-4db8cbe51e5d" providerId="ADAL" clId="{9F086201-2930-4A03-8F2F-2BD2ABD2D028}" dt="2024-04-24T21:25:31.364" v="2142"/>
              <pc2:cmMkLst xmlns:pc2="http://schemas.microsoft.com/office/powerpoint/2019/9/main/command">
                <pc:docMk/>
                <pc:sldMk cId="135192769" sldId="2146846443"/>
                <pc2:cmMk id="{A6F38E52-FF04-4868-8E98-C9C192A6041E}"/>
              </pc2:cmMkLst>
            </pc226:cmChg>
          </p:ext>
        </pc:extLst>
      </pc:sldChg>
    </pc:docChg>
  </pc:docChgLst>
  <pc:docChgLst>
    <pc:chgData name="Jason Wiese" userId="4bff8d5b-7de6-4655-b397-69b0afc81113" providerId="ADAL" clId="{3BEB8891-9C54-439F-8EF1-53EF99786F76}"/>
    <pc:docChg chg="undo custSel delSld modSld sldOrd">
      <pc:chgData name="Jason Wiese" userId="4bff8d5b-7de6-4655-b397-69b0afc81113" providerId="ADAL" clId="{3BEB8891-9C54-439F-8EF1-53EF99786F76}" dt="2024-05-01T02:08:32.563" v="1744" actId="1035"/>
      <pc:docMkLst>
        <pc:docMk/>
      </pc:docMkLst>
      <pc:sldChg chg="modSp mod">
        <pc:chgData name="Jason Wiese" userId="4bff8d5b-7de6-4655-b397-69b0afc81113" providerId="ADAL" clId="{3BEB8891-9C54-439F-8EF1-53EF99786F76}" dt="2024-04-30T20:01:21.892" v="336" actId="20577"/>
        <pc:sldMkLst>
          <pc:docMk/>
          <pc:sldMk cId="3795826603" sldId="287"/>
        </pc:sldMkLst>
        <pc:spChg chg="mod">
          <ac:chgData name="Jason Wiese" userId="4bff8d5b-7de6-4655-b397-69b0afc81113" providerId="ADAL" clId="{3BEB8891-9C54-439F-8EF1-53EF99786F76}" dt="2024-04-30T20:01:21.892" v="336" actId="20577"/>
          <ac:spMkLst>
            <pc:docMk/>
            <pc:sldMk cId="3795826603" sldId="287"/>
            <ac:spMk id="12" creationId="{D3ED8F18-80E6-D449-A031-541661F2A42F}"/>
          </ac:spMkLst>
        </pc:spChg>
      </pc:sldChg>
      <pc:sldChg chg="addSp delSp modSp mod modAnim">
        <pc:chgData name="Jason Wiese" userId="4bff8d5b-7de6-4655-b397-69b0afc81113" providerId="ADAL" clId="{3BEB8891-9C54-439F-8EF1-53EF99786F76}" dt="2024-05-01T02:07:48.443" v="1736" actId="1035"/>
        <pc:sldMkLst>
          <pc:docMk/>
          <pc:sldMk cId="825005324" sldId="2144328235"/>
        </pc:sldMkLst>
        <pc:spChg chg="del mod">
          <ac:chgData name="Jason Wiese" userId="4bff8d5b-7de6-4655-b397-69b0afc81113" providerId="ADAL" clId="{3BEB8891-9C54-439F-8EF1-53EF99786F76}" dt="2024-05-01T02:07:40.025" v="1728" actId="478"/>
          <ac:spMkLst>
            <pc:docMk/>
            <pc:sldMk cId="825005324" sldId="2144328235"/>
            <ac:spMk id="2" creationId="{7B54D107-BE27-63A1-642B-E7A8004ADF92}"/>
          </ac:spMkLst>
        </pc:spChg>
        <pc:spChg chg="add mod">
          <ac:chgData name="Jason Wiese" userId="4bff8d5b-7de6-4655-b397-69b0afc81113" providerId="ADAL" clId="{3BEB8891-9C54-439F-8EF1-53EF99786F76}" dt="2024-05-01T01:03:17.217" v="770" actId="20577"/>
          <ac:spMkLst>
            <pc:docMk/>
            <pc:sldMk cId="825005324" sldId="2144328235"/>
            <ac:spMk id="3" creationId="{6F4AE35C-8F3B-7691-7074-FB5EAF10A824}"/>
          </ac:spMkLst>
        </pc:spChg>
        <pc:spChg chg="mod">
          <ac:chgData name="Jason Wiese" userId="4bff8d5b-7de6-4655-b397-69b0afc81113" providerId="ADAL" clId="{3BEB8891-9C54-439F-8EF1-53EF99786F76}" dt="2024-04-30T20:00:04.583" v="313" actId="20577"/>
          <ac:spMkLst>
            <pc:docMk/>
            <pc:sldMk cId="825005324" sldId="2144328235"/>
            <ac:spMk id="17" creationId="{B8045BE8-E727-AD52-AC80-2EB7631DD910}"/>
          </ac:spMkLst>
        </pc:spChg>
        <pc:spChg chg="mod">
          <ac:chgData name="Jason Wiese" userId="4bff8d5b-7de6-4655-b397-69b0afc81113" providerId="ADAL" clId="{3BEB8891-9C54-439F-8EF1-53EF99786F76}" dt="2024-05-01T02:07:48.443" v="1736" actId="1035"/>
          <ac:spMkLst>
            <pc:docMk/>
            <pc:sldMk cId="825005324" sldId="2144328235"/>
            <ac:spMk id="25" creationId="{C71BF6B5-BFC3-BADA-6D1D-5B715D4C86D2}"/>
          </ac:spMkLst>
        </pc:spChg>
      </pc:sldChg>
      <pc:sldChg chg="delSp modSp del mod">
        <pc:chgData name="Jason Wiese" userId="4bff8d5b-7de6-4655-b397-69b0afc81113" providerId="ADAL" clId="{3BEB8891-9C54-439F-8EF1-53EF99786F76}" dt="2024-05-01T01:26:45.948" v="1281" actId="47"/>
        <pc:sldMkLst>
          <pc:docMk/>
          <pc:sldMk cId="1761620113" sldId="2144328243"/>
        </pc:sldMkLst>
        <pc:spChg chg="del">
          <ac:chgData name="Jason Wiese" userId="4bff8d5b-7de6-4655-b397-69b0afc81113" providerId="ADAL" clId="{3BEB8891-9C54-439F-8EF1-53EF99786F76}" dt="2024-04-30T20:02:44.428" v="376" actId="478"/>
          <ac:spMkLst>
            <pc:docMk/>
            <pc:sldMk cId="1761620113" sldId="2144328243"/>
            <ac:spMk id="10" creationId="{4CC6B086-471E-D5A0-314C-B9D9FE74AAFF}"/>
          </ac:spMkLst>
        </pc:spChg>
        <pc:spChg chg="mod">
          <ac:chgData name="Jason Wiese" userId="4bff8d5b-7de6-4655-b397-69b0afc81113" providerId="ADAL" clId="{3BEB8891-9C54-439F-8EF1-53EF99786F76}" dt="2024-04-30T19:57:51.358" v="256" actId="6549"/>
          <ac:spMkLst>
            <pc:docMk/>
            <pc:sldMk cId="1761620113" sldId="2144328243"/>
            <ac:spMk id="11" creationId="{A3B0B599-1CFA-4995-9429-32045CCA2CC5}"/>
          </ac:spMkLst>
        </pc:spChg>
        <pc:spChg chg="mod">
          <ac:chgData name="Jason Wiese" userId="4bff8d5b-7de6-4655-b397-69b0afc81113" providerId="ADAL" clId="{3BEB8891-9C54-439F-8EF1-53EF99786F76}" dt="2024-04-30T19:58:29.515" v="271" actId="1076"/>
          <ac:spMkLst>
            <pc:docMk/>
            <pc:sldMk cId="1761620113" sldId="2144328243"/>
            <ac:spMk id="21" creationId="{D9E294BB-7EF6-65CC-298B-9382E734DB32}"/>
          </ac:spMkLst>
        </pc:spChg>
        <pc:spChg chg="mod">
          <ac:chgData name="Jason Wiese" userId="4bff8d5b-7de6-4655-b397-69b0afc81113" providerId="ADAL" clId="{3BEB8891-9C54-439F-8EF1-53EF99786F76}" dt="2024-04-30T19:58:34.172" v="272" actId="1076"/>
          <ac:spMkLst>
            <pc:docMk/>
            <pc:sldMk cId="1761620113" sldId="2144328243"/>
            <ac:spMk id="24" creationId="{F415FF79-5B78-B85F-9143-0A57334BECB5}"/>
          </ac:spMkLst>
        </pc:spChg>
        <pc:spChg chg="mod">
          <ac:chgData name="Jason Wiese" userId="4bff8d5b-7de6-4655-b397-69b0afc81113" providerId="ADAL" clId="{3BEB8891-9C54-439F-8EF1-53EF99786F76}" dt="2024-04-30T19:58:22.291" v="270" actId="1035"/>
          <ac:spMkLst>
            <pc:docMk/>
            <pc:sldMk cId="1761620113" sldId="2144328243"/>
            <ac:spMk id="27" creationId="{E8E94057-4DA7-B96F-B8BE-68725D3C4445}"/>
          </ac:spMkLst>
        </pc:spChg>
        <pc:spChg chg="mod">
          <ac:chgData name="Jason Wiese" userId="4bff8d5b-7de6-4655-b397-69b0afc81113" providerId="ADAL" clId="{3BEB8891-9C54-439F-8EF1-53EF99786F76}" dt="2024-04-30T19:58:15.712" v="268" actId="1037"/>
          <ac:spMkLst>
            <pc:docMk/>
            <pc:sldMk cId="1761620113" sldId="2144328243"/>
            <ac:spMk id="28" creationId="{E7C1A763-B0CD-0319-AE4D-1B5A5E06EE59}"/>
          </ac:spMkLst>
        </pc:spChg>
        <pc:graphicFrameChg chg="mod">
          <ac:chgData name="Jason Wiese" userId="4bff8d5b-7de6-4655-b397-69b0afc81113" providerId="ADAL" clId="{3BEB8891-9C54-439F-8EF1-53EF99786F76}" dt="2024-04-30T19:58:10.418" v="259" actId="14100"/>
          <ac:graphicFrameMkLst>
            <pc:docMk/>
            <pc:sldMk cId="1761620113" sldId="2144328243"/>
            <ac:graphicFrameMk id="26" creationId="{839AD647-F04D-3CFA-AC50-35D2CB2A4372}"/>
          </ac:graphicFrameMkLst>
        </pc:graphicFrameChg>
      </pc:sldChg>
      <pc:sldChg chg="del">
        <pc:chgData name="Jason Wiese" userId="4bff8d5b-7de6-4655-b397-69b0afc81113" providerId="ADAL" clId="{3BEB8891-9C54-439F-8EF1-53EF99786F76}" dt="2024-04-30T19:53:32.898" v="0" actId="2696"/>
        <pc:sldMkLst>
          <pc:docMk/>
          <pc:sldMk cId="2737937539" sldId="2144328334"/>
        </pc:sldMkLst>
      </pc:sldChg>
      <pc:sldChg chg="del">
        <pc:chgData name="Jason Wiese" userId="4bff8d5b-7de6-4655-b397-69b0afc81113" providerId="ADAL" clId="{3BEB8891-9C54-439F-8EF1-53EF99786F76}" dt="2024-04-30T20:12:41.583" v="377" actId="2696"/>
        <pc:sldMkLst>
          <pc:docMk/>
          <pc:sldMk cId="3391809440" sldId="2144328338"/>
        </pc:sldMkLst>
      </pc:sldChg>
      <pc:sldChg chg="addSp modSp del mod">
        <pc:chgData name="Jason Wiese" userId="4bff8d5b-7de6-4655-b397-69b0afc81113" providerId="ADAL" clId="{3BEB8891-9C54-439F-8EF1-53EF99786F76}" dt="2024-05-01T01:44:30.494" v="1616" actId="47"/>
        <pc:sldMkLst>
          <pc:docMk/>
          <pc:sldMk cId="943964012" sldId="2144328360"/>
        </pc:sldMkLst>
        <pc:spChg chg="add mod">
          <ac:chgData name="Jason Wiese" userId="4bff8d5b-7de6-4655-b397-69b0afc81113" providerId="ADAL" clId="{3BEB8891-9C54-439F-8EF1-53EF99786F76}" dt="2024-05-01T01:10:18.164" v="1163" actId="6549"/>
          <ac:spMkLst>
            <pc:docMk/>
            <pc:sldMk cId="943964012" sldId="2144328360"/>
            <ac:spMk id="2" creationId="{46774C85-68EF-ADEF-9A79-B91773798152}"/>
          </ac:spMkLst>
        </pc:spChg>
        <pc:spChg chg="mod">
          <ac:chgData name="Jason Wiese" userId="4bff8d5b-7de6-4655-b397-69b0afc81113" providerId="ADAL" clId="{3BEB8891-9C54-439F-8EF1-53EF99786F76}" dt="2024-05-01T01:04:38.871" v="774" actId="208"/>
          <ac:spMkLst>
            <pc:docMk/>
            <pc:sldMk cId="943964012" sldId="2144328360"/>
            <ac:spMk id="5" creationId="{4A9858AD-E723-9338-0A4D-BE484AC09329}"/>
          </ac:spMkLst>
        </pc:spChg>
      </pc:sldChg>
      <pc:sldChg chg="addSp modSp mod">
        <pc:chgData name="Jason Wiese" userId="4bff8d5b-7de6-4655-b397-69b0afc81113" providerId="ADAL" clId="{3BEB8891-9C54-439F-8EF1-53EF99786F76}" dt="2024-05-01T02:00:27.986" v="1712" actId="20577"/>
        <pc:sldMkLst>
          <pc:docMk/>
          <pc:sldMk cId="901560642" sldId="2144328394"/>
        </pc:sldMkLst>
        <pc:spChg chg="mod">
          <ac:chgData name="Jason Wiese" userId="4bff8d5b-7de6-4655-b397-69b0afc81113" providerId="ADAL" clId="{3BEB8891-9C54-439F-8EF1-53EF99786F76}" dt="2024-05-01T02:00:27.986" v="1712" actId="20577"/>
          <ac:spMkLst>
            <pc:docMk/>
            <pc:sldMk cId="901560642" sldId="2144328394"/>
            <ac:spMk id="7" creationId="{EDF550BE-C877-6A88-8FB7-0BFC7C4DE20F}"/>
          </ac:spMkLst>
        </pc:spChg>
        <pc:cxnChg chg="add mod">
          <ac:chgData name="Jason Wiese" userId="4bff8d5b-7de6-4655-b397-69b0afc81113" providerId="ADAL" clId="{3BEB8891-9C54-439F-8EF1-53EF99786F76}" dt="2024-05-01T01:12:20.447" v="1165"/>
          <ac:cxnSpMkLst>
            <pc:docMk/>
            <pc:sldMk cId="901560642" sldId="2144328394"/>
            <ac:cxnSpMk id="2" creationId="{B6183924-91B9-6CBE-0101-1EB36EADC850}"/>
          </ac:cxnSpMkLst>
        </pc:cxnChg>
      </pc:sldChg>
      <pc:sldChg chg="delSp modSp mod">
        <pc:chgData name="Jason Wiese" userId="4bff8d5b-7de6-4655-b397-69b0afc81113" providerId="ADAL" clId="{3BEB8891-9C54-439F-8EF1-53EF99786F76}" dt="2024-05-01T01:46:51.706" v="1619" actId="1076"/>
        <pc:sldMkLst>
          <pc:docMk/>
          <pc:sldMk cId="2792385881" sldId="2144328398"/>
        </pc:sldMkLst>
        <pc:spChg chg="mod">
          <ac:chgData name="Jason Wiese" userId="4bff8d5b-7de6-4655-b397-69b0afc81113" providerId="ADAL" clId="{3BEB8891-9C54-439F-8EF1-53EF99786F76}" dt="2024-05-01T01:46:51.706" v="1619" actId="1076"/>
          <ac:spMkLst>
            <pc:docMk/>
            <pc:sldMk cId="2792385881" sldId="2144328398"/>
            <ac:spMk id="59" creationId="{78ED2097-56F9-F0E3-9AB5-8C7E70014459}"/>
          </ac:spMkLst>
        </pc:spChg>
        <pc:spChg chg="del">
          <ac:chgData name="Jason Wiese" userId="4bff8d5b-7de6-4655-b397-69b0afc81113" providerId="ADAL" clId="{3BEB8891-9C54-439F-8EF1-53EF99786F76}" dt="2024-05-01T01:25:57.774" v="1279" actId="478"/>
          <ac:spMkLst>
            <pc:docMk/>
            <pc:sldMk cId="2792385881" sldId="2144328398"/>
            <ac:spMk id="60" creationId="{7A914A36-DC40-A89C-6278-53BE6DAE2F3A}"/>
          </ac:spMkLst>
        </pc:spChg>
      </pc:sldChg>
      <pc:sldChg chg="modSp del mod">
        <pc:chgData name="Jason Wiese" userId="4bff8d5b-7de6-4655-b397-69b0afc81113" providerId="ADAL" clId="{3BEB8891-9C54-439F-8EF1-53EF99786F76}" dt="2024-05-01T02:08:32.563" v="1744" actId="1035"/>
        <pc:sldMkLst>
          <pc:docMk/>
          <pc:sldMk cId="1865309746" sldId="2144328416"/>
        </pc:sldMkLst>
        <pc:spChg chg="mod">
          <ac:chgData name="Jason Wiese" userId="4bff8d5b-7de6-4655-b397-69b0afc81113" providerId="ADAL" clId="{3BEB8891-9C54-439F-8EF1-53EF99786F76}" dt="2024-05-01T02:08:32.563" v="1744" actId="1035"/>
          <ac:spMkLst>
            <pc:docMk/>
            <pc:sldMk cId="1865309746" sldId="2144328416"/>
            <ac:spMk id="7" creationId="{92E893FA-A1C1-CE34-10C1-F3904F5FC372}"/>
          </ac:spMkLst>
        </pc:spChg>
        <pc:spChg chg="mod">
          <ac:chgData name="Jason Wiese" userId="4bff8d5b-7de6-4655-b397-69b0afc81113" providerId="ADAL" clId="{3BEB8891-9C54-439F-8EF1-53EF99786F76}" dt="2024-05-01T01:26:52.907" v="1282" actId="115"/>
          <ac:spMkLst>
            <pc:docMk/>
            <pc:sldMk cId="1865309746" sldId="2144328416"/>
            <ac:spMk id="9" creationId="{B554F018-D7B2-BAA0-A1E5-B66C04A80A25}"/>
          </ac:spMkLst>
        </pc:spChg>
        <pc:spChg chg="mod">
          <ac:chgData name="Jason Wiese" userId="4bff8d5b-7de6-4655-b397-69b0afc81113" providerId="ADAL" clId="{3BEB8891-9C54-439F-8EF1-53EF99786F76}" dt="2024-05-01T01:26:58.034" v="1283" actId="115"/>
          <ac:spMkLst>
            <pc:docMk/>
            <pc:sldMk cId="1865309746" sldId="2144328416"/>
            <ac:spMk id="11" creationId="{879D5434-526E-7A5D-765C-9CA36F443BCF}"/>
          </ac:spMkLst>
        </pc:spChg>
        <pc:spChg chg="mod">
          <ac:chgData name="Jason Wiese" userId="4bff8d5b-7de6-4655-b397-69b0afc81113" providerId="ADAL" clId="{3BEB8891-9C54-439F-8EF1-53EF99786F76}" dt="2024-05-01T01:30:30.814" v="1295" actId="6549"/>
          <ac:spMkLst>
            <pc:docMk/>
            <pc:sldMk cId="1865309746" sldId="2144328416"/>
            <ac:spMk id="34" creationId="{9343BB9F-747B-380F-659E-887833BBDA52}"/>
          </ac:spMkLst>
        </pc:spChg>
      </pc:sldChg>
      <pc:sldChg chg="ord">
        <pc:chgData name="Jason Wiese" userId="4bff8d5b-7de6-4655-b397-69b0afc81113" providerId="ADAL" clId="{3BEB8891-9C54-439F-8EF1-53EF99786F76}" dt="2024-04-30T19:58:45.106" v="275"/>
        <pc:sldMkLst>
          <pc:docMk/>
          <pc:sldMk cId="3240981452" sldId="2144328416"/>
        </pc:sldMkLst>
      </pc:sldChg>
      <pc:sldChg chg="modSp mod">
        <pc:chgData name="Jason Wiese" userId="4bff8d5b-7de6-4655-b397-69b0afc81113" providerId="ADAL" clId="{3BEB8891-9C54-439F-8EF1-53EF99786F76}" dt="2024-05-01T01:45:52.772" v="1618" actId="20577"/>
        <pc:sldMkLst>
          <pc:docMk/>
          <pc:sldMk cId="3995427788" sldId="2146846009"/>
        </pc:sldMkLst>
        <pc:spChg chg="mod">
          <ac:chgData name="Jason Wiese" userId="4bff8d5b-7de6-4655-b397-69b0afc81113" providerId="ADAL" clId="{3BEB8891-9C54-439F-8EF1-53EF99786F76}" dt="2024-05-01T01:45:52.772" v="1618" actId="20577"/>
          <ac:spMkLst>
            <pc:docMk/>
            <pc:sldMk cId="3995427788" sldId="2146846009"/>
            <ac:spMk id="4" creationId="{1B943F04-39A4-1303-063C-6FB8530ECC33}"/>
          </ac:spMkLst>
        </pc:spChg>
      </pc:sldChg>
      <pc:sldChg chg="modSp mod">
        <pc:chgData name="Jason Wiese" userId="4bff8d5b-7de6-4655-b397-69b0afc81113" providerId="ADAL" clId="{3BEB8891-9C54-439F-8EF1-53EF99786F76}" dt="2024-04-30T19:57:30.511" v="255" actId="3626"/>
        <pc:sldMkLst>
          <pc:docMk/>
          <pc:sldMk cId="1429291680" sldId="2146846121"/>
        </pc:sldMkLst>
        <pc:spChg chg="mod">
          <ac:chgData name="Jason Wiese" userId="4bff8d5b-7de6-4655-b397-69b0afc81113" providerId="ADAL" clId="{3BEB8891-9C54-439F-8EF1-53EF99786F76}" dt="2024-04-30T19:54:41.553" v="76" actId="20577"/>
          <ac:spMkLst>
            <pc:docMk/>
            <pc:sldMk cId="1429291680" sldId="2146846121"/>
            <ac:spMk id="8" creationId="{D6AD7559-490A-7B39-54B3-156781D29387}"/>
          </ac:spMkLst>
        </pc:spChg>
        <pc:spChg chg="mod">
          <ac:chgData name="Jason Wiese" userId="4bff8d5b-7de6-4655-b397-69b0afc81113" providerId="ADAL" clId="{3BEB8891-9C54-439F-8EF1-53EF99786F76}" dt="2024-04-30T19:57:25.137" v="253" actId="3626"/>
          <ac:spMkLst>
            <pc:docMk/>
            <pc:sldMk cId="1429291680" sldId="2146846121"/>
            <ac:spMk id="30" creationId="{2F8562CB-3E5B-3BDE-AAFC-9B54FD80A66A}"/>
          </ac:spMkLst>
        </pc:spChg>
        <pc:spChg chg="mod">
          <ac:chgData name="Jason Wiese" userId="4bff8d5b-7de6-4655-b397-69b0afc81113" providerId="ADAL" clId="{3BEB8891-9C54-439F-8EF1-53EF99786F76}" dt="2024-04-30T19:57:27.525" v="254" actId="3626"/>
          <ac:spMkLst>
            <pc:docMk/>
            <pc:sldMk cId="1429291680" sldId="2146846121"/>
            <ac:spMk id="31" creationId="{B9792053-09D6-AA3E-439C-05C8DCCAC5FE}"/>
          </ac:spMkLst>
        </pc:spChg>
        <pc:spChg chg="mod">
          <ac:chgData name="Jason Wiese" userId="4bff8d5b-7de6-4655-b397-69b0afc81113" providerId="ADAL" clId="{3BEB8891-9C54-439F-8EF1-53EF99786F76}" dt="2024-04-30T19:57:30.511" v="255" actId="3626"/>
          <ac:spMkLst>
            <pc:docMk/>
            <pc:sldMk cId="1429291680" sldId="2146846121"/>
            <ac:spMk id="34" creationId="{1E73AFE9-F0D4-9379-B03A-C344F11D9D87}"/>
          </ac:spMkLst>
        </pc:spChg>
      </pc:sldChg>
      <pc:sldChg chg="modSp mod">
        <pc:chgData name="Jason Wiese" userId="4bff8d5b-7de6-4655-b397-69b0afc81113" providerId="ADAL" clId="{3BEB8891-9C54-439F-8EF1-53EF99786F76}" dt="2024-05-01T01:07:00.115" v="960" actId="20577"/>
        <pc:sldMkLst>
          <pc:docMk/>
          <pc:sldMk cId="3257966503" sldId="2146846290"/>
        </pc:sldMkLst>
        <pc:spChg chg="mod">
          <ac:chgData name="Jason Wiese" userId="4bff8d5b-7de6-4655-b397-69b0afc81113" providerId="ADAL" clId="{3BEB8891-9C54-439F-8EF1-53EF99786F76}" dt="2024-05-01T01:07:00.115" v="960" actId="20577"/>
          <ac:spMkLst>
            <pc:docMk/>
            <pc:sldMk cId="3257966503" sldId="2146846290"/>
            <ac:spMk id="5" creationId="{FE9F1439-BF54-1D21-9147-67933E1A0DF0}"/>
          </ac:spMkLst>
        </pc:spChg>
      </pc:sldChg>
      <pc:sldChg chg="modSp mod">
        <pc:chgData name="Jason Wiese" userId="4bff8d5b-7de6-4655-b397-69b0afc81113" providerId="ADAL" clId="{3BEB8891-9C54-439F-8EF1-53EF99786F76}" dt="2024-05-01T02:07:57.973" v="1739" actId="1076"/>
        <pc:sldMkLst>
          <pc:docMk/>
          <pc:sldMk cId="135192769" sldId="2146846443"/>
        </pc:sldMkLst>
        <pc:spChg chg="mod">
          <ac:chgData name="Jason Wiese" userId="4bff8d5b-7de6-4655-b397-69b0afc81113" providerId="ADAL" clId="{3BEB8891-9C54-439F-8EF1-53EF99786F76}" dt="2024-05-01T02:07:57.973" v="1739" actId="1076"/>
          <ac:spMkLst>
            <pc:docMk/>
            <pc:sldMk cId="135192769" sldId="2146846443"/>
            <ac:spMk id="3" creationId="{DA37D988-8FE0-AD2B-B586-9E0BF7AFBA08}"/>
          </ac:spMkLst>
        </pc:spChg>
        <pc:spChg chg="mod">
          <ac:chgData name="Jason Wiese" userId="4bff8d5b-7de6-4655-b397-69b0afc81113" providerId="ADAL" clId="{3BEB8891-9C54-439F-8EF1-53EF99786F76}" dt="2024-05-01T02:07:55.641" v="1738" actId="1076"/>
          <ac:spMkLst>
            <pc:docMk/>
            <pc:sldMk cId="135192769" sldId="2146846443"/>
            <ac:spMk id="174" creationId="{D5111C60-61B5-4E2C-D0A0-1DE4991C0BE8}"/>
          </ac:spMkLst>
        </pc:spChg>
      </pc:sldChg>
      <pc:sldChg chg="modSp mod">
        <pc:chgData name="Jason Wiese" userId="4bff8d5b-7de6-4655-b397-69b0afc81113" providerId="ADAL" clId="{3BEB8891-9C54-439F-8EF1-53EF99786F76}" dt="2024-05-01T02:01:37.362" v="1713" actId="115"/>
        <pc:sldMkLst>
          <pc:docMk/>
          <pc:sldMk cId="3847873559" sldId="2146846444"/>
        </pc:sldMkLst>
        <pc:spChg chg="mod">
          <ac:chgData name="Jason Wiese" userId="4bff8d5b-7de6-4655-b397-69b0afc81113" providerId="ADAL" clId="{3BEB8891-9C54-439F-8EF1-53EF99786F76}" dt="2024-05-01T01:25:45.077" v="1278" actId="20577"/>
          <ac:spMkLst>
            <pc:docMk/>
            <pc:sldMk cId="3847873559" sldId="2146846444"/>
            <ac:spMk id="21" creationId="{399040BA-060C-BFF9-2088-E78804ACED3D}"/>
          </ac:spMkLst>
        </pc:spChg>
        <pc:spChg chg="mod">
          <ac:chgData name="Jason Wiese" userId="4bff8d5b-7de6-4655-b397-69b0afc81113" providerId="ADAL" clId="{3BEB8891-9C54-439F-8EF1-53EF99786F76}" dt="2024-05-01T01:25:08.012" v="1259" actId="14100"/>
          <ac:spMkLst>
            <pc:docMk/>
            <pc:sldMk cId="3847873559" sldId="2146846444"/>
            <ac:spMk id="23" creationId="{3F573196-BA56-B9DD-E194-E919AD279CE6}"/>
          </ac:spMkLst>
        </pc:spChg>
        <pc:spChg chg="mod">
          <ac:chgData name="Jason Wiese" userId="4bff8d5b-7de6-4655-b397-69b0afc81113" providerId="ADAL" clId="{3BEB8891-9C54-439F-8EF1-53EF99786F76}" dt="2024-05-01T02:01:37.362" v="1713" actId="115"/>
          <ac:spMkLst>
            <pc:docMk/>
            <pc:sldMk cId="3847873559" sldId="2146846444"/>
            <ac:spMk id="34" creationId="{643482FC-6F46-75F7-6F4D-E6178E07B10D}"/>
          </ac:spMkLst>
        </pc:spChg>
      </pc:sldChg>
      <pc:sldChg chg="del">
        <pc:chgData name="Jason Wiese" userId="4bff8d5b-7de6-4655-b397-69b0afc81113" providerId="ADAL" clId="{3BEB8891-9C54-439F-8EF1-53EF99786F76}" dt="2024-05-01T01:48:23.317" v="1635" actId="47"/>
        <pc:sldMkLst>
          <pc:docMk/>
          <pc:sldMk cId="3027756713" sldId="2146846445"/>
        </pc:sldMkLst>
      </pc:sldChg>
      <pc:sldChg chg="addSp delSp modSp mod">
        <pc:chgData name="Jason Wiese" userId="4bff8d5b-7de6-4655-b397-69b0afc81113" providerId="ADAL" clId="{3BEB8891-9C54-439F-8EF1-53EF99786F76}" dt="2024-05-01T02:02:01.249" v="1724" actId="1035"/>
        <pc:sldMkLst>
          <pc:docMk/>
          <pc:sldMk cId="1009746668" sldId="2146846446"/>
        </pc:sldMkLst>
        <pc:spChg chg="mod">
          <ac:chgData name="Jason Wiese" userId="4bff8d5b-7de6-4655-b397-69b0afc81113" providerId="ADAL" clId="{3BEB8891-9C54-439F-8EF1-53EF99786F76}" dt="2024-05-01T01:48:12.099" v="1634" actId="207"/>
          <ac:spMkLst>
            <pc:docMk/>
            <pc:sldMk cId="1009746668" sldId="2146846446"/>
            <ac:spMk id="3" creationId="{5E424583-07ED-BC68-7D68-DE5E091256B8}"/>
          </ac:spMkLst>
        </pc:spChg>
        <pc:spChg chg="del mod">
          <ac:chgData name="Jason Wiese" userId="4bff8d5b-7de6-4655-b397-69b0afc81113" providerId="ADAL" clId="{3BEB8891-9C54-439F-8EF1-53EF99786F76}" dt="2024-05-01T01:22:59.633" v="1255" actId="478"/>
          <ac:spMkLst>
            <pc:docMk/>
            <pc:sldMk cId="1009746668" sldId="2146846446"/>
            <ac:spMk id="16" creationId="{09808878-81F8-23B0-6AF9-F604B49B0573}"/>
          </ac:spMkLst>
        </pc:spChg>
        <pc:spChg chg="del mod">
          <ac:chgData name="Jason Wiese" userId="4bff8d5b-7de6-4655-b397-69b0afc81113" providerId="ADAL" clId="{3BEB8891-9C54-439F-8EF1-53EF99786F76}" dt="2024-05-01T01:22:16.768" v="1245" actId="478"/>
          <ac:spMkLst>
            <pc:docMk/>
            <pc:sldMk cId="1009746668" sldId="2146846446"/>
            <ac:spMk id="18" creationId="{693741D6-AACF-3F80-E0F2-37D1500965EA}"/>
          </ac:spMkLst>
        </pc:spChg>
        <pc:spChg chg="mod">
          <ac:chgData name="Jason Wiese" userId="4bff8d5b-7de6-4655-b397-69b0afc81113" providerId="ADAL" clId="{3BEB8891-9C54-439F-8EF1-53EF99786F76}" dt="2024-05-01T02:02:01.249" v="1724" actId="1035"/>
          <ac:spMkLst>
            <pc:docMk/>
            <pc:sldMk cId="1009746668" sldId="2146846446"/>
            <ac:spMk id="58" creationId="{6B0920C8-9956-C4FE-17DF-853D6952CEF5}"/>
          </ac:spMkLst>
        </pc:spChg>
        <pc:picChg chg="add mod">
          <ac:chgData name="Jason Wiese" userId="4bff8d5b-7de6-4655-b397-69b0afc81113" providerId="ADAL" clId="{3BEB8891-9C54-439F-8EF1-53EF99786F76}" dt="2024-05-01T01:47:52.741" v="1630" actId="1035"/>
          <ac:picMkLst>
            <pc:docMk/>
            <pc:sldMk cId="1009746668" sldId="2146846446"/>
            <ac:picMk id="4" creationId="{B590FB6D-4EE2-3764-D3A7-6F14BAAB3868}"/>
          </ac:picMkLst>
        </pc:picChg>
        <pc:picChg chg="add mod">
          <ac:chgData name="Jason Wiese" userId="4bff8d5b-7de6-4655-b397-69b0afc81113" providerId="ADAL" clId="{3BEB8891-9C54-439F-8EF1-53EF99786F76}" dt="2024-05-01T01:47:52.741" v="1630" actId="1035"/>
          <ac:picMkLst>
            <pc:docMk/>
            <pc:sldMk cId="1009746668" sldId="2146846446"/>
            <ac:picMk id="8" creationId="{4BDA3CA2-971F-D054-3532-FD5BE34FB33D}"/>
          </ac:picMkLst>
        </pc:picChg>
        <pc:picChg chg="mod">
          <ac:chgData name="Jason Wiese" userId="4bff8d5b-7de6-4655-b397-69b0afc81113" providerId="ADAL" clId="{3BEB8891-9C54-439F-8EF1-53EF99786F76}" dt="2024-05-01T01:47:43.969" v="1621" actId="1076"/>
          <ac:picMkLst>
            <pc:docMk/>
            <pc:sldMk cId="1009746668" sldId="2146846446"/>
            <ac:picMk id="12" creationId="{6276BF15-17C1-F4E5-498C-A71488A8A771}"/>
          </ac:picMkLst>
        </pc:picChg>
        <pc:picChg chg="mod">
          <ac:chgData name="Jason Wiese" userId="4bff8d5b-7de6-4655-b397-69b0afc81113" providerId="ADAL" clId="{3BEB8891-9C54-439F-8EF1-53EF99786F76}" dt="2024-05-01T01:47:43.969" v="1621" actId="1076"/>
          <ac:picMkLst>
            <pc:docMk/>
            <pc:sldMk cId="1009746668" sldId="2146846446"/>
            <ac:picMk id="14" creationId="{7F13565D-00E3-4503-25E1-194909AC147C}"/>
          </ac:picMkLst>
        </pc:picChg>
        <pc:picChg chg="mod">
          <ac:chgData name="Jason Wiese" userId="4bff8d5b-7de6-4655-b397-69b0afc81113" providerId="ADAL" clId="{3BEB8891-9C54-439F-8EF1-53EF99786F76}" dt="2024-05-01T01:47:59.591" v="1631" actId="1076"/>
          <ac:picMkLst>
            <pc:docMk/>
            <pc:sldMk cId="1009746668" sldId="2146846446"/>
            <ac:picMk id="22" creationId="{90D735FD-9389-A81D-1A41-D2609330589B}"/>
          </ac:picMkLst>
        </pc:picChg>
      </pc:sldChg>
      <pc:sldChg chg="modSp mod delCm">
        <pc:chgData name="Jason Wiese" userId="4bff8d5b-7de6-4655-b397-69b0afc81113" providerId="ADAL" clId="{3BEB8891-9C54-439F-8EF1-53EF99786F76}" dt="2024-05-01T01:48:38.622" v="1636"/>
        <pc:sldMkLst>
          <pc:docMk/>
          <pc:sldMk cId="3480730381" sldId="2146846447"/>
        </pc:sldMkLst>
        <pc:spChg chg="mod">
          <ac:chgData name="Jason Wiese" userId="4bff8d5b-7de6-4655-b397-69b0afc81113" providerId="ADAL" clId="{3BEB8891-9C54-439F-8EF1-53EF99786F76}" dt="2024-04-30T20:02:10.403" v="375" actId="14100"/>
          <ac:spMkLst>
            <pc:docMk/>
            <pc:sldMk cId="3480730381" sldId="2146846447"/>
            <ac:spMk id="12" creationId="{D3ED8F18-80E6-D449-A031-541661F2A42F}"/>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3BEB8891-9C54-439F-8EF1-53EF99786F76}" dt="2024-05-01T01:48:38.622" v="1636"/>
              <pc2:cmMkLst xmlns:pc2="http://schemas.microsoft.com/office/powerpoint/2019/9/main/command">
                <pc:docMk/>
                <pc:sldMk cId="3480730381" sldId="2146846447"/>
                <pc2:cmMk id="{CF888A16-5BD0-4E6F-901F-743CDC60B7D7}"/>
              </pc2:cmMkLst>
            </pc226:cmChg>
          </p:ext>
        </pc:extLst>
      </pc:sldChg>
      <pc:sldChg chg="modSp mod">
        <pc:chgData name="Jason Wiese" userId="4bff8d5b-7de6-4655-b397-69b0afc81113" providerId="ADAL" clId="{3BEB8891-9C54-439F-8EF1-53EF99786F76}" dt="2024-05-01T01:44:07.639" v="1615" actId="6549"/>
        <pc:sldMkLst>
          <pc:docMk/>
          <pc:sldMk cId="1366079662" sldId="2146846448"/>
        </pc:sldMkLst>
        <pc:spChg chg="mod">
          <ac:chgData name="Jason Wiese" userId="4bff8d5b-7de6-4655-b397-69b0afc81113" providerId="ADAL" clId="{3BEB8891-9C54-439F-8EF1-53EF99786F76}" dt="2024-05-01T01:44:07.639" v="1615" actId="6549"/>
          <ac:spMkLst>
            <pc:docMk/>
            <pc:sldMk cId="1366079662" sldId="2146846448"/>
            <ac:spMk id="2" creationId="{46774C85-68EF-ADEF-9A79-B91773798152}"/>
          </ac:spMkLst>
        </pc:spChg>
        <pc:spChg chg="mod">
          <ac:chgData name="Jason Wiese" userId="4bff8d5b-7de6-4655-b397-69b0afc81113" providerId="ADAL" clId="{3BEB8891-9C54-439F-8EF1-53EF99786F76}" dt="2024-05-01T01:43:26.191" v="1595" actId="6549"/>
          <ac:spMkLst>
            <pc:docMk/>
            <pc:sldMk cId="1366079662" sldId="2146846448"/>
            <ac:spMk id="26" creationId="{28F3B17F-87FF-EC0F-9F6A-DA161D81A3F5}"/>
          </ac:spMkLst>
        </pc:spChg>
      </pc:sldChg>
    </pc:docChg>
  </pc:docChgLst>
  <pc:docChgLst>
    <pc:chgData name="Reed Kiely" userId="768be38e-2fb5-40ce-925d-bd8e9d9e3c31" providerId="ADAL" clId="{2A0CC851-E536-4D38-9C8F-274BB14464B0}"/>
    <pc:docChg chg="undo custSel delSld modSld">
      <pc:chgData name="Reed Kiely" userId="768be38e-2fb5-40ce-925d-bd8e9d9e3c31" providerId="ADAL" clId="{2A0CC851-E536-4D38-9C8F-274BB14464B0}" dt="2024-04-30T21:15:27.120" v="1176" actId="20577"/>
      <pc:docMkLst>
        <pc:docMk/>
      </pc:docMkLst>
      <pc:sldChg chg="modSp mod">
        <pc:chgData name="Reed Kiely" userId="768be38e-2fb5-40ce-925d-bd8e9d9e3c31" providerId="ADAL" clId="{2A0CC851-E536-4D38-9C8F-274BB14464B0}" dt="2024-04-30T14:52:39.990" v="1143" actId="207"/>
        <pc:sldMkLst>
          <pc:docMk/>
          <pc:sldMk cId="825005324" sldId="2144328235"/>
        </pc:sldMkLst>
        <pc:spChg chg="mod">
          <ac:chgData name="Reed Kiely" userId="768be38e-2fb5-40ce-925d-bd8e9d9e3c31" providerId="ADAL" clId="{2A0CC851-E536-4D38-9C8F-274BB14464B0}" dt="2024-04-29T20:51:06.590" v="369"/>
          <ac:spMkLst>
            <pc:docMk/>
            <pc:sldMk cId="825005324" sldId="2144328235"/>
            <ac:spMk id="6" creationId="{E45629A8-AD6C-9CFE-3E5D-C060DA9A9714}"/>
          </ac:spMkLst>
        </pc:spChg>
        <pc:spChg chg="mod">
          <ac:chgData name="Reed Kiely" userId="768be38e-2fb5-40ce-925d-bd8e9d9e3c31" providerId="ADAL" clId="{2A0CC851-E536-4D38-9C8F-274BB14464B0}" dt="2024-04-30T14:52:39.990" v="1143" actId="207"/>
          <ac:spMkLst>
            <pc:docMk/>
            <pc:sldMk cId="825005324" sldId="2144328235"/>
            <ac:spMk id="25" creationId="{C71BF6B5-BFC3-BADA-6D1D-5B715D4C86D2}"/>
          </ac:spMkLst>
        </pc:spChg>
      </pc:sldChg>
      <pc:sldChg chg="addSp delSp modSp mod">
        <pc:chgData name="Reed Kiely" userId="768be38e-2fb5-40ce-925d-bd8e9d9e3c31" providerId="ADAL" clId="{2A0CC851-E536-4D38-9C8F-274BB14464B0}" dt="2024-04-30T21:15:27.120" v="1176" actId="20577"/>
        <pc:sldMkLst>
          <pc:docMk/>
          <pc:sldMk cId="1761620113" sldId="2144328243"/>
        </pc:sldMkLst>
        <pc:spChg chg="del">
          <ac:chgData name="Reed Kiely" userId="768be38e-2fb5-40ce-925d-bd8e9d9e3c31" providerId="ADAL" clId="{2A0CC851-E536-4D38-9C8F-274BB14464B0}" dt="2024-04-29T20:50:55.211" v="368" actId="478"/>
          <ac:spMkLst>
            <pc:docMk/>
            <pc:sldMk cId="1761620113" sldId="2144328243"/>
            <ac:spMk id="3" creationId="{DB6420D4-2E3C-D6D1-35BF-2A0023669FAD}"/>
          </ac:spMkLst>
        </pc:spChg>
        <pc:spChg chg="mod">
          <ac:chgData name="Reed Kiely" userId="768be38e-2fb5-40ce-925d-bd8e9d9e3c31" providerId="ADAL" clId="{2A0CC851-E536-4D38-9C8F-274BB14464B0}" dt="2024-04-29T20:51:06.590" v="369"/>
          <ac:spMkLst>
            <pc:docMk/>
            <pc:sldMk cId="1761620113" sldId="2144328243"/>
            <ac:spMk id="5" creationId="{ABB4B28E-F5A7-E21E-FDF3-6005C198EF00}"/>
          </ac:spMkLst>
        </pc:spChg>
        <pc:spChg chg="add mod">
          <ac:chgData name="Reed Kiely" userId="768be38e-2fb5-40ce-925d-bd8e9d9e3c31" providerId="ADAL" clId="{2A0CC851-E536-4D38-9C8F-274BB14464B0}" dt="2024-04-29T20:50:52.883" v="367"/>
          <ac:spMkLst>
            <pc:docMk/>
            <pc:sldMk cId="1761620113" sldId="2144328243"/>
            <ac:spMk id="6" creationId="{3549A433-3D45-E42F-28CE-7C9C796DAA7B}"/>
          </ac:spMkLst>
        </pc:spChg>
        <pc:spChg chg="add del">
          <ac:chgData name="Reed Kiely" userId="768be38e-2fb5-40ce-925d-bd8e9d9e3c31" providerId="ADAL" clId="{2A0CC851-E536-4D38-9C8F-274BB14464B0}" dt="2024-04-29T20:52:04.097" v="393" actId="478"/>
          <ac:spMkLst>
            <pc:docMk/>
            <pc:sldMk cId="1761620113" sldId="2144328243"/>
            <ac:spMk id="7" creationId="{0DFCEDFF-B9EC-0A0B-BC2A-323CB95525FC}"/>
          </ac:spMkLst>
        </pc:spChg>
        <pc:spChg chg="add del mod">
          <ac:chgData name="Reed Kiely" userId="768be38e-2fb5-40ce-925d-bd8e9d9e3c31" providerId="ADAL" clId="{2A0CC851-E536-4D38-9C8F-274BB14464B0}" dt="2024-04-29T20:52:04.097" v="393" actId="478"/>
          <ac:spMkLst>
            <pc:docMk/>
            <pc:sldMk cId="1761620113" sldId="2144328243"/>
            <ac:spMk id="9" creationId="{BA301F34-03AD-5984-46C0-87D8F2E36861}"/>
          </ac:spMkLst>
        </pc:spChg>
        <pc:spChg chg="add mod">
          <ac:chgData name="Reed Kiely" userId="768be38e-2fb5-40ce-925d-bd8e9d9e3c31" providerId="ADAL" clId="{2A0CC851-E536-4D38-9C8F-274BB14464B0}" dt="2024-04-29T20:53:15.043" v="439" actId="20577"/>
          <ac:spMkLst>
            <pc:docMk/>
            <pc:sldMk cId="1761620113" sldId="2144328243"/>
            <ac:spMk id="10" creationId="{4CC6B086-471E-D5A0-314C-B9D9FE74AAFF}"/>
          </ac:spMkLst>
        </pc:spChg>
        <pc:spChg chg="del">
          <ac:chgData name="Reed Kiely" userId="768be38e-2fb5-40ce-925d-bd8e9d9e3c31" providerId="ADAL" clId="{2A0CC851-E536-4D38-9C8F-274BB14464B0}" dt="2024-04-29T20:50:52.738" v="366" actId="478"/>
          <ac:spMkLst>
            <pc:docMk/>
            <pc:sldMk cId="1761620113" sldId="2144328243"/>
            <ac:spMk id="12" creationId="{FCBDB492-9443-3D4A-8E9D-B3CECB95DCD7}"/>
          </ac:spMkLst>
        </pc:spChg>
        <pc:spChg chg="mod">
          <ac:chgData name="Reed Kiely" userId="768be38e-2fb5-40ce-925d-bd8e9d9e3c31" providerId="ADAL" clId="{2A0CC851-E536-4D38-9C8F-274BB14464B0}" dt="2024-04-30T21:15:27.120" v="1176" actId="20577"/>
          <ac:spMkLst>
            <pc:docMk/>
            <pc:sldMk cId="1761620113" sldId="2144328243"/>
            <ac:spMk id="18" creationId="{7769A120-6027-6A9D-002F-AB822E9AB677}"/>
          </ac:spMkLst>
        </pc:spChg>
        <pc:spChg chg="mod">
          <ac:chgData name="Reed Kiely" userId="768be38e-2fb5-40ce-925d-bd8e9d9e3c31" providerId="ADAL" clId="{2A0CC851-E536-4D38-9C8F-274BB14464B0}" dt="2024-04-29T20:52:23.684" v="403" actId="207"/>
          <ac:spMkLst>
            <pc:docMk/>
            <pc:sldMk cId="1761620113" sldId="2144328243"/>
            <ac:spMk id="21" creationId="{D9E294BB-7EF6-65CC-298B-9382E734DB32}"/>
          </ac:spMkLst>
        </pc:spChg>
        <pc:spChg chg="del">
          <ac:chgData name="Reed Kiely" userId="768be38e-2fb5-40ce-925d-bd8e9d9e3c31" providerId="ADAL" clId="{2A0CC851-E536-4D38-9C8F-274BB14464B0}" dt="2024-04-29T20:51:16.282" v="370" actId="478"/>
          <ac:spMkLst>
            <pc:docMk/>
            <pc:sldMk cId="1761620113" sldId="2144328243"/>
            <ac:spMk id="22" creationId="{3B79F1AD-F4F2-E4A2-E2C0-BF19256DE631}"/>
          </ac:spMkLst>
        </pc:spChg>
        <pc:spChg chg="del">
          <ac:chgData name="Reed Kiely" userId="768be38e-2fb5-40ce-925d-bd8e9d9e3c31" providerId="ADAL" clId="{2A0CC851-E536-4D38-9C8F-274BB14464B0}" dt="2024-04-29T20:51:16.282" v="370" actId="478"/>
          <ac:spMkLst>
            <pc:docMk/>
            <pc:sldMk cId="1761620113" sldId="2144328243"/>
            <ac:spMk id="23" creationId="{39E046C1-8F48-F83E-C495-1D62B52ED00B}"/>
          </ac:spMkLst>
        </pc:spChg>
        <pc:spChg chg="mod">
          <ac:chgData name="Reed Kiely" userId="768be38e-2fb5-40ce-925d-bd8e9d9e3c31" providerId="ADAL" clId="{2A0CC851-E536-4D38-9C8F-274BB14464B0}" dt="2024-04-29T20:52:22.476" v="401" actId="207"/>
          <ac:spMkLst>
            <pc:docMk/>
            <pc:sldMk cId="1761620113" sldId="2144328243"/>
            <ac:spMk id="24" creationId="{F415FF79-5B78-B85F-9143-0A57334BECB5}"/>
          </ac:spMkLst>
        </pc:spChg>
        <pc:spChg chg="mod">
          <ac:chgData name="Reed Kiely" userId="768be38e-2fb5-40ce-925d-bd8e9d9e3c31" providerId="ADAL" clId="{2A0CC851-E536-4D38-9C8F-274BB14464B0}" dt="2024-04-29T20:53:07.956" v="438"/>
          <ac:spMkLst>
            <pc:docMk/>
            <pc:sldMk cId="1761620113" sldId="2144328243"/>
            <ac:spMk id="34" creationId="{9343BB9F-747B-380F-659E-887833BBDA52}"/>
          </ac:spMkLst>
        </pc:spChg>
        <pc:spChg chg="del">
          <ac:chgData name="Reed Kiely" userId="768be38e-2fb5-40ce-925d-bd8e9d9e3c31" providerId="ADAL" clId="{2A0CC851-E536-4D38-9C8F-274BB14464B0}" dt="2024-04-29T20:51:19.113" v="371" actId="478"/>
          <ac:spMkLst>
            <pc:docMk/>
            <pc:sldMk cId="1761620113" sldId="2144328243"/>
            <ac:spMk id="35" creationId="{D4E1CF49-E4FC-9341-A5FE-1D4DF4EE61F4}"/>
          </ac:spMkLst>
        </pc:spChg>
        <pc:spChg chg="del">
          <ac:chgData name="Reed Kiely" userId="768be38e-2fb5-40ce-925d-bd8e9d9e3c31" providerId="ADAL" clId="{2A0CC851-E536-4D38-9C8F-274BB14464B0}" dt="2024-04-29T20:51:19.113" v="371" actId="478"/>
          <ac:spMkLst>
            <pc:docMk/>
            <pc:sldMk cId="1761620113" sldId="2144328243"/>
            <ac:spMk id="36" creationId="{090522D6-410B-7AFA-898F-1735D866AA53}"/>
          </ac:spMkLst>
        </pc:spChg>
      </pc:sldChg>
      <pc:sldChg chg="modSp del">
        <pc:chgData name="Reed Kiely" userId="768be38e-2fb5-40ce-925d-bd8e9d9e3c31" providerId="ADAL" clId="{2A0CC851-E536-4D38-9C8F-274BB14464B0}" dt="2024-04-29T21:06:29.954" v="753" actId="47"/>
        <pc:sldMkLst>
          <pc:docMk/>
          <pc:sldMk cId="634510942" sldId="2144328246"/>
        </pc:sldMkLst>
        <pc:spChg chg="mod">
          <ac:chgData name="Reed Kiely" userId="768be38e-2fb5-40ce-925d-bd8e9d9e3c31" providerId="ADAL" clId="{2A0CC851-E536-4D38-9C8F-274BB14464B0}" dt="2024-04-29T20:51:06.590" v="369"/>
          <ac:spMkLst>
            <pc:docMk/>
            <pc:sldMk cId="634510942" sldId="2144328246"/>
            <ac:spMk id="5" creationId="{DD4F9895-74D6-4E3D-B389-693BE07F99B1}"/>
          </ac:spMkLst>
        </pc:spChg>
      </pc:sldChg>
      <pc:sldChg chg="del">
        <pc:chgData name="Reed Kiely" userId="768be38e-2fb5-40ce-925d-bd8e9d9e3c31" providerId="ADAL" clId="{2A0CC851-E536-4D38-9C8F-274BB14464B0}" dt="2024-04-29T17:47:05.584" v="122" actId="47"/>
        <pc:sldMkLst>
          <pc:docMk/>
          <pc:sldMk cId="2024728795" sldId="2144328322"/>
        </pc:sldMkLst>
      </pc:sldChg>
      <pc:sldChg chg="modSp">
        <pc:chgData name="Reed Kiely" userId="768be38e-2fb5-40ce-925d-bd8e9d9e3c31" providerId="ADAL" clId="{2A0CC851-E536-4D38-9C8F-274BB14464B0}" dt="2024-04-29T20:51:06.590" v="369"/>
        <pc:sldMkLst>
          <pc:docMk/>
          <pc:sldMk cId="2737937539" sldId="2144328334"/>
        </pc:sldMkLst>
        <pc:spChg chg="mod">
          <ac:chgData name="Reed Kiely" userId="768be38e-2fb5-40ce-925d-bd8e9d9e3c31" providerId="ADAL" clId="{2A0CC851-E536-4D38-9C8F-274BB14464B0}" dt="2024-04-29T20:51:06.590" v="369"/>
          <ac:spMkLst>
            <pc:docMk/>
            <pc:sldMk cId="2737937539" sldId="2144328334"/>
            <ac:spMk id="4" creationId="{7B375414-239B-4C6F-7710-355FB78E8AAC}"/>
          </ac:spMkLst>
        </pc:spChg>
      </pc:sldChg>
      <pc:sldChg chg="modSp">
        <pc:chgData name="Reed Kiely" userId="768be38e-2fb5-40ce-925d-bd8e9d9e3c31" providerId="ADAL" clId="{2A0CC851-E536-4D38-9C8F-274BB14464B0}" dt="2024-04-29T20:51:06.590" v="369"/>
        <pc:sldMkLst>
          <pc:docMk/>
          <pc:sldMk cId="3391809440" sldId="2144328338"/>
        </pc:sldMkLst>
        <pc:spChg chg="mod">
          <ac:chgData name="Reed Kiely" userId="768be38e-2fb5-40ce-925d-bd8e9d9e3c31" providerId="ADAL" clId="{2A0CC851-E536-4D38-9C8F-274BB14464B0}" dt="2024-04-29T20:51:06.590" v="369"/>
          <ac:spMkLst>
            <pc:docMk/>
            <pc:sldMk cId="3391809440" sldId="2144328338"/>
            <ac:spMk id="4" creationId="{ACBC98CA-CB96-4D1E-8BA7-E8B788A9B606}"/>
          </ac:spMkLst>
        </pc:spChg>
      </pc:sldChg>
      <pc:sldChg chg="modSp">
        <pc:chgData name="Reed Kiely" userId="768be38e-2fb5-40ce-925d-bd8e9d9e3c31" providerId="ADAL" clId="{2A0CC851-E536-4D38-9C8F-274BB14464B0}" dt="2024-04-29T20:51:06.590" v="369"/>
        <pc:sldMkLst>
          <pc:docMk/>
          <pc:sldMk cId="943964012" sldId="2144328360"/>
        </pc:sldMkLst>
        <pc:spChg chg="mod">
          <ac:chgData name="Reed Kiely" userId="768be38e-2fb5-40ce-925d-bd8e9d9e3c31" providerId="ADAL" clId="{2A0CC851-E536-4D38-9C8F-274BB14464B0}" dt="2024-04-29T20:51:06.590" v="369"/>
          <ac:spMkLst>
            <pc:docMk/>
            <pc:sldMk cId="943964012" sldId="2144328360"/>
            <ac:spMk id="6" creationId="{520FD808-0945-1534-0578-7A1BFC51EFF4}"/>
          </ac:spMkLst>
        </pc:spChg>
      </pc:sldChg>
      <pc:sldChg chg="addSp modSp mod">
        <pc:chgData name="Reed Kiely" userId="768be38e-2fb5-40ce-925d-bd8e9d9e3c31" providerId="ADAL" clId="{2A0CC851-E536-4D38-9C8F-274BB14464B0}" dt="2024-04-29T17:47:36.952" v="197" actId="20577"/>
        <pc:sldMkLst>
          <pc:docMk/>
          <pc:sldMk cId="922178026" sldId="2144328397"/>
        </pc:sldMkLst>
        <pc:spChg chg="add mod">
          <ac:chgData name="Reed Kiely" userId="768be38e-2fb5-40ce-925d-bd8e9d9e3c31" providerId="ADAL" clId="{2A0CC851-E536-4D38-9C8F-274BB14464B0}" dt="2024-04-29T17:47:36.952" v="197" actId="20577"/>
          <ac:spMkLst>
            <pc:docMk/>
            <pc:sldMk cId="922178026" sldId="2144328397"/>
            <ac:spMk id="4" creationId="{08679A77-0F25-0885-B8CD-139F7A57D9B2}"/>
          </ac:spMkLst>
        </pc:spChg>
      </pc:sldChg>
      <pc:sldChg chg="addSp modSp del mod">
        <pc:chgData name="Reed Kiely" userId="768be38e-2fb5-40ce-925d-bd8e9d9e3c31" providerId="ADAL" clId="{2A0CC851-E536-4D38-9C8F-274BB14464B0}" dt="2024-04-29T21:05:23.459" v="652" actId="47"/>
        <pc:sldMkLst>
          <pc:docMk/>
          <pc:sldMk cId="1256581075" sldId="2144328409"/>
        </pc:sldMkLst>
        <pc:spChg chg="add mod">
          <ac:chgData name="Reed Kiely" userId="768be38e-2fb5-40ce-925d-bd8e9d9e3c31" providerId="ADAL" clId="{2A0CC851-E536-4D38-9C8F-274BB14464B0}" dt="2024-04-29T17:46:45.553" v="121" actId="207"/>
          <ac:spMkLst>
            <pc:docMk/>
            <pc:sldMk cId="1256581075" sldId="2144328409"/>
            <ac:spMk id="5" creationId="{AE845607-A9CB-A114-C5FB-7A9F046AEB7B}"/>
          </ac:spMkLst>
        </pc:spChg>
        <pc:spChg chg="mod">
          <ac:chgData name="Reed Kiely" userId="768be38e-2fb5-40ce-925d-bd8e9d9e3c31" providerId="ADAL" clId="{2A0CC851-E536-4D38-9C8F-274BB14464B0}" dt="2024-04-29T20:51:06.590" v="369"/>
          <ac:spMkLst>
            <pc:docMk/>
            <pc:sldMk cId="1256581075" sldId="2144328409"/>
            <ac:spMk id="14" creationId="{37D4AE55-E23C-4A6C-8E06-B682A4B45618}"/>
          </ac:spMkLst>
        </pc:spChg>
      </pc:sldChg>
      <pc:sldChg chg="addSp modSp mod">
        <pc:chgData name="Reed Kiely" userId="768be38e-2fb5-40ce-925d-bd8e9d9e3c31" providerId="ADAL" clId="{2A0CC851-E536-4D38-9C8F-274BB14464B0}" dt="2024-04-29T20:52:43.586" v="436" actId="207"/>
        <pc:sldMkLst>
          <pc:docMk/>
          <pc:sldMk cId="1865309746" sldId="2144328416"/>
        </pc:sldMkLst>
        <pc:spChg chg="add mod">
          <ac:chgData name="Reed Kiely" userId="768be38e-2fb5-40ce-925d-bd8e9d9e3c31" providerId="ADAL" clId="{2A0CC851-E536-4D38-9C8F-274BB14464B0}" dt="2024-04-29T20:52:43.586" v="436" actId="207"/>
          <ac:spMkLst>
            <pc:docMk/>
            <pc:sldMk cId="1865309746" sldId="2144328416"/>
            <ac:spMk id="3" creationId="{E5F08089-712C-3051-D8DB-7A7D9F280C40}"/>
          </ac:spMkLst>
        </pc:spChg>
        <pc:spChg chg="mod">
          <ac:chgData name="Reed Kiely" userId="768be38e-2fb5-40ce-925d-bd8e9d9e3c31" providerId="ADAL" clId="{2A0CC851-E536-4D38-9C8F-274BB14464B0}" dt="2024-04-29T20:51:06.590" v="369"/>
          <ac:spMkLst>
            <pc:docMk/>
            <pc:sldMk cId="1865309746" sldId="2144328416"/>
            <ac:spMk id="5" creationId="{ABB4B28E-F5A7-E21E-FDF3-6005C198EF00}"/>
          </ac:spMkLst>
        </pc:spChg>
      </pc:sldChg>
      <pc:sldChg chg="del">
        <pc:chgData name="Reed Kiely" userId="768be38e-2fb5-40ce-925d-bd8e9d9e3c31" providerId="ADAL" clId="{2A0CC851-E536-4D38-9C8F-274BB14464B0}" dt="2024-04-29T17:41:56.175" v="0" actId="47"/>
        <pc:sldMkLst>
          <pc:docMk/>
          <pc:sldMk cId="3245134529" sldId="2144328416"/>
        </pc:sldMkLst>
      </pc:sldChg>
      <pc:sldChg chg="addSp delSp modSp mod">
        <pc:chgData name="Reed Kiely" userId="768be38e-2fb5-40ce-925d-bd8e9d9e3c31" providerId="ADAL" clId="{2A0CC851-E536-4D38-9C8F-274BB14464B0}" dt="2024-04-29T17:47:58.505" v="220" actId="478"/>
        <pc:sldMkLst>
          <pc:docMk/>
          <pc:sldMk cId="1628728904" sldId="2144328419"/>
        </pc:sldMkLst>
        <pc:spChg chg="add del mod">
          <ac:chgData name="Reed Kiely" userId="768be38e-2fb5-40ce-925d-bd8e9d9e3c31" providerId="ADAL" clId="{2A0CC851-E536-4D38-9C8F-274BB14464B0}" dt="2024-04-29T17:47:58.505" v="220" actId="478"/>
          <ac:spMkLst>
            <pc:docMk/>
            <pc:sldMk cId="1628728904" sldId="2144328419"/>
            <ac:spMk id="5" creationId="{71C9F827-5EEC-47EA-FD84-9661AD55C0DD}"/>
          </ac:spMkLst>
        </pc:spChg>
      </pc:sldChg>
      <pc:sldChg chg="addSp modSp mod">
        <pc:chgData name="Reed Kiely" userId="768be38e-2fb5-40ce-925d-bd8e9d9e3c31" providerId="ADAL" clId="{2A0CC851-E536-4D38-9C8F-274BB14464B0}" dt="2024-04-29T17:48:33.346" v="320" actId="1076"/>
        <pc:sldMkLst>
          <pc:docMk/>
          <pc:sldMk cId="3118991152" sldId="2146846068"/>
        </pc:sldMkLst>
        <pc:spChg chg="add mod">
          <ac:chgData name="Reed Kiely" userId="768be38e-2fb5-40ce-925d-bd8e9d9e3c31" providerId="ADAL" clId="{2A0CC851-E536-4D38-9C8F-274BB14464B0}" dt="2024-04-29T17:48:33.346" v="320" actId="1076"/>
          <ac:spMkLst>
            <pc:docMk/>
            <pc:sldMk cId="3118991152" sldId="2146846068"/>
            <ac:spMk id="3" creationId="{7D0C5788-EE3A-42C8-CF4E-9D1919DE5DA3}"/>
          </ac:spMkLst>
        </pc:spChg>
      </pc:sldChg>
      <pc:sldChg chg="addSp delSp modSp mod delCm modCm">
        <pc:chgData name="Reed Kiely" userId="768be38e-2fb5-40ce-925d-bd8e9d9e3c31" providerId="ADAL" clId="{2A0CC851-E536-4D38-9C8F-274BB14464B0}" dt="2024-04-30T14:54:36.520" v="1175" actId="20577"/>
        <pc:sldMkLst>
          <pc:docMk/>
          <pc:sldMk cId="1429291680" sldId="2146846121"/>
        </pc:sldMkLst>
        <pc:spChg chg="add del mod">
          <ac:chgData name="Reed Kiely" userId="768be38e-2fb5-40ce-925d-bd8e9d9e3c31" providerId="ADAL" clId="{2A0CC851-E536-4D38-9C8F-274BB14464B0}" dt="2024-04-29T21:12:05.347" v="1139" actId="478"/>
          <ac:spMkLst>
            <pc:docMk/>
            <pc:sldMk cId="1429291680" sldId="2146846121"/>
            <ac:spMk id="2" creationId="{3AA42235-F8FA-68AE-9EB3-426C1FCC2831}"/>
          </ac:spMkLst>
        </pc:spChg>
        <pc:spChg chg="del">
          <ac:chgData name="Reed Kiely" userId="768be38e-2fb5-40ce-925d-bd8e9d9e3c31" providerId="ADAL" clId="{2A0CC851-E536-4D38-9C8F-274BB14464B0}" dt="2024-04-29T21:07:56.642" v="801" actId="478"/>
          <ac:spMkLst>
            <pc:docMk/>
            <pc:sldMk cId="1429291680" sldId="2146846121"/>
            <ac:spMk id="3" creationId="{791DB467-47A0-2FA5-59EE-C7AFCF498206}"/>
          </ac:spMkLst>
        </pc:spChg>
        <pc:spChg chg="del">
          <ac:chgData name="Reed Kiely" userId="768be38e-2fb5-40ce-925d-bd8e9d9e3c31" providerId="ADAL" clId="{2A0CC851-E536-4D38-9C8F-274BB14464B0}" dt="2024-04-29T21:07:56.642" v="801" actId="478"/>
          <ac:spMkLst>
            <pc:docMk/>
            <pc:sldMk cId="1429291680" sldId="2146846121"/>
            <ac:spMk id="4" creationId="{8CBFBE12-EAE3-9528-8CE5-22ABFE242479}"/>
          </ac:spMkLst>
        </pc:spChg>
        <pc:spChg chg="mod">
          <ac:chgData name="Reed Kiely" userId="768be38e-2fb5-40ce-925d-bd8e9d9e3c31" providerId="ADAL" clId="{2A0CC851-E536-4D38-9C8F-274BB14464B0}" dt="2024-04-29T21:08:32.475" v="807" actId="1076"/>
          <ac:spMkLst>
            <pc:docMk/>
            <pc:sldMk cId="1429291680" sldId="2146846121"/>
            <ac:spMk id="5" creationId="{EE29B6CC-A775-D983-6898-C9529D2B7280}"/>
          </ac:spMkLst>
        </pc:spChg>
        <pc:spChg chg="mod">
          <ac:chgData name="Reed Kiely" userId="768be38e-2fb5-40ce-925d-bd8e9d9e3c31" providerId="ADAL" clId="{2A0CC851-E536-4D38-9C8F-274BB14464B0}" dt="2024-04-29T21:12:00.555" v="1138" actId="20577"/>
          <ac:spMkLst>
            <pc:docMk/>
            <pc:sldMk cId="1429291680" sldId="2146846121"/>
            <ac:spMk id="8" creationId="{D6AD7559-490A-7B39-54B3-156781D29387}"/>
          </ac:spMkLst>
        </pc:spChg>
        <pc:spChg chg="del">
          <ac:chgData name="Reed Kiely" userId="768be38e-2fb5-40ce-925d-bd8e9d9e3c31" providerId="ADAL" clId="{2A0CC851-E536-4D38-9C8F-274BB14464B0}" dt="2024-04-29T21:07:56.642" v="801" actId="478"/>
          <ac:spMkLst>
            <pc:docMk/>
            <pc:sldMk cId="1429291680" sldId="2146846121"/>
            <ac:spMk id="10" creationId="{05A9D6DF-B8E3-AB54-1997-E265B95FC786}"/>
          </ac:spMkLst>
        </pc:spChg>
        <pc:spChg chg="del">
          <ac:chgData name="Reed Kiely" userId="768be38e-2fb5-40ce-925d-bd8e9d9e3c31" providerId="ADAL" clId="{2A0CC851-E536-4D38-9C8F-274BB14464B0}" dt="2024-04-29T21:07:56.642" v="801" actId="478"/>
          <ac:spMkLst>
            <pc:docMk/>
            <pc:sldMk cId="1429291680" sldId="2146846121"/>
            <ac:spMk id="11" creationId="{99953A7B-B797-C2FA-4A8C-60E52C0D67F7}"/>
          </ac:spMkLst>
        </pc:spChg>
        <pc:spChg chg="add mod">
          <ac:chgData name="Reed Kiely" userId="768be38e-2fb5-40ce-925d-bd8e9d9e3c31" providerId="ADAL" clId="{2A0CC851-E536-4D38-9C8F-274BB14464B0}" dt="2024-04-29T21:08:38.181" v="809"/>
          <ac:spMkLst>
            <pc:docMk/>
            <pc:sldMk cId="1429291680" sldId="2146846121"/>
            <ac:spMk id="14" creationId="{09127E7D-18BF-620D-B572-E4957970A1AE}"/>
          </ac:spMkLst>
        </pc:spChg>
        <pc:spChg chg="add mod">
          <ac:chgData name="Reed Kiely" userId="768be38e-2fb5-40ce-925d-bd8e9d9e3c31" providerId="ADAL" clId="{2A0CC851-E536-4D38-9C8F-274BB14464B0}" dt="2024-04-30T14:54:36.520" v="1175" actId="20577"/>
          <ac:spMkLst>
            <pc:docMk/>
            <pc:sldMk cId="1429291680" sldId="2146846121"/>
            <ac:spMk id="15" creationId="{FBEA6905-6027-EB7B-172E-889057D1D190}"/>
          </ac:spMkLst>
        </pc:spChg>
        <pc:spChg chg="mod">
          <ac:chgData name="Reed Kiely" userId="768be38e-2fb5-40ce-925d-bd8e9d9e3c31" providerId="ADAL" clId="{2A0CC851-E536-4D38-9C8F-274BB14464B0}" dt="2024-04-29T21:08:32.475" v="807" actId="1076"/>
          <ac:spMkLst>
            <pc:docMk/>
            <pc:sldMk cId="1429291680" sldId="2146846121"/>
            <ac:spMk id="30" creationId="{2F8562CB-3E5B-3BDE-AAFC-9B54FD80A66A}"/>
          </ac:spMkLst>
        </pc:spChg>
        <pc:spChg chg="mod">
          <ac:chgData name="Reed Kiely" userId="768be38e-2fb5-40ce-925d-bd8e9d9e3c31" providerId="ADAL" clId="{2A0CC851-E536-4D38-9C8F-274BB14464B0}" dt="2024-04-29T21:08:32.475" v="807" actId="1076"/>
          <ac:spMkLst>
            <pc:docMk/>
            <pc:sldMk cId="1429291680" sldId="2146846121"/>
            <ac:spMk id="31" creationId="{B9792053-09D6-AA3E-439C-05C8DCCAC5FE}"/>
          </ac:spMkLst>
        </pc:spChg>
        <pc:spChg chg="mod">
          <ac:chgData name="Reed Kiely" userId="768be38e-2fb5-40ce-925d-bd8e9d9e3c31" providerId="ADAL" clId="{2A0CC851-E536-4D38-9C8F-274BB14464B0}" dt="2024-04-29T21:08:32.475" v="807" actId="1076"/>
          <ac:spMkLst>
            <pc:docMk/>
            <pc:sldMk cId="1429291680" sldId="2146846121"/>
            <ac:spMk id="34" creationId="{1E73AFE9-F0D4-9379-B03A-C344F11D9D87}"/>
          </ac:spMkLst>
        </pc:spChg>
        <pc:spChg chg="del">
          <ac:chgData name="Reed Kiely" userId="768be38e-2fb5-40ce-925d-bd8e9d9e3c31" providerId="ADAL" clId="{2A0CC851-E536-4D38-9C8F-274BB14464B0}" dt="2024-04-29T21:08:35.427" v="808" actId="478"/>
          <ac:spMkLst>
            <pc:docMk/>
            <pc:sldMk cId="1429291680" sldId="2146846121"/>
            <ac:spMk id="169" creationId="{7A5E1DE0-09D3-7B44-1A4E-63CB59B22EB7}"/>
          </ac:spMkLst>
        </pc:spChg>
        <pc:picChg chg="add mod">
          <ac:chgData name="Reed Kiely" userId="768be38e-2fb5-40ce-925d-bd8e9d9e3c31" providerId="ADAL" clId="{2A0CC851-E536-4D38-9C8F-274BB14464B0}" dt="2024-04-29T21:11:34.169" v="1094" actId="1076"/>
          <ac:picMkLst>
            <pc:docMk/>
            <pc:sldMk cId="1429291680" sldId="2146846121"/>
            <ac:picMk id="13" creationId="{08AEB6CF-6F80-0F2D-E6B0-C32E0E01268E}"/>
          </ac:picMkLst>
        </pc:picChg>
        <pc:cxnChg chg="mod">
          <ac:chgData name="Reed Kiely" userId="768be38e-2fb5-40ce-925d-bd8e9d9e3c31" providerId="ADAL" clId="{2A0CC851-E536-4D38-9C8F-274BB14464B0}" dt="2024-04-29T21:08:40.939" v="811" actId="1037"/>
          <ac:cxnSpMkLst>
            <pc:docMk/>
            <pc:sldMk cId="1429291680" sldId="2146846121"/>
            <ac:cxnSpMk id="9" creationId="{248089E6-948B-9FFA-77FF-6EB72AC8B76E}"/>
          </ac:cxnSpMkLst>
        </pc:cxnChg>
        <pc:extLst>
          <p:ext xmlns:p="http://schemas.openxmlformats.org/presentationml/2006/main" uri="{D6D511B9-2390-475A-947B-AFAB55BFBCF1}">
            <pc226:cmChg xmlns:pc226="http://schemas.microsoft.com/office/powerpoint/2022/06/main/command" chg="del mod modRxn">
              <pc226:chgData name="Reed Kiely" userId="768be38e-2fb5-40ce-925d-bd8e9d9e3c31" providerId="ADAL" clId="{2A0CC851-E536-4D38-9C8F-274BB14464B0}" dt="2024-04-29T21:18:35.577" v="1142"/>
              <pc2:cmMkLst xmlns:pc2="http://schemas.microsoft.com/office/powerpoint/2019/9/main/command">
                <pc:docMk/>
                <pc:sldMk cId="1429291680" sldId="2146846121"/>
                <pc2:cmMk id="{EB5A2BBC-3A2B-4EA7-9B2E-7D36FB47A510}"/>
              </pc2:cmMkLst>
            </pc226:cmChg>
          </p:ext>
        </pc:extLst>
      </pc:sldChg>
      <pc:sldChg chg="modSp mod modCm">
        <pc:chgData name="Reed Kiely" userId="768be38e-2fb5-40ce-925d-bd8e9d9e3c31" providerId="ADAL" clId="{2A0CC851-E536-4D38-9C8F-274BB14464B0}" dt="2024-04-30T14:53:49.187" v="1170" actId="20577"/>
        <pc:sldMkLst>
          <pc:docMk/>
          <pc:sldMk cId="3847873559" sldId="2146846444"/>
        </pc:sldMkLst>
        <pc:spChg chg="mod">
          <ac:chgData name="Reed Kiely" userId="768be38e-2fb5-40ce-925d-bd8e9d9e3c31" providerId="ADAL" clId="{2A0CC851-E536-4D38-9C8F-274BB14464B0}" dt="2024-04-29T20:51:06.590" v="369"/>
          <ac:spMkLst>
            <pc:docMk/>
            <pc:sldMk cId="3847873559" sldId="2146846444"/>
            <ac:spMk id="6" creationId="{BB1C297C-C7A1-CB59-6EEF-0E066EDEFE67}"/>
          </ac:spMkLst>
        </pc:spChg>
        <pc:spChg chg="mod">
          <ac:chgData name="Reed Kiely" userId="768be38e-2fb5-40ce-925d-bd8e9d9e3c31" providerId="ADAL" clId="{2A0CC851-E536-4D38-9C8F-274BB14464B0}" dt="2024-04-30T14:53:49.187" v="1170" actId="20577"/>
          <ac:spMkLst>
            <pc:docMk/>
            <pc:sldMk cId="3847873559" sldId="2146846444"/>
            <ac:spMk id="23" creationId="{3F573196-BA56-B9DD-E194-E919AD279CE6}"/>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2A0CC851-E536-4D38-9C8F-274BB14464B0}" dt="2024-04-30T14:53:49.187" v="1170" actId="20577"/>
              <pc2:cmMkLst xmlns:pc2="http://schemas.microsoft.com/office/powerpoint/2019/9/main/command">
                <pc:docMk/>
                <pc:sldMk cId="3847873559" sldId="2146846444"/>
                <pc2:cmMk id="{15B27B62-26C2-45B4-9832-F41AD75615F5}"/>
              </pc2:cmMkLst>
              <pc226:cmRplyChg chg="add">
                <pc226:chgData name="Reed Kiely" userId="768be38e-2fb5-40ce-925d-bd8e9d9e3c31" providerId="ADAL" clId="{2A0CC851-E536-4D38-9C8F-274BB14464B0}" dt="2024-04-30T14:53:26.543" v="1144"/>
                <pc2:cmRplyMkLst xmlns:pc2="http://schemas.microsoft.com/office/powerpoint/2019/9/main/command">
                  <pc:docMk/>
                  <pc:sldMk cId="3847873559" sldId="2146846444"/>
                  <pc2:cmMk id="{15B27B62-26C2-45B4-9832-F41AD75615F5}"/>
                  <pc2:cmRplyMk id="{C4DE01EE-38C8-4B2B-B4F1-C6B4E046899C}"/>
                </pc2:cmRplyMkLst>
              </pc226:cmRplyChg>
            </pc226:cmChg>
          </p:ext>
        </pc:extLst>
      </pc:sldChg>
      <pc:sldChg chg="addSp delSp modSp mod">
        <pc:chgData name="Reed Kiely" userId="768be38e-2fb5-40ce-925d-bd8e9d9e3c31" providerId="ADAL" clId="{2A0CC851-E536-4D38-9C8F-274BB14464B0}" dt="2024-04-29T21:07:20.251" v="800" actId="20577"/>
        <pc:sldMkLst>
          <pc:docMk/>
          <pc:sldMk cId="1598182334" sldId="2146846445"/>
        </pc:sldMkLst>
        <pc:spChg chg="add mod">
          <ac:chgData name="Reed Kiely" userId="768be38e-2fb5-40ce-925d-bd8e9d9e3c31" providerId="ADAL" clId="{2A0CC851-E536-4D38-9C8F-274BB14464B0}" dt="2024-04-29T21:06:17.957" v="749" actId="14100"/>
          <ac:spMkLst>
            <pc:docMk/>
            <pc:sldMk cId="1598182334" sldId="2146846445"/>
            <ac:spMk id="3" creationId="{95632B16-45DE-A485-9BE5-01C4A06B6BD4}"/>
          </ac:spMkLst>
        </pc:spChg>
        <pc:spChg chg="add mod">
          <ac:chgData name="Reed Kiely" userId="768be38e-2fb5-40ce-925d-bd8e9d9e3c31" providerId="ADAL" clId="{2A0CC851-E536-4D38-9C8F-274BB14464B0}" dt="2024-04-29T21:07:20.251" v="800" actId="20577"/>
          <ac:spMkLst>
            <pc:docMk/>
            <pc:sldMk cId="1598182334" sldId="2146846445"/>
            <ac:spMk id="4" creationId="{E3DE205F-B3E4-DE17-5A0A-62048C200668}"/>
          </ac:spMkLst>
        </pc:spChg>
        <pc:spChg chg="add del mod">
          <ac:chgData name="Reed Kiely" userId="768be38e-2fb5-40ce-925d-bd8e9d9e3c31" providerId="ADAL" clId="{2A0CC851-E536-4D38-9C8F-274BB14464B0}" dt="2024-04-29T21:04:26.618" v="596" actId="478"/>
          <ac:spMkLst>
            <pc:docMk/>
            <pc:sldMk cId="1598182334" sldId="2146846445"/>
            <ac:spMk id="5" creationId="{608E5A28-396B-E588-73EC-BD762CC479A4}"/>
          </ac:spMkLst>
        </pc:spChg>
        <pc:spChg chg="add del mod">
          <ac:chgData name="Reed Kiely" userId="768be38e-2fb5-40ce-925d-bd8e9d9e3c31" providerId="ADAL" clId="{2A0CC851-E536-4D38-9C8F-274BB14464B0}" dt="2024-04-29T21:04:26.618" v="596" actId="478"/>
          <ac:spMkLst>
            <pc:docMk/>
            <pc:sldMk cId="1598182334" sldId="2146846445"/>
            <ac:spMk id="6" creationId="{B378813B-57F9-F5EA-DE11-874F254E4FD0}"/>
          </ac:spMkLst>
        </pc:spChg>
        <pc:spChg chg="add del mod">
          <ac:chgData name="Reed Kiely" userId="768be38e-2fb5-40ce-925d-bd8e9d9e3c31" providerId="ADAL" clId="{2A0CC851-E536-4D38-9C8F-274BB14464B0}" dt="2024-04-29T21:04:26.618" v="596" actId="478"/>
          <ac:spMkLst>
            <pc:docMk/>
            <pc:sldMk cId="1598182334" sldId="2146846445"/>
            <ac:spMk id="7" creationId="{5C12E3CD-795B-3242-F849-8CEA946ABF52}"/>
          </ac:spMkLst>
        </pc:spChg>
      </pc:sldChg>
    </pc:docChg>
  </pc:docChgLst>
  <pc:docChgLst>
    <pc:chgData name="Karolina Guillen" userId="c1c08796-a0be-47c6-af52-5d31fd96ec50" providerId="ADAL" clId="{F0770286-A41B-409D-B56B-21F37C232DA2}"/>
    <pc:docChg chg="modSld">
      <pc:chgData name="Karolina Guillen" userId="c1c08796-a0be-47c6-af52-5d31fd96ec50" providerId="ADAL" clId="{F0770286-A41B-409D-B56B-21F37C232DA2}" dt="2024-04-30T15:54:45.132" v="0" actId="115"/>
      <pc:docMkLst>
        <pc:docMk/>
      </pc:docMkLst>
      <pc:sldChg chg="modSp">
        <pc:chgData name="Karolina Guillen" userId="c1c08796-a0be-47c6-af52-5d31fd96ec50" providerId="ADAL" clId="{F0770286-A41B-409D-B56B-21F37C232DA2}" dt="2024-04-30T15:54:45.132" v="0" actId="115"/>
        <pc:sldMkLst>
          <pc:docMk/>
          <pc:sldMk cId="3391809440" sldId="2144328338"/>
        </pc:sldMkLst>
        <pc:graphicFrameChg chg="mod">
          <ac:chgData name="Karolina Guillen" userId="c1c08796-a0be-47c6-af52-5d31fd96ec50" providerId="ADAL" clId="{F0770286-A41B-409D-B56B-21F37C232DA2}" dt="2024-04-30T15:54:45.132" v="0" actId="115"/>
          <ac:graphicFrameMkLst>
            <pc:docMk/>
            <pc:sldMk cId="3391809440" sldId="2144328338"/>
            <ac:graphicFrameMk id="6" creationId="{92367610-57AF-418B-B3DB-AFD9C6B4C79E}"/>
          </ac:graphicFrameMkLst>
        </pc:graphicFrameChg>
      </pc:sldChg>
    </pc:docChg>
  </pc:docChgLst>
  <pc:docChgLst>
    <pc:chgData name="Jason Wiese" userId="S::jasonw@thevab.com::4bff8d5b-7de6-4655-b397-69b0afc81113" providerId="AD" clId="Web-{BAA17F0D-13B1-A463-94B3-6DCE9C750D02}"/>
    <pc:docChg chg="modSld">
      <pc:chgData name="Jason Wiese" userId="S::jasonw@thevab.com::4bff8d5b-7de6-4655-b397-69b0afc81113" providerId="AD" clId="Web-{BAA17F0D-13B1-A463-94B3-6DCE9C750D02}" dt="2024-04-30T19:47:25.262" v="0" actId="1076"/>
      <pc:docMkLst>
        <pc:docMk/>
      </pc:docMkLst>
      <pc:sldChg chg="modSp">
        <pc:chgData name="Jason Wiese" userId="S::jasonw@thevab.com::4bff8d5b-7de6-4655-b397-69b0afc81113" providerId="AD" clId="Web-{BAA17F0D-13B1-A463-94B3-6DCE9C750D02}" dt="2024-04-30T19:47:25.262" v="0" actId="1076"/>
        <pc:sldMkLst>
          <pc:docMk/>
          <pc:sldMk cId="1761620113" sldId="2144328243"/>
        </pc:sldMkLst>
        <pc:spChg chg="mod">
          <ac:chgData name="Jason Wiese" userId="S::jasonw@thevab.com::4bff8d5b-7de6-4655-b397-69b0afc81113" providerId="AD" clId="Web-{BAA17F0D-13B1-A463-94B3-6DCE9C750D02}" dt="2024-04-30T19:47:25.262" v="0" actId="1076"/>
          <ac:spMkLst>
            <pc:docMk/>
            <pc:sldMk cId="1761620113" sldId="2144328243"/>
            <ac:spMk id="21" creationId="{D9E294BB-7EF6-65CC-298B-9382E734DB32}"/>
          </ac:spMkLst>
        </pc:spChg>
      </pc:sldChg>
    </pc:docChg>
  </pc:docChgLst>
  <pc:docChgLst>
    <pc:chgData name="Leah Montner Dixon" userId="d5b2ae9e-9213-4442-b7df-4db8cbe51e5d" providerId="ADAL" clId="{03F9B85B-8A9D-42B5-803D-69478226307A}"/>
    <pc:docChg chg="custSel addSld delSld modSld sldOrd delMainMaster">
      <pc:chgData name="Leah Montner Dixon" userId="d5b2ae9e-9213-4442-b7df-4db8cbe51e5d" providerId="ADAL" clId="{03F9B85B-8A9D-42B5-803D-69478226307A}" dt="2024-04-29T21:28:32.881" v="125"/>
      <pc:docMkLst>
        <pc:docMk/>
      </pc:docMkLst>
      <pc:sldChg chg="del">
        <pc:chgData name="Leah Montner Dixon" userId="d5b2ae9e-9213-4442-b7df-4db8cbe51e5d" providerId="ADAL" clId="{03F9B85B-8A9D-42B5-803D-69478226307A}" dt="2024-04-29T17:27:59.264" v="10" actId="47"/>
        <pc:sldMkLst>
          <pc:docMk/>
          <pc:sldMk cId="2821356636" sldId="273"/>
        </pc:sldMkLst>
      </pc:sldChg>
      <pc:sldChg chg="modSp mod">
        <pc:chgData name="Leah Montner Dixon" userId="d5b2ae9e-9213-4442-b7df-4db8cbe51e5d" providerId="ADAL" clId="{03F9B85B-8A9D-42B5-803D-69478226307A}" dt="2024-04-29T20:41:16.638" v="118" actId="20577"/>
        <pc:sldMkLst>
          <pc:docMk/>
          <pc:sldMk cId="3795826603" sldId="287"/>
        </pc:sldMkLst>
        <pc:spChg chg="mod">
          <ac:chgData name="Leah Montner Dixon" userId="d5b2ae9e-9213-4442-b7df-4db8cbe51e5d" providerId="ADAL" clId="{03F9B85B-8A9D-42B5-803D-69478226307A}" dt="2024-04-29T17:27:38.841" v="3" actId="20577"/>
          <ac:spMkLst>
            <pc:docMk/>
            <pc:sldMk cId="3795826603" sldId="287"/>
            <ac:spMk id="4" creationId="{74941BC2-D3FE-41AE-21B8-B140DB0CB0A6}"/>
          </ac:spMkLst>
        </pc:spChg>
        <pc:spChg chg="mod">
          <ac:chgData name="Leah Montner Dixon" userId="d5b2ae9e-9213-4442-b7df-4db8cbe51e5d" providerId="ADAL" clId="{03F9B85B-8A9D-42B5-803D-69478226307A}" dt="2024-04-29T20:41:16.638" v="118" actId="20577"/>
          <ac:spMkLst>
            <pc:docMk/>
            <pc:sldMk cId="3795826603" sldId="287"/>
            <ac:spMk id="12" creationId="{D3ED8F18-80E6-D449-A031-541661F2A42F}"/>
          </ac:spMkLst>
        </pc:spChg>
      </pc:sldChg>
      <pc:sldChg chg="del">
        <pc:chgData name="Leah Montner Dixon" userId="d5b2ae9e-9213-4442-b7df-4db8cbe51e5d" providerId="ADAL" clId="{03F9B85B-8A9D-42B5-803D-69478226307A}" dt="2024-04-29T20:44:34.483" v="122" actId="47"/>
        <pc:sldMkLst>
          <pc:docMk/>
          <pc:sldMk cId="922178026" sldId="2144328397"/>
        </pc:sldMkLst>
      </pc:sldChg>
      <pc:sldChg chg="del">
        <pc:chgData name="Leah Montner Dixon" userId="d5b2ae9e-9213-4442-b7df-4db8cbe51e5d" providerId="ADAL" clId="{03F9B85B-8A9D-42B5-803D-69478226307A}" dt="2024-04-29T20:44:38.198" v="123" actId="47"/>
        <pc:sldMkLst>
          <pc:docMk/>
          <pc:sldMk cId="2925381176" sldId="2144328418"/>
        </pc:sldMkLst>
      </pc:sldChg>
      <pc:sldChg chg="del">
        <pc:chgData name="Leah Montner Dixon" userId="d5b2ae9e-9213-4442-b7df-4db8cbe51e5d" providerId="ADAL" clId="{03F9B85B-8A9D-42B5-803D-69478226307A}" dt="2024-04-29T20:44:38.976" v="124" actId="47"/>
        <pc:sldMkLst>
          <pc:docMk/>
          <pc:sldMk cId="1628728904" sldId="2144328419"/>
        </pc:sldMkLst>
      </pc:sldChg>
      <pc:sldChg chg="del">
        <pc:chgData name="Leah Montner Dixon" userId="d5b2ae9e-9213-4442-b7df-4db8cbe51e5d" providerId="ADAL" clId="{03F9B85B-8A9D-42B5-803D-69478226307A}" dt="2024-04-29T20:44:27.068" v="121" actId="47"/>
        <pc:sldMkLst>
          <pc:docMk/>
          <pc:sldMk cId="4219962166" sldId="2146846048"/>
        </pc:sldMkLst>
      </pc:sldChg>
      <pc:sldChg chg="addSp delSp modSp mod">
        <pc:chgData name="Leah Montner Dixon" userId="d5b2ae9e-9213-4442-b7df-4db8cbe51e5d" providerId="ADAL" clId="{03F9B85B-8A9D-42B5-803D-69478226307A}" dt="2024-04-29T17:33:14.030" v="34" actId="1076"/>
        <pc:sldMkLst>
          <pc:docMk/>
          <pc:sldMk cId="3118991152" sldId="2146846068"/>
        </pc:sldMkLst>
        <pc:spChg chg="add mod">
          <ac:chgData name="Leah Montner Dixon" userId="d5b2ae9e-9213-4442-b7df-4db8cbe51e5d" providerId="ADAL" clId="{03F9B85B-8A9D-42B5-803D-69478226307A}" dt="2024-04-29T17:30:09.757" v="24"/>
          <ac:spMkLst>
            <pc:docMk/>
            <pc:sldMk cId="3118991152" sldId="2146846068"/>
            <ac:spMk id="2" creationId="{A3272533-F6E0-85BE-06A9-72E8DA817585}"/>
          </ac:spMkLst>
        </pc:spChg>
        <pc:spChg chg="del">
          <ac:chgData name="Leah Montner Dixon" userId="d5b2ae9e-9213-4442-b7df-4db8cbe51e5d" providerId="ADAL" clId="{03F9B85B-8A9D-42B5-803D-69478226307A}" dt="2024-04-29T17:30:09.438" v="23" actId="478"/>
          <ac:spMkLst>
            <pc:docMk/>
            <pc:sldMk cId="3118991152" sldId="2146846068"/>
            <ac:spMk id="3" creationId="{5E424583-07ED-BC68-7D68-DE5E091256B8}"/>
          </ac:spMkLst>
        </pc:spChg>
        <pc:spChg chg="add mod">
          <ac:chgData name="Leah Montner Dixon" userId="d5b2ae9e-9213-4442-b7df-4db8cbe51e5d" providerId="ADAL" clId="{03F9B85B-8A9D-42B5-803D-69478226307A}" dt="2024-04-29T17:30:13.379" v="27" actId="20577"/>
          <ac:spMkLst>
            <pc:docMk/>
            <pc:sldMk cId="3118991152" sldId="2146846068"/>
            <ac:spMk id="11" creationId="{D578FA94-BE50-2113-9EF0-71A2DCB98B77}"/>
          </ac:spMkLst>
        </pc:spChg>
        <pc:spChg chg="add mod">
          <ac:chgData name="Leah Montner Dixon" userId="d5b2ae9e-9213-4442-b7df-4db8cbe51e5d" providerId="ADAL" clId="{03F9B85B-8A9D-42B5-803D-69478226307A}" dt="2024-04-29T17:30:21.769" v="32" actId="20577"/>
          <ac:spMkLst>
            <pc:docMk/>
            <pc:sldMk cId="3118991152" sldId="2146846068"/>
            <ac:spMk id="12" creationId="{783645F2-A7E3-8296-07A9-BCFD55FC2B5F}"/>
          </ac:spMkLst>
        </pc:spChg>
        <pc:spChg chg="del">
          <ac:chgData name="Leah Montner Dixon" userId="d5b2ae9e-9213-4442-b7df-4db8cbe51e5d" providerId="ADAL" clId="{03F9B85B-8A9D-42B5-803D-69478226307A}" dt="2024-04-29T17:30:09.438" v="23" actId="478"/>
          <ac:spMkLst>
            <pc:docMk/>
            <pc:sldMk cId="3118991152" sldId="2146846068"/>
            <ac:spMk id="30" creationId="{83162512-E68F-969B-15FA-E82518C82480}"/>
          </ac:spMkLst>
        </pc:spChg>
        <pc:spChg chg="del">
          <ac:chgData name="Leah Montner Dixon" userId="d5b2ae9e-9213-4442-b7df-4db8cbe51e5d" providerId="ADAL" clId="{03F9B85B-8A9D-42B5-803D-69478226307A}" dt="2024-04-29T17:30:09.438" v="23" actId="478"/>
          <ac:spMkLst>
            <pc:docMk/>
            <pc:sldMk cId="3118991152" sldId="2146846068"/>
            <ac:spMk id="31" creationId="{414A790E-87F9-32CD-5B7D-0099BA54E60B}"/>
          </ac:spMkLst>
        </pc:spChg>
        <pc:spChg chg="del">
          <ac:chgData name="Leah Montner Dixon" userId="d5b2ae9e-9213-4442-b7df-4db8cbe51e5d" providerId="ADAL" clId="{03F9B85B-8A9D-42B5-803D-69478226307A}" dt="2024-04-29T17:30:09.438" v="23" actId="478"/>
          <ac:spMkLst>
            <pc:docMk/>
            <pc:sldMk cId="3118991152" sldId="2146846068"/>
            <ac:spMk id="32" creationId="{A15E1E51-9577-9A1E-1F3A-B6840F1F2BE7}"/>
          </ac:spMkLst>
        </pc:spChg>
        <pc:spChg chg="del">
          <ac:chgData name="Leah Montner Dixon" userId="d5b2ae9e-9213-4442-b7df-4db8cbe51e5d" providerId="ADAL" clId="{03F9B85B-8A9D-42B5-803D-69478226307A}" dt="2024-04-29T17:30:09.438" v="23" actId="478"/>
          <ac:spMkLst>
            <pc:docMk/>
            <pc:sldMk cId="3118991152" sldId="2146846068"/>
            <ac:spMk id="33" creationId="{2803CC27-811B-13A4-739F-C23B2195E936}"/>
          </ac:spMkLst>
        </pc:spChg>
        <pc:spChg chg="del">
          <ac:chgData name="Leah Montner Dixon" userId="d5b2ae9e-9213-4442-b7df-4db8cbe51e5d" providerId="ADAL" clId="{03F9B85B-8A9D-42B5-803D-69478226307A}" dt="2024-04-29T17:30:09.438" v="23" actId="478"/>
          <ac:spMkLst>
            <pc:docMk/>
            <pc:sldMk cId="3118991152" sldId="2146846068"/>
            <ac:spMk id="34" creationId="{429672F5-476D-2F7B-61D5-DEED77837F31}"/>
          </ac:spMkLst>
        </pc:spChg>
        <pc:spChg chg="del">
          <ac:chgData name="Leah Montner Dixon" userId="d5b2ae9e-9213-4442-b7df-4db8cbe51e5d" providerId="ADAL" clId="{03F9B85B-8A9D-42B5-803D-69478226307A}" dt="2024-04-29T17:30:09.438" v="23" actId="478"/>
          <ac:spMkLst>
            <pc:docMk/>
            <pc:sldMk cId="3118991152" sldId="2146846068"/>
            <ac:spMk id="35" creationId="{5BF65187-E0AA-F480-0432-D9B72462A79F}"/>
          </ac:spMkLst>
        </pc:spChg>
        <pc:spChg chg="del">
          <ac:chgData name="Leah Montner Dixon" userId="d5b2ae9e-9213-4442-b7df-4db8cbe51e5d" providerId="ADAL" clId="{03F9B85B-8A9D-42B5-803D-69478226307A}" dt="2024-04-29T17:30:09.438" v="23" actId="478"/>
          <ac:spMkLst>
            <pc:docMk/>
            <pc:sldMk cId="3118991152" sldId="2146846068"/>
            <ac:spMk id="36" creationId="{9924FB4D-F4A3-34E9-8DFF-455F615C6EA9}"/>
          </ac:spMkLst>
        </pc:spChg>
        <pc:spChg chg="del">
          <ac:chgData name="Leah Montner Dixon" userId="d5b2ae9e-9213-4442-b7df-4db8cbe51e5d" providerId="ADAL" clId="{03F9B85B-8A9D-42B5-803D-69478226307A}" dt="2024-04-29T17:30:09.438" v="23" actId="478"/>
          <ac:spMkLst>
            <pc:docMk/>
            <pc:sldMk cId="3118991152" sldId="2146846068"/>
            <ac:spMk id="37" creationId="{9BD0C7E4-A7A6-FCD7-A9F6-275BBC603EF2}"/>
          </ac:spMkLst>
        </pc:spChg>
        <pc:spChg chg="del">
          <ac:chgData name="Leah Montner Dixon" userId="d5b2ae9e-9213-4442-b7df-4db8cbe51e5d" providerId="ADAL" clId="{03F9B85B-8A9D-42B5-803D-69478226307A}" dt="2024-04-29T17:30:09.438" v="23" actId="478"/>
          <ac:spMkLst>
            <pc:docMk/>
            <pc:sldMk cId="3118991152" sldId="2146846068"/>
            <ac:spMk id="38" creationId="{1705E055-B49D-F618-31AE-20E659DF2E55}"/>
          </ac:spMkLst>
        </pc:spChg>
        <pc:spChg chg="del">
          <ac:chgData name="Leah Montner Dixon" userId="d5b2ae9e-9213-4442-b7df-4db8cbe51e5d" providerId="ADAL" clId="{03F9B85B-8A9D-42B5-803D-69478226307A}" dt="2024-04-29T17:30:09.438" v="23" actId="478"/>
          <ac:spMkLst>
            <pc:docMk/>
            <pc:sldMk cId="3118991152" sldId="2146846068"/>
            <ac:spMk id="39" creationId="{E2BE0E4D-9593-2736-FFA8-DD7F25B22385}"/>
          </ac:spMkLst>
        </pc:spChg>
        <pc:spChg chg="del">
          <ac:chgData name="Leah Montner Dixon" userId="d5b2ae9e-9213-4442-b7df-4db8cbe51e5d" providerId="ADAL" clId="{03F9B85B-8A9D-42B5-803D-69478226307A}" dt="2024-04-29T17:30:09.438" v="23" actId="478"/>
          <ac:spMkLst>
            <pc:docMk/>
            <pc:sldMk cId="3118991152" sldId="2146846068"/>
            <ac:spMk id="58" creationId="{6B0920C8-9956-C4FE-17DF-853D6952CEF5}"/>
          </ac:spMkLst>
        </pc:spChg>
        <pc:picChg chg="del">
          <ac:chgData name="Leah Montner Dixon" userId="d5b2ae9e-9213-4442-b7df-4db8cbe51e5d" providerId="ADAL" clId="{03F9B85B-8A9D-42B5-803D-69478226307A}" dt="2024-04-29T17:30:09.438" v="23" actId="478"/>
          <ac:picMkLst>
            <pc:docMk/>
            <pc:sldMk cId="3118991152" sldId="2146846068"/>
            <ac:picMk id="4" creationId="{0A1418DA-156E-8963-904A-4D9B2DE68B2B}"/>
          </ac:picMkLst>
        </pc:picChg>
        <pc:picChg chg="del">
          <ac:chgData name="Leah Montner Dixon" userId="d5b2ae9e-9213-4442-b7df-4db8cbe51e5d" providerId="ADAL" clId="{03F9B85B-8A9D-42B5-803D-69478226307A}" dt="2024-04-29T17:30:09.438" v="23" actId="478"/>
          <ac:picMkLst>
            <pc:docMk/>
            <pc:sldMk cId="3118991152" sldId="2146846068"/>
            <ac:picMk id="6" creationId="{2BCEFA5E-6848-725F-7765-3DA152B3CE54}"/>
          </ac:picMkLst>
        </pc:picChg>
        <pc:picChg chg="del">
          <ac:chgData name="Leah Montner Dixon" userId="d5b2ae9e-9213-4442-b7df-4db8cbe51e5d" providerId="ADAL" clId="{03F9B85B-8A9D-42B5-803D-69478226307A}" dt="2024-04-29T17:30:09.438" v="23" actId="478"/>
          <ac:picMkLst>
            <pc:docMk/>
            <pc:sldMk cId="3118991152" sldId="2146846068"/>
            <ac:picMk id="8" creationId="{497344A0-609A-3018-CE3D-97301E24818B}"/>
          </ac:picMkLst>
        </pc:picChg>
        <pc:picChg chg="del">
          <ac:chgData name="Leah Montner Dixon" userId="d5b2ae9e-9213-4442-b7df-4db8cbe51e5d" providerId="ADAL" clId="{03F9B85B-8A9D-42B5-803D-69478226307A}" dt="2024-04-29T17:30:09.438" v="23" actId="478"/>
          <ac:picMkLst>
            <pc:docMk/>
            <pc:sldMk cId="3118991152" sldId="2146846068"/>
            <ac:picMk id="10" creationId="{F2595D8A-D498-EC17-B040-15A818281F46}"/>
          </ac:picMkLst>
        </pc:picChg>
        <pc:picChg chg="add del mod">
          <ac:chgData name="Leah Montner Dixon" userId="d5b2ae9e-9213-4442-b7df-4db8cbe51e5d" providerId="ADAL" clId="{03F9B85B-8A9D-42B5-803D-69478226307A}" dt="2024-04-29T17:30:14.239" v="28" actId="478"/>
          <ac:picMkLst>
            <pc:docMk/>
            <pc:sldMk cId="3118991152" sldId="2146846068"/>
            <ac:picMk id="13" creationId="{B89A2ED1-DD4A-F525-A6D3-00914FEE01AE}"/>
          </ac:picMkLst>
        </pc:picChg>
        <pc:picChg chg="add mod">
          <ac:chgData name="Leah Montner Dixon" userId="d5b2ae9e-9213-4442-b7df-4db8cbe51e5d" providerId="ADAL" clId="{03F9B85B-8A9D-42B5-803D-69478226307A}" dt="2024-04-29T17:33:14.030" v="34" actId="1076"/>
          <ac:picMkLst>
            <pc:docMk/>
            <pc:sldMk cId="3118991152" sldId="2146846068"/>
            <ac:picMk id="14" creationId="{7F13565D-00E3-4503-25E1-194909AC147C}"/>
          </ac:picMkLst>
        </pc:picChg>
        <pc:picChg chg="del">
          <ac:chgData name="Leah Montner Dixon" userId="d5b2ae9e-9213-4442-b7df-4db8cbe51e5d" providerId="ADAL" clId="{03F9B85B-8A9D-42B5-803D-69478226307A}" dt="2024-04-29T17:30:09.438" v="23" actId="478"/>
          <ac:picMkLst>
            <pc:docMk/>
            <pc:sldMk cId="3118991152" sldId="2146846068"/>
            <ac:picMk id="15" creationId="{5727B2AF-4F14-9F66-9D9A-06F6957D241A}"/>
          </ac:picMkLst>
        </pc:picChg>
        <pc:picChg chg="del">
          <ac:chgData name="Leah Montner Dixon" userId="d5b2ae9e-9213-4442-b7df-4db8cbe51e5d" providerId="ADAL" clId="{03F9B85B-8A9D-42B5-803D-69478226307A}" dt="2024-04-29T17:30:09.438" v="23" actId="478"/>
          <ac:picMkLst>
            <pc:docMk/>
            <pc:sldMk cId="3118991152" sldId="2146846068"/>
            <ac:picMk id="17" creationId="{B4902944-723C-6607-E8DB-D84F746ED882}"/>
          </ac:picMkLst>
        </pc:picChg>
        <pc:picChg chg="del">
          <ac:chgData name="Leah Montner Dixon" userId="d5b2ae9e-9213-4442-b7df-4db8cbe51e5d" providerId="ADAL" clId="{03F9B85B-8A9D-42B5-803D-69478226307A}" dt="2024-04-29T17:30:09.438" v="23" actId="478"/>
          <ac:picMkLst>
            <pc:docMk/>
            <pc:sldMk cId="3118991152" sldId="2146846068"/>
            <ac:picMk id="19" creationId="{A922A9EE-BCCA-7600-3696-BE8FA86F8655}"/>
          </ac:picMkLst>
        </pc:picChg>
        <pc:picChg chg="del">
          <ac:chgData name="Leah Montner Dixon" userId="d5b2ae9e-9213-4442-b7df-4db8cbe51e5d" providerId="ADAL" clId="{03F9B85B-8A9D-42B5-803D-69478226307A}" dt="2024-04-29T17:30:09.438" v="23" actId="478"/>
          <ac:picMkLst>
            <pc:docMk/>
            <pc:sldMk cId="3118991152" sldId="2146846068"/>
            <ac:picMk id="21" creationId="{A0F03FE5-D0E2-F22C-4D59-48F0A0AD6206}"/>
          </ac:picMkLst>
        </pc:picChg>
        <pc:picChg chg="del">
          <ac:chgData name="Leah Montner Dixon" userId="d5b2ae9e-9213-4442-b7df-4db8cbe51e5d" providerId="ADAL" clId="{03F9B85B-8A9D-42B5-803D-69478226307A}" dt="2024-04-29T17:30:09.438" v="23" actId="478"/>
          <ac:picMkLst>
            <pc:docMk/>
            <pc:sldMk cId="3118991152" sldId="2146846068"/>
            <ac:picMk id="23" creationId="{CD94CF10-2244-0F29-CF33-2F9F9210852D}"/>
          </ac:picMkLst>
        </pc:picChg>
        <pc:picChg chg="del">
          <ac:chgData name="Leah Montner Dixon" userId="d5b2ae9e-9213-4442-b7df-4db8cbe51e5d" providerId="ADAL" clId="{03F9B85B-8A9D-42B5-803D-69478226307A}" dt="2024-04-29T17:30:09.438" v="23" actId="478"/>
          <ac:picMkLst>
            <pc:docMk/>
            <pc:sldMk cId="3118991152" sldId="2146846068"/>
            <ac:picMk id="27" creationId="{491E1E13-EE9E-A828-849F-2B53F6F1FC23}"/>
          </ac:picMkLst>
        </pc:picChg>
        <pc:picChg chg="del">
          <ac:chgData name="Leah Montner Dixon" userId="d5b2ae9e-9213-4442-b7df-4db8cbe51e5d" providerId="ADAL" clId="{03F9B85B-8A9D-42B5-803D-69478226307A}" dt="2024-04-29T17:30:09.438" v="23" actId="478"/>
          <ac:picMkLst>
            <pc:docMk/>
            <pc:sldMk cId="3118991152" sldId="2146846068"/>
            <ac:picMk id="51" creationId="{D86D770B-ACBE-9623-DE35-D65A95733BCA}"/>
          </ac:picMkLst>
        </pc:picChg>
        <pc:picChg chg="del">
          <ac:chgData name="Leah Montner Dixon" userId="d5b2ae9e-9213-4442-b7df-4db8cbe51e5d" providerId="ADAL" clId="{03F9B85B-8A9D-42B5-803D-69478226307A}" dt="2024-04-29T17:30:09.438" v="23" actId="478"/>
          <ac:picMkLst>
            <pc:docMk/>
            <pc:sldMk cId="3118991152" sldId="2146846068"/>
            <ac:picMk id="53" creationId="{C333F6F5-6458-6C3F-72F5-AB4BF35B771C}"/>
          </ac:picMkLst>
        </pc:picChg>
      </pc:sldChg>
      <pc:sldChg chg="del">
        <pc:chgData name="Leah Montner Dixon" userId="d5b2ae9e-9213-4442-b7df-4db8cbe51e5d" providerId="ADAL" clId="{03F9B85B-8A9D-42B5-803D-69478226307A}" dt="2024-04-29T20:44:22.764" v="120" actId="47"/>
        <pc:sldMkLst>
          <pc:docMk/>
          <pc:sldMk cId="390391589" sldId="2146846107"/>
        </pc:sldMkLst>
      </pc:sldChg>
      <pc:sldChg chg="addCm">
        <pc:chgData name="Leah Montner Dixon" userId="d5b2ae9e-9213-4442-b7df-4db8cbe51e5d" providerId="ADAL" clId="{03F9B85B-8A9D-42B5-803D-69478226307A}" dt="2024-04-29T20:43:09.449" v="119"/>
        <pc:sldMkLst>
          <pc:docMk/>
          <pc:sldMk cId="1429291680" sldId="2146846121"/>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03F9B85B-8A9D-42B5-803D-69478226307A}" dt="2024-04-29T20:43:09.449" v="119"/>
              <pc2:cmMkLst xmlns:pc2="http://schemas.microsoft.com/office/powerpoint/2019/9/main/command">
                <pc:docMk/>
                <pc:sldMk cId="1429291680" sldId="2146846121"/>
                <pc2:cmMk id="{EB5A2BBC-3A2B-4EA7-9B2E-7D36FB47A510}"/>
              </pc2:cmMkLst>
            </pc226:cmChg>
          </p:ext>
        </pc:extLst>
      </pc:sldChg>
      <pc:sldChg chg="del">
        <pc:chgData name="Leah Montner Dixon" userId="d5b2ae9e-9213-4442-b7df-4db8cbe51e5d" providerId="ADAL" clId="{03F9B85B-8A9D-42B5-803D-69478226307A}" dt="2024-04-29T17:27:59.917" v="11" actId="47"/>
        <pc:sldMkLst>
          <pc:docMk/>
          <pc:sldMk cId="324490398" sldId="2146846441"/>
        </pc:sldMkLst>
      </pc:sldChg>
      <pc:sldChg chg="del">
        <pc:chgData name="Leah Montner Dixon" userId="d5b2ae9e-9213-4442-b7df-4db8cbe51e5d" providerId="ADAL" clId="{03F9B85B-8A9D-42B5-803D-69478226307A}" dt="2024-04-29T17:27:58.240" v="9" actId="47"/>
        <pc:sldMkLst>
          <pc:docMk/>
          <pc:sldMk cId="3829424977" sldId="2146846442"/>
        </pc:sldMkLst>
      </pc:sldChg>
      <pc:sldChg chg="delSp modSp mod ord">
        <pc:chgData name="Leah Montner Dixon" userId="d5b2ae9e-9213-4442-b7df-4db8cbe51e5d" providerId="ADAL" clId="{03F9B85B-8A9D-42B5-803D-69478226307A}" dt="2024-04-29T17:40:00.265" v="36"/>
        <pc:sldMkLst>
          <pc:docMk/>
          <pc:sldMk cId="135192769" sldId="2146846443"/>
        </pc:sldMkLst>
        <pc:spChg chg="mod">
          <ac:chgData name="Leah Montner Dixon" userId="d5b2ae9e-9213-4442-b7df-4db8cbe51e5d" providerId="ADAL" clId="{03F9B85B-8A9D-42B5-803D-69478226307A}" dt="2024-04-29T17:29:25.282" v="20" actId="20577"/>
          <ac:spMkLst>
            <pc:docMk/>
            <pc:sldMk cId="135192769" sldId="2146846443"/>
            <ac:spMk id="103" creationId="{A4994ED3-A1D7-94CF-B81B-A0DB097AF148}"/>
          </ac:spMkLst>
        </pc:spChg>
        <pc:spChg chg="del">
          <ac:chgData name="Leah Montner Dixon" userId="d5b2ae9e-9213-4442-b7df-4db8cbe51e5d" providerId="ADAL" clId="{03F9B85B-8A9D-42B5-803D-69478226307A}" dt="2024-04-29T17:29:27.225" v="21" actId="478"/>
          <ac:spMkLst>
            <pc:docMk/>
            <pc:sldMk cId="135192769" sldId="2146846443"/>
            <ac:spMk id="170" creationId="{C712BAF5-1E47-9C56-8465-FF0C42AB3DAB}"/>
          </ac:spMkLst>
        </pc:spChg>
        <pc:spChg chg="del">
          <ac:chgData name="Leah Montner Dixon" userId="d5b2ae9e-9213-4442-b7df-4db8cbe51e5d" providerId="ADAL" clId="{03F9B85B-8A9D-42B5-803D-69478226307A}" dt="2024-04-29T17:29:27.225" v="21" actId="478"/>
          <ac:spMkLst>
            <pc:docMk/>
            <pc:sldMk cId="135192769" sldId="2146846443"/>
            <ac:spMk id="171" creationId="{0F1CDA90-602D-DFA0-3AAD-917152563133}"/>
          </ac:spMkLst>
        </pc:spChg>
        <pc:spChg chg="mod">
          <ac:chgData name="Leah Montner Dixon" userId="d5b2ae9e-9213-4442-b7df-4db8cbe51e5d" providerId="ADAL" clId="{03F9B85B-8A9D-42B5-803D-69478226307A}" dt="2024-04-29T17:29:21.350" v="16" actId="20577"/>
          <ac:spMkLst>
            <pc:docMk/>
            <pc:sldMk cId="135192769" sldId="2146846443"/>
            <ac:spMk id="174" creationId="{D5111C60-61B5-4E2C-D0A0-1DE4991C0BE8}"/>
          </ac:spMkLst>
        </pc:spChg>
        <pc:grpChg chg="del">
          <ac:chgData name="Leah Montner Dixon" userId="d5b2ae9e-9213-4442-b7df-4db8cbe51e5d" providerId="ADAL" clId="{03F9B85B-8A9D-42B5-803D-69478226307A}" dt="2024-04-29T17:29:27.225" v="21" actId="478"/>
          <ac:grpSpMkLst>
            <pc:docMk/>
            <pc:sldMk cId="135192769" sldId="2146846443"/>
            <ac:grpSpMk id="7" creationId="{20BA7F7A-891C-62FF-22A1-1D5546CA9307}"/>
          </ac:grpSpMkLst>
        </pc:grpChg>
        <pc:grpChg chg="del">
          <ac:chgData name="Leah Montner Dixon" userId="d5b2ae9e-9213-4442-b7df-4db8cbe51e5d" providerId="ADAL" clId="{03F9B85B-8A9D-42B5-803D-69478226307A}" dt="2024-04-29T17:29:27.225" v="21" actId="478"/>
          <ac:grpSpMkLst>
            <pc:docMk/>
            <pc:sldMk cId="135192769" sldId="2146846443"/>
            <ac:grpSpMk id="152" creationId="{26079CAA-0E12-8A99-F623-82809E505721}"/>
          </ac:grpSpMkLst>
        </pc:grpChg>
        <pc:grpChg chg="del">
          <ac:chgData name="Leah Montner Dixon" userId="d5b2ae9e-9213-4442-b7df-4db8cbe51e5d" providerId="ADAL" clId="{03F9B85B-8A9D-42B5-803D-69478226307A}" dt="2024-04-29T17:29:27.225" v="21" actId="478"/>
          <ac:grpSpMkLst>
            <pc:docMk/>
            <pc:sldMk cId="135192769" sldId="2146846443"/>
            <ac:grpSpMk id="153" creationId="{F07B72B7-3479-E3B2-F1DA-6B63A4C75E59}"/>
          </ac:grpSpMkLst>
        </pc:grpChg>
        <pc:grpChg chg="del">
          <ac:chgData name="Leah Montner Dixon" userId="d5b2ae9e-9213-4442-b7df-4db8cbe51e5d" providerId="ADAL" clId="{03F9B85B-8A9D-42B5-803D-69478226307A}" dt="2024-04-29T17:29:27.225" v="21" actId="478"/>
          <ac:grpSpMkLst>
            <pc:docMk/>
            <pc:sldMk cId="135192769" sldId="2146846443"/>
            <ac:grpSpMk id="159" creationId="{37C92727-47B9-1AF9-46B5-C4FA1D86665F}"/>
          </ac:grpSpMkLst>
        </pc:grpChg>
        <pc:picChg chg="del">
          <ac:chgData name="Leah Montner Dixon" userId="d5b2ae9e-9213-4442-b7df-4db8cbe51e5d" providerId="ADAL" clId="{03F9B85B-8A9D-42B5-803D-69478226307A}" dt="2024-04-29T17:29:28.154" v="22" actId="478"/>
          <ac:picMkLst>
            <pc:docMk/>
            <pc:sldMk cId="135192769" sldId="2146846443"/>
            <ac:picMk id="3" creationId="{B11B9205-3D67-F684-5A91-7805B08DEE2F}"/>
          </ac:picMkLst>
        </pc:picChg>
        <pc:picChg chg="del">
          <ac:chgData name="Leah Montner Dixon" userId="d5b2ae9e-9213-4442-b7df-4db8cbe51e5d" providerId="ADAL" clId="{03F9B85B-8A9D-42B5-803D-69478226307A}" dt="2024-04-29T17:29:27.225" v="21" actId="478"/>
          <ac:picMkLst>
            <pc:docMk/>
            <pc:sldMk cId="135192769" sldId="2146846443"/>
            <ac:picMk id="169" creationId="{E8BEE7F2-6B54-ADF1-2327-275EFBD046B4}"/>
          </ac:picMkLst>
        </pc:picChg>
        <pc:picChg chg="del">
          <ac:chgData name="Leah Montner Dixon" userId="d5b2ae9e-9213-4442-b7df-4db8cbe51e5d" providerId="ADAL" clId="{03F9B85B-8A9D-42B5-803D-69478226307A}" dt="2024-04-29T17:29:27.225" v="21" actId="478"/>
          <ac:picMkLst>
            <pc:docMk/>
            <pc:sldMk cId="135192769" sldId="2146846443"/>
            <ac:picMk id="1038" creationId="{343FAFC6-AD78-4F18-C64C-A9B7FE21A5C1}"/>
          </ac:picMkLst>
        </pc:picChg>
      </pc:sldChg>
      <pc:sldChg chg="new addCm modCm">
        <pc:chgData name="Leah Montner Dixon" userId="d5b2ae9e-9213-4442-b7df-4db8cbe51e5d" providerId="ADAL" clId="{03F9B85B-8A9D-42B5-803D-69478226307A}" dt="2024-04-29T21:28:32.881" v="125"/>
        <pc:sldMkLst>
          <pc:docMk/>
          <pc:sldMk cId="1598182334" sldId="2146846445"/>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03F9B85B-8A9D-42B5-803D-69478226307A}" dt="2024-04-29T21:28:32.881" v="125"/>
              <pc2:cmMkLst xmlns:pc2="http://schemas.microsoft.com/office/powerpoint/2019/9/main/command">
                <pc:docMk/>
                <pc:sldMk cId="1598182334" sldId="2146846445"/>
                <pc2:cmMk id="{14AA6EE5-1BED-4DC2-91FB-3FFAC44C8732}"/>
              </pc2:cmMkLst>
              <pc226:cmRplyChg chg="add">
                <pc226:chgData name="Leah Montner Dixon" userId="d5b2ae9e-9213-4442-b7df-4db8cbe51e5d" providerId="ADAL" clId="{03F9B85B-8A9D-42B5-803D-69478226307A}" dt="2024-04-29T20:40:36.476" v="39"/>
                <pc2:cmRplyMkLst xmlns:pc2="http://schemas.microsoft.com/office/powerpoint/2019/9/main/command">
                  <pc:docMk/>
                  <pc:sldMk cId="1598182334" sldId="2146846445"/>
                  <pc2:cmMk id="{14AA6EE5-1BED-4DC2-91FB-3FFAC44C8732}"/>
                  <pc2:cmRplyMk id="{CE0A1866-B1E9-48F5-A67F-4A3B912EDD62}"/>
                </pc2:cmRplyMkLst>
              </pc226:cmRplyChg>
              <pc226:cmRplyChg chg="add">
                <pc226:chgData name="Leah Montner Dixon" userId="d5b2ae9e-9213-4442-b7df-4db8cbe51e5d" providerId="ADAL" clId="{03F9B85B-8A9D-42B5-803D-69478226307A}" dt="2024-04-29T21:28:32.881" v="125"/>
                <pc2:cmRplyMkLst xmlns:pc2="http://schemas.microsoft.com/office/powerpoint/2019/9/main/command">
                  <pc:docMk/>
                  <pc:sldMk cId="1598182334" sldId="2146846445"/>
                  <pc2:cmMk id="{14AA6EE5-1BED-4DC2-91FB-3FFAC44C8732}"/>
                  <pc2:cmRplyMk id="{F94E0086-585C-4A84-AAD4-C0C431C563F3}"/>
                </pc2:cmRplyMkLst>
              </pc226:cmRplyChg>
            </pc226:cmChg>
          </p:ext>
        </pc:extLst>
      </pc:sldChg>
      <pc:sldMasterChg chg="del delSldLayout">
        <pc:chgData name="Leah Montner Dixon" userId="d5b2ae9e-9213-4442-b7df-4db8cbe51e5d" providerId="ADAL" clId="{03F9B85B-8A9D-42B5-803D-69478226307A}" dt="2024-04-29T17:27:59.264" v="10" actId="47"/>
        <pc:sldMasterMkLst>
          <pc:docMk/>
          <pc:sldMasterMk cId="4117775820" sldId="2147483911"/>
        </pc:sldMasterMkLst>
        <pc:sldLayoutChg chg="del">
          <pc:chgData name="Leah Montner Dixon" userId="d5b2ae9e-9213-4442-b7df-4db8cbe51e5d" providerId="ADAL" clId="{03F9B85B-8A9D-42B5-803D-69478226307A}" dt="2024-04-29T17:27:59.264" v="10" actId="47"/>
          <pc:sldLayoutMkLst>
            <pc:docMk/>
            <pc:sldMasterMk cId="4117775820" sldId="2147483911"/>
            <pc:sldLayoutMk cId="4140412311" sldId="2147483912"/>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1691559905" sldId="2147483913"/>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3965528479" sldId="2147483914"/>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2909315585" sldId="2147483915"/>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3902333806" sldId="2147483916"/>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2747790596" sldId="2147483917"/>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415848404" sldId="2147483918"/>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4269289103" sldId="2147483919"/>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1469681828" sldId="2147483920"/>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511240522" sldId="2147483921"/>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1628690972" sldId="2147483922"/>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2237359236" sldId="2147483923"/>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282143224" sldId="2147483924"/>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2764008882" sldId="2147483925"/>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1465620531" sldId="2147483926"/>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3235918369" sldId="2147483927"/>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1567902401" sldId="2147483928"/>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3412764178" sldId="2147483929"/>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3227552028" sldId="2147483930"/>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2511513603" sldId="2147483931"/>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961342612" sldId="2147483932"/>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2581506922" sldId="2147483933"/>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2366244458" sldId="2147483934"/>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3890524569" sldId="2147483935"/>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1621132418" sldId="2147483941"/>
          </pc:sldLayoutMkLst>
        </pc:sldLayoutChg>
        <pc:sldLayoutChg chg="del">
          <pc:chgData name="Leah Montner Dixon" userId="d5b2ae9e-9213-4442-b7df-4db8cbe51e5d" providerId="ADAL" clId="{03F9B85B-8A9D-42B5-803D-69478226307A}" dt="2024-04-29T17:27:59.264" v="10" actId="47"/>
          <pc:sldLayoutMkLst>
            <pc:docMk/>
            <pc:sldMasterMk cId="4117775820" sldId="2147483911"/>
            <pc:sldLayoutMk cId="3297570702" sldId="214748394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4029282" cy="351957"/>
          </a:xfrm>
          <a:prstGeom prst="rect">
            <a:avLst/>
          </a:prstGeom>
        </p:spPr>
        <p:txBody>
          <a:bodyPr vert="horz" lIns="91411" tIns="45708" rIns="91411" bIns="45708" rtlCol="0"/>
          <a:lstStyle>
            <a:lvl1pPr algn="l">
              <a:defRPr sz="1200"/>
            </a:lvl1pPr>
          </a:lstStyle>
          <a:p>
            <a:endParaRPr lang="en-US"/>
          </a:p>
        </p:txBody>
      </p:sp>
      <p:sp>
        <p:nvSpPr>
          <p:cNvPr id="3" name="Date Placeholder 2"/>
          <p:cNvSpPr>
            <a:spLocks noGrp="1"/>
          </p:cNvSpPr>
          <p:nvPr>
            <p:ph type="dt" sz="quarter" idx="1"/>
          </p:nvPr>
        </p:nvSpPr>
        <p:spPr>
          <a:xfrm>
            <a:off x="5265018" y="1"/>
            <a:ext cx="4029282" cy="351957"/>
          </a:xfrm>
          <a:prstGeom prst="rect">
            <a:avLst/>
          </a:prstGeom>
        </p:spPr>
        <p:txBody>
          <a:bodyPr vert="horz" lIns="91411" tIns="45708" rIns="91411" bIns="45708" rtlCol="0"/>
          <a:lstStyle>
            <a:lvl1pPr algn="r">
              <a:defRPr sz="1200"/>
            </a:lvl1pPr>
          </a:lstStyle>
          <a:p>
            <a:fld id="{B8EDD1C0-EC47-4790-8001-5EE49C404175}" type="datetimeFigureOut">
              <a:rPr lang="en-US" smtClean="0"/>
              <a:t>5/1/2024</a:t>
            </a:fld>
            <a:endParaRPr lang="en-US"/>
          </a:p>
        </p:txBody>
      </p:sp>
      <p:sp>
        <p:nvSpPr>
          <p:cNvPr id="4" name="Footer Placeholder 3"/>
          <p:cNvSpPr>
            <a:spLocks noGrp="1"/>
          </p:cNvSpPr>
          <p:nvPr>
            <p:ph type="ftr" sz="quarter" idx="2"/>
          </p:nvPr>
        </p:nvSpPr>
        <p:spPr>
          <a:xfrm>
            <a:off x="7" y="6658445"/>
            <a:ext cx="4029282" cy="351957"/>
          </a:xfrm>
          <a:prstGeom prst="rect">
            <a:avLst/>
          </a:prstGeom>
        </p:spPr>
        <p:txBody>
          <a:bodyPr vert="horz" lIns="91411" tIns="45708" rIns="91411"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5265018" y="6658445"/>
            <a:ext cx="4029282" cy="351957"/>
          </a:xfrm>
          <a:prstGeom prst="rect">
            <a:avLst/>
          </a:prstGeom>
        </p:spPr>
        <p:txBody>
          <a:bodyPr vert="horz" lIns="91411" tIns="45708" rIns="91411" bIns="45708" rtlCol="0" anchor="b"/>
          <a:lstStyle>
            <a:lvl1pPr algn="r">
              <a:defRPr sz="1200"/>
            </a:lvl1pPr>
          </a:lstStyle>
          <a:p>
            <a:fld id="{5EBB9B6F-A14B-4313-BDF5-C2BBED1E38E4}" type="slidenum">
              <a:rPr lang="en-US" smtClean="0"/>
              <a:t>‹#›</a:t>
            </a:fld>
            <a:endParaRPr lang="en-US"/>
          </a:p>
        </p:txBody>
      </p:sp>
    </p:spTree>
    <p:extLst>
      <p:ext uri="{BB962C8B-B14F-4D97-AF65-F5344CB8AC3E}">
        <p14:creationId xmlns:p14="http://schemas.microsoft.com/office/powerpoint/2010/main" val="137091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0520"/>
          </a:xfrm>
          <a:prstGeom prst="rect">
            <a:avLst/>
          </a:prstGeom>
        </p:spPr>
        <p:txBody>
          <a:bodyPr vert="horz" lIns="93150" tIns="46574" rIns="93150" bIns="46574" rtlCol="0"/>
          <a:lstStyle>
            <a:lvl1pPr algn="l">
              <a:defRPr sz="1200"/>
            </a:lvl1pPr>
          </a:lstStyle>
          <a:p>
            <a:endParaRPr lang="en-US"/>
          </a:p>
        </p:txBody>
      </p:sp>
      <p:sp>
        <p:nvSpPr>
          <p:cNvPr id="3" name="Date Placeholder 2"/>
          <p:cNvSpPr>
            <a:spLocks noGrp="1"/>
          </p:cNvSpPr>
          <p:nvPr>
            <p:ph type="dt" idx="1"/>
          </p:nvPr>
        </p:nvSpPr>
        <p:spPr>
          <a:xfrm>
            <a:off x="5265814" y="1"/>
            <a:ext cx="4028440" cy="350520"/>
          </a:xfrm>
          <a:prstGeom prst="rect">
            <a:avLst/>
          </a:prstGeom>
        </p:spPr>
        <p:txBody>
          <a:bodyPr vert="horz" lIns="93150" tIns="46574" rIns="93150" bIns="46574" rtlCol="0"/>
          <a:lstStyle>
            <a:lvl1pPr algn="r">
              <a:defRPr sz="1200"/>
            </a:lvl1pPr>
          </a:lstStyle>
          <a:p>
            <a:fld id="{A7651852-C66B-CF4A-BBB4-7314DD084C77}" type="datetimeFigureOut">
              <a:rPr lang="en-US" smtClean="0"/>
              <a:t>5/1/2024</a:t>
            </a:fld>
            <a:endParaRPr lang="en-US"/>
          </a:p>
        </p:txBody>
      </p:sp>
      <p:sp>
        <p:nvSpPr>
          <p:cNvPr id="4" name="Slide Image Placeholder 3"/>
          <p:cNvSpPr>
            <a:spLocks noGrp="1" noRot="1" noChangeAspect="1"/>
          </p:cNvSpPr>
          <p:nvPr>
            <p:ph type="sldImg" idx="2"/>
          </p:nvPr>
        </p:nvSpPr>
        <p:spPr>
          <a:xfrm>
            <a:off x="2317750" y="525463"/>
            <a:ext cx="4660900" cy="2628900"/>
          </a:xfrm>
          <a:prstGeom prst="rect">
            <a:avLst/>
          </a:prstGeom>
          <a:noFill/>
          <a:ln w="12700">
            <a:solidFill>
              <a:prstClr val="black"/>
            </a:solidFill>
          </a:ln>
        </p:spPr>
        <p:txBody>
          <a:bodyPr vert="horz" lIns="93150" tIns="46574" rIns="93150" bIns="46574" rtlCol="0" anchor="ctr"/>
          <a:lstStyle/>
          <a:p>
            <a:endParaRPr lang="en-US"/>
          </a:p>
        </p:txBody>
      </p:sp>
      <p:sp>
        <p:nvSpPr>
          <p:cNvPr id="5" name="Notes Placeholder 4"/>
          <p:cNvSpPr>
            <a:spLocks noGrp="1"/>
          </p:cNvSpPr>
          <p:nvPr>
            <p:ph type="body" sz="quarter" idx="3"/>
          </p:nvPr>
        </p:nvSpPr>
        <p:spPr>
          <a:xfrm>
            <a:off x="929641" y="3329943"/>
            <a:ext cx="7437120" cy="3154680"/>
          </a:xfrm>
          <a:prstGeom prst="rect">
            <a:avLst/>
          </a:prstGeom>
        </p:spPr>
        <p:txBody>
          <a:bodyPr vert="horz" lIns="93150" tIns="46574" rIns="93150"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7"/>
            <a:ext cx="4028440" cy="350520"/>
          </a:xfrm>
          <a:prstGeom prst="rect">
            <a:avLst/>
          </a:prstGeom>
        </p:spPr>
        <p:txBody>
          <a:bodyPr vert="horz" lIns="93150" tIns="46574" rIns="93150" bIns="46574" rtlCol="0" anchor="b"/>
          <a:lstStyle>
            <a:lvl1pPr algn="l">
              <a:defRPr sz="1200"/>
            </a:lvl1pPr>
          </a:lstStyle>
          <a:p>
            <a:endParaRPr lang="en-US"/>
          </a:p>
        </p:txBody>
      </p:sp>
      <p:sp>
        <p:nvSpPr>
          <p:cNvPr id="7" name="Slide Number Placeholder 6"/>
          <p:cNvSpPr>
            <a:spLocks noGrp="1"/>
          </p:cNvSpPr>
          <p:nvPr>
            <p:ph type="sldNum" sz="quarter" idx="5"/>
          </p:nvPr>
        </p:nvSpPr>
        <p:spPr>
          <a:xfrm>
            <a:off x="5265814" y="6658667"/>
            <a:ext cx="4028440" cy="350520"/>
          </a:xfrm>
          <a:prstGeom prst="rect">
            <a:avLst/>
          </a:prstGeom>
        </p:spPr>
        <p:txBody>
          <a:bodyPr vert="horz" lIns="93150" tIns="46574" rIns="93150" bIns="46574" rtlCol="0" anchor="b"/>
          <a:lstStyle>
            <a:lvl1pPr algn="r">
              <a:defRPr sz="1200"/>
            </a:lvl1pPr>
          </a:lstStyle>
          <a:p>
            <a:fld id="{03E44481-CC7E-F441-937B-548163903822}" type="slidenum">
              <a:rPr lang="en-US" smtClean="0"/>
              <a:t>‹#›</a:t>
            </a:fld>
            <a:endParaRPr lang="en-US"/>
          </a:p>
        </p:txBody>
      </p:sp>
    </p:spTree>
    <p:extLst>
      <p:ext uri="{BB962C8B-B14F-4D97-AF65-F5344CB8AC3E}">
        <p14:creationId xmlns:p14="http://schemas.microsoft.com/office/powerpoint/2010/main" val="4148189635"/>
      </p:ext>
    </p:extLst>
  </p:cSld>
  <p:clrMap bg1="lt1" tx1="dk1" bg2="lt2" tx2="dk2" accent1="accent1" accent2="accent2" accent3="accent3" accent4="accent4" accent5="accent5" accent6="accent6" hlink="hlink" folHlink="folHlink"/>
  <p:notesStyle>
    <a:lvl1pPr marL="0" algn="l" defTabSz="228234" rtl="0" eaLnBrk="1" latinLnBrk="0" hangingPunct="1">
      <a:defRPr sz="599" kern="1200">
        <a:solidFill>
          <a:schemeClr val="tx1"/>
        </a:solidFill>
        <a:latin typeface="+mn-lt"/>
        <a:ea typeface="+mn-ea"/>
        <a:cs typeface="+mn-cs"/>
      </a:defRPr>
    </a:lvl1pPr>
    <a:lvl2pPr marL="228234" algn="l" defTabSz="228234" rtl="0" eaLnBrk="1" latinLnBrk="0" hangingPunct="1">
      <a:defRPr sz="599" kern="1200">
        <a:solidFill>
          <a:schemeClr val="tx1"/>
        </a:solidFill>
        <a:latin typeface="+mn-lt"/>
        <a:ea typeface="+mn-ea"/>
        <a:cs typeface="+mn-cs"/>
      </a:defRPr>
    </a:lvl2pPr>
    <a:lvl3pPr marL="456468" algn="l" defTabSz="228234" rtl="0" eaLnBrk="1" latinLnBrk="0" hangingPunct="1">
      <a:defRPr sz="599" kern="1200">
        <a:solidFill>
          <a:schemeClr val="tx1"/>
        </a:solidFill>
        <a:latin typeface="+mn-lt"/>
        <a:ea typeface="+mn-ea"/>
        <a:cs typeface="+mn-cs"/>
      </a:defRPr>
    </a:lvl3pPr>
    <a:lvl4pPr marL="684703" algn="l" defTabSz="228234" rtl="0" eaLnBrk="1" latinLnBrk="0" hangingPunct="1">
      <a:defRPr sz="599" kern="1200">
        <a:solidFill>
          <a:schemeClr val="tx1"/>
        </a:solidFill>
        <a:latin typeface="+mn-lt"/>
        <a:ea typeface="+mn-ea"/>
        <a:cs typeface="+mn-cs"/>
      </a:defRPr>
    </a:lvl4pPr>
    <a:lvl5pPr marL="912937" algn="l" defTabSz="228234" rtl="0" eaLnBrk="1" latinLnBrk="0" hangingPunct="1">
      <a:defRPr sz="599" kern="1200">
        <a:solidFill>
          <a:schemeClr val="tx1"/>
        </a:solidFill>
        <a:latin typeface="+mn-lt"/>
        <a:ea typeface="+mn-ea"/>
        <a:cs typeface="+mn-cs"/>
      </a:defRPr>
    </a:lvl5pPr>
    <a:lvl6pPr marL="1141171" algn="l" defTabSz="228234" rtl="0" eaLnBrk="1" latinLnBrk="0" hangingPunct="1">
      <a:defRPr sz="599" kern="1200">
        <a:solidFill>
          <a:schemeClr val="tx1"/>
        </a:solidFill>
        <a:latin typeface="+mn-lt"/>
        <a:ea typeface="+mn-ea"/>
        <a:cs typeface="+mn-cs"/>
      </a:defRPr>
    </a:lvl6pPr>
    <a:lvl7pPr marL="1369405" algn="l" defTabSz="228234" rtl="0" eaLnBrk="1" latinLnBrk="0" hangingPunct="1">
      <a:defRPr sz="599" kern="1200">
        <a:solidFill>
          <a:schemeClr val="tx1"/>
        </a:solidFill>
        <a:latin typeface="+mn-lt"/>
        <a:ea typeface="+mn-ea"/>
        <a:cs typeface="+mn-cs"/>
      </a:defRPr>
    </a:lvl7pPr>
    <a:lvl8pPr marL="1597640" algn="l" defTabSz="228234" rtl="0" eaLnBrk="1" latinLnBrk="0" hangingPunct="1">
      <a:defRPr sz="599" kern="1200">
        <a:solidFill>
          <a:schemeClr val="tx1"/>
        </a:solidFill>
        <a:latin typeface="+mn-lt"/>
        <a:ea typeface="+mn-ea"/>
        <a:cs typeface="+mn-cs"/>
      </a:defRPr>
    </a:lvl8pPr>
    <a:lvl9pPr marL="1825874" algn="l" defTabSz="228234" rtl="0" eaLnBrk="1" latinLnBrk="0" hangingPunct="1">
      <a:defRPr sz="5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B8C6-F51B-48B6-9D96-D32C28449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30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11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09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0" y="525463"/>
            <a:ext cx="46609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58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016" y="460184"/>
            <a:ext cx="11711400" cy="1283951"/>
          </a:xfrm>
          <a:prstGeom prst="rect">
            <a:avLst/>
          </a:prstGeom>
        </p:spPr>
        <p:txBody>
          <a:bodyPr lIns="90964" tIns="45482" rIns="90964" bIns="45482"/>
          <a:lstStyle>
            <a:lvl1pPr algn="ctr">
              <a:lnSpc>
                <a:spcPts val="2759"/>
              </a:lnSpc>
              <a:defRPr sz="2593"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93" y="1806854"/>
            <a:ext cx="11711400" cy="368686"/>
          </a:xfrm>
          <a:prstGeom prst="rect">
            <a:avLst/>
          </a:prstGeom>
        </p:spPr>
        <p:txBody>
          <a:bodyPr vert="horz" lIns="90964" tIns="45482" rIns="90964" bIns="45482"/>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99"/>
            <a:ext cx="7398451" cy="236537"/>
          </a:xfrm>
          <a:prstGeom prst="rect">
            <a:avLst/>
          </a:prstGeom>
        </p:spPr>
        <p:txBody>
          <a:bodyPr vert="horz" lIns="90964" tIns="45482" rIns="90964" bIns="45482"/>
          <a:lstStyle>
            <a:lvl1pPr marL="0" indent="0">
              <a:buNone/>
              <a:defRPr sz="898"/>
            </a:lvl1pPr>
            <a:lvl2pPr marL="453751" indent="0">
              <a:buNone/>
              <a:defRPr/>
            </a:lvl2pPr>
            <a:lvl3pPr marL="907469" indent="0">
              <a:buNone/>
              <a:defRPr/>
            </a:lvl3pPr>
            <a:lvl4pPr marL="1361210" indent="0">
              <a:buNone/>
              <a:defRPr/>
            </a:lvl4pPr>
            <a:lvl5pPr marL="1814946" indent="0">
              <a:buNone/>
              <a:defRPr/>
            </a:lvl5pPr>
          </a:lstStyle>
          <a:p>
            <a:r>
              <a:rPr lang="en-US" sz="798"/>
              <a:t>Source: Insert Source Line Text  </a:t>
            </a:r>
          </a:p>
        </p:txBody>
      </p:sp>
      <p:sp>
        <p:nvSpPr>
          <p:cNvPr id="6"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362616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981" y="460183"/>
            <a:ext cx="11711401"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58" y="1806854"/>
            <a:ext cx="11711401"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7" y="6621464"/>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7" name="Text Placeholder 6"/>
          <p:cNvSpPr>
            <a:spLocks noGrp="1"/>
          </p:cNvSpPr>
          <p:nvPr>
            <p:ph type="body" sz="quarter" idx="15" hasCustomPrompt="1"/>
          </p:nvPr>
        </p:nvSpPr>
        <p:spPr>
          <a:xfrm>
            <a:off x="437771"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Tree>
    <p:extLst>
      <p:ext uri="{BB962C8B-B14F-4D97-AF65-F5344CB8AC3E}">
        <p14:creationId xmlns:p14="http://schemas.microsoft.com/office/powerpoint/2010/main" val="85675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4981" y="460183"/>
            <a:ext cx="11711401"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58" y="1806854"/>
            <a:ext cx="11711401"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7" y="6621464"/>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6" name="Text Placeholder 6"/>
          <p:cNvSpPr>
            <a:spLocks noGrp="1"/>
          </p:cNvSpPr>
          <p:nvPr>
            <p:ph type="body" sz="quarter" idx="15" hasCustomPrompt="1"/>
          </p:nvPr>
        </p:nvSpPr>
        <p:spPr>
          <a:xfrm>
            <a:off x="437771"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a:lstStyle>
            <a:lvl1pPr marL="0" indent="0" algn="ctr" defTabSz="228051" fontAlgn="base">
              <a:lnSpc>
                <a:spcPts val="2294"/>
              </a:lnSpc>
              <a:spcBef>
                <a:spcPct val="0"/>
              </a:spcBef>
              <a:spcAft>
                <a:spcPct val="0"/>
              </a:spcAft>
              <a:buFontTx/>
              <a:buNone/>
              <a:defRPr sz="1097"/>
            </a:lvl1pPr>
            <a:lvl5pPr marL="1824411"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417541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7"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Tree>
    <p:extLst>
      <p:ext uri="{BB962C8B-B14F-4D97-AF65-F5344CB8AC3E}">
        <p14:creationId xmlns:p14="http://schemas.microsoft.com/office/powerpoint/2010/main" val="261813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6"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a:lstStyle>
            <a:lvl1pPr marL="0" indent="0" algn="ctr" defTabSz="228051" fontAlgn="base">
              <a:lnSpc>
                <a:spcPts val="2294"/>
              </a:lnSpc>
              <a:spcBef>
                <a:spcPct val="0"/>
              </a:spcBef>
              <a:spcAft>
                <a:spcPct val="0"/>
              </a:spcAft>
              <a:buFontTx/>
              <a:buNone/>
              <a:defRPr sz="1097"/>
            </a:lvl1pPr>
            <a:lvl5pPr marL="1824411"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06693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12652" y="2788256"/>
            <a:ext cx="6857349" cy="1286933"/>
          </a:xfrm>
          <a:prstGeom prst="rect">
            <a:avLst/>
          </a:prstGeom>
        </p:spPr>
        <p:txBody>
          <a:bodyPr vert="horz" lIns="0" tIns="0" rIns="0" bIns="0"/>
          <a:lstStyle>
            <a:lvl1pPr marL="0" indent="0">
              <a:lnSpc>
                <a:spcPts val="4489"/>
              </a:lnSpc>
              <a:spcBef>
                <a:spcPts val="0"/>
              </a:spcBef>
              <a:buFontTx/>
              <a:buNone/>
              <a:defRPr sz="5487" b="1" cap="none"/>
            </a:lvl1pPr>
            <a:lvl2pPr marL="456103" indent="0">
              <a:lnSpc>
                <a:spcPts val="4489"/>
              </a:lnSpc>
              <a:spcBef>
                <a:spcPts val="0"/>
              </a:spcBef>
              <a:buFontTx/>
              <a:buNone/>
              <a:defRPr sz="5487" cap="all"/>
            </a:lvl2pPr>
            <a:lvl3pPr marL="912205" indent="0">
              <a:lnSpc>
                <a:spcPts val="4489"/>
              </a:lnSpc>
              <a:spcBef>
                <a:spcPts val="0"/>
              </a:spcBef>
              <a:buFontTx/>
              <a:buNone/>
              <a:defRPr sz="5487" cap="all"/>
            </a:lvl3pPr>
            <a:lvl4pPr marL="1368308" indent="0">
              <a:lnSpc>
                <a:spcPts val="4489"/>
              </a:lnSpc>
              <a:spcBef>
                <a:spcPts val="0"/>
              </a:spcBef>
              <a:buFontTx/>
              <a:buNone/>
              <a:defRPr sz="5487" cap="all"/>
            </a:lvl4pPr>
            <a:lvl5pPr marL="1824411" indent="0">
              <a:lnSpc>
                <a:spcPts val="4489"/>
              </a:lnSpc>
              <a:spcBef>
                <a:spcPts val="0"/>
              </a:spcBef>
              <a:buFontTx/>
              <a:buNone/>
              <a:defRPr sz="5487" cap="all"/>
            </a:lvl5pPr>
          </a:lstStyle>
          <a:p>
            <a:pPr lvl="0"/>
            <a:r>
              <a:rPr lang="en-US"/>
              <a:t>Insert Report Title Here</a:t>
            </a:r>
          </a:p>
        </p:txBody>
      </p:sp>
      <p:sp>
        <p:nvSpPr>
          <p:cNvPr id="7" name="Text Placeholder 6"/>
          <p:cNvSpPr>
            <a:spLocks noGrp="1"/>
          </p:cNvSpPr>
          <p:nvPr>
            <p:ph type="body" sz="quarter" idx="11" hasCustomPrompt="1"/>
          </p:nvPr>
        </p:nvSpPr>
        <p:spPr>
          <a:xfrm>
            <a:off x="3472159" y="3960348"/>
            <a:ext cx="8261763" cy="1585314"/>
          </a:xfrm>
          <a:prstGeom prst="rect">
            <a:avLst/>
          </a:prstGeom>
        </p:spPr>
        <p:txBody>
          <a:bodyPr vert="horz" lIns="0" tIns="0" rIns="0" bIns="0"/>
          <a:lstStyle>
            <a:lvl1pPr marL="0" indent="0">
              <a:spcBef>
                <a:spcPts val="0"/>
              </a:spcBef>
              <a:buFontTx/>
              <a:buNone/>
              <a:defRPr sz="3192" b="1" cap="none" baseline="0">
                <a:solidFill>
                  <a:srgbClr val="508ABA"/>
                </a:solidFill>
              </a:defRPr>
            </a:lvl1pPr>
            <a:lvl2pPr marL="456103" indent="0">
              <a:buFontTx/>
              <a:buNone/>
              <a:defRPr/>
            </a:lvl2pPr>
            <a:lvl3pPr marL="912205" indent="0">
              <a:buFontTx/>
              <a:buNone/>
              <a:defRPr/>
            </a:lvl3pPr>
            <a:lvl4pPr marL="1368308" indent="0">
              <a:buFontTx/>
              <a:buNone/>
              <a:defRPr/>
            </a:lvl4pPr>
            <a:lvl5pPr marL="1824411" indent="0">
              <a:buFontTx/>
              <a:buNone/>
              <a:defRPr/>
            </a:lvl5pPr>
          </a:lstStyle>
          <a:p>
            <a:r>
              <a:rPr lang="en-US" sz="2594">
                <a:latin typeface="+mn-lt"/>
                <a:cs typeface="Trebuchet MS"/>
              </a:rPr>
              <a:t>Insert Subhead Text Here</a:t>
            </a:r>
          </a:p>
        </p:txBody>
      </p:sp>
    </p:spTree>
    <p:extLst>
      <p:ext uri="{BB962C8B-B14F-4D97-AF65-F5344CB8AC3E}">
        <p14:creationId xmlns:p14="http://schemas.microsoft.com/office/powerpoint/2010/main" val="215816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03031" y="5002207"/>
            <a:ext cx="7229543" cy="1517126"/>
          </a:xfrm>
          <a:prstGeom prst="rect">
            <a:avLst/>
          </a:prstGeom>
        </p:spPr>
        <p:txBody>
          <a:bodyPr anchor="t" anchorCtr="0">
            <a:noAutofit/>
          </a:bodyPr>
          <a:lstStyle>
            <a:lvl1pPr algn="l">
              <a:lnSpc>
                <a:spcPts val="3791"/>
              </a:lnSpc>
              <a:defRPr sz="3591"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33419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981" y="460183"/>
            <a:ext cx="11711401"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58" y="1806854"/>
            <a:ext cx="11711401"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7" y="6621464"/>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7" name="Text Placeholder 6"/>
          <p:cNvSpPr>
            <a:spLocks noGrp="1"/>
          </p:cNvSpPr>
          <p:nvPr>
            <p:ph type="body" sz="quarter" idx="15" hasCustomPrompt="1"/>
          </p:nvPr>
        </p:nvSpPr>
        <p:spPr>
          <a:xfrm>
            <a:off x="437771"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Tree>
    <p:extLst>
      <p:ext uri="{BB962C8B-B14F-4D97-AF65-F5344CB8AC3E}">
        <p14:creationId xmlns:p14="http://schemas.microsoft.com/office/powerpoint/2010/main" val="184264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4981" y="460183"/>
            <a:ext cx="11711401"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58" y="1806854"/>
            <a:ext cx="11711401"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7" y="6621464"/>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6" name="Text Placeholder 6"/>
          <p:cNvSpPr>
            <a:spLocks noGrp="1"/>
          </p:cNvSpPr>
          <p:nvPr>
            <p:ph type="body" sz="quarter" idx="15" hasCustomPrompt="1"/>
          </p:nvPr>
        </p:nvSpPr>
        <p:spPr>
          <a:xfrm>
            <a:off x="437771"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a:lstStyle>
            <a:lvl1pPr marL="0" indent="0" algn="ctr" defTabSz="228051" fontAlgn="base">
              <a:lnSpc>
                <a:spcPts val="2294"/>
              </a:lnSpc>
              <a:spcBef>
                <a:spcPct val="0"/>
              </a:spcBef>
              <a:spcAft>
                <a:spcPct val="0"/>
              </a:spcAft>
              <a:buFontTx/>
              <a:buNone/>
              <a:defRPr sz="1097"/>
            </a:lvl1pPr>
            <a:lvl5pPr marL="1824411"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079020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03030" y="5002207"/>
            <a:ext cx="7229544" cy="1517126"/>
          </a:xfrm>
          <a:prstGeom prst="rect">
            <a:avLst/>
          </a:prstGeom>
        </p:spPr>
        <p:txBody>
          <a:bodyPr anchor="t" anchorCtr="0">
            <a:noAutofit/>
          </a:bodyPr>
          <a:lstStyle>
            <a:lvl1pPr algn="l">
              <a:lnSpc>
                <a:spcPts val="3791"/>
              </a:lnSpc>
              <a:defRPr sz="3591"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252166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092" y="1600201"/>
            <a:ext cx="10945654"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1430F60-B2A5-4C6E-8F21-A235B545F79A}" type="slidenum">
              <a:rPr lang="en-US" smtClean="0"/>
              <a:pPr/>
              <a:t>‹#›</a:t>
            </a:fld>
            <a:endParaRPr lang="en-US"/>
          </a:p>
        </p:txBody>
      </p:sp>
    </p:spTree>
    <p:extLst>
      <p:ext uri="{BB962C8B-B14F-4D97-AF65-F5344CB8AC3E}">
        <p14:creationId xmlns:p14="http://schemas.microsoft.com/office/powerpoint/2010/main" val="150135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016" y="460184"/>
            <a:ext cx="11711400" cy="1283951"/>
          </a:xfrm>
          <a:prstGeom prst="rect">
            <a:avLst/>
          </a:prstGeom>
        </p:spPr>
        <p:txBody>
          <a:bodyPr lIns="90964" tIns="45482" rIns="90964" bIns="45482"/>
          <a:lstStyle>
            <a:lvl1pPr algn="ctr">
              <a:lnSpc>
                <a:spcPts val="2759"/>
              </a:lnSpc>
              <a:defRPr sz="2593"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93" y="1806854"/>
            <a:ext cx="11711400" cy="368686"/>
          </a:xfrm>
          <a:prstGeom prst="rect">
            <a:avLst/>
          </a:prstGeom>
        </p:spPr>
        <p:txBody>
          <a:bodyPr vert="horz" lIns="90964" tIns="45482" rIns="90964" bIns="45482"/>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99"/>
            <a:ext cx="7398451" cy="236537"/>
          </a:xfrm>
          <a:prstGeom prst="rect">
            <a:avLst/>
          </a:prstGeom>
        </p:spPr>
        <p:txBody>
          <a:bodyPr vert="horz" lIns="90964" tIns="45482" rIns="90964" bIns="45482"/>
          <a:lstStyle>
            <a:lvl1pPr marL="0" indent="0">
              <a:buNone/>
              <a:defRPr sz="898"/>
            </a:lvl1pPr>
            <a:lvl2pPr marL="453751" indent="0">
              <a:buNone/>
              <a:defRPr/>
            </a:lvl2pPr>
            <a:lvl3pPr marL="907469" indent="0">
              <a:buNone/>
              <a:defRPr/>
            </a:lvl3pPr>
            <a:lvl4pPr marL="1361210" indent="0">
              <a:buNone/>
              <a:defRPr/>
            </a:lvl4pPr>
            <a:lvl5pPr marL="1814946" indent="0">
              <a:buNone/>
              <a:defRPr/>
            </a:lvl5pPr>
          </a:lstStyle>
          <a:p>
            <a:r>
              <a:rPr lang="en-US" sz="798"/>
              <a:t>Source: Insert Source Line Text  </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lIns="90964" tIns="45482" rIns="90964" bIns="45482"/>
          <a:lstStyle>
            <a:lvl1pPr marL="0" indent="0" algn="ctr" defTabSz="228051" fontAlgn="base">
              <a:lnSpc>
                <a:spcPts val="2294"/>
              </a:lnSpc>
              <a:spcBef>
                <a:spcPct val="0"/>
              </a:spcBef>
              <a:spcAft>
                <a:spcPct val="0"/>
              </a:spcAft>
              <a:buFontTx/>
              <a:buNone/>
              <a:defRPr sz="1097"/>
            </a:lvl1pPr>
            <a:lvl5pPr marL="1814946"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
        <p:nvSpPr>
          <p:cNvPr id="6"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909517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12652" y="2788255"/>
            <a:ext cx="6857349" cy="1286933"/>
          </a:xfrm>
          <a:prstGeom prst="rect">
            <a:avLst/>
          </a:prstGeom>
        </p:spPr>
        <p:txBody>
          <a:bodyPr vert="horz" lIns="0" tIns="0" rIns="0" bIns="0"/>
          <a:lstStyle>
            <a:lvl1pPr marL="0" indent="0">
              <a:lnSpc>
                <a:spcPts val="4489"/>
              </a:lnSpc>
              <a:spcBef>
                <a:spcPts val="0"/>
              </a:spcBef>
              <a:buFontTx/>
              <a:buNone/>
              <a:defRPr sz="5487" b="1" cap="none"/>
            </a:lvl1pPr>
            <a:lvl2pPr marL="456103" indent="0">
              <a:lnSpc>
                <a:spcPts val="4489"/>
              </a:lnSpc>
              <a:spcBef>
                <a:spcPts val="0"/>
              </a:spcBef>
              <a:buFontTx/>
              <a:buNone/>
              <a:defRPr sz="5487" cap="all"/>
            </a:lvl2pPr>
            <a:lvl3pPr marL="912205" indent="0">
              <a:lnSpc>
                <a:spcPts val="4489"/>
              </a:lnSpc>
              <a:spcBef>
                <a:spcPts val="0"/>
              </a:spcBef>
              <a:buFontTx/>
              <a:buNone/>
              <a:defRPr sz="5487" cap="all"/>
            </a:lvl3pPr>
            <a:lvl4pPr marL="1368308" indent="0">
              <a:lnSpc>
                <a:spcPts val="4489"/>
              </a:lnSpc>
              <a:spcBef>
                <a:spcPts val="0"/>
              </a:spcBef>
              <a:buFontTx/>
              <a:buNone/>
              <a:defRPr sz="5487" cap="all"/>
            </a:lvl4pPr>
            <a:lvl5pPr marL="1824411" indent="0">
              <a:lnSpc>
                <a:spcPts val="4489"/>
              </a:lnSpc>
              <a:spcBef>
                <a:spcPts val="0"/>
              </a:spcBef>
              <a:buFontTx/>
              <a:buNone/>
              <a:defRPr sz="5487" cap="all"/>
            </a:lvl5pPr>
          </a:lstStyle>
          <a:p>
            <a:pPr lvl="0"/>
            <a:r>
              <a:rPr lang="en-US"/>
              <a:t>Insert Report Title Here</a:t>
            </a:r>
          </a:p>
        </p:txBody>
      </p:sp>
      <p:sp>
        <p:nvSpPr>
          <p:cNvPr id="7" name="Text Placeholder 6"/>
          <p:cNvSpPr>
            <a:spLocks noGrp="1"/>
          </p:cNvSpPr>
          <p:nvPr>
            <p:ph type="body" sz="quarter" idx="11" hasCustomPrompt="1"/>
          </p:nvPr>
        </p:nvSpPr>
        <p:spPr>
          <a:xfrm>
            <a:off x="3472158" y="3960348"/>
            <a:ext cx="8261764" cy="1585314"/>
          </a:xfrm>
          <a:prstGeom prst="rect">
            <a:avLst/>
          </a:prstGeom>
        </p:spPr>
        <p:txBody>
          <a:bodyPr vert="horz" lIns="0" tIns="0" rIns="0" bIns="0"/>
          <a:lstStyle>
            <a:lvl1pPr marL="0" indent="0">
              <a:spcBef>
                <a:spcPts val="0"/>
              </a:spcBef>
              <a:buFontTx/>
              <a:buNone/>
              <a:defRPr sz="3192" b="1" cap="none" baseline="0">
                <a:solidFill>
                  <a:srgbClr val="508ABA"/>
                </a:solidFill>
              </a:defRPr>
            </a:lvl1pPr>
            <a:lvl2pPr marL="456103" indent="0">
              <a:buFontTx/>
              <a:buNone/>
              <a:defRPr/>
            </a:lvl2pPr>
            <a:lvl3pPr marL="912205" indent="0">
              <a:buFontTx/>
              <a:buNone/>
              <a:defRPr/>
            </a:lvl3pPr>
            <a:lvl4pPr marL="1368308" indent="0">
              <a:buFontTx/>
              <a:buNone/>
              <a:defRPr/>
            </a:lvl4pPr>
            <a:lvl5pPr marL="1824411" indent="0">
              <a:buFontTx/>
              <a:buNone/>
              <a:defRPr/>
            </a:lvl5pPr>
          </a:lstStyle>
          <a:p>
            <a:r>
              <a:rPr lang="en-US" sz="2594">
                <a:latin typeface="+mn-lt"/>
                <a:cs typeface="Trebuchet MS"/>
              </a:rPr>
              <a:t>Insert Subhead Text Here</a:t>
            </a:r>
          </a:p>
        </p:txBody>
      </p:sp>
    </p:spTree>
    <p:extLst>
      <p:ext uri="{BB962C8B-B14F-4D97-AF65-F5344CB8AC3E}">
        <p14:creationId xmlns:p14="http://schemas.microsoft.com/office/powerpoint/2010/main" val="1799937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7"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Tree>
    <p:extLst>
      <p:ext uri="{BB962C8B-B14F-4D97-AF65-F5344CB8AC3E}">
        <p14:creationId xmlns:p14="http://schemas.microsoft.com/office/powerpoint/2010/main" val="656409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6"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a:lstStyle>
            <a:lvl1pPr marL="0" indent="0" algn="ctr" defTabSz="228051" fontAlgn="base">
              <a:lnSpc>
                <a:spcPts val="2294"/>
              </a:lnSpc>
              <a:spcBef>
                <a:spcPct val="0"/>
              </a:spcBef>
              <a:spcAft>
                <a:spcPct val="0"/>
              </a:spcAft>
              <a:buFontTx/>
              <a:buNone/>
              <a:defRPr sz="1097"/>
            </a:lvl1pPr>
            <a:lvl5pPr marL="1824411"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124567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03031" y="5002207"/>
            <a:ext cx="7229543" cy="1517126"/>
          </a:xfrm>
          <a:prstGeom prst="rect">
            <a:avLst/>
          </a:prstGeom>
        </p:spPr>
        <p:txBody>
          <a:bodyPr anchor="t" anchorCtr="0">
            <a:noAutofit/>
          </a:bodyPr>
          <a:lstStyle>
            <a:lvl1pPr algn="l">
              <a:lnSpc>
                <a:spcPts val="3791"/>
              </a:lnSpc>
              <a:defRPr sz="3591"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819425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092" y="1600202"/>
            <a:ext cx="10945654"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2"/>
            <a:ext cx="2837762"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55295" y="6356352"/>
            <a:ext cx="3851249"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15984" y="6356352"/>
            <a:ext cx="2837762" cy="365125"/>
          </a:xfrm>
          <a:prstGeom prst="rect">
            <a:avLst/>
          </a:prstGeom>
        </p:spPr>
        <p:txBody>
          <a:bodyPr/>
          <a:lstStyle/>
          <a:p>
            <a:fld id="{B1430F60-B2A5-4C6E-8F21-A235B545F79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014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12652" y="2788256"/>
            <a:ext cx="6857349" cy="1286933"/>
          </a:xfrm>
          <a:prstGeom prst="rect">
            <a:avLst/>
          </a:prstGeom>
        </p:spPr>
        <p:txBody>
          <a:bodyPr vert="horz" lIns="0" tIns="0" rIns="0" bIns="0"/>
          <a:lstStyle>
            <a:lvl1pPr marL="0" indent="0">
              <a:lnSpc>
                <a:spcPts val="4489"/>
              </a:lnSpc>
              <a:spcBef>
                <a:spcPts val="0"/>
              </a:spcBef>
              <a:buFontTx/>
              <a:buNone/>
              <a:defRPr sz="5487" b="1" cap="none"/>
            </a:lvl1pPr>
            <a:lvl2pPr marL="456103" indent="0">
              <a:lnSpc>
                <a:spcPts val="4489"/>
              </a:lnSpc>
              <a:spcBef>
                <a:spcPts val="0"/>
              </a:spcBef>
              <a:buFontTx/>
              <a:buNone/>
              <a:defRPr sz="5487" cap="all"/>
            </a:lvl2pPr>
            <a:lvl3pPr marL="912205" indent="0">
              <a:lnSpc>
                <a:spcPts val="4489"/>
              </a:lnSpc>
              <a:spcBef>
                <a:spcPts val="0"/>
              </a:spcBef>
              <a:buFontTx/>
              <a:buNone/>
              <a:defRPr sz="5487" cap="all"/>
            </a:lvl3pPr>
            <a:lvl4pPr marL="1368308" indent="0">
              <a:lnSpc>
                <a:spcPts val="4489"/>
              </a:lnSpc>
              <a:spcBef>
                <a:spcPts val="0"/>
              </a:spcBef>
              <a:buFontTx/>
              <a:buNone/>
              <a:defRPr sz="5487" cap="all"/>
            </a:lvl4pPr>
            <a:lvl5pPr marL="1824411" indent="0">
              <a:lnSpc>
                <a:spcPts val="4489"/>
              </a:lnSpc>
              <a:spcBef>
                <a:spcPts val="0"/>
              </a:spcBef>
              <a:buFontTx/>
              <a:buNone/>
              <a:defRPr sz="5487" cap="all"/>
            </a:lvl5pPr>
          </a:lstStyle>
          <a:p>
            <a:pPr lvl="0"/>
            <a:r>
              <a:rPr lang="en-US"/>
              <a:t>Insert Report Title Here</a:t>
            </a:r>
          </a:p>
        </p:txBody>
      </p:sp>
      <p:sp>
        <p:nvSpPr>
          <p:cNvPr id="7" name="Text Placeholder 6"/>
          <p:cNvSpPr>
            <a:spLocks noGrp="1"/>
          </p:cNvSpPr>
          <p:nvPr>
            <p:ph type="body" sz="quarter" idx="11" hasCustomPrompt="1"/>
          </p:nvPr>
        </p:nvSpPr>
        <p:spPr>
          <a:xfrm>
            <a:off x="3472159" y="3960348"/>
            <a:ext cx="8261763" cy="1585314"/>
          </a:xfrm>
          <a:prstGeom prst="rect">
            <a:avLst/>
          </a:prstGeom>
        </p:spPr>
        <p:txBody>
          <a:bodyPr vert="horz" lIns="0" tIns="0" rIns="0" bIns="0"/>
          <a:lstStyle>
            <a:lvl1pPr marL="0" indent="0">
              <a:spcBef>
                <a:spcPts val="0"/>
              </a:spcBef>
              <a:buFontTx/>
              <a:buNone/>
              <a:defRPr sz="3192" b="1" cap="none" baseline="0">
                <a:solidFill>
                  <a:srgbClr val="508ABA"/>
                </a:solidFill>
              </a:defRPr>
            </a:lvl1pPr>
            <a:lvl2pPr marL="456103" indent="0">
              <a:buFontTx/>
              <a:buNone/>
              <a:defRPr/>
            </a:lvl2pPr>
            <a:lvl3pPr marL="912205" indent="0">
              <a:buFontTx/>
              <a:buNone/>
              <a:defRPr/>
            </a:lvl3pPr>
            <a:lvl4pPr marL="1368308" indent="0">
              <a:buFontTx/>
              <a:buNone/>
              <a:defRPr/>
            </a:lvl4pPr>
            <a:lvl5pPr marL="1824411" indent="0">
              <a:buFontTx/>
              <a:buNone/>
              <a:defRPr/>
            </a:lvl5pPr>
          </a:lstStyle>
          <a:p>
            <a:r>
              <a:rPr lang="en-US" sz="2594">
                <a:latin typeface="+mn-lt"/>
                <a:cs typeface="Trebuchet MS"/>
              </a:rPr>
              <a:t>Insert Subhead Text Here</a:t>
            </a:r>
          </a:p>
        </p:txBody>
      </p:sp>
    </p:spTree>
    <p:extLst>
      <p:ext uri="{BB962C8B-B14F-4D97-AF65-F5344CB8AC3E}">
        <p14:creationId xmlns:p14="http://schemas.microsoft.com/office/powerpoint/2010/main" val="121706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99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7"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Tree>
    <p:extLst>
      <p:ext uri="{BB962C8B-B14F-4D97-AF65-F5344CB8AC3E}">
        <p14:creationId xmlns:p14="http://schemas.microsoft.com/office/powerpoint/2010/main" val="1302778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6"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a:lstStyle>
            <a:lvl1pPr marL="0" indent="0" algn="ctr" defTabSz="228051" fontAlgn="base">
              <a:lnSpc>
                <a:spcPts val="2294"/>
              </a:lnSpc>
              <a:spcBef>
                <a:spcPct val="0"/>
              </a:spcBef>
              <a:spcAft>
                <a:spcPct val="0"/>
              </a:spcAft>
              <a:buFontTx/>
              <a:buNone/>
              <a:defRPr sz="1097"/>
            </a:lvl1pPr>
            <a:lvl5pPr marL="1824411"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414136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03031" y="5002207"/>
            <a:ext cx="7229543" cy="1517126"/>
          </a:xfrm>
          <a:prstGeom prst="rect">
            <a:avLst/>
          </a:prstGeom>
        </p:spPr>
        <p:txBody>
          <a:bodyPr anchor="t" anchorCtr="0">
            <a:noAutofit/>
          </a:bodyPr>
          <a:lstStyle>
            <a:lvl1pPr algn="l">
              <a:lnSpc>
                <a:spcPts val="3791"/>
              </a:lnSpc>
              <a:defRPr sz="3591"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01981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7"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Tree>
    <p:extLst>
      <p:ext uri="{BB962C8B-B14F-4D97-AF65-F5344CB8AC3E}">
        <p14:creationId xmlns:p14="http://schemas.microsoft.com/office/powerpoint/2010/main" val="3238696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092" y="1600202"/>
            <a:ext cx="10945654"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2"/>
            <a:ext cx="2837762" cy="365125"/>
          </a:xfrm>
          <a:prstGeom prst="rect">
            <a:avLst/>
          </a:prstGeom>
        </p:spPr>
        <p:txBody>
          <a:bodyPr/>
          <a:lstStyle/>
          <a:p>
            <a:fld id="{D89B7EE1-B7A3-40E4-A062-16AAAFF3AB57}" type="datetimeFigureOut">
              <a:rPr lang="en-US" smtClean="0"/>
              <a:pPr/>
              <a:t>5/1/2024</a:t>
            </a:fld>
            <a:endParaRPr lang="en-US"/>
          </a:p>
        </p:txBody>
      </p:sp>
      <p:sp>
        <p:nvSpPr>
          <p:cNvPr id="5" name="Footer Placeholder 4"/>
          <p:cNvSpPr>
            <a:spLocks noGrp="1"/>
          </p:cNvSpPr>
          <p:nvPr>
            <p:ph type="ftr" sz="quarter" idx="11"/>
          </p:nvPr>
        </p:nvSpPr>
        <p:spPr>
          <a:xfrm>
            <a:off x="4155295" y="6356352"/>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2"/>
            <a:ext cx="2837762" cy="365125"/>
          </a:xfrm>
          <a:prstGeom prst="rect">
            <a:avLst/>
          </a:prstGeom>
        </p:spPr>
        <p:txBody>
          <a:bodyPr/>
          <a:lstStyle/>
          <a:p>
            <a:fld id="{B1430F60-B2A5-4C6E-8F21-A235B545F79A}" type="slidenum">
              <a:rPr lang="en-US" smtClean="0"/>
              <a:pPr/>
              <a:t>‹#›</a:t>
            </a:fld>
            <a:endParaRPr lang="en-US"/>
          </a:p>
        </p:txBody>
      </p:sp>
    </p:spTree>
    <p:extLst>
      <p:ext uri="{BB962C8B-B14F-4D97-AF65-F5344CB8AC3E}">
        <p14:creationId xmlns:p14="http://schemas.microsoft.com/office/powerpoint/2010/main" val="3932619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12652" y="2788256"/>
            <a:ext cx="6857349" cy="1286933"/>
          </a:xfrm>
          <a:prstGeom prst="rect">
            <a:avLst/>
          </a:prstGeom>
        </p:spPr>
        <p:txBody>
          <a:bodyPr vert="horz" lIns="0" tIns="0" rIns="0" bIns="0"/>
          <a:lstStyle>
            <a:lvl1pPr marL="0" indent="0">
              <a:lnSpc>
                <a:spcPts val="4489"/>
              </a:lnSpc>
              <a:spcBef>
                <a:spcPts val="0"/>
              </a:spcBef>
              <a:buFontTx/>
              <a:buNone/>
              <a:defRPr sz="5487" b="1" cap="none"/>
            </a:lvl1pPr>
            <a:lvl2pPr marL="456103" indent="0">
              <a:lnSpc>
                <a:spcPts val="4489"/>
              </a:lnSpc>
              <a:spcBef>
                <a:spcPts val="0"/>
              </a:spcBef>
              <a:buFontTx/>
              <a:buNone/>
              <a:defRPr sz="5487" cap="all"/>
            </a:lvl2pPr>
            <a:lvl3pPr marL="912205" indent="0">
              <a:lnSpc>
                <a:spcPts val="4489"/>
              </a:lnSpc>
              <a:spcBef>
                <a:spcPts val="0"/>
              </a:spcBef>
              <a:buFontTx/>
              <a:buNone/>
              <a:defRPr sz="5487" cap="all"/>
            </a:lvl3pPr>
            <a:lvl4pPr marL="1368308" indent="0">
              <a:lnSpc>
                <a:spcPts val="4489"/>
              </a:lnSpc>
              <a:spcBef>
                <a:spcPts val="0"/>
              </a:spcBef>
              <a:buFontTx/>
              <a:buNone/>
              <a:defRPr sz="5487" cap="all"/>
            </a:lvl4pPr>
            <a:lvl5pPr marL="1824411" indent="0">
              <a:lnSpc>
                <a:spcPts val="4489"/>
              </a:lnSpc>
              <a:spcBef>
                <a:spcPts val="0"/>
              </a:spcBef>
              <a:buFontTx/>
              <a:buNone/>
              <a:defRPr sz="5487" cap="all"/>
            </a:lvl5pPr>
          </a:lstStyle>
          <a:p>
            <a:pPr lvl="0"/>
            <a:r>
              <a:rPr lang="en-US"/>
              <a:t>Insert Report Title Here</a:t>
            </a:r>
          </a:p>
        </p:txBody>
      </p:sp>
      <p:sp>
        <p:nvSpPr>
          <p:cNvPr id="7" name="Text Placeholder 6"/>
          <p:cNvSpPr>
            <a:spLocks noGrp="1"/>
          </p:cNvSpPr>
          <p:nvPr>
            <p:ph type="body" sz="quarter" idx="11" hasCustomPrompt="1"/>
          </p:nvPr>
        </p:nvSpPr>
        <p:spPr>
          <a:xfrm>
            <a:off x="3472159" y="3960348"/>
            <a:ext cx="8261763" cy="1585314"/>
          </a:xfrm>
          <a:prstGeom prst="rect">
            <a:avLst/>
          </a:prstGeom>
        </p:spPr>
        <p:txBody>
          <a:bodyPr vert="horz" lIns="0" tIns="0" rIns="0" bIns="0"/>
          <a:lstStyle>
            <a:lvl1pPr marL="0" indent="0">
              <a:spcBef>
                <a:spcPts val="0"/>
              </a:spcBef>
              <a:buFontTx/>
              <a:buNone/>
              <a:defRPr sz="3192" b="1" cap="none" baseline="0">
                <a:solidFill>
                  <a:srgbClr val="508ABA"/>
                </a:solidFill>
              </a:defRPr>
            </a:lvl1pPr>
            <a:lvl2pPr marL="456103" indent="0">
              <a:buFontTx/>
              <a:buNone/>
              <a:defRPr/>
            </a:lvl2pPr>
            <a:lvl3pPr marL="912205" indent="0">
              <a:buFontTx/>
              <a:buNone/>
              <a:defRPr/>
            </a:lvl3pPr>
            <a:lvl4pPr marL="1368308" indent="0">
              <a:buFontTx/>
              <a:buNone/>
              <a:defRPr/>
            </a:lvl4pPr>
            <a:lvl5pPr marL="1824411" indent="0">
              <a:buFontTx/>
              <a:buNone/>
              <a:defRPr/>
            </a:lvl5pPr>
          </a:lstStyle>
          <a:p>
            <a:r>
              <a:rPr lang="en-US" sz="2594">
                <a:latin typeface="+mn-lt"/>
                <a:cs typeface="Trebuchet MS"/>
              </a:rPr>
              <a:t>Insert Subhead Text Here</a:t>
            </a:r>
          </a:p>
        </p:txBody>
      </p:sp>
    </p:spTree>
    <p:extLst>
      <p:ext uri="{BB962C8B-B14F-4D97-AF65-F5344CB8AC3E}">
        <p14:creationId xmlns:p14="http://schemas.microsoft.com/office/powerpoint/2010/main" val="1288619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757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9530" y="567942"/>
            <a:ext cx="7328839"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0004" y="368686"/>
            <a:ext cx="7861175" cy="339437"/>
          </a:xfrm>
          <a:prstGeom prst="rect">
            <a:avLst/>
          </a:prstGeom>
        </p:spPr>
        <p:txBody>
          <a:bodyPr/>
          <a:lstStyle>
            <a:lvl1pPr marL="0" indent="0" algn="l">
              <a:buNone/>
              <a:defRPr sz="1796">
                <a:solidFill>
                  <a:srgbClr val="00AF78"/>
                </a:solidFill>
                <a:latin typeface="Trebuchet MS"/>
                <a:cs typeface="Trebuchet MS"/>
              </a:defRPr>
            </a:lvl1pPr>
            <a:lvl2pPr marL="456103" indent="0" algn="ctr">
              <a:buNone/>
              <a:defRPr>
                <a:solidFill>
                  <a:schemeClr val="tx1">
                    <a:tint val="75000"/>
                  </a:schemeClr>
                </a:solidFill>
              </a:defRPr>
            </a:lvl2pPr>
            <a:lvl3pPr marL="912205" indent="0" algn="ctr">
              <a:buNone/>
              <a:defRPr>
                <a:solidFill>
                  <a:schemeClr val="tx1">
                    <a:tint val="75000"/>
                  </a:schemeClr>
                </a:solidFill>
              </a:defRPr>
            </a:lvl3pPr>
            <a:lvl4pPr marL="1368308" indent="0" algn="ctr">
              <a:buNone/>
              <a:defRPr>
                <a:solidFill>
                  <a:schemeClr val="tx1">
                    <a:tint val="75000"/>
                  </a:schemeClr>
                </a:solidFill>
              </a:defRPr>
            </a:lvl4pPr>
            <a:lvl5pPr marL="1824411" indent="0" algn="ctr">
              <a:buNone/>
              <a:defRPr>
                <a:solidFill>
                  <a:schemeClr val="tx1">
                    <a:tint val="75000"/>
                  </a:schemeClr>
                </a:solidFill>
              </a:defRPr>
            </a:lvl5pPr>
            <a:lvl6pPr marL="2280514" indent="0" algn="ctr">
              <a:buNone/>
              <a:defRPr>
                <a:solidFill>
                  <a:schemeClr val="tx1">
                    <a:tint val="75000"/>
                  </a:schemeClr>
                </a:solidFill>
              </a:defRPr>
            </a:lvl6pPr>
            <a:lvl7pPr marL="2736616" indent="0" algn="ctr">
              <a:buNone/>
              <a:defRPr>
                <a:solidFill>
                  <a:schemeClr val="tx1">
                    <a:tint val="75000"/>
                  </a:schemeClr>
                </a:solidFill>
              </a:defRPr>
            </a:lvl7pPr>
            <a:lvl8pPr marL="3192719" indent="0" algn="ctr">
              <a:buNone/>
              <a:defRPr>
                <a:solidFill>
                  <a:schemeClr val="tx1">
                    <a:tint val="75000"/>
                  </a:schemeClr>
                </a:solidFill>
              </a:defRPr>
            </a:lvl8pPr>
            <a:lvl9pPr marL="3648822"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7172" y="6410231"/>
            <a:ext cx="9262237" cy="365125"/>
          </a:xfrm>
          <a:prstGeom prst="rect">
            <a:avLst/>
          </a:prstGeom>
        </p:spPr>
        <p:txBody>
          <a:bodyPr/>
          <a:lstStyle>
            <a:lvl1pPr>
              <a:defRPr sz="898">
                <a:solidFill>
                  <a:schemeClr val="bg1"/>
                </a:solidFill>
                <a:latin typeface="Trebuchet MS"/>
                <a:cs typeface="Trebuchet MS"/>
              </a:defRPr>
            </a:lvl1pPr>
          </a:lstStyle>
          <a:p>
            <a:pPr defTabSz="912205"/>
            <a:endParaRPr lang="en-US">
              <a:solidFill>
                <a:prstClr val="white"/>
              </a:solidFill>
            </a:endParaRPr>
          </a:p>
        </p:txBody>
      </p:sp>
      <p:sp>
        <p:nvSpPr>
          <p:cNvPr id="9" name="Text Placeholder 8"/>
          <p:cNvSpPr>
            <a:spLocks noGrp="1"/>
          </p:cNvSpPr>
          <p:nvPr>
            <p:ph type="body" sz="quarter" idx="13" hasCustomPrompt="1"/>
          </p:nvPr>
        </p:nvSpPr>
        <p:spPr>
          <a:xfrm>
            <a:off x="800233" y="1809174"/>
            <a:ext cx="6273697" cy="2624283"/>
          </a:xfrm>
          <a:prstGeom prst="rect">
            <a:avLst/>
          </a:prstGeom>
        </p:spPr>
        <p:txBody>
          <a:bodyPr vert="horz"/>
          <a:lstStyle>
            <a:lvl1pPr marL="0" indent="0">
              <a:buFontTx/>
              <a:buNone/>
              <a:defRPr sz="2195">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0002" y="4640120"/>
            <a:ext cx="6273697" cy="1363519"/>
          </a:xfrm>
          <a:prstGeom prst="rect">
            <a:avLst/>
          </a:prstGeom>
        </p:spPr>
        <p:txBody>
          <a:bodyPr vert="horz"/>
          <a:lstStyle>
            <a:lvl1pPr marL="0" indent="0">
              <a:buFontTx/>
              <a:buNone/>
              <a:defRPr sz="1796">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198264" y="6469449"/>
            <a:ext cx="2837762" cy="365125"/>
          </a:xfrm>
          <a:prstGeom prst="rect">
            <a:avLst/>
          </a:prstGeom>
        </p:spPr>
        <p:txBody>
          <a:bodyPr vert="horz" lIns="234480" tIns="117240" rIns="234480" bIns="117240" rtlCol="0" anchor="ctr"/>
          <a:lstStyle>
            <a:lvl1pPr algn="r">
              <a:defRPr sz="1546">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842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198264" y="6469449"/>
            <a:ext cx="2837762" cy="365125"/>
          </a:xfrm>
          <a:prstGeom prst="rect">
            <a:avLst/>
          </a:prstGeom>
        </p:spPr>
        <p:txBody>
          <a:bodyPr vert="horz" lIns="234480" tIns="117240" rIns="234480" bIns="117240" rtlCol="0" anchor="ctr"/>
          <a:lstStyle>
            <a:lvl1pPr algn="r">
              <a:defRPr sz="1546">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831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7"/>
            <a:ext cx="10337562"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a:prstGeom prst="rect">
            <a:avLst/>
          </a:prstGeom>
        </p:spPr>
        <p:txBody>
          <a:bodyPr/>
          <a:lstStyle>
            <a:lvl1pPr marL="0" indent="0" algn="ctr">
              <a:buNone/>
              <a:defRPr>
                <a:solidFill>
                  <a:schemeClr val="tx1">
                    <a:tint val="75000"/>
                  </a:schemeClr>
                </a:solidFill>
              </a:defRPr>
            </a:lvl1pPr>
            <a:lvl2pPr marL="456103" indent="0" algn="ctr">
              <a:buNone/>
              <a:defRPr>
                <a:solidFill>
                  <a:schemeClr val="tx1">
                    <a:tint val="75000"/>
                  </a:schemeClr>
                </a:solidFill>
              </a:defRPr>
            </a:lvl2pPr>
            <a:lvl3pPr marL="912205" indent="0" algn="ctr">
              <a:buNone/>
              <a:defRPr>
                <a:solidFill>
                  <a:schemeClr val="tx1">
                    <a:tint val="75000"/>
                  </a:schemeClr>
                </a:solidFill>
              </a:defRPr>
            </a:lvl3pPr>
            <a:lvl4pPr marL="1368308" indent="0" algn="ctr">
              <a:buNone/>
              <a:defRPr>
                <a:solidFill>
                  <a:schemeClr val="tx1">
                    <a:tint val="75000"/>
                  </a:schemeClr>
                </a:solidFill>
              </a:defRPr>
            </a:lvl4pPr>
            <a:lvl5pPr marL="1824411" indent="0" algn="ctr">
              <a:buNone/>
              <a:defRPr>
                <a:solidFill>
                  <a:schemeClr val="tx1">
                    <a:tint val="75000"/>
                  </a:schemeClr>
                </a:solidFill>
              </a:defRPr>
            </a:lvl5pPr>
            <a:lvl6pPr marL="2280514" indent="0" algn="ctr">
              <a:buNone/>
              <a:defRPr>
                <a:solidFill>
                  <a:schemeClr val="tx1">
                    <a:tint val="75000"/>
                  </a:schemeClr>
                </a:solidFill>
              </a:defRPr>
            </a:lvl6pPr>
            <a:lvl7pPr marL="2736616" indent="0" algn="ctr">
              <a:buNone/>
              <a:defRPr>
                <a:solidFill>
                  <a:schemeClr val="tx1">
                    <a:tint val="75000"/>
                  </a:schemeClr>
                </a:solidFill>
              </a:defRPr>
            </a:lvl7pPr>
            <a:lvl8pPr marL="3192719" indent="0" algn="ctr">
              <a:buNone/>
              <a:defRPr>
                <a:solidFill>
                  <a:schemeClr val="tx1">
                    <a:tint val="75000"/>
                  </a:schemeClr>
                </a:solidFill>
              </a:defRPr>
            </a:lvl8pPr>
            <a:lvl9pPr marL="36488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8093" y="6356352"/>
            <a:ext cx="2837762" cy="365125"/>
          </a:xfrm>
          <a:prstGeom prst="rect">
            <a:avLst/>
          </a:prstGeom>
        </p:spPr>
        <p:txBody>
          <a:bodyPr/>
          <a:lstStyle/>
          <a:p>
            <a:pPr defTabSz="912205"/>
            <a:endParaRPr lang="en-US" sz="1796">
              <a:solidFill>
                <a:prstClr val="black"/>
              </a:solidFill>
            </a:endParaRPr>
          </a:p>
        </p:txBody>
      </p:sp>
      <p:sp>
        <p:nvSpPr>
          <p:cNvPr id="5" name="Footer Placeholder 4"/>
          <p:cNvSpPr>
            <a:spLocks noGrp="1"/>
          </p:cNvSpPr>
          <p:nvPr>
            <p:ph type="ftr" sz="quarter" idx="11"/>
          </p:nvPr>
        </p:nvSpPr>
        <p:spPr>
          <a:xfrm>
            <a:off x="4155295" y="6356352"/>
            <a:ext cx="3851249" cy="365125"/>
          </a:xfrm>
          <a:prstGeom prst="rect">
            <a:avLst/>
          </a:prstGeom>
        </p:spPr>
        <p:txBody>
          <a:bodyPr/>
          <a:lstStyle/>
          <a:p>
            <a:pPr defTabSz="912205"/>
            <a:endParaRPr lang="en-US" sz="1796">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198264" y="6469449"/>
            <a:ext cx="2837762" cy="365125"/>
          </a:xfrm>
          <a:prstGeom prst="rect">
            <a:avLst/>
          </a:prstGeom>
        </p:spPr>
        <p:txBody>
          <a:bodyPr vert="horz" lIns="234480" tIns="117240" rIns="234480" bIns="117240" rtlCol="0" anchor="ctr"/>
          <a:lstStyle>
            <a:lvl1pPr algn="r">
              <a:defRPr sz="1546">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899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981" y="460183"/>
            <a:ext cx="11711401"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58" y="1806854"/>
            <a:ext cx="11711401"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7" y="6621464"/>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7" name="Text Placeholder 6"/>
          <p:cNvSpPr>
            <a:spLocks noGrp="1"/>
          </p:cNvSpPr>
          <p:nvPr>
            <p:ph type="body" sz="quarter" idx="15" hasCustomPrompt="1"/>
          </p:nvPr>
        </p:nvSpPr>
        <p:spPr>
          <a:xfrm>
            <a:off x="437771"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Tree>
    <p:extLst>
      <p:ext uri="{BB962C8B-B14F-4D97-AF65-F5344CB8AC3E}">
        <p14:creationId xmlns:p14="http://schemas.microsoft.com/office/powerpoint/2010/main" val="3693042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4981" y="460183"/>
            <a:ext cx="11711401"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58" y="1806854"/>
            <a:ext cx="11711401"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7" y="6621464"/>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6" name="Text Placeholder 6"/>
          <p:cNvSpPr>
            <a:spLocks noGrp="1"/>
          </p:cNvSpPr>
          <p:nvPr>
            <p:ph type="body" sz="quarter" idx="15" hasCustomPrompt="1"/>
          </p:nvPr>
        </p:nvSpPr>
        <p:spPr>
          <a:xfrm>
            <a:off x="437771"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a:lstStyle>
            <a:lvl1pPr marL="0" indent="0" algn="ctr" defTabSz="228051" fontAlgn="base">
              <a:lnSpc>
                <a:spcPts val="2294"/>
              </a:lnSpc>
              <a:spcBef>
                <a:spcPct val="0"/>
              </a:spcBef>
              <a:spcAft>
                <a:spcPct val="0"/>
              </a:spcAft>
              <a:buFontTx/>
              <a:buNone/>
              <a:defRPr sz="1097"/>
            </a:lvl1pPr>
            <a:lvl5pPr marL="1824411"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123658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03030" y="5002207"/>
            <a:ext cx="7229544" cy="1517126"/>
          </a:xfrm>
          <a:prstGeom prst="rect">
            <a:avLst/>
          </a:prstGeom>
        </p:spPr>
        <p:txBody>
          <a:bodyPr anchor="t" anchorCtr="0">
            <a:noAutofit/>
          </a:bodyPr>
          <a:lstStyle>
            <a:lvl1pPr algn="l">
              <a:lnSpc>
                <a:spcPts val="3791"/>
              </a:lnSpc>
              <a:defRPr sz="3591"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2529402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092" y="1600201"/>
            <a:ext cx="10945654"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D89B7EE1-B7A3-40E4-A062-16AAAFF3AB57}" type="datetimeFigureOut">
              <a:rPr lang="en-US" smtClean="0"/>
              <a:pPr/>
              <a:t>5/1/2024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1430F60-B2A5-4C6E-8F21-A235B545F79A}" type="slidenum">
              <a:rPr lang="en-US" smtClean="0"/>
              <a:pPr/>
              <a:t>‹#›</a:t>
            </a:fld>
            <a:endParaRPr lang="en-US"/>
          </a:p>
        </p:txBody>
      </p:sp>
    </p:spTree>
    <p:extLst>
      <p:ext uri="{BB962C8B-B14F-4D97-AF65-F5344CB8AC3E}">
        <p14:creationId xmlns:p14="http://schemas.microsoft.com/office/powerpoint/2010/main" val="369877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6"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a:lstStyle>
            <a:lvl1pPr marL="0" indent="0" algn="ctr" defTabSz="228051" fontAlgn="base">
              <a:lnSpc>
                <a:spcPts val="2294"/>
              </a:lnSpc>
              <a:spcBef>
                <a:spcPct val="0"/>
              </a:spcBef>
              <a:spcAft>
                <a:spcPct val="0"/>
              </a:spcAft>
              <a:buFontTx/>
              <a:buNone/>
              <a:defRPr sz="1097"/>
            </a:lvl1pPr>
            <a:lvl5pPr marL="1824411"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
        <p:nvSpPr>
          <p:cNvPr id="7"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2834301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12652" y="2788255"/>
            <a:ext cx="6857349" cy="1286933"/>
          </a:xfrm>
          <a:prstGeom prst="rect">
            <a:avLst/>
          </a:prstGeom>
        </p:spPr>
        <p:txBody>
          <a:bodyPr vert="horz" lIns="0" tIns="0" rIns="0" bIns="0"/>
          <a:lstStyle>
            <a:lvl1pPr marL="0" indent="0">
              <a:lnSpc>
                <a:spcPts val="4489"/>
              </a:lnSpc>
              <a:spcBef>
                <a:spcPts val="0"/>
              </a:spcBef>
              <a:buFontTx/>
              <a:buNone/>
              <a:defRPr sz="5487" b="1" cap="none"/>
            </a:lvl1pPr>
            <a:lvl2pPr marL="456103" indent="0">
              <a:lnSpc>
                <a:spcPts val="4489"/>
              </a:lnSpc>
              <a:spcBef>
                <a:spcPts val="0"/>
              </a:spcBef>
              <a:buFontTx/>
              <a:buNone/>
              <a:defRPr sz="5487" cap="all"/>
            </a:lvl2pPr>
            <a:lvl3pPr marL="912205" indent="0">
              <a:lnSpc>
                <a:spcPts val="4489"/>
              </a:lnSpc>
              <a:spcBef>
                <a:spcPts val="0"/>
              </a:spcBef>
              <a:buFontTx/>
              <a:buNone/>
              <a:defRPr sz="5487" cap="all"/>
            </a:lvl3pPr>
            <a:lvl4pPr marL="1368308" indent="0">
              <a:lnSpc>
                <a:spcPts val="4489"/>
              </a:lnSpc>
              <a:spcBef>
                <a:spcPts val="0"/>
              </a:spcBef>
              <a:buFontTx/>
              <a:buNone/>
              <a:defRPr sz="5487" cap="all"/>
            </a:lvl4pPr>
            <a:lvl5pPr marL="1824411" indent="0">
              <a:lnSpc>
                <a:spcPts val="4489"/>
              </a:lnSpc>
              <a:spcBef>
                <a:spcPts val="0"/>
              </a:spcBef>
              <a:buFontTx/>
              <a:buNone/>
              <a:defRPr sz="5487" cap="all"/>
            </a:lvl5pPr>
          </a:lstStyle>
          <a:p>
            <a:pPr lvl="0"/>
            <a:r>
              <a:rPr lang="en-US"/>
              <a:t>Insert Report Title Here</a:t>
            </a:r>
          </a:p>
        </p:txBody>
      </p:sp>
      <p:sp>
        <p:nvSpPr>
          <p:cNvPr id="7" name="Text Placeholder 6"/>
          <p:cNvSpPr>
            <a:spLocks noGrp="1"/>
          </p:cNvSpPr>
          <p:nvPr>
            <p:ph type="body" sz="quarter" idx="11" hasCustomPrompt="1"/>
          </p:nvPr>
        </p:nvSpPr>
        <p:spPr>
          <a:xfrm>
            <a:off x="3472158" y="3960348"/>
            <a:ext cx="8261764" cy="1585314"/>
          </a:xfrm>
          <a:prstGeom prst="rect">
            <a:avLst/>
          </a:prstGeom>
        </p:spPr>
        <p:txBody>
          <a:bodyPr vert="horz" lIns="0" tIns="0" rIns="0" bIns="0"/>
          <a:lstStyle>
            <a:lvl1pPr marL="0" indent="0">
              <a:spcBef>
                <a:spcPts val="0"/>
              </a:spcBef>
              <a:buFontTx/>
              <a:buNone/>
              <a:defRPr sz="3192" b="1" cap="none" baseline="0">
                <a:solidFill>
                  <a:srgbClr val="508ABA"/>
                </a:solidFill>
              </a:defRPr>
            </a:lvl1pPr>
            <a:lvl2pPr marL="456103" indent="0">
              <a:buFontTx/>
              <a:buNone/>
              <a:defRPr/>
            </a:lvl2pPr>
            <a:lvl3pPr marL="912205" indent="0">
              <a:buFontTx/>
              <a:buNone/>
              <a:defRPr/>
            </a:lvl3pPr>
            <a:lvl4pPr marL="1368308" indent="0">
              <a:buFontTx/>
              <a:buNone/>
              <a:defRPr/>
            </a:lvl4pPr>
            <a:lvl5pPr marL="1824411" indent="0">
              <a:buFontTx/>
              <a:buNone/>
              <a:defRPr/>
            </a:lvl5pPr>
          </a:lstStyle>
          <a:p>
            <a:r>
              <a:rPr lang="en-US" sz="2594">
                <a:latin typeface="+mn-lt"/>
                <a:cs typeface="Trebuchet MS"/>
              </a:rPr>
              <a:t>Insert Subhead Text Here</a:t>
            </a:r>
          </a:p>
        </p:txBody>
      </p:sp>
    </p:spTree>
    <p:extLst>
      <p:ext uri="{BB962C8B-B14F-4D97-AF65-F5344CB8AC3E}">
        <p14:creationId xmlns:p14="http://schemas.microsoft.com/office/powerpoint/2010/main" val="2755012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7090" y="3199443"/>
            <a:ext cx="3965660" cy="1803400"/>
          </a:xfrm>
        </p:spPr>
        <p:txBody>
          <a:bodyPr/>
          <a:lstStyle>
            <a:lvl1pPr>
              <a:lnSpc>
                <a:spcPct val="100000"/>
              </a:lnSpc>
              <a:defRPr sz="374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61443" y="0"/>
            <a:ext cx="6000396"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7090" y="2785750"/>
            <a:ext cx="1904545"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9520" y="5689602"/>
            <a:ext cx="2264393" cy="904633"/>
          </a:xfrm>
          <a:prstGeom prst="rect">
            <a:avLst/>
          </a:prstGeom>
        </p:spPr>
      </p:pic>
    </p:spTree>
    <p:extLst>
      <p:ext uri="{BB962C8B-B14F-4D97-AF65-F5344CB8AC3E}">
        <p14:creationId xmlns:p14="http://schemas.microsoft.com/office/powerpoint/2010/main" val="2018991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7090" y="3199443"/>
            <a:ext cx="3965660" cy="1803400"/>
          </a:xfrm>
        </p:spPr>
        <p:txBody>
          <a:bodyPr/>
          <a:lstStyle>
            <a:lvl1pPr>
              <a:lnSpc>
                <a:spcPct val="100000"/>
              </a:lnSpc>
              <a:defRPr sz="374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52285" y="0"/>
            <a:ext cx="7309555"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7090" y="2785750"/>
            <a:ext cx="1904545"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9520" y="5689602"/>
            <a:ext cx="2264393" cy="904633"/>
          </a:xfrm>
          <a:prstGeom prst="rect">
            <a:avLst/>
          </a:prstGeom>
        </p:spPr>
      </p:pic>
    </p:spTree>
    <p:extLst>
      <p:ext uri="{BB962C8B-B14F-4D97-AF65-F5344CB8AC3E}">
        <p14:creationId xmlns:p14="http://schemas.microsoft.com/office/powerpoint/2010/main" val="1809454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7090" y="3199443"/>
            <a:ext cx="3965660" cy="1803400"/>
          </a:xfrm>
        </p:spPr>
        <p:txBody>
          <a:bodyPr/>
          <a:lstStyle>
            <a:lvl1pPr>
              <a:lnSpc>
                <a:spcPct val="100000"/>
              </a:lnSpc>
              <a:defRPr sz="3741">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76719" y="-13657"/>
            <a:ext cx="2080142"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796"/>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52285" y="0"/>
            <a:ext cx="7309555"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7090" y="2785750"/>
            <a:ext cx="1904545"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29383" y="5689602"/>
            <a:ext cx="2175068"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796"/>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796"/>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796"/>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796"/>
              </a:p>
            </p:txBody>
          </p:sp>
        </p:grpSp>
      </p:grpSp>
    </p:spTree>
    <p:extLst>
      <p:ext uri="{BB962C8B-B14F-4D97-AF65-F5344CB8AC3E}">
        <p14:creationId xmlns:p14="http://schemas.microsoft.com/office/powerpoint/2010/main" val="3063221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61838"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7091" y="3199443"/>
            <a:ext cx="3805885" cy="1803400"/>
          </a:xfrm>
        </p:spPr>
        <p:txBody>
          <a:bodyPr/>
          <a:lstStyle>
            <a:lvl1pPr>
              <a:lnSpc>
                <a:spcPct val="100000"/>
              </a:lnSpc>
              <a:defRPr sz="3741">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7090" y="2785750"/>
            <a:ext cx="1904545"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389362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61838"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7091" y="3199443"/>
            <a:ext cx="3805885" cy="1803400"/>
          </a:xfrm>
        </p:spPr>
        <p:txBody>
          <a:bodyPr/>
          <a:lstStyle>
            <a:lvl1pPr>
              <a:lnSpc>
                <a:spcPct val="100000"/>
              </a:lnSpc>
              <a:defRPr sz="3741">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7090" y="2785750"/>
            <a:ext cx="1904545"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937426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61838"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7091" y="3802059"/>
            <a:ext cx="5133659" cy="1147650"/>
          </a:xfrm>
        </p:spPr>
        <p:txBody>
          <a:bodyPr/>
          <a:lstStyle>
            <a:lvl1pPr>
              <a:lnSpc>
                <a:spcPct val="100000"/>
              </a:lnSpc>
              <a:defRPr sz="374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7090" y="3362008"/>
            <a:ext cx="1904545"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8824085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61838"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88937" y="2751004"/>
            <a:ext cx="5133659" cy="1147650"/>
          </a:xfrm>
        </p:spPr>
        <p:txBody>
          <a:bodyPr/>
          <a:lstStyle>
            <a:lvl1pPr>
              <a:lnSpc>
                <a:spcPct val="100000"/>
              </a:lnSpc>
              <a:defRPr sz="374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88936" y="2310953"/>
            <a:ext cx="1904545"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450856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090992" y="0"/>
            <a:ext cx="5075761"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7090" y="3390808"/>
            <a:ext cx="3965660" cy="1803400"/>
          </a:xfrm>
        </p:spPr>
        <p:txBody>
          <a:bodyPr/>
          <a:lstStyle>
            <a:lvl1pPr>
              <a:lnSpc>
                <a:spcPct val="100000"/>
              </a:lnSpc>
              <a:defRPr sz="3741">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7090" y="2931395"/>
            <a:ext cx="1904545"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9520" y="5689602"/>
            <a:ext cx="2264393" cy="904633"/>
          </a:xfrm>
          <a:prstGeom prst="rect">
            <a:avLst/>
          </a:prstGeom>
        </p:spPr>
      </p:pic>
    </p:spTree>
    <p:extLst>
      <p:ext uri="{BB962C8B-B14F-4D97-AF65-F5344CB8AC3E}">
        <p14:creationId xmlns:p14="http://schemas.microsoft.com/office/powerpoint/2010/main" val="3631960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06563" y="0"/>
            <a:ext cx="70552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0210" y="4846320"/>
            <a:ext cx="4240177"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1567" y="557495"/>
            <a:ext cx="3812358" cy="589915"/>
          </a:xfrm>
        </p:spPr>
        <p:txBody>
          <a:bodyPr/>
          <a:lstStyle>
            <a:lvl1pPr>
              <a:defRPr sz="3192">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1594" y="1161615"/>
            <a:ext cx="3422330"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5529" y="1837404"/>
            <a:ext cx="4411107" cy="2592575"/>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3497" y="4705200"/>
            <a:ext cx="263455"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1960" y="5000008"/>
            <a:ext cx="4050122" cy="655190"/>
          </a:xfrm>
          <a:noFill/>
        </p:spPr>
        <p:txBody>
          <a:bodyPr tIns="0" bIns="0" anchor="t">
            <a:noAutofit/>
          </a:bodyPr>
          <a:lstStyle>
            <a:lvl1pPr marL="0" indent="0" algn="ctr">
              <a:lnSpc>
                <a:spcPts val="1700"/>
              </a:lnSpc>
              <a:spcBef>
                <a:spcPts val="0"/>
              </a:spcBef>
              <a:spcAft>
                <a:spcPts val="0"/>
              </a:spcAft>
              <a:buNone/>
              <a:defRPr sz="1018"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39215" y="5787771"/>
            <a:ext cx="1974934" cy="186248"/>
          </a:xfrm>
        </p:spPr>
        <p:txBody>
          <a:bodyPr tIns="91440" bIns="182880" anchor="ctr"/>
          <a:lstStyle>
            <a:lvl1pPr marL="0" indent="0" algn="ctr">
              <a:buNone/>
              <a:defRPr sz="718">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Tree>
    <p:extLst>
      <p:ext uri="{BB962C8B-B14F-4D97-AF65-F5344CB8AC3E}">
        <p14:creationId xmlns:p14="http://schemas.microsoft.com/office/powerpoint/2010/main" val="39075964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7"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Tree>
    <p:extLst>
      <p:ext uri="{BB962C8B-B14F-4D97-AF65-F5344CB8AC3E}">
        <p14:creationId xmlns:p14="http://schemas.microsoft.com/office/powerpoint/2010/main" val="1451879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0210" y="5162552"/>
            <a:ext cx="4240177"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1567" y="557495"/>
            <a:ext cx="3812358" cy="589915"/>
          </a:xfrm>
        </p:spPr>
        <p:txBody>
          <a:bodyPr/>
          <a:lstStyle>
            <a:lvl1pPr>
              <a:defRPr sz="3192">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1594" y="1161615"/>
            <a:ext cx="3422330"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5529" y="1837402"/>
            <a:ext cx="4411107" cy="2772990"/>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3497" y="5021430"/>
            <a:ext cx="263455"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1960" y="5333222"/>
            <a:ext cx="4050122" cy="655190"/>
          </a:xfrm>
          <a:noFill/>
        </p:spPr>
        <p:txBody>
          <a:bodyPr tIns="0" bIns="0" anchor="t">
            <a:noAutofit/>
          </a:bodyPr>
          <a:lstStyle>
            <a:lvl1pPr marL="0" indent="0" algn="ctr">
              <a:lnSpc>
                <a:spcPts val="1700"/>
              </a:lnSpc>
              <a:spcBef>
                <a:spcPts val="0"/>
              </a:spcBef>
              <a:spcAft>
                <a:spcPts val="0"/>
              </a:spcAft>
              <a:buNone/>
              <a:defRPr sz="1018"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06563" y="0"/>
            <a:ext cx="70552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Tree>
    <p:extLst>
      <p:ext uri="{BB962C8B-B14F-4D97-AF65-F5344CB8AC3E}">
        <p14:creationId xmlns:p14="http://schemas.microsoft.com/office/powerpoint/2010/main" val="3809908048"/>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0210" y="4846320"/>
            <a:ext cx="4240177"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1567" y="557495"/>
            <a:ext cx="3812358" cy="589915"/>
          </a:xfrm>
        </p:spPr>
        <p:txBody>
          <a:bodyPr/>
          <a:lstStyle>
            <a:lvl1pPr>
              <a:defRPr sz="3192">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1594" y="1161615"/>
            <a:ext cx="3422330"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5529" y="1837404"/>
            <a:ext cx="4411107" cy="2592575"/>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3497" y="4705200"/>
            <a:ext cx="263455"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1960" y="5000008"/>
            <a:ext cx="4050122" cy="655190"/>
          </a:xfrm>
          <a:noFill/>
        </p:spPr>
        <p:txBody>
          <a:bodyPr tIns="0" bIns="0" anchor="t">
            <a:noAutofit/>
          </a:bodyPr>
          <a:lstStyle>
            <a:lvl1pPr marL="0" indent="0" algn="ctr">
              <a:lnSpc>
                <a:spcPts val="1700"/>
              </a:lnSpc>
              <a:spcBef>
                <a:spcPts val="0"/>
              </a:spcBef>
              <a:spcAft>
                <a:spcPts val="0"/>
              </a:spcAft>
              <a:buNone/>
              <a:defRPr sz="1018"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39215" y="5787771"/>
            <a:ext cx="1974934" cy="186248"/>
          </a:xfrm>
        </p:spPr>
        <p:txBody>
          <a:bodyPr tIns="91440" bIns="182880" anchor="ctr"/>
          <a:lstStyle>
            <a:lvl1pPr marL="0" indent="0" algn="ctr">
              <a:buNone/>
              <a:defRPr sz="718">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06563" y="0"/>
            <a:ext cx="70552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Tree>
    <p:extLst>
      <p:ext uri="{BB962C8B-B14F-4D97-AF65-F5344CB8AC3E}">
        <p14:creationId xmlns:p14="http://schemas.microsoft.com/office/powerpoint/2010/main" val="172399233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1565" y="3330480"/>
            <a:ext cx="4086599" cy="589915"/>
          </a:xfrm>
        </p:spPr>
        <p:txBody>
          <a:bodyPr/>
          <a:lstStyle>
            <a:lvl1pPr>
              <a:defRPr sz="3192">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1594" y="3934602"/>
            <a:ext cx="3707679"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9431" y="4469479"/>
            <a:ext cx="4078959" cy="1931323"/>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20056" y="4469479"/>
            <a:ext cx="4078960" cy="1931323"/>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79" y="0"/>
            <a:ext cx="1215666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Tree>
    <p:extLst>
      <p:ext uri="{BB962C8B-B14F-4D97-AF65-F5344CB8AC3E}">
        <p14:creationId xmlns:p14="http://schemas.microsoft.com/office/powerpoint/2010/main" val="225119764"/>
      </p:ext>
    </p:extLst>
  </p:cSld>
  <p:clrMapOvr>
    <a:masterClrMapping/>
  </p:clrMapOvr>
  <p:extLst>
    <p:ext uri="{DCECCB84-F9BA-43D5-87BE-67443E8EF086}">
      <p15:sldGuideLst xmlns:p15="http://schemas.microsoft.com/office/powerpoint/2012/main">
        <p15:guide id="1" orient="horz" pos="1421" userDrawn="1">
          <p15:clr>
            <a:srgbClr val="FBAE40"/>
          </p15:clr>
        </p15:guide>
        <p15:guide id="2" pos="1468" userDrawn="1">
          <p15:clr>
            <a:srgbClr val="FBAE40"/>
          </p15:clr>
        </p15:guide>
        <p15:guide id="3" pos="1552" userDrawn="1">
          <p15:clr>
            <a:srgbClr val="FBAE40"/>
          </p15:clr>
        </p15:guide>
        <p15:guide id="4" pos="2857"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40"/>
            <a:ext cx="12161838"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1567" y="557495"/>
            <a:ext cx="3812358" cy="589915"/>
          </a:xfrm>
        </p:spPr>
        <p:txBody>
          <a:bodyPr/>
          <a:lstStyle>
            <a:lvl1pPr>
              <a:defRPr sz="3192">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1594" y="1161615"/>
            <a:ext cx="3422330"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19431" y="1642127"/>
            <a:ext cx="4078959" cy="902954"/>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20056" y="1642127"/>
            <a:ext cx="4078960" cy="902954"/>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063779498"/>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155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1567" y="557495"/>
            <a:ext cx="3812358" cy="589915"/>
          </a:xfrm>
        </p:spPr>
        <p:txBody>
          <a:bodyPr/>
          <a:lstStyle>
            <a:lvl1pPr>
              <a:defRPr sz="3192">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1594" y="1161615"/>
            <a:ext cx="3422330" cy="357892"/>
          </a:xfrm>
          <a:noFill/>
        </p:spPr>
        <p:txBody>
          <a:bodyPr tIns="91440" bIns="0" anchor="ctr">
            <a:noAutofit/>
          </a:bodyPr>
          <a:lstStyle>
            <a:lvl1pPr marL="0" indent="0">
              <a:buNone/>
              <a:defRPr sz="1995">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19431" y="1642127"/>
            <a:ext cx="4078959" cy="902954"/>
          </a:xfrm>
          <a:noFill/>
        </p:spPr>
        <p:txBody>
          <a:bodyPr tIns="0" bIns="0" anchor="t">
            <a:noAutofit/>
          </a:bodyPr>
          <a:lstStyle>
            <a:lvl1pPr marL="0" indent="0">
              <a:lnSpc>
                <a:spcPts val="1496"/>
              </a:lnSpc>
              <a:spcBef>
                <a:spcPts val="0"/>
              </a:spcBef>
              <a:spcAft>
                <a:spcPts val="0"/>
              </a:spcAft>
              <a:buNone/>
              <a:defRPr sz="1018">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20056" y="1642127"/>
            <a:ext cx="4078960" cy="902954"/>
          </a:xfrm>
          <a:noFill/>
        </p:spPr>
        <p:txBody>
          <a:bodyPr tIns="0" bIns="0" anchor="t">
            <a:noAutofit/>
          </a:bodyPr>
          <a:lstStyle>
            <a:lvl1pPr marL="0" indent="0">
              <a:lnSpc>
                <a:spcPts val="1496"/>
              </a:lnSpc>
              <a:spcBef>
                <a:spcPts val="0"/>
              </a:spcBef>
              <a:spcAft>
                <a:spcPts val="0"/>
              </a:spcAft>
              <a:buNone/>
              <a:defRPr sz="1018">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8"/>
            <a:ext cx="12161838"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Tree>
    <p:extLst>
      <p:ext uri="{BB962C8B-B14F-4D97-AF65-F5344CB8AC3E}">
        <p14:creationId xmlns:p14="http://schemas.microsoft.com/office/powerpoint/2010/main" val="3992691303"/>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155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1567" y="557495"/>
            <a:ext cx="3812358" cy="589915"/>
          </a:xfrm>
        </p:spPr>
        <p:txBody>
          <a:bodyPr/>
          <a:lstStyle>
            <a:lvl1pPr>
              <a:defRPr sz="3192">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1594" y="1161615"/>
            <a:ext cx="3422330"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6658" y="3333784"/>
            <a:ext cx="4041408" cy="2480276"/>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20054" y="2127909"/>
            <a:ext cx="398460" cy="349501"/>
          </a:xfrm>
          <a:noFill/>
        </p:spPr>
        <p:txBody>
          <a:bodyPr tIns="182880" bIns="182880" anchor="t">
            <a:noAutofit/>
          </a:bodyPr>
          <a:lstStyle>
            <a:lvl1pPr marL="0" indent="0">
              <a:lnSpc>
                <a:spcPts val="1496"/>
              </a:lnSpc>
              <a:spcBef>
                <a:spcPts val="0"/>
              </a:spcBef>
              <a:spcAft>
                <a:spcPts val="0"/>
              </a:spcAft>
              <a:buNone/>
              <a:defRPr sz="2993">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6658" y="2124099"/>
            <a:ext cx="398460" cy="349501"/>
          </a:xfrm>
          <a:noFill/>
        </p:spPr>
        <p:txBody>
          <a:bodyPr tIns="182880" bIns="182880" anchor="t">
            <a:noAutofit/>
          </a:bodyPr>
          <a:lstStyle>
            <a:lvl1pPr marL="0" indent="0">
              <a:lnSpc>
                <a:spcPts val="1496"/>
              </a:lnSpc>
              <a:spcBef>
                <a:spcPts val="0"/>
              </a:spcBef>
              <a:spcAft>
                <a:spcPts val="0"/>
              </a:spcAft>
              <a:buNone/>
              <a:defRPr sz="2993">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6657" y="2891539"/>
            <a:ext cx="4049273" cy="332562"/>
          </a:xfrm>
          <a:noFill/>
        </p:spPr>
        <p:txBody>
          <a:bodyPr tIns="182880" bIns="91440" anchor="ctr">
            <a:noAutofit/>
          </a:bodyPr>
          <a:lstStyle>
            <a:lvl1pPr marL="0" indent="0">
              <a:lnSpc>
                <a:spcPts val="1496"/>
              </a:lnSpc>
              <a:spcBef>
                <a:spcPts val="0"/>
              </a:spcBef>
              <a:spcAft>
                <a:spcPts val="0"/>
              </a:spcAft>
              <a:buNone/>
              <a:defRPr sz="1796">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20053" y="2891539"/>
            <a:ext cx="4049273" cy="332562"/>
          </a:xfrm>
          <a:noFill/>
        </p:spPr>
        <p:txBody>
          <a:bodyPr tIns="182880" bIns="91440" anchor="ctr">
            <a:noAutofit/>
          </a:bodyPr>
          <a:lstStyle>
            <a:lvl1pPr marL="0" indent="0">
              <a:lnSpc>
                <a:spcPts val="1496"/>
              </a:lnSpc>
              <a:spcBef>
                <a:spcPts val="0"/>
              </a:spcBef>
              <a:spcAft>
                <a:spcPts val="0"/>
              </a:spcAft>
              <a:buNone/>
              <a:defRPr sz="1796">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20054" y="3333784"/>
            <a:ext cx="4041408" cy="2480276"/>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95209509"/>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1552"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1567" y="557495"/>
            <a:ext cx="3812358" cy="589915"/>
          </a:xfrm>
        </p:spPr>
        <p:txBody>
          <a:bodyPr/>
          <a:lstStyle>
            <a:lvl1pPr>
              <a:defRPr sz="3192">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1594" y="1161615"/>
            <a:ext cx="3422330"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6657" y="3333784"/>
            <a:ext cx="3205727" cy="2480276"/>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6658" y="2124099"/>
            <a:ext cx="398460" cy="349501"/>
          </a:xfrm>
          <a:noFill/>
        </p:spPr>
        <p:txBody>
          <a:bodyPr tIns="182880" bIns="182880" anchor="t">
            <a:noAutofit/>
          </a:bodyPr>
          <a:lstStyle>
            <a:lvl1pPr marL="0" indent="0">
              <a:lnSpc>
                <a:spcPts val="1496"/>
              </a:lnSpc>
              <a:spcBef>
                <a:spcPts val="0"/>
              </a:spcBef>
              <a:spcAft>
                <a:spcPts val="0"/>
              </a:spcAft>
              <a:buNone/>
              <a:defRPr sz="2993">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6658" y="2891539"/>
            <a:ext cx="3205727" cy="332562"/>
          </a:xfrm>
          <a:noFill/>
        </p:spPr>
        <p:txBody>
          <a:bodyPr tIns="182880" bIns="91440" anchor="ctr">
            <a:noAutofit/>
          </a:bodyPr>
          <a:lstStyle>
            <a:lvl1pPr marL="0" indent="0">
              <a:lnSpc>
                <a:spcPts val="1496"/>
              </a:lnSpc>
              <a:spcBef>
                <a:spcPts val="0"/>
              </a:spcBef>
              <a:spcAft>
                <a:spcPts val="0"/>
              </a:spcAft>
              <a:buNone/>
              <a:defRPr sz="1796">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83287" y="3333784"/>
            <a:ext cx="3205727" cy="2480276"/>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83287" y="2124099"/>
            <a:ext cx="398460" cy="349501"/>
          </a:xfrm>
          <a:noFill/>
        </p:spPr>
        <p:txBody>
          <a:bodyPr tIns="182880" bIns="182880" anchor="t">
            <a:noAutofit/>
          </a:bodyPr>
          <a:lstStyle>
            <a:lvl1pPr marL="0" indent="0">
              <a:lnSpc>
                <a:spcPts val="1496"/>
              </a:lnSpc>
              <a:spcBef>
                <a:spcPts val="0"/>
              </a:spcBef>
              <a:spcAft>
                <a:spcPts val="0"/>
              </a:spcAft>
              <a:buNone/>
              <a:defRPr sz="2993">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83288" y="2891539"/>
            <a:ext cx="3205727" cy="332562"/>
          </a:xfrm>
          <a:noFill/>
        </p:spPr>
        <p:txBody>
          <a:bodyPr tIns="182880" bIns="91440" anchor="ctr">
            <a:noAutofit/>
          </a:bodyPr>
          <a:lstStyle>
            <a:lvl1pPr marL="0" indent="0">
              <a:lnSpc>
                <a:spcPts val="1496"/>
              </a:lnSpc>
              <a:spcBef>
                <a:spcPts val="0"/>
              </a:spcBef>
              <a:spcAft>
                <a:spcPts val="0"/>
              </a:spcAft>
              <a:buNone/>
              <a:defRPr sz="1796">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71565" y="3333784"/>
            <a:ext cx="3205727" cy="2480276"/>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71566" y="2124099"/>
            <a:ext cx="398460" cy="349501"/>
          </a:xfrm>
          <a:noFill/>
        </p:spPr>
        <p:txBody>
          <a:bodyPr tIns="182880" bIns="182880" anchor="t">
            <a:noAutofit/>
          </a:bodyPr>
          <a:lstStyle>
            <a:lvl1pPr marL="0" indent="0">
              <a:lnSpc>
                <a:spcPts val="1496"/>
              </a:lnSpc>
              <a:spcBef>
                <a:spcPts val="0"/>
              </a:spcBef>
              <a:spcAft>
                <a:spcPts val="0"/>
              </a:spcAft>
              <a:buNone/>
              <a:defRPr sz="2993">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71566" y="2891539"/>
            <a:ext cx="3205727" cy="332562"/>
          </a:xfrm>
          <a:noFill/>
        </p:spPr>
        <p:txBody>
          <a:bodyPr tIns="182880" bIns="91440" anchor="ctr">
            <a:noAutofit/>
          </a:bodyPr>
          <a:lstStyle>
            <a:lvl1pPr marL="0" indent="0">
              <a:lnSpc>
                <a:spcPts val="1496"/>
              </a:lnSpc>
              <a:spcBef>
                <a:spcPts val="0"/>
              </a:spcBef>
              <a:spcAft>
                <a:spcPts val="0"/>
              </a:spcAft>
              <a:buNone/>
              <a:defRPr sz="1796">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30930925"/>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1552"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80807" y="1392787"/>
            <a:ext cx="6204373" cy="941983"/>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80809" y="834162"/>
            <a:ext cx="3205727" cy="332562"/>
          </a:xfrm>
          <a:noFill/>
        </p:spPr>
        <p:txBody>
          <a:bodyPr tIns="182880" bIns="91440" anchor="ctr">
            <a:noAutofit/>
          </a:bodyPr>
          <a:lstStyle>
            <a:lvl1pPr marL="0" indent="0">
              <a:lnSpc>
                <a:spcPts val="1496"/>
              </a:lnSpc>
              <a:spcBef>
                <a:spcPts val="0"/>
              </a:spcBef>
              <a:spcAft>
                <a:spcPts val="0"/>
              </a:spcAft>
              <a:buNone/>
              <a:defRPr sz="1995">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10488" y="3737382"/>
            <a:ext cx="6204373" cy="941983"/>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10489" y="3188917"/>
            <a:ext cx="3205727" cy="332562"/>
          </a:xfrm>
          <a:noFill/>
        </p:spPr>
        <p:txBody>
          <a:bodyPr tIns="182880" bIns="91440" anchor="ctr">
            <a:noAutofit/>
          </a:bodyPr>
          <a:lstStyle>
            <a:lvl1pPr marL="0" indent="0">
              <a:lnSpc>
                <a:spcPts val="1496"/>
              </a:lnSpc>
              <a:spcBef>
                <a:spcPts val="0"/>
              </a:spcBef>
              <a:spcAft>
                <a:spcPts val="0"/>
              </a:spcAft>
              <a:buNone/>
              <a:defRPr sz="2394">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765327477"/>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155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39369" y="2470443"/>
            <a:ext cx="3812358" cy="589915"/>
          </a:xfrm>
        </p:spPr>
        <p:txBody>
          <a:bodyPr/>
          <a:lstStyle>
            <a:lvl1pPr>
              <a:defRPr sz="3192">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29397" y="3074563"/>
            <a:ext cx="3422330"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43331" y="3750351"/>
            <a:ext cx="4411107" cy="2210612"/>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212716344"/>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1552"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5453" y="6542825"/>
            <a:ext cx="11666386"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09216" y="6631163"/>
            <a:ext cx="678297" cy="162068"/>
          </a:xfrm>
        </p:spPr>
        <p:txBody>
          <a:bodyPr/>
          <a:lstStyle>
            <a:lvl1pPr algn="l">
              <a:defRPr sz="798">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1661" y="6608447"/>
            <a:ext cx="428677"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39369" y="2470443"/>
            <a:ext cx="3812358" cy="589915"/>
          </a:xfrm>
        </p:spPr>
        <p:txBody>
          <a:bodyPr/>
          <a:lstStyle>
            <a:lvl1pPr>
              <a:defRPr sz="3192">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29397" y="3074563"/>
            <a:ext cx="3422330"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43331" y="3750351"/>
            <a:ext cx="4411107" cy="2210612"/>
          </a:xfrm>
          <a:noFill/>
        </p:spPr>
        <p:txBody>
          <a:bodyPr tIns="0" bIns="0" anchor="t">
            <a:noAutofit/>
          </a:bodyPr>
          <a:lstStyle>
            <a:lvl1pPr marL="0" indent="0">
              <a:lnSpc>
                <a:spcPts val="1496"/>
              </a:lnSpc>
              <a:spcBef>
                <a:spcPts val="0"/>
              </a:spcBef>
              <a:spcAft>
                <a:spcPts val="0"/>
              </a:spcAft>
              <a:buNone/>
              <a:defRPr sz="1018">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658814018"/>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1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4982" y="460184"/>
            <a:ext cx="11711400"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59" y="1806854"/>
            <a:ext cx="11711400"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8" y="6621465"/>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6" name="Text Placeholder 6"/>
          <p:cNvSpPr>
            <a:spLocks noGrp="1"/>
          </p:cNvSpPr>
          <p:nvPr>
            <p:ph type="body" sz="quarter" idx="15" hasCustomPrompt="1"/>
          </p:nvPr>
        </p:nvSpPr>
        <p:spPr>
          <a:xfrm>
            <a:off x="437772"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a:lstStyle>
            <a:lvl1pPr marL="0" indent="0" algn="ctr" defTabSz="228051" fontAlgn="base">
              <a:lnSpc>
                <a:spcPts val="2294"/>
              </a:lnSpc>
              <a:spcBef>
                <a:spcPct val="0"/>
              </a:spcBef>
              <a:spcAft>
                <a:spcPct val="0"/>
              </a:spcAft>
              <a:buFontTx/>
              <a:buNone/>
              <a:defRPr sz="1097"/>
            </a:lvl1pPr>
            <a:lvl5pPr marL="1824411"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5513482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1567" y="557495"/>
            <a:ext cx="3812358" cy="589915"/>
          </a:xfrm>
        </p:spPr>
        <p:txBody>
          <a:bodyPr/>
          <a:lstStyle>
            <a:lvl1pPr>
              <a:defRPr sz="3192">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1594" y="1161615"/>
            <a:ext cx="3422330" cy="357892"/>
          </a:xfrm>
          <a:noFill/>
        </p:spPr>
        <p:txBody>
          <a:bodyPr tIns="91440" bIns="0" anchor="ctr">
            <a:noAutofit/>
          </a:bodyPr>
          <a:lstStyle>
            <a:lvl1pPr marL="0" indent="0">
              <a:buNone/>
              <a:defRPr sz="1995">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531215267"/>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1552"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004015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709786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2748228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74311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17464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37611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945944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634928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70365" y="987426"/>
            <a:ext cx="615693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8438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981" y="460183"/>
            <a:ext cx="11711401"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558" y="1806854"/>
            <a:ext cx="11711401"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7" y="6621464"/>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7" name="Text Placeholder 6"/>
          <p:cNvSpPr>
            <a:spLocks noGrp="1"/>
          </p:cNvSpPr>
          <p:nvPr>
            <p:ph type="body" sz="quarter" idx="15" hasCustomPrompt="1"/>
          </p:nvPr>
        </p:nvSpPr>
        <p:spPr>
          <a:xfrm>
            <a:off x="437771"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6"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21044882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052098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675077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766511BC-F834-417A-AFA8-8C825A696C41}"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44844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511BC-F834-417A-AFA8-8C825A696C41}"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04443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6511BC-F834-417A-AFA8-8C825A696C41}"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678012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6511BC-F834-417A-AFA8-8C825A696C41}"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55869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6511BC-F834-417A-AFA8-8C825A696C41}"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396575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6511BC-F834-417A-AFA8-8C825A696C41}"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589688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511BC-F834-417A-AFA8-8C825A696C41}"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609553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66511BC-F834-417A-AFA8-8C825A696C41}"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53546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4981" y="460183"/>
            <a:ext cx="11711401" cy="1283951"/>
          </a:xfrm>
          <a:prstGeom prst="rect">
            <a:avLst/>
          </a:prstGeom>
        </p:spPr>
        <p:txBody>
          <a:bodyPr/>
          <a:lstStyle>
            <a:lvl1pPr algn="ctr">
              <a:lnSpc>
                <a:spcPts val="2793"/>
              </a:lnSpc>
              <a:defRPr sz="2594"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558" y="1806854"/>
            <a:ext cx="11711401" cy="368686"/>
          </a:xfrm>
          <a:prstGeom prst="rect">
            <a:avLst/>
          </a:prstGeom>
        </p:spPr>
        <p:txBody>
          <a:bodyPr vert="horz"/>
          <a:lstStyle>
            <a:lvl1pPr marL="0" indent="0" algn="ctr">
              <a:buFontTx/>
              <a:buNone/>
              <a:defRPr sz="1796"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7917" y="6621464"/>
            <a:ext cx="7398451" cy="236537"/>
          </a:xfrm>
          <a:prstGeom prst="rect">
            <a:avLst/>
          </a:prstGeom>
        </p:spPr>
        <p:txBody>
          <a:bodyPr vert="horz"/>
          <a:lstStyle>
            <a:lvl1pPr marL="0" indent="0">
              <a:buNone/>
              <a:defRPr sz="898"/>
            </a:lvl1pPr>
            <a:lvl2pPr marL="456103" indent="0">
              <a:buNone/>
              <a:defRPr/>
            </a:lvl2pPr>
            <a:lvl3pPr marL="912205" indent="0">
              <a:buNone/>
              <a:defRPr/>
            </a:lvl3pPr>
            <a:lvl4pPr marL="1368308" indent="0">
              <a:buNone/>
              <a:defRPr/>
            </a:lvl4pPr>
            <a:lvl5pPr marL="1824411" indent="0">
              <a:buNone/>
              <a:defRPr/>
            </a:lvl5pPr>
          </a:lstStyle>
          <a:p>
            <a:r>
              <a:rPr lang="en-US" sz="798"/>
              <a:t>Source: Insert Source Line Text  </a:t>
            </a:r>
          </a:p>
        </p:txBody>
      </p:sp>
      <p:sp>
        <p:nvSpPr>
          <p:cNvPr id="6" name="Text Placeholder 6"/>
          <p:cNvSpPr>
            <a:spLocks noGrp="1"/>
          </p:cNvSpPr>
          <p:nvPr>
            <p:ph type="body" sz="quarter" idx="15" hasCustomPrompt="1"/>
          </p:nvPr>
        </p:nvSpPr>
        <p:spPr>
          <a:xfrm>
            <a:off x="437771" y="6189666"/>
            <a:ext cx="2287382" cy="431798"/>
          </a:xfrm>
          <a:prstGeom prst="rect">
            <a:avLst/>
          </a:prstGeom>
        </p:spPr>
        <p:txBody>
          <a:bodyPr vert="horz"/>
          <a:lstStyle>
            <a:lvl1pPr marL="0" indent="0">
              <a:buNone/>
              <a:defRPr sz="1097" cap="all" baseline="0"/>
            </a:lvl1pPr>
            <a:lvl2pPr marL="456103" indent="0">
              <a:buNone/>
              <a:defRPr/>
            </a:lvl2pPr>
            <a:lvl3pPr marL="912205" indent="0">
              <a:buNone/>
              <a:defRPr/>
            </a:lvl3pPr>
            <a:lvl4pPr marL="1368308" indent="0">
              <a:buNone/>
              <a:defRPr/>
            </a:lvl4pPr>
            <a:lvl5pPr marL="1824411"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5925" y="5335064"/>
            <a:ext cx="11699434" cy="888470"/>
          </a:xfrm>
          <a:prstGeom prst="rect">
            <a:avLst/>
          </a:prstGeom>
        </p:spPr>
        <p:txBody>
          <a:bodyPr vert="horz"/>
          <a:lstStyle>
            <a:lvl1pPr marL="0" indent="0" algn="ctr" defTabSz="228051" fontAlgn="base">
              <a:lnSpc>
                <a:spcPts val="2294"/>
              </a:lnSpc>
              <a:spcBef>
                <a:spcPct val="0"/>
              </a:spcBef>
              <a:spcAft>
                <a:spcPct val="0"/>
              </a:spcAft>
              <a:buFontTx/>
              <a:buNone/>
              <a:defRPr sz="1097"/>
            </a:lvl1pPr>
            <a:lvl5pPr marL="1824411" indent="0">
              <a:buFontTx/>
              <a:buNone/>
              <a:defRPr sz="1197"/>
            </a:lvl5pPr>
          </a:lstStyle>
          <a:p>
            <a:pPr algn="ctr" defTabSz="457200" fontAlgn="base">
              <a:spcBef>
                <a:spcPct val="0"/>
              </a:spcBef>
              <a:spcAft>
                <a:spcPct val="0"/>
              </a:spcAft>
            </a:pPr>
            <a:r>
              <a:rPr lang="en-US" altLang="en-US" sz="1496">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496">
                <a:solidFill>
                  <a:prstClr val="black"/>
                </a:solidFill>
                <a:latin typeface="Trebuchet MS" pitchFamily="34" charset="0"/>
              </a:rPr>
              <a:t>Direct mail/email marketing has a nominal effect on informing buyers about their local dealership </a:t>
            </a:r>
          </a:p>
        </p:txBody>
      </p:sp>
      <p:sp>
        <p:nvSpPr>
          <p:cNvPr id="7"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14577515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70365" y="987426"/>
            <a:ext cx="615693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66511BC-F834-417A-AFA8-8C825A696C41}"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6713191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511BC-F834-417A-AFA8-8C825A696C41}"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2503114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511BC-F834-417A-AFA8-8C825A696C41}"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459482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6406980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61336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0910817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557613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1071734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859965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4040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12652" y="2788255"/>
            <a:ext cx="6857349" cy="1286933"/>
          </a:xfrm>
          <a:prstGeom prst="rect">
            <a:avLst/>
          </a:prstGeom>
        </p:spPr>
        <p:txBody>
          <a:bodyPr vert="horz" lIns="0" tIns="0" rIns="0" bIns="0"/>
          <a:lstStyle>
            <a:lvl1pPr marL="0" indent="0">
              <a:lnSpc>
                <a:spcPts val="4489"/>
              </a:lnSpc>
              <a:spcBef>
                <a:spcPts val="0"/>
              </a:spcBef>
              <a:buFontTx/>
              <a:buNone/>
              <a:defRPr sz="5487" b="1" cap="none"/>
            </a:lvl1pPr>
            <a:lvl2pPr marL="456103" indent="0">
              <a:lnSpc>
                <a:spcPts val="4489"/>
              </a:lnSpc>
              <a:spcBef>
                <a:spcPts val="0"/>
              </a:spcBef>
              <a:buFontTx/>
              <a:buNone/>
              <a:defRPr sz="5487" cap="all"/>
            </a:lvl2pPr>
            <a:lvl3pPr marL="912205" indent="0">
              <a:lnSpc>
                <a:spcPts val="4489"/>
              </a:lnSpc>
              <a:spcBef>
                <a:spcPts val="0"/>
              </a:spcBef>
              <a:buFontTx/>
              <a:buNone/>
              <a:defRPr sz="5487" cap="all"/>
            </a:lvl3pPr>
            <a:lvl4pPr marL="1368308" indent="0">
              <a:lnSpc>
                <a:spcPts val="4489"/>
              </a:lnSpc>
              <a:spcBef>
                <a:spcPts val="0"/>
              </a:spcBef>
              <a:buFontTx/>
              <a:buNone/>
              <a:defRPr sz="5487" cap="all"/>
            </a:lvl4pPr>
            <a:lvl5pPr marL="1824411" indent="0">
              <a:lnSpc>
                <a:spcPts val="4489"/>
              </a:lnSpc>
              <a:spcBef>
                <a:spcPts val="0"/>
              </a:spcBef>
              <a:buFontTx/>
              <a:buNone/>
              <a:defRPr sz="5487" cap="all"/>
            </a:lvl5pPr>
          </a:lstStyle>
          <a:p>
            <a:pPr lvl="0"/>
            <a:r>
              <a:rPr lang="en-US"/>
              <a:t>Insert Report Title Here</a:t>
            </a:r>
          </a:p>
        </p:txBody>
      </p:sp>
      <p:sp>
        <p:nvSpPr>
          <p:cNvPr id="7" name="Text Placeholder 6"/>
          <p:cNvSpPr>
            <a:spLocks noGrp="1"/>
          </p:cNvSpPr>
          <p:nvPr>
            <p:ph type="body" sz="quarter" idx="11" hasCustomPrompt="1"/>
          </p:nvPr>
        </p:nvSpPr>
        <p:spPr>
          <a:xfrm>
            <a:off x="3472158" y="3960348"/>
            <a:ext cx="8261764" cy="1585314"/>
          </a:xfrm>
          <a:prstGeom prst="rect">
            <a:avLst/>
          </a:prstGeom>
        </p:spPr>
        <p:txBody>
          <a:bodyPr vert="horz" lIns="0" tIns="0" rIns="0" bIns="0"/>
          <a:lstStyle>
            <a:lvl1pPr marL="0" indent="0">
              <a:spcBef>
                <a:spcPts val="0"/>
              </a:spcBef>
              <a:buFontTx/>
              <a:buNone/>
              <a:defRPr sz="3192" b="1" cap="none" baseline="0">
                <a:solidFill>
                  <a:srgbClr val="508ABA"/>
                </a:solidFill>
              </a:defRPr>
            </a:lvl1pPr>
            <a:lvl2pPr marL="456103" indent="0">
              <a:buFontTx/>
              <a:buNone/>
              <a:defRPr/>
            </a:lvl2pPr>
            <a:lvl3pPr marL="912205" indent="0">
              <a:buFontTx/>
              <a:buNone/>
              <a:defRPr/>
            </a:lvl3pPr>
            <a:lvl4pPr marL="1368308" indent="0">
              <a:buFontTx/>
              <a:buNone/>
              <a:defRPr/>
            </a:lvl4pPr>
            <a:lvl5pPr marL="1824411" indent="0">
              <a:buFontTx/>
              <a:buNone/>
              <a:defRPr/>
            </a:lvl5pPr>
          </a:lstStyle>
          <a:p>
            <a:r>
              <a:rPr lang="en-US" sz="2594">
                <a:latin typeface="+mn-lt"/>
                <a:cs typeface="Trebuchet MS"/>
              </a:rPr>
              <a:t>Insert Subhead Text Here</a:t>
            </a:r>
          </a:p>
        </p:txBody>
      </p:sp>
    </p:spTree>
    <p:extLst>
      <p:ext uri="{BB962C8B-B14F-4D97-AF65-F5344CB8AC3E}">
        <p14:creationId xmlns:p14="http://schemas.microsoft.com/office/powerpoint/2010/main" val="1505678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55385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639504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219679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5/1/2024</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71039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10.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1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1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1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8.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4240538500"/>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ctr" defTabSz="453751" rtl="0" eaLnBrk="1" latinLnBrk="0" hangingPunct="1">
        <a:spcBef>
          <a:spcPct val="0"/>
        </a:spcBef>
        <a:buNone/>
        <a:defRPr sz="4389" kern="1200">
          <a:solidFill>
            <a:schemeClr val="tx1"/>
          </a:solidFill>
          <a:latin typeface="+mj-lt"/>
          <a:ea typeface="+mj-ea"/>
          <a:cs typeface="+mj-cs"/>
        </a:defRPr>
      </a:lvl1pPr>
    </p:titleStyle>
    <p:bodyStyle>
      <a:lvl1pPr marL="340304" indent="-340304" algn="l" defTabSz="453751" rtl="0" eaLnBrk="1" latinLnBrk="0" hangingPunct="1">
        <a:spcBef>
          <a:spcPct val="20000"/>
        </a:spcBef>
        <a:buFont typeface="Arial"/>
        <a:buChar char="•"/>
        <a:defRPr sz="3192" kern="1200">
          <a:solidFill>
            <a:schemeClr val="tx1"/>
          </a:solidFill>
          <a:latin typeface="+mn-lt"/>
          <a:ea typeface="+mn-ea"/>
          <a:cs typeface="+mn-cs"/>
        </a:defRPr>
      </a:lvl1pPr>
      <a:lvl2pPr marL="737323" indent="-283577" algn="l" defTabSz="453751" rtl="0" eaLnBrk="1" latinLnBrk="0" hangingPunct="1">
        <a:spcBef>
          <a:spcPct val="20000"/>
        </a:spcBef>
        <a:buFont typeface="Arial"/>
        <a:buChar char="–"/>
        <a:defRPr sz="2793" kern="1200">
          <a:solidFill>
            <a:schemeClr val="tx1"/>
          </a:solidFill>
          <a:latin typeface="+mn-lt"/>
          <a:ea typeface="+mn-ea"/>
          <a:cs typeface="+mn-cs"/>
        </a:defRPr>
      </a:lvl2pPr>
      <a:lvl3pPr marL="1134341" indent="-226876" algn="l" defTabSz="453751" rtl="0" eaLnBrk="1" latinLnBrk="0" hangingPunct="1">
        <a:spcBef>
          <a:spcPct val="20000"/>
        </a:spcBef>
        <a:buFont typeface="Arial"/>
        <a:buChar char="•"/>
        <a:defRPr sz="2394" kern="1200">
          <a:solidFill>
            <a:schemeClr val="tx1"/>
          </a:solidFill>
          <a:latin typeface="+mn-lt"/>
          <a:ea typeface="+mn-ea"/>
          <a:cs typeface="+mn-cs"/>
        </a:defRPr>
      </a:lvl3pPr>
      <a:lvl4pPr marL="1588081" indent="-226876" algn="l" defTabSz="453751" rtl="0" eaLnBrk="1" latinLnBrk="0" hangingPunct="1">
        <a:spcBef>
          <a:spcPct val="20000"/>
        </a:spcBef>
        <a:buFont typeface="Arial"/>
        <a:buChar char="–"/>
        <a:defRPr sz="1995" kern="1200">
          <a:solidFill>
            <a:schemeClr val="tx1"/>
          </a:solidFill>
          <a:latin typeface="+mn-lt"/>
          <a:ea typeface="+mn-ea"/>
          <a:cs typeface="+mn-cs"/>
        </a:defRPr>
      </a:lvl4pPr>
      <a:lvl5pPr marL="2041818" indent="-226876" algn="l" defTabSz="453751" rtl="0" eaLnBrk="1" latinLnBrk="0" hangingPunct="1">
        <a:spcBef>
          <a:spcPct val="20000"/>
        </a:spcBef>
        <a:buFont typeface="Arial"/>
        <a:buChar char="»"/>
        <a:defRPr sz="1995" kern="1200">
          <a:solidFill>
            <a:schemeClr val="tx1"/>
          </a:solidFill>
          <a:latin typeface="+mn-lt"/>
          <a:ea typeface="+mn-ea"/>
          <a:cs typeface="+mn-cs"/>
        </a:defRPr>
      </a:lvl5pPr>
      <a:lvl6pPr marL="2495550" indent="-226876" algn="l" defTabSz="453751" rtl="0" eaLnBrk="1" latinLnBrk="0" hangingPunct="1">
        <a:spcBef>
          <a:spcPct val="20000"/>
        </a:spcBef>
        <a:buFont typeface="Arial"/>
        <a:buChar char="•"/>
        <a:defRPr sz="1995" kern="1200">
          <a:solidFill>
            <a:schemeClr val="tx1"/>
          </a:solidFill>
          <a:latin typeface="+mn-lt"/>
          <a:ea typeface="+mn-ea"/>
          <a:cs typeface="+mn-cs"/>
        </a:defRPr>
      </a:lvl6pPr>
      <a:lvl7pPr marL="2949287" indent="-226876" algn="l" defTabSz="453751" rtl="0" eaLnBrk="1" latinLnBrk="0" hangingPunct="1">
        <a:spcBef>
          <a:spcPct val="20000"/>
        </a:spcBef>
        <a:buFont typeface="Arial"/>
        <a:buChar char="•"/>
        <a:defRPr sz="1995" kern="1200">
          <a:solidFill>
            <a:schemeClr val="tx1"/>
          </a:solidFill>
          <a:latin typeface="+mn-lt"/>
          <a:ea typeface="+mn-ea"/>
          <a:cs typeface="+mn-cs"/>
        </a:defRPr>
      </a:lvl7pPr>
      <a:lvl8pPr marL="3403028" indent="-226876" algn="l" defTabSz="453751" rtl="0" eaLnBrk="1" latinLnBrk="0" hangingPunct="1">
        <a:spcBef>
          <a:spcPct val="20000"/>
        </a:spcBef>
        <a:buFont typeface="Arial"/>
        <a:buChar char="•"/>
        <a:defRPr sz="1995" kern="1200">
          <a:solidFill>
            <a:schemeClr val="tx1"/>
          </a:solidFill>
          <a:latin typeface="+mn-lt"/>
          <a:ea typeface="+mn-ea"/>
          <a:cs typeface="+mn-cs"/>
        </a:defRPr>
      </a:lvl8pPr>
      <a:lvl9pPr marL="3856763" indent="-226876" algn="l" defTabSz="453751"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3751" rtl="0" eaLnBrk="1" latinLnBrk="0" hangingPunct="1">
        <a:defRPr sz="1796" kern="1200">
          <a:solidFill>
            <a:schemeClr val="tx1"/>
          </a:solidFill>
          <a:latin typeface="+mn-lt"/>
          <a:ea typeface="+mn-ea"/>
          <a:cs typeface="+mn-cs"/>
        </a:defRPr>
      </a:lvl1pPr>
      <a:lvl2pPr marL="453751" algn="l" defTabSz="453751" rtl="0" eaLnBrk="1" latinLnBrk="0" hangingPunct="1">
        <a:defRPr sz="1796" kern="1200">
          <a:solidFill>
            <a:schemeClr val="tx1"/>
          </a:solidFill>
          <a:latin typeface="+mn-lt"/>
          <a:ea typeface="+mn-ea"/>
          <a:cs typeface="+mn-cs"/>
        </a:defRPr>
      </a:lvl2pPr>
      <a:lvl3pPr marL="907469" algn="l" defTabSz="453751" rtl="0" eaLnBrk="1" latinLnBrk="0" hangingPunct="1">
        <a:defRPr sz="1796" kern="1200">
          <a:solidFill>
            <a:schemeClr val="tx1"/>
          </a:solidFill>
          <a:latin typeface="+mn-lt"/>
          <a:ea typeface="+mn-ea"/>
          <a:cs typeface="+mn-cs"/>
        </a:defRPr>
      </a:lvl3pPr>
      <a:lvl4pPr marL="1361210" algn="l" defTabSz="453751" rtl="0" eaLnBrk="1" latinLnBrk="0" hangingPunct="1">
        <a:defRPr sz="1796" kern="1200">
          <a:solidFill>
            <a:schemeClr val="tx1"/>
          </a:solidFill>
          <a:latin typeface="+mn-lt"/>
          <a:ea typeface="+mn-ea"/>
          <a:cs typeface="+mn-cs"/>
        </a:defRPr>
      </a:lvl4pPr>
      <a:lvl5pPr marL="1814946" algn="l" defTabSz="453751" rtl="0" eaLnBrk="1" latinLnBrk="0" hangingPunct="1">
        <a:defRPr sz="1796" kern="1200">
          <a:solidFill>
            <a:schemeClr val="tx1"/>
          </a:solidFill>
          <a:latin typeface="+mn-lt"/>
          <a:ea typeface="+mn-ea"/>
          <a:cs typeface="+mn-cs"/>
        </a:defRPr>
      </a:lvl5pPr>
      <a:lvl6pPr marL="2268684" algn="l" defTabSz="453751" rtl="0" eaLnBrk="1" latinLnBrk="0" hangingPunct="1">
        <a:defRPr sz="1796" kern="1200">
          <a:solidFill>
            <a:schemeClr val="tx1"/>
          </a:solidFill>
          <a:latin typeface="+mn-lt"/>
          <a:ea typeface="+mn-ea"/>
          <a:cs typeface="+mn-cs"/>
        </a:defRPr>
      </a:lvl6pPr>
      <a:lvl7pPr marL="2722419" algn="l" defTabSz="453751" rtl="0" eaLnBrk="1" latinLnBrk="0" hangingPunct="1">
        <a:defRPr sz="1796" kern="1200">
          <a:solidFill>
            <a:schemeClr val="tx1"/>
          </a:solidFill>
          <a:latin typeface="+mn-lt"/>
          <a:ea typeface="+mn-ea"/>
          <a:cs typeface="+mn-cs"/>
        </a:defRPr>
      </a:lvl7pPr>
      <a:lvl8pPr marL="3176158" algn="l" defTabSz="453751" rtl="0" eaLnBrk="1" latinLnBrk="0" hangingPunct="1">
        <a:defRPr sz="1796" kern="1200">
          <a:solidFill>
            <a:schemeClr val="tx1"/>
          </a:solidFill>
          <a:latin typeface="+mn-lt"/>
          <a:ea typeface="+mn-ea"/>
          <a:cs typeface="+mn-cs"/>
        </a:defRPr>
      </a:lvl8pPr>
      <a:lvl9pPr marL="3629894" algn="l" defTabSz="453751" rtl="0" eaLnBrk="1" latinLnBrk="0" hangingPunct="1">
        <a:defRPr sz="1796"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188277" y="6620933"/>
            <a:ext cx="738105"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998" smtClean="0">
                <a:solidFill>
                  <a:srgbClr val="508ABA"/>
                </a:solidFill>
                <a:latin typeface="Trebuchet MS"/>
                <a:cs typeface="Trebuchet MS"/>
              </a:rPr>
              <a:pPr algn="r"/>
              <a:t>‹#›</a:t>
            </a:fld>
            <a:endParaRPr lang="en-US" sz="998">
              <a:solidFill>
                <a:srgbClr val="508ABA"/>
              </a:solidFill>
              <a:latin typeface="Trebuchet MS"/>
              <a:cs typeface="Trebuchet MS"/>
            </a:endParaRPr>
          </a:p>
        </p:txBody>
      </p:sp>
    </p:spTree>
    <p:extLst>
      <p:ext uri="{BB962C8B-B14F-4D97-AF65-F5344CB8AC3E}">
        <p14:creationId xmlns:p14="http://schemas.microsoft.com/office/powerpoint/2010/main" val="31262092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198264" y="6469449"/>
            <a:ext cx="2837762" cy="365125"/>
          </a:xfrm>
          <a:prstGeom prst="rect">
            <a:avLst/>
          </a:prstGeom>
        </p:spPr>
        <p:txBody>
          <a:bodyPr vert="horz" lIns="234480" tIns="117240" rIns="234480" bIns="117240" rtlCol="0" anchor="ctr"/>
          <a:lstStyle>
            <a:lvl1pPr algn="r">
              <a:defRPr sz="1546">
                <a:solidFill>
                  <a:schemeClr val="tx1">
                    <a:tint val="75000"/>
                  </a:schemeClr>
                </a:solidFill>
              </a:defRPr>
            </a:lvl1pPr>
          </a:lstStyle>
          <a:p>
            <a:pPr defTabSz="912205"/>
            <a:fld id="{FC623D9C-B141-0E44-9A0E-426DA6A043B9}" type="slidenum">
              <a:rPr lang="en-US" smtClean="0">
                <a:solidFill>
                  <a:prstClr val="black">
                    <a:tint val="75000"/>
                  </a:prstClr>
                </a:solidFill>
              </a:rPr>
              <a:pPr defTabSz="912205"/>
              <a:t>‹#›</a:t>
            </a:fld>
            <a:endParaRPr lang="en-US">
              <a:solidFill>
                <a:prstClr val="black">
                  <a:tint val="75000"/>
                </a:prstClr>
              </a:solidFill>
            </a:endParaRPr>
          </a:p>
        </p:txBody>
      </p:sp>
    </p:spTree>
    <p:extLst>
      <p:ext uri="{BB962C8B-B14F-4D97-AF65-F5344CB8AC3E}">
        <p14:creationId xmlns:p14="http://schemas.microsoft.com/office/powerpoint/2010/main" val="2776219337"/>
      </p:ext>
    </p:extLst>
  </p:cSld>
  <p:clrMap bg1="lt1" tx1="dk1" bg2="lt2" tx2="dk2" accent1="accent1" accent2="accent2" accent3="accent3" accent4="accent4" accent5="accent5" accent6="accent6" hlink="hlink" folHlink="folHlink"/>
  <p:sldLayoutIdLst>
    <p:sldLayoutId id="2147483856" r:id="rId1"/>
    <p:sldLayoutId id="2147483858" r:id="rId2"/>
    <p:sldLayoutId id="2147483859" r:id="rId3"/>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188277" y="6620933"/>
            <a:ext cx="738105"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998" smtClean="0">
                <a:solidFill>
                  <a:srgbClr val="508ABA"/>
                </a:solidFill>
                <a:latin typeface="Trebuchet MS"/>
                <a:cs typeface="Trebuchet MS"/>
              </a:rPr>
              <a:pPr algn="r"/>
              <a:t>‹#›</a:t>
            </a:fld>
            <a:endParaRPr lang="en-US" sz="998">
              <a:solidFill>
                <a:srgbClr val="508ABA"/>
              </a:solidFill>
              <a:latin typeface="Trebuchet MS"/>
              <a:cs typeface="Trebuchet MS"/>
            </a:endParaRPr>
          </a:p>
        </p:txBody>
      </p:sp>
    </p:spTree>
    <p:extLst>
      <p:ext uri="{BB962C8B-B14F-4D97-AF65-F5344CB8AC3E}">
        <p14:creationId xmlns:p14="http://schemas.microsoft.com/office/powerpoint/2010/main" val="54084602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8547" y="457202"/>
            <a:ext cx="10945656"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8547" y="1270622"/>
            <a:ext cx="10945656"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8096" y="6356370"/>
            <a:ext cx="4104619" cy="365125"/>
          </a:xfrm>
          <a:prstGeom prst="rect">
            <a:avLst/>
          </a:prstGeom>
        </p:spPr>
        <p:txBody>
          <a:bodyPr vert="horz" lIns="91440" tIns="45720" rIns="91440" bIns="45720" rtlCol="0" anchor="ctr">
            <a:noAutofit/>
          </a:bodyPr>
          <a:lstStyle>
            <a:lvl1pPr algn="l">
              <a:defRPr sz="1236">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17334" y="6356370"/>
            <a:ext cx="2736414" cy="365125"/>
          </a:xfrm>
          <a:prstGeom prst="rect">
            <a:avLst/>
          </a:prstGeom>
        </p:spPr>
        <p:txBody>
          <a:bodyPr vert="horz" lIns="91440" tIns="45720" rIns="91440" bIns="45720" rtlCol="0" anchor="ctr">
            <a:noAutofit/>
          </a:bodyPr>
          <a:lstStyle>
            <a:lvl1pPr algn="r">
              <a:defRPr sz="1236">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405648401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Lst>
  <p:hf hdr="0" ftr="0" dt="0"/>
  <p:txStyles>
    <p:titleStyle>
      <a:lvl1pPr algn="l" defTabSz="941790" rtl="0" eaLnBrk="1" latinLnBrk="0" hangingPunct="1">
        <a:lnSpc>
          <a:spcPct val="100000"/>
        </a:lnSpc>
        <a:spcBef>
          <a:spcPct val="0"/>
        </a:spcBef>
        <a:buNone/>
        <a:defRPr sz="3741" kern="1200">
          <a:solidFill>
            <a:schemeClr val="tx1"/>
          </a:solidFill>
          <a:latin typeface="+mj-lt"/>
          <a:ea typeface="+mj-ea"/>
          <a:cs typeface="+mj-cs"/>
        </a:defRPr>
      </a:lvl1pPr>
    </p:titleStyle>
    <p:bodyStyle>
      <a:lvl1pPr marL="235448" indent="-235448" algn="l" defTabSz="941790" rtl="0" eaLnBrk="1" latinLnBrk="0" hangingPunct="1">
        <a:lnSpc>
          <a:spcPts val="1496"/>
        </a:lnSpc>
        <a:spcBef>
          <a:spcPts val="1031"/>
        </a:spcBef>
        <a:spcAft>
          <a:spcPts val="1545"/>
        </a:spcAft>
        <a:buFont typeface="Arial" panose="020B0604020202020204" pitchFamily="34" charset="0"/>
        <a:buChar char="•"/>
        <a:defRPr sz="1417" kern="1200">
          <a:solidFill>
            <a:schemeClr val="tx1"/>
          </a:solidFill>
          <a:latin typeface="Helvetica-Light" panose="020B0400000000000000" pitchFamily="34" charset="0"/>
          <a:ea typeface="+mn-ea"/>
          <a:cs typeface="+mn-cs"/>
        </a:defRPr>
      </a:lvl1pPr>
      <a:lvl2pPr marL="706343" indent="-235448" algn="l" defTabSz="941790" rtl="0" eaLnBrk="1" latinLnBrk="0" hangingPunct="1">
        <a:lnSpc>
          <a:spcPts val="1496"/>
        </a:lnSpc>
        <a:spcBef>
          <a:spcPts val="515"/>
        </a:spcBef>
        <a:spcAft>
          <a:spcPts val="1545"/>
        </a:spcAft>
        <a:buFont typeface="Arial" panose="020B0604020202020204" pitchFamily="34" charset="0"/>
        <a:buChar char="•"/>
        <a:defRPr sz="1417" kern="1200">
          <a:solidFill>
            <a:schemeClr val="tx1"/>
          </a:solidFill>
          <a:latin typeface="Helvetica-Light" panose="020B0400000000000000" pitchFamily="34" charset="0"/>
          <a:ea typeface="+mn-ea"/>
          <a:cs typeface="+mn-cs"/>
        </a:defRPr>
      </a:lvl2pPr>
      <a:lvl3pPr marL="1177238" indent="-235448" algn="l" defTabSz="941790" rtl="0" eaLnBrk="1" latinLnBrk="0" hangingPunct="1">
        <a:lnSpc>
          <a:spcPts val="1496"/>
        </a:lnSpc>
        <a:spcBef>
          <a:spcPts val="515"/>
        </a:spcBef>
        <a:spcAft>
          <a:spcPts val="1545"/>
        </a:spcAft>
        <a:buFont typeface="Arial" panose="020B0604020202020204" pitchFamily="34" charset="0"/>
        <a:buChar char="•"/>
        <a:defRPr sz="1417" kern="1200">
          <a:solidFill>
            <a:schemeClr val="tx1"/>
          </a:solidFill>
          <a:latin typeface="Helvetica-Light" panose="020B0400000000000000" pitchFamily="34" charset="0"/>
          <a:ea typeface="+mn-ea"/>
          <a:cs typeface="+mn-cs"/>
        </a:defRPr>
      </a:lvl3pPr>
      <a:lvl4pPr marL="1648135" indent="-235448" algn="l" defTabSz="941790" rtl="0" eaLnBrk="1" latinLnBrk="0" hangingPunct="1">
        <a:lnSpc>
          <a:spcPts val="1496"/>
        </a:lnSpc>
        <a:spcBef>
          <a:spcPts val="515"/>
        </a:spcBef>
        <a:spcAft>
          <a:spcPts val="1545"/>
        </a:spcAft>
        <a:buFont typeface="Arial" panose="020B0604020202020204" pitchFamily="34" charset="0"/>
        <a:buChar char="•"/>
        <a:defRPr sz="1417" kern="1200">
          <a:solidFill>
            <a:schemeClr val="tx1"/>
          </a:solidFill>
          <a:latin typeface="Helvetica-Light" panose="020B0400000000000000" pitchFamily="34" charset="0"/>
          <a:ea typeface="+mn-ea"/>
          <a:cs typeface="+mn-cs"/>
        </a:defRPr>
      </a:lvl4pPr>
      <a:lvl5pPr marL="2119029" indent="-235448" algn="l" defTabSz="941790" rtl="0" eaLnBrk="1" latinLnBrk="0" hangingPunct="1">
        <a:lnSpc>
          <a:spcPts val="1496"/>
        </a:lnSpc>
        <a:spcBef>
          <a:spcPts val="515"/>
        </a:spcBef>
        <a:spcAft>
          <a:spcPts val="1545"/>
        </a:spcAft>
        <a:buFont typeface="Arial" panose="020B0604020202020204" pitchFamily="34" charset="0"/>
        <a:buChar char="•"/>
        <a:defRPr sz="1417" kern="1200">
          <a:solidFill>
            <a:schemeClr val="tx1"/>
          </a:solidFill>
          <a:latin typeface="Helvetica-Light" panose="020B0400000000000000" pitchFamily="34" charset="0"/>
          <a:ea typeface="+mn-ea"/>
          <a:cs typeface="+mn-cs"/>
        </a:defRPr>
      </a:lvl5pPr>
      <a:lvl6pPr marL="2589924" indent="-235448" algn="l" defTabSz="941790"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6pPr>
      <a:lvl7pPr marL="3060819" indent="-235448" algn="l" defTabSz="941790"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7pPr>
      <a:lvl8pPr marL="3531714" indent="-235448" algn="l" defTabSz="941790"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8pPr>
      <a:lvl9pPr marL="4002611" indent="-235448" algn="l" defTabSz="941790"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9pPr>
    </p:bodyStyle>
    <p:otherStyle>
      <a:defPPr>
        <a:defRPr lang="en-US"/>
      </a:defPPr>
      <a:lvl1pPr marL="0" algn="l" defTabSz="941790" rtl="0" eaLnBrk="1" latinLnBrk="0" hangingPunct="1">
        <a:defRPr sz="1854" kern="1200">
          <a:solidFill>
            <a:schemeClr val="tx1"/>
          </a:solidFill>
          <a:latin typeface="+mn-lt"/>
          <a:ea typeface="+mn-ea"/>
          <a:cs typeface="+mn-cs"/>
        </a:defRPr>
      </a:lvl1pPr>
      <a:lvl2pPr marL="470895" algn="l" defTabSz="941790" rtl="0" eaLnBrk="1" latinLnBrk="0" hangingPunct="1">
        <a:defRPr sz="1854" kern="1200">
          <a:solidFill>
            <a:schemeClr val="tx1"/>
          </a:solidFill>
          <a:latin typeface="+mn-lt"/>
          <a:ea typeface="+mn-ea"/>
          <a:cs typeface="+mn-cs"/>
        </a:defRPr>
      </a:lvl2pPr>
      <a:lvl3pPr marL="941790" algn="l" defTabSz="941790" rtl="0" eaLnBrk="1" latinLnBrk="0" hangingPunct="1">
        <a:defRPr sz="1854" kern="1200">
          <a:solidFill>
            <a:schemeClr val="tx1"/>
          </a:solidFill>
          <a:latin typeface="+mn-lt"/>
          <a:ea typeface="+mn-ea"/>
          <a:cs typeface="+mn-cs"/>
        </a:defRPr>
      </a:lvl3pPr>
      <a:lvl4pPr marL="1412685" algn="l" defTabSz="941790" rtl="0" eaLnBrk="1" latinLnBrk="0" hangingPunct="1">
        <a:defRPr sz="1854" kern="1200">
          <a:solidFill>
            <a:schemeClr val="tx1"/>
          </a:solidFill>
          <a:latin typeface="+mn-lt"/>
          <a:ea typeface="+mn-ea"/>
          <a:cs typeface="+mn-cs"/>
        </a:defRPr>
      </a:lvl4pPr>
      <a:lvl5pPr marL="1883582" algn="l" defTabSz="941790" rtl="0" eaLnBrk="1" latinLnBrk="0" hangingPunct="1">
        <a:defRPr sz="1854" kern="1200">
          <a:solidFill>
            <a:schemeClr val="tx1"/>
          </a:solidFill>
          <a:latin typeface="+mn-lt"/>
          <a:ea typeface="+mn-ea"/>
          <a:cs typeface="+mn-cs"/>
        </a:defRPr>
      </a:lvl5pPr>
      <a:lvl6pPr marL="2354477" algn="l" defTabSz="941790" rtl="0" eaLnBrk="1" latinLnBrk="0" hangingPunct="1">
        <a:defRPr sz="1854" kern="1200">
          <a:solidFill>
            <a:schemeClr val="tx1"/>
          </a:solidFill>
          <a:latin typeface="+mn-lt"/>
          <a:ea typeface="+mn-ea"/>
          <a:cs typeface="+mn-cs"/>
        </a:defRPr>
      </a:lvl6pPr>
      <a:lvl7pPr marL="2825373" algn="l" defTabSz="941790" rtl="0" eaLnBrk="1" latinLnBrk="0" hangingPunct="1">
        <a:defRPr sz="1854" kern="1200">
          <a:solidFill>
            <a:schemeClr val="tx1"/>
          </a:solidFill>
          <a:latin typeface="+mn-lt"/>
          <a:ea typeface="+mn-ea"/>
          <a:cs typeface="+mn-cs"/>
        </a:defRPr>
      </a:lvl7pPr>
      <a:lvl8pPr marL="3296267" algn="l" defTabSz="941790" rtl="0" eaLnBrk="1" latinLnBrk="0" hangingPunct="1">
        <a:defRPr sz="1854" kern="1200">
          <a:solidFill>
            <a:schemeClr val="tx1"/>
          </a:solidFill>
          <a:latin typeface="+mn-lt"/>
          <a:ea typeface="+mn-ea"/>
          <a:cs typeface="+mn-cs"/>
        </a:defRPr>
      </a:lvl8pPr>
      <a:lvl9pPr marL="3767163" algn="l" defTabSz="941790" rtl="0" eaLnBrk="1" latinLnBrk="0" hangingPunct="1">
        <a:defRPr sz="185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128" userDrawn="1">
          <p15:clr>
            <a:srgbClr val="F26B43"/>
          </p15:clr>
        </p15:guide>
        <p15:guide id="3" pos="3587" userDrawn="1">
          <p15:clr>
            <a:srgbClr val="F26B43"/>
          </p15:clr>
        </p15:guide>
        <p15:guide id="4" orient="horz" pos="2016" userDrawn="1">
          <p15:clr>
            <a:srgbClr val="F26B43"/>
          </p15:clr>
        </p15:guide>
        <p15:guide id="5" pos="152"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5/1/2024</a:t>
            </a:fld>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330185068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5/1/2024</a:t>
            </a:fld>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412675057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EF675F10-90BA-9A4B-97C5-0F6D45F15F43}" type="datetimeFigureOut">
              <a:rPr lang="en-US" smtClean="0"/>
              <a:t>5/1/2024</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214112913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3706737255"/>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18188" y="6064470"/>
            <a:ext cx="200819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103"/>
            <a:endParaRPr lang="en-US" sz="1796">
              <a:solidFill>
                <a:prstClr val="white"/>
              </a:solidFill>
            </a:endParaRPr>
          </a:p>
        </p:txBody>
      </p:sp>
      <p:sp>
        <p:nvSpPr>
          <p:cNvPr id="6"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1057755067"/>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37655652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1867229838"/>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147724795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9" r:id="rId3"/>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1031386000"/>
      </p:ext>
    </p:extLst>
  </p:cSld>
  <p:clrMap bg1="lt1" tx1="dk1" bg2="lt2" tx2="dk2" accent1="accent1" accent2="accent2" accent3="accent3" accent4="accent4" accent5="accent5" accent6="accent6" hlink="hlink" folHlink="folHlink"/>
  <p:sldLayoutIdLst>
    <p:sldLayoutId id="2147483742" r:id="rId1"/>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301703864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10712" y="6367829"/>
            <a:ext cx="2736414" cy="365125"/>
          </a:xfrm>
          <a:prstGeom prst="rect">
            <a:avLst/>
          </a:prstGeom>
        </p:spPr>
        <p:txBody>
          <a:bodyPr vert="horz" lIns="91440" tIns="45720" rIns="91440" bIns="45720" rtlCol="0" anchor="ctr"/>
          <a:lstStyle>
            <a:lvl1pPr algn="r">
              <a:defRPr sz="1596">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35167186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Lst>
  <p:hf hdr="0" ftr="0" dt="0"/>
  <p:txStyles>
    <p:titleStyle>
      <a:lvl1pPr algn="ctr" defTabSz="456103" rtl="0" eaLnBrk="1" latinLnBrk="0" hangingPunct="1">
        <a:spcBef>
          <a:spcPct val="0"/>
        </a:spcBef>
        <a:buNone/>
        <a:defRPr sz="4389" kern="1200">
          <a:solidFill>
            <a:schemeClr val="tx1"/>
          </a:solidFill>
          <a:latin typeface="+mj-lt"/>
          <a:ea typeface="+mj-ea"/>
          <a:cs typeface="+mj-cs"/>
        </a:defRPr>
      </a:lvl1pPr>
    </p:titleStyle>
    <p:bodyStyle>
      <a:lvl1pPr marL="342077" indent="-342077" algn="l" defTabSz="456103" rtl="0" eaLnBrk="1" latinLnBrk="0" hangingPunct="1">
        <a:spcBef>
          <a:spcPct val="20000"/>
        </a:spcBef>
        <a:buFont typeface="Arial"/>
        <a:buChar char="•"/>
        <a:defRPr sz="3192" kern="1200">
          <a:solidFill>
            <a:schemeClr val="tx1"/>
          </a:solidFill>
          <a:latin typeface="+mn-lt"/>
          <a:ea typeface="+mn-ea"/>
          <a:cs typeface="+mn-cs"/>
        </a:defRPr>
      </a:lvl1pPr>
      <a:lvl2pPr marL="741167" indent="-285064" algn="l" defTabSz="456103" rtl="0" eaLnBrk="1" latinLnBrk="0" hangingPunct="1">
        <a:spcBef>
          <a:spcPct val="20000"/>
        </a:spcBef>
        <a:buFont typeface="Arial"/>
        <a:buChar char="–"/>
        <a:defRPr sz="2793" kern="1200">
          <a:solidFill>
            <a:schemeClr val="tx1"/>
          </a:solidFill>
          <a:latin typeface="+mn-lt"/>
          <a:ea typeface="+mn-ea"/>
          <a:cs typeface="+mn-cs"/>
        </a:defRPr>
      </a:lvl2pPr>
      <a:lvl3pPr marL="1140257" indent="-228051" algn="l" defTabSz="456103" rtl="0" eaLnBrk="1" latinLnBrk="0" hangingPunct="1">
        <a:spcBef>
          <a:spcPct val="20000"/>
        </a:spcBef>
        <a:buFont typeface="Arial"/>
        <a:buChar char="•"/>
        <a:defRPr sz="2394" kern="1200">
          <a:solidFill>
            <a:schemeClr val="tx1"/>
          </a:solidFill>
          <a:latin typeface="+mn-lt"/>
          <a:ea typeface="+mn-ea"/>
          <a:cs typeface="+mn-cs"/>
        </a:defRPr>
      </a:lvl3pPr>
      <a:lvl4pPr marL="1596360" indent="-228051" algn="l" defTabSz="456103" rtl="0" eaLnBrk="1" latinLnBrk="0" hangingPunct="1">
        <a:spcBef>
          <a:spcPct val="20000"/>
        </a:spcBef>
        <a:buFont typeface="Arial"/>
        <a:buChar char="–"/>
        <a:defRPr sz="1995" kern="1200">
          <a:solidFill>
            <a:schemeClr val="tx1"/>
          </a:solidFill>
          <a:latin typeface="+mn-lt"/>
          <a:ea typeface="+mn-ea"/>
          <a:cs typeface="+mn-cs"/>
        </a:defRPr>
      </a:lvl4pPr>
      <a:lvl5pPr marL="2052462" indent="-228051" algn="l" defTabSz="456103" rtl="0" eaLnBrk="1" latinLnBrk="0" hangingPunct="1">
        <a:spcBef>
          <a:spcPct val="20000"/>
        </a:spcBef>
        <a:buFont typeface="Arial"/>
        <a:buChar char="»"/>
        <a:defRPr sz="1995" kern="1200">
          <a:solidFill>
            <a:schemeClr val="tx1"/>
          </a:solidFill>
          <a:latin typeface="+mn-lt"/>
          <a:ea typeface="+mn-ea"/>
          <a:cs typeface="+mn-cs"/>
        </a:defRPr>
      </a:lvl5pPr>
      <a:lvl6pPr marL="2508565" indent="-228051" algn="l" defTabSz="456103" rtl="0" eaLnBrk="1" latinLnBrk="0" hangingPunct="1">
        <a:spcBef>
          <a:spcPct val="20000"/>
        </a:spcBef>
        <a:buFont typeface="Arial"/>
        <a:buChar char="•"/>
        <a:defRPr sz="1995" kern="1200">
          <a:solidFill>
            <a:schemeClr val="tx1"/>
          </a:solidFill>
          <a:latin typeface="+mn-lt"/>
          <a:ea typeface="+mn-ea"/>
          <a:cs typeface="+mn-cs"/>
        </a:defRPr>
      </a:lvl6pPr>
      <a:lvl7pPr marL="2964668" indent="-228051" algn="l" defTabSz="456103" rtl="0" eaLnBrk="1" latinLnBrk="0" hangingPunct="1">
        <a:spcBef>
          <a:spcPct val="20000"/>
        </a:spcBef>
        <a:buFont typeface="Arial"/>
        <a:buChar char="•"/>
        <a:defRPr sz="1995" kern="1200">
          <a:solidFill>
            <a:schemeClr val="tx1"/>
          </a:solidFill>
          <a:latin typeface="+mn-lt"/>
          <a:ea typeface="+mn-ea"/>
          <a:cs typeface="+mn-cs"/>
        </a:defRPr>
      </a:lvl7pPr>
      <a:lvl8pPr marL="3420770" indent="-228051" algn="l" defTabSz="456103" rtl="0" eaLnBrk="1" latinLnBrk="0" hangingPunct="1">
        <a:spcBef>
          <a:spcPct val="20000"/>
        </a:spcBef>
        <a:buFont typeface="Arial"/>
        <a:buChar char="•"/>
        <a:defRPr sz="1995" kern="1200">
          <a:solidFill>
            <a:schemeClr val="tx1"/>
          </a:solidFill>
          <a:latin typeface="+mn-lt"/>
          <a:ea typeface="+mn-ea"/>
          <a:cs typeface="+mn-cs"/>
        </a:defRPr>
      </a:lvl8pPr>
      <a:lvl9pPr marL="3876873" indent="-228051" algn="l" defTabSz="45610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103" rtl="0" eaLnBrk="1" latinLnBrk="0" hangingPunct="1">
        <a:defRPr sz="1796" kern="1200">
          <a:solidFill>
            <a:schemeClr val="tx1"/>
          </a:solidFill>
          <a:latin typeface="+mn-lt"/>
          <a:ea typeface="+mn-ea"/>
          <a:cs typeface="+mn-cs"/>
        </a:defRPr>
      </a:lvl1pPr>
      <a:lvl2pPr marL="456103" algn="l" defTabSz="456103" rtl="0" eaLnBrk="1" latinLnBrk="0" hangingPunct="1">
        <a:defRPr sz="1796" kern="1200">
          <a:solidFill>
            <a:schemeClr val="tx1"/>
          </a:solidFill>
          <a:latin typeface="+mn-lt"/>
          <a:ea typeface="+mn-ea"/>
          <a:cs typeface="+mn-cs"/>
        </a:defRPr>
      </a:lvl2pPr>
      <a:lvl3pPr marL="912205" algn="l" defTabSz="456103" rtl="0" eaLnBrk="1" latinLnBrk="0" hangingPunct="1">
        <a:defRPr sz="1796" kern="1200">
          <a:solidFill>
            <a:schemeClr val="tx1"/>
          </a:solidFill>
          <a:latin typeface="+mn-lt"/>
          <a:ea typeface="+mn-ea"/>
          <a:cs typeface="+mn-cs"/>
        </a:defRPr>
      </a:lvl3pPr>
      <a:lvl4pPr marL="1368308" algn="l" defTabSz="456103" rtl="0" eaLnBrk="1" latinLnBrk="0" hangingPunct="1">
        <a:defRPr sz="1796" kern="1200">
          <a:solidFill>
            <a:schemeClr val="tx1"/>
          </a:solidFill>
          <a:latin typeface="+mn-lt"/>
          <a:ea typeface="+mn-ea"/>
          <a:cs typeface="+mn-cs"/>
        </a:defRPr>
      </a:lvl4pPr>
      <a:lvl5pPr marL="1824411" algn="l" defTabSz="456103" rtl="0" eaLnBrk="1" latinLnBrk="0" hangingPunct="1">
        <a:defRPr sz="1796" kern="1200">
          <a:solidFill>
            <a:schemeClr val="tx1"/>
          </a:solidFill>
          <a:latin typeface="+mn-lt"/>
          <a:ea typeface="+mn-ea"/>
          <a:cs typeface="+mn-cs"/>
        </a:defRPr>
      </a:lvl5pPr>
      <a:lvl6pPr marL="2280514" algn="l" defTabSz="456103" rtl="0" eaLnBrk="1" latinLnBrk="0" hangingPunct="1">
        <a:defRPr sz="1796" kern="1200">
          <a:solidFill>
            <a:schemeClr val="tx1"/>
          </a:solidFill>
          <a:latin typeface="+mn-lt"/>
          <a:ea typeface="+mn-ea"/>
          <a:cs typeface="+mn-cs"/>
        </a:defRPr>
      </a:lvl6pPr>
      <a:lvl7pPr marL="2736616" algn="l" defTabSz="456103" rtl="0" eaLnBrk="1" latinLnBrk="0" hangingPunct="1">
        <a:defRPr sz="1796" kern="1200">
          <a:solidFill>
            <a:schemeClr val="tx1"/>
          </a:solidFill>
          <a:latin typeface="+mn-lt"/>
          <a:ea typeface="+mn-ea"/>
          <a:cs typeface="+mn-cs"/>
        </a:defRPr>
      </a:lvl7pPr>
      <a:lvl8pPr marL="3192719" algn="l" defTabSz="456103" rtl="0" eaLnBrk="1" latinLnBrk="0" hangingPunct="1">
        <a:defRPr sz="1796" kern="1200">
          <a:solidFill>
            <a:schemeClr val="tx1"/>
          </a:solidFill>
          <a:latin typeface="+mn-lt"/>
          <a:ea typeface="+mn-ea"/>
          <a:cs typeface="+mn-cs"/>
        </a:defRPr>
      </a:lvl8pPr>
      <a:lvl9pPr marL="3648822" algn="l" defTabSz="456103" rtl="0" eaLnBrk="1" latinLnBrk="0" hangingPunct="1">
        <a:defRPr sz="17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89.xml"/><Relationship Id="rId6" Type="http://schemas.openxmlformats.org/officeDocument/2006/relationships/image" Target="../media/image11.png"/><Relationship Id="rId5" Type="http://schemas.openxmlformats.org/officeDocument/2006/relationships/image" Target="../media/image67.png"/><Relationship Id="rId4" Type="http://schemas.openxmlformats.org/officeDocument/2006/relationships/hyperlink" Target="https://thevab.com/insight/tv-campaign-right-my-busines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thevab.com/insight/let-it-grow" TargetMode="External"/><Relationship Id="rId13" Type="http://schemas.openxmlformats.org/officeDocument/2006/relationships/hyperlink" Target="https://thevab.com/insight/reaching-right-audiences?utm_source=vab&amp;utm_medium=resourcecenter&amp;utm_campaign=abbhub" TargetMode="External"/><Relationship Id="rId3" Type="http://schemas.openxmlformats.org/officeDocument/2006/relationships/image" Target="../media/image68.png"/><Relationship Id="rId7" Type="http://schemas.openxmlformats.org/officeDocument/2006/relationships/image" Target="../media/image69.png"/><Relationship Id="rId12"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60.xml"/><Relationship Id="rId6" Type="http://schemas.openxmlformats.org/officeDocument/2006/relationships/hyperlink" Target="https://thevab.com/insight/lets-get-down-to-business" TargetMode="External"/><Relationship Id="rId11" Type="http://schemas.openxmlformats.org/officeDocument/2006/relationships/hyperlink" Target="https://thevab.com/insight/unlocking-brand-growth-audience-based-buying?utm_source=vab&amp;utm_medium=resourcecenter&amp;utm_campaign=abbhub" TargetMode="External"/><Relationship Id="rId5" Type="http://schemas.openxmlformats.org/officeDocument/2006/relationships/image" Target="../media/image11.png"/><Relationship Id="rId10" Type="http://schemas.openxmlformats.org/officeDocument/2006/relationships/image" Target="../media/image71.png"/><Relationship Id="rId4" Type="http://schemas.openxmlformats.org/officeDocument/2006/relationships/hyperlink" Target="https://thevab.com/small-business-resources" TargetMode="External"/><Relationship Id="rId9" Type="http://schemas.openxmlformats.org/officeDocument/2006/relationships/image" Target="../media/image70.png"/><Relationship Id="rId14"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thevab.com/" TargetMode="External"/><Relationship Id="rId1" Type="http://schemas.openxmlformats.org/officeDocument/2006/relationships/slideLayout" Target="../slideLayouts/slideLayout78.xml"/><Relationship Id="rId5" Type="http://schemas.openxmlformats.org/officeDocument/2006/relationships/image" Target="../media/image11.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7.xml"/><Relationship Id="rId5" Type="http://schemas.openxmlformats.org/officeDocument/2006/relationships/hyperlink" Target="https://adage.com/article/digital-marketing-ad-tech-news/behind-linkedins-b2b-ad-strategy-nbcs-streaming-ecosystem/2550821" TargetMode="External"/><Relationship Id="rId4" Type="http://schemas.openxmlformats.org/officeDocument/2006/relationships/hyperlink" Target="https://www.sba.gov/national-small-business-wee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89.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31.png"/><Relationship Id="rId1" Type="http://schemas.openxmlformats.org/officeDocument/2006/relationships/slideLayout" Target="../slideLayouts/slideLayout8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9.xml"/><Relationship Id="rId6" Type="http://schemas.openxmlformats.org/officeDocument/2006/relationships/image" Target="../media/image11.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9.xml"/><Relationship Id="rId5" Type="http://schemas.openxmlformats.org/officeDocument/2006/relationships/image" Target="../media/image11.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jpe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89.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jpeg"/><Relationship Id="rId22" Type="http://schemas.openxmlformats.org/officeDocument/2006/relationships/image" Target="../media/image61.png"/><Relationship Id="rId27"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89.xml"/><Relationship Id="rId5" Type="http://schemas.openxmlformats.org/officeDocument/2006/relationships/image" Target="../media/image11.png"/><Relationship Id="rId4"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E36B7-3031-7F4B-AAE5-77DACD8C439A}"/>
              </a:ext>
            </a:extLst>
          </p:cNvPr>
          <p:cNvPicPr>
            <a:picLocks noChangeAspect="1"/>
          </p:cNvPicPr>
          <p:nvPr/>
        </p:nvPicPr>
        <p:blipFill>
          <a:blip r:embed="rId2"/>
          <a:stretch>
            <a:fillRect/>
          </a:stretch>
        </p:blipFill>
        <p:spPr>
          <a:xfrm>
            <a:off x="1423544" y="8483"/>
            <a:ext cx="10738294" cy="6251945"/>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74959" y="3921451"/>
            <a:ext cx="6502496" cy="1013483"/>
          </a:xfrm>
          <a:prstGeom prst="rect">
            <a:avLst/>
          </a:prstGeom>
          <a:noFill/>
        </p:spPr>
        <p:txBody>
          <a:bodyPr wrap="square" rtlCol="0">
            <a:spAutoFit/>
          </a:bodyPr>
          <a:lstStyle/>
          <a:p>
            <a:pPr marL="0" marR="0" lvl="0" indent="0" algn="l" defTabSz="881647" rtl="0" eaLnBrk="1" fontAlgn="auto" latinLnBrk="0" hangingPunct="1">
              <a:lnSpc>
                <a:spcPct val="100000"/>
              </a:lnSpc>
              <a:spcBef>
                <a:spcPts val="0"/>
              </a:spcBef>
              <a:spcAft>
                <a:spcPts val="0"/>
              </a:spcAft>
              <a:buClrTx/>
              <a:buSzTx/>
              <a:buFontTx/>
              <a:buNone/>
              <a:tabLst/>
              <a:defRPr/>
            </a:pPr>
            <a:r>
              <a:rPr kumimoji="0" lang="en-US" sz="2993" b="1" i="0" u="none" strike="noStrike" kern="1200" cap="none" spc="0" normalizeH="0" baseline="0" noProof="0" dirty="0">
                <a:ln>
                  <a:noFill/>
                </a:ln>
                <a:solidFill>
                  <a:srgbClr val="ED3C8D"/>
                </a:solidFill>
                <a:effectLst/>
                <a:uLnTx/>
                <a:uFillTx/>
                <a:latin typeface="Helvetica" pitchFamily="2" charset="0"/>
                <a:ea typeface="+mn-ea"/>
                <a:cs typeface="+mn-cs"/>
              </a:rPr>
              <a:t>“As a small business owner, how can I effectively advertise on TV?”</a:t>
            </a:r>
            <a:endParaRPr kumimoji="0" lang="en-US" sz="2993"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3" name="Picture 2" descr="A picture containing drawing&#10;&#10;Description automatically generated">
            <a:extLst>
              <a:ext uri="{FF2B5EF4-FFF2-40B4-BE49-F238E27FC236}">
                <a16:creationId xmlns:a16="http://schemas.microsoft.com/office/drawing/2014/main" id="{861DB6AF-7105-1F2D-DF4E-D4A53A1D60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1435" y="5876673"/>
            <a:ext cx="1982242" cy="627710"/>
          </a:xfrm>
          <a:prstGeom prst="rect">
            <a:avLst/>
          </a:prstGeom>
        </p:spPr>
      </p:pic>
      <p:sp>
        <p:nvSpPr>
          <p:cNvPr id="2" name="TextBox 1">
            <a:extLst>
              <a:ext uri="{FF2B5EF4-FFF2-40B4-BE49-F238E27FC236}">
                <a16:creationId xmlns:a16="http://schemas.microsoft.com/office/drawing/2014/main" id="{D3BADE3C-179E-5C94-82BC-12A46004E110}"/>
              </a:ext>
            </a:extLst>
          </p:cNvPr>
          <p:cNvSpPr txBox="1"/>
          <p:nvPr/>
        </p:nvSpPr>
        <p:spPr>
          <a:xfrm>
            <a:off x="374959" y="3128049"/>
            <a:ext cx="6330576" cy="644920"/>
          </a:xfrm>
          <a:prstGeom prst="rect">
            <a:avLst/>
          </a:prstGeom>
          <a:noFill/>
        </p:spPr>
        <p:txBody>
          <a:bodyPr wrap="square" rtlCol="0">
            <a:spAutoFit/>
          </a:bodyPr>
          <a:lstStyle/>
          <a:p>
            <a:pPr marL="0" marR="0" lvl="0" indent="0" algn="l" defTabSz="585261" rtl="0" eaLnBrk="1" fontAlgn="auto" latinLnBrk="0" hangingPunct="1">
              <a:lnSpc>
                <a:spcPct val="100000"/>
              </a:lnSpc>
              <a:spcBef>
                <a:spcPts val="0"/>
              </a:spcBef>
              <a:spcAft>
                <a:spcPts val="0"/>
              </a:spcAft>
              <a:buClrTx/>
              <a:buSzTx/>
              <a:buFontTx/>
              <a:buNone/>
              <a:tabLst/>
              <a:defRPr/>
            </a:pPr>
            <a:r>
              <a:rPr kumimoji="0" lang="en-US" sz="3591"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Question of the Week:</a:t>
            </a:r>
          </a:p>
        </p:txBody>
      </p:sp>
      <p:sp>
        <p:nvSpPr>
          <p:cNvPr id="4" name="TextBox 3">
            <a:extLst>
              <a:ext uri="{FF2B5EF4-FFF2-40B4-BE49-F238E27FC236}">
                <a16:creationId xmlns:a16="http://schemas.microsoft.com/office/drawing/2014/main" id="{74941BC2-D3FE-41AE-21B8-B140DB0CB0A6}"/>
              </a:ext>
            </a:extLst>
          </p:cNvPr>
          <p:cNvSpPr txBox="1"/>
          <p:nvPr/>
        </p:nvSpPr>
        <p:spPr>
          <a:xfrm>
            <a:off x="398216" y="1783799"/>
            <a:ext cx="28581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ED3C8D"/>
                </a:solidFill>
                <a:effectLst/>
                <a:uLnTx/>
                <a:uFillTx/>
                <a:latin typeface="Helvetica" pitchFamily="2" charset="0"/>
                <a:ea typeface="+mn-ea"/>
                <a:cs typeface="+mn-cs"/>
              </a:rPr>
              <a:t>May 3, 2024</a:t>
            </a:r>
          </a:p>
        </p:txBody>
      </p:sp>
      <p:cxnSp>
        <p:nvCxnSpPr>
          <p:cNvPr id="5" name="Straight Connector 4">
            <a:extLst>
              <a:ext uri="{FF2B5EF4-FFF2-40B4-BE49-F238E27FC236}">
                <a16:creationId xmlns:a16="http://schemas.microsoft.com/office/drawing/2014/main" id="{648EE4F0-5B73-4A9E-38E5-6FEB108CDC45}"/>
              </a:ext>
            </a:extLst>
          </p:cNvPr>
          <p:cNvCxnSpPr/>
          <p:nvPr/>
        </p:nvCxnSpPr>
        <p:spPr>
          <a:xfrm>
            <a:off x="493843" y="1703520"/>
            <a:ext cx="521208" cy="0"/>
          </a:xfrm>
          <a:prstGeom prst="line">
            <a:avLst/>
          </a:prstGeom>
          <a:ln>
            <a:solidFill>
              <a:srgbClr val="ED3C8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073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a:spLocks noGrp="1" noRot="1" noMove="1" noResize="1" noEditPoints="1" noAdjustHandles="1" noChangeArrowheads="1" noChangeShapeType="1"/>
          </p:cNvSpPr>
          <p:nvPr/>
        </p:nvSpPr>
        <p:spPr>
          <a:xfrm>
            <a:off x="-7748" y="1690788"/>
            <a:ext cx="12161838" cy="516018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Calibri" panose="020F0502020204030204"/>
            </a:endParaRPr>
          </a:p>
        </p:txBody>
      </p:sp>
      <p:sp>
        <p:nvSpPr>
          <p:cNvPr id="23" name="Rectangle: Rounded Corners 22">
            <a:extLst>
              <a:ext uri="{FF2B5EF4-FFF2-40B4-BE49-F238E27FC236}">
                <a16:creationId xmlns:a16="http://schemas.microsoft.com/office/drawing/2014/main" id="{F8E60797-92FD-CB5C-BBD8-AC6E39DE6CC5}"/>
              </a:ext>
            </a:extLst>
          </p:cNvPr>
          <p:cNvSpPr/>
          <p:nvPr/>
        </p:nvSpPr>
        <p:spPr>
          <a:xfrm>
            <a:off x="7498281" y="2796723"/>
            <a:ext cx="3242515" cy="1442971"/>
          </a:xfrm>
          <a:prstGeom prst="roundRect">
            <a:avLst/>
          </a:prstGeom>
          <a:solidFill>
            <a:schemeClr val="bg1"/>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panose="020F0502020204030204"/>
            </a:endParaRPr>
          </a:p>
        </p:txBody>
      </p:sp>
      <p:sp>
        <p:nvSpPr>
          <p:cNvPr id="20" name="Rectangle: Rounded Corners 19">
            <a:extLst>
              <a:ext uri="{FF2B5EF4-FFF2-40B4-BE49-F238E27FC236}">
                <a16:creationId xmlns:a16="http://schemas.microsoft.com/office/drawing/2014/main" id="{F8957D83-753F-A803-0068-D6BEBDB69437}"/>
              </a:ext>
            </a:extLst>
          </p:cNvPr>
          <p:cNvSpPr/>
          <p:nvPr/>
        </p:nvSpPr>
        <p:spPr>
          <a:xfrm>
            <a:off x="1407580" y="2799525"/>
            <a:ext cx="3242515" cy="1442971"/>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panose="020F0502020204030204"/>
            </a:endParaRPr>
          </a:p>
        </p:txBody>
      </p:sp>
      <p:sp>
        <p:nvSpPr>
          <p:cNvPr id="34" name="Text Placeholder 2">
            <a:extLst>
              <a:ext uri="{FF2B5EF4-FFF2-40B4-BE49-F238E27FC236}">
                <a16:creationId xmlns:a16="http://schemas.microsoft.com/office/drawing/2014/main" id="{9343BB9F-747B-380F-659E-887833BBDA52}"/>
              </a:ext>
            </a:extLst>
          </p:cNvPr>
          <p:cNvSpPr txBox="1">
            <a:spLocks/>
          </p:cNvSpPr>
          <p:nvPr/>
        </p:nvSpPr>
        <p:spPr>
          <a:xfrm>
            <a:off x="1407579" y="1839422"/>
            <a:ext cx="9333217" cy="527428"/>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indent="0" algn="ctr" defTabSz="1163207">
              <a:buNone/>
              <a:defRPr/>
            </a:pPr>
            <a:r>
              <a:rPr lang="en-US" sz="1596" b="1" dirty="0">
                <a:solidFill>
                  <a:srgbClr val="1B1464"/>
                </a:solidFill>
                <a:latin typeface="Helvetica" panose="020B0403020202020204" pitchFamily="34" charset="0"/>
              </a:rPr>
              <a:t>25 B2B Brands Analysis: </a:t>
            </a:r>
            <a:r>
              <a:rPr lang="en-US" sz="1596" b="1" u="sng" dirty="0">
                <a:solidFill>
                  <a:srgbClr val="1B1464"/>
                </a:solidFill>
                <a:latin typeface="Helvetica" panose="020B0403020202020204" pitchFamily="34" charset="0"/>
              </a:rPr>
              <a:t>Average Monthly Website Unique Visitors</a:t>
            </a:r>
            <a:br>
              <a:rPr lang="en-US" sz="1596" b="1" u="sng" dirty="0">
                <a:solidFill>
                  <a:srgbClr val="1B1464"/>
                </a:solidFill>
                <a:latin typeface="Helvetica" panose="020B0403020202020204" pitchFamily="34" charset="0"/>
              </a:rPr>
            </a:br>
            <a:r>
              <a:rPr lang="en-US" sz="1397" dirty="0">
                <a:solidFill>
                  <a:srgbClr val="1B1464"/>
                </a:solidFill>
                <a:latin typeface="Helvetica" panose="020B0403020202020204" pitchFamily="34" charset="0"/>
              </a:rPr>
              <a:t>Monthly Website Unique Visitors Comparison</a:t>
            </a:r>
          </a:p>
          <a:p>
            <a:pPr marL="0" indent="0" algn="ctr" defTabSz="584617">
              <a:spcBef>
                <a:spcPts val="0"/>
              </a:spcBef>
              <a:buNone/>
              <a:defRPr/>
            </a:pPr>
            <a:r>
              <a:rPr lang="en-US" sz="1197" i="1" dirty="0">
                <a:solidFill>
                  <a:srgbClr val="1B1464"/>
                </a:solidFill>
                <a:latin typeface="Helvetica" panose="020B0403020202020204" pitchFamily="34" charset="0"/>
                <a:ea typeface="Open Sans" panose="020B0606030504020204" pitchFamily="34" charset="0"/>
                <a:cs typeface="Open Sans" panose="020B0606030504020204" pitchFamily="34" charset="0"/>
              </a:rPr>
              <a:t>Based Over a Four-Year Time Period: Apr ‘18 – Apr ‘22</a:t>
            </a:r>
          </a:p>
        </p:txBody>
      </p:sp>
      <p:sp>
        <p:nvSpPr>
          <p:cNvPr id="18" name="TextBox 17">
            <a:extLst>
              <a:ext uri="{FF2B5EF4-FFF2-40B4-BE49-F238E27FC236}">
                <a16:creationId xmlns:a16="http://schemas.microsoft.com/office/drawing/2014/main" id="{7769A120-6027-6A9D-002F-AB822E9AB677}"/>
              </a:ext>
            </a:extLst>
          </p:cNvPr>
          <p:cNvSpPr txBox="1"/>
          <p:nvPr/>
        </p:nvSpPr>
        <p:spPr>
          <a:xfrm>
            <a:off x="480474" y="6090960"/>
            <a:ext cx="11635920" cy="460523"/>
          </a:xfrm>
          <a:prstGeom prst="rect">
            <a:avLst/>
          </a:prstGeom>
          <a:noFill/>
        </p:spPr>
        <p:txBody>
          <a:bodyPr wrap="square" rtlCol="0">
            <a:spAutoFit/>
          </a:bodyPr>
          <a:lstStyle/>
          <a:p>
            <a:pPr defTabSz="456057">
              <a:spcBef>
                <a:spcPct val="20000"/>
              </a:spcBef>
              <a:defRPr/>
            </a:pPr>
            <a:r>
              <a:rPr lang="en-US" sz="798" dirty="0">
                <a:solidFill>
                  <a:srgbClr val="1B1464"/>
                </a:solidFill>
                <a:latin typeface="Helvetica" panose="020B0403020202020204" pitchFamily="34" charset="0"/>
              </a:rPr>
              <a:t>Source: VAB analysis of Comscore </a:t>
            </a:r>
            <a:r>
              <a:rPr lang="en-US" sz="798" dirty="0" err="1">
                <a:solidFill>
                  <a:srgbClr val="1B1464"/>
                </a:solidFill>
                <a:latin typeface="Helvetica" panose="020B0403020202020204" pitchFamily="34" charset="0"/>
              </a:rPr>
              <a:t>mediametrix</a:t>
            </a:r>
            <a:r>
              <a:rPr lang="en-US" sz="798" dirty="0">
                <a:solidFill>
                  <a:srgbClr val="1B1464"/>
                </a:solidFill>
                <a:latin typeface="Helvetica" panose="020B0403020202020204" pitchFamily="34" charset="0"/>
              </a:rPr>
              <a:t> multiplatform media trend data, P18+. April 2018 – April 2022 (calendar months), figures are based on monthly averages for the 25 brands analyzed. ‘When On TV’ represents the monthly average for brands in months where they spend on national TV as measured through Nielsen AdIntel across the April 2018 – April 2022 (calendar months) time period across the 25 brands analyzed. During this four-year analysis, the average B2B advertiser was on TV for 12 months. Average Monthly Visitors (000) – 3 Months Prior to TV Launch: 859; TV Launch Month: 986; ‘When On TV’: 1,164.</a:t>
            </a:r>
          </a:p>
        </p:txBody>
      </p:sp>
      <p:sp>
        <p:nvSpPr>
          <p:cNvPr id="7" name="Rectangle 6">
            <a:extLst>
              <a:ext uri="{FF2B5EF4-FFF2-40B4-BE49-F238E27FC236}">
                <a16:creationId xmlns:a16="http://schemas.microsoft.com/office/drawing/2014/main" id="{92E893FA-A1C1-CE34-10C1-F3904F5FC372}"/>
              </a:ext>
            </a:extLst>
          </p:cNvPr>
          <p:cNvSpPr/>
          <p:nvPr/>
        </p:nvSpPr>
        <p:spPr>
          <a:xfrm>
            <a:off x="165369" y="344418"/>
            <a:ext cx="12006251" cy="890344"/>
          </a:xfrm>
          <a:prstGeom prst="rect">
            <a:avLst/>
          </a:prstGeom>
        </p:spPr>
        <p:txBody>
          <a:bodyPr wrap="square">
            <a:spAutoFit/>
          </a:bodyPr>
          <a:lstStyle/>
          <a:p>
            <a:pPr defTabSz="912114">
              <a:defRPr/>
            </a:pPr>
            <a:r>
              <a:rPr lang="en-US" sz="2594" b="1" dirty="0">
                <a:solidFill>
                  <a:srgbClr val="1B1464"/>
                </a:solidFill>
                <a:latin typeface="Helvetica" pitchFamily="2" charset="0"/>
              </a:rPr>
              <a:t>B2B brands, many of which are SMBs, saw </a:t>
            </a:r>
            <a:r>
              <a:rPr lang="en-US" sz="2594" b="1" dirty="0">
                <a:solidFill>
                  <a:srgbClr val="ED3C8D"/>
                </a:solidFill>
                <a:latin typeface="Helvetica" pitchFamily="2" charset="0"/>
              </a:rPr>
              <a:t>double-digit growth in website visitors at TV launch</a:t>
            </a:r>
            <a:r>
              <a:rPr lang="en-US" sz="2594" b="1" dirty="0">
                <a:solidFill>
                  <a:srgbClr val="1B1464"/>
                </a:solidFill>
                <a:latin typeface="Helvetica" pitchFamily="2" charset="0"/>
              </a:rPr>
              <a:t> with continued increases through their campaign</a:t>
            </a:r>
          </a:p>
        </p:txBody>
      </p:sp>
      <p:sp>
        <p:nvSpPr>
          <p:cNvPr id="9" name="TextBox 8">
            <a:extLst>
              <a:ext uri="{FF2B5EF4-FFF2-40B4-BE49-F238E27FC236}">
                <a16:creationId xmlns:a16="http://schemas.microsoft.com/office/drawing/2014/main" id="{B554F018-D7B2-BAA0-A1E5-B66C04A80A25}"/>
              </a:ext>
            </a:extLst>
          </p:cNvPr>
          <p:cNvSpPr txBox="1"/>
          <p:nvPr/>
        </p:nvSpPr>
        <p:spPr>
          <a:xfrm>
            <a:off x="-23243" y="4348609"/>
            <a:ext cx="6104162" cy="1304814"/>
          </a:xfrm>
          <a:prstGeom prst="rect">
            <a:avLst/>
          </a:prstGeom>
          <a:noFill/>
        </p:spPr>
        <p:txBody>
          <a:bodyPr wrap="square" rtlCol="0">
            <a:spAutoFit/>
          </a:bodyPr>
          <a:lstStyle/>
          <a:p>
            <a:pPr algn="ctr" defTabSz="912114"/>
            <a:r>
              <a:rPr lang="en-US" sz="2394" b="1" u="sng" dirty="0">
                <a:solidFill>
                  <a:srgbClr val="00B0F0"/>
                </a:solidFill>
                <a:latin typeface="Helvetica" panose="020B0403020202020204" pitchFamily="34" charset="0"/>
              </a:rPr>
              <a:t>TV Launch Month</a:t>
            </a:r>
            <a:br>
              <a:rPr lang="en-US" sz="1397" b="1" dirty="0">
                <a:solidFill>
                  <a:srgbClr val="00B0F0"/>
                </a:solidFill>
                <a:latin typeface="Helvetica" panose="020B0403020202020204" pitchFamily="34" charset="0"/>
              </a:rPr>
            </a:br>
            <a:br>
              <a:rPr lang="en-US" sz="299" b="1" dirty="0">
                <a:solidFill>
                  <a:srgbClr val="00B0F0"/>
                </a:solidFill>
                <a:latin typeface="Helvetica" panose="020B0403020202020204" pitchFamily="34" charset="0"/>
              </a:rPr>
            </a:br>
            <a:r>
              <a:rPr lang="en-US" sz="1795" b="1" dirty="0">
                <a:solidFill>
                  <a:srgbClr val="1B1464"/>
                </a:solidFill>
                <a:latin typeface="Helvetica" panose="020B0403020202020204" pitchFamily="34" charset="0"/>
              </a:rPr>
              <a:t>vs.</a:t>
            </a:r>
            <a:br>
              <a:rPr lang="en-US" sz="1795" b="1" dirty="0">
                <a:solidFill>
                  <a:srgbClr val="00B0F0"/>
                </a:solidFill>
                <a:latin typeface="Helvetica" panose="020B0403020202020204" pitchFamily="34" charset="0"/>
              </a:rPr>
            </a:br>
            <a:br>
              <a:rPr lang="en-US" sz="200" b="1" dirty="0">
                <a:solidFill>
                  <a:srgbClr val="00B0F0"/>
                </a:solidFill>
                <a:latin typeface="Helvetica" panose="020B0403020202020204" pitchFamily="34" charset="0"/>
              </a:rPr>
            </a:br>
            <a:r>
              <a:rPr lang="en-US" sz="1795" b="1" dirty="0">
                <a:solidFill>
                  <a:srgbClr val="1B1464"/>
                </a:solidFill>
                <a:latin typeface="Helvetica" panose="020B0403020202020204" pitchFamily="34" charset="0"/>
              </a:rPr>
              <a:t>3 Months Prior to TV Launch</a:t>
            </a:r>
            <a:endParaRPr lang="en-US" sz="1995" b="1" dirty="0">
              <a:solidFill>
                <a:srgbClr val="1B1464"/>
              </a:solidFill>
              <a:latin typeface="Helvetica" panose="020B0403020202020204" pitchFamily="34" charset="0"/>
            </a:endParaRPr>
          </a:p>
          <a:p>
            <a:pPr algn="ctr" defTabSz="912114"/>
            <a:r>
              <a:rPr lang="en-US" sz="1397" dirty="0">
                <a:solidFill>
                  <a:srgbClr val="1B1464"/>
                </a:solidFill>
                <a:latin typeface="Helvetica" panose="020B0403020202020204" pitchFamily="34" charset="0"/>
              </a:rPr>
              <a:t>(Monthly Average)</a:t>
            </a:r>
            <a:endParaRPr lang="en-US" sz="1795" dirty="0">
              <a:solidFill>
                <a:srgbClr val="1B1464"/>
              </a:solidFill>
              <a:latin typeface="Helvetica" panose="020B0403020202020204" pitchFamily="34" charset="0"/>
            </a:endParaRPr>
          </a:p>
        </p:txBody>
      </p:sp>
      <p:sp>
        <p:nvSpPr>
          <p:cNvPr id="11" name="TextBox 10">
            <a:extLst>
              <a:ext uri="{FF2B5EF4-FFF2-40B4-BE49-F238E27FC236}">
                <a16:creationId xmlns:a16="http://schemas.microsoft.com/office/drawing/2014/main" id="{879D5434-526E-7A5D-765C-9CA36F443BCF}"/>
              </a:ext>
            </a:extLst>
          </p:cNvPr>
          <p:cNvSpPr txBox="1"/>
          <p:nvPr/>
        </p:nvSpPr>
        <p:spPr>
          <a:xfrm>
            <a:off x="6096415" y="4348609"/>
            <a:ext cx="6065423" cy="1519725"/>
          </a:xfrm>
          <a:prstGeom prst="rect">
            <a:avLst/>
          </a:prstGeom>
          <a:noFill/>
        </p:spPr>
        <p:txBody>
          <a:bodyPr wrap="square" rtlCol="0">
            <a:spAutoFit/>
          </a:bodyPr>
          <a:lstStyle/>
          <a:p>
            <a:pPr algn="ctr" defTabSz="912114"/>
            <a:r>
              <a:rPr lang="en-US" sz="2394" b="1" u="sng" dirty="0">
                <a:solidFill>
                  <a:srgbClr val="ED3C8D"/>
                </a:solidFill>
                <a:latin typeface="Helvetica" panose="020B0403020202020204" pitchFamily="34" charset="0"/>
              </a:rPr>
              <a:t>Monthly Average ‘When On TV’</a:t>
            </a:r>
            <a:br>
              <a:rPr lang="en-US" sz="1995" b="1" dirty="0">
                <a:solidFill>
                  <a:srgbClr val="ED3C8D"/>
                </a:solidFill>
                <a:latin typeface="Helvetica" panose="020B0403020202020204" pitchFamily="34" charset="0"/>
              </a:rPr>
            </a:br>
            <a:r>
              <a:rPr lang="en-US" sz="1397" dirty="0">
                <a:solidFill>
                  <a:srgbClr val="ED3C8D"/>
                </a:solidFill>
                <a:latin typeface="Helvetica" panose="020B0403020202020204" pitchFamily="34" charset="0"/>
              </a:rPr>
              <a:t>(TV launch – April 2022) </a:t>
            </a:r>
            <a:br>
              <a:rPr lang="en-US" sz="1397" dirty="0">
                <a:solidFill>
                  <a:srgbClr val="ED3C8D"/>
                </a:solidFill>
                <a:latin typeface="Helvetica" panose="020B0403020202020204" pitchFamily="34" charset="0"/>
              </a:rPr>
            </a:br>
            <a:br>
              <a:rPr lang="en-US" sz="299" b="1" dirty="0">
                <a:solidFill>
                  <a:srgbClr val="00B0F0"/>
                </a:solidFill>
                <a:latin typeface="Helvetica" panose="020B0403020202020204" pitchFamily="34" charset="0"/>
              </a:rPr>
            </a:br>
            <a:r>
              <a:rPr lang="en-US" sz="1795" b="1" dirty="0">
                <a:solidFill>
                  <a:srgbClr val="1B1464"/>
                </a:solidFill>
                <a:latin typeface="Helvetica" panose="020B0403020202020204" pitchFamily="34" charset="0"/>
              </a:rPr>
              <a:t>vs.</a:t>
            </a:r>
            <a:br>
              <a:rPr lang="en-US" sz="698" b="1" dirty="0">
                <a:solidFill>
                  <a:srgbClr val="00B0F0"/>
                </a:solidFill>
                <a:latin typeface="Helvetica" panose="020B0403020202020204" pitchFamily="34" charset="0"/>
              </a:rPr>
            </a:br>
            <a:br>
              <a:rPr lang="en-US" sz="200" b="1" dirty="0">
                <a:solidFill>
                  <a:srgbClr val="00B0F0"/>
                </a:solidFill>
                <a:latin typeface="Helvetica" panose="020B0403020202020204" pitchFamily="34" charset="0"/>
              </a:rPr>
            </a:br>
            <a:r>
              <a:rPr lang="en-US" sz="1795" b="1" dirty="0">
                <a:solidFill>
                  <a:srgbClr val="1B1464"/>
                </a:solidFill>
                <a:latin typeface="Helvetica" panose="020B0403020202020204" pitchFamily="34" charset="0"/>
              </a:rPr>
              <a:t>3 Months Prior to TV Launch</a:t>
            </a:r>
            <a:endParaRPr lang="en-US" sz="1995" b="1" dirty="0">
              <a:solidFill>
                <a:srgbClr val="1B1464"/>
              </a:solidFill>
              <a:latin typeface="Helvetica" panose="020B0403020202020204" pitchFamily="34" charset="0"/>
            </a:endParaRPr>
          </a:p>
          <a:p>
            <a:pPr algn="ctr" defTabSz="912114"/>
            <a:r>
              <a:rPr lang="en-US" sz="1397" dirty="0">
                <a:solidFill>
                  <a:srgbClr val="1B1464"/>
                </a:solidFill>
                <a:latin typeface="Helvetica" panose="020B0403020202020204" pitchFamily="34" charset="0"/>
              </a:rPr>
              <a:t>(Monthly Average)</a:t>
            </a:r>
            <a:endParaRPr lang="en-US" sz="1795" dirty="0">
              <a:solidFill>
                <a:srgbClr val="1B1464"/>
              </a:solidFill>
              <a:latin typeface="Helvetica" panose="020B0403020202020204" pitchFamily="34" charset="0"/>
            </a:endParaRPr>
          </a:p>
        </p:txBody>
      </p:sp>
      <p:sp>
        <p:nvSpPr>
          <p:cNvPr id="14" name="TextBox 13">
            <a:extLst>
              <a:ext uri="{FF2B5EF4-FFF2-40B4-BE49-F238E27FC236}">
                <a16:creationId xmlns:a16="http://schemas.microsoft.com/office/drawing/2014/main" id="{9476AFAD-37F0-6305-593A-675D71FDE775}"/>
              </a:ext>
            </a:extLst>
          </p:cNvPr>
          <p:cNvSpPr txBox="1"/>
          <p:nvPr/>
        </p:nvSpPr>
        <p:spPr>
          <a:xfrm>
            <a:off x="-23243" y="2797313"/>
            <a:ext cx="6104162" cy="1442971"/>
          </a:xfrm>
          <a:prstGeom prst="rect">
            <a:avLst/>
          </a:prstGeom>
          <a:noFill/>
        </p:spPr>
        <p:txBody>
          <a:bodyPr wrap="square" rtlCol="0">
            <a:spAutoFit/>
          </a:bodyPr>
          <a:lstStyle/>
          <a:p>
            <a:pPr algn="ctr" defTabSz="912114"/>
            <a:r>
              <a:rPr lang="en-US" sz="8778" b="1" dirty="0">
                <a:ln w="38100">
                  <a:solidFill>
                    <a:srgbClr val="1B1464"/>
                  </a:solidFill>
                  <a:prstDash val="solid"/>
                </a:ln>
                <a:solidFill>
                  <a:srgbClr val="00B0F0"/>
                </a:solidFill>
                <a:latin typeface="Helvetica" panose="020B0403020202020204" pitchFamily="34" charset="0"/>
              </a:rPr>
              <a:t>+15%</a:t>
            </a:r>
          </a:p>
        </p:txBody>
      </p:sp>
      <p:sp>
        <p:nvSpPr>
          <p:cNvPr id="17" name="TextBox 16">
            <a:extLst>
              <a:ext uri="{FF2B5EF4-FFF2-40B4-BE49-F238E27FC236}">
                <a16:creationId xmlns:a16="http://schemas.microsoft.com/office/drawing/2014/main" id="{83A4E41B-49C7-5690-A96B-55B9486D5EBD}"/>
              </a:ext>
            </a:extLst>
          </p:cNvPr>
          <p:cNvSpPr txBox="1"/>
          <p:nvPr/>
        </p:nvSpPr>
        <p:spPr>
          <a:xfrm>
            <a:off x="6067459" y="2788145"/>
            <a:ext cx="6104162" cy="1442971"/>
          </a:xfrm>
          <a:prstGeom prst="rect">
            <a:avLst/>
          </a:prstGeom>
          <a:noFill/>
        </p:spPr>
        <p:txBody>
          <a:bodyPr wrap="square" rtlCol="0">
            <a:spAutoFit/>
          </a:bodyPr>
          <a:lstStyle/>
          <a:p>
            <a:pPr algn="ctr" defTabSz="912114"/>
            <a:r>
              <a:rPr lang="en-US" sz="8778" b="1" dirty="0">
                <a:ln w="38100">
                  <a:solidFill>
                    <a:srgbClr val="1B1464"/>
                  </a:solidFill>
                  <a:prstDash val="solid"/>
                </a:ln>
                <a:solidFill>
                  <a:srgbClr val="ED3C8D"/>
                </a:solidFill>
                <a:latin typeface="Helvetica" panose="020B0403020202020204" pitchFamily="34" charset="0"/>
              </a:rPr>
              <a:t>+35%</a:t>
            </a:r>
          </a:p>
        </p:txBody>
      </p:sp>
      <p:pic>
        <p:nvPicPr>
          <p:cNvPr id="3" name="Picture 2">
            <a:extLst>
              <a:ext uri="{FF2B5EF4-FFF2-40B4-BE49-F238E27FC236}">
                <a16:creationId xmlns:a16="http://schemas.microsoft.com/office/drawing/2014/main" id="{84A94BC7-86DC-6A3D-A95B-5F25DBAC065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6" name="Slide Number Placeholder 5">
            <a:extLst>
              <a:ext uri="{FF2B5EF4-FFF2-40B4-BE49-F238E27FC236}">
                <a16:creationId xmlns:a16="http://schemas.microsoft.com/office/drawing/2014/main" id="{6A93477E-96E6-DA50-3A62-D699795139CC}"/>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A7631768-A000-27F3-F8A7-7DCB7BD0266E}"/>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6530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E73AFE9-F0D4-9379-B03A-C344F11D9D87}"/>
              </a:ext>
            </a:extLst>
          </p:cNvPr>
          <p:cNvSpPr/>
          <p:nvPr/>
        </p:nvSpPr>
        <p:spPr>
          <a:xfrm>
            <a:off x="453045" y="4998967"/>
            <a:ext cx="4676587" cy="1056347"/>
          </a:xfrm>
          <a:prstGeom prst="rect">
            <a:avLst/>
          </a:prstGeom>
          <a:solidFill>
            <a:srgbClr val="00BFF2"/>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1559">
              <a:defRPr/>
            </a:pPr>
            <a:r>
              <a:rPr lang="en-US" sz="2594" b="1">
                <a:solidFill>
                  <a:prstClr val="white"/>
                </a:solidFill>
                <a:latin typeface="Helvetica" pitchFamily="2" charset="0"/>
              </a:rPr>
              <a:t>No business </a:t>
            </a:r>
            <a:r>
              <a:rPr lang="en-US" sz="2594">
                <a:solidFill>
                  <a:prstClr val="white"/>
                </a:solidFill>
                <a:latin typeface="Helvetica" pitchFamily="2" charset="0"/>
              </a:rPr>
              <a:t>is too </a:t>
            </a:r>
            <a:r>
              <a:rPr lang="en-US" sz="2594" b="1">
                <a:solidFill>
                  <a:prstClr val="white"/>
                </a:solidFill>
                <a:latin typeface="Helvetica" pitchFamily="2" charset="0"/>
              </a:rPr>
              <a:t>‘niche’ </a:t>
            </a:r>
            <a:br>
              <a:rPr lang="en-US" sz="2594" b="1">
                <a:solidFill>
                  <a:prstClr val="white"/>
                </a:solidFill>
                <a:latin typeface="Helvetica" pitchFamily="2" charset="0"/>
              </a:rPr>
            </a:br>
            <a:r>
              <a:rPr lang="en-US" sz="2594">
                <a:solidFill>
                  <a:prstClr val="white"/>
                </a:solidFill>
                <a:latin typeface="Helvetica" pitchFamily="2" charset="0"/>
              </a:rPr>
              <a:t>for TV</a:t>
            </a:r>
          </a:p>
        </p:txBody>
      </p:sp>
      <p:sp>
        <p:nvSpPr>
          <p:cNvPr id="5" name="Rectangle 4">
            <a:hlinkClick r:id="rId3" action="ppaction://hlinksldjump"/>
            <a:extLst>
              <a:ext uri="{FF2B5EF4-FFF2-40B4-BE49-F238E27FC236}">
                <a16:creationId xmlns:a16="http://schemas.microsoft.com/office/drawing/2014/main" id="{EE29B6CC-A775-D983-6898-C9529D2B7280}"/>
              </a:ext>
            </a:extLst>
          </p:cNvPr>
          <p:cNvSpPr/>
          <p:nvPr/>
        </p:nvSpPr>
        <p:spPr>
          <a:xfrm>
            <a:off x="52305" y="1684212"/>
            <a:ext cx="5549330" cy="358110"/>
          </a:xfrm>
          <a:prstGeom prst="rect">
            <a:avLst/>
          </a:prstGeom>
          <a:solidFill>
            <a:srgbClr val="E9EBF5"/>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114"/>
            <a:r>
              <a:rPr lang="en-US" sz="1995" b="1">
                <a:solidFill>
                  <a:srgbClr val="1F1A62"/>
                </a:solidFill>
                <a:latin typeface="Helvetica" panose="020B0604020202020204" pitchFamily="34" charset="0"/>
                <a:cs typeface="Helvetica" panose="020B0604020202020204" pitchFamily="34" charset="0"/>
              </a:rPr>
              <a:t>TV Delivers For All Types of Businesses</a:t>
            </a:r>
          </a:p>
        </p:txBody>
      </p:sp>
      <p:cxnSp>
        <p:nvCxnSpPr>
          <p:cNvPr id="9" name="Straight Connector 8">
            <a:extLst>
              <a:ext uri="{FF2B5EF4-FFF2-40B4-BE49-F238E27FC236}">
                <a16:creationId xmlns:a16="http://schemas.microsoft.com/office/drawing/2014/main" id="{248089E6-948B-9FFA-77FF-6EB72AC8B76E}"/>
              </a:ext>
            </a:extLst>
          </p:cNvPr>
          <p:cNvCxnSpPr>
            <a:cxnSpLocks/>
          </p:cNvCxnSpPr>
          <p:nvPr/>
        </p:nvCxnSpPr>
        <p:spPr>
          <a:xfrm>
            <a:off x="5751567" y="1671544"/>
            <a:ext cx="0" cy="4642092"/>
          </a:xfrm>
          <a:prstGeom prst="line">
            <a:avLst/>
          </a:prstGeom>
          <a:ln w="28575">
            <a:solidFill>
              <a:srgbClr val="1F1A62"/>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F8562CB-3E5B-3BDE-AAFC-9B54FD80A66A}"/>
              </a:ext>
            </a:extLst>
          </p:cNvPr>
          <p:cNvSpPr/>
          <p:nvPr/>
        </p:nvSpPr>
        <p:spPr>
          <a:xfrm>
            <a:off x="453046" y="2311006"/>
            <a:ext cx="4604294" cy="1056347"/>
          </a:xfrm>
          <a:prstGeom prst="rect">
            <a:avLst/>
          </a:prstGeom>
          <a:solidFill>
            <a:srgbClr val="ED3C8D"/>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1559">
              <a:defRPr/>
            </a:pPr>
            <a:r>
              <a:rPr lang="en-US" sz="2594" b="1">
                <a:solidFill>
                  <a:prstClr val="white"/>
                </a:solidFill>
                <a:latin typeface="Helvetica" pitchFamily="2" charset="0"/>
              </a:rPr>
              <a:t>No budget </a:t>
            </a:r>
            <a:r>
              <a:rPr lang="en-US" sz="2594">
                <a:solidFill>
                  <a:prstClr val="white"/>
                </a:solidFill>
                <a:latin typeface="Helvetica" pitchFamily="2" charset="0"/>
              </a:rPr>
              <a:t>is too </a:t>
            </a:r>
            <a:r>
              <a:rPr lang="en-US" sz="2594" b="1">
                <a:solidFill>
                  <a:prstClr val="white"/>
                </a:solidFill>
                <a:latin typeface="Helvetica" pitchFamily="2" charset="0"/>
              </a:rPr>
              <a:t>‘small’ </a:t>
            </a:r>
            <a:br>
              <a:rPr lang="en-US" sz="2594" b="1">
                <a:solidFill>
                  <a:prstClr val="white"/>
                </a:solidFill>
                <a:latin typeface="Helvetica" pitchFamily="2" charset="0"/>
              </a:rPr>
            </a:br>
            <a:r>
              <a:rPr lang="en-US" sz="2594">
                <a:solidFill>
                  <a:prstClr val="white"/>
                </a:solidFill>
                <a:latin typeface="Helvetica" pitchFamily="2" charset="0"/>
              </a:rPr>
              <a:t>for TV</a:t>
            </a:r>
          </a:p>
        </p:txBody>
      </p:sp>
      <p:sp>
        <p:nvSpPr>
          <p:cNvPr id="31" name="Rectangle 30">
            <a:extLst>
              <a:ext uri="{FF2B5EF4-FFF2-40B4-BE49-F238E27FC236}">
                <a16:creationId xmlns:a16="http://schemas.microsoft.com/office/drawing/2014/main" id="{B9792053-09D6-AA3E-439C-05C8DCCAC5FE}"/>
              </a:ext>
            </a:extLst>
          </p:cNvPr>
          <p:cNvSpPr/>
          <p:nvPr/>
        </p:nvSpPr>
        <p:spPr>
          <a:xfrm>
            <a:off x="437921" y="3650123"/>
            <a:ext cx="4676587" cy="1056347"/>
          </a:xfrm>
          <a:prstGeom prst="rect">
            <a:avLst/>
          </a:prstGeom>
          <a:solidFill>
            <a:srgbClr val="4EBEA4"/>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1559"/>
            <a:r>
              <a:rPr lang="en-US" sz="2793" b="1">
                <a:solidFill>
                  <a:prstClr val="white"/>
                </a:solidFill>
                <a:latin typeface="Helvetica" pitchFamily="2" charset="0"/>
              </a:rPr>
              <a:t>No business</a:t>
            </a:r>
            <a:r>
              <a:rPr lang="en-US" sz="2793">
                <a:solidFill>
                  <a:prstClr val="white"/>
                </a:solidFill>
                <a:latin typeface="Helvetica" pitchFamily="2" charset="0"/>
              </a:rPr>
              <a:t> is too </a:t>
            </a:r>
            <a:r>
              <a:rPr lang="en-US" sz="2793" b="1">
                <a:solidFill>
                  <a:prstClr val="white"/>
                </a:solidFill>
                <a:latin typeface="Helvetica" pitchFamily="2" charset="0"/>
              </a:rPr>
              <a:t>‘young’</a:t>
            </a:r>
            <a:r>
              <a:rPr lang="en-US" sz="2793">
                <a:solidFill>
                  <a:prstClr val="white"/>
                </a:solidFill>
                <a:latin typeface="Helvetica" pitchFamily="2" charset="0"/>
              </a:rPr>
              <a:t> for TV</a:t>
            </a:r>
          </a:p>
        </p:txBody>
      </p:sp>
      <p:pic>
        <p:nvPicPr>
          <p:cNvPr id="13" name="Picture 12">
            <a:hlinkClick r:id="rId4"/>
            <a:extLst>
              <a:ext uri="{FF2B5EF4-FFF2-40B4-BE49-F238E27FC236}">
                <a16:creationId xmlns:a16="http://schemas.microsoft.com/office/drawing/2014/main" id="{08AEB6CF-6F80-0F2D-E6B0-C32E0E01268E}"/>
              </a:ext>
            </a:extLst>
          </p:cNvPr>
          <p:cNvPicPr>
            <a:picLocks noChangeAspect="1"/>
          </p:cNvPicPr>
          <p:nvPr/>
        </p:nvPicPr>
        <p:blipFill>
          <a:blip r:embed="rId5"/>
          <a:stretch>
            <a:fillRect/>
          </a:stretch>
        </p:blipFill>
        <p:spPr>
          <a:xfrm>
            <a:off x="6080919" y="2737254"/>
            <a:ext cx="5734886" cy="3214401"/>
          </a:xfrm>
          <a:prstGeom prst="rect">
            <a:avLst/>
          </a:prstGeom>
          <a:ln w="28575">
            <a:solidFill>
              <a:srgbClr val="00BFF2"/>
            </a:solidFill>
          </a:ln>
        </p:spPr>
      </p:pic>
      <p:sp>
        <p:nvSpPr>
          <p:cNvPr id="15" name="TextBox 14">
            <a:extLst>
              <a:ext uri="{FF2B5EF4-FFF2-40B4-BE49-F238E27FC236}">
                <a16:creationId xmlns:a16="http://schemas.microsoft.com/office/drawing/2014/main" id="{FBEA6905-6027-EB7B-172E-889057D1D190}"/>
              </a:ext>
            </a:extLst>
          </p:cNvPr>
          <p:cNvSpPr txBox="1"/>
          <p:nvPr/>
        </p:nvSpPr>
        <p:spPr>
          <a:xfrm>
            <a:off x="5982290" y="1771492"/>
            <a:ext cx="5991945" cy="830997"/>
          </a:xfrm>
          <a:prstGeom prst="rect">
            <a:avLst/>
          </a:prstGeom>
          <a:noFill/>
        </p:spPr>
        <p:txBody>
          <a:bodyPr wrap="square" rtlCol="0">
            <a:spAutoFit/>
          </a:bodyPr>
          <a:lstStyle/>
          <a:p>
            <a:pPr algn="ctr"/>
            <a:r>
              <a:rPr lang="en-US" sz="1600" dirty="0">
                <a:solidFill>
                  <a:srgbClr val="002060"/>
                </a:solidFill>
                <a:latin typeface="Helvetica" panose="020B0604020202020204" pitchFamily="34" charset="0"/>
                <a:cs typeface="Helvetica" panose="020B0604020202020204" pitchFamily="34" charset="0"/>
              </a:rPr>
              <a:t>Click below to read </a:t>
            </a:r>
            <a:r>
              <a:rPr lang="en-US" sz="1600" b="1" dirty="0">
                <a:solidFill>
                  <a:srgbClr val="00BFF2"/>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‘Is a TV Campaign Right For My Business?’</a:t>
            </a:r>
            <a:r>
              <a:rPr lang="en-US" sz="1600" b="1" dirty="0">
                <a:solidFill>
                  <a:srgbClr val="00BFF2"/>
                </a:solidFill>
                <a:latin typeface="Helvetica" panose="020B0604020202020204" pitchFamily="34" charset="0"/>
                <a:cs typeface="Helvetica" panose="020B0604020202020204" pitchFamily="34" charset="0"/>
              </a:rPr>
              <a:t> </a:t>
            </a:r>
            <a:r>
              <a:rPr lang="en-US" sz="1600" dirty="0">
                <a:solidFill>
                  <a:srgbClr val="002060"/>
                </a:solidFill>
                <a:latin typeface="Helvetica" panose="020B0604020202020204" pitchFamily="34" charset="0"/>
                <a:cs typeface="Helvetica" panose="020B0604020202020204" pitchFamily="34" charset="0"/>
              </a:rPr>
              <a:t>to learn more about how decade-long research proves TV will work for businesses of all sizes and ages.</a:t>
            </a:r>
            <a:endParaRPr lang="en-US" sz="1600" b="1" dirty="0">
              <a:solidFill>
                <a:srgbClr val="002060"/>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19E0223B-4676-BC9D-3A88-951CFF0D883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3" name="Slide Number Placeholder 5">
            <a:extLst>
              <a:ext uri="{FF2B5EF4-FFF2-40B4-BE49-F238E27FC236}">
                <a16:creationId xmlns:a16="http://schemas.microsoft.com/office/drawing/2014/main" id="{F5205E3F-31C7-1782-6D6A-9385A2648868}"/>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DE73CEB8-ABA3-2A22-6ED3-5808EF847648}"/>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Rectangle 5">
            <a:extLst>
              <a:ext uri="{FF2B5EF4-FFF2-40B4-BE49-F238E27FC236}">
                <a16:creationId xmlns:a16="http://schemas.microsoft.com/office/drawing/2014/main" id="{7290B47D-2824-1011-3C6D-2DBD2A00C7CC}"/>
              </a:ext>
            </a:extLst>
          </p:cNvPr>
          <p:cNvSpPr/>
          <p:nvPr/>
        </p:nvSpPr>
        <p:spPr>
          <a:xfrm>
            <a:off x="233463" y="273807"/>
            <a:ext cx="11854379" cy="892552"/>
          </a:xfrm>
          <a:prstGeom prst="rect">
            <a:avLst/>
          </a:prstGeom>
        </p:spPr>
        <p:txBody>
          <a:bodyPr wrap="square">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Decade-long research proves TV drives results for businesses of all sizes, budget levels and life stages across targeted customers</a:t>
            </a:r>
          </a:p>
        </p:txBody>
      </p:sp>
    </p:spTree>
    <p:extLst>
      <p:ext uri="{BB962C8B-B14F-4D97-AF65-F5344CB8AC3E}">
        <p14:creationId xmlns:p14="http://schemas.microsoft.com/office/powerpoint/2010/main" val="142929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D86D770B-ACBE-9623-DE35-D65A95733B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3619" y="0"/>
            <a:ext cx="1598217" cy="930639"/>
          </a:xfrm>
          <a:prstGeom prst="rect">
            <a:avLst/>
          </a:prstGeom>
        </p:spPr>
      </p:pic>
      <p:sp>
        <p:nvSpPr>
          <p:cNvPr id="58" name="Rectangle 57">
            <a:extLst>
              <a:ext uri="{FF2B5EF4-FFF2-40B4-BE49-F238E27FC236}">
                <a16:creationId xmlns:a16="http://schemas.microsoft.com/office/drawing/2014/main" id="{6B0920C8-9956-C4FE-17DF-853D6952CEF5}"/>
              </a:ext>
            </a:extLst>
          </p:cNvPr>
          <p:cNvSpPr/>
          <p:nvPr/>
        </p:nvSpPr>
        <p:spPr>
          <a:xfrm>
            <a:off x="145144" y="301190"/>
            <a:ext cx="11001827" cy="954107"/>
          </a:xfrm>
          <a:prstGeom prst="rect">
            <a:avLst/>
          </a:prstGeom>
        </p:spPr>
        <p:txBody>
          <a:bodyPr wrap="square">
            <a:spAutoFit/>
          </a:bodyPr>
          <a:lstStyle/>
          <a:p>
            <a:pPr defTabSz="912205">
              <a:defRPr/>
            </a:pPr>
            <a:r>
              <a:rPr lang="en-US" sz="2800" b="1" dirty="0">
                <a:solidFill>
                  <a:srgbClr val="ED3C8D"/>
                </a:solidFill>
                <a:latin typeface="Helvetica" pitchFamily="2" charset="0"/>
              </a:rPr>
              <a:t>Want more? </a:t>
            </a:r>
            <a:r>
              <a:rPr lang="en-US" sz="2800" b="1" dirty="0">
                <a:solidFill>
                  <a:srgbClr val="1B1464"/>
                </a:solidFill>
                <a:latin typeface="Helvetica" pitchFamily="2" charset="0"/>
              </a:rPr>
              <a:t>VAB has a </a:t>
            </a:r>
            <a:r>
              <a:rPr lang="en-US" sz="2800" b="1" dirty="0">
                <a:solidFill>
                  <a:srgbClr val="00BFF2"/>
                </a:solidFill>
                <a:latin typeface="Helvetica" pitchFamily="2" charset="0"/>
                <a:hlinkClick r:id="rId4">
                  <a:extLst>
                    <a:ext uri="{A12FA001-AC4F-418D-AE19-62706E023703}">
                      <ahyp:hlinkClr xmlns:ahyp="http://schemas.microsoft.com/office/drawing/2018/hyperlinkcolor" val="tx"/>
                    </a:ext>
                  </a:extLst>
                </a:hlinkClick>
              </a:rPr>
              <a:t>wealth of small business marketing resources</a:t>
            </a:r>
            <a:r>
              <a:rPr lang="en-US" sz="2800" b="1" dirty="0">
                <a:solidFill>
                  <a:srgbClr val="1B1464"/>
                </a:solidFill>
                <a:latin typeface="Helvetica" pitchFamily="2" charset="0"/>
              </a:rPr>
              <a:t> </a:t>
            </a:r>
            <a:r>
              <a:rPr lang="en-US" sz="2800" b="1" dirty="0">
                <a:solidFill>
                  <a:srgbClr val="002060"/>
                </a:solidFill>
                <a:latin typeface="Helvetica" pitchFamily="2" charset="0"/>
              </a:rPr>
              <a:t>available that can help small businesses</a:t>
            </a:r>
          </a:p>
        </p:txBody>
      </p:sp>
      <p:sp>
        <p:nvSpPr>
          <p:cNvPr id="3" name="Rectangle 2">
            <a:extLst>
              <a:ext uri="{FF2B5EF4-FFF2-40B4-BE49-F238E27FC236}">
                <a16:creationId xmlns:a16="http://schemas.microsoft.com/office/drawing/2014/main" id="{5E424583-07ED-BC68-7D68-DE5E091256B8}"/>
              </a:ext>
            </a:extLst>
          </p:cNvPr>
          <p:cNvSpPr/>
          <p:nvPr/>
        </p:nvSpPr>
        <p:spPr>
          <a:xfrm>
            <a:off x="1096123" y="5946023"/>
            <a:ext cx="8657832" cy="369332"/>
          </a:xfrm>
          <a:prstGeom prst="rect">
            <a:avLst/>
          </a:prstGeom>
          <a:solidFill>
            <a:srgbClr val="1B1464"/>
          </a:solidFill>
          <a:ln>
            <a:solidFill>
              <a:srgbClr val="002060"/>
            </a:solidFill>
          </a:ln>
        </p:spPr>
        <p:txBody>
          <a:bodyPr wrap="square" anchor="ctr">
            <a:spAutoFit/>
          </a:bodyPr>
          <a:lstStyle/>
          <a:p>
            <a:pPr algn="ctr" defTabSz="912205"/>
            <a:r>
              <a:rPr lang="en-US" sz="1800" b="1" dirty="0">
                <a:solidFill>
                  <a:schemeClr val="bg1"/>
                </a:solidFill>
                <a:latin typeface="Helvetica" pitchFamily="2" charset="0"/>
              </a:rPr>
              <a:t>Learn more in our Small Business Marketing Resources Hub at </a:t>
            </a:r>
            <a:r>
              <a:rPr lang="en-US" sz="1800" b="1" dirty="0">
                <a:solidFill>
                  <a:srgbClr val="00BFF2"/>
                </a:solidFill>
                <a:latin typeface="Helvetica" pitchFamily="2" charset="0"/>
                <a:hlinkClick r:id="rId4">
                  <a:extLst>
                    <a:ext uri="{A12FA001-AC4F-418D-AE19-62706E023703}">
                      <ahyp:hlinkClr xmlns:ahyp="http://schemas.microsoft.com/office/drawing/2018/hyperlinkcolor" val="tx"/>
                    </a:ext>
                  </a:extLst>
                </a:hlinkClick>
              </a:rPr>
              <a:t>thevab.com</a:t>
            </a:r>
            <a:endParaRPr lang="en-US" sz="1800" b="1" dirty="0">
              <a:solidFill>
                <a:srgbClr val="00BFF2"/>
              </a:solidFill>
              <a:latin typeface="Helvetica" pitchFamily="2" charset="0"/>
            </a:endParaRPr>
          </a:p>
        </p:txBody>
      </p:sp>
      <p:pic>
        <p:nvPicPr>
          <p:cNvPr id="5" name="Picture 4">
            <a:extLst>
              <a:ext uri="{FF2B5EF4-FFF2-40B4-BE49-F238E27FC236}">
                <a16:creationId xmlns:a16="http://schemas.microsoft.com/office/drawing/2014/main" id="{FF854D06-0D60-B453-D5D1-E8996C60E2C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7" name="Slide Number Placeholder 5">
            <a:extLst>
              <a:ext uri="{FF2B5EF4-FFF2-40B4-BE49-F238E27FC236}">
                <a16:creationId xmlns:a16="http://schemas.microsoft.com/office/drawing/2014/main" id="{FFC530DB-9C12-B1C6-C062-724A36ED7C80}"/>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EEB60E0E-9303-5B58-3D11-058D47AB64DA}"/>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4" name="Picture 13">
            <a:hlinkClick r:id="rId6"/>
            <a:extLst>
              <a:ext uri="{FF2B5EF4-FFF2-40B4-BE49-F238E27FC236}">
                <a16:creationId xmlns:a16="http://schemas.microsoft.com/office/drawing/2014/main" id="{7F13565D-00E3-4503-25E1-194909AC147C}"/>
              </a:ext>
            </a:extLst>
          </p:cNvPr>
          <p:cNvPicPr>
            <a:picLocks noChangeAspect="1"/>
          </p:cNvPicPr>
          <p:nvPr/>
        </p:nvPicPr>
        <p:blipFill>
          <a:blip r:embed="rId7"/>
          <a:stretch>
            <a:fillRect/>
          </a:stretch>
        </p:blipFill>
        <p:spPr>
          <a:xfrm>
            <a:off x="6960792" y="1511768"/>
            <a:ext cx="3456039" cy="1944022"/>
          </a:xfrm>
          <a:prstGeom prst="rect">
            <a:avLst/>
          </a:prstGeom>
          <a:ln>
            <a:solidFill>
              <a:srgbClr val="002060"/>
            </a:solidFill>
          </a:ln>
        </p:spPr>
      </p:pic>
      <p:pic>
        <p:nvPicPr>
          <p:cNvPr id="12" name="Picture 11" descr="A group of people playing foosball&#10;&#10;Description automatically generated">
            <a:hlinkClick r:id="rId8"/>
            <a:extLst>
              <a:ext uri="{FF2B5EF4-FFF2-40B4-BE49-F238E27FC236}">
                <a16:creationId xmlns:a16="http://schemas.microsoft.com/office/drawing/2014/main" id="{6276BF15-17C1-F4E5-498C-A71488A8A771}"/>
              </a:ext>
            </a:extLst>
          </p:cNvPr>
          <p:cNvPicPr>
            <a:picLocks noChangeAspect="1"/>
          </p:cNvPicPr>
          <p:nvPr/>
        </p:nvPicPr>
        <p:blipFill rotWithShape="1">
          <a:blip r:embed="rId9"/>
          <a:srcRect l="-1" r="259" b="539"/>
          <a:stretch/>
        </p:blipFill>
        <p:spPr>
          <a:xfrm>
            <a:off x="1440842" y="1511768"/>
            <a:ext cx="3456039" cy="1944022"/>
          </a:xfrm>
          <a:prstGeom prst="rect">
            <a:avLst/>
          </a:prstGeom>
          <a:ln>
            <a:solidFill>
              <a:srgbClr val="002060"/>
            </a:solidFill>
          </a:ln>
        </p:spPr>
      </p:pic>
      <p:pic>
        <p:nvPicPr>
          <p:cNvPr id="22" name="Picture 21" descr="A cartoon of a store&#10;&#10;Description automatically generated">
            <a:extLst>
              <a:ext uri="{FF2B5EF4-FFF2-40B4-BE49-F238E27FC236}">
                <a16:creationId xmlns:a16="http://schemas.microsoft.com/office/drawing/2014/main" id="{90D735FD-9389-A81D-1A41-D2609330589B}"/>
              </a:ext>
            </a:extLst>
          </p:cNvPr>
          <p:cNvPicPr>
            <a:picLocks noChangeAspect="1"/>
          </p:cNvPicPr>
          <p:nvPr/>
        </p:nvPicPr>
        <p:blipFill>
          <a:blip r:embed="rId10"/>
          <a:stretch>
            <a:fillRect/>
          </a:stretch>
        </p:blipFill>
        <p:spPr>
          <a:xfrm>
            <a:off x="9841505" y="5662980"/>
            <a:ext cx="810956" cy="810956"/>
          </a:xfrm>
          <a:prstGeom prst="rect">
            <a:avLst/>
          </a:prstGeom>
        </p:spPr>
      </p:pic>
      <p:pic>
        <p:nvPicPr>
          <p:cNvPr id="4" name="Picture 3">
            <a:hlinkClick r:id="rId11"/>
            <a:extLst>
              <a:ext uri="{FF2B5EF4-FFF2-40B4-BE49-F238E27FC236}">
                <a16:creationId xmlns:a16="http://schemas.microsoft.com/office/drawing/2014/main" id="{B590FB6D-4EE2-3764-D3A7-6F14BAAB3868}"/>
              </a:ext>
            </a:extLst>
          </p:cNvPr>
          <p:cNvPicPr>
            <a:picLocks noChangeAspect="1"/>
          </p:cNvPicPr>
          <p:nvPr/>
        </p:nvPicPr>
        <p:blipFill>
          <a:blip r:embed="rId12"/>
          <a:stretch>
            <a:fillRect/>
          </a:stretch>
        </p:blipFill>
        <p:spPr>
          <a:xfrm>
            <a:off x="1440841" y="3623971"/>
            <a:ext cx="3456039" cy="1960784"/>
          </a:xfrm>
          <a:prstGeom prst="rect">
            <a:avLst/>
          </a:prstGeom>
          <a:ln>
            <a:solidFill>
              <a:srgbClr val="002060"/>
            </a:solidFill>
          </a:ln>
        </p:spPr>
      </p:pic>
      <p:pic>
        <p:nvPicPr>
          <p:cNvPr id="8" name="Picture 7">
            <a:hlinkClick r:id="rId13"/>
            <a:extLst>
              <a:ext uri="{FF2B5EF4-FFF2-40B4-BE49-F238E27FC236}">
                <a16:creationId xmlns:a16="http://schemas.microsoft.com/office/drawing/2014/main" id="{4BDA3CA2-971F-D054-3532-FD5BE34FB33D}"/>
              </a:ext>
            </a:extLst>
          </p:cNvPr>
          <p:cNvPicPr>
            <a:picLocks noChangeAspect="1"/>
          </p:cNvPicPr>
          <p:nvPr/>
        </p:nvPicPr>
        <p:blipFill>
          <a:blip r:embed="rId14"/>
          <a:stretch>
            <a:fillRect/>
          </a:stretch>
        </p:blipFill>
        <p:spPr>
          <a:xfrm>
            <a:off x="6960790" y="3623971"/>
            <a:ext cx="3456040" cy="1960784"/>
          </a:xfrm>
          <a:prstGeom prst="rect">
            <a:avLst/>
          </a:prstGeom>
          <a:ln>
            <a:solidFill>
              <a:srgbClr val="002060"/>
            </a:solidFill>
          </a:ln>
        </p:spPr>
      </p:pic>
    </p:spTree>
    <p:extLst>
      <p:ext uri="{BB962C8B-B14F-4D97-AF65-F5344CB8AC3E}">
        <p14:creationId xmlns:p14="http://schemas.microsoft.com/office/powerpoint/2010/main" val="100974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8757" y="229860"/>
            <a:ext cx="9552672" cy="644920"/>
          </a:xfrm>
          <a:prstGeom prst="rect">
            <a:avLst/>
          </a:prstGeom>
        </p:spPr>
        <p:txBody>
          <a:bodyPr wrap="square">
            <a:spAutoFit/>
          </a:bodyPr>
          <a:lstStyle/>
          <a:p>
            <a:pPr defTabSz="912205">
              <a:defRPr/>
            </a:pPr>
            <a:r>
              <a:rPr lang="en-US" sz="3591" b="1">
                <a:solidFill>
                  <a:srgbClr val="00BFF2"/>
                </a:solidFill>
                <a:latin typeface="Helvetica" pitchFamily="2" charset="0"/>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8757" y="1265301"/>
            <a:ext cx="8692892" cy="2548390"/>
          </a:xfrm>
          <a:prstGeom prst="rect">
            <a:avLst/>
          </a:prstGeom>
          <a:noFill/>
        </p:spPr>
        <p:txBody>
          <a:bodyPr wrap="square" rtlCol="0">
            <a:spAutoFit/>
          </a:bodyPr>
          <a:lstStyle/>
          <a:p>
            <a:pPr defTabSz="912205">
              <a:defRPr/>
            </a:pPr>
            <a:r>
              <a:rPr lang="en-US" sz="1995">
                <a:solidFill>
                  <a:srgbClr val="1F1A62"/>
                </a:solidFill>
                <a:latin typeface="Helvetica" pitchFamily="2" charset="0"/>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defTabSz="912205">
              <a:defRPr/>
            </a:pPr>
            <a:endParaRPr lang="en-US" sz="1995">
              <a:solidFill>
                <a:srgbClr val="1F1A62"/>
              </a:solidFill>
              <a:latin typeface="Helvetica" pitchFamily="2" charset="0"/>
            </a:endParaRPr>
          </a:p>
          <a:p>
            <a:pPr defTabSz="912205">
              <a:defRPr/>
            </a:pPr>
            <a:r>
              <a:rPr lang="en-US" sz="1995">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lang="en-US" sz="1995" b="1">
                <a:solidFill>
                  <a:srgbClr val="4EBEA4"/>
                </a:solidFill>
                <a:latin typeface="Helvetica" panose="020B0403020202020204" pitchFamily="34" charset="0"/>
                <a:ea typeface="Times New Roman" panose="02020603050405020304" pitchFamily="18" charset="0"/>
                <a:cs typeface="Times New Roman" panose="02020603050405020304" pitchFamily="18" charset="0"/>
              </a:rPr>
              <a:t>simplify</a:t>
            </a:r>
            <a:r>
              <a:rPr lang="en-US" sz="1995">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lang="en-US" sz="1995" b="1">
                <a:solidFill>
                  <a:srgbClr val="00BFF2"/>
                </a:solidFill>
                <a:latin typeface="Helvetica" panose="020B0403020202020204" pitchFamily="34" charset="0"/>
                <a:ea typeface="Times New Roman" panose="02020603050405020304" pitchFamily="18" charset="0"/>
              </a:rPr>
              <a:t>discover</a:t>
            </a:r>
            <a:r>
              <a:rPr lang="en-US" sz="1995">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 new insights that </a:t>
            </a:r>
            <a:r>
              <a:rPr lang="en-US" sz="1995" b="1">
                <a:solidFill>
                  <a:srgbClr val="ED3C8D"/>
                </a:solidFill>
                <a:latin typeface="Helvetica" panose="020B0403020202020204" pitchFamily="34" charset="0"/>
                <a:ea typeface="Times New Roman" panose="02020603050405020304" pitchFamily="18" charset="0"/>
                <a:cs typeface="Times New Roman" panose="02020603050405020304" pitchFamily="18" charset="0"/>
              </a:rPr>
              <a:t>transform</a:t>
            </a:r>
            <a:r>
              <a:rPr lang="en-US" sz="1995">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lang="en-US" sz="1995">
              <a:solidFill>
                <a:srgbClr val="1F1A62"/>
              </a:solidFill>
              <a:latin typeface="Helvetica" pitchFamily="2" charset="0"/>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1682" y="4283521"/>
            <a:ext cx="9484217" cy="921406"/>
          </a:xfrm>
          <a:prstGeom prst="rect">
            <a:avLst/>
          </a:prstGeom>
          <a:noFill/>
        </p:spPr>
        <p:txBody>
          <a:bodyPr wrap="square">
            <a:spAutoFit/>
          </a:bodyPr>
          <a:lstStyle/>
          <a:p>
            <a:pPr defTabSz="456103">
              <a:defRPr/>
            </a:pPr>
            <a:r>
              <a:rPr lang="en-US" sz="1796">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lang="en-US" sz="1796" b="1" i="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complimentary access </a:t>
            </a:r>
            <a:r>
              <a:rPr lang="en-US" sz="1796">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lang="en-US" sz="1796" b="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Get immediate access </a:t>
            </a:r>
            <a:r>
              <a:rPr lang="en-US" sz="1796">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at </a:t>
            </a:r>
            <a:r>
              <a:rPr lang="en-US" sz="1796" b="1">
                <a:solidFill>
                  <a:srgbClr val="1B1464"/>
                </a:solidFill>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lang="en-US" sz="1796" b="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t>
            </a:r>
            <a:endParaRPr lang="en-US" sz="1796">
              <a:solidFill>
                <a:srgbClr val="1B1464"/>
              </a:solidFill>
              <a:latin typeface="Helvetica" panose="020B0403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701" y="4175306"/>
            <a:ext cx="932009" cy="932009"/>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15828" y="33242"/>
            <a:ext cx="5046010" cy="2937839"/>
          </a:xfrm>
          <a:prstGeom prst="rect">
            <a:avLst/>
          </a:prstGeom>
        </p:spPr>
      </p:pic>
      <p:pic>
        <p:nvPicPr>
          <p:cNvPr id="12" name="Picture 11">
            <a:extLst>
              <a:ext uri="{FF2B5EF4-FFF2-40B4-BE49-F238E27FC236}">
                <a16:creationId xmlns:a16="http://schemas.microsoft.com/office/drawing/2014/main" id="{3FB84134-D28A-A957-C2F7-35A1FA6D8CD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13" name="Slide Number Placeholder 5">
            <a:extLst>
              <a:ext uri="{FF2B5EF4-FFF2-40B4-BE49-F238E27FC236}">
                <a16:creationId xmlns:a16="http://schemas.microsoft.com/office/drawing/2014/main" id="{D900C088-1D2E-BB44-6741-3B1F1D5E446C}"/>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127F0256-3D9D-167D-1B4D-B753C93B9387}"/>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45018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alking to a customer&#10;&#10;Description automatically generated">
            <a:extLst>
              <a:ext uri="{FF2B5EF4-FFF2-40B4-BE49-F238E27FC236}">
                <a16:creationId xmlns:a16="http://schemas.microsoft.com/office/drawing/2014/main" id="{F4E2BBDD-6522-A5BA-9F7D-B0C8A7251E3E}"/>
              </a:ext>
            </a:extLst>
          </p:cNvPr>
          <p:cNvPicPr>
            <a:picLocks noChangeAspect="1"/>
          </p:cNvPicPr>
          <p:nvPr/>
        </p:nvPicPr>
        <p:blipFill>
          <a:blip r:embed="rId2"/>
          <a:stretch>
            <a:fillRect/>
          </a:stretch>
        </p:blipFill>
        <p:spPr>
          <a:xfrm>
            <a:off x="0" y="0"/>
            <a:ext cx="4574232" cy="6858000"/>
          </a:xfrm>
          <a:prstGeom prst="rect">
            <a:avLst/>
          </a:prstGeom>
        </p:spPr>
      </p:pic>
      <p:pic>
        <p:nvPicPr>
          <p:cNvPr id="75" name="Picture 74">
            <a:extLst>
              <a:ext uri="{FF2B5EF4-FFF2-40B4-BE49-F238E27FC236}">
                <a16:creationId xmlns:a16="http://schemas.microsoft.com/office/drawing/2014/main" id="{FC47A1DF-E5F4-3C41-EE54-0DDCB222744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76" name="Slide Number Placeholder 5">
            <a:extLst>
              <a:ext uri="{FF2B5EF4-FFF2-40B4-BE49-F238E27FC236}">
                <a16:creationId xmlns:a16="http://schemas.microsoft.com/office/drawing/2014/main" id="{C4F35EB6-F0F8-AC85-CBA1-89B49DADA93C}"/>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7" name="Rectangle 76">
            <a:extLst>
              <a:ext uri="{FF2B5EF4-FFF2-40B4-BE49-F238E27FC236}">
                <a16:creationId xmlns:a16="http://schemas.microsoft.com/office/drawing/2014/main" id="{8E40A5DA-E55C-110B-C463-F8A3209216B3}"/>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74" name="Rectangle 173">
            <a:extLst>
              <a:ext uri="{FF2B5EF4-FFF2-40B4-BE49-F238E27FC236}">
                <a16:creationId xmlns:a16="http://schemas.microsoft.com/office/drawing/2014/main" id="{D5111C60-61B5-4E2C-D0A0-1DE4991C0BE8}"/>
              </a:ext>
            </a:extLst>
          </p:cNvPr>
          <p:cNvSpPr/>
          <p:nvPr/>
        </p:nvSpPr>
        <p:spPr>
          <a:xfrm>
            <a:off x="4692885" y="324393"/>
            <a:ext cx="7328780" cy="892552"/>
          </a:xfrm>
          <a:prstGeom prst="rect">
            <a:avLst/>
          </a:prstGeom>
        </p:spPr>
        <p:txBody>
          <a:bodyPr wrap="square">
            <a:spAutoFit/>
          </a:bodyPr>
          <a:lstStyle/>
          <a:p>
            <a:pPr defTabSz="912205">
              <a:buSzPts val="1000"/>
              <a:tabLst>
                <a:tab pos="456103" algn="l"/>
              </a:tabLst>
            </a:pPr>
            <a:r>
              <a:rPr lang="en-US" sz="2600" b="1" dirty="0">
                <a:solidFill>
                  <a:srgbClr val="1B1464"/>
                </a:solidFill>
                <a:latin typeface="Helvetica "/>
              </a:rPr>
              <a:t>Answer: </a:t>
            </a:r>
            <a:r>
              <a:rPr lang="en-US" sz="2600" b="1" dirty="0">
                <a:solidFill>
                  <a:srgbClr val="ED3C8D"/>
                </a:solidFill>
                <a:latin typeface="Helvetica "/>
              </a:rPr>
              <a:t>Data-driven ‘customer targeting’ solutions like Audience-Based TV Buying</a:t>
            </a:r>
            <a:endParaRPr lang="en-US" sz="2600" b="1" dirty="0">
              <a:solidFill>
                <a:srgbClr val="002060"/>
              </a:solidFill>
              <a:latin typeface="Helvetica "/>
            </a:endParaRPr>
          </a:p>
        </p:txBody>
      </p:sp>
      <p:sp>
        <p:nvSpPr>
          <p:cNvPr id="3" name="TextBox 2">
            <a:extLst>
              <a:ext uri="{FF2B5EF4-FFF2-40B4-BE49-F238E27FC236}">
                <a16:creationId xmlns:a16="http://schemas.microsoft.com/office/drawing/2014/main" id="{DA37D988-8FE0-AD2B-B586-9E0BF7AFBA08}"/>
              </a:ext>
            </a:extLst>
          </p:cNvPr>
          <p:cNvSpPr txBox="1"/>
          <p:nvPr/>
        </p:nvSpPr>
        <p:spPr>
          <a:xfrm>
            <a:off x="4825241" y="1643509"/>
            <a:ext cx="7085587" cy="3908762"/>
          </a:xfrm>
          <a:prstGeom prst="rect">
            <a:avLst/>
          </a:prstGeom>
          <a:noFill/>
        </p:spPr>
        <p:txBody>
          <a:bodyPr wrap="square">
            <a:spAutoFit/>
          </a:bodyPr>
          <a:lstStyle/>
          <a:p>
            <a:r>
              <a:rPr lang="en-US" sz="2000" dirty="0">
                <a:solidFill>
                  <a:srgbClr val="002060"/>
                </a:solidFill>
                <a:latin typeface="Helvetica" panose="020B0403020202020204" pitchFamily="34" charset="0"/>
              </a:rPr>
              <a:t>It is </a:t>
            </a:r>
            <a:r>
              <a:rPr lang="en-US" sz="2000" b="1" i="0" dirty="0">
                <a:solidFill>
                  <a:srgbClr val="00BFF2"/>
                </a:solidFill>
                <a:effectLst/>
                <a:latin typeface="Helvetica" panose="020B0403020202020204" pitchFamily="34" charset="0"/>
                <a:hlinkClick r:id="rId4">
                  <a:extLst>
                    <a:ext uri="{A12FA001-AC4F-418D-AE19-62706E023703}">
                      <ahyp:hlinkClr xmlns:ahyp="http://schemas.microsoft.com/office/drawing/2018/hyperlinkcolor" val="tx"/>
                    </a:ext>
                  </a:extLst>
                </a:hlinkClick>
              </a:rPr>
              <a:t>National Small Business Week</a:t>
            </a:r>
            <a:r>
              <a:rPr lang="en-US" sz="2000" i="0" dirty="0">
                <a:solidFill>
                  <a:srgbClr val="002060"/>
                </a:solidFill>
                <a:effectLst/>
                <a:latin typeface="Helvetica" panose="020B0403020202020204" pitchFamily="34" charset="0"/>
              </a:rPr>
              <a:t>, a time to </a:t>
            </a:r>
            <a:r>
              <a:rPr lang="en-US" sz="2000" b="0" i="0" dirty="0">
                <a:solidFill>
                  <a:srgbClr val="002060"/>
                </a:solidFill>
                <a:effectLst/>
                <a:latin typeface="Helvetica" panose="020B0403020202020204" pitchFamily="34" charset="0"/>
              </a:rPr>
              <a:t>celebrate </a:t>
            </a:r>
            <a:br>
              <a:rPr lang="en-US" sz="2000" b="0" i="0" dirty="0">
                <a:solidFill>
                  <a:srgbClr val="002060"/>
                </a:solidFill>
                <a:effectLst/>
                <a:latin typeface="Helvetica" panose="020B0403020202020204" pitchFamily="34" charset="0"/>
              </a:rPr>
            </a:br>
            <a:r>
              <a:rPr lang="en-US" sz="2000" b="0" i="0" dirty="0">
                <a:solidFill>
                  <a:srgbClr val="002060"/>
                </a:solidFill>
                <a:effectLst/>
                <a:latin typeface="Helvetica" panose="020B0403020202020204" pitchFamily="34" charset="0"/>
              </a:rPr>
              <a:t>the </a:t>
            </a:r>
            <a:r>
              <a:rPr lang="en-US" sz="2000" b="1" i="0" dirty="0">
                <a:solidFill>
                  <a:srgbClr val="1B1464"/>
                </a:solidFill>
                <a:effectLst/>
                <a:latin typeface="Helvetica" panose="020B0403020202020204" pitchFamily="34" charset="0"/>
              </a:rPr>
              <a:t>innovation</a:t>
            </a:r>
            <a:r>
              <a:rPr lang="en-US" sz="2000" b="0" i="0" dirty="0">
                <a:solidFill>
                  <a:srgbClr val="002060"/>
                </a:solidFill>
                <a:effectLst/>
                <a:latin typeface="Helvetica" panose="020B0403020202020204" pitchFamily="34" charset="0"/>
              </a:rPr>
              <a:t> and </a:t>
            </a:r>
            <a:r>
              <a:rPr lang="en-US" sz="2000" b="1" i="0" dirty="0">
                <a:solidFill>
                  <a:srgbClr val="1B1464"/>
                </a:solidFill>
                <a:effectLst/>
                <a:latin typeface="Helvetica" panose="020B0403020202020204" pitchFamily="34" charset="0"/>
              </a:rPr>
              <a:t>resilience</a:t>
            </a:r>
            <a:r>
              <a:rPr lang="en-US" sz="2000" b="0" i="0" dirty="0">
                <a:solidFill>
                  <a:srgbClr val="002060"/>
                </a:solidFill>
                <a:effectLst/>
                <a:latin typeface="Helvetica" panose="020B0403020202020204" pitchFamily="34" charset="0"/>
              </a:rPr>
              <a:t> of entrepreneurs across </a:t>
            </a:r>
          </a:p>
          <a:p>
            <a:r>
              <a:rPr lang="en-US" sz="2000" b="0" i="0" dirty="0">
                <a:solidFill>
                  <a:srgbClr val="002060"/>
                </a:solidFill>
                <a:effectLst/>
                <a:latin typeface="Helvetica" panose="020B0403020202020204" pitchFamily="34" charset="0"/>
              </a:rPr>
              <a:t>the nation. As such, it's an ideal time for small business marketers to explore </a:t>
            </a:r>
            <a:r>
              <a:rPr lang="en-US" sz="2000" b="0" i="0" dirty="0">
                <a:solidFill>
                  <a:srgbClr val="002060"/>
                </a:solidFill>
                <a:effectLst/>
                <a:latin typeface="Helvetica" panose="020B0403020202020204" pitchFamily="34" charset="0"/>
                <a:hlinkClick r:id="rId5">
                  <a:extLst>
                    <a:ext uri="{A12FA001-AC4F-418D-AE19-62706E023703}">
                      <ahyp:hlinkClr xmlns:ahyp="http://schemas.microsoft.com/office/drawing/2018/hyperlinkcolor" val="tx"/>
                    </a:ext>
                  </a:extLst>
                </a:hlinkClick>
              </a:rPr>
              <a:t>innovative advertising strategies</a:t>
            </a:r>
            <a:r>
              <a:rPr lang="en-US" sz="2000" b="0" i="0" dirty="0">
                <a:solidFill>
                  <a:srgbClr val="002060"/>
                </a:solidFill>
                <a:effectLst/>
                <a:latin typeface="Helvetica" panose="020B0403020202020204" pitchFamily="34" charset="0"/>
              </a:rPr>
              <a:t> to expand their reach and relevancy among customers.</a:t>
            </a:r>
          </a:p>
          <a:p>
            <a:endParaRPr lang="en-US" sz="2800" dirty="0">
              <a:solidFill>
                <a:srgbClr val="002060"/>
              </a:solidFill>
              <a:latin typeface="Helvetica" panose="020B0403020202020204" pitchFamily="34" charset="0"/>
            </a:endParaRPr>
          </a:p>
          <a:p>
            <a:r>
              <a:rPr lang="en-US" sz="2000" i="0" dirty="0">
                <a:solidFill>
                  <a:srgbClr val="002060"/>
                </a:solidFill>
                <a:effectLst/>
                <a:latin typeface="Helvetica" panose="020B0403020202020204" pitchFamily="34" charset="0"/>
              </a:rPr>
              <a:t>For small to medium-sized businesses, leveraging</a:t>
            </a:r>
            <a:r>
              <a:rPr lang="en-US" sz="2000" dirty="0">
                <a:solidFill>
                  <a:srgbClr val="002060"/>
                </a:solidFill>
                <a:latin typeface="Helvetica" panose="020B0403020202020204" pitchFamily="34" charset="0"/>
              </a:rPr>
              <a:t> the key benefits of multiscreen TV through </a:t>
            </a:r>
            <a:r>
              <a:rPr lang="en-US" sz="2000" dirty="0">
                <a:solidFill>
                  <a:srgbClr val="1B1464"/>
                </a:solidFill>
                <a:latin typeface="Helvetica" panose="020B0403020202020204" pitchFamily="34" charset="0"/>
              </a:rPr>
              <a:t>data-driven targeting strategies like</a:t>
            </a:r>
            <a:r>
              <a:rPr lang="en-US" sz="2000" i="0" dirty="0">
                <a:solidFill>
                  <a:srgbClr val="1B1464"/>
                </a:solidFill>
                <a:effectLst/>
                <a:latin typeface="Helvetica" panose="020B0403020202020204" pitchFamily="34" charset="0"/>
              </a:rPr>
              <a:t> audience-based buying provides a cost-effective solution that </a:t>
            </a:r>
            <a:r>
              <a:rPr lang="en-US" sz="2000" b="1" i="0" dirty="0">
                <a:solidFill>
                  <a:srgbClr val="1B1464"/>
                </a:solidFill>
                <a:effectLst/>
                <a:latin typeface="Helvetica" panose="020B0403020202020204" pitchFamily="34" charset="0"/>
              </a:rPr>
              <a:t>enhances brand recognition, relevance</a:t>
            </a:r>
            <a:r>
              <a:rPr lang="en-US" sz="2000" i="0" dirty="0">
                <a:solidFill>
                  <a:srgbClr val="ED3C8D"/>
                </a:solidFill>
                <a:effectLst/>
                <a:latin typeface="Helvetica" panose="020B0403020202020204" pitchFamily="34" charset="0"/>
              </a:rPr>
              <a:t> </a:t>
            </a:r>
            <a:r>
              <a:rPr lang="en-US" sz="2000" i="0" dirty="0">
                <a:solidFill>
                  <a:srgbClr val="002060"/>
                </a:solidFill>
                <a:effectLst/>
                <a:latin typeface="Helvetica" panose="020B0403020202020204" pitchFamily="34" charset="0"/>
              </a:rPr>
              <a:t>and </a:t>
            </a:r>
            <a:r>
              <a:rPr lang="en-US" sz="2000" b="1" i="0" dirty="0">
                <a:solidFill>
                  <a:srgbClr val="1B1464"/>
                </a:solidFill>
                <a:effectLst/>
                <a:latin typeface="Helvetica" panose="020B0403020202020204" pitchFamily="34" charset="0"/>
              </a:rPr>
              <a:t>engagement among prospective customers</a:t>
            </a:r>
            <a:r>
              <a:rPr lang="en-US" sz="2000" b="1" i="0" dirty="0">
                <a:solidFill>
                  <a:srgbClr val="002060"/>
                </a:solidFill>
                <a:effectLst/>
                <a:latin typeface="Helvetica" panose="020B0403020202020204" pitchFamily="34" charset="0"/>
              </a:rPr>
              <a:t> </a:t>
            </a:r>
            <a:r>
              <a:rPr lang="en-US" sz="2000" i="0" dirty="0">
                <a:solidFill>
                  <a:srgbClr val="002060"/>
                </a:solidFill>
                <a:effectLst/>
                <a:latin typeface="Helvetica" panose="020B0403020202020204" pitchFamily="34" charset="0"/>
              </a:rPr>
              <a:t>which</a:t>
            </a:r>
            <a:r>
              <a:rPr lang="en-US" sz="2000" b="1" i="0" dirty="0">
                <a:solidFill>
                  <a:srgbClr val="002060"/>
                </a:solidFill>
                <a:effectLst/>
                <a:latin typeface="Helvetica" panose="020B0403020202020204" pitchFamily="34" charset="0"/>
              </a:rPr>
              <a:t> </a:t>
            </a:r>
            <a:r>
              <a:rPr lang="en-US" sz="2000" b="1" i="0" dirty="0">
                <a:solidFill>
                  <a:srgbClr val="1B1464"/>
                </a:solidFill>
                <a:effectLst/>
                <a:latin typeface="Helvetica" panose="020B0403020202020204" pitchFamily="34" charset="0"/>
              </a:rPr>
              <a:t>drives incremental sales</a:t>
            </a:r>
            <a:r>
              <a:rPr lang="en-US" sz="2000" i="0" dirty="0">
                <a:solidFill>
                  <a:srgbClr val="1B1464"/>
                </a:solidFill>
                <a:effectLst/>
                <a:latin typeface="Helvetica" panose="020B0403020202020204" pitchFamily="34" charset="0"/>
              </a:rPr>
              <a:t>.</a:t>
            </a:r>
          </a:p>
        </p:txBody>
      </p:sp>
    </p:spTree>
    <p:extLst>
      <p:ext uri="{BB962C8B-B14F-4D97-AF65-F5344CB8AC3E}">
        <p14:creationId xmlns:p14="http://schemas.microsoft.com/office/powerpoint/2010/main" val="13519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1FA0474-D004-6FD8-F66D-5FE080921F3F}"/>
              </a:ext>
            </a:extLst>
          </p:cNvPr>
          <p:cNvSpPr/>
          <p:nvPr/>
        </p:nvSpPr>
        <p:spPr>
          <a:xfrm>
            <a:off x="-7767" y="1686476"/>
            <a:ext cx="12199766"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71BF6B5-BFC3-BADA-6D1D-5B715D4C86D2}"/>
              </a:ext>
            </a:extLst>
          </p:cNvPr>
          <p:cNvSpPr/>
          <p:nvPr/>
        </p:nvSpPr>
        <p:spPr>
          <a:xfrm>
            <a:off x="233464" y="340396"/>
            <a:ext cx="11906855" cy="892552"/>
          </a:xfrm>
          <a:prstGeom prst="rect">
            <a:avLst/>
          </a:prstGeom>
        </p:spPr>
        <p:txBody>
          <a:bodyPr wrap="square">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Successful brands of all sizes and budget levels are accelerating their growth </a:t>
            </a:r>
            <a:r>
              <a:rPr kumimoji="0" lang="en-US" sz="2600" b="1" i="0" u="none" strike="noStrike" kern="1200" cap="none" spc="0" normalizeH="0" baseline="0" noProof="0" dirty="0">
                <a:ln>
                  <a:noFill/>
                </a:ln>
                <a:solidFill>
                  <a:srgbClr val="002060"/>
                </a:solidFill>
                <a:effectLst/>
                <a:uLnTx/>
                <a:uFillTx/>
                <a:latin typeface="Helvetica" pitchFamily="2" charset="0"/>
                <a:ea typeface="+mn-ea"/>
                <a:cs typeface="+mn-cs"/>
              </a:rPr>
              <a:t>by capitalizing on </a:t>
            </a:r>
            <a:r>
              <a:rPr kumimoji="0" lang="en-US" sz="2600" b="1" i="0" strike="noStrike" kern="1200" cap="none" spc="0" normalizeH="0" baseline="0" noProof="0" dirty="0">
                <a:ln>
                  <a:noFill/>
                </a:ln>
                <a:solidFill>
                  <a:srgbClr val="1B1464"/>
                </a:solidFill>
                <a:effectLst/>
                <a:uLnTx/>
                <a:uFillTx/>
                <a:latin typeface="Helvetica" pitchFamily="2" charset="0"/>
                <a:ea typeface="+mn-ea"/>
                <a:cs typeface="+mn-cs"/>
              </a:rPr>
              <a:t>seven key benefits of multiscreen TV</a:t>
            </a:r>
          </a:p>
        </p:txBody>
      </p:sp>
      <p:sp>
        <p:nvSpPr>
          <p:cNvPr id="32" name="Rectangle: Rounded Corners 31">
            <a:extLst>
              <a:ext uri="{FF2B5EF4-FFF2-40B4-BE49-F238E27FC236}">
                <a16:creationId xmlns:a16="http://schemas.microsoft.com/office/drawing/2014/main" id="{D479C285-8459-A853-B99F-DA7CF2ABB031}"/>
              </a:ext>
            </a:extLst>
          </p:cNvPr>
          <p:cNvSpPr/>
          <p:nvPr/>
        </p:nvSpPr>
        <p:spPr>
          <a:xfrm>
            <a:off x="7694173" y="5177657"/>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Full-Funnel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Through greater measurement and enhanced attribution capabilities, TV has shown its </a:t>
            </a:r>
            <a:r>
              <a:rPr kumimoji="0" lang="en-US" sz="1050" b="0" i="0" u="none" strike="noStrike" kern="1200" cap="none" spc="0" normalizeH="0" baseline="0" noProof="0">
                <a:ln>
                  <a:noFill/>
                </a:ln>
                <a:solidFill>
                  <a:srgbClr val="FFE600"/>
                </a:solidFill>
                <a:effectLst/>
                <a:uLnTx/>
                <a:uFillTx/>
                <a:latin typeface="Helvetica" panose="020B0403020202020204" pitchFamily="34" charset="0"/>
                <a:ea typeface="+mn-ea"/>
                <a:cs typeface="Arial" panose="020B0604020202020204" pitchFamily="34" charset="0"/>
              </a:rPr>
              <a:t>ability to drive brand results</a:t>
            </a:r>
            <a:endParaRPr kumimoji="0" lang="en-US" sz="1600" b="0" i="0" u="none" strike="noStrike" kern="1200" cap="none" spc="0" normalizeH="0" baseline="0" noProof="0">
              <a:ln>
                <a:noFill/>
              </a:ln>
              <a:solidFill>
                <a:srgbClr val="FFE600"/>
              </a:solidFill>
              <a:effectLst/>
              <a:uLnTx/>
              <a:uFillTx/>
              <a:latin typeface="Calibri" panose="020F0502020204030204"/>
              <a:ea typeface="+mn-ea"/>
            </a:endParaRPr>
          </a:p>
        </p:txBody>
      </p:sp>
      <p:sp>
        <p:nvSpPr>
          <p:cNvPr id="33" name="Rectangle: Rounded Corners 32">
            <a:extLst>
              <a:ext uri="{FF2B5EF4-FFF2-40B4-BE49-F238E27FC236}">
                <a16:creationId xmlns:a16="http://schemas.microsoft.com/office/drawing/2014/main" id="{609B351B-1D3F-979E-5785-AA1117058A92}"/>
              </a:ext>
            </a:extLst>
          </p:cNvPr>
          <p:cNvSpPr/>
          <p:nvPr/>
        </p:nvSpPr>
        <p:spPr>
          <a:xfrm>
            <a:off x="1605318" y="5185183"/>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Inclusivity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Enhanced targeting capabilities through advanced TV solutions creates </a:t>
            </a:r>
            <a:r>
              <a:rPr kumimoji="0" lang="en-US" sz="1050" b="0" i="0" u="none" strike="noStrike" kern="1200" cap="none" spc="0" normalizeH="0" baseline="0" noProof="0">
                <a:ln>
                  <a:noFill/>
                </a:ln>
                <a:solidFill>
                  <a:srgbClr val="FFE600"/>
                </a:solidFill>
                <a:effectLst/>
                <a:uLnTx/>
                <a:uFillTx/>
                <a:latin typeface="Helvetica" panose="020B0403020202020204" pitchFamily="34" charset="0"/>
                <a:ea typeface="+mn-ea"/>
                <a:cs typeface="Arial" panose="020B0604020202020204" pitchFamily="34" charset="0"/>
              </a:rPr>
              <a:t>efficiencies which lowers the traditional cost of entry</a:t>
            </a:r>
            <a:endParaRPr kumimoji="0" lang="en-US" sz="1050" b="0" i="0" u="none" strike="noStrike" kern="1200" cap="none" spc="0" normalizeH="0" baseline="0" noProof="0">
              <a:ln>
                <a:noFill/>
              </a:ln>
              <a:solidFill>
                <a:srgbClr val="FFE600"/>
              </a:solidFill>
              <a:effectLst/>
              <a:uLnTx/>
              <a:uFillTx/>
              <a:latin typeface="Calibri" panose="020F0502020204030204"/>
              <a:ea typeface="+mn-ea"/>
            </a:endParaRPr>
          </a:p>
        </p:txBody>
      </p:sp>
      <p:sp>
        <p:nvSpPr>
          <p:cNvPr id="35" name="Rectangle: Rounded Corners 34">
            <a:extLst>
              <a:ext uri="{FF2B5EF4-FFF2-40B4-BE49-F238E27FC236}">
                <a16:creationId xmlns:a16="http://schemas.microsoft.com/office/drawing/2014/main" id="{92575651-F509-2161-9B0A-1340A2C409A1}"/>
              </a:ext>
            </a:extLst>
          </p:cNvPr>
          <p:cNvSpPr/>
          <p:nvPr/>
        </p:nvSpPr>
        <p:spPr>
          <a:xfrm>
            <a:off x="4650299" y="5179198"/>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Halo Effect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TV significantly</a:t>
            </a:r>
            <a:r>
              <a:rPr kumimoji="0" lang="en-US" sz="1050" b="0" i="0" u="none" strike="noStrike" kern="1200" cap="none" spc="0" normalizeH="0" baseline="0" noProof="0">
                <a:ln>
                  <a:noFill/>
                </a:ln>
                <a:solidFill>
                  <a:srgbClr val="FFE600"/>
                </a:solidFill>
                <a:effectLst/>
                <a:uLnTx/>
                <a:uFillTx/>
                <a:latin typeface="Helvetica" panose="020B0403020202020204" pitchFamily="34" charset="0"/>
                <a:ea typeface="+mn-ea"/>
                <a:cs typeface="Arial" panose="020B0604020202020204" pitchFamily="34" charset="0"/>
              </a:rPr>
              <a:t> improves the performance and ROI</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 of all other digital channels as well as a brand’s online platforms</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descr="A picture containing company name&#10;&#10;Description automatically generated">
            <a:extLst>
              <a:ext uri="{FF2B5EF4-FFF2-40B4-BE49-F238E27FC236}">
                <a16:creationId xmlns:a16="http://schemas.microsoft.com/office/drawing/2014/main" id="{F0E88018-7D14-149F-CB96-9334AC8BBB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91034" y="4173005"/>
            <a:ext cx="905210" cy="905210"/>
          </a:xfrm>
          <a:prstGeom prst="rect">
            <a:avLst/>
          </a:prstGeom>
        </p:spPr>
      </p:pic>
      <p:pic>
        <p:nvPicPr>
          <p:cNvPr id="40" name="Picture 39" descr="Icon&#10;&#10;Description automatically generated">
            <a:extLst>
              <a:ext uri="{FF2B5EF4-FFF2-40B4-BE49-F238E27FC236}">
                <a16:creationId xmlns:a16="http://schemas.microsoft.com/office/drawing/2014/main" id="{5C363223-7B6F-BCEE-7B62-92CE4F7635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8968" y="4180531"/>
            <a:ext cx="905210" cy="905210"/>
          </a:xfrm>
          <a:prstGeom prst="rect">
            <a:avLst/>
          </a:prstGeom>
        </p:spPr>
      </p:pic>
      <p:pic>
        <p:nvPicPr>
          <p:cNvPr id="42" name="Picture 41" descr="Icon&#10;&#10;Description automatically generated">
            <a:extLst>
              <a:ext uri="{FF2B5EF4-FFF2-40B4-BE49-F238E27FC236}">
                <a16:creationId xmlns:a16="http://schemas.microsoft.com/office/drawing/2014/main" id="{FD6791BC-1CD4-C780-6804-509877FD4D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3949" y="4174546"/>
            <a:ext cx="905210" cy="905210"/>
          </a:xfrm>
          <a:prstGeom prst="rect">
            <a:avLst/>
          </a:prstGeom>
        </p:spPr>
      </p:pic>
      <p:pic>
        <p:nvPicPr>
          <p:cNvPr id="9" name="Picture 8">
            <a:extLst>
              <a:ext uri="{FF2B5EF4-FFF2-40B4-BE49-F238E27FC236}">
                <a16:creationId xmlns:a16="http://schemas.microsoft.com/office/drawing/2014/main" id="{EF0D8A4D-3F14-8440-B318-33C5EDEE537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10" name="Slide Number Placeholder 5">
            <a:extLst>
              <a:ext uri="{FF2B5EF4-FFF2-40B4-BE49-F238E27FC236}">
                <a16:creationId xmlns:a16="http://schemas.microsoft.com/office/drawing/2014/main" id="{CD36ABEF-4E97-F0C9-2CDF-58E4CFFE3B94}"/>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8E72F2E0-07F9-0063-2E12-6F44A8D90C13}"/>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Rectangle: Rounded Corners 4">
            <a:extLst>
              <a:ext uri="{FF2B5EF4-FFF2-40B4-BE49-F238E27FC236}">
                <a16:creationId xmlns:a16="http://schemas.microsoft.com/office/drawing/2014/main" id="{ED215A64-E819-D7F9-03EE-01358057F8C5}"/>
              </a:ext>
            </a:extLst>
          </p:cNvPr>
          <p:cNvSpPr/>
          <p:nvPr/>
        </p:nvSpPr>
        <p:spPr>
          <a:xfrm>
            <a:off x="3124808" y="3163224"/>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Availability &amp; Accessibility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Greater product availability in the digital age (ecommerce) enables brands to </a:t>
            </a:r>
            <a:r>
              <a:rPr kumimoji="0" lang="en-US" sz="1050" b="0" i="0" u="none" strike="noStrike" kern="1200" cap="none" spc="0" normalizeH="0" baseline="0" noProof="0">
                <a:ln>
                  <a:noFill/>
                </a:ln>
                <a:solidFill>
                  <a:srgbClr val="FFE600"/>
                </a:solidFill>
                <a:effectLst/>
                <a:uLnTx/>
                <a:uFillTx/>
                <a:latin typeface="Helvetica" panose="020B0403020202020204" pitchFamily="34" charset="0"/>
                <a:ea typeface="+mn-ea"/>
                <a:cs typeface="Arial" panose="020B0604020202020204" pitchFamily="34" charset="0"/>
              </a:rPr>
              <a:t>seek out the scale of TV earlier</a:t>
            </a: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Arial" panose="020B0604020202020204" pitchFamily="34" charset="0"/>
              </a:rPr>
              <a:t> </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in their life stage</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C8AB393-ADCB-B477-319A-0F97697D2409}"/>
              </a:ext>
            </a:extLst>
          </p:cNvPr>
          <p:cNvSpPr/>
          <p:nvPr/>
        </p:nvSpPr>
        <p:spPr>
          <a:xfrm>
            <a:off x="6146165" y="3163224"/>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Legitimizer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TV </a:t>
            </a:r>
            <a:r>
              <a:rPr kumimoji="0" lang="en-US" sz="1050" b="0" i="0" u="none" strike="noStrike" kern="1200" cap="none" spc="0" normalizeH="0" baseline="0" noProof="0">
                <a:ln>
                  <a:noFill/>
                </a:ln>
                <a:solidFill>
                  <a:srgbClr val="FFE600"/>
                </a:solidFill>
                <a:effectLst/>
                <a:uLnTx/>
                <a:uFillTx/>
                <a:latin typeface="Helvetica" panose="020B0403020202020204" pitchFamily="34" charset="0"/>
                <a:ea typeface="+mn-ea"/>
                <a:cs typeface="Arial" panose="020B0604020202020204" pitchFamily="34" charset="0"/>
              </a:rPr>
              <a:t>creates, builds and enhances brand reputation </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while legitimizing their product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service through high-quality programming</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61D065E-E0A3-729B-4585-A199D7FF9B83}"/>
              </a:ext>
            </a:extLst>
          </p:cNvPr>
          <p:cNvSpPr/>
          <p:nvPr/>
        </p:nvSpPr>
        <p:spPr>
          <a:xfrm>
            <a:off x="9186975" y="3163224"/>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Targetability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E600"/>
                </a:solidFill>
                <a:effectLst/>
                <a:uLnTx/>
                <a:uFillTx/>
                <a:latin typeface="Helvetica" panose="020B0403020202020204" pitchFamily="34" charset="0"/>
                <a:ea typeface="+mn-ea"/>
                <a:cs typeface="Arial" panose="020B0604020202020204" pitchFamily="34" charset="0"/>
              </a:rPr>
              <a:t>Scalable data-driven targeting solutions</a:t>
            </a: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Arial" panose="020B0604020202020204" pitchFamily="34" charset="0"/>
              </a:rPr>
              <a:t> </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like addressable TV, VOD and data-enabled linear TV create efficiency and limit waste</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9AC240E-2BDE-B78A-FE10-8842FEA3E5CB}"/>
              </a:ext>
            </a:extLst>
          </p:cNvPr>
          <p:cNvSpPr/>
          <p:nvPr/>
        </p:nvSpPr>
        <p:spPr>
          <a:xfrm>
            <a:off x="100735" y="3161275"/>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Storytelling</a:t>
            </a:r>
            <a:b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br>
            <a:r>
              <a:rPr kumimoji="0" lang="en-US" sz="1050" b="0" i="0" u="none" strike="noStrike" kern="1200" cap="none" spc="0" normalizeH="0" baseline="0" noProof="0">
                <a:ln>
                  <a:noFill/>
                </a:ln>
                <a:solidFill>
                  <a:srgbClr val="FFE600"/>
                </a:solidFill>
                <a:effectLst/>
                <a:uLnTx/>
                <a:uFillTx/>
                <a:latin typeface="Helvetica" panose="020B0403020202020204" pitchFamily="34" charset="0"/>
                <a:ea typeface="Calibri" panose="020F0502020204030204" pitchFamily="34" charset="0"/>
                <a:cs typeface="Arial" panose="020B0604020202020204" pitchFamily="34" charset="0"/>
              </a:rPr>
              <a:t>S</a:t>
            </a:r>
            <a:r>
              <a:rPr kumimoji="0" lang="en-US" sz="1050" b="0" i="0" u="none" strike="noStrike" kern="1200" cap="none" spc="0" normalizeH="0" baseline="0" noProof="0">
                <a:ln>
                  <a:noFill/>
                </a:ln>
                <a:solidFill>
                  <a:srgbClr val="FFE600"/>
                </a:solidFill>
                <a:effectLst/>
                <a:uLnTx/>
                <a:uFillTx/>
                <a:latin typeface="Helvetica" panose="020B0403020202020204" pitchFamily="34" charset="0"/>
                <a:ea typeface="+mn-ea"/>
                <a:cs typeface="Arial" panose="020B0604020202020204" pitchFamily="34" charset="0"/>
              </a:rPr>
              <a:t>ight, sound and motion </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of a TV ad can convey strong brand identity and increase consumer engagement</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Icon&#10;&#10;Description automatically generated">
            <a:extLst>
              <a:ext uri="{FF2B5EF4-FFF2-40B4-BE49-F238E27FC236}">
                <a16:creationId xmlns:a16="http://schemas.microsoft.com/office/drawing/2014/main" id="{9EB9913D-09B8-B62A-C6EA-652057B7F6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14332" y="2171046"/>
            <a:ext cx="906125" cy="906125"/>
          </a:xfrm>
          <a:prstGeom prst="rect">
            <a:avLst/>
          </a:prstGeom>
        </p:spPr>
      </p:pic>
      <p:pic>
        <p:nvPicPr>
          <p:cNvPr id="13" name="Picture 12" descr="Icon&#10;&#10;Description automatically generated">
            <a:extLst>
              <a:ext uri="{FF2B5EF4-FFF2-40B4-BE49-F238E27FC236}">
                <a16:creationId xmlns:a16="http://schemas.microsoft.com/office/drawing/2014/main" id="{EB05319B-EC35-97CA-EA88-E241B56931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0575" y="2171046"/>
            <a:ext cx="905210" cy="905210"/>
          </a:xfrm>
          <a:prstGeom prst="rect">
            <a:avLst/>
          </a:prstGeom>
        </p:spPr>
      </p:pic>
      <p:pic>
        <p:nvPicPr>
          <p:cNvPr id="14" name="Picture 13" descr="Icon&#10;&#10;Description automatically generated">
            <a:extLst>
              <a:ext uri="{FF2B5EF4-FFF2-40B4-BE49-F238E27FC236}">
                <a16:creationId xmlns:a16="http://schemas.microsoft.com/office/drawing/2014/main" id="{C5FEAC95-2EA8-6123-E82E-CFBCF3A2C1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80625" y="2171046"/>
            <a:ext cx="905210" cy="905210"/>
          </a:xfrm>
          <a:prstGeom prst="rect">
            <a:avLst/>
          </a:prstGeom>
        </p:spPr>
      </p:pic>
      <p:pic>
        <p:nvPicPr>
          <p:cNvPr id="16" name="Picture 15" descr="Icon&#10;&#10;Description automatically generated">
            <a:extLst>
              <a:ext uri="{FF2B5EF4-FFF2-40B4-BE49-F238E27FC236}">
                <a16:creationId xmlns:a16="http://schemas.microsoft.com/office/drawing/2014/main" id="{7EDC2364-FA30-86E8-299F-99AF8C25A77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4385" y="2157849"/>
            <a:ext cx="905210" cy="905210"/>
          </a:xfrm>
          <a:prstGeom prst="rect">
            <a:avLst/>
          </a:prstGeom>
        </p:spPr>
      </p:pic>
      <p:sp>
        <p:nvSpPr>
          <p:cNvPr id="3" name="TextBox 2">
            <a:extLst>
              <a:ext uri="{FF2B5EF4-FFF2-40B4-BE49-F238E27FC236}">
                <a16:creationId xmlns:a16="http://schemas.microsoft.com/office/drawing/2014/main" id="{6F4AE35C-8F3B-7691-7074-FB5EAF10A824}"/>
              </a:ext>
            </a:extLst>
          </p:cNvPr>
          <p:cNvSpPr txBox="1"/>
          <p:nvPr/>
        </p:nvSpPr>
        <p:spPr>
          <a:xfrm>
            <a:off x="1" y="1737866"/>
            <a:ext cx="1221351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Seven key benefits</a:t>
            </a:r>
            <a:r>
              <a:rPr kumimoji="0" lang="en-US" sz="1600" b="1" i="0" u="sng" strike="noStrike" kern="1200" cap="none" spc="0" normalizeH="0" noProof="0" dirty="0">
                <a:ln>
                  <a:noFill/>
                </a:ln>
                <a:solidFill>
                  <a:srgbClr val="1B1464"/>
                </a:solidFill>
                <a:effectLst/>
                <a:uLnTx/>
                <a:uFillTx/>
                <a:latin typeface="Helvetica" panose="020B0403020202020204" pitchFamily="34" charset="0"/>
                <a:ea typeface="+mn-ea"/>
                <a:cs typeface="+mn-cs"/>
              </a:rPr>
              <a:t> of multiscreen TV</a:t>
            </a:r>
            <a:endPar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82500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D5982D-938D-EEE6-24A1-4A8651CD05DC}"/>
              </a:ext>
            </a:extLst>
          </p:cNvPr>
          <p:cNvSpPr/>
          <p:nvPr/>
        </p:nvSpPr>
        <p:spPr>
          <a:xfrm>
            <a:off x="-1" y="1690788"/>
            <a:ext cx="12161839" cy="516018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38397ABC-EE3F-4E95-41C9-E75CB1E543C4}"/>
              </a:ext>
            </a:extLst>
          </p:cNvPr>
          <p:cNvSpPr/>
          <p:nvPr/>
        </p:nvSpPr>
        <p:spPr>
          <a:xfrm>
            <a:off x="453036" y="3189570"/>
            <a:ext cx="3379302" cy="3030749"/>
          </a:xfrm>
          <a:prstGeom prst="roundRect">
            <a:avLst/>
          </a:prstGeom>
          <a:solidFill>
            <a:schemeClr val="bg1"/>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C695768A-0D27-6FC0-D1BD-BC2A2F5DECBC}"/>
              </a:ext>
            </a:extLst>
          </p:cNvPr>
          <p:cNvSpPr txBox="1"/>
          <p:nvPr/>
        </p:nvSpPr>
        <p:spPr>
          <a:xfrm>
            <a:off x="799350" y="3376159"/>
            <a:ext cx="2852019" cy="266497"/>
          </a:xfrm>
          <a:prstGeom prst="rect">
            <a:avLst/>
          </a:prstGeom>
        </p:spPr>
        <p:txBody>
          <a:bodyPr vert="horz" wrap="square" lIns="0" tIns="51087" rIns="0" bIns="0" rtlCol="0">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397"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Buying Habits</a:t>
            </a:r>
          </a:p>
        </p:txBody>
      </p:sp>
      <p:sp>
        <p:nvSpPr>
          <p:cNvPr id="23" name="object 7">
            <a:extLst>
              <a:ext uri="{FF2B5EF4-FFF2-40B4-BE49-F238E27FC236}">
                <a16:creationId xmlns:a16="http://schemas.microsoft.com/office/drawing/2014/main" id="{291329D9-9D71-D1DE-7DA5-B95F90E2AD7F}"/>
              </a:ext>
            </a:extLst>
          </p:cNvPr>
          <p:cNvSpPr/>
          <p:nvPr/>
        </p:nvSpPr>
        <p:spPr>
          <a:xfrm>
            <a:off x="822568" y="3347980"/>
            <a:ext cx="757084" cy="509812"/>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3106" rtl="0" eaLnBrk="1" fontAlgn="auto" latinLnBrk="0" hangingPunct="1">
              <a:lnSpc>
                <a:spcPct val="100000"/>
              </a:lnSpc>
              <a:spcBef>
                <a:spcPts val="0"/>
              </a:spcBef>
              <a:spcAft>
                <a:spcPts val="0"/>
              </a:spcAft>
              <a:buClrTx/>
              <a:buSzTx/>
              <a:buFontTx/>
              <a:buNone/>
              <a:tabLst/>
              <a:defRPr/>
            </a:pPr>
            <a:endParaRPr kumimoji="0" sz="1089" b="0" i="0" u="none" strike="noStrike" kern="1200" cap="none" spc="0" normalizeH="0" baseline="0" noProof="0">
              <a:ln>
                <a:noFill/>
              </a:ln>
              <a:solidFill>
                <a:prstClr val="black"/>
              </a:solidFill>
              <a:effectLst/>
              <a:uLnTx/>
              <a:uFillTx/>
              <a:latin typeface="Calibri"/>
              <a:ea typeface="+mn-ea"/>
              <a:cs typeface="+mn-cs"/>
            </a:endParaRPr>
          </a:p>
        </p:txBody>
      </p:sp>
      <p:sp>
        <p:nvSpPr>
          <p:cNvPr id="66" name="TextBox 65">
            <a:extLst>
              <a:ext uri="{FF2B5EF4-FFF2-40B4-BE49-F238E27FC236}">
                <a16:creationId xmlns:a16="http://schemas.microsoft.com/office/drawing/2014/main" id="{C56EB0F6-4E6D-C683-B18F-A5509E9A9147}"/>
              </a:ext>
            </a:extLst>
          </p:cNvPr>
          <p:cNvSpPr txBox="1"/>
          <p:nvPr/>
        </p:nvSpPr>
        <p:spPr>
          <a:xfrm>
            <a:off x="402049" y="4462288"/>
            <a:ext cx="1830466"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Casual Dining</a:t>
            </a:r>
          </a:p>
        </p:txBody>
      </p:sp>
      <p:sp>
        <p:nvSpPr>
          <p:cNvPr id="67" name="TextBox 66">
            <a:extLst>
              <a:ext uri="{FF2B5EF4-FFF2-40B4-BE49-F238E27FC236}">
                <a16:creationId xmlns:a16="http://schemas.microsoft.com/office/drawing/2014/main" id="{A1D2F5A8-2485-41D1-C2B0-6B88F8EDA963}"/>
              </a:ext>
            </a:extLst>
          </p:cNvPr>
          <p:cNvSpPr txBox="1"/>
          <p:nvPr/>
        </p:nvSpPr>
        <p:spPr>
          <a:xfrm>
            <a:off x="2094285" y="4462288"/>
            <a:ext cx="1751468"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Furniture</a:t>
            </a:r>
          </a:p>
        </p:txBody>
      </p:sp>
      <p:sp>
        <p:nvSpPr>
          <p:cNvPr id="68" name="TextBox 67">
            <a:extLst>
              <a:ext uri="{FF2B5EF4-FFF2-40B4-BE49-F238E27FC236}">
                <a16:creationId xmlns:a16="http://schemas.microsoft.com/office/drawing/2014/main" id="{1048AB54-81A0-D1B4-E83E-0C2A785098FB}"/>
              </a:ext>
            </a:extLst>
          </p:cNvPr>
          <p:cNvSpPr txBox="1"/>
          <p:nvPr/>
        </p:nvSpPr>
        <p:spPr>
          <a:xfrm>
            <a:off x="2094285" y="5690596"/>
            <a:ext cx="1751468"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Software</a:t>
            </a:r>
          </a:p>
        </p:txBody>
      </p:sp>
      <p:sp>
        <p:nvSpPr>
          <p:cNvPr id="73" name="TextBox 72">
            <a:extLst>
              <a:ext uri="{FF2B5EF4-FFF2-40B4-BE49-F238E27FC236}">
                <a16:creationId xmlns:a16="http://schemas.microsoft.com/office/drawing/2014/main" id="{F0E298BA-E409-4D74-4DF3-0BEC2D038A11}"/>
              </a:ext>
            </a:extLst>
          </p:cNvPr>
          <p:cNvSpPr txBox="1"/>
          <p:nvPr/>
        </p:nvSpPr>
        <p:spPr>
          <a:xfrm>
            <a:off x="441548" y="5690596"/>
            <a:ext cx="1751468"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In-market Car Buyer</a:t>
            </a:r>
          </a:p>
        </p:txBody>
      </p:sp>
      <p:pic>
        <p:nvPicPr>
          <p:cNvPr id="74" name="Picture 73" descr="Icon&#10;&#10;Description automatically generated">
            <a:extLst>
              <a:ext uri="{FF2B5EF4-FFF2-40B4-BE49-F238E27FC236}">
                <a16:creationId xmlns:a16="http://schemas.microsoft.com/office/drawing/2014/main" id="{97E25F51-F49B-288C-1AFA-914086FBA7B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40652" y="5037865"/>
            <a:ext cx="658737" cy="658737"/>
          </a:xfrm>
          <a:prstGeom prst="rect">
            <a:avLst/>
          </a:prstGeom>
        </p:spPr>
      </p:pic>
      <p:sp>
        <p:nvSpPr>
          <p:cNvPr id="85" name="Rectangle 84">
            <a:extLst>
              <a:ext uri="{FF2B5EF4-FFF2-40B4-BE49-F238E27FC236}">
                <a16:creationId xmlns:a16="http://schemas.microsoft.com/office/drawing/2014/main" id="{8CB90970-647B-4E7F-91DF-4944EF838158}"/>
              </a:ext>
            </a:extLst>
          </p:cNvPr>
          <p:cNvSpPr/>
          <p:nvPr/>
        </p:nvSpPr>
        <p:spPr>
          <a:xfrm>
            <a:off x="-21463" y="2643741"/>
            <a:ext cx="12154090" cy="337716"/>
          </a:xfrm>
          <a:prstGeom prst="rect">
            <a:avLst/>
          </a:prstGeom>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596" b="1" i="0" u="sng" strike="noStrike" kern="1200" cap="none" spc="0" normalizeH="0" baseline="0" noProof="0">
                <a:ln>
                  <a:noFill/>
                </a:ln>
                <a:solidFill>
                  <a:srgbClr val="1B1464"/>
                </a:solidFill>
                <a:effectLst/>
                <a:uLnTx/>
                <a:uFillTx/>
                <a:latin typeface="Helvetica" pitchFamily="2" charset="0"/>
                <a:ea typeface="+mn-ea"/>
                <a:cs typeface="+mn-cs"/>
              </a:rPr>
              <a:t>‘Small and Medium-Sized Business’ Targeting Examples</a:t>
            </a:r>
          </a:p>
        </p:txBody>
      </p:sp>
      <p:sp>
        <p:nvSpPr>
          <p:cNvPr id="5" name="TextBox 4">
            <a:extLst>
              <a:ext uri="{FF2B5EF4-FFF2-40B4-BE49-F238E27FC236}">
                <a16:creationId xmlns:a16="http://schemas.microsoft.com/office/drawing/2014/main" id="{4A9858AD-E723-9338-0A4D-BE484AC09329}"/>
              </a:ext>
            </a:extLst>
          </p:cNvPr>
          <p:cNvSpPr txBox="1"/>
          <p:nvPr/>
        </p:nvSpPr>
        <p:spPr>
          <a:xfrm>
            <a:off x="402049" y="1791289"/>
            <a:ext cx="11023856" cy="736837"/>
          </a:xfrm>
          <a:prstGeom prst="rect">
            <a:avLst/>
          </a:prstGeom>
          <a:solidFill>
            <a:srgbClr val="1B1464"/>
          </a:solidFill>
          <a:ln>
            <a:solidFill>
              <a:srgbClr val="00BFF2"/>
            </a:solidFill>
          </a:ln>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397"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Audience-Based TV Buying</a:t>
            </a:r>
            <a:r>
              <a:rPr kumimoji="0" lang="en-US" sz="1397"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refers to ‘the practice of segmenting viewers beyond traditional demographics to target a</a:t>
            </a:r>
            <a:br>
              <a:rPr kumimoji="0" lang="en-US" sz="1397"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1397"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group of consumers based on buying habits, characteristics or viewing behaviors (programs, genres watched),’ </a:t>
            </a:r>
            <a:br>
              <a:rPr kumimoji="0" lang="en-US" sz="1397"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1397"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which is a more accurate, and cost-effective, way to reach new customers than a prescribed age / gender bucket.</a:t>
            </a:r>
          </a:p>
        </p:txBody>
      </p:sp>
      <p:sp>
        <p:nvSpPr>
          <p:cNvPr id="12" name="Rectangle: Rounded Corners 11">
            <a:extLst>
              <a:ext uri="{FF2B5EF4-FFF2-40B4-BE49-F238E27FC236}">
                <a16:creationId xmlns:a16="http://schemas.microsoft.com/office/drawing/2014/main" id="{274AEDF4-4617-E0C7-16C7-F6EB23C5FF44}"/>
              </a:ext>
            </a:extLst>
          </p:cNvPr>
          <p:cNvSpPr/>
          <p:nvPr/>
        </p:nvSpPr>
        <p:spPr>
          <a:xfrm>
            <a:off x="4340304" y="3173861"/>
            <a:ext cx="3379302" cy="3030749"/>
          </a:xfrm>
          <a:prstGeom prst="roundRect">
            <a:avLst/>
          </a:prstGeom>
          <a:solidFill>
            <a:schemeClr val="bg1"/>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bject 4">
            <a:extLst>
              <a:ext uri="{FF2B5EF4-FFF2-40B4-BE49-F238E27FC236}">
                <a16:creationId xmlns:a16="http://schemas.microsoft.com/office/drawing/2014/main" id="{96C3337F-C94A-E2DF-E685-C0BAA0438921}"/>
              </a:ext>
            </a:extLst>
          </p:cNvPr>
          <p:cNvSpPr txBox="1"/>
          <p:nvPr/>
        </p:nvSpPr>
        <p:spPr>
          <a:xfrm>
            <a:off x="4686618" y="3360450"/>
            <a:ext cx="2852019" cy="266497"/>
          </a:xfrm>
          <a:prstGeom prst="rect">
            <a:avLst/>
          </a:prstGeom>
        </p:spPr>
        <p:txBody>
          <a:bodyPr vert="horz" wrap="square" lIns="0" tIns="51087" rIns="0" bIns="0" rtlCol="0">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397"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Personal Characteristics</a:t>
            </a:r>
          </a:p>
        </p:txBody>
      </p:sp>
      <p:sp>
        <p:nvSpPr>
          <p:cNvPr id="16" name="object 7">
            <a:extLst>
              <a:ext uri="{FF2B5EF4-FFF2-40B4-BE49-F238E27FC236}">
                <a16:creationId xmlns:a16="http://schemas.microsoft.com/office/drawing/2014/main" id="{962A8F4A-A40B-C00C-2DDA-3B1F138A444F}"/>
              </a:ext>
            </a:extLst>
          </p:cNvPr>
          <p:cNvSpPr/>
          <p:nvPr/>
        </p:nvSpPr>
        <p:spPr>
          <a:xfrm>
            <a:off x="4709837" y="3332271"/>
            <a:ext cx="757084" cy="509812"/>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3106" rtl="0" eaLnBrk="1" fontAlgn="auto" latinLnBrk="0" hangingPunct="1">
              <a:lnSpc>
                <a:spcPct val="100000"/>
              </a:lnSpc>
              <a:spcBef>
                <a:spcPts val="0"/>
              </a:spcBef>
              <a:spcAft>
                <a:spcPts val="0"/>
              </a:spcAft>
              <a:buClrTx/>
              <a:buSzTx/>
              <a:buFontTx/>
              <a:buNone/>
              <a:tabLst/>
              <a:defRPr/>
            </a:pPr>
            <a:endParaRPr kumimoji="0" sz="1089"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39A8E8BE-526A-0856-A788-54B631C137B9}"/>
              </a:ext>
            </a:extLst>
          </p:cNvPr>
          <p:cNvSpPr/>
          <p:nvPr/>
        </p:nvSpPr>
        <p:spPr>
          <a:xfrm>
            <a:off x="8227573" y="3173861"/>
            <a:ext cx="3379302" cy="3030749"/>
          </a:xfrm>
          <a:prstGeom prst="roundRect">
            <a:avLst/>
          </a:prstGeom>
          <a:solidFill>
            <a:schemeClr val="bg1"/>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bject 4">
            <a:extLst>
              <a:ext uri="{FF2B5EF4-FFF2-40B4-BE49-F238E27FC236}">
                <a16:creationId xmlns:a16="http://schemas.microsoft.com/office/drawing/2014/main" id="{23A8E3F6-CE4E-C6A0-7D99-4EB822E915DD}"/>
              </a:ext>
            </a:extLst>
          </p:cNvPr>
          <p:cNvSpPr txBox="1"/>
          <p:nvPr/>
        </p:nvSpPr>
        <p:spPr>
          <a:xfrm>
            <a:off x="8573886" y="3360450"/>
            <a:ext cx="2852019" cy="266497"/>
          </a:xfrm>
          <a:prstGeom prst="rect">
            <a:avLst/>
          </a:prstGeom>
        </p:spPr>
        <p:txBody>
          <a:bodyPr vert="horz" wrap="square" lIns="0" tIns="51087" rIns="0" bIns="0" rtlCol="0">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397"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TV Viewing Behaviors</a:t>
            </a:r>
          </a:p>
        </p:txBody>
      </p:sp>
      <p:sp>
        <p:nvSpPr>
          <p:cNvPr id="20" name="object 7">
            <a:extLst>
              <a:ext uri="{FF2B5EF4-FFF2-40B4-BE49-F238E27FC236}">
                <a16:creationId xmlns:a16="http://schemas.microsoft.com/office/drawing/2014/main" id="{0E528938-2C6A-485C-91DF-F05058218E66}"/>
              </a:ext>
            </a:extLst>
          </p:cNvPr>
          <p:cNvSpPr/>
          <p:nvPr/>
        </p:nvSpPr>
        <p:spPr>
          <a:xfrm>
            <a:off x="8597105" y="3332271"/>
            <a:ext cx="757084" cy="509812"/>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3106" rtl="0" eaLnBrk="1" fontAlgn="auto" latinLnBrk="0" hangingPunct="1">
              <a:lnSpc>
                <a:spcPct val="100000"/>
              </a:lnSpc>
              <a:spcBef>
                <a:spcPts val="0"/>
              </a:spcBef>
              <a:spcAft>
                <a:spcPts val="0"/>
              </a:spcAft>
              <a:buClrTx/>
              <a:buSzTx/>
              <a:buFontTx/>
              <a:buNone/>
              <a:tabLst/>
              <a:defRPr/>
            </a:pPr>
            <a:endParaRPr kumimoji="0" sz="1089"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A790CDC-B9D5-B550-4648-774985C8750A}"/>
              </a:ext>
            </a:extLst>
          </p:cNvPr>
          <p:cNvSpPr txBox="1"/>
          <p:nvPr/>
        </p:nvSpPr>
        <p:spPr>
          <a:xfrm>
            <a:off x="5889141" y="5668050"/>
            <a:ext cx="1830466"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Online Shopper</a:t>
            </a:r>
          </a:p>
        </p:txBody>
      </p:sp>
      <p:sp>
        <p:nvSpPr>
          <p:cNvPr id="24" name="TextBox 23">
            <a:extLst>
              <a:ext uri="{FF2B5EF4-FFF2-40B4-BE49-F238E27FC236}">
                <a16:creationId xmlns:a16="http://schemas.microsoft.com/office/drawing/2014/main" id="{224E20FB-F3CC-35B5-22F5-B6103498B3A0}"/>
              </a:ext>
            </a:extLst>
          </p:cNvPr>
          <p:cNvSpPr txBox="1"/>
          <p:nvPr/>
        </p:nvSpPr>
        <p:spPr>
          <a:xfrm>
            <a:off x="4364130" y="5690596"/>
            <a:ext cx="1751468"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New Parents</a:t>
            </a:r>
          </a:p>
        </p:txBody>
      </p:sp>
      <p:sp>
        <p:nvSpPr>
          <p:cNvPr id="25" name="TextBox 24">
            <a:extLst>
              <a:ext uri="{FF2B5EF4-FFF2-40B4-BE49-F238E27FC236}">
                <a16:creationId xmlns:a16="http://schemas.microsoft.com/office/drawing/2014/main" id="{45D64452-584C-D2B6-F0D7-4FA5C993FE9F}"/>
              </a:ext>
            </a:extLst>
          </p:cNvPr>
          <p:cNvSpPr txBox="1"/>
          <p:nvPr/>
        </p:nvSpPr>
        <p:spPr>
          <a:xfrm>
            <a:off x="5970634" y="4462288"/>
            <a:ext cx="1751468"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Financial Planner</a:t>
            </a:r>
          </a:p>
        </p:txBody>
      </p:sp>
      <p:sp>
        <p:nvSpPr>
          <p:cNvPr id="33" name="TextBox 32">
            <a:extLst>
              <a:ext uri="{FF2B5EF4-FFF2-40B4-BE49-F238E27FC236}">
                <a16:creationId xmlns:a16="http://schemas.microsoft.com/office/drawing/2014/main" id="{D3C25274-AEEA-B46B-752A-C152CE3C9F62}"/>
              </a:ext>
            </a:extLst>
          </p:cNvPr>
          <p:cNvSpPr txBox="1"/>
          <p:nvPr/>
        </p:nvSpPr>
        <p:spPr>
          <a:xfrm>
            <a:off x="8333958" y="5690596"/>
            <a:ext cx="1698887"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Award Shows</a:t>
            </a:r>
          </a:p>
        </p:txBody>
      </p:sp>
      <p:sp>
        <p:nvSpPr>
          <p:cNvPr id="34" name="TextBox 33">
            <a:extLst>
              <a:ext uri="{FF2B5EF4-FFF2-40B4-BE49-F238E27FC236}">
                <a16:creationId xmlns:a16="http://schemas.microsoft.com/office/drawing/2014/main" id="{5501AB02-3CAB-B524-50D0-F02509F8BD0C}"/>
              </a:ext>
            </a:extLst>
          </p:cNvPr>
          <p:cNvSpPr txBox="1"/>
          <p:nvPr/>
        </p:nvSpPr>
        <p:spPr>
          <a:xfrm>
            <a:off x="9829910" y="4462288"/>
            <a:ext cx="1698887"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Sports</a:t>
            </a:r>
          </a:p>
        </p:txBody>
      </p:sp>
      <p:sp>
        <p:nvSpPr>
          <p:cNvPr id="35" name="TextBox 34">
            <a:extLst>
              <a:ext uri="{FF2B5EF4-FFF2-40B4-BE49-F238E27FC236}">
                <a16:creationId xmlns:a16="http://schemas.microsoft.com/office/drawing/2014/main" id="{05E5CEF6-BF37-BF51-666B-CBB28E70A813}"/>
              </a:ext>
            </a:extLst>
          </p:cNvPr>
          <p:cNvSpPr txBox="1"/>
          <p:nvPr/>
        </p:nvSpPr>
        <p:spPr>
          <a:xfrm>
            <a:off x="9829910" y="5690596"/>
            <a:ext cx="1698887"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Drama</a:t>
            </a:r>
          </a:p>
        </p:txBody>
      </p:sp>
      <p:sp>
        <p:nvSpPr>
          <p:cNvPr id="36" name="TextBox 35">
            <a:extLst>
              <a:ext uri="{FF2B5EF4-FFF2-40B4-BE49-F238E27FC236}">
                <a16:creationId xmlns:a16="http://schemas.microsoft.com/office/drawing/2014/main" id="{6562BBE2-3E5E-C74F-8A68-B4AB3894ED6F}"/>
              </a:ext>
            </a:extLst>
          </p:cNvPr>
          <p:cNvSpPr txBox="1"/>
          <p:nvPr/>
        </p:nvSpPr>
        <p:spPr>
          <a:xfrm>
            <a:off x="8333958" y="4462288"/>
            <a:ext cx="1698887" cy="276314"/>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Local News</a:t>
            </a:r>
          </a:p>
        </p:txBody>
      </p:sp>
      <p:pic>
        <p:nvPicPr>
          <p:cNvPr id="44" name="Picture 43" descr="Icon&#10;&#10;Description automatically generated">
            <a:extLst>
              <a:ext uri="{FF2B5EF4-FFF2-40B4-BE49-F238E27FC236}">
                <a16:creationId xmlns:a16="http://schemas.microsoft.com/office/drawing/2014/main" id="{828EFFDD-EBD9-CCA0-91F7-FF1289511B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59363" y="5014163"/>
            <a:ext cx="656136" cy="656136"/>
          </a:xfrm>
          <a:prstGeom prst="rect">
            <a:avLst/>
          </a:prstGeom>
        </p:spPr>
      </p:pic>
      <p:pic>
        <p:nvPicPr>
          <p:cNvPr id="58" name="Picture 57" descr="Icon&#10;&#10;Description automatically generated">
            <a:extLst>
              <a:ext uri="{FF2B5EF4-FFF2-40B4-BE49-F238E27FC236}">
                <a16:creationId xmlns:a16="http://schemas.microsoft.com/office/drawing/2014/main" id="{143C52AB-0301-5D71-38C5-694233F695C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12112"/>
          <a:stretch/>
        </p:blipFill>
        <p:spPr>
          <a:xfrm>
            <a:off x="10294463" y="5016723"/>
            <a:ext cx="769782" cy="676545"/>
          </a:xfrm>
          <a:prstGeom prst="rect">
            <a:avLst/>
          </a:prstGeom>
        </p:spPr>
      </p:pic>
      <p:pic>
        <p:nvPicPr>
          <p:cNvPr id="15" name="Picture 14" descr="Icon&#10;&#10;Description automatically generated">
            <a:extLst>
              <a:ext uri="{FF2B5EF4-FFF2-40B4-BE49-F238E27FC236}">
                <a16:creationId xmlns:a16="http://schemas.microsoft.com/office/drawing/2014/main" id="{9F61FA21-60CF-D038-3CD4-6E8DC4661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872" y="3798507"/>
            <a:ext cx="658820" cy="658820"/>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49E381B7-417C-EF58-A702-16E7840B17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0609" y="3789244"/>
            <a:ext cx="658820" cy="658820"/>
          </a:xfrm>
          <a:prstGeom prst="rect">
            <a:avLst/>
          </a:prstGeom>
        </p:spPr>
      </p:pic>
      <p:pic>
        <p:nvPicPr>
          <p:cNvPr id="37" name="Picture 36" descr="Icon&#10;&#10;Description automatically generated">
            <a:extLst>
              <a:ext uri="{FF2B5EF4-FFF2-40B4-BE49-F238E27FC236}">
                <a16:creationId xmlns:a16="http://schemas.microsoft.com/office/drawing/2014/main" id="{1E278176-5610-E798-8E72-B5D7F4D16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4964" y="5009230"/>
            <a:ext cx="658820" cy="658820"/>
          </a:xfrm>
          <a:prstGeom prst="rect">
            <a:avLst/>
          </a:prstGeom>
        </p:spPr>
      </p:pic>
      <p:pic>
        <p:nvPicPr>
          <p:cNvPr id="38" name="Picture 37" descr="Icon&#10;&#10;Description automatically generated">
            <a:extLst>
              <a:ext uri="{FF2B5EF4-FFF2-40B4-BE49-F238E27FC236}">
                <a16:creationId xmlns:a16="http://schemas.microsoft.com/office/drawing/2014/main" id="{EB1F8C74-7DE6-3B09-626F-F0E237598B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477" y="5031776"/>
            <a:ext cx="658820" cy="658820"/>
          </a:xfrm>
          <a:prstGeom prst="rect">
            <a:avLst/>
          </a:prstGeom>
        </p:spPr>
      </p:pic>
      <p:pic>
        <p:nvPicPr>
          <p:cNvPr id="39" name="Picture 38" descr="Icon&#10;&#10;Description automatically generated">
            <a:extLst>
              <a:ext uri="{FF2B5EF4-FFF2-40B4-BE49-F238E27FC236}">
                <a16:creationId xmlns:a16="http://schemas.microsoft.com/office/drawing/2014/main" id="{6407C13E-9075-18CE-366C-780F36EA51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0454" y="5025289"/>
            <a:ext cx="658820" cy="658820"/>
          </a:xfrm>
          <a:prstGeom prst="rect">
            <a:avLst/>
          </a:prstGeom>
        </p:spPr>
      </p:pic>
      <p:pic>
        <p:nvPicPr>
          <p:cNvPr id="41" name="Picture 40" descr="Logo&#10;&#10;Description automatically generated">
            <a:extLst>
              <a:ext uri="{FF2B5EF4-FFF2-40B4-BE49-F238E27FC236}">
                <a16:creationId xmlns:a16="http://schemas.microsoft.com/office/drawing/2014/main" id="{F14DF560-CFC4-4D70-31B5-BC1EE009DF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54034" y="3793888"/>
            <a:ext cx="658737" cy="658737"/>
          </a:xfrm>
          <a:prstGeom prst="rect">
            <a:avLst/>
          </a:prstGeom>
        </p:spPr>
      </p:pic>
      <p:pic>
        <p:nvPicPr>
          <p:cNvPr id="11" name="Picture 10" descr="Icon&#10;&#10;Description automatically generated">
            <a:extLst>
              <a:ext uri="{FF2B5EF4-FFF2-40B4-BE49-F238E27FC236}">
                <a16:creationId xmlns:a16="http://schemas.microsoft.com/office/drawing/2014/main" id="{770D336B-D237-B4DA-4F8B-7C6CF86F0C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630" y="3799741"/>
            <a:ext cx="658820" cy="658820"/>
          </a:xfrm>
          <a:prstGeom prst="rect">
            <a:avLst/>
          </a:prstGeom>
        </p:spPr>
      </p:pic>
      <p:pic>
        <p:nvPicPr>
          <p:cNvPr id="27" name="Picture 26" descr="Icon&#10;&#10;Description automatically generated">
            <a:extLst>
              <a:ext uri="{FF2B5EF4-FFF2-40B4-BE49-F238E27FC236}">
                <a16:creationId xmlns:a16="http://schemas.microsoft.com/office/drawing/2014/main" id="{A7620059-5E70-23DE-1706-839751B807A7}"/>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351285" y="3791927"/>
            <a:ext cx="656137" cy="656137"/>
          </a:xfrm>
          <a:prstGeom prst="rect">
            <a:avLst/>
          </a:prstGeom>
        </p:spPr>
      </p:pic>
      <p:sp>
        <p:nvSpPr>
          <p:cNvPr id="10" name="TextBox 9">
            <a:extLst>
              <a:ext uri="{FF2B5EF4-FFF2-40B4-BE49-F238E27FC236}">
                <a16:creationId xmlns:a16="http://schemas.microsoft.com/office/drawing/2014/main" id="{1397A9C8-7178-93F2-977C-23B59D395B80}"/>
              </a:ext>
            </a:extLst>
          </p:cNvPr>
          <p:cNvSpPr txBox="1"/>
          <p:nvPr/>
        </p:nvSpPr>
        <p:spPr>
          <a:xfrm>
            <a:off x="4316517" y="4417786"/>
            <a:ext cx="1830466" cy="460523"/>
          </a:xfrm>
          <a:prstGeom prst="rect">
            <a:avLst/>
          </a:prstGeom>
          <a:noFill/>
        </p:spPr>
        <p:txBody>
          <a:bodyPr wrap="square" rtlCol="0">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Business </a:t>
            </a:r>
            <a:b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197"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Decision Makers</a:t>
            </a:r>
          </a:p>
        </p:txBody>
      </p:sp>
      <p:pic>
        <p:nvPicPr>
          <p:cNvPr id="28" name="Picture 27" descr="Icon&#10;&#10;Description automatically generated">
            <a:extLst>
              <a:ext uri="{FF2B5EF4-FFF2-40B4-BE49-F238E27FC236}">
                <a16:creationId xmlns:a16="http://schemas.microsoft.com/office/drawing/2014/main" id="{1C0F5900-DD7B-96CA-1560-9540DD9EEF28}"/>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4902383" y="3754006"/>
            <a:ext cx="658737" cy="658737"/>
          </a:xfrm>
          <a:prstGeom prst="rect">
            <a:avLst/>
          </a:prstGeom>
        </p:spPr>
      </p:pic>
      <p:pic>
        <p:nvPicPr>
          <p:cNvPr id="7" name="Picture 6">
            <a:extLst>
              <a:ext uri="{FF2B5EF4-FFF2-40B4-BE49-F238E27FC236}">
                <a16:creationId xmlns:a16="http://schemas.microsoft.com/office/drawing/2014/main" id="{C284DA52-4673-EC66-7708-427AD9344D16}"/>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8" name="Slide Number Placeholder 5">
            <a:extLst>
              <a:ext uri="{FF2B5EF4-FFF2-40B4-BE49-F238E27FC236}">
                <a16:creationId xmlns:a16="http://schemas.microsoft.com/office/drawing/2014/main" id="{11139A6F-2FE8-F6A7-2910-B35D07D6D776}"/>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4A25239-5003-CC12-09EC-2B17AC57B0B4}"/>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6" name="Rectangle 25">
            <a:extLst>
              <a:ext uri="{FF2B5EF4-FFF2-40B4-BE49-F238E27FC236}">
                <a16:creationId xmlns:a16="http://schemas.microsoft.com/office/drawing/2014/main" id="{28F3B17F-87FF-EC0F-9F6A-DA161D81A3F5}"/>
              </a:ext>
            </a:extLst>
          </p:cNvPr>
          <p:cNvSpPr/>
          <p:nvPr/>
        </p:nvSpPr>
        <p:spPr>
          <a:xfrm>
            <a:off x="233463" y="273807"/>
            <a:ext cx="11854379" cy="892552"/>
          </a:xfrm>
          <a:prstGeom prst="rect">
            <a:avLst/>
          </a:prstGeom>
        </p:spPr>
        <p:txBody>
          <a:bodyPr wrap="square">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Audience-based buying combines the benefits of multiscreen TV which  allows small and medium-sized businesses to effectively reach </a:t>
            </a:r>
            <a:r>
              <a:rPr lang="en-US" sz="2600" b="1" dirty="0">
                <a:solidFill>
                  <a:srgbClr val="1F1A62"/>
                </a:solidFill>
                <a:latin typeface="Helvetica" pitchFamily="2" charset="0"/>
              </a:rPr>
              <a:t>customers</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2" name="Rectangle 1">
            <a:extLst>
              <a:ext uri="{FF2B5EF4-FFF2-40B4-BE49-F238E27FC236}">
                <a16:creationId xmlns:a16="http://schemas.microsoft.com/office/drawing/2014/main" id="{46774C85-68EF-ADEF-9A79-B91773798152}"/>
              </a:ext>
            </a:extLst>
          </p:cNvPr>
          <p:cNvSpPr/>
          <p:nvPr/>
        </p:nvSpPr>
        <p:spPr>
          <a:xfrm>
            <a:off x="229791" y="1223892"/>
            <a:ext cx="11854380" cy="291939"/>
          </a:xfrm>
          <a:prstGeom prst="rect">
            <a:avLst/>
          </a:prstGeom>
        </p:spPr>
        <p:txBody>
          <a:bodyPr wrap="square">
            <a:spAutoFit/>
          </a:bodyPr>
          <a:lstStyle/>
          <a:p>
            <a:pPr marL="285036" marR="0" lvl="0" indent="-285036" algn="l" defTabSz="912114" rtl="0" eaLnBrk="1" fontAlgn="auto" latinLnBrk="0" hangingPunct="1">
              <a:lnSpc>
                <a:spcPct val="100000"/>
              </a:lnSpc>
              <a:spcBef>
                <a:spcPts val="0"/>
              </a:spcBef>
              <a:spcAft>
                <a:spcPts val="0"/>
              </a:spcAft>
              <a:buClrTx/>
              <a:buSzTx/>
              <a:buFontTx/>
              <a:buBlip>
                <a:blip r:embed="rId16"/>
              </a:buBlip>
              <a:tabLst/>
              <a:defRPr/>
            </a:pPr>
            <a:r>
              <a:rPr kumimoji="0" lang="en-US" sz="1297" b="0" i="0" u="none" strike="noStrike" kern="1200" cap="none" spc="0" normalizeH="0" baseline="0" noProof="0" dirty="0">
                <a:ln>
                  <a:noFill/>
                </a:ln>
                <a:solidFill>
                  <a:srgbClr val="1F1A62"/>
                </a:solidFill>
                <a:effectLst/>
                <a:uLnTx/>
                <a:uFillTx/>
                <a:latin typeface="Helvetica" pitchFamily="2" charset="0"/>
                <a:ea typeface="+mn-ea"/>
                <a:cs typeface="+mn-cs"/>
              </a:rPr>
              <a:t>Multiscreen TV platforms can also use a business’s’ first-party data to inform planning and buying strategies to best reach their prospective customers </a:t>
            </a:r>
            <a:endParaRPr kumimoji="0" lang="en-US" sz="1297" b="0"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1366079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36E884C-BE83-3C7F-1258-841F8F3D024D}"/>
              </a:ext>
            </a:extLst>
          </p:cNvPr>
          <p:cNvSpPr txBox="1"/>
          <p:nvPr/>
        </p:nvSpPr>
        <p:spPr>
          <a:xfrm>
            <a:off x="460547" y="6128239"/>
            <a:ext cx="11434859" cy="414470"/>
          </a:xfrm>
          <a:prstGeom prst="rect">
            <a:avLst/>
          </a:prstGeom>
          <a:noFill/>
        </p:spPr>
        <p:txBody>
          <a:bodyPr wrap="square" rtlCol="0">
            <a:spAutoFit/>
          </a:bodyPr>
          <a:lstStyle/>
          <a:p>
            <a:pPr defTabSz="912114">
              <a:defRPr/>
            </a:pPr>
            <a:r>
              <a:rPr lang="en-US" sz="698">
                <a:solidFill>
                  <a:srgbClr val="1F1A62"/>
                </a:solidFill>
                <a:latin typeface="Helvetica" panose="020B0604020202020204" pitchFamily="34" charset="0"/>
                <a:cs typeface="Helvetica" panose="020B0604020202020204" pitchFamily="34" charset="0"/>
              </a:rPr>
              <a:t>Source: VAB / Spectrum Reach / Advertiser Perceptions ‘Audience-Based Buying Survey,’ February 2023, fielded January 11 – 27, 2023 (n=210). Survey base: Advertising decision-makers who are involved in buying or planning digital video, cable / broadcast TV, or advanced TV. </a:t>
            </a:r>
            <a:r>
              <a:rPr lang="en-US" sz="698">
                <a:solidFill>
                  <a:srgbClr val="1B1464"/>
                </a:solidFill>
                <a:latin typeface="Helvetica" panose="020B0604020202020204" pitchFamily="34" charset="0"/>
                <a:cs typeface="Helvetica" panose="020B0604020202020204" pitchFamily="34" charset="0"/>
              </a:rPr>
              <a:t>Q140. What tactics is your [company/main client] currently using within [their/your] audience-based TV buying strategies? Base = ‘Audience-Based Buying is a key part/small part/testing for TV’ (n=190). *Q154. Thinking about the impact of brand safety on [your/your main client’s] implementation of audience-based TV campaigns, how much do you agree or disagree with the following statements? (strongly/somewhat agree). Base = Total Respondents.</a:t>
            </a:r>
            <a:endParaRPr lang="en-US" sz="698">
              <a:solidFill>
                <a:srgbClr val="1F1A62"/>
              </a:solidFill>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25EB16D7-FCC2-A48F-1191-43EE7813298C}"/>
              </a:ext>
            </a:extLst>
          </p:cNvPr>
          <p:cNvSpPr txBox="1"/>
          <p:nvPr/>
        </p:nvSpPr>
        <p:spPr>
          <a:xfrm>
            <a:off x="0" y="1694222"/>
            <a:ext cx="12161838" cy="521926"/>
          </a:xfrm>
          <a:prstGeom prst="rect">
            <a:avLst/>
          </a:prstGeom>
          <a:noFill/>
        </p:spPr>
        <p:txBody>
          <a:bodyPr wrap="square">
            <a:spAutoFit/>
          </a:bodyPr>
          <a:lstStyle/>
          <a:p>
            <a:pPr algn="ctr" defTabSz="912114">
              <a:defRPr/>
            </a:pPr>
            <a:r>
              <a:rPr lang="en-US" sz="1596" b="1">
                <a:solidFill>
                  <a:srgbClr val="1B1464"/>
                </a:solidFill>
                <a:latin typeface="Helvetica" panose="020B0403020202020204" pitchFamily="34" charset="0"/>
              </a:rPr>
              <a:t>Tactics currently being used within audience-based TV buying strategies</a:t>
            </a:r>
            <a:br>
              <a:rPr lang="en-US" sz="1596" b="1">
                <a:solidFill>
                  <a:srgbClr val="1B1464"/>
                </a:solidFill>
                <a:latin typeface="Helvetica" panose="020B0403020202020204" pitchFamily="34" charset="0"/>
              </a:rPr>
            </a:br>
            <a:r>
              <a:rPr lang="en-US" sz="1197">
                <a:solidFill>
                  <a:srgbClr val="1B1464"/>
                </a:solidFill>
                <a:latin typeface="Helvetica" panose="020B0403020202020204" pitchFamily="34" charset="0"/>
              </a:rPr>
              <a:t>% of </a:t>
            </a:r>
            <a:r>
              <a:rPr lang="en-US" sz="1197" u="sng">
                <a:solidFill>
                  <a:srgbClr val="1B1464"/>
                </a:solidFill>
                <a:latin typeface="Helvetica" panose="020B0403020202020204" pitchFamily="34" charset="0"/>
              </a:rPr>
              <a:t>total marketers</a:t>
            </a:r>
            <a:r>
              <a:rPr lang="en-US" sz="1197">
                <a:solidFill>
                  <a:srgbClr val="1B1464"/>
                </a:solidFill>
                <a:latin typeface="Helvetica" panose="020B0403020202020204" pitchFamily="34" charset="0"/>
              </a:rPr>
              <a:t> using ABB</a:t>
            </a:r>
            <a:endParaRPr lang="en-US" sz="1397">
              <a:solidFill>
                <a:srgbClr val="1B1464"/>
              </a:solidFill>
              <a:latin typeface="Helvetica" panose="020B0403020202020204" pitchFamily="34" charset="0"/>
            </a:endParaRPr>
          </a:p>
        </p:txBody>
      </p:sp>
      <p:sp>
        <p:nvSpPr>
          <p:cNvPr id="4" name="Rectangle 3">
            <a:extLst>
              <a:ext uri="{FF2B5EF4-FFF2-40B4-BE49-F238E27FC236}">
                <a16:creationId xmlns:a16="http://schemas.microsoft.com/office/drawing/2014/main" id="{A10A9AF2-8939-1FA5-7DAE-5AD34EC0396E}"/>
              </a:ext>
            </a:extLst>
          </p:cNvPr>
          <p:cNvSpPr/>
          <p:nvPr/>
        </p:nvSpPr>
        <p:spPr>
          <a:xfrm>
            <a:off x="291955" y="2398886"/>
            <a:ext cx="2770742" cy="361271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397" b="1">
              <a:solidFill>
                <a:prstClr val="white"/>
              </a:solidFill>
              <a:latin typeface="Calibri" panose="020F0502020204030204"/>
            </a:endParaRPr>
          </a:p>
        </p:txBody>
      </p:sp>
      <p:sp>
        <p:nvSpPr>
          <p:cNvPr id="6" name="Rectangle 5">
            <a:extLst>
              <a:ext uri="{FF2B5EF4-FFF2-40B4-BE49-F238E27FC236}">
                <a16:creationId xmlns:a16="http://schemas.microsoft.com/office/drawing/2014/main" id="{089A7898-E8ED-4BD3-C197-9885B8B1AF94}"/>
              </a:ext>
            </a:extLst>
          </p:cNvPr>
          <p:cNvSpPr/>
          <p:nvPr/>
        </p:nvSpPr>
        <p:spPr>
          <a:xfrm>
            <a:off x="3236191" y="2398886"/>
            <a:ext cx="2770742" cy="361271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397" b="1">
              <a:solidFill>
                <a:prstClr val="white"/>
              </a:solidFill>
              <a:latin typeface="Calibri" panose="020F0502020204030204"/>
            </a:endParaRPr>
          </a:p>
        </p:txBody>
      </p:sp>
      <p:sp>
        <p:nvSpPr>
          <p:cNvPr id="7" name="Rectangle 6">
            <a:extLst>
              <a:ext uri="{FF2B5EF4-FFF2-40B4-BE49-F238E27FC236}">
                <a16:creationId xmlns:a16="http://schemas.microsoft.com/office/drawing/2014/main" id="{E1F30E4D-65CB-F018-F1DA-061975006AF6}"/>
              </a:ext>
            </a:extLst>
          </p:cNvPr>
          <p:cNvSpPr/>
          <p:nvPr/>
        </p:nvSpPr>
        <p:spPr>
          <a:xfrm>
            <a:off x="6180427" y="2398886"/>
            <a:ext cx="2770742" cy="361271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397" b="1">
              <a:solidFill>
                <a:prstClr val="white"/>
              </a:solidFill>
              <a:latin typeface="Calibri" panose="020F0502020204030204"/>
            </a:endParaRPr>
          </a:p>
        </p:txBody>
      </p:sp>
      <p:sp>
        <p:nvSpPr>
          <p:cNvPr id="11" name="Rectangle 10">
            <a:extLst>
              <a:ext uri="{FF2B5EF4-FFF2-40B4-BE49-F238E27FC236}">
                <a16:creationId xmlns:a16="http://schemas.microsoft.com/office/drawing/2014/main" id="{E72AC717-CAE0-B803-B802-C6E11C4D88FD}"/>
              </a:ext>
            </a:extLst>
          </p:cNvPr>
          <p:cNvSpPr/>
          <p:nvPr/>
        </p:nvSpPr>
        <p:spPr>
          <a:xfrm>
            <a:off x="9124663" y="2398886"/>
            <a:ext cx="2770742" cy="3612716"/>
          </a:xfrm>
          <a:prstGeom prst="rect">
            <a:avLst/>
          </a:prstGeom>
          <a:solidFill>
            <a:srgbClr val="E2E8F1"/>
          </a:solidFill>
          <a:ln w="762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397" b="1">
              <a:solidFill>
                <a:prstClr val="white"/>
              </a:solidFill>
              <a:latin typeface="Calibri" panose="020F0502020204030204"/>
            </a:endParaRPr>
          </a:p>
        </p:txBody>
      </p:sp>
      <p:sp>
        <p:nvSpPr>
          <p:cNvPr id="48" name="TextBox 47">
            <a:extLst>
              <a:ext uri="{FF2B5EF4-FFF2-40B4-BE49-F238E27FC236}">
                <a16:creationId xmlns:a16="http://schemas.microsoft.com/office/drawing/2014/main" id="{E07A7873-D610-E88D-970A-638026FF4FA2}"/>
              </a:ext>
            </a:extLst>
          </p:cNvPr>
          <p:cNvSpPr txBox="1"/>
          <p:nvPr/>
        </p:nvSpPr>
        <p:spPr>
          <a:xfrm>
            <a:off x="291955" y="4864218"/>
            <a:ext cx="2770742" cy="736837"/>
          </a:xfrm>
          <a:prstGeom prst="rect">
            <a:avLst/>
          </a:prstGeom>
          <a:noFill/>
        </p:spPr>
        <p:txBody>
          <a:bodyPr wrap="square">
            <a:spAutoFit/>
          </a:bodyPr>
          <a:lstStyle/>
          <a:p>
            <a:pPr algn="ctr" defTabSz="912114">
              <a:defRPr/>
            </a:pPr>
            <a:r>
              <a:rPr lang="en-US" sz="1397">
                <a:solidFill>
                  <a:srgbClr val="1F1A62"/>
                </a:solidFill>
                <a:latin typeface="Helvetica" panose="020B0403020202020204" pitchFamily="34" charset="0"/>
              </a:rPr>
              <a:t>are running their campaign </a:t>
            </a:r>
            <a:r>
              <a:rPr lang="en-US" sz="1397" b="1">
                <a:solidFill>
                  <a:srgbClr val="1F1A62"/>
                </a:solidFill>
                <a:latin typeface="Helvetica" panose="020B0403020202020204" pitchFamily="34" charset="0"/>
              </a:rPr>
              <a:t>across different platforms / screens </a:t>
            </a:r>
            <a:r>
              <a:rPr lang="en-US" sz="1397">
                <a:solidFill>
                  <a:srgbClr val="1F1A62"/>
                </a:solidFill>
                <a:latin typeface="Helvetica" panose="020B0403020202020204" pitchFamily="34" charset="0"/>
              </a:rPr>
              <a:t>beyond linear TV</a:t>
            </a:r>
          </a:p>
        </p:txBody>
      </p:sp>
      <p:sp>
        <p:nvSpPr>
          <p:cNvPr id="49" name="TextBox 48">
            <a:extLst>
              <a:ext uri="{FF2B5EF4-FFF2-40B4-BE49-F238E27FC236}">
                <a16:creationId xmlns:a16="http://schemas.microsoft.com/office/drawing/2014/main" id="{1D948A8D-05B2-8F8A-CCC5-89BFAD67B96A}"/>
              </a:ext>
            </a:extLst>
          </p:cNvPr>
          <p:cNvSpPr txBox="1"/>
          <p:nvPr/>
        </p:nvSpPr>
        <p:spPr>
          <a:xfrm>
            <a:off x="1083469" y="4192874"/>
            <a:ext cx="1187717" cy="583328"/>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defTabSz="912114">
              <a:defRPr/>
            </a:pPr>
            <a:r>
              <a:rPr lang="en-US" sz="3192">
                <a:solidFill>
                  <a:srgbClr val="1F1A62"/>
                </a:solidFill>
              </a:rPr>
              <a:t>49%</a:t>
            </a:r>
          </a:p>
        </p:txBody>
      </p:sp>
      <p:pic>
        <p:nvPicPr>
          <p:cNvPr id="66" name="Picture 65" descr="A picture containing icon&#10;&#10;Description automatically generated">
            <a:extLst>
              <a:ext uri="{FF2B5EF4-FFF2-40B4-BE49-F238E27FC236}">
                <a16:creationId xmlns:a16="http://schemas.microsoft.com/office/drawing/2014/main" id="{0484C1C6-E2C6-DB91-D69C-208104FAB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57" y="2728181"/>
            <a:ext cx="1409140" cy="1409140"/>
          </a:xfrm>
          <a:prstGeom prst="rect">
            <a:avLst/>
          </a:prstGeom>
        </p:spPr>
      </p:pic>
      <p:sp>
        <p:nvSpPr>
          <p:cNvPr id="50" name="TextBox 49">
            <a:extLst>
              <a:ext uri="{FF2B5EF4-FFF2-40B4-BE49-F238E27FC236}">
                <a16:creationId xmlns:a16="http://schemas.microsoft.com/office/drawing/2014/main" id="{6FE99F4D-1670-3B96-1142-37FF0B61E134}"/>
              </a:ext>
            </a:extLst>
          </p:cNvPr>
          <p:cNvSpPr txBox="1"/>
          <p:nvPr/>
        </p:nvSpPr>
        <p:spPr>
          <a:xfrm>
            <a:off x="3236191" y="4864218"/>
            <a:ext cx="2770742" cy="73683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defTabSz="912114">
              <a:defRPr/>
            </a:pPr>
            <a:r>
              <a:rPr lang="en-US" sz="1397">
                <a:solidFill>
                  <a:srgbClr val="1F1A62"/>
                </a:solidFill>
              </a:rPr>
              <a:t>are targeting </a:t>
            </a:r>
            <a:r>
              <a:rPr lang="en-US" sz="1397" b="1">
                <a:solidFill>
                  <a:srgbClr val="1F1A62"/>
                </a:solidFill>
              </a:rPr>
              <a:t>multiple audiences </a:t>
            </a:r>
            <a:r>
              <a:rPr lang="en-US" sz="1397">
                <a:solidFill>
                  <a:srgbClr val="1F1A62"/>
                </a:solidFill>
              </a:rPr>
              <a:t>in order to </a:t>
            </a:r>
            <a:r>
              <a:rPr lang="en-US" sz="1397" b="1">
                <a:solidFill>
                  <a:srgbClr val="1F1A62"/>
                </a:solidFill>
              </a:rPr>
              <a:t>focus </a:t>
            </a:r>
            <a:br>
              <a:rPr lang="en-US" sz="1397" b="1">
                <a:solidFill>
                  <a:srgbClr val="1F1A62"/>
                </a:solidFill>
              </a:rPr>
            </a:br>
            <a:r>
              <a:rPr lang="en-US" sz="1397" b="1">
                <a:solidFill>
                  <a:srgbClr val="1F1A62"/>
                </a:solidFill>
              </a:rPr>
              <a:t>on best customer</a:t>
            </a:r>
            <a:r>
              <a:rPr lang="en-US" sz="1397">
                <a:solidFill>
                  <a:srgbClr val="1F1A62"/>
                </a:solidFill>
              </a:rPr>
              <a:t> prospects</a:t>
            </a:r>
          </a:p>
        </p:txBody>
      </p:sp>
      <p:sp>
        <p:nvSpPr>
          <p:cNvPr id="51" name="TextBox 50">
            <a:extLst>
              <a:ext uri="{FF2B5EF4-FFF2-40B4-BE49-F238E27FC236}">
                <a16:creationId xmlns:a16="http://schemas.microsoft.com/office/drawing/2014/main" id="{68B8DB38-C0B5-CF98-D96D-5C5BA3E2C626}"/>
              </a:ext>
            </a:extLst>
          </p:cNvPr>
          <p:cNvSpPr txBox="1"/>
          <p:nvPr/>
        </p:nvSpPr>
        <p:spPr>
          <a:xfrm>
            <a:off x="4027705" y="4192874"/>
            <a:ext cx="1187717" cy="583328"/>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defTabSz="912114">
              <a:defRPr/>
            </a:pPr>
            <a:r>
              <a:rPr lang="en-US" sz="3192">
                <a:solidFill>
                  <a:srgbClr val="1F1A62"/>
                </a:solidFill>
              </a:rPr>
              <a:t>44%</a:t>
            </a:r>
          </a:p>
        </p:txBody>
      </p:sp>
      <p:sp>
        <p:nvSpPr>
          <p:cNvPr id="54" name="TextBox 53">
            <a:extLst>
              <a:ext uri="{FF2B5EF4-FFF2-40B4-BE49-F238E27FC236}">
                <a16:creationId xmlns:a16="http://schemas.microsoft.com/office/drawing/2014/main" id="{C46D54F2-0581-D031-9506-5D1A0770D6C4}"/>
              </a:ext>
            </a:extLst>
          </p:cNvPr>
          <p:cNvSpPr txBox="1"/>
          <p:nvPr/>
        </p:nvSpPr>
        <p:spPr>
          <a:xfrm>
            <a:off x="6180428" y="4864218"/>
            <a:ext cx="2711476" cy="73683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defTabSz="912114">
              <a:defRPr/>
            </a:pPr>
            <a:r>
              <a:rPr lang="en-US" sz="1397">
                <a:solidFill>
                  <a:srgbClr val="1F1A62"/>
                </a:solidFill>
              </a:rPr>
              <a:t>are targeting </a:t>
            </a:r>
            <a:r>
              <a:rPr lang="en-US" sz="1397" b="1">
                <a:solidFill>
                  <a:srgbClr val="1F1A62"/>
                </a:solidFill>
              </a:rPr>
              <a:t>different audiences across different screens</a:t>
            </a:r>
          </a:p>
        </p:txBody>
      </p:sp>
      <p:sp>
        <p:nvSpPr>
          <p:cNvPr id="55" name="TextBox 54">
            <a:extLst>
              <a:ext uri="{FF2B5EF4-FFF2-40B4-BE49-F238E27FC236}">
                <a16:creationId xmlns:a16="http://schemas.microsoft.com/office/drawing/2014/main" id="{E5284771-7986-FC8D-E9FA-A6CE4136321B}"/>
              </a:ext>
            </a:extLst>
          </p:cNvPr>
          <p:cNvSpPr txBox="1"/>
          <p:nvPr/>
        </p:nvSpPr>
        <p:spPr>
          <a:xfrm>
            <a:off x="6971941" y="4192874"/>
            <a:ext cx="1187717" cy="583328"/>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defTabSz="912114">
              <a:defRPr/>
            </a:pPr>
            <a:r>
              <a:rPr lang="en-US" sz="3192">
                <a:solidFill>
                  <a:srgbClr val="1F1A62"/>
                </a:solidFill>
              </a:rPr>
              <a:t>41%</a:t>
            </a:r>
          </a:p>
        </p:txBody>
      </p:sp>
      <p:sp>
        <p:nvSpPr>
          <p:cNvPr id="56" name="TextBox 55">
            <a:extLst>
              <a:ext uri="{FF2B5EF4-FFF2-40B4-BE49-F238E27FC236}">
                <a16:creationId xmlns:a16="http://schemas.microsoft.com/office/drawing/2014/main" id="{145A411A-BDE5-5808-64F8-05013C97CFC9}"/>
              </a:ext>
            </a:extLst>
          </p:cNvPr>
          <p:cNvSpPr txBox="1"/>
          <p:nvPr/>
        </p:nvSpPr>
        <p:spPr>
          <a:xfrm>
            <a:off x="9357423" y="4864219"/>
            <a:ext cx="2305223" cy="95174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defTabSz="912114">
              <a:defRPr/>
            </a:pPr>
            <a:r>
              <a:rPr lang="en-US" sz="1397">
                <a:solidFill>
                  <a:srgbClr val="1F1A62"/>
                </a:solidFill>
              </a:rPr>
              <a:t>are using an </a:t>
            </a:r>
            <a:r>
              <a:rPr lang="en-US" sz="1397" b="1">
                <a:solidFill>
                  <a:srgbClr val="1F1A62"/>
                </a:solidFill>
              </a:rPr>
              <a:t>audience-based TV buying self-serve platform </a:t>
            </a:r>
            <a:r>
              <a:rPr lang="en-US" sz="1397">
                <a:solidFill>
                  <a:srgbClr val="1F1A62"/>
                </a:solidFill>
              </a:rPr>
              <a:t>developed by a media partner</a:t>
            </a:r>
          </a:p>
        </p:txBody>
      </p:sp>
      <p:sp>
        <p:nvSpPr>
          <p:cNvPr id="57" name="TextBox 56">
            <a:extLst>
              <a:ext uri="{FF2B5EF4-FFF2-40B4-BE49-F238E27FC236}">
                <a16:creationId xmlns:a16="http://schemas.microsoft.com/office/drawing/2014/main" id="{B1C3E9DD-0823-8D15-05B6-19377C793ECE}"/>
              </a:ext>
            </a:extLst>
          </p:cNvPr>
          <p:cNvSpPr txBox="1"/>
          <p:nvPr/>
        </p:nvSpPr>
        <p:spPr>
          <a:xfrm>
            <a:off x="9916177" y="4192874"/>
            <a:ext cx="1187717" cy="583328"/>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defTabSz="912114">
              <a:defRPr/>
            </a:pPr>
            <a:r>
              <a:rPr lang="en-US" sz="3192">
                <a:solidFill>
                  <a:srgbClr val="1F1A62"/>
                </a:solidFill>
              </a:rPr>
              <a:t>31%</a:t>
            </a:r>
          </a:p>
        </p:txBody>
      </p:sp>
      <p:pic>
        <p:nvPicPr>
          <p:cNvPr id="68" name="Picture 67" descr="Icon&#10;&#10;Description automatically generated">
            <a:extLst>
              <a:ext uri="{FF2B5EF4-FFF2-40B4-BE49-F238E27FC236}">
                <a16:creationId xmlns:a16="http://schemas.microsoft.com/office/drawing/2014/main" id="{3C798462-72C8-6A2F-1B5B-E2EC69CE3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044" y="2728180"/>
            <a:ext cx="1281037" cy="1281037"/>
          </a:xfrm>
          <a:prstGeom prst="rect">
            <a:avLst/>
          </a:prstGeom>
        </p:spPr>
      </p:pic>
      <p:pic>
        <p:nvPicPr>
          <p:cNvPr id="74" name="Picture 73" descr="Icon&#10;&#10;Description automatically generated">
            <a:extLst>
              <a:ext uri="{FF2B5EF4-FFF2-40B4-BE49-F238E27FC236}">
                <a16:creationId xmlns:a16="http://schemas.microsoft.com/office/drawing/2014/main" id="{95463A97-2F7C-C75C-2F17-6500FBC2C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280" y="2728180"/>
            <a:ext cx="1281037" cy="1281037"/>
          </a:xfrm>
          <a:prstGeom prst="rect">
            <a:avLst/>
          </a:prstGeom>
        </p:spPr>
      </p:pic>
      <p:pic>
        <p:nvPicPr>
          <p:cNvPr id="76" name="Picture 75" descr="Icon&#10;&#10;Description automatically generated">
            <a:extLst>
              <a:ext uri="{FF2B5EF4-FFF2-40B4-BE49-F238E27FC236}">
                <a16:creationId xmlns:a16="http://schemas.microsoft.com/office/drawing/2014/main" id="{58367694-B842-3ADF-FBA8-E9F9B98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9516" y="2728180"/>
            <a:ext cx="1281037" cy="1281037"/>
          </a:xfrm>
          <a:prstGeom prst="rect">
            <a:avLst/>
          </a:prstGeom>
        </p:spPr>
      </p:pic>
      <p:sp>
        <p:nvSpPr>
          <p:cNvPr id="12" name="Rectangle 11">
            <a:extLst>
              <a:ext uri="{FF2B5EF4-FFF2-40B4-BE49-F238E27FC236}">
                <a16:creationId xmlns:a16="http://schemas.microsoft.com/office/drawing/2014/main" id="{13F6C750-5FDC-9DCC-CEFE-5005F61234B1}"/>
              </a:ext>
            </a:extLst>
          </p:cNvPr>
          <p:cNvSpPr/>
          <p:nvPr/>
        </p:nvSpPr>
        <p:spPr>
          <a:xfrm>
            <a:off x="273439" y="2374628"/>
            <a:ext cx="8677730" cy="3636974"/>
          </a:xfrm>
          <a:prstGeom prst="rect">
            <a:avLst/>
          </a:prstGeom>
          <a:noFill/>
          <a:ln w="762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90"/>
          </a:p>
        </p:txBody>
      </p:sp>
      <p:sp>
        <p:nvSpPr>
          <p:cNvPr id="5" name="Rectangle 4">
            <a:extLst>
              <a:ext uri="{FF2B5EF4-FFF2-40B4-BE49-F238E27FC236}">
                <a16:creationId xmlns:a16="http://schemas.microsoft.com/office/drawing/2014/main" id="{FE9F1439-BF54-1D21-9147-67933E1A0DF0}"/>
              </a:ext>
            </a:extLst>
          </p:cNvPr>
          <p:cNvSpPr/>
          <p:nvPr/>
        </p:nvSpPr>
        <p:spPr>
          <a:xfrm>
            <a:off x="233463" y="273807"/>
            <a:ext cx="11854379" cy="892552"/>
          </a:xfrm>
          <a:prstGeom prst="rect">
            <a:avLst/>
          </a:prstGeom>
        </p:spPr>
        <p:txBody>
          <a:bodyPr wrap="square">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Audience-based buying enables businesses to seamlessly engage with multiple </a:t>
            </a:r>
            <a:r>
              <a:rPr lang="en-US" sz="2600" b="1" dirty="0">
                <a:solidFill>
                  <a:srgbClr val="1F1A62"/>
                </a:solidFill>
                <a:latin typeface="Helvetica" pitchFamily="2" charset="0"/>
              </a:rPr>
              <a:t>customer targets</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across premium, brand-safe TV platforms</a:t>
            </a:r>
          </a:p>
        </p:txBody>
      </p:sp>
      <p:pic>
        <p:nvPicPr>
          <p:cNvPr id="15" name="Picture 14">
            <a:extLst>
              <a:ext uri="{FF2B5EF4-FFF2-40B4-BE49-F238E27FC236}">
                <a16:creationId xmlns:a16="http://schemas.microsoft.com/office/drawing/2014/main" id="{F1EB8729-BF93-EE22-F52B-5EE1B62E8F0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16" name="Slide Number Placeholder 5">
            <a:extLst>
              <a:ext uri="{FF2B5EF4-FFF2-40B4-BE49-F238E27FC236}">
                <a16:creationId xmlns:a16="http://schemas.microsoft.com/office/drawing/2014/main" id="{00210EF5-4063-F9FF-5378-A21CBC4D471F}"/>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93B925D9-B554-12CD-9689-E334FD979141}"/>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25796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05F88-ADFB-DD22-2E53-28FC4D23C68A}"/>
              </a:ext>
            </a:extLst>
          </p:cNvPr>
          <p:cNvSpPr/>
          <p:nvPr/>
        </p:nvSpPr>
        <p:spPr>
          <a:xfrm>
            <a:off x="172065" y="2208787"/>
            <a:ext cx="3860889" cy="372610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b="1">
              <a:solidFill>
                <a:prstClr val="white"/>
              </a:solidFill>
              <a:latin typeface="Calibri" panose="020F0502020204030204"/>
            </a:endParaRPr>
          </a:p>
        </p:txBody>
      </p:sp>
      <p:sp>
        <p:nvSpPr>
          <p:cNvPr id="5" name="Rectangle 4">
            <a:extLst>
              <a:ext uri="{FF2B5EF4-FFF2-40B4-BE49-F238E27FC236}">
                <a16:creationId xmlns:a16="http://schemas.microsoft.com/office/drawing/2014/main" id="{BE42E69D-646C-49F1-573E-CE0A9F4979AB}"/>
              </a:ext>
            </a:extLst>
          </p:cNvPr>
          <p:cNvSpPr/>
          <p:nvPr/>
        </p:nvSpPr>
        <p:spPr>
          <a:xfrm>
            <a:off x="4187922" y="2208787"/>
            <a:ext cx="3860889" cy="372610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b="1">
              <a:solidFill>
                <a:prstClr val="white"/>
              </a:solidFill>
              <a:latin typeface="Calibri" panose="020F0502020204030204"/>
            </a:endParaRPr>
          </a:p>
        </p:txBody>
      </p:sp>
      <p:sp>
        <p:nvSpPr>
          <p:cNvPr id="6" name="Rectangle 5">
            <a:extLst>
              <a:ext uri="{FF2B5EF4-FFF2-40B4-BE49-F238E27FC236}">
                <a16:creationId xmlns:a16="http://schemas.microsoft.com/office/drawing/2014/main" id="{E51EBFB3-B7AE-E1B0-3562-107CB3A95D6B}"/>
              </a:ext>
            </a:extLst>
          </p:cNvPr>
          <p:cNvSpPr/>
          <p:nvPr/>
        </p:nvSpPr>
        <p:spPr>
          <a:xfrm>
            <a:off x="8222587" y="2208787"/>
            <a:ext cx="3860889" cy="372610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b="1">
              <a:solidFill>
                <a:prstClr val="white"/>
              </a:solidFill>
              <a:latin typeface="Calibri" panose="020F0502020204030204"/>
            </a:endParaRPr>
          </a:p>
        </p:txBody>
      </p:sp>
      <p:sp>
        <p:nvSpPr>
          <p:cNvPr id="7" name="TextBox 6">
            <a:extLst>
              <a:ext uri="{FF2B5EF4-FFF2-40B4-BE49-F238E27FC236}">
                <a16:creationId xmlns:a16="http://schemas.microsoft.com/office/drawing/2014/main" id="{B7AF20AF-1646-A725-5E80-D15D897573CC}"/>
              </a:ext>
            </a:extLst>
          </p:cNvPr>
          <p:cNvSpPr txBox="1"/>
          <p:nvPr/>
        </p:nvSpPr>
        <p:spPr>
          <a:xfrm>
            <a:off x="310113" y="4870474"/>
            <a:ext cx="3509899" cy="736837"/>
          </a:xfrm>
          <a:prstGeom prst="rect">
            <a:avLst/>
          </a:prstGeom>
          <a:noFill/>
        </p:spPr>
        <p:txBody>
          <a:bodyPr wrap="square">
            <a:spAutoFit/>
          </a:bodyPr>
          <a:lstStyle/>
          <a:p>
            <a:pPr algn="ctr" defTabSz="912114">
              <a:defRPr/>
            </a:pPr>
            <a:r>
              <a:rPr lang="en-US" sz="1397">
                <a:solidFill>
                  <a:srgbClr val="1B1464"/>
                </a:solidFill>
                <a:latin typeface="Helvetica" panose="020B0403020202020204" pitchFamily="34" charset="0"/>
              </a:rPr>
              <a:t> say that creative messaging can have a </a:t>
            </a:r>
            <a:r>
              <a:rPr lang="en-US" sz="1397" b="1">
                <a:solidFill>
                  <a:srgbClr val="1B1464"/>
                </a:solidFill>
                <a:latin typeface="Helvetica" panose="020B0403020202020204" pitchFamily="34" charset="0"/>
              </a:rPr>
              <a:t>significant impact on the success </a:t>
            </a:r>
            <a:r>
              <a:rPr lang="en-US" sz="1397">
                <a:solidFill>
                  <a:srgbClr val="1B1464"/>
                </a:solidFill>
                <a:latin typeface="Helvetica" panose="020B0403020202020204" pitchFamily="34" charset="0"/>
              </a:rPr>
              <a:t>of an audience-based TV campaign</a:t>
            </a:r>
            <a:endParaRPr lang="en-US" sz="1397">
              <a:solidFill>
                <a:prstClr val="black"/>
              </a:solidFill>
              <a:latin typeface="Helvetica" panose="020B0403020202020204" pitchFamily="34" charset="0"/>
            </a:endParaRPr>
          </a:p>
        </p:txBody>
      </p:sp>
      <p:sp>
        <p:nvSpPr>
          <p:cNvPr id="14" name="TextBox 13">
            <a:extLst>
              <a:ext uri="{FF2B5EF4-FFF2-40B4-BE49-F238E27FC236}">
                <a16:creationId xmlns:a16="http://schemas.microsoft.com/office/drawing/2014/main" id="{90FB0A94-8981-D7C8-A0FD-EE6421496079}"/>
              </a:ext>
            </a:extLst>
          </p:cNvPr>
          <p:cNvSpPr txBox="1"/>
          <p:nvPr/>
        </p:nvSpPr>
        <p:spPr>
          <a:xfrm>
            <a:off x="4325970" y="4870474"/>
            <a:ext cx="3509899" cy="736837"/>
          </a:xfrm>
          <a:prstGeom prst="rect">
            <a:avLst/>
          </a:prstGeom>
          <a:noFill/>
        </p:spPr>
        <p:txBody>
          <a:bodyPr wrap="square">
            <a:spAutoFit/>
          </a:bodyPr>
          <a:lstStyle/>
          <a:p>
            <a:pPr algn="ctr" defTabSz="912114">
              <a:defRPr/>
            </a:pPr>
            <a:r>
              <a:rPr lang="en-US" sz="1397">
                <a:solidFill>
                  <a:srgbClr val="1B1464"/>
                </a:solidFill>
                <a:latin typeface="Helvetica" panose="020B0403020202020204" pitchFamily="34" charset="0"/>
              </a:rPr>
              <a:t>are aligning their creative messaging with </a:t>
            </a:r>
            <a:r>
              <a:rPr lang="en-US" sz="1397" b="1">
                <a:solidFill>
                  <a:srgbClr val="1B1464"/>
                </a:solidFill>
                <a:latin typeface="Helvetica" panose="020B0403020202020204" pitchFamily="34" charset="0"/>
              </a:rPr>
              <a:t>contextually relevant TV programming </a:t>
            </a:r>
            <a:r>
              <a:rPr lang="en-US" sz="1397">
                <a:solidFill>
                  <a:srgbClr val="1B1464"/>
                </a:solidFill>
                <a:latin typeface="Helvetica" panose="020B0403020202020204" pitchFamily="34" charset="0"/>
              </a:rPr>
              <a:t>that targets audience segment(s)</a:t>
            </a:r>
            <a:endParaRPr lang="en-US" sz="1397">
              <a:solidFill>
                <a:prstClr val="black"/>
              </a:solidFill>
              <a:latin typeface="Helvetica" panose="020B0403020202020204" pitchFamily="34" charset="0"/>
            </a:endParaRPr>
          </a:p>
        </p:txBody>
      </p:sp>
      <p:sp>
        <p:nvSpPr>
          <p:cNvPr id="17" name="TextBox 16">
            <a:extLst>
              <a:ext uri="{FF2B5EF4-FFF2-40B4-BE49-F238E27FC236}">
                <a16:creationId xmlns:a16="http://schemas.microsoft.com/office/drawing/2014/main" id="{631B3A0D-7178-B56F-9D1E-93EC1A1A2132}"/>
              </a:ext>
            </a:extLst>
          </p:cNvPr>
          <p:cNvSpPr txBox="1"/>
          <p:nvPr/>
        </p:nvSpPr>
        <p:spPr>
          <a:xfrm>
            <a:off x="8319930" y="4870474"/>
            <a:ext cx="3669842" cy="736837"/>
          </a:xfrm>
          <a:prstGeom prst="rect">
            <a:avLst/>
          </a:prstGeom>
          <a:noFill/>
        </p:spPr>
        <p:txBody>
          <a:bodyPr wrap="square">
            <a:spAutoFit/>
          </a:bodyPr>
          <a:lstStyle/>
          <a:p>
            <a:pPr algn="ctr" defTabSz="912114">
              <a:defRPr/>
            </a:pPr>
            <a:r>
              <a:rPr lang="en-US" sz="1397">
                <a:solidFill>
                  <a:srgbClr val="1B1464"/>
                </a:solidFill>
                <a:latin typeface="Helvetica" panose="020B0403020202020204" pitchFamily="34" charset="0"/>
              </a:rPr>
              <a:t>frequently adjusts their creative to be </a:t>
            </a:r>
            <a:r>
              <a:rPr lang="en-US" sz="1397" b="1">
                <a:solidFill>
                  <a:srgbClr val="1B1464"/>
                </a:solidFill>
                <a:latin typeface="Helvetica" panose="020B0403020202020204" pitchFamily="34" charset="0"/>
              </a:rPr>
              <a:t>tailored for specific audience-based</a:t>
            </a:r>
            <a:r>
              <a:rPr lang="en-US" sz="1397">
                <a:solidFill>
                  <a:srgbClr val="1B1464"/>
                </a:solidFill>
                <a:latin typeface="Helvetica" panose="020B0403020202020204" pitchFamily="34" charset="0"/>
              </a:rPr>
              <a:t> campaigns</a:t>
            </a:r>
            <a:endParaRPr lang="en-US" sz="1397">
              <a:solidFill>
                <a:prstClr val="black"/>
              </a:solidFill>
              <a:latin typeface="Helvetica" panose="020B0403020202020204" pitchFamily="34" charset="0"/>
            </a:endParaRPr>
          </a:p>
        </p:txBody>
      </p:sp>
      <p:sp>
        <p:nvSpPr>
          <p:cNvPr id="8" name="TextBox 7">
            <a:extLst>
              <a:ext uri="{FF2B5EF4-FFF2-40B4-BE49-F238E27FC236}">
                <a16:creationId xmlns:a16="http://schemas.microsoft.com/office/drawing/2014/main" id="{7AB6E8E8-E245-E9E5-1FD9-131C315C7D9A}"/>
              </a:ext>
            </a:extLst>
          </p:cNvPr>
          <p:cNvSpPr txBox="1"/>
          <p:nvPr/>
        </p:nvSpPr>
        <p:spPr>
          <a:xfrm>
            <a:off x="172066" y="3936040"/>
            <a:ext cx="3842079" cy="921046"/>
          </a:xfrm>
          <a:prstGeom prst="rect">
            <a:avLst/>
          </a:prstGeom>
          <a:noFill/>
          <a:effectLst/>
        </p:spPr>
        <p:txBody>
          <a:bodyPr wrap="square" lIns="91214" tIns="45607" rIns="91214" bIns="45607"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defTabSz="1169467">
              <a:defRPr/>
            </a:pPr>
            <a:r>
              <a:rPr lang="en-US" sz="5387">
                <a:solidFill>
                  <a:srgbClr val="00BFF2"/>
                </a:solidFill>
              </a:rPr>
              <a:t>91%</a:t>
            </a:r>
          </a:p>
        </p:txBody>
      </p:sp>
      <p:sp>
        <p:nvSpPr>
          <p:cNvPr id="15" name="TextBox 14">
            <a:extLst>
              <a:ext uri="{FF2B5EF4-FFF2-40B4-BE49-F238E27FC236}">
                <a16:creationId xmlns:a16="http://schemas.microsoft.com/office/drawing/2014/main" id="{4A6195B1-3870-FFE0-092E-BDA7671764CC}"/>
              </a:ext>
            </a:extLst>
          </p:cNvPr>
          <p:cNvSpPr txBox="1"/>
          <p:nvPr/>
        </p:nvSpPr>
        <p:spPr>
          <a:xfrm>
            <a:off x="4187922" y="3936040"/>
            <a:ext cx="3860888" cy="921046"/>
          </a:xfrm>
          <a:prstGeom prst="rect">
            <a:avLst/>
          </a:prstGeom>
          <a:noFill/>
          <a:effectLst/>
        </p:spPr>
        <p:txBody>
          <a:bodyPr wrap="square" lIns="91214" tIns="45607" rIns="91214" bIns="45607"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defTabSz="1169467">
              <a:defRPr/>
            </a:pPr>
            <a:r>
              <a:rPr lang="en-US" sz="5387"/>
              <a:t>80%</a:t>
            </a:r>
          </a:p>
        </p:txBody>
      </p:sp>
      <p:sp>
        <p:nvSpPr>
          <p:cNvPr id="18" name="TextBox 17">
            <a:extLst>
              <a:ext uri="{FF2B5EF4-FFF2-40B4-BE49-F238E27FC236}">
                <a16:creationId xmlns:a16="http://schemas.microsoft.com/office/drawing/2014/main" id="{665FBA59-BF5E-FC87-6C86-3EE0D19C971F}"/>
              </a:ext>
            </a:extLst>
          </p:cNvPr>
          <p:cNvSpPr txBox="1"/>
          <p:nvPr/>
        </p:nvSpPr>
        <p:spPr>
          <a:xfrm>
            <a:off x="8222586" y="3936040"/>
            <a:ext cx="3860888" cy="921046"/>
          </a:xfrm>
          <a:prstGeom prst="rect">
            <a:avLst/>
          </a:prstGeom>
          <a:noFill/>
          <a:effectLst/>
        </p:spPr>
        <p:txBody>
          <a:bodyPr wrap="square" lIns="91214" tIns="45607" rIns="91214" bIns="45607"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defTabSz="1169467">
              <a:defRPr/>
            </a:pPr>
            <a:r>
              <a:rPr lang="en-US" sz="5387">
                <a:solidFill>
                  <a:srgbClr val="4EBEA4"/>
                </a:solidFill>
              </a:rPr>
              <a:t>74%</a:t>
            </a:r>
          </a:p>
        </p:txBody>
      </p:sp>
      <p:pic>
        <p:nvPicPr>
          <p:cNvPr id="34" name="Picture 33" descr="Icon&#10;&#10;Description automatically generated">
            <a:extLst>
              <a:ext uri="{FF2B5EF4-FFF2-40B4-BE49-F238E27FC236}">
                <a16:creationId xmlns:a16="http://schemas.microsoft.com/office/drawing/2014/main" id="{AF154B9C-4308-EFB7-9C6A-65718B1A2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342" y="2635794"/>
            <a:ext cx="1164579" cy="1164579"/>
          </a:xfrm>
          <a:prstGeom prst="rect">
            <a:avLst/>
          </a:prstGeom>
        </p:spPr>
      </p:pic>
      <p:pic>
        <p:nvPicPr>
          <p:cNvPr id="36" name="Picture 35" descr="Icon&#10;&#10;Description automatically generated">
            <a:extLst>
              <a:ext uri="{FF2B5EF4-FFF2-40B4-BE49-F238E27FC236}">
                <a16:creationId xmlns:a16="http://schemas.microsoft.com/office/drawing/2014/main" id="{13A7379B-FAB3-045D-39BB-D25BBF304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399" y="2577564"/>
            <a:ext cx="1281037" cy="1281037"/>
          </a:xfrm>
          <a:prstGeom prst="rect">
            <a:avLst/>
          </a:prstGeom>
        </p:spPr>
      </p:pic>
      <p:pic>
        <p:nvPicPr>
          <p:cNvPr id="40" name="Picture 39" descr="Icon&#10;&#10;Description automatically generated">
            <a:extLst>
              <a:ext uri="{FF2B5EF4-FFF2-40B4-BE49-F238E27FC236}">
                <a16:creationId xmlns:a16="http://schemas.microsoft.com/office/drawing/2014/main" id="{3A627D4C-C0F6-273D-2E54-6FB12E804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459" y="2513513"/>
            <a:ext cx="1409140" cy="1409140"/>
          </a:xfrm>
          <a:prstGeom prst="rect">
            <a:avLst/>
          </a:prstGeom>
        </p:spPr>
      </p:pic>
      <p:sp>
        <p:nvSpPr>
          <p:cNvPr id="19" name="TextBox 18">
            <a:extLst>
              <a:ext uri="{FF2B5EF4-FFF2-40B4-BE49-F238E27FC236}">
                <a16:creationId xmlns:a16="http://schemas.microsoft.com/office/drawing/2014/main" id="{FA0C2578-FBCD-0CAA-86CE-A703CD9DD67F}"/>
              </a:ext>
            </a:extLst>
          </p:cNvPr>
          <p:cNvSpPr txBox="1"/>
          <p:nvPr/>
        </p:nvSpPr>
        <p:spPr>
          <a:xfrm>
            <a:off x="172066" y="1745057"/>
            <a:ext cx="11911407" cy="337716"/>
          </a:xfrm>
          <a:prstGeom prst="rect">
            <a:avLst/>
          </a:prstGeom>
          <a:noFill/>
        </p:spPr>
        <p:txBody>
          <a:bodyPr wrap="square">
            <a:spAutoFit/>
          </a:bodyPr>
          <a:lstStyle/>
          <a:p>
            <a:pPr algn="ctr" defTabSz="912114">
              <a:defRPr/>
            </a:pPr>
            <a:r>
              <a:rPr lang="en-US" sz="1596" b="1">
                <a:solidFill>
                  <a:srgbClr val="1B1464"/>
                </a:solidFill>
                <a:latin typeface="Helvetica" panose="020B0403020202020204" pitchFamily="34" charset="0"/>
              </a:rPr>
              <a:t>% of </a:t>
            </a:r>
            <a:r>
              <a:rPr lang="en-US" sz="1596" b="1" u="sng">
                <a:solidFill>
                  <a:srgbClr val="1B1464"/>
                </a:solidFill>
                <a:latin typeface="Helvetica" panose="020B0403020202020204" pitchFamily="34" charset="0"/>
              </a:rPr>
              <a:t>total marketers</a:t>
            </a:r>
            <a:r>
              <a:rPr lang="en-US" sz="1596" b="1">
                <a:solidFill>
                  <a:srgbClr val="1B1464"/>
                </a:solidFill>
                <a:latin typeface="Helvetica" panose="020B0403020202020204" pitchFamily="34" charset="0"/>
              </a:rPr>
              <a:t> who agree with the following statements regarding campaign creative</a:t>
            </a:r>
          </a:p>
        </p:txBody>
      </p:sp>
      <p:sp>
        <p:nvSpPr>
          <p:cNvPr id="21" name="TextBox 20">
            <a:extLst>
              <a:ext uri="{FF2B5EF4-FFF2-40B4-BE49-F238E27FC236}">
                <a16:creationId xmlns:a16="http://schemas.microsoft.com/office/drawing/2014/main" id="{8BCF4CFC-85B1-FBE8-9629-478E464449C2}"/>
              </a:ext>
            </a:extLst>
          </p:cNvPr>
          <p:cNvSpPr txBox="1"/>
          <p:nvPr/>
        </p:nvSpPr>
        <p:spPr>
          <a:xfrm>
            <a:off x="471668" y="6198611"/>
            <a:ext cx="11518105" cy="307016"/>
          </a:xfrm>
          <a:prstGeom prst="rect">
            <a:avLst/>
          </a:prstGeom>
          <a:noFill/>
        </p:spPr>
        <p:txBody>
          <a:bodyPr wrap="square" rtlCol="0">
            <a:spAutoFit/>
          </a:bodyPr>
          <a:lstStyle/>
          <a:p>
            <a:pPr defTabSz="912114">
              <a:defRPr/>
            </a:pPr>
            <a:r>
              <a:rPr lang="en-US" sz="698">
                <a:solidFill>
                  <a:srgbClr val="1F1A62"/>
                </a:solidFill>
                <a:latin typeface="Helvetica" panose="020B0604020202020204" pitchFamily="34" charset="0"/>
                <a:cs typeface="Helvetica" panose="020B0604020202020204" pitchFamily="34" charset="0"/>
              </a:rPr>
              <a:t>Source: VAB / Spectrum Reach / Advertiser Perceptions ‘Audience-Based Buying Survey,’ February 2023, fielded January 11 – 27, 2023 (n=210). Survey base: Advertising decision-makers who are involved in buying or planning digital video, cable / broadcast TV, or advanced TV. </a:t>
            </a:r>
            <a:r>
              <a:rPr lang="en-US" sz="698">
                <a:solidFill>
                  <a:srgbClr val="1B1464"/>
                </a:solidFill>
                <a:latin typeface="Helvetica" panose="020B0604020202020204" pitchFamily="34" charset="0"/>
                <a:cs typeface="Helvetica" panose="020B0604020202020204" pitchFamily="34" charset="0"/>
              </a:rPr>
              <a:t>Q152. Thinking about your [company’s/main client’s] creative, how much do you agree or disagree with the following statements? (strongly/somewhat agree). Base = Total Respondents.</a:t>
            </a:r>
            <a:endParaRPr lang="en-US" sz="698">
              <a:solidFill>
                <a:srgbClr val="1F1A62"/>
              </a:solidFill>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1B943F04-39A4-1303-063C-6FB8530ECC33}"/>
              </a:ext>
            </a:extLst>
          </p:cNvPr>
          <p:cNvSpPr/>
          <p:nvPr/>
        </p:nvSpPr>
        <p:spPr>
          <a:xfrm>
            <a:off x="233463" y="273807"/>
            <a:ext cx="11854379" cy="892552"/>
          </a:xfrm>
          <a:prstGeom prst="rect">
            <a:avLst/>
          </a:prstGeom>
        </p:spPr>
        <p:txBody>
          <a:bodyPr wrap="square">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Audience-based buying also allows businesses to easily tailor and adjust creative messaging to best resonate with </a:t>
            </a:r>
            <a:r>
              <a:rPr lang="en-US" sz="2600" b="1" dirty="0">
                <a:solidFill>
                  <a:srgbClr val="1F1A62"/>
                </a:solidFill>
                <a:latin typeface="Helvetica" pitchFamily="2" charset="0"/>
              </a:rPr>
              <a:t>prospective customers</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1" name="Picture 10">
            <a:extLst>
              <a:ext uri="{FF2B5EF4-FFF2-40B4-BE49-F238E27FC236}">
                <a16:creationId xmlns:a16="http://schemas.microsoft.com/office/drawing/2014/main" id="{9B0FAA5F-30BF-D5E7-FD9E-4152F5E5F8F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13" name="Slide Number Placeholder 5">
            <a:extLst>
              <a:ext uri="{FF2B5EF4-FFF2-40B4-BE49-F238E27FC236}">
                <a16:creationId xmlns:a16="http://schemas.microsoft.com/office/drawing/2014/main" id="{8059DFF1-35C1-F19F-BE2F-78A78F7AAF55}"/>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547878A6-4571-274E-8CE7-85F99AF7BFBB}"/>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99542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7AFA32-CE4E-09D1-DE63-5FF769061B5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66858" y="8483"/>
            <a:ext cx="8294979" cy="4829422"/>
          </a:xfrm>
          <a:prstGeom prst="rect">
            <a:avLst/>
          </a:prstGeom>
        </p:spPr>
      </p:pic>
      <p:pic>
        <p:nvPicPr>
          <p:cNvPr id="4" name="Picture 3">
            <a:extLst>
              <a:ext uri="{FF2B5EF4-FFF2-40B4-BE49-F238E27FC236}">
                <a16:creationId xmlns:a16="http://schemas.microsoft.com/office/drawing/2014/main" id="{B735919E-0182-9649-8C98-D1E55348810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64995" y="8484"/>
            <a:ext cx="8396843" cy="4888728"/>
          </a:xfrm>
          <a:prstGeom prst="rect">
            <a:avLst/>
          </a:prstGeom>
        </p:spPr>
      </p:pic>
      <p:sp>
        <p:nvSpPr>
          <p:cNvPr id="7" name="TextBox 6">
            <a:extLst>
              <a:ext uri="{FF2B5EF4-FFF2-40B4-BE49-F238E27FC236}">
                <a16:creationId xmlns:a16="http://schemas.microsoft.com/office/drawing/2014/main" id="{EDF550BE-C877-6A88-8FB7-0BFC7C4DE20F}"/>
              </a:ext>
            </a:extLst>
          </p:cNvPr>
          <p:cNvSpPr txBox="1"/>
          <p:nvPr/>
        </p:nvSpPr>
        <p:spPr>
          <a:xfrm>
            <a:off x="235582" y="3026515"/>
            <a:ext cx="9073787" cy="1381725"/>
          </a:xfrm>
          <a:prstGeom prst="rect">
            <a:avLst/>
          </a:prstGeom>
          <a:noFill/>
        </p:spPr>
        <p:txBody>
          <a:bodyPr wrap="square" rtlCol="0">
            <a:spAutoFit/>
          </a:bodyPr>
          <a:lstStyle/>
          <a:p>
            <a:pPr defTabSz="912114">
              <a:defRPr/>
            </a:pPr>
            <a:r>
              <a:rPr lang="en-US" sz="2793" dirty="0">
                <a:solidFill>
                  <a:srgbClr val="1B1464"/>
                </a:solidFill>
                <a:latin typeface="Helvetica" pitchFamily="2" charset="0"/>
              </a:rPr>
              <a:t>‘Real world’ example of how audience-based TV buying drives results for small and medium-sized businesses (SMBs)</a:t>
            </a:r>
          </a:p>
        </p:txBody>
      </p:sp>
      <p:cxnSp>
        <p:nvCxnSpPr>
          <p:cNvPr id="2" name="Straight Connector 1">
            <a:extLst>
              <a:ext uri="{FF2B5EF4-FFF2-40B4-BE49-F238E27FC236}">
                <a16:creationId xmlns:a16="http://schemas.microsoft.com/office/drawing/2014/main" id="{B6183924-91B9-6CBE-0101-1EB36EADC85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156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700451"/>
            <a:ext cx="12161838" cy="516018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0405DD04-A442-6364-B9E3-1E16EDBE69A1}"/>
              </a:ext>
            </a:extLst>
          </p:cNvPr>
          <p:cNvSpPr/>
          <p:nvPr/>
        </p:nvSpPr>
        <p:spPr>
          <a:xfrm>
            <a:off x="150991" y="1735770"/>
            <a:ext cx="11877980" cy="475974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Calibri" panose="020F0502020204030204"/>
            </a:endParaRPr>
          </a:p>
        </p:txBody>
      </p:sp>
      <p:sp>
        <p:nvSpPr>
          <p:cNvPr id="3" name="TextBox 2">
            <a:extLst>
              <a:ext uri="{FF2B5EF4-FFF2-40B4-BE49-F238E27FC236}">
                <a16:creationId xmlns:a16="http://schemas.microsoft.com/office/drawing/2014/main" id="{FC42E63E-03ED-8B8A-4BD9-F024E7310054}"/>
              </a:ext>
            </a:extLst>
          </p:cNvPr>
          <p:cNvSpPr txBox="1"/>
          <p:nvPr/>
        </p:nvSpPr>
        <p:spPr>
          <a:xfrm>
            <a:off x="779279" y="2422906"/>
            <a:ext cx="1296666"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AAPC</a:t>
            </a:r>
            <a:br>
              <a:rPr lang="en-US" sz="1197" b="1">
                <a:solidFill>
                  <a:srgbClr val="1F1A62"/>
                </a:solidFill>
                <a:latin typeface="Helvetica" panose="020B0403020202020204" pitchFamily="34" charset="0"/>
              </a:rPr>
            </a:br>
            <a:r>
              <a:rPr lang="en-US" sz="1047">
                <a:solidFill>
                  <a:srgbClr val="1F1A62"/>
                </a:solidFill>
                <a:latin typeface="Helvetica" panose="020B0403020202020204" pitchFamily="34" charset="0"/>
              </a:rPr>
              <a:t>(Healthcare)</a:t>
            </a:r>
            <a:endParaRPr lang="en-US" sz="1197" b="1">
              <a:solidFill>
                <a:srgbClr val="1F1A62"/>
              </a:solidFill>
              <a:latin typeface="Helvetica" panose="020B0403020202020204" pitchFamily="34" charset="0"/>
            </a:endParaRPr>
          </a:p>
        </p:txBody>
      </p:sp>
      <p:sp>
        <p:nvSpPr>
          <p:cNvPr id="4" name="TextBox 3">
            <a:extLst>
              <a:ext uri="{FF2B5EF4-FFF2-40B4-BE49-F238E27FC236}">
                <a16:creationId xmlns:a16="http://schemas.microsoft.com/office/drawing/2014/main" id="{90EF3EC7-13F3-0FE3-0F64-F85AEB325CDD}"/>
              </a:ext>
            </a:extLst>
          </p:cNvPr>
          <p:cNvSpPr txBox="1"/>
          <p:nvPr/>
        </p:nvSpPr>
        <p:spPr>
          <a:xfrm>
            <a:off x="2229498" y="2575630"/>
            <a:ext cx="2014304"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ABM Industries</a:t>
            </a:r>
          </a:p>
          <a:p>
            <a:pPr algn="ctr" defTabSz="912114">
              <a:defRPr/>
            </a:pPr>
            <a:r>
              <a:rPr lang="en-US" sz="1047">
                <a:solidFill>
                  <a:srgbClr val="1F1A62"/>
                </a:solidFill>
                <a:latin typeface="Helvetica" panose="020B0403020202020204" pitchFamily="34" charset="0"/>
              </a:rPr>
              <a:t>(Commercial Real Estate)</a:t>
            </a:r>
            <a:endParaRPr lang="en-US" sz="1047" b="1">
              <a:solidFill>
                <a:srgbClr val="1F1A62"/>
              </a:solidFill>
              <a:latin typeface="Helvetica" panose="020B0403020202020204" pitchFamily="34" charset="0"/>
            </a:endParaRPr>
          </a:p>
        </p:txBody>
      </p:sp>
      <p:sp>
        <p:nvSpPr>
          <p:cNvPr id="5" name="TextBox 4">
            <a:extLst>
              <a:ext uri="{FF2B5EF4-FFF2-40B4-BE49-F238E27FC236}">
                <a16:creationId xmlns:a16="http://schemas.microsoft.com/office/drawing/2014/main" id="{F3F5EB63-42CA-19DC-709F-DF085608CF5E}"/>
              </a:ext>
            </a:extLst>
          </p:cNvPr>
          <p:cNvSpPr txBox="1"/>
          <p:nvPr/>
        </p:nvSpPr>
        <p:spPr>
          <a:xfrm>
            <a:off x="4308019" y="2526254"/>
            <a:ext cx="2014304"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AON Consulting</a:t>
            </a:r>
          </a:p>
          <a:p>
            <a:pPr algn="ctr" defTabSz="912114">
              <a:defRPr/>
            </a:pPr>
            <a:r>
              <a:rPr lang="en-US" sz="1047">
                <a:solidFill>
                  <a:srgbClr val="1F1A62"/>
                </a:solidFill>
                <a:latin typeface="Helvetica" panose="020B0403020202020204" pitchFamily="34" charset="0"/>
              </a:rPr>
              <a:t>(Consulting)</a:t>
            </a:r>
            <a:endParaRPr lang="en-US" sz="1047" b="1">
              <a:solidFill>
                <a:srgbClr val="1F1A62"/>
              </a:solidFill>
              <a:latin typeface="Helvetica" panose="020B0403020202020204" pitchFamily="34" charset="0"/>
            </a:endParaRPr>
          </a:p>
        </p:txBody>
      </p:sp>
      <p:sp>
        <p:nvSpPr>
          <p:cNvPr id="7" name="TextBox 6">
            <a:extLst>
              <a:ext uri="{FF2B5EF4-FFF2-40B4-BE49-F238E27FC236}">
                <a16:creationId xmlns:a16="http://schemas.microsoft.com/office/drawing/2014/main" id="{54E9E345-36DC-0E83-3A00-E08E491FA60B}"/>
              </a:ext>
            </a:extLst>
          </p:cNvPr>
          <p:cNvSpPr txBox="1"/>
          <p:nvPr/>
        </p:nvSpPr>
        <p:spPr>
          <a:xfrm>
            <a:off x="6699652" y="2428181"/>
            <a:ext cx="1121169"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Avira</a:t>
            </a:r>
          </a:p>
          <a:p>
            <a:pPr algn="ctr" defTabSz="912114">
              <a:defRPr/>
            </a:pPr>
            <a:r>
              <a:rPr lang="en-US" sz="1047">
                <a:solidFill>
                  <a:srgbClr val="1F1A62"/>
                </a:solidFill>
                <a:latin typeface="Helvetica" panose="020B0403020202020204" pitchFamily="34" charset="0"/>
              </a:rPr>
              <a:t>(Software)</a:t>
            </a:r>
            <a:endParaRPr lang="en-US" sz="1047" b="1">
              <a:solidFill>
                <a:srgbClr val="1F1A62"/>
              </a:solidFill>
              <a:latin typeface="Helvetica" panose="020B0403020202020204" pitchFamily="34" charset="0"/>
            </a:endParaRPr>
          </a:p>
        </p:txBody>
      </p:sp>
      <p:sp>
        <p:nvSpPr>
          <p:cNvPr id="9" name="TextBox 8">
            <a:extLst>
              <a:ext uri="{FF2B5EF4-FFF2-40B4-BE49-F238E27FC236}">
                <a16:creationId xmlns:a16="http://schemas.microsoft.com/office/drawing/2014/main" id="{A18D9141-7701-87F0-3871-BB8116F6DFB1}"/>
              </a:ext>
            </a:extLst>
          </p:cNvPr>
          <p:cNvSpPr txBox="1"/>
          <p:nvPr/>
        </p:nvSpPr>
        <p:spPr>
          <a:xfrm>
            <a:off x="8232246" y="2468031"/>
            <a:ext cx="1558235"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Blue Vine</a:t>
            </a:r>
          </a:p>
          <a:p>
            <a:pPr algn="ctr" defTabSz="912114">
              <a:defRPr/>
            </a:pPr>
            <a:r>
              <a:rPr lang="en-US" sz="1047">
                <a:solidFill>
                  <a:srgbClr val="1F1A62"/>
                </a:solidFill>
                <a:latin typeface="Helvetica" panose="020B0403020202020204" pitchFamily="34" charset="0"/>
              </a:rPr>
              <a:t>(Banking/Finance)</a:t>
            </a:r>
            <a:endParaRPr lang="en-US" sz="1047" b="1">
              <a:solidFill>
                <a:srgbClr val="1F1A62"/>
              </a:solidFill>
              <a:latin typeface="Helvetica" panose="020B0403020202020204" pitchFamily="34" charset="0"/>
            </a:endParaRPr>
          </a:p>
        </p:txBody>
      </p:sp>
      <p:sp>
        <p:nvSpPr>
          <p:cNvPr id="10" name="TextBox 9">
            <a:extLst>
              <a:ext uri="{FF2B5EF4-FFF2-40B4-BE49-F238E27FC236}">
                <a16:creationId xmlns:a16="http://schemas.microsoft.com/office/drawing/2014/main" id="{50D61883-0C76-A653-D05A-198A782743DD}"/>
              </a:ext>
            </a:extLst>
          </p:cNvPr>
          <p:cNvSpPr txBox="1"/>
          <p:nvPr/>
        </p:nvSpPr>
        <p:spPr>
          <a:xfrm>
            <a:off x="10224379" y="2526254"/>
            <a:ext cx="1468253"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Canva</a:t>
            </a:r>
          </a:p>
          <a:p>
            <a:pPr algn="ctr" defTabSz="912114">
              <a:defRPr/>
            </a:pPr>
            <a:r>
              <a:rPr lang="en-US" sz="1047">
                <a:solidFill>
                  <a:srgbClr val="1F1A62"/>
                </a:solidFill>
                <a:latin typeface="Helvetica" panose="020B0403020202020204" pitchFamily="34" charset="0"/>
              </a:rPr>
              <a:t>(Graphic Design)</a:t>
            </a:r>
            <a:endParaRPr lang="en-US" sz="1047" b="1">
              <a:solidFill>
                <a:srgbClr val="1F1A62"/>
              </a:solidFill>
              <a:latin typeface="Helvetica" panose="020B0403020202020204" pitchFamily="34" charset="0"/>
            </a:endParaRPr>
          </a:p>
        </p:txBody>
      </p:sp>
      <p:pic>
        <p:nvPicPr>
          <p:cNvPr id="12" name="Picture 2" descr="AAPC (healthcare) - Wikipedia">
            <a:extLst>
              <a:ext uri="{FF2B5EF4-FFF2-40B4-BE49-F238E27FC236}">
                <a16:creationId xmlns:a16="http://schemas.microsoft.com/office/drawing/2014/main" id="{4816C39E-E89A-6879-30CD-8B899CC89C3B}"/>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52203" y="1928541"/>
            <a:ext cx="1501227" cy="524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BM Industries - Wikipedia">
            <a:extLst>
              <a:ext uri="{FF2B5EF4-FFF2-40B4-BE49-F238E27FC236}">
                <a16:creationId xmlns:a16="http://schemas.microsoft.com/office/drawing/2014/main" id="{5E5BD9B1-D21E-86BD-F8B9-70C9CCEB13C5}"/>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515836" y="1800130"/>
            <a:ext cx="1415714" cy="7810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on Hewitt - Wikipedia">
            <a:extLst>
              <a:ext uri="{FF2B5EF4-FFF2-40B4-BE49-F238E27FC236}">
                <a16:creationId xmlns:a16="http://schemas.microsoft.com/office/drawing/2014/main" id="{4CCDC7FA-8BD7-96E2-042E-6F9EF7940C4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607315" y="1922235"/>
            <a:ext cx="1415714" cy="5367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Download Security Software for Windows, Mac, Android &amp; iOS | Avira Antivirus">
            <a:extLst>
              <a:ext uri="{FF2B5EF4-FFF2-40B4-BE49-F238E27FC236}">
                <a16:creationId xmlns:a16="http://schemas.microsoft.com/office/drawing/2014/main" id="{CAFB58AC-A64F-30F8-6571-1FD1668DAD6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09955" y="1972040"/>
            <a:ext cx="1363887" cy="4371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BlueVine Logos &amp; Brand Assets | Brandfetch">
            <a:extLst>
              <a:ext uri="{FF2B5EF4-FFF2-40B4-BE49-F238E27FC236}">
                <a16:creationId xmlns:a16="http://schemas.microsoft.com/office/drawing/2014/main" id="{EB46AA05-3902-9D18-1FD9-0804B90754A8}"/>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8053956" y="2014328"/>
            <a:ext cx="1914815" cy="3526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Logo Maker | Create Free Logos in Minutes | Canva">
            <a:extLst>
              <a:ext uri="{FF2B5EF4-FFF2-40B4-BE49-F238E27FC236}">
                <a16:creationId xmlns:a16="http://schemas.microsoft.com/office/drawing/2014/main" id="{338C5303-D4A6-6558-AED7-E4526A92470F}"/>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0120928" y="1922235"/>
            <a:ext cx="1675155" cy="5367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8D4FA86-B5A1-C808-09B0-F8122DBD9153}"/>
              </a:ext>
            </a:extLst>
          </p:cNvPr>
          <p:cNvSpPr txBox="1"/>
          <p:nvPr/>
        </p:nvSpPr>
        <p:spPr>
          <a:xfrm>
            <a:off x="817119" y="3487874"/>
            <a:ext cx="1296666"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Clear</a:t>
            </a:r>
          </a:p>
          <a:p>
            <a:pPr algn="ctr" defTabSz="912114">
              <a:defRPr/>
            </a:pPr>
            <a:r>
              <a:rPr lang="en-US" sz="1047">
                <a:solidFill>
                  <a:srgbClr val="1F1A62"/>
                </a:solidFill>
                <a:latin typeface="Helvetica" panose="020B0403020202020204" pitchFamily="34" charset="0"/>
              </a:rPr>
              <a:t>(Security)</a:t>
            </a:r>
            <a:endParaRPr lang="en-US" sz="1047" b="1">
              <a:solidFill>
                <a:srgbClr val="1F1A62"/>
              </a:solidFill>
              <a:latin typeface="Helvetica" panose="020B0403020202020204" pitchFamily="34" charset="0"/>
            </a:endParaRPr>
          </a:p>
        </p:txBody>
      </p:sp>
      <p:sp>
        <p:nvSpPr>
          <p:cNvPr id="20" name="TextBox 19">
            <a:extLst>
              <a:ext uri="{FF2B5EF4-FFF2-40B4-BE49-F238E27FC236}">
                <a16:creationId xmlns:a16="http://schemas.microsoft.com/office/drawing/2014/main" id="{562AF9C9-4E87-6BC6-4E16-AD4FF0314F17}"/>
              </a:ext>
            </a:extLst>
          </p:cNvPr>
          <p:cNvSpPr txBox="1"/>
          <p:nvPr/>
        </p:nvSpPr>
        <p:spPr>
          <a:xfrm>
            <a:off x="2216540" y="3837890"/>
            <a:ext cx="2014304"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Expensify</a:t>
            </a:r>
          </a:p>
          <a:p>
            <a:pPr algn="ctr" defTabSz="912114">
              <a:defRPr/>
            </a:pPr>
            <a:r>
              <a:rPr lang="en-US" sz="1047">
                <a:solidFill>
                  <a:srgbClr val="1F1A62"/>
                </a:solidFill>
                <a:latin typeface="Helvetica" panose="020B0403020202020204" pitchFamily="34" charset="0"/>
              </a:rPr>
              <a:t>(Expense Management)</a:t>
            </a:r>
            <a:endParaRPr lang="en-US" sz="1047" b="1">
              <a:solidFill>
                <a:srgbClr val="1F1A62"/>
              </a:solidFill>
              <a:latin typeface="Helvetica" panose="020B0403020202020204" pitchFamily="34" charset="0"/>
            </a:endParaRPr>
          </a:p>
        </p:txBody>
      </p:sp>
      <p:sp>
        <p:nvSpPr>
          <p:cNvPr id="21" name="TextBox 20">
            <a:extLst>
              <a:ext uri="{FF2B5EF4-FFF2-40B4-BE49-F238E27FC236}">
                <a16:creationId xmlns:a16="http://schemas.microsoft.com/office/drawing/2014/main" id="{23F46922-4772-0CFD-14E5-41AC4E235AFB}"/>
              </a:ext>
            </a:extLst>
          </p:cNvPr>
          <p:cNvSpPr txBox="1"/>
          <p:nvPr/>
        </p:nvSpPr>
        <p:spPr>
          <a:xfrm>
            <a:off x="4284974" y="3576488"/>
            <a:ext cx="2014304"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EY-Parthenon</a:t>
            </a:r>
          </a:p>
          <a:p>
            <a:pPr algn="ctr" defTabSz="912114">
              <a:defRPr/>
            </a:pPr>
            <a:r>
              <a:rPr lang="en-US" sz="1047">
                <a:solidFill>
                  <a:srgbClr val="1F1A62"/>
                </a:solidFill>
                <a:latin typeface="Helvetica" panose="020B0403020202020204" pitchFamily="34" charset="0"/>
              </a:rPr>
              <a:t>(Consulting)</a:t>
            </a:r>
            <a:endParaRPr lang="en-US" sz="1047" b="1">
              <a:solidFill>
                <a:srgbClr val="1F1A62"/>
              </a:solidFill>
              <a:latin typeface="Helvetica" panose="020B0403020202020204" pitchFamily="34" charset="0"/>
            </a:endParaRPr>
          </a:p>
        </p:txBody>
      </p:sp>
      <p:sp>
        <p:nvSpPr>
          <p:cNvPr id="22" name="TextBox 21">
            <a:extLst>
              <a:ext uri="{FF2B5EF4-FFF2-40B4-BE49-F238E27FC236}">
                <a16:creationId xmlns:a16="http://schemas.microsoft.com/office/drawing/2014/main" id="{3D125573-BA77-719A-2257-9DF502C19343}"/>
              </a:ext>
            </a:extLst>
          </p:cNvPr>
          <p:cNvSpPr txBox="1"/>
          <p:nvPr/>
        </p:nvSpPr>
        <p:spPr>
          <a:xfrm>
            <a:off x="6740572" y="3740409"/>
            <a:ext cx="1121169"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Fiverr</a:t>
            </a:r>
          </a:p>
          <a:p>
            <a:pPr algn="ctr" defTabSz="912114">
              <a:defRPr/>
            </a:pPr>
            <a:r>
              <a:rPr lang="en-US" sz="1047">
                <a:solidFill>
                  <a:srgbClr val="1F1A62"/>
                </a:solidFill>
                <a:latin typeface="Helvetica" panose="020B0403020202020204" pitchFamily="34" charset="0"/>
              </a:rPr>
              <a:t>(Freelancing)</a:t>
            </a:r>
            <a:endParaRPr lang="en-US" sz="1047" b="1">
              <a:solidFill>
                <a:srgbClr val="1F1A62"/>
              </a:solidFill>
              <a:latin typeface="Helvetica" panose="020B0403020202020204" pitchFamily="34" charset="0"/>
            </a:endParaRPr>
          </a:p>
        </p:txBody>
      </p:sp>
      <p:sp>
        <p:nvSpPr>
          <p:cNvPr id="23" name="TextBox 22">
            <a:extLst>
              <a:ext uri="{FF2B5EF4-FFF2-40B4-BE49-F238E27FC236}">
                <a16:creationId xmlns:a16="http://schemas.microsoft.com/office/drawing/2014/main" id="{4CA6A9CD-C976-F784-86F8-FFFF6657F878}"/>
              </a:ext>
            </a:extLst>
          </p:cNvPr>
          <p:cNvSpPr txBox="1"/>
          <p:nvPr/>
        </p:nvSpPr>
        <p:spPr>
          <a:xfrm>
            <a:off x="8357789" y="3693331"/>
            <a:ext cx="1558235"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Kabbage</a:t>
            </a:r>
          </a:p>
          <a:p>
            <a:pPr algn="ctr" defTabSz="912114">
              <a:defRPr/>
            </a:pPr>
            <a:r>
              <a:rPr lang="en-US" sz="1047">
                <a:solidFill>
                  <a:srgbClr val="1F1A62"/>
                </a:solidFill>
                <a:latin typeface="Helvetica" panose="020B0403020202020204" pitchFamily="34" charset="0"/>
              </a:rPr>
              <a:t>(Banking/Finance)</a:t>
            </a:r>
            <a:endParaRPr lang="en-US" sz="1047" b="1">
              <a:solidFill>
                <a:srgbClr val="1F1A62"/>
              </a:solidFill>
              <a:latin typeface="Helvetica" panose="020B0403020202020204" pitchFamily="34" charset="0"/>
            </a:endParaRPr>
          </a:p>
        </p:txBody>
      </p:sp>
      <p:sp>
        <p:nvSpPr>
          <p:cNvPr id="24" name="TextBox 23">
            <a:extLst>
              <a:ext uri="{FF2B5EF4-FFF2-40B4-BE49-F238E27FC236}">
                <a16:creationId xmlns:a16="http://schemas.microsoft.com/office/drawing/2014/main" id="{052D401C-1BD7-113E-CB60-BC67D0C0F741}"/>
              </a:ext>
            </a:extLst>
          </p:cNvPr>
          <p:cNvSpPr txBox="1"/>
          <p:nvPr/>
        </p:nvSpPr>
        <p:spPr>
          <a:xfrm>
            <a:off x="10379930" y="3682157"/>
            <a:ext cx="1254189"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Kajabi</a:t>
            </a:r>
          </a:p>
          <a:p>
            <a:pPr algn="ctr" defTabSz="912114">
              <a:defRPr/>
            </a:pPr>
            <a:r>
              <a:rPr lang="en-US" sz="1047">
                <a:solidFill>
                  <a:srgbClr val="1F1A62"/>
                </a:solidFill>
                <a:latin typeface="Helvetica" panose="020B0403020202020204" pitchFamily="34" charset="0"/>
              </a:rPr>
              <a:t>(Software)</a:t>
            </a:r>
            <a:endParaRPr lang="en-US" sz="1047" b="1">
              <a:solidFill>
                <a:srgbClr val="1F1A62"/>
              </a:solidFill>
              <a:latin typeface="Helvetica" panose="020B0403020202020204" pitchFamily="34" charset="0"/>
            </a:endParaRPr>
          </a:p>
        </p:txBody>
      </p:sp>
      <p:pic>
        <p:nvPicPr>
          <p:cNvPr id="26" name="Picture 25">
            <a:extLst>
              <a:ext uri="{FF2B5EF4-FFF2-40B4-BE49-F238E27FC236}">
                <a16:creationId xmlns:a16="http://schemas.microsoft.com/office/drawing/2014/main" id="{E9DF726B-7C9E-91D7-5ACE-6BB2B70B5EA6}"/>
              </a:ext>
            </a:extLst>
          </p:cNvPr>
          <p:cNvPicPr>
            <a:picLocks noChangeAspect="1"/>
          </p:cNvPicPr>
          <p:nvPr/>
        </p:nvPicPr>
        <p:blipFill>
          <a:blip r:embed="rId8"/>
          <a:stretch>
            <a:fillRect/>
          </a:stretch>
        </p:blipFill>
        <p:spPr>
          <a:xfrm>
            <a:off x="376906" y="3072516"/>
            <a:ext cx="1735377" cy="469315"/>
          </a:xfrm>
          <a:prstGeom prst="rect">
            <a:avLst/>
          </a:prstGeom>
        </p:spPr>
      </p:pic>
      <p:pic>
        <p:nvPicPr>
          <p:cNvPr id="27" name="Picture 16" descr="Download Expensify-24 - Expensify Logo PNG Image with No Background -  PNGkey.com">
            <a:extLst>
              <a:ext uri="{FF2B5EF4-FFF2-40B4-BE49-F238E27FC236}">
                <a16:creationId xmlns:a16="http://schemas.microsoft.com/office/drawing/2014/main" id="{85E1D02F-07C9-19C3-C349-35FF6589ADB6}"/>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711547" y="3132660"/>
            <a:ext cx="1024290" cy="7177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EY-Parthenon - Wikiwand">
            <a:extLst>
              <a:ext uri="{FF2B5EF4-FFF2-40B4-BE49-F238E27FC236}">
                <a16:creationId xmlns:a16="http://schemas.microsoft.com/office/drawing/2014/main" id="{73474908-DFF5-855B-39EE-4F01085B74B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472564" y="3004460"/>
            <a:ext cx="1639125" cy="5289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Fiverr logo and symbol, meaning, history, PNG">
            <a:extLst>
              <a:ext uri="{FF2B5EF4-FFF2-40B4-BE49-F238E27FC236}">
                <a16:creationId xmlns:a16="http://schemas.microsoft.com/office/drawing/2014/main" id="{42245EF7-0A4E-7C72-CAEE-14B1460FD808}"/>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6531198" y="2999774"/>
            <a:ext cx="1539920" cy="8662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a:extLst>
              <a:ext uri="{FF2B5EF4-FFF2-40B4-BE49-F238E27FC236}">
                <a16:creationId xmlns:a16="http://schemas.microsoft.com/office/drawing/2014/main" id="{1027B0ED-E057-EF76-15E1-B9FD568A6074}"/>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l="20714" t="23056" r="19844" b="30696"/>
          <a:stretch/>
        </p:blipFill>
        <p:spPr bwMode="auto">
          <a:xfrm>
            <a:off x="8491968" y="3009458"/>
            <a:ext cx="1289880" cy="7526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Kajabi Pricing [Jun 2022]: Is It Overrated?">
            <a:extLst>
              <a:ext uri="{FF2B5EF4-FFF2-40B4-BE49-F238E27FC236}">
                <a16:creationId xmlns:a16="http://schemas.microsoft.com/office/drawing/2014/main" id="{EA65B8AF-FE93-011F-2530-9E3B7B640C1C}"/>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006449" y="3164690"/>
            <a:ext cx="1789635" cy="59654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465AA412-8B02-3000-70E9-BB5C3DFD5385}"/>
              </a:ext>
            </a:extLst>
          </p:cNvPr>
          <p:cNvSpPr txBox="1"/>
          <p:nvPr/>
        </p:nvSpPr>
        <p:spPr>
          <a:xfrm>
            <a:off x="51001" y="4722836"/>
            <a:ext cx="2464835"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Leviton Manufacturing</a:t>
            </a:r>
          </a:p>
          <a:p>
            <a:pPr algn="ctr" defTabSz="912114">
              <a:defRPr/>
            </a:pPr>
            <a:r>
              <a:rPr lang="en-US" sz="1047">
                <a:solidFill>
                  <a:srgbClr val="1F1A62"/>
                </a:solidFill>
                <a:latin typeface="Helvetica" panose="020B0403020202020204" pitchFamily="34" charset="0"/>
              </a:rPr>
              <a:t>(Manufacturing)</a:t>
            </a:r>
            <a:endParaRPr lang="en-US" sz="1047" b="1">
              <a:solidFill>
                <a:srgbClr val="1F1A62"/>
              </a:solidFill>
              <a:latin typeface="Helvetica" panose="020B0403020202020204" pitchFamily="34" charset="0"/>
            </a:endParaRPr>
          </a:p>
        </p:txBody>
      </p:sp>
      <p:sp>
        <p:nvSpPr>
          <p:cNvPr id="34" name="TextBox 33">
            <a:extLst>
              <a:ext uri="{FF2B5EF4-FFF2-40B4-BE49-F238E27FC236}">
                <a16:creationId xmlns:a16="http://schemas.microsoft.com/office/drawing/2014/main" id="{4A410C7D-9351-CEF5-8CD3-180D878A0677}"/>
              </a:ext>
            </a:extLst>
          </p:cNvPr>
          <p:cNvSpPr txBox="1"/>
          <p:nvPr/>
        </p:nvSpPr>
        <p:spPr>
          <a:xfrm>
            <a:off x="2216540" y="4772025"/>
            <a:ext cx="2014304"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Loopnet</a:t>
            </a:r>
          </a:p>
          <a:p>
            <a:pPr algn="ctr" defTabSz="912114">
              <a:defRPr/>
            </a:pPr>
            <a:r>
              <a:rPr lang="en-US" sz="1047">
                <a:solidFill>
                  <a:srgbClr val="1F1A62"/>
                </a:solidFill>
                <a:latin typeface="Helvetica" panose="020B0403020202020204" pitchFamily="34" charset="0"/>
              </a:rPr>
              <a:t>(Commercial Real Estate)</a:t>
            </a:r>
            <a:endParaRPr lang="en-US" sz="1047" b="1">
              <a:solidFill>
                <a:srgbClr val="1F1A62"/>
              </a:solidFill>
              <a:latin typeface="Helvetica" panose="020B0403020202020204" pitchFamily="34" charset="0"/>
            </a:endParaRPr>
          </a:p>
        </p:txBody>
      </p:sp>
      <p:sp>
        <p:nvSpPr>
          <p:cNvPr id="35" name="TextBox 34">
            <a:extLst>
              <a:ext uri="{FF2B5EF4-FFF2-40B4-BE49-F238E27FC236}">
                <a16:creationId xmlns:a16="http://schemas.microsoft.com/office/drawing/2014/main" id="{73F783DF-A9FF-B606-8DC3-71D123B3F8E7}"/>
              </a:ext>
            </a:extLst>
          </p:cNvPr>
          <p:cNvSpPr txBox="1"/>
          <p:nvPr/>
        </p:nvSpPr>
        <p:spPr>
          <a:xfrm>
            <a:off x="4041906" y="4646380"/>
            <a:ext cx="2423426"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Palo Alto Networks</a:t>
            </a:r>
          </a:p>
          <a:p>
            <a:pPr algn="ctr" defTabSz="912114">
              <a:defRPr/>
            </a:pPr>
            <a:r>
              <a:rPr lang="en-US" sz="1047">
                <a:solidFill>
                  <a:srgbClr val="1F1A62"/>
                </a:solidFill>
                <a:latin typeface="Helvetica" panose="020B0403020202020204" pitchFamily="34" charset="0"/>
              </a:rPr>
              <a:t>(Security)</a:t>
            </a:r>
            <a:endParaRPr lang="en-US" sz="1047" b="1">
              <a:solidFill>
                <a:srgbClr val="1F1A62"/>
              </a:solidFill>
              <a:latin typeface="Helvetica" panose="020B0403020202020204" pitchFamily="34" charset="0"/>
            </a:endParaRPr>
          </a:p>
        </p:txBody>
      </p:sp>
      <p:sp>
        <p:nvSpPr>
          <p:cNvPr id="36" name="TextBox 35">
            <a:extLst>
              <a:ext uri="{FF2B5EF4-FFF2-40B4-BE49-F238E27FC236}">
                <a16:creationId xmlns:a16="http://schemas.microsoft.com/office/drawing/2014/main" id="{D75EF6DF-15CC-327B-FE21-C370DB6B4869}"/>
              </a:ext>
            </a:extLst>
          </p:cNvPr>
          <p:cNvSpPr txBox="1"/>
          <p:nvPr/>
        </p:nvSpPr>
        <p:spPr>
          <a:xfrm>
            <a:off x="6319594" y="4905744"/>
            <a:ext cx="1881284"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Patriot Software</a:t>
            </a:r>
          </a:p>
          <a:p>
            <a:pPr algn="ctr" defTabSz="912114">
              <a:defRPr/>
            </a:pPr>
            <a:r>
              <a:rPr lang="en-US" sz="1047">
                <a:solidFill>
                  <a:srgbClr val="1F1A62"/>
                </a:solidFill>
                <a:latin typeface="Helvetica" panose="020B0403020202020204" pitchFamily="34" charset="0"/>
              </a:rPr>
              <a:t>(Software)</a:t>
            </a:r>
            <a:endParaRPr lang="en-US" sz="1047" b="1">
              <a:solidFill>
                <a:srgbClr val="1F1A62"/>
              </a:solidFill>
              <a:latin typeface="Helvetica" panose="020B0403020202020204" pitchFamily="34" charset="0"/>
            </a:endParaRPr>
          </a:p>
        </p:txBody>
      </p:sp>
      <p:sp>
        <p:nvSpPr>
          <p:cNvPr id="37" name="TextBox 36">
            <a:extLst>
              <a:ext uri="{FF2B5EF4-FFF2-40B4-BE49-F238E27FC236}">
                <a16:creationId xmlns:a16="http://schemas.microsoft.com/office/drawing/2014/main" id="{1CF77EBA-31AB-FB34-011A-64147A765DAB}"/>
              </a:ext>
            </a:extLst>
          </p:cNvPr>
          <p:cNvSpPr txBox="1"/>
          <p:nvPr/>
        </p:nvSpPr>
        <p:spPr>
          <a:xfrm>
            <a:off x="8357789" y="4878764"/>
            <a:ext cx="1558235"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Paychex</a:t>
            </a:r>
          </a:p>
          <a:p>
            <a:pPr algn="ctr" defTabSz="912114">
              <a:defRPr/>
            </a:pPr>
            <a:r>
              <a:rPr lang="en-US" sz="1047">
                <a:solidFill>
                  <a:srgbClr val="1F1A62"/>
                </a:solidFill>
                <a:latin typeface="Helvetica" panose="020B0403020202020204" pitchFamily="34" charset="0"/>
              </a:rPr>
              <a:t>(Payroll)</a:t>
            </a:r>
            <a:endParaRPr lang="en-US" sz="1047" b="1">
              <a:solidFill>
                <a:srgbClr val="1F1A62"/>
              </a:solidFill>
              <a:latin typeface="Helvetica" panose="020B0403020202020204" pitchFamily="34" charset="0"/>
            </a:endParaRPr>
          </a:p>
        </p:txBody>
      </p:sp>
      <p:sp>
        <p:nvSpPr>
          <p:cNvPr id="38" name="TextBox 37">
            <a:extLst>
              <a:ext uri="{FF2B5EF4-FFF2-40B4-BE49-F238E27FC236}">
                <a16:creationId xmlns:a16="http://schemas.microsoft.com/office/drawing/2014/main" id="{FB7570B1-DC3C-55B6-48D8-C27C314E31E9}"/>
              </a:ext>
            </a:extLst>
          </p:cNvPr>
          <p:cNvSpPr txBox="1"/>
          <p:nvPr/>
        </p:nvSpPr>
        <p:spPr>
          <a:xfrm>
            <a:off x="10227907" y="4878764"/>
            <a:ext cx="1558235"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Peopleready</a:t>
            </a:r>
          </a:p>
          <a:p>
            <a:pPr algn="ctr" defTabSz="912114">
              <a:defRPr/>
            </a:pPr>
            <a:r>
              <a:rPr lang="en-US" sz="1047">
                <a:solidFill>
                  <a:srgbClr val="1F1A62"/>
                </a:solidFill>
                <a:latin typeface="Helvetica" panose="020B0403020202020204" pitchFamily="34" charset="0"/>
              </a:rPr>
              <a:t>(Staffing)</a:t>
            </a:r>
            <a:endParaRPr lang="en-US" sz="1047" b="1">
              <a:solidFill>
                <a:srgbClr val="1F1A62"/>
              </a:solidFill>
              <a:latin typeface="Helvetica" panose="020B0403020202020204" pitchFamily="34" charset="0"/>
            </a:endParaRPr>
          </a:p>
        </p:txBody>
      </p:sp>
      <p:pic>
        <p:nvPicPr>
          <p:cNvPr id="39" name="Picture 26" descr="Logo Image Files">
            <a:extLst>
              <a:ext uri="{FF2B5EF4-FFF2-40B4-BE49-F238E27FC236}">
                <a16:creationId xmlns:a16="http://schemas.microsoft.com/office/drawing/2014/main" id="{DEDD1065-D8C4-1458-DE6B-C16A4B7C180B}"/>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353732" y="4143405"/>
            <a:ext cx="1573208" cy="5227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8" descr="LoopNet.com Profile | Jim Mayfield – Island Business Brokers">
            <a:extLst>
              <a:ext uri="{FF2B5EF4-FFF2-40B4-BE49-F238E27FC236}">
                <a16:creationId xmlns:a16="http://schemas.microsoft.com/office/drawing/2014/main" id="{83270F88-02D6-343B-E189-15D25E352C7C}"/>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2177851" y="4349590"/>
            <a:ext cx="2091685" cy="49651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0">
            <a:extLst>
              <a:ext uri="{FF2B5EF4-FFF2-40B4-BE49-F238E27FC236}">
                <a16:creationId xmlns:a16="http://schemas.microsoft.com/office/drawing/2014/main" id="{6603305A-CE0D-5BD2-7457-F257A4041F5F}"/>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4352799" y="4247916"/>
            <a:ext cx="1801640" cy="3272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2" descr="Patriot Software Unveils New Logo and Brand - insightfulaccountant.com">
            <a:extLst>
              <a:ext uri="{FF2B5EF4-FFF2-40B4-BE49-F238E27FC236}">
                <a16:creationId xmlns:a16="http://schemas.microsoft.com/office/drawing/2014/main" id="{9824C105-DF7D-1281-77A2-D4F5A2ED17A0}"/>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322324" y="4326255"/>
            <a:ext cx="1875827" cy="5971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4">
            <a:extLst>
              <a:ext uri="{FF2B5EF4-FFF2-40B4-BE49-F238E27FC236}">
                <a16:creationId xmlns:a16="http://schemas.microsoft.com/office/drawing/2014/main" id="{C26B83A9-49BA-35CD-55E0-6B99B5C19019}"/>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8356717" y="4517892"/>
            <a:ext cx="1560381" cy="2572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6" descr="Your Industrial Staffing Agency | PeopleReady">
            <a:extLst>
              <a:ext uri="{FF2B5EF4-FFF2-40B4-BE49-F238E27FC236}">
                <a16:creationId xmlns:a16="http://schemas.microsoft.com/office/drawing/2014/main" id="{1F5D074E-D18E-DEC4-CC2F-960E48E0E62F}"/>
              </a:ext>
            </a:extLst>
          </p:cNvPr>
          <p:cNvPicPr>
            <a:picLocks noChangeAspect="1" noChangeArrowheads="1"/>
          </p:cNvPicPr>
          <p:nvPr/>
        </p:nvPicPr>
        <p:blipFill rotWithShape="1">
          <a:blip r:embed="rId19" cstate="hqprint">
            <a:extLst>
              <a:ext uri="{28A0092B-C50C-407E-A947-70E740481C1C}">
                <a14:useLocalDpi xmlns:a14="http://schemas.microsoft.com/office/drawing/2010/main"/>
              </a:ext>
            </a:extLst>
          </a:blip>
          <a:srcRect l="9437" t="32115" r="8751" b="31893"/>
          <a:stretch/>
        </p:blipFill>
        <p:spPr bwMode="auto">
          <a:xfrm>
            <a:off x="10124418" y="4437511"/>
            <a:ext cx="1765215" cy="410143"/>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63CF3416-4F54-BF30-2B77-6230450AE920}"/>
              </a:ext>
            </a:extLst>
          </p:cNvPr>
          <p:cNvSpPr txBox="1"/>
          <p:nvPr/>
        </p:nvSpPr>
        <p:spPr>
          <a:xfrm>
            <a:off x="433539" y="5793686"/>
            <a:ext cx="1558234"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ServiceNow</a:t>
            </a:r>
          </a:p>
          <a:p>
            <a:pPr algn="ctr" defTabSz="912114">
              <a:defRPr/>
            </a:pPr>
            <a:r>
              <a:rPr lang="en-US" sz="1047">
                <a:solidFill>
                  <a:srgbClr val="1F1A62"/>
                </a:solidFill>
                <a:latin typeface="Helvetica" panose="020B0403020202020204" pitchFamily="34" charset="0"/>
              </a:rPr>
              <a:t>(Software)</a:t>
            </a:r>
            <a:endParaRPr lang="en-US" sz="1197" b="1">
              <a:solidFill>
                <a:srgbClr val="1F1A62"/>
              </a:solidFill>
              <a:latin typeface="Helvetica" panose="020B0403020202020204" pitchFamily="34" charset="0"/>
            </a:endParaRPr>
          </a:p>
        </p:txBody>
      </p:sp>
      <p:sp>
        <p:nvSpPr>
          <p:cNvPr id="46" name="TextBox 45">
            <a:extLst>
              <a:ext uri="{FF2B5EF4-FFF2-40B4-BE49-F238E27FC236}">
                <a16:creationId xmlns:a16="http://schemas.microsoft.com/office/drawing/2014/main" id="{4D9E2A8E-7C6D-4860-F3E8-D0C979CD69FA}"/>
              </a:ext>
            </a:extLst>
          </p:cNvPr>
          <p:cNvSpPr txBox="1"/>
          <p:nvPr/>
        </p:nvSpPr>
        <p:spPr>
          <a:xfrm>
            <a:off x="1763900" y="6068922"/>
            <a:ext cx="2014304"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Smartsheet</a:t>
            </a:r>
          </a:p>
          <a:p>
            <a:pPr algn="ctr" defTabSz="912114">
              <a:defRPr/>
            </a:pPr>
            <a:r>
              <a:rPr lang="en-US" sz="1047">
                <a:solidFill>
                  <a:srgbClr val="1F1A62"/>
                </a:solidFill>
                <a:latin typeface="Helvetica" panose="020B0403020202020204" pitchFamily="34" charset="0"/>
              </a:rPr>
              <a:t>(Software)</a:t>
            </a:r>
            <a:endParaRPr lang="en-US" sz="1197" b="1">
              <a:solidFill>
                <a:srgbClr val="1F1A62"/>
              </a:solidFill>
              <a:latin typeface="Helvetica" panose="020B0403020202020204" pitchFamily="34" charset="0"/>
            </a:endParaRPr>
          </a:p>
        </p:txBody>
      </p:sp>
      <p:sp>
        <p:nvSpPr>
          <p:cNvPr id="47" name="TextBox 46">
            <a:extLst>
              <a:ext uri="{FF2B5EF4-FFF2-40B4-BE49-F238E27FC236}">
                <a16:creationId xmlns:a16="http://schemas.microsoft.com/office/drawing/2014/main" id="{6F3D4CCE-A495-C500-9321-36F9E2094F6A}"/>
              </a:ext>
            </a:extLst>
          </p:cNvPr>
          <p:cNvSpPr txBox="1"/>
          <p:nvPr/>
        </p:nvSpPr>
        <p:spPr>
          <a:xfrm>
            <a:off x="3578269" y="5913132"/>
            <a:ext cx="2014304"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Ten-X Realtors</a:t>
            </a:r>
          </a:p>
          <a:p>
            <a:pPr algn="ctr" defTabSz="912114">
              <a:defRPr/>
            </a:pPr>
            <a:r>
              <a:rPr lang="en-US" sz="1047">
                <a:solidFill>
                  <a:srgbClr val="1F1A62"/>
                </a:solidFill>
                <a:latin typeface="Helvetica" panose="020B0403020202020204" pitchFamily="34" charset="0"/>
              </a:rPr>
              <a:t>(Comm. Real Estate)</a:t>
            </a:r>
            <a:endParaRPr lang="en-US" sz="1047" b="1">
              <a:solidFill>
                <a:srgbClr val="1F1A62"/>
              </a:solidFill>
              <a:latin typeface="Helvetica" panose="020B0403020202020204" pitchFamily="34" charset="0"/>
            </a:endParaRPr>
          </a:p>
        </p:txBody>
      </p:sp>
      <p:sp>
        <p:nvSpPr>
          <p:cNvPr id="48" name="TextBox 47">
            <a:extLst>
              <a:ext uri="{FF2B5EF4-FFF2-40B4-BE49-F238E27FC236}">
                <a16:creationId xmlns:a16="http://schemas.microsoft.com/office/drawing/2014/main" id="{F6D7A07A-BA63-229F-6D50-94EC29102C1C}"/>
              </a:ext>
            </a:extLst>
          </p:cNvPr>
          <p:cNvSpPr txBox="1"/>
          <p:nvPr/>
        </p:nvSpPr>
        <p:spPr>
          <a:xfrm>
            <a:off x="5510289" y="5777445"/>
            <a:ext cx="1558233"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Twilio</a:t>
            </a:r>
          </a:p>
          <a:p>
            <a:pPr algn="ctr" defTabSz="912114">
              <a:defRPr/>
            </a:pPr>
            <a:r>
              <a:rPr lang="en-US" sz="1047">
                <a:solidFill>
                  <a:srgbClr val="1F1A62"/>
                </a:solidFill>
                <a:latin typeface="Helvetica" panose="020B0403020202020204" pitchFamily="34" charset="0"/>
              </a:rPr>
              <a:t>(Communications)</a:t>
            </a:r>
            <a:endParaRPr lang="en-US" sz="1197" b="1">
              <a:solidFill>
                <a:srgbClr val="1F1A62"/>
              </a:solidFill>
              <a:latin typeface="Helvetica" panose="020B0403020202020204" pitchFamily="34" charset="0"/>
            </a:endParaRPr>
          </a:p>
        </p:txBody>
      </p:sp>
      <p:sp>
        <p:nvSpPr>
          <p:cNvPr id="49" name="TextBox 48">
            <a:extLst>
              <a:ext uri="{FF2B5EF4-FFF2-40B4-BE49-F238E27FC236}">
                <a16:creationId xmlns:a16="http://schemas.microsoft.com/office/drawing/2014/main" id="{50FDE736-0D6D-BBD0-585E-66A2F35F37D9}"/>
              </a:ext>
            </a:extLst>
          </p:cNvPr>
          <p:cNvSpPr txBox="1"/>
          <p:nvPr/>
        </p:nvSpPr>
        <p:spPr>
          <a:xfrm>
            <a:off x="7117323" y="5933403"/>
            <a:ext cx="1558235"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Upwork</a:t>
            </a:r>
          </a:p>
          <a:p>
            <a:pPr algn="ctr" defTabSz="912114">
              <a:defRPr/>
            </a:pPr>
            <a:r>
              <a:rPr lang="en-US" sz="1047">
                <a:solidFill>
                  <a:srgbClr val="1F1A62"/>
                </a:solidFill>
                <a:latin typeface="Helvetica" panose="020B0403020202020204" pitchFamily="34" charset="0"/>
              </a:rPr>
              <a:t>(Freelancing)</a:t>
            </a:r>
            <a:endParaRPr lang="en-US" sz="1197" b="1">
              <a:solidFill>
                <a:srgbClr val="1F1A62"/>
              </a:solidFill>
              <a:latin typeface="Helvetica" panose="020B0403020202020204" pitchFamily="34" charset="0"/>
            </a:endParaRPr>
          </a:p>
        </p:txBody>
      </p:sp>
      <p:sp>
        <p:nvSpPr>
          <p:cNvPr id="50" name="TextBox 49">
            <a:extLst>
              <a:ext uri="{FF2B5EF4-FFF2-40B4-BE49-F238E27FC236}">
                <a16:creationId xmlns:a16="http://schemas.microsoft.com/office/drawing/2014/main" id="{3BF99716-CB66-625F-297E-A82589DB1982}"/>
              </a:ext>
            </a:extLst>
          </p:cNvPr>
          <p:cNvSpPr txBox="1"/>
          <p:nvPr/>
        </p:nvSpPr>
        <p:spPr>
          <a:xfrm>
            <a:off x="10384418" y="5853654"/>
            <a:ext cx="1558235"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Workhuman</a:t>
            </a:r>
          </a:p>
          <a:p>
            <a:pPr algn="ctr" defTabSz="912114">
              <a:defRPr/>
            </a:pPr>
            <a:r>
              <a:rPr lang="en-US" sz="1047">
                <a:solidFill>
                  <a:srgbClr val="1F1A62"/>
                </a:solidFill>
                <a:latin typeface="Helvetica" panose="020B0403020202020204" pitchFamily="34" charset="0"/>
              </a:rPr>
              <a:t>(Human Resources)</a:t>
            </a:r>
            <a:endParaRPr lang="en-US" sz="1197" b="1">
              <a:solidFill>
                <a:srgbClr val="1F1A62"/>
              </a:solidFill>
              <a:latin typeface="Helvetica" panose="020B0403020202020204" pitchFamily="34" charset="0"/>
            </a:endParaRPr>
          </a:p>
        </p:txBody>
      </p:sp>
      <p:sp>
        <p:nvSpPr>
          <p:cNvPr id="51" name="TextBox 50">
            <a:extLst>
              <a:ext uri="{FF2B5EF4-FFF2-40B4-BE49-F238E27FC236}">
                <a16:creationId xmlns:a16="http://schemas.microsoft.com/office/drawing/2014/main" id="{F8FAD01F-4F17-27DC-280F-69BD0B3E83DC}"/>
              </a:ext>
            </a:extLst>
          </p:cNvPr>
          <p:cNvSpPr txBox="1"/>
          <p:nvPr/>
        </p:nvSpPr>
        <p:spPr>
          <a:xfrm>
            <a:off x="8764219" y="5925910"/>
            <a:ext cx="1254189" cy="445172"/>
          </a:xfrm>
          <a:prstGeom prst="rect">
            <a:avLst/>
          </a:prstGeom>
          <a:noFill/>
        </p:spPr>
        <p:txBody>
          <a:bodyPr wrap="square">
            <a:spAutoFit/>
          </a:bodyPr>
          <a:lstStyle/>
          <a:p>
            <a:pPr algn="ctr" defTabSz="912114">
              <a:defRPr/>
            </a:pPr>
            <a:r>
              <a:rPr lang="en-US" sz="1197" b="1">
                <a:solidFill>
                  <a:srgbClr val="1F1A62"/>
                </a:solidFill>
                <a:latin typeface="Helvetica" panose="020B0403020202020204" pitchFamily="34" charset="0"/>
              </a:rPr>
              <a:t>Webflow</a:t>
            </a:r>
          </a:p>
          <a:p>
            <a:pPr algn="ctr" defTabSz="912114">
              <a:defRPr/>
            </a:pPr>
            <a:r>
              <a:rPr lang="en-US" sz="1047">
                <a:solidFill>
                  <a:srgbClr val="1F1A62"/>
                </a:solidFill>
                <a:latin typeface="Helvetica" panose="020B0403020202020204" pitchFamily="34" charset="0"/>
              </a:rPr>
              <a:t>(Software)</a:t>
            </a:r>
            <a:endParaRPr lang="en-US" sz="1197" b="1">
              <a:solidFill>
                <a:srgbClr val="1F1A62"/>
              </a:solidFill>
              <a:latin typeface="Helvetica" panose="020B0403020202020204" pitchFamily="34" charset="0"/>
            </a:endParaRPr>
          </a:p>
        </p:txBody>
      </p:sp>
      <p:pic>
        <p:nvPicPr>
          <p:cNvPr id="52" name="Picture 38" descr="ServiceNow Logo and symbol, meaning, history, PNG">
            <a:extLst>
              <a:ext uri="{FF2B5EF4-FFF2-40B4-BE49-F238E27FC236}">
                <a16:creationId xmlns:a16="http://schemas.microsoft.com/office/drawing/2014/main" id="{7516A6AC-39FD-0A15-7B26-F15D71434DA2}"/>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t="38203" b="35227"/>
          <a:stretch/>
        </p:blipFill>
        <p:spPr bwMode="auto">
          <a:xfrm>
            <a:off x="375412" y="5514741"/>
            <a:ext cx="1674488" cy="2798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0" descr="Modern Project &amp; Work Management Platform | Smartsheet">
            <a:extLst>
              <a:ext uri="{FF2B5EF4-FFF2-40B4-BE49-F238E27FC236}">
                <a16:creationId xmlns:a16="http://schemas.microsoft.com/office/drawing/2014/main" id="{DED39DFD-B27C-5BB5-60D8-1880FE8CCEC3}"/>
              </a:ext>
            </a:extLst>
          </p:cNvPr>
          <p:cNvPicPr>
            <a:picLocks noChangeAspect="1" noChangeArrowheads="1"/>
          </p:cNvPicPr>
          <p:nvPr/>
        </p:nvPicPr>
        <p:blipFill rotWithShape="1">
          <a:blip r:embed="rId21" cstate="hqprint">
            <a:extLst>
              <a:ext uri="{28A0092B-C50C-407E-A947-70E740481C1C}">
                <a14:useLocalDpi xmlns:a14="http://schemas.microsoft.com/office/drawing/2010/main"/>
              </a:ext>
            </a:extLst>
          </a:blip>
          <a:srcRect l="6191" t="20431" r="5555" b="15906"/>
          <a:stretch/>
        </p:blipFill>
        <p:spPr bwMode="auto">
          <a:xfrm>
            <a:off x="2305303" y="5392490"/>
            <a:ext cx="958406" cy="69136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Ten-X Commercial Real Estate">
            <a:extLst>
              <a:ext uri="{FF2B5EF4-FFF2-40B4-BE49-F238E27FC236}">
                <a16:creationId xmlns:a16="http://schemas.microsoft.com/office/drawing/2014/main" id="{EB5EA1A1-7C09-FA15-6D58-CA38CB6CC64E}"/>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3708234" y="5369639"/>
            <a:ext cx="1718430" cy="51678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a:extLst>
              <a:ext uri="{FF2B5EF4-FFF2-40B4-BE49-F238E27FC236}">
                <a16:creationId xmlns:a16="http://schemas.microsoft.com/office/drawing/2014/main" id="{0F9DD029-EF4B-FDCA-F06C-BB2987AF4455}"/>
              </a:ext>
            </a:extLst>
          </p:cNvPr>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5630911" y="5411738"/>
            <a:ext cx="1316990" cy="39509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PNG vs JPG: which format is better for your website?">
            <a:extLst>
              <a:ext uri="{FF2B5EF4-FFF2-40B4-BE49-F238E27FC236}">
                <a16:creationId xmlns:a16="http://schemas.microsoft.com/office/drawing/2014/main" id="{3F11BE37-C8E5-8D89-33DE-0F6371858B80}"/>
              </a:ext>
            </a:extLst>
          </p:cNvPr>
          <p:cNvPicPr>
            <a:picLocks noChangeAspect="1" noChangeArrowheads="1"/>
          </p:cNvPicPr>
          <p:nvPr/>
        </p:nvPicPr>
        <p:blipFill>
          <a:blip r:embed="rId24" cstate="hqprint">
            <a:extLst>
              <a:ext uri="{28A0092B-C50C-407E-A947-70E740481C1C}">
                <a14:useLocalDpi xmlns:a14="http://schemas.microsoft.com/office/drawing/2010/main"/>
              </a:ext>
            </a:extLst>
          </a:blip>
          <a:srcRect/>
          <a:stretch>
            <a:fillRect/>
          </a:stretch>
        </p:blipFill>
        <p:spPr bwMode="auto">
          <a:xfrm>
            <a:off x="8826548" y="5548099"/>
            <a:ext cx="1443880" cy="36409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Upwork | The World's Work Marketplace">
            <a:extLst>
              <a:ext uri="{FF2B5EF4-FFF2-40B4-BE49-F238E27FC236}">
                <a16:creationId xmlns:a16="http://schemas.microsoft.com/office/drawing/2014/main" id="{6E1AF336-74BA-024D-4445-97E2D4A5DB62}"/>
              </a:ext>
            </a:extLst>
          </p:cNvPr>
          <p:cNvPicPr>
            <a:picLocks noChangeAspect="1" noChangeArrowheads="1"/>
          </p:cNvPicPr>
          <p:nvPr/>
        </p:nvPicPr>
        <p:blipFill>
          <a:blip r:embed="rId25" cstate="hqprint">
            <a:extLst>
              <a:ext uri="{28A0092B-C50C-407E-A947-70E740481C1C}">
                <a14:useLocalDpi xmlns:a14="http://schemas.microsoft.com/office/drawing/2010/main"/>
              </a:ext>
            </a:extLst>
          </a:blip>
          <a:srcRect/>
          <a:stretch>
            <a:fillRect/>
          </a:stretch>
        </p:blipFill>
        <p:spPr bwMode="auto">
          <a:xfrm>
            <a:off x="7171785" y="5536581"/>
            <a:ext cx="1535421" cy="41404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areful with your branding - Refinery Lab">
            <a:extLst>
              <a:ext uri="{FF2B5EF4-FFF2-40B4-BE49-F238E27FC236}">
                <a16:creationId xmlns:a16="http://schemas.microsoft.com/office/drawing/2014/main" id="{955EF7E1-9AD2-5D90-7030-4B9E09549D4E}"/>
              </a:ext>
            </a:extLst>
          </p:cNvPr>
          <p:cNvPicPr>
            <a:picLocks noChangeAspect="1" noChangeArrowheads="1"/>
          </p:cNvPicPr>
          <p:nvPr/>
        </p:nvPicPr>
        <p:blipFill>
          <a:blip r:embed="rId26" cstate="hqprint">
            <a:extLst>
              <a:ext uri="{28A0092B-C50C-407E-A947-70E740481C1C}">
                <a14:useLocalDpi xmlns:a14="http://schemas.microsoft.com/office/drawing/2010/main"/>
              </a:ext>
            </a:extLst>
          </a:blip>
          <a:srcRect/>
          <a:stretch>
            <a:fillRect/>
          </a:stretch>
        </p:blipFill>
        <p:spPr bwMode="auto">
          <a:xfrm>
            <a:off x="10455538" y="5452257"/>
            <a:ext cx="1492609" cy="486590"/>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78ED2097-56F9-F0E3-9AB5-8C7E70014459}"/>
              </a:ext>
            </a:extLst>
          </p:cNvPr>
          <p:cNvSpPr/>
          <p:nvPr/>
        </p:nvSpPr>
        <p:spPr>
          <a:xfrm>
            <a:off x="67003" y="359435"/>
            <a:ext cx="12089371" cy="890344"/>
          </a:xfrm>
          <a:prstGeom prst="rect">
            <a:avLst/>
          </a:prstGeom>
        </p:spPr>
        <p:txBody>
          <a:bodyPr wrap="square">
            <a:spAutoFit/>
          </a:bodyPr>
          <a:lstStyle/>
          <a:p>
            <a:pPr defTabSz="912114">
              <a:defRPr/>
            </a:pPr>
            <a:r>
              <a:rPr lang="en-US" sz="2594" b="1" dirty="0">
                <a:solidFill>
                  <a:srgbClr val="1B1464"/>
                </a:solidFill>
                <a:latin typeface="Helvetica" pitchFamily="2" charset="0"/>
              </a:rPr>
              <a:t>To understand how SMBs are using TV to attract new customers, we examined </a:t>
            </a:r>
            <a:r>
              <a:rPr lang="en-US" sz="2594" b="1" dirty="0">
                <a:solidFill>
                  <a:srgbClr val="ED3C8D"/>
                </a:solidFill>
                <a:latin typeface="Helvetica" pitchFamily="2" charset="0"/>
              </a:rPr>
              <a:t>25 B2B advertisers </a:t>
            </a:r>
            <a:r>
              <a:rPr lang="en-US" sz="2594" b="1" dirty="0">
                <a:solidFill>
                  <a:srgbClr val="1B1464"/>
                </a:solidFill>
                <a:latin typeface="Helvetica" pitchFamily="2" charset="0"/>
              </a:rPr>
              <a:t>that recently launched their first TV campaign</a:t>
            </a:r>
          </a:p>
        </p:txBody>
      </p:sp>
      <p:pic>
        <p:nvPicPr>
          <p:cNvPr id="6" name="Picture 5">
            <a:extLst>
              <a:ext uri="{FF2B5EF4-FFF2-40B4-BE49-F238E27FC236}">
                <a16:creationId xmlns:a16="http://schemas.microsoft.com/office/drawing/2014/main" id="{38B56E18-BC71-636A-0764-A884F01FB43E}"/>
              </a:ext>
            </a:extLst>
          </p:cNvPr>
          <p:cNvPicPr>
            <a:picLocks noChangeAspect="1"/>
          </p:cNvPicPr>
          <p:nvPr/>
        </p:nvPicPr>
        <p:blipFill rotWithShape="1">
          <a:blip r:embed="rId27"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11" name="Slide Number Placeholder 5">
            <a:extLst>
              <a:ext uri="{FF2B5EF4-FFF2-40B4-BE49-F238E27FC236}">
                <a16:creationId xmlns:a16="http://schemas.microsoft.com/office/drawing/2014/main" id="{62202066-F860-6029-2DD3-E6CCEC348466}"/>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20B38067-9ADC-4F46-D68B-8D7EC7D83334}"/>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79238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4328534" y="1677787"/>
            <a:ext cx="7833304" cy="516018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DBB637BA-3C4A-DC55-6135-5D7FCDC96021}"/>
              </a:ext>
            </a:extLst>
          </p:cNvPr>
          <p:cNvSpPr/>
          <p:nvPr/>
        </p:nvSpPr>
        <p:spPr>
          <a:xfrm>
            <a:off x="9776546" y="3026421"/>
            <a:ext cx="2255067" cy="2076554"/>
          </a:xfrm>
          <a:prstGeom prst="roundRect">
            <a:avLst/>
          </a:prstGeom>
          <a:solidFill>
            <a:srgbClr val="4EBEA4"/>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Calibri" panose="020F0502020204030204"/>
            </a:endParaRPr>
          </a:p>
        </p:txBody>
      </p:sp>
      <p:sp>
        <p:nvSpPr>
          <p:cNvPr id="19" name="Rectangle: Rounded Corners 18">
            <a:extLst>
              <a:ext uri="{FF2B5EF4-FFF2-40B4-BE49-F238E27FC236}">
                <a16:creationId xmlns:a16="http://schemas.microsoft.com/office/drawing/2014/main" id="{A703CCC4-EDF4-DFF3-4BA0-13605398515C}"/>
              </a:ext>
            </a:extLst>
          </p:cNvPr>
          <p:cNvSpPr/>
          <p:nvPr/>
        </p:nvSpPr>
        <p:spPr>
          <a:xfrm>
            <a:off x="7184263" y="3026421"/>
            <a:ext cx="2255067" cy="2076554"/>
          </a:xfrm>
          <a:prstGeom prst="roundRect">
            <a:avLst/>
          </a:prstGeom>
          <a:solidFill>
            <a:srgbClr val="00BFF2"/>
          </a:solidFill>
          <a:ln w="38100">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Calibri" panose="020F0502020204030204"/>
            </a:endParaRPr>
          </a:p>
        </p:txBody>
      </p:sp>
      <p:sp>
        <p:nvSpPr>
          <p:cNvPr id="17" name="TextBox 16">
            <a:extLst>
              <a:ext uri="{FF2B5EF4-FFF2-40B4-BE49-F238E27FC236}">
                <a16:creationId xmlns:a16="http://schemas.microsoft.com/office/drawing/2014/main" id="{3E93032A-0166-4D26-9FDD-5297FCCFD6B1}"/>
              </a:ext>
            </a:extLst>
          </p:cNvPr>
          <p:cNvSpPr txBox="1"/>
          <p:nvPr/>
        </p:nvSpPr>
        <p:spPr>
          <a:xfrm>
            <a:off x="4336325" y="6071617"/>
            <a:ext cx="7695288" cy="460523"/>
          </a:xfrm>
          <a:prstGeom prst="rect">
            <a:avLst/>
          </a:prstGeom>
          <a:noFill/>
        </p:spPr>
        <p:txBody>
          <a:bodyPr wrap="square" rtlCol="0">
            <a:spAutoFit/>
          </a:bodyPr>
          <a:lstStyle/>
          <a:p>
            <a:pPr defTabSz="912114">
              <a:defRPr/>
            </a:pPr>
            <a:r>
              <a:rPr lang="en-US" sz="798">
                <a:solidFill>
                  <a:srgbClr val="1B1464"/>
                </a:solidFill>
                <a:latin typeface="Helvetica" panose="020B0604020202020204" pitchFamily="34" charset="0"/>
                <a:cs typeface="Helvetica" panose="020B0604020202020204" pitchFamily="34" charset="0"/>
              </a:rPr>
              <a:t>Source: VAB analysis of Nielsen AdIntel, 04/01/18-04/30/22, National TV includes cable TV, broadcast TV, Spanish language cable TV and Spanish language broadcast TV across 25 brands included in analysis. *Number of Genres includes sub-genres, e.g. ‘Sports Event: NFL Football / Regular Season.’ The total count for the 25 brands reflects an unduplicated count across national TV networks, genres and programs.</a:t>
            </a:r>
          </a:p>
        </p:txBody>
      </p:sp>
      <p:sp>
        <p:nvSpPr>
          <p:cNvPr id="34" name="Text Placeholder 2">
            <a:extLst>
              <a:ext uri="{FF2B5EF4-FFF2-40B4-BE49-F238E27FC236}">
                <a16:creationId xmlns:a16="http://schemas.microsoft.com/office/drawing/2014/main" id="{643482FC-6F46-75F7-6F4D-E6178E07B10D}"/>
              </a:ext>
            </a:extLst>
          </p:cNvPr>
          <p:cNvSpPr txBox="1">
            <a:spLocks/>
          </p:cNvSpPr>
          <p:nvPr/>
        </p:nvSpPr>
        <p:spPr>
          <a:xfrm>
            <a:off x="4357791" y="1953681"/>
            <a:ext cx="7819550" cy="527428"/>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indent="0" algn="ctr" defTabSz="1163207">
              <a:buNone/>
              <a:defRPr/>
            </a:pPr>
            <a:r>
              <a:rPr lang="en-US" sz="1596" b="1" dirty="0">
                <a:solidFill>
                  <a:srgbClr val="1B1464"/>
                </a:solidFill>
                <a:latin typeface="Helvetica" panose="020B0403020202020204" pitchFamily="34" charset="0"/>
              </a:rPr>
              <a:t>25 B2B Brand Average: </a:t>
            </a:r>
            <a:r>
              <a:rPr lang="en-US" sz="1596" b="1" u="sng" dirty="0">
                <a:solidFill>
                  <a:srgbClr val="1B1464"/>
                </a:solidFill>
                <a:latin typeface="Helvetica" panose="020B0403020202020204" pitchFamily="34" charset="0"/>
              </a:rPr>
              <a:t>Nat’l TV Programs, Genres and Networks</a:t>
            </a:r>
            <a:br>
              <a:rPr lang="en-US" sz="1596" b="1" u="sng" dirty="0">
                <a:solidFill>
                  <a:srgbClr val="1B1464"/>
                </a:solidFill>
                <a:latin typeface="Helvetica" panose="020B0403020202020204" pitchFamily="34" charset="0"/>
              </a:rPr>
            </a:br>
            <a:r>
              <a:rPr lang="en-US" sz="1397" dirty="0">
                <a:solidFill>
                  <a:srgbClr val="1B1464"/>
                </a:solidFill>
                <a:latin typeface="Helvetica" panose="020B0403020202020204" pitchFamily="34" charset="0"/>
              </a:rPr>
              <a:t>Based Over a Four-Year Time Period: Apr ‘18 – Apr ‘22</a:t>
            </a:r>
          </a:p>
        </p:txBody>
      </p:sp>
      <p:sp>
        <p:nvSpPr>
          <p:cNvPr id="4" name="TextBox 3">
            <a:extLst>
              <a:ext uri="{FF2B5EF4-FFF2-40B4-BE49-F238E27FC236}">
                <a16:creationId xmlns:a16="http://schemas.microsoft.com/office/drawing/2014/main" id="{66F993CF-C7B6-CC6D-28BE-50960A957938}"/>
              </a:ext>
            </a:extLst>
          </p:cNvPr>
          <p:cNvSpPr txBox="1"/>
          <p:nvPr/>
        </p:nvSpPr>
        <p:spPr>
          <a:xfrm>
            <a:off x="9840055" y="4257881"/>
            <a:ext cx="2128051" cy="706135"/>
          </a:xfrm>
          <a:prstGeom prst="rect">
            <a:avLst/>
          </a:prstGeom>
          <a:noFill/>
        </p:spPr>
        <p:txBody>
          <a:bodyPr wrap="square" rtlCol="0">
            <a:spAutoFit/>
          </a:bodyPr>
          <a:lstStyle/>
          <a:p>
            <a:pPr algn="ctr" defTabSz="912114">
              <a:defRPr/>
            </a:pPr>
            <a:r>
              <a:rPr lang="en-US" sz="1995">
                <a:solidFill>
                  <a:prstClr val="white"/>
                </a:solidFill>
                <a:latin typeface="Helvetica" panose="020B0403020202020204" pitchFamily="34" charset="0"/>
              </a:rPr>
              <a:t>Avg # </a:t>
            </a:r>
          </a:p>
          <a:p>
            <a:pPr algn="ctr" defTabSz="912114">
              <a:defRPr/>
            </a:pPr>
            <a:r>
              <a:rPr lang="en-US" sz="1995" b="1">
                <a:solidFill>
                  <a:prstClr val="white"/>
                </a:solidFill>
                <a:latin typeface="Helvetica" panose="020B0403020202020204" pitchFamily="34" charset="0"/>
              </a:rPr>
              <a:t>of Programs</a:t>
            </a:r>
          </a:p>
        </p:txBody>
      </p:sp>
      <p:sp>
        <p:nvSpPr>
          <p:cNvPr id="9" name="TextBox 8">
            <a:extLst>
              <a:ext uri="{FF2B5EF4-FFF2-40B4-BE49-F238E27FC236}">
                <a16:creationId xmlns:a16="http://schemas.microsoft.com/office/drawing/2014/main" id="{BDA0C932-B1A7-CE33-D7AD-3A564450F499}"/>
              </a:ext>
            </a:extLst>
          </p:cNvPr>
          <p:cNvSpPr txBox="1"/>
          <p:nvPr/>
        </p:nvSpPr>
        <p:spPr>
          <a:xfrm>
            <a:off x="10017346" y="3175679"/>
            <a:ext cx="1773466" cy="1013150"/>
          </a:xfrm>
          <a:prstGeom prst="rect">
            <a:avLst/>
          </a:prstGeom>
          <a:noFill/>
        </p:spPr>
        <p:txBody>
          <a:bodyPr wrap="square" rtlCol="0">
            <a:spAutoFit/>
          </a:bodyPr>
          <a:lstStyle/>
          <a:p>
            <a:pPr algn="ctr" defTabSz="912114">
              <a:defRPr/>
            </a:pPr>
            <a:r>
              <a:rPr lang="en-US" sz="5985" b="1">
                <a:solidFill>
                  <a:prstClr val="white"/>
                </a:solidFill>
                <a:latin typeface="Helvetica" panose="020B0403020202020204" pitchFamily="34" charset="0"/>
              </a:rPr>
              <a:t>464</a:t>
            </a:r>
          </a:p>
        </p:txBody>
      </p:sp>
      <p:sp>
        <p:nvSpPr>
          <p:cNvPr id="10" name="TextBox 9">
            <a:extLst>
              <a:ext uri="{FF2B5EF4-FFF2-40B4-BE49-F238E27FC236}">
                <a16:creationId xmlns:a16="http://schemas.microsoft.com/office/drawing/2014/main" id="{DAF82C18-0D6E-0C06-DB42-5871F0A21FC8}"/>
              </a:ext>
            </a:extLst>
          </p:cNvPr>
          <p:cNvSpPr txBox="1"/>
          <p:nvPr/>
        </p:nvSpPr>
        <p:spPr>
          <a:xfrm>
            <a:off x="7247772" y="4251454"/>
            <a:ext cx="2128051" cy="706135"/>
          </a:xfrm>
          <a:prstGeom prst="rect">
            <a:avLst/>
          </a:prstGeom>
          <a:noFill/>
        </p:spPr>
        <p:txBody>
          <a:bodyPr wrap="square" rtlCol="0">
            <a:spAutoFit/>
          </a:bodyPr>
          <a:lstStyle/>
          <a:p>
            <a:pPr algn="ctr" defTabSz="912114">
              <a:defRPr/>
            </a:pPr>
            <a:r>
              <a:rPr lang="en-US" sz="1995">
                <a:solidFill>
                  <a:prstClr val="white"/>
                </a:solidFill>
                <a:latin typeface="Helvetica" panose="020B0403020202020204" pitchFamily="34" charset="0"/>
              </a:rPr>
              <a:t>Avg # </a:t>
            </a:r>
          </a:p>
          <a:p>
            <a:pPr algn="ctr" defTabSz="912114">
              <a:defRPr/>
            </a:pPr>
            <a:r>
              <a:rPr lang="en-US" sz="1995" b="1">
                <a:solidFill>
                  <a:prstClr val="white"/>
                </a:solidFill>
                <a:latin typeface="Helvetica" panose="020B0403020202020204" pitchFamily="34" charset="0"/>
              </a:rPr>
              <a:t>of Genres</a:t>
            </a:r>
            <a:r>
              <a:rPr lang="en-US" sz="1995">
                <a:solidFill>
                  <a:prstClr val="white"/>
                </a:solidFill>
                <a:latin typeface="Helvetica" panose="020B0403020202020204" pitchFamily="34" charset="0"/>
              </a:rPr>
              <a:t>*</a:t>
            </a:r>
          </a:p>
        </p:txBody>
      </p:sp>
      <p:sp>
        <p:nvSpPr>
          <p:cNvPr id="13" name="TextBox 12">
            <a:extLst>
              <a:ext uri="{FF2B5EF4-FFF2-40B4-BE49-F238E27FC236}">
                <a16:creationId xmlns:a16="http://schemas.microsoft.com/office/drawing/2014/main" id="{12A42729-C4E2-F481-C824-B88F59D84BEE}"/>
              </a:ext>
            </a:extLst>
          </p:cNvPr>
          <p:cNvSpPr txBox="1"/>
          <p:nvPr/>
        </p:nvSpPr>
        <p:spPr>
          <a:xfrm>
            <a:off x="7480146" y="3175679"/>
            <a:ext cx="1663301" cy="1013150"/>
          </a:xfrm>
          <a:prstGeom prst="rect">
            <a:avLst/>
          </a:prstGeom>
          <a:noFill/>
        </p:spPr>
        <p:txBody>
          <a:bodyPr wrap="square" rtlCol="0">
            <a:spAutoFit/>
          </a:bodyPr>
          <a:lstStyle/>
          <a:p>
            <a:pPr algn="ctr" defTabSz="912114">
              <a:defRPr/>
            </a:pPr>
            <a:r>
              <a:rPr lang="en-US" sz="5985" b="1">
                <a:solidFill>
                  <a:prstClr val="white"/>
                </a:solidFill>
                <a:latin typeface="Helvetica" panose="020B0403020202020204" pitchFamily="34" charset="0"/>
              </a:rPr>
              <a:t>28</a:t>
            </a:r>
          </a:p>
        </p:txBody>
      </p:sp>
      <p:sp>
        <p:nvSpPr>
          <p:cNvPr id="20" name="Rectangle: Rounded Corners 19">
            <a:extLst>
              <a:ext uri="{FF2B5EF4-FFF2-40B4-BE49-F238E27FC236}">
                <a16:creationId xmlns:a16="http://schemas.microsoft.com/office/drawing/2014/main" id="{1042CD14-2CAD-6366-5DF8-D611E8FF454E}"/>
              </a:ext>
            </a:extLst>
          </p:cNvPr>
          <p:cNvSpPr/>
          <p:nvPr/>
        </p:nvSpPr>
        <p:spPr>
          <a:xfrm>
            <a:off x="4552334" y="3021510"/>
            <a:ext cx="2255067" cy="2076554"/>
          </a:xfrm>
          <a:prstGeom prst="round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srgbClr val="ED3C8D"/>
              </a:solidFill>
              <a:latin typeface="Calibri" panose="020F0502020204030204"/>
            </a:endParaRPr>
          </a:p>
        </p:txBody>
      </p:sp>
      <p:sp>
        <p:nvSpPr>
          <p:cNvPr id="14" name="TextBox 13">
            <a:extLst>
              <a:ext uri="{FF2B5EF4-FFF2-40B4-BE49-F238E27FC236}">
                <a16:creationId xmlns:a16="http://schemas.microsoft.com/office/drawing/2014/main" id="{B3DC5A48-5696-A294-2C30-B753DC865B04}"/>
              </a:ext>
            </a:extLst>
          </p:cNvPr>
          <p:cNvSpPr txBox="1"/>
          <p:nvPr/>
        </p:nvSpPr>
        <p:spPr>
          <a:xfrm>
            <a:off x="4615843" y="4191968"/>
            <a:ext cx="2128051" cy="706135"/>
          </a:xfrm>
          <a:prstGeom prst="rect">
            <a:avLst/>
          </a:prstGeom>
          <a:noFill/>
        </p:spPr>
        <p:txBody>
          <a:bodyPr wrap="square" rtlCol="0">
            <a:spAutoFit/>
          </a:bodyPr>
          <a:lstStyle/>
          <a:p>
            <a:pPr algn="ctr" defTabSz="912114">
              <a:defRPr/>
            </a:pPr>
            <a:r>
              <a:rPr lang="en-US" sz="1995">
                <a:solidFill>
                  <a:prstClr val="white"/>
                </a:solidFill>
                <a:latin typeface="Helvetica" panose="020B0403020202020204" pitchFamily="34" charset="0"/>
              </a:rPr>
              <a:t>Avg # </a:t>
            </a:r>
            <a:br>
              <a:rPr lang="en-US" sz="1995">
                <a:solidFill>
                  <a:prstClr val="white"/>
                </a:solidFill>
                <a:latin typeface="Helvetica" panose="020B0403020202020204" pitchFamily="34" charset="0"/>
              </a:rPr>
            </a:br>
            <a:r>
              <a:rPr lang="en-US" sz="1995" b="1">
                <a:solidFill>
                  <a:prstClr val="white"/>
                </a:solidFill>
                <a:latin typeface="Helvetica" panose="020B0403020202020204" pitchFamily="34" charset="0"/>
              </a:rPr>
              <a:t>of TV Networks</a:t>
            </a:r>
            <a:endParaRPr lang="en-US" sz="1995">
              <a:solidFill>
                <a:prstClr val="white"/>
              </a:solidFill>
              <a:latin typeface="Helvetica" panose="020B0403020202020204" pitchFamily="34" charset="0"/>
            </a:endParaRPr>
          </a:p>
        </p:txBody>
      </p:sp>
      <p:sp>
        <p:nvSpPr>
          <p:cNvPr id="16" name="TextBox 15">
            <a:extLst>
              <a:ext uri="{FF2B5EF4-FFF2-40B4-BE49-F238E27FC236}">
                <a16:creationId xmlns:a16="http://schemas.microsoft.com/office/drawing/2014/main" id="{361F61E2-59B2-4D0B-F6D0-E8EE8E61C811}"/>
              </a:ext>
            </a:extLst>
          </p:cNvPr>
          <p:cNvSpPr txBox="1"/>
          <p:nvPr/>
        </p:nvSpPr>
        <p:spPr>
          <a:xfrm>
            <a:off x="4848217" y="3116192"/>
            <a:ext cx="1663301" cy="1013150"/>
          </a:xfrm>
          <a:prstGeom prst="rect">
            <a:avLst/>
          </a:prstGeom>
          <a:noFill/>
        </p:spPr>
        <p:txBody>
          <a:bodyPr wrap="square" rtlCol="0">
            <a:spAutoFit/>
          </a:bodyPr>
          <a:lstStyle/>
          <a:p>
            <a:pPr algn="ctr" defTabSz="912114">
              <a:defRPr/>
            </a:pPr>
            <a:r>
              <a:rPr lang="en-US" sz="5985" b="1">
                <a:solidFill>
                  <a:prstClr val="white"/>
                </a:solidFill>
                <a:latin typeface="Helvetica" panose="020B0403020202020204" pitchFamily="34" charset="0"/>
              </a:rPr>
              <a:t>21</a:t>
            </a:r>
          </a:p>
        </p:txBody>
      </p:sp>
      <p:sp>
        <p:nvSpPr>
          <p:cNvPr id="21" name="Rectangle 20">
            <a:extLst>
              <a:ext uri="{FF2B5EF4-FFF2-40B4-BE49-F238E27FC236}">
                <a16:creationId xmlns:a16="http://schemas.microsoft.com/office/drawing/2014/main" id="{399040BA-060C-BFF9-2088-E78804ACED3D}"/>
              </a:ext>
            </a:extLst>
          </p:cNvPr>
          <p:cNvSpPr/>
          <p:nvPr/>
        </p:nvSpPr>
        <p:spPr>
          <a:xfrm>
            <a:off x="229791" y="1223892"/>
            <a:ext cx="11854380" cy="291939"/>
          </a:xfrm>
          <a:prstGeom prst="rect">
            <a:avLst/>
          </a:prstGeom>
        </p:spPr>
        <p:txBody>
          <a:bodyPr wrap="square">
            <a:spAutoFit/>
          </a:bodyPr>
          <a:lstStyle/>
          <a:p>
            <a:pPr marL="285036" indent="-285036" defTabSz="912114">
              <a:buBlip>
                <a:blip r:embed="rId3"/>
              </a:buBlip>
              <a:defRPr/>
            </a:pPr>
            <a:r>
              <a:rPr lang="en-US" sz="1297" dirty="0">
                <a:solidFill>
                  <a:srgbClr val="1F1A62"/>
                </a:solidFill>
                <a:latin typeface="Helvetica" pitchFamily="2" charset="0"/>
              </a:rPr>
              <a:t>Between 2018 - 2022, the 25 brands in total have advertised across </a:t>
            </a:r>
            <a:r>
              <a:rPr lang="en-US" sz="1297" dirty="0">
                <a:solidFill>
                  <a:srgbClr val="ED3C8D"/>
                </a:solidFill>
                <a:latin typeface="Helvetica" pitchFamily="2" charset="0"/>
              </a:rPr>
              <a:t>118</a:t>
            </a:r>
            <a:r>
              <a:rPr lang="en-US" sz="1297" dirty="0">
                <a:solidFill>
                  <a:srgbClr val="1F1A62"/>
                </a:solidFill>
                <a:latin typeface="Helvetica" pitchFamily="2" charset="0"/>
              </a:rPr>
              <a:t> national TV networks, </a:t>
            </a:r>
            <a:r>
              <a:rPr lang="en-US" sz="1297" dirty="0">
                <a:solidFill>
                  <a:srgbClr val="ED3C8D"/>
                </a:solidFill>
                <a:latin typeface="Helvetica" pitchFamily="2" charset="0"/>
              </a:rPr>
              <a:t>132</a:t>
            </a:r>
            <a:r>
              <a:rPr lang="en-US" sz="1297" dirty="0">
                <a:solidFill>
                  <a:srgbClr val="1F1A62"/>
                </a:solidFill>
                <a:latin typeface="Helvetica" pitchFamily="2" charset="0"/>
              </a:rPr>
              <a:t> genres and </a:t>
            </a:r>
            <a:r>
              <a:rPr lang="en-US" sz="1297" dirty="0">
                <a:solidFill>
                  <a:srgbClr val="ED3C8D"/>
                </a:solidFill>
                <a:latin typeface="Helvetica" pitchFamily="2" charset="0"/>
              </a:rPr>
              <a:t>6,843 </a:t>
            </a:r>
            <a:r>
              <a:rPr lang="en-US" sz="1297" dirty="0">
                <a:solidFill>
                  <a:srgbClr val="1B1464"/>
                </a:solidFill>
                <a:latin typeface="Helvetica" pitchFamily="2" charset="0"/>
              </a:rPr>
              <a:t>programs</a:t>
            </a:r>
          </a:p>
        </p:txBody>
      </p:sp>
      <p:pic>
        <p:nvPicPr>
          <p:cNvPr id="3" name="Picture 2" descr="Two people sitting on a couch&#10;&#10;Description automatically generated with medium confidence">
            <a:extLst>
              <a:ext uri="{FF2B5EF4-FFF2-40B4-BE49-F238E27FC236}">
                <a16:creationId xmlns:a16="http://schemas.microsoft.com/office/drawing/2014/main" id="{0AE49C11-C597-CE02-D6DA-8892BF1C82C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9513" r="24470"/>
          <a:stretch/>
        </p:blipFill>
        <p:spPr>
          <a:xfrm>
            <a:off x="-9501" y="1671750"/>
            <a:ext cx="4357790" cy="5186250"/>
          </a:xfrm>
          <a:prstGeom prst="rect">
            <a:avLst/>
          </a:prstGeom>
        </p:spPr>
      </p:pic>
      <p:sp>
        <p:nvSpPr>
          <p:cNvPr id="7" name="Rectangle 6">
            <a:extLst>
              <a:ext uri="{FF2B5EF4-FFF2-40B4-BE49-F238E27FC236}">
                <a16:creationId xmlns:a16="http://schemas.microsoft.com/office/drawing/2014/main" id="{1AE53322-41B0-279A-9D25-2BA8E7D174C8}"/>
              </a:ext>
            </a:extLst>
          </p:cNvPr>
          <p:cNvSpPr/>
          <p:nvPr/>
        </p:nvSpPr>
        <p:spPr>
          <a:xfrm>
            <a:off x="5433908" y="5465708"/>
            <a:ext cx="6006630" cy="460523"/>
          </a:xfrm>
          <a:prstGeom prst="rect">
            <a:avLst/>
          </a:prstGeom>
          <a:solidFill>
            <a:schemeClr val="bg1"/>
          </a:solidFill>
          <a:ln w="12700">
            <a:solidFill>
              <a:srgbClr val="1B1464"/>
            </a:solidFill>
          </a:ln>
        </p:spPr>
        <p:txBody>
          <a:bodyPr wrap="square">
            <a:spAutoFit/>
          </a:bodyPr>
          <a:lstStyle/>
          <a:p>
            <a:pPr algn="ctr" defTabSz="912114">
              <a:defRPr/>
            </a:pPr>
            <a:r>
              <a:rPr lang="en-US" sz="1197">
                <a:solidFill>
                  <a:srgbClr val="002060"/>
                </a:solidFill>
                <a:latin typeface="Helvetica" panose="020B0604020202020204" pitchFamily="34" charset="0"/>
                <a:ea typeface="Calibri" panose="020F0502020204030204" pitchFamily="34" charset="0"/>
                <a:cs typeface="Arial" panose="020B0604020202020204" pitchFamily="34" charset="0"/>
              </a:rPr>
              <a:t>To reach targeted stakeholders, brands are </a:t>
            </a:r>
            <a:r>
              <a:rPr lang="en-US" sz="1197">
                <a:solidFill>
                  <a:srgbClr val="1B1464"/>
                </a:solidFill>
                <a:latin typeface="Helvetica" panose="020B0604020202020204" pitchFamily="34" charset="0"/>
                <a:ea typeface="Calibri" panose="020F0502020204030204" pitchFamily="34" charset="0"/>
                <a:cs typeface="Arial" panose="020B0604020202020204" pitchFamily="34" charset="0"/>
              </a:rPr>
              <a:t>advertising across a mix of </a:t>
            </a:r>
            <a:r>
              <a:rPr lang="en-US" sz="1197">
                <a:solidFill>
                  <a:srgbClr val="ED3C8D"/>
                </a:solidFill>
                <a:latin typeface="Helvetica" panose="020B0604020202020204" pitchFamily="34" charset="0"/>
                <a:ea typeface="Calibri" panose="020F0502020204030204" pitchFamily="34" charset="0"/>
                <a:cs typeface="Arial" panose="020B0604020202020204" pitchFamily="34" charset="0"/>
              </a:rPr>
              <a:t>sports, lifestyle and entertainment networks </a:t>
            </a:r>
            <a:r>
              <a:rPr lang="en-US" sz="1197">
                <a:solidFill>
                  <a:srgbClr val="1B1464"/>
                </a:solidFill>
                <a:latin typeface="Helvetica" panose="020B0604020202020204" pitchFamily="34" charset="0"/>
                <a:ea typeface="Calibri" panose="020F0502020204030204" pitchFamily="34" charset="0"/>
                <a:cs typeface="Arial" panose="020B0604020202020204" pitchFamily="34" charset="0"/>
              </a:rPr>
              <a:t>in addition to business and news programming</a:t>
            </a:r>
            <a:endParaRPr lang="en-US" sz="1197">
              <a:solidFill>
                <a:srgbClr val="1B1464"/>
              </a:solidFill>
              <a:latin typeface="Helvetica" pitchFamily="2" charset="0"/>
            </a:endParaRPr>
          </a:p>
        </p:txBody>
      </p:sp>
      <p:pic>
        <p:nvPicPr>
          <p:cNvPr id="12" name="Picture 11">
            <a:extLst>
              <a:ext uri="{FF2B5EF4-FFF2-40B4-BE49-F238E27FC236}">
                <a16:creationId xmlns:a16="http://schemas.microsoft.com/office/drawing/2014/main" id="{49BEF672-653C-E3A5-DAD6-96F51C3DB8C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53045" y="6507893"/>
            <a:ext cx="11708793" cy="350107"/>
          </a:xfrm>
          <a:prstGeom prst="rect">
            <a:avLst/>
          </a:prstGeom>
        </p:spPr>
      </p:pic>
      <p:sp>
        <p:nvSpPr>
          <p:cNvPr id="15" name="Slide Number Placeholder 5">
            <a:extLst>
              <a:ext uri="{FF2B5EF4-FFF2-40B4-BE49-F238E27FC236}">
                <a16:creationId xmlns:a16="http://schemas.microsoft.com/office/drawing/2014/main" id="{C4565F6E-4F22-7D27-171D-66E2C7F631E8}"/>
              </a:ext>
            </a:extLst>
          </p:cNvPr>
          <p:cNvSpPr txBox="1">
            <a:spLocks/>
          </p:cNvSpPr>
          <p:nvPr/>
        </p:nvSpPr>
        <p:spPr>
          <a:xfrm>
            <a:off x="473552"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6377E6D8-260B-8CDF-6F90-1B45ADE90554}"/>
              </a:ext>
            </a:extLst>
          </p:cNvPr>
          <p:cNvSpPr/>
          <p:nvPr/>
        </p:nvSpPr>
        <p:spPr>
          <a:xfrm>
            <a:off x="453045"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3" name="Rectangle 22">
            <a:extLst>
              <a:ext uri="{FF2B5EF4-FFF2-40B4-BE49-F238E27FC236}">
                <a16:creationId xmlns:a16="http://schemas.microsoft.com/office/drawing/2014/main" id="{3F573196-BA56-B9DD-E194-E919AD279CE6}"/>
              </a:ext>
            </a:extLst>
          </p:cNvPr>
          <p:cNvSpPr/>
          <p:nvPr/>
        </p:nvSpPr>
        <p:spPr>
          <a:xfrm>
            <a:off x="233464" y="273807"/>
            <a:ext cx="11634282" cy="892552"/>
          </a:xfrm>
          <a:prstGeom prst="rect">
            <a:avLst/>
          </a:prstGeom>
        </p:spPr>
        <p:txBody>
          <a:bodyPr wrap="square">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Through audience-based TV buying, small businesses advertise across a broad mix of TV networks and programs to attract new customers</a:t>
            </a:r>
          </a:p>
        </p:txBody>
      </p:sp>
    </p:spTree>
    <p:extLst>
      <p:ext uri="{BB962C8B-B14F-4D97-AF65-F5344CB8AC3E}">
        <p14:creationId xmlns:p14="http://schemas.microsoft.com/office/powerpoint/2010/main" val="38478735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1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5.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Reed Kiely</DisplayName>
        <AccountId>39</AccountId>
        <AccountType/>
      </UserInfo>
      <UserInfo>
        <DisplayName>Benjamin Vandegrift</DisplayName>
        <AccountId>117</AccountId>
        <AccountType/>
      </UserInfo>
      <UserInfo>
        <DisplayName>Marianne Vita</DisplayName>
        <AccountId>43</AccountId>
        <AccountType/>
      </UserInfo>
      <UserInfo>
        <DisplayName>Dylan Breger</DisplayName>
        <AccountId>93</AccountId>
        <AccountType/>
      </UserInfo>
      <UserInfo>
        <DisplayName>Danielle Delauro</DisplayName>
        <AccountId>38</AccountId>
        <AccountType/>
      </UserInfo>
      <UserInfo>
        <DisplayName>Kailyn Hartmann</DisplayName>
        <AccountId>153</AccountId>
        <AccountType/>
      </UserInfo>
      <UserInfo>
        <DisplayName>Karolina Guillen</DisplayName>
        <AccountId>14</AccountId>
        <AccountType/>
      </UserInfo>
      <UserInfo>
        <DisplayName>Kaileen Cain</DisplayName>
        <AccountId>143</AccountId>
        <AccountType/>
      </UserInfo>
      <UserInfo>
        <DisplayName>Leah Montner Dixon</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003EAE-CE15-4B7F-A02F-EC01866B54D3}">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D886E4-9E0E-431B-BA0A-329A23261BF3}">
  <ds:schemaRefs>
    <ds:schemaRef ds:uri="http://schemas.microsoft.com/sharepoint/v3/contenttype/forms"/>
  </ds:schemaRefs>
</ds:datastoreItem>
</file>

<file path=customXml/itemProps3.xml><?xml version="1.0" encoding="utf-8"?>
<ds:datastoreItem xmlns:ds="http://schemas.openxmlformats.org/officeDocument/2006/customXml" ds:itemID="{2783552B-4D14-472C-8431-EAB81682856B}">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TotalTime>
  <Words>1809</Words>
  <Application>Microsoft Office PowerPoint</Application>
  <PresentationFormat>Custom</PresentationFormat>
  <Paragraphs>176</Paragraphs>
  <Slides>13</Slides>
  <Notes>4</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13</vt:i4>
      </vt:variant>
    </vt:vector>
  </HeadingPairs>
  <TitlesOfParts>
    <vt:vector size="40" baseType="lpstr">
      <vt:lpstr>Arial</vt:lpstr>
      <vt:lpstr>Calibri</vt:lpstr>
      <vt:lpstr>Calibri Light</vt:lpstr>
      <vt:lpstr>Helvetica</vt:lpstr>
      <vt:lpstr>Helvetica </vt:lpstr>
      <vt:lpstr>Helvetica Bold</vt:lpstr>
      <vt:lpstr>Helvetica Light</vt:lpstr>
      <vt:lpstr>Helvetica-Light</vt:lpstr>
      <vt:lpstr>Helvetica-Lightoblique</vt:lpstr>
      <vt:lpstr>Open Sans</vt:lpstr>
      <vt:lpstr>Trebuchet MS</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2_Office Theme</vt:lpstr>
      <vt:lpstr>Office 2013 - 2022 Theme</vt:lpstr>
      <vt:lpstr>1_Office 2013 - 2022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Leah Montner Dixon</cp:lastModifiedBy>
  <cp:revision>2</cp:revision>
  <cp:lastPrinted>2020-02-28T23:07:44Z</cp:lastPrinted>
  <dcterms:created xsi:type="dcterms:W3CDTF">2018-08-15T21:18:21Z</dcterms:created>
  <dcterms:modified xsi:type="dcterms:W3CDTF">2024-05-01T16:11:50Z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Order">
    <vt:r8>882800</vt:r8>
  </property>
  <property fmtid="{D5CDD505-2E9C-101B-9397-08002B2CF9AE}" pid="4" name="MediaServiceImageTags">
    <vt:lpwstr/>
  </property>
</Properties>
</file>