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 id="2147483661" r:id="rId5"/>
    <p:sldMasterId id="2147483691" r:id="rId6"/>
    <p:sldMasterId id="2147483756" r:id="rId7"/>
    <p:sldMasterId id="2147483761" r:id="rId8"/>
    <p:sldMasterId id="2147483764" r:id="rId9"/>
    <p:sldMasterId id="2147483768" r:id="rId10"/>
    <p:sldMasterId id="2147483771" r:id="rId11"/>
  </p:sldMasterIdLst>
  <p:notesMasterIdLst>
    <p:notesMasterId r:id="rId41"/>
  </p:notesMasterIdLst>
  <p:sldIdLst>
    <p:sldId id="2146846258" r:id="rId12"/>
    <p:sldId id="2146846263" r:id="rId13"/>
    <p:sldId id="2146846262" r:id="rId14"/>
    <p:sldId id="2146846260" r:id="rId15"/>
    <p:sldId id="2146846257" r:id="rId16"/>
    <p:sldId id="2144327349" r:id="rId17"/>
    <p:sldId id="2146846259" r:id="rId18"/>
    <p:sldId id="2248" r:id="rId19"/>
    <p:sldId id="2146846241" r:id="rId20"/>
    <p:sldId id="2146846235" r:id="rId21"/>
    <p:sldId id="2341" r:id="rId22"/>
    <p:sldId id="2320" r:id="rId23"/>
    <p:sldId id="2183" r:id="rId24"/>
    <p:sldId id="2144327294" r:id="rId25"/>
    <p:sldId id="2146845974" r:id="rId26"/>
    <p:sldId id="2144327998" r:id="rId27"/>
    <p:sldId id="2146846196" r:id="rId28"/>
    <p:sldId id="2146846243" r:id="rId29"/>
    <p:sldId id="2144327613" r:id="rId30"/>
    <p:sldId id="2146846261" r:id="rId31"/>
    <p:sldId id="2146846249" r:id="rId32"/>
    <p:sldId id="2146846245" r:id="rId33"/>
    <p:sldId id="2144328499" r:id="rId34"/>
    <p:sldId id="2146846242" r:id="rId35"/>
    <p:sldId id="2146846173" r:id="rId36"/>
    <p:sldId id="2144328003" r:id="rId37"/>
    <p:sldId id="2144328357" r:id="rId38"/>
    <p:sldId id="2144328304" r:id="rId39"/>
    <p:sldId id="2144327406"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FDB50D-4420-E77A-F65C-B24E2228750F}" name="Kaileen Cain" initials="KC" userId="S::kaileenc@thevab.com::21167d2d-fdf2-4320-ae3a-272888c89590" providerId="AD"/>
  <p188:author id="{6644001F-98D2-AF68-925B-F4D39E797894}" name="Jason Wiese" initials="J" userId="S::jasonw@thevab.com::4bff8d5b-7de6-4655-b397-69b0afc81113"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2" clrIdx="0">
    <p:extLst>
      <p:ext uri="{19B8F6BF-5375-455C-9EA6-DF929625EA0E}">
        <p15:presenceInfo xmlns:p15="http://schemas.microsoft.com/office/powerpoint/2012/main" userId="S::karolinaG@thevab.com::c1c08796-a0be-47c6-af52-5d31fd96ec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ED3C8D"/>
    <a:srgbClr val="FF6E30"/>
    <a:srgbClr val="FFE600"/>
    <a:srgbClr val="A343FF"/>
    <a:srgbClr val="66C5AD"/>
    <a:srgbClr val="00BFF2"/>
    <a:srgbClr val="201A62"/>
    <a:srgbClr val="7ED2F6"/>
    <a:srgbClr val="ACB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C2241-BD16-40CD-8E13-89A5EAFF8465}" v="5" dt="2023-09-18T13:38:47.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45" autoAdjust="0"/>
  </p:normalViewPr>
  <p:slideViewPr>
    <p:cSldViewPr snapToGrid="0">
      <p:cViewPr varScale="1">
        <p:scale>
          <a:sx n="50" d="100"/>
          <a:sy n="50" d="100"/>
        </p:scale>
        <p:origin x="19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00D72271-B7AB-49ED-BA0C-4071F618F58A}"/>
    <pc:docChg chg="undo redo custSel delSld modSld sldOrd">
      <pc:chgData name="Jason Wiese" userId="4bff8d5b-7de6-4655-b397-69b0afc81113" providerId="ADAL" clId="{00D72271-B7AB-49ED-BA0C-4071F618F58A}" dt="2023-08-03T00:31:21.214" v="3839" actId="108"/>
      <pc:docMkLst>
        <pc:docMk/>
      </pc:docMkLst>
      <pc:sldChg chg="modSp">
        <pc:chgData name="Jason Wiese" userId="4bff8d5b-7de6-4655-b397-69b0afc81113" providerId="ADAL" clId="{00D72271-B7AB-49ED-BA0C-4071F618F58A}" dt="2023-08-01T03:32:56.900" v="844" actId="1582"/>
        <pc:sldMkLst>
          <pc:docMk/>
          <pc:sldMk cId="1769952114" sldId="2183"/>
        </pc:sldMkLst>
        <pc:graphicFrameChg chg="mod">
          <ac:chgData name="Jason Wiese" userId="4bff8d5b-7de6-4655-b397-69b0afc81113" providerId="ADAL" clId="{00D72271-B7AB-49ED-BA0C-4071F618F58A}" dt="2023-08-01T03:32:56.900" v="844" actId="1582"/>
          <ac:graphicFrameMkLst>
            <pc:docMk/>
            <pc:sldMk cId="1769952114" sldId="2183"/>
            <ac:graphicFrameMk id="38" creationId="{C0C1BEA3-043C-43E4-A986-D4A365F3CF96}"/>
          </ac:graphicFrameMkLst>
        </pc:graphicFrameChg>
        <pc:graphicFrameChg chg="mod">
          <ac:chgData name="Jason Wiese" userId="4bff8d5b-7de6-4655-b397-69b0afc81113" providerId="ADAL" clId="{00D72271-B7AB-49ED-BA0C-4071F618F58A}" dt="2023-08-01T03:05:37.205" v="107" actId="1582"/>
          <ac:graphicFrameMkLst>
            <pc:docMk/>
            <pc:sldMk cId="1769952114" sldId="2183"/>
            <ac:graphicFrameMk id="39" creationId="{013209EE-FE5B-4E94-8EF1-A622CBA4A960}"/>
          </ac:graphicFrameMkLst>
        </pc:graphicFrameChg>
        <pc:graphicFrameChg chg="mod">
          <ac:chgData name="Jason Wiese" userId="4bff8d5b-7de6-4655-b397-69b0afc81113" providerId="ADAL" clId="{00D72271-B7AB-49ED-BA0C-4071F618F58A}" dt="2023-08-01T03:05:14.373" v="100" actId="1582"/>
          <ac:graphicFrameMkLst>
            <pc:docMk/>
            <pc:sldMk cId="1769952114" sldId="2183"/>
            <ac:graphicFrameMk id="42" creationId="{C7D2DAF9-C559-499E-8B26-DA6AD4C1A96B}"/>
          </ac:graphicFrameMkLst>
        </pc:graphicFrameChg>
      </pc:sldChg>
      <pc:sldChg chg="del">
        <pc:chgData name="Jason Wiese" userId="4bff8d5b-7de6-4655-b397-69b0afc81113" providerId="ADAL" clId="{00D72271-B7AB-49ED-BA0C-4071F618F58A}" dt="2023-08-01T03:02:19.294" v="80" actId="47"/>
        <pc:sldMkLst>
          <pc:docMk/>
          <pc:sldMk cId="2608763217" sldId="2312"/>
        </pc:sldMkLst>
      </pc:sldChg>
      <pc:sldChg chg="modSp mod">
        <pc:chgData name="Jason Wiese" userId="4bff8d5b-7de6-4655-b397-69b0afc81113" providerId="ADAL" clId="{00D72271-B7AB-49ED-BA0C-4071F618F58A}" dt="2023-08-01T03:32:39.870" v="842" actId="20577"/>
        <pc:sldMkLst>
          <pc:docMk/>
          <pc:sldMk cId="3886298966" sldId="2320"/>
        </pc:sldMkLst>
        <pc:spChg chg="mod">
          <ac:chgData name="Jason Wiese" userId="4bff8d5b-7de6-4655-b397-69b0afc81113" providerId="ADAL" clId="{00D72271-B7AB-49ED-BA0C-4071F618F58A}" dt="2023-08-01T03:32:39.870" v="842" actId="20577"/>
          <ac:spMkLst>
            <pc:docMk/>
            <pc:sldMk cId="3886298966" sldId="2320"/>
            <ac:spMk id="13" creationId="{6C25A132-2FB5-459E-AC5F-D3913AB0484D}"/>
          </ac:spMkLst>
        </pc:spChg>
        <pc:graphicFrameChg chg="mod">
          <ac:chgData name="Jason Wiese" userId="4bff8d5b-7de6-4655-b397-69b0afc81113" providerId="ADAL" clId="{00D72271-B7AB-49ED-BA0C-4071F618F58A}" dt="2023-08-01T03:12:06.660" v="229" actId="403"/>
          <ac:graphicFrameMkLst>
            <pc:docMk/>
            <pc:sldMk cId="3886298966" sldId="2320"/>
            <ac:graphicFrameMk id="4" creationId="{2D926F18-AE96-4679-A75F-DEB9720BA10D}"/>
          </ac:graphicFrameMkLst>
        </pc:graphicFrameChg>
      </pc:sldChg>
      <pc:sldChg chg="modSp mod">
        <pc:chgData name="Jason Wiese" userId="4bff8d5b-7de6-4655-b397-69b0afc81113" providerId="ADAL" clId="{00D72271-B7AB-49ED-BA0C-4071F618F58A}" dt="2023-08-01T03:31:55.937" v="831" actId="1035"/>
        <pc:sldMkLst>
          <pc:docMk/>
          <pc:sldMk cId="1278056487" sldId="2341"/>
        </pc:sldMkLst>
        <pc:spChg chg="mod">
          <ac:chgData name="Jason Wiese" userId="4bff8d5b-7de6-4655-b397-69b0afc81113" providerId="ADAL" clId="{00D72271-B7AB-49ED-BA0C-4071F618F58A}" dt="2023-08-01T03:31:55.937" v="831" actId="1035"/>
          <ac:spMkLst>
            <pc:docMk/>
            <pc:sldMk cId="1278056487" sldId="2341"/>
            <ac:spMk id="6" creationId="{BF88A910-6C2E-4765-A07D-F98FF3E1453F}"/>
          </ac:spMkLst>
        </pc:spChg>
      </pc:sldChg>
      <pc:sldChg chg="addSp modSp mod">
        <pc:chgData name="Jason Wiese" userId="4bff8d5b-7de6-4655-b397-69b0afc81113" providerId="ADAL" clId="{00D72271-B7AB-49ED-BA0C-4071F618F58A}" dt="2023-08-01T03:58:58.965" v="1761" actId="20577"/>
        <pc:sldMkLst>
          <pc:docMk/>
          <pc:sldMk cId="1432511006" sldId="2144327294"/>
        </pc:sldMkLst>
        <pc:spChg chg="mod">
          <ac:chgData name="Jason Wiese" userId="4bff8d5b-7de6-4655-b397-69b0afc81113" providerId="ADAL" clId="{00D72271-B7AB-49ED-BA0C-4071F618F58A}" dt="2023-08-01T03:55:10.377" v="1582" actId="1035"/>
          <ac:spMkLst>
            <pc:docMk/>
            <pc:sldMk cId="1432511006" sldId="2144327294"/>
            <ac:spMk id="2" creationId="{644C04C2-5A18-498E-8A8F-E6932D60C2CF}"/>
          </ac:spMkLst>
        </pc:spChg>
        <pc:spChg chg="add mod">
          <ac:chgData name="Jason Wiese" userId="4bff8d5b-7de6-4655-b397-69b0afc81113" providerId="ADAL" clId="{00D72271-B7AB-49ED-BA0C-4071F618F58A}" dt="2023-08-01T03:58:58.965" v="1761" actId="20577"/>
          <ac:spMkLst>
            <pc:docMk/>
            <pc:sldMk cId="1432511006" sldId="2144327294"/>
            <ac:spMk id="10" creationId="{126702FF-76A2-DDDE-BB41-7995BA5FBD76}"/>
          </ac:spMkLst>
        </pc:spChg>
      </pc:sldChg>
      <pc:sldChg chg="del">
        <pc:chgData name="Jason Wiese" userId="4bff8d5b-7de6-4655-b397-69b0afc81113" providerId="ADAL" clId="{00D72271-B7AB-49ED-BA0C-4071F618F58A}" dt="2023-08-01T03:06:27.885" v="108" actId="47"/>
        <pc:sldMkLst>
          <pc:docMk/>
          <pc:sldMk cId="2205220603" sldId="2144327609"/>
        </pc:sldMkLst>
      </pc:sldChg>
      <pc:sldChg chg="modSp mod">
        <pc:chgData name="Jason Wiese" userId="4bff8d5b-7de6-4655-b397-69b0afc81113" providerId="ADAL" clId="{00D72271-B7AB-49ED-BA0C-4071F618F58A}" dt="2023-08-01T04:03:27.357" v="1798" actId="1036"/>
        <pc:sldMkLst>
          <pc:docMk/>
          <pc:sldMk cId="1391925473" sldId="2144327613"/>
        </pc:sldMkLst>
        <pc:spChg chg="mod">
          <ac:chgData name="Jason Wiese" userId="4bff8d5b-7de6-4655-b397-69b0afc81113" providerId="ADAL" clId="{00D72271-B7AB-49ED-BA0C-4071F618F58A}" dt="2023-08-01T04:03:27.357" v="1798" actId="1036"/>
          <ac:spMkLst>
            <pc:docMk/>
            <pc:sldMk cId="1391925473" sldId="2144327613"/>
            <ac:spMk id="13" creationId="{B0B88D1C-9FA4-4554-A09B-4239AA7FE52C}"/>
          </ac:spMkLst>
        </pc:spChg>
      </pc:sldChg>
      <pc:sldChg chg="addSp delSp modSp mod">
        <pc:chgData name="Jason Wiese" userId="4bff8d5b-7de6-4655-b397-69b0afc81113" providerId="ADAL" clId="{00D72271-B7AB-49ED-BA0C-4071F618F58A}" dt="2023-08-01T04:00:56.816" v="1782" actId="6549"/>
        <pc:sldMkLst>
          <pc:docMk/>
          <pc:sldMk cId="1420978527" sldId="2144328003"/>
        </pc:sldMkLst>
        <pc:spChg chg="mod">
          <ac:chgData name="Jason Wiese" userId="4bff8d5b-7de6-4655-b397-69b0afc81113" providerId="ADAL" clId="{00D72271-B7AB-49ED-BA0C-4071F618F58A}" dt="2023-08-01T04:00:56.816" v="1782" actId="6549"/>
          <ac:spMkLst>
            <pc:docMk/>
            <pc:sldMk cId="1420978527" sldId="2144328003"/>
            <ac:spMk id="5" creationId="{75ADD3F1-EF1E-27A9-132D-9AE6DB0F0881}"/>
          </ac:spMkLst>
        </pc:spChg>
        <pc:spChg chg="add del mod">
          <ac:chgData name="Jason Wiese" userId="4bff8d5b-7de6-4655-b397-69b0afc81113" providerId="ADAL" clId="{00D72271-B7AB-49ED-BA0C-4071F618F58A}" dt="2023-08-01T03:41:31.342" v="1108" actId="478"/>
          <ac:spMkLst>
            <pc:docMk/>
            <pc:sldMk cId="1420978527" sldId="2144328003"/>
            <ac:spMk id="7" creationId="{BB32EA32-250D-6B44-B0F5-3B72E53441F4}"/>
          </ac:spMkLst>
        </pc:spChg>
      </pc:sldChg>
      <pc:sldChg chg="modSp mod addCm delCm">
        <pc:chgData name="Jason Wiese" userId="4bff8d5b-7de6-4655-b397-69b0afc81113" providerId="ADAL" clId="{00D72271-B7AB-49ED-BA0C-4071F618F58A}" dt="2023-08-02T05:15:02.993" v="2545"/>
        <pc:sldMkLst>
          <pc:docMk/>
          <pc:sldMk cId="3110856516" sldId="2144328304"/>
        </pc:sldMkLst>
        <pc:spChg chg="mod">
          <ac:chgData name="Jason Wiese" userId="4bff8d5b-7de6-4655-b397-69b0afc81113" providerId="ADAL" clId="{00D72271-B7AB-49ED-BA0C-4071F618F58A}" dt="2023-08-01T04:01:14.772" v="1783" actId="403"/>
          <ac:spMkLst>
            <pc:docMk/>
            <pc:sldMk cId="3110856516" sldId="2144328304"/>
            <ac:spMk id="29" creationId="{5ACC376E-7D3D-27FA-38EA-801E79DBEF46}"/>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00D72271-B7AB-49ED-BA0C-4071F618F58A}" dt="2023-08-02T05:15:02.993" v="2545"/>
              <pc2:cmMkLst xmlns:pc2="http://schemas.microsoft.com/office/powerpoint/2019/9/main/command">
                <pc:docMk/>
                <pc:sldMk cId="3110856516" sldId="2144328304"/>
                <pc2:cmMk id="{4B3C6B0E-9513-458E-9783-278C5BA9E5FC}"/>
              </pc2:cmMkLst>
            </pc226:cmChg>
          </p:ext>
        </pc:extLst>
      </pc:sldChg>
      <pc:sldChg chg="modSp mod">
        <pc:chgData name="Jason Wiese" userId="4bff8d5b-7de6-4655-b397-69b0afc81113" providerId="ADAL" clId="{00D72271-B7AB-49ED-BA0C-4071F618F58A}" dt="2023-08-01T03:53:26.017" v="1568" actId="20577"/>
        <pc:sldMkLst>
          <pc:docMk/>
          <pc:sldMk cId="2788677562" sldId="2144328357"/>
        </pc:sldMkLst>
        <pc:spChg chg="mod">
          <ac:chgData name="Jason Wiese" userId="4bff8d5b-7de6-4655-b397-69b0afc81113" providerId="ADAL" clId="{00D72271-B7AB-49ED-BA0C-4071F618F58A}" dt="2023-08-01T03:53:26.017" v="1568" actId="20577"/>
          <ac:spMkLst>
            <pc:docMk/>
            <pc:sldMk cId="2788677562" sldId="2144328357"/>
            <ac:spMk id="15" creationId="{FB95FAB7-B9CF-408A-A338-EDBA41131D7D}"/>
          </ac:spMkLst>
        </pc:spChg>
      </pc:sldChg>
      <pc:sldChg chg="del">
        <pc:chgData name="Jason Wiese" userId="4bff8d5b-7de6-4655-b397-69b0afc81113" providerId="ADAL" clId="{00D72271-B7AB-49ED-BA0C-4071F618F58A}" dt="2023-08-01T03:01:15.367" v="35" actId="47"/>
        <pc:sldMkLst>
          <pc:docMk/>
          <pc:sldMk cId="1305147618" sldId="2144328359"/>
        </pc:sldMkLst>
      </pc:sldChg>
      <pc:sldChg chg="addSp modSp del mod ord">
        <pc:chgData name="Jason Wiese" userId="4bff8d5b-7de6-4655-b397-69b0afc81113" providerId="ADAL" clId="{00D72271-B7AB-49ED-BA0C-4071F618F58A}" dt="2023-08-02T05:40:40.616" v="3836" actId="47"/>
        <pc:sldMkLst>
          <pc:docMk/>
          <pc:sldMk cId="2844488092" sldId="2144328372"/>
        </pc:sldMkLst>
        <pc:spChg chg="add mod">
          <ac:chgData name="Jason Wiese" userId="4bff8d5b-7de6-4655-b397-69b0afc81113" providerId="ADAL" clId="{00D72271-B7AB-49ED-BA0C-4071F618F58A}" dt="2023-08-01T04:10:18.137" v="2533" actId="403"/>
          <ac:spMkLst>
            <pc:docMk/>
            <pc:sldMk cId="2844488092" sldId="2144328372"/>
            <ac:spMk id="3" creationId="{CCD5CF83-BCF7-8E64-765D-4241CDECF459}"/>
          </ac:spMkLst>
        </pc:spChg>
        <pc:spChg chg="mod">
          <ac:chgData name="Jason Wiese" userId="4bff8d5b-7de6-4655-b397-69b0afc81113" providerId="ADAL" clId="{00D72271-B7AB-49ED-BA0C-4071F618F58A}" dt="2023-08-02T05:17:34.902" v="2805" actId="20577"/>
          <ac:spMkLst>
            <pc:docMk/>
            <pc:sldMk cId="2844488092" sldId="2144328372"/>
            <ac:spMk id="7" creationId="{4E631C90-25B3-5731-5A1B-3A9FC79B01AC}"/>
          </ac:spMkLst>
        </pc:spChg>
      </pc:sldChg>
      <pc:sldChg chg="modSp mod">
        <pc:chgData name="Jason Wiese" userId="4bff8d5b-7de6-4655-b397-69b0afc81113" providerId="ADAL" clId="{00D72271-B7AB-49ED-BA0C-4071F618F58A}" dt="2023-08-01T04:00:27.209" v="1780" actId="1036"/>
        <pc:sldMkLst>
          <pc:docMk/>
          <pc:sldMk cId="3354993513" sldId="2144328499"/>
        </pc:sldMkLst>
        <pc:spChg chg="mod">
          <ac:chgData name="Jason Wiese" userId="4bff8d5b-7de6-4655-b397-69b0afc81113" providerId="ADAL" clId="{00D72271-B7AB-49ED-BA0C-4071F618F58A}" dt="2023-08-01T04:00:27.209" v="1780" actId="1036"/>
          <ac:spMkLst>
            <pc:docMk/>
            <pc:sldMk cId="3354993513" sldId="2144328499"/>
            <ac:spMk id="11" creationId="{79E52596-59B6-1CD1-D8D7-1B5607EA6A73}"/>
          </ac:spMkLst>
        </pc:spChg>
      </pc:sldChg>
      <pc:sldChg chg="modSp mod addCm delCm">
        <pc:chgData name="Jason Wiese" userId="4bff8d5b-7de6-4655-b397-69b0afc81113" providerId="ADAL" clId="{00D72271-B7AB-49ED-BA0C-4071F618F58A}" dt="2023-08-02T05:14:54.584" v="2544"/>
        <pc:sldMkLst>
          <pc:docMk/>
          <pc:sldMk cId="3745808571" sldId="2146846173"/>
        </pc:sldMkLst>
        <pc:spChg chg="mod">
          <ac:chgData name="Jason Wiese" userId="4bff8d5b-7de6-4655-b397-69b0afc81113" providerId="ADAL" clId="{00D72271-B7AB-49ED-BA0C-4071F618F58A}" dt="2023-08-01T04:00:45.553" v="1781" actId="14100"/>
          <ac:spMkLst>
            <pc:docMk/>
            <pc:sldMk cId="3745808571" sldId="2146846173"/>
            <ac:spMk id="2" creationId="{5362A376-A719-1573-83A0-FF6FD955AAD4}"/>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00D72271-B7AB-49ED-BA0C-4071F618F58A}" dt="2023-08-02T05:14:54.584" v="2544"/>
              <pc2:cmMkLst xmlns:pc2="http://schemas.microsoft.com/office/powerpoint/2019/9/main/command">
                <pc:docMk/>
                <pc:sldMk cId="3745808571" sldId="2146846173"/>
                <pc2:cmMk id="{7FA4919A-393D-419E-8591-7D4BD13024B7}"/>
              </pc2:cmMkLst>
            </pc226:cmChg>
          </p:ext>
        </pc:extLst>
      </pc:sldChg>
      <pc:sldChg chg="modSp mod">
        <pc:chgData name="Jason Wiese" userId="4bff8d5b-7de6-4655-b397-69b0afc81113" providerId="ADAL" clId="{00D72271-B7AB-49ED-BA0C-4071F618F58A}" dt="2023-08-01T03:10:40.833" v="227" actId="6549"/>
        <pc:sldMkLst>
          <pc:docMk/>
          <pc:sldMk cId="2868210510" sldId="2146846196"/>
        </pc:sldMkLst>
        <pc:spChg chg="mod">
          <ac:chgData name="Jason Wiese" userId="4bff8d5b-7de6-4655-b397-69b0afc81113" providerId="ADAL" clId="{00D72271-B7AB-49ED-BA0C-4071F618F58A}" dt="2023-08-01T03:10:40.833" v="227" actId="6549"/>
          <ac:spMkLst>
            <pc:docMk/>
            <pc:sldMk cId="2868210510" sldId="2146846196"/>
            <ac:spMk id="2" creationId="{64C73B17-A07C-1355-A973-5F32777F88E5}"/>
          </ac:spMkLst>
        </pc:spChg>
      </pc:sldChg>
      <pc:sldChg chg="delSp modSp mod">
        <pc:chgData name="Jason Wiese" userId="4bff8d5b-7de6-4655-b397-69b0afc81113" providerId="ADAL" clId="{00D72271-B7AB-49ED-BA0C-4071F618F58A}" dt="2023-08-01T03:31:45.015" v="827" actId="20577"/>
        <pc:sldMkLst>
          <pc:docMk/>
          <pc:sldMk cId="2503452951" sldId="2146846235"/>
        </pc:sldMkLst>
        <pc:spChg chg="del">
          <ac:chgData name="Jason Wiese" userId="4bff8d5b-7de6-4655-b397-69b0afc81113" providerId="ADAL" clId="{00D72271-B7AB-49ED-BA0C-4071F618F58A}" dt="2023-08-01T03:11:49.344" v="228" actId="478"/>
          <ac:spMkLst>
            <pc:docMk/>
            <pc:sldMk cId="2503452951" sldId="2146846235"/>
            <ac:spMk id="5" creationId="{6332ECBB-5AB2-7DC7-61F6-4CE6202D0524}"/>
          </ac:spMkLst>
        </pc:spChg>
        <pc:spChg chg="mod">
          <ac:chgData name="Jason Wiese" userId="4bff8d5b-7de6-4655-b397-69b0afc81113" providerId="ADAL" clId="{00D72271-B7AB-49ED-BA0C-4071F618F58A}" dt="2023-08-01T03:31:45.015" v="827" actId="20577"/>
          <ac:spMkLst>
            <pc:docMk/>
            <pc:sldMk cId="2503452951" sldId="2146846235"/>
            <ac:spMk id="7" creationId="{16DFCD94-815D-4D95-AF47-7CC0D7437E6D}"/>
          </ac:spMkLst>
        </pc:spChg>
      </pc:sldChg>
      <pc:sldChg chg="addSp delSp modSp mod">
        <pc:chgData name="Jason Wiese" userId="4bff8d5b-7de6-4655-b397-69b0afc81113" providerId="ADAL" clId="{00D72271-B7AB-49ED-BA0C-4071F618F58A}" dt="2023-08-01T03:42:00.519" v="1112" actId="20577"/>
        <pc:sldMkLst>
          <pc:docMk/>
          <pc:sldMk cId="1786705824" sldId="2146846241"/>
        </pc:sldMkLst>
        <pc:spChg chg="del">
          <ac:chgData name="Jason Wiese" userId="4bff8d5b-7de6-4655-b397-69b0afc81113" providerId="ADAL" clId="{00D72271-B7AB-49ED-BA0C-4071F618F58A}" dt="2023-08-01T03:03:17.368" v="86" actId="478"/>
          <ac:spMkLst>
            <pc:docMk/>
            <pc:sldMk cId="1786705824" sldId="2146846241"/>
            <ac:spMk id="4" creationId="{50E1DC6C-5195-0A49-AEE8-409A11D30168}"/>
          </ac:spMkLst>
        </pc:spChg>
        <pc:spChg chg="add mod">
          <ac:chgData name="Jason Wiese" userId="4bff8d5b-7de6-4655-b397-69b0afc81113" providerId="ADAL" clId="{00D72271-B7AB-49ED-BA0C-4071F618F58A}" dt="2023-08-01T03:42:00.519" v="1112" actId="20577"/>
          <ac:spMkLst>
            <pc:docMk/>
            <pc:sldMk cId="1786705824" sldId="2146846241"/>
            <ac:spMk id="5" creationId="{556DB305-3CBC-F298-F405-160A037A0F33}"/>
          </ac:spMkLst>
        </pc:spChg>
        <pc:spChg chg="del">
          <ac:chgData name="Jason Wiese" userId="4bff8d5b-7de6-4655-b397-69b0afc81113" providerId="ADAL" clId="{00D72271-B7AB-49ED-BA0C-4071F618F58A}" dt="2023-08-01T03:29:48.579" v="805" actId="478"/>
          <ac:spMkLst>
            <pc:docMk/>
            <pc:sldMk cId="1786705824" sldId="2146846241"/>
            <ac:spMk id="12" creationId="{D3ED8F18-80E6-D449-A031-541661F2A42F}"/>
          </ac:spMkLst>
        </pc:spChg>
      </pc:sldChg>
      <pc:sldChg chg="addSp delSp modSp mod">
        <pc:chgData name="Jason Wiese" userId="4bff8d5b-7de6-4655-b397-69b0afc81113" providerId="ADAL" clId="{00D72271-B7AB-49ED-BA0C-4071F618F58A}" dt="2023-08-01T03:37:59.999" v="961" actId="1036"/>
        <pc:sldMkLst>
          <pc:docMk/>
          <pc:sldMk cId="693490624" sldId="2146846242"/>
        </pc:sldMkLst>
        <pc:spChg chg="del">
          <ac:chgData name="Jason Wiese" userId="4bff8d5b-7de6-4655-b397-69b0afc81113" providerId="ADAL" clId="{00D72271-B7AB-49ED-BA0C-4071F618F58A}" dt="2023-08-01T03:07:31.804" v="112" actId="478"/>
          <ac:spMkLst>
            <pc:docMk/>
            <pc:sldMk cId="693490624" sldId="2146846242"/>
            <ac:spMk id="2" creationId="{C017F582-0787-698B-61B7-10C21DE67236}"/>
          </ac:spMkLst>
        </pc:spChg>
        <pc:spChg chg="del">
          <ac:chgData name="Jason Wiese" userId="4bff8d5b-7de6-4655-b397-69b0afc81113" providerId="ADAL" clId="{00D72271-B7AB-49ED-BA0C-4071F618F58A}" dt="2023-08-01T03:07:27.684" v="111" actId="478"/>
          <ac:spMkLst>
            <pc:docMk/>
            <pc:sldMk cId="693490624" sldId="2146846242"/>
            <ac:spMk id="3" creationId="{2B220BD0-1181-782D-094E-1762E7E40228}"/>
          </ac:spMkLst>
        </pc:spChg>
        <pc:spChg chg="del">
          <ac:chgData name="Jason Wiese" userId="4bff8d5b-7de6-4655-b397-69b0afc81113" providerId="ADAL" clId="{00D72271-B7AB-49ED-BA0C-4071F618F58A}" dt="2023-08-01T03:07:24.750" v="110" actId="478"/>
          <ac:spMkLst>
            <pc:docMk/>
            <pc:sldMk cId="693490624" sldId="2146846242"/>
            <ac:spMk id="4" creationId="{40D12597-8066-E947-B3D1-025C29A83462}"/>
          </ac:spMkLst>
        </pc:spChg>
        <pc:spChg chg="mod">
          <ac:chgData name="Jason Wiese" userId="4bff8d5b-7de6-4655-b397-69b0afc81113" providerId="ADAL" clId="{00D72271-B7AB-49ED-BA0C-4071F618F58A}" dt="2023-08-01T03:37:59.999" v="961" actId="1036"/>
          <ac:spMkLst>
            <pc:docMk/>
            <pc:sldMk cId="693490624" sldId="2146846242"/>
            <ac:spMk id="6" creationId="{D0A2836C-7FA1-6B78-DF41-8F0205C58AF8}"/>
          </ac:spMkLst>
        </pc:spChg>
        <pc:spChg chg="del">
          <ac:chgData name="Jason Wiese" userId="4bff8d5b-7de6-4655-b397-69b0afc81113" providerId="ADAL" clId="{00D72271-B7AB-49ED-BA0C-4071F618F58A}" dt="2023-08-01T03:07:22.255" v="109" actId="478"/>
          <ac:spMkLst>
            <pc:docMk/>
            <pc:sldMk cId="693490624" sldId="2146846242"/>
            <ac:spMk id="7" creationId="{6EC777A7-16E0-EFD2-2F13-B775022E91F9}"/>
          </ac:spMkLst>
        </pc:spChg>
        <pc:spChg chg="add mod">
          <ac:chgData name="Jason Wiese" userId="4bff8d5b-7de6-4655-b397-69b0afc81113" providerId="ADAL" clId="{00D72271-B7AB-49ED-BA0C-4071F618F58A}" dt="2023-08-01T03:08:25.084" v="123" actId="1036"/>
          <ac:spMkLst>
            <pc:docMk/>
            <pc:sldMk cId="693490624" sldId="2146846242"/>
            <ac:spMk id="10" creationId="{15EC6373-2A5F-42E8-558B-16D29CF85F8A}"/>
          </ac:spMkLst>
        </pc:spChg>
        <pc:spChg chg="add mod">
          <ac:chgData name="Jason Wiese" userId="4bff8d5b-7de6-4655-b397-69b0afc81113" providerId="ADAL" clId="{00D72271-B7AB-49ED-BA0C-4071F618F58A}" dt="2023-08-01T03:08:44.086" v="127" actId="14100"/>
          <ac:spMkLst>
            <pc:docMk/>
            <pc:sldMk cId="693490624" sldId="2146846242"/>
            <ac:spMk id="13" creationId="{4652EE58-B2C8-5B6A-5945-62692BF19970}"/>
          </ac:spMkLst>
        </pc:spChg>
        <pc:graphicFrameChg chg="mod">
          <ac:chgData name="Jason Wiese" userId="4bff8d5b-7de6-4655-b397-69b0afc81113" providerId="ADAL" clId="{00D72271-B7AB-49ED-BA0C-4071F618F58A}" dt="2023-08-01T03:08:12.612" v="120" actId="1582"/>
          <ac:graphicFrameMkLst>
            <pc:docMk/>
            <pc:sldMk cId="693490624" sldId="2146846242"/>
            <ac:graphicFrameMk id="20" creationId="{1774BFAC-014B-AF8E-42EF-9E173AFD037C}"/>
          </ac:graphicFrameMkLst>
        </pc:graphicFrameChg>
      </pc:sldChg>
      <pc:sldChg chg="modSp mod">
        <pc:chgData name="Jason Wiese" userId="4bff8d5b-7de6-4655-b397-69b0afc81113" providerId="ADAL" clId="{00D72271-B7AB-49ED-BA0C-4071F618F58A}" dt="2023-08-01T04:02:57.257" v="1788" actId="313"/>
        <pc:sldMkLst>
          <pc:docMk/>
          <pc:sldMk cId="3138051144" sldId="2146846243"/>
        </pc:sldMkLst>
        <pc:spChg chg="mod">
          <ac:chgData name="Jason Wiese" userId="4bff8d5b-7de6-4655-b397-69b0afc81113" providerId="ADAL" clId="{00D72271-B7AB-49ED-BA0C-4071F618F58A}" dt="2023-08-01T03:59:26.777" v="1771" actId="20577"/>
          <ac:spMkLst>
            <pc:docMk/>
            <pc:sldMk cId="3138051144" sldId="2146846243"/>
            <ac:spMk id="13" creationId="{B0B88D1C-9FA4-4554-A09B-4239AA7FE52C}"/>
          </ac:spMkLst>
        </pc:spChg>
        <pc:spChg chg="mod">
          <ac:chgData name="Jason Wiese" userId="4bff8d5b-7de6-4655-b397-69b0afc81113" providerId="ADAL" clId="{00D72271-B7AB-49ED-BA0C-4071F618F58A}" dt="2023-08-01T04:02:57.257" v="1788" actId="313"/>
          <ac:spMkLst>
            <pc:docMk/>
            <pc:sldMk cId="3138051144" sldId="2146846243"/>
            <ac:spMk id="14" creationId="{38C715BD-4E86-4666-85BD-5ED07E2B9D14}"/>
          </ac:spMkLst>
        </pc:spChg>
      </pc:sldChg>
      <pc:sldChg chg="modSp mod">
        <pc:chgData name="Jason Wiese" userId="4bff8d5b-7de6-4655-b397-69b0afc81113" providerId="ADAL" clId="{00D72271-B7AB-49ED-BA0C-4071F618F58A}" dt="2023-08-01T04:00:08.046" v="1773" actId="207"/>
        <pc:sldMkLst>
          <pc:docMk/>
          <pc:sldMk cId="3723763098" sldId="2146846245"/>
        </pc:sldMkLst>
        <pc:spChg chg="mod">
          <ac:chgData name="Jason Wiese" userId="4bff8d5b-7de6-4655-b397-69b0afc81113" providerId="ADAL" clId="{00D72271-B7AB-49ED-BA0C-4071F618F58A}" dt="2023-08-01T04:00:08.046" v="1773" actId="207"/>
          <ac:spMkLst>
            <pc:docMk/>
            <pc:sldMk cId="3723763098" sldId="2146846245"/>
            <ac:spMk id="10" creationId="{4CCA5554-51FC-B9A9-A296-5F0D1B52E578}"/>
          </ac:spMkLst>
        </pc:spChg>
      </pc:sldChg>
      <pc:sldChg chg="addCm delCm">
        <pc:chgData name="Jason Wiese" userId="4bff8d5b-7de6-4655-b397-69b0afc81113" providerId="ADAL" clId="{00D72271-B7AB-49ED-BA0C-4071F618F58A}" dt="2023-08-02T05:14:42.175" v="2543"/>
        <pc:sldMkLst>
          <pc:docMk/>
          <pc:sldMk cId="1606262042" sldId="2146846249"/>
        </pc:sldMkLst>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00D72271-B7AB-49ED-BA0C-4071F618F58A}" dt="2023-08-02T05:14:42.175" v="2543"/>
              <pc2:cmMkLst xmlns:pc2="http://schemas.microsoft.com/office/powerpoint/2019/9/main/command">
                <pc:docMk/>
                <pc:sldMk cId="1606262042" sldId="2146846249"/>
                <pc2:cmMk id="{F2EA6437-5024-4DC7-AECC-3C8783F3E043}"/>
              </pc2:cmMkLst>
            </pc226:cmChg>
          </p:ext>
        </pc:extLst>
      </pc:sldChg>
      <pc:sldChg chg="addSp delSp modSp mod ord">
        <pc:chgData name="Jason Wiese" userId="4bff8d5b-7de6-4655-b397-69b0afc81113" providerId="ADAL" clId="{00D72271-B7AB-49ED-BA0C-4071F618F58A}" dt="2023-08-01T03:13:50.849" v="240"/>
        <pc:sldMkLst>
          <pc:docMk/>
          <pc:sldMk cId="1183614173" sldId="2146846257"/>
        </pc:sldMkLst>
        <pc:spChg chg="add mod">
          <ac:chgData name="Jason Wiese" userId="4bff8d5b-7de6-4655-b397-69b0afc81113" providerId="ADAL" clId="{00D72271-B7AB-49ED-BA0C-4071F618F58A}" dt="2023-08-01T03:13:50.849" v="240"/>
          <ac:spMkLst>
            <pc:docMk/>
            <pc:sldMk cId="1183614173" sldId="2146846257"/>
            <ac:spMk id="5" creationId="{BE4F2042-1A39-ED3D-1D29-4253ECECDCFE}"/>
          </ac:spMkLst>
        </pc:spChg>
        <pc:spChg chg="del">
          <ac:chgData name="Jason Wiese" userId="4bff8d5b-7de6-4655-b397-69b0afc81113" providerId="ADAL" clId="{00D72271-B7AB-49ED-BA0C-4071F618F58A}" dt="2023-08-01T03:13:48.349" v="239" actId="478"/>
          <ac:spMkLst>
            <pc:docMk/>
            <pc:sldMk cId="1183614173" sldId="2146846257"/>
            <ac:spMk id="13" creationId="{B0B88D1C-9FA4-4554-A09B-4239AA7FE52C}"/>
          </ac:spMkLst>
        </pc:spChg>
      </pc:sldChg>
      <pc:sldChg chg="addSp delSp modSp mod delCm modCm">
        <pc:chgData name="Jason Wiese" userId="4bff8d5b-7de6-4655-b397-69b0afc81113" providerId="ADAL" clId="{00D72271-B7AB-49ED-BA0C-4071F618F58A}" dt="2023-08-03T00:31:21.214" v="3839" actId="108"/>
        <pc:sldMkLst>
          <pc:docMk/>
          <pc:sldMk cId="2795358066" sldId="2146846258"/>
        </pc:sldMkLst>
        <pc:spChg chg="add del">
          <ac:chgData name="Jason Wiese" userId="4bff8d5b-7de6-4655-b397-69b0afc81113" providerId="ADAL" clId="{00D72271-B7AB-49ED-BA0C-4071F618F58A}" dt="2023-08-01T03:00:26.242" v="23" actId="478"/>
          <ac:spMkLst>
            <pc:docMk/>
            <pc:sldMk cId="2795358066" sldId="2146846258"/>
            <ac:spMk id="2" creationId="{F6A83368-F175-5CF1-E678-A90704988AEA}"/>
          </ac:spMkLst>
        </pc:spChg>
        <pc:spChg chg="add mod">
          <ac:chgData name="Jason Wiese" userId="4bff8d5b-7de6-4655-b397-69b0afc81113" providerId="ADAL" clId="{00D72271-B7AB-49ED-BA0C-4071F618F58A}" dt="2023-08-01T03:00:32.532" v="25" actId="20577"/>
          <ac:spMkLst>
            <pc:docMk/>
            <pc:sldMk cId="2795358066" sldId="2146846258"/>
            <ac:spMk id="3" creationId="{C20A2765-F7AC-FB31-63C4-36A24090A4A7}"/>
          </ac:spMkLst>
        </pc:spChg>
        <pc:spChg chg="mod">
          <ac:chgData name="Jason Wiese" userId="4bff8d5b-7de6-4655-b397-69b0afc81113" providerId="ADAL" clId="{00D72271-B7AB-49ED-BA0C-4071F618F58A}" dt="2023-08-03T00:31:21.214" v="3839" actId="108"/>
          <ac:spMkLst>
            <pc:docMk/>
            <pc:sldMk cId="2795358066" sldId="2146846258"/>
            <ac:spMk id="4" creationId="{9BC9D683-2F55-CC34-7CC1-001BCAD71A30}"/>
          </ac:spMkLst>
        </pc:spChg>
        <pc:extLst>
          <p:ext xmlns:p="http://schemas.openxmlformats.org/presentationml/2006/main" uri="{D6D511B9-2390-475A-947B-AFAB55BFBCF1}">
            <pc226:cmChg xmlns:pc226="http://schemas.microsoft.com/office/powerpoint/2022/06/main/command" chg="del mod">
              <pc226:chgData name="Jason Wiese" userId="4bff8d5b-7de6-4655-b397-69b0afc81113" providerId="ADAL" clId="{00D72271-B7AB-49ED-BA0C-4071F618F58A}" dt="2023-08-01T03:00:46.283" v="30"/>
              <pc2:cmMkLst xmlns:pc2="http://schemas.microsoft.com/office/powerpoint/2019/9/main/command">
                <pc:docMk/>
                <pc:sldMk cId="2795358066" sldId="2146846258"/>
                <pc2:cmMk id="{4B8CFF14-A23C-4374-B02B-FBDC2AC77F97}"/>
              </pc2:cmMkLst>
            </pc226:cmChg>
          </p:ext>
        </pc:extLst>
      </pc:sldChg>
      <pc:sldChg chg="modSp mod">
        <pc:chgData name="Jason Wiese" userId="4bff8d5b-7de6-4655-b397-69b0afc81113" providerId="ADAL" clId="{00D72271-B7AB-49ED-BA0C-4071F618F58A}" dt="2023-08-01T03:58:35.516" v="1760" actId="207"/>
        <pc:sldMkLst>
          <pc:docMk/>
          <pc:sldMk cId="15775420" sldId="2146846259"/>
        </pc:sldMkLst>
        <pc:spChg chg="mod">
          <ac:chgData name="Jason Wiese" userId="4bff8d5b-7de6-4655-b397-69b0afc81113" providerId="ADAL" clId="{00D72271-B7AB-49ED-BA0C-4071F618F58A}" dt="2023-08-01T03:27:36.330" v="774" actId="20577"/>
          <ac:spMkLst>
            <pc:docMk/>
            <pc:sldMk cId="15775420" sldId="2146846259"/>
            <ac:spMk id="3" creationId="{795D0AB4-5EDF-4DB9-B04B-3C31BAEE798E}"/>
          </ac:spMkLst>
        </pc:spChg>
        <pc:spChg chg="mod">
          <ac:chgData name="Jason Wiese" userId="4bff8d5b-7de6-4655-b397-69b0afc81113" providerId="ADAL" clId="{00D72271-B7AB-49ED-BA0C-4071F618F58A}" dt="2023-08-01T03:58:35.516" v="1760" actId="207"/>
          <ac:spMkLst>
            <pc:docMk/>
            <pc:sldMk cId="15775420" sldId="2146846259"/>
            <ac:spMk id="7" creationId="{77766151-B29D-85DE-8628-C32F213D91D7}"/>
          </ac:spMkLst>
        </pc:spChg>
        <pc:spChg chg="mod">
          <ac:chgData name="Jason Wiese" userId="4bff8d5b-7de6-4655-b397-69b0afc81113" providerId="ADAL" clId="{00D72271-B7AB-49ED-BA0C-4071F618F58A}" dt="2023-08-01T03:28:45.979" v="787" actId="403"/>
          <ac:spMkLst>
            <pc:docMk/>
            <pc:sldMk cId="15775420" sldId="2146846259"/>
            <ac:spMk id="20" creationId="{FE20EDB1-4C3F-4FFA-97E4-E865A7AD8C66}"/>
          </ac:spMkLst>
        </pc:spChg>
        <pc:spChg chg="mod">
          <ac:chgData name="Jason Wiese" userId="4bff8d5b-7de6-4655-b397-69b0afc81113" providerId="ADAL" clId="{00D72271-B7AB-49ED-BA0C-4071F618F58A}" dt="2023-08-01T03:29:13.697" v="801" actId="1035"/>
          <ac:spMkLst>
            <pc:docMk/>
            <pc:sldMk cId="15775420" sldId="2146846259"/>
            <ac:spMk id="27" creationId="{B170C0D1-797E-FE3D-E508-59C9C8EE72EB}"/>
          </ac:spMkLst>
        </pc:spChg>
        <pc:spChg chg="mod">
          <ac:chgData name="Jason Wiese" userId="4bff8d5b-7de6-4655-b397-69b0afc81113" providerId="ADAL" clId="{00D72271-B7AB-49ED-BA0C-4071F618F58A}" dt="2023-08-01T03:29:17.528" v="804" actId="1035"/>
          <ac:spMkLst>
            <pc:docMk/>
            <pc:sldMk cId="15775420" sldId="2146846259"/>
            <ac:spMk id="28" creationId="{A2CD420C-D324-C131-EDB3-A0732C432F44}"/>
          </ac:spMkLst>
        </pc:spChg>
        <pc:graphicFrameChg chg="mod">
          <ac:chgData name="Jason Wiese" userId="4bff8d5b-7de6-4655-b397-69b0afc81113" providerId="ADAL" clId="{00D72271-B7AB-49ED-BA0C-4071F618F58A}" dt="2023-08-01T03:28:45.979" v="787" actId="403"/>
          <ac:graphicFrameMkLst>
            <pc:docMk/>
            <pc:sldMk cId="15775420" sldId="2146846259"/>
            <ac:graphicFrameMk id="11" creationId="{F7F6DCCA-4606-151F-19A6-9E4E2CBA5E09}"/>
          </ac:graphicFrameMkLst>
        </pc:graphicFrameChg>
        <pc:graphicFrameChg chg="mod">
          <ac:chgData name="Jason Wiese" userId="4bff8d5b-7de6-4655-b397-69b0afc81113" providerId="ADAL" clId="{00D72271-B7AB-49ED-BA0C-4071F618F58A}" dt="2023-08-01T03:28:36.525" v="786" actId="403"/>
          <ac:graphicFrameMkLst>
            <pc:docMk/>
            <pc:sldMk cId="15775420" sldId="2146846259"/>
            <ac:graphicFrameMk id="19" creationId="{7B68EE5C-7CF4-0EA5-004D-5D3EB41790D5}"/>
          </ac:graphicFrameMkLst>
        </pc:graphicFrameChg>
      </pc:sldChg>
      <pc:sldChg chg="addSp delSp modSp mod ord">
        <pc:chgData name="Jason Wiese" userId="4bff8d5b-7de6-4655-b397-69b0afc81113" providerId="ADAL" clId="{00D72271-B7AB-49ED-BA0C-4071F618F58A}" dt="2023-08-01T03:26:43.161" v="767" actId="20577"/>
        <pc:sldMkLst>
          <pc:docMk/>
          <pc:sldMk cId="4212677931" sldId="2146846260"/>
        </pc:sldMkLst>
        <pc:spChg chg="del">
          <ac:chgData name="Jason Wiese" userId="4bff8d5b-7de6-4655-b397-69b0afc81113" providerId="ADAL" clId="{00D72271-B7AB-49ED-BA0C-4071F618F58A}" dt="2023-08-01T03:16:19.920" v="344" actId="478"/>
          <ac:spMkLst>
            <pc:docMk/>
            <pc:sldMk cId="4212677931" sldId="2146846260"/>
            <ac:spMk id="6" creationId="{1E85FFD3-4457-FD4E-2F3F-B0609DFCD2E5}"/>
          </ac:spMkLst>
        </pc:spChg>
        <pc:spChg chg="add mod">
          <ac:chgData name="Jason Wiese" userId="4bff8d5b-7de6-4655-b397-69b0afc81113" providerId="ADAL" clId="{00D72271-B7AB-49ED-BA0C-4071F618F58A}" dt="2023-08-01T03:26:43.161" v="767" actId="20577"/>
          <ac:spMkLst>
            <pc:docMk/>
            <pc:sldMk cId="4212677931" sldId="2146846260"/>
            <ac:spMk id="9" creationId="{8C1E28D7-BCB8-AA64-31C4-EFD9404322D1}"/>
          </ac:spMkLst>
        </pc:spChg>
      </pc:sldChg>
      <pc:sldChg chg="addSp delSp modSp mod">
        <pc:chgData name="Jason Wiese" userId="4bff8d5b-7de6-4655-b397-69b0afc81113" providerId="ADAL" clId="{00D72271-B7AB-49ED-BA0C-4071F618F58A}" dt="2023-08-01T03:47:14.709" v="1298" actId="20577"/>
        <pc:sldMkLst>
          <pc:docMk/>
          <pc:sldMk cId="1145417937" sldId="2146846261"/>
        </pc:sldMkLst>
        <pc:spChg chg="del">
          <ac:chgData name="Jason Wiese" userId="4bff8d5b-7de6-4655-b397-69b0afc81113" providerId="ADAL" clId="{00D72271-B7AB-49ED-BA0C-4071F618F58A}" dt="2023-08-01T03:03:23.520" v="87" actId="478"/>
          <ac:spMkLst>
            <pc:docMk/>
            <pc:sldMk cId="1145417937" sldId="2146846261"/>
            <ac:spMk id="4" creationId="{0A01DFED-21A6-E9ED-58FF-C24BD0E0680F}"/>
          </ac:spMkLst>
        </pc:spChg>
        <pc:spChg chg="add mod">
          <ac:chgData name="Jason Wiese" userId="4bff8d5b-7de6-4655-b397-69b0afc81113" providerId="ADAL" clId="{00D72271-B7AB-49ED-BA0C-4071F618F58A}" dt="2023-08-01T03:47:14.709" v="1298" actId="20577"/>
          <ac:spMkLst>
            <pc:docMk/>
            <pc:sldMk cId="1145417937" sldId="2146846261"/>
            <ac:spMk id="5" creationId="{B418EC1B-56BF-5DC7-255E-F956183EFCAE}"/>
          </ac:spMkLst>
        </pc:spChg>
        <pc:spChg chg="del mod">
          <ac:chgData name="Jason Wiese" userId="4bff8d5b-7de6-4655-b397-69b0afc81113" providerId="ADAL" clId="{00D72271-B7AB-49ED-BA0C-4071F618F58A}" dt="2023-08-01T03:43:32.910" v="1265" actId="478"/>
          <ac:spMkLst>
            <pc:docMk/>
            <pc:sldMk cId="1145417937" sldId="2146846261"/>
            <ac:spMk id="12" creationId="{D3ED8F18-80E6-D449-A031-541661F2A42F}"/>
          </ac:spMkLst>
        </pc:spChg>
      </pc:sldChg>
      <pc:sldChg chg="addSp delSp modSp mod addCm">
        <pc:chgData name="Jason Wiese" userId="4bff8d5b-7de6-4655-b397-69b0afc81113" providerId="ADAL" clId="{00D72271-B7AB-49ED-BA0C-4071F618F58A}" dt="2023-08-01T03:46:45.641" v="1278" actId="6549"/>
        <pc:sldMkLst>
          <pc:docMk/>
          <pc:sldMk cId="1895478433" sldId="2146846262"/>
        </pc:sldMkLst>
        <pc:spChg chg="del">
          <ac:chgData name="Jason Wiese" userId="4bff8d5b-7de6-4655-b397-69b0afc81113" providerId="ADAL" clId="{00D72271-B7AB-49ED-BA0C-4071F618F58A}" dt="2023-08-01T03:03:12.818" v="85" actId="478"/>
          <ac:spMkLst>
            <pc:docMk/>
            <pc:sldMk cId="1895478433" sldId="2146846262"/>
            <ac:spMk id="4" creationId="{50E1DC6C-5195-0A49-AEE8-409A11D30168}"/>
          </ac:spMkLst>
        </pc:spChg>
        <pc:spChg chg="add del mod">
          <ac:chgData name="Jason Wiese" userId="4bff8d5b-7de6-4655-b397-69b0afc81113" providerId="ADAL" clId="{00D72271-B7AB-49ED-BA0C-4071F618F58A}" dt="2023-08-01T03:20:42.652" v="714" actId="478"/>
          <ac:spMkLst>
            <pc:docMk/>
            <pc:sldMk cId="1895478433" sldId="2146846262"/>
            <ac:spMk id="5" creationId="{F4912D1C-36E6-F1E3-537F-E05CB1E0725F}"/>
          </ac:spMkLst>
        </pc:spChg>
        <pc:spChg chg="add mod">
          <ac:chgData name="Jason Wiese" userId="4bff8d5b-7de6-4655-b397-69b0afc81113" providerId="ADAL" clId="{00D72271-B7AB-49ED-BA0C-4071F618F58A}" dt="2023-08-01T03:21:17.464" v="733" actId="3626"/>
          <ac:spMkLst>
            <pc:docMk/>
            <pc:sldMk cId="1895478433" sldId="2146846262"/>
            <ac:spMk id="6" creationId="{F2D2CE87-BCF1-2819-4D8C-D1EB884A7DEC}"/>
          </ac:spMkLst>
        </pc:spChg>
        <pc:spChg chg="mod">
          <ac:chgData name="Jason Wiese" userId="4bff8d5b-7de6-4655-b397-69b0afc81113" providerId="ADAL" clId="{00D72271-B7AB-49ED-BA0C-4071F618F58A}" dt="2023-08-01T03:46:45.641" v="1278" actId="6549"/>
          <ac:spMkLst>
            <pc:docMk/>
            <pc:sldMk cId="1895478433" sldId="2146846262"/>
            <ac:spMk id="12" creationId="{D3ED8F18-80E6-D449-A031-541661F2A42F}"/>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00D72271-B7AB-49ED-BA0C-4071F618F58A}" dt="2023-08-01T03:21:36.266" v="734"/>
              <pc2:cmMkLst xmlns:pc2="http://schemas.microsoft.com/office/powerpoint/2019/9/main/command">
                <pc:docMk/>
                <pc:sldMk cId="1895478433" sldId="2146846262"/>
                <pc2:cmMk id="{EBB9714B-DA9E-4AEC-A9EF-67DAEB38D231}"/>
              </pc2:cmMkLst>
            </pc226:cmChg>
          </p:ext>
        </pc:extLst>
      </pc:sldChg>
      <pc:sldChg chg="addSp delSp modSp mod addCm delCm modCm">
        <pc:chgData name="Jason Wiese" userId="4bff8d5b-7de6-4655-b397-69b0afc81113" providerId="ADAL" clId="{00D72271-B7AB-49ED-BA0C-4071F618F58A}" dt="2023-08-02T06:09:06.142" v="3838"/>
        <pc:sldMkLst>
          <pc:docMk/>
          <pc:sldMk cId="2716371149" sldId="2146846263"/>
        </pc:sldMkLst>
        <pc:spChg chg="del">
          <ac:chgData name="Jason Wiese" userId="4bff8d5b-7de6-4655-b397-69b0afc81113" providerId="ADAL" clId="{00D72271-B7AB-49ED-BA0C-4071F618F58A}" dt="2023-08-02T05:39:24.358" v="3819" actId="478"/>
          <ac:spMkLst>
            <pc:docMk/>
            <pc:sldMk cId="2716371149" sldId="2146846263"/>
            <ac:spMk id="3" creationId="{CCD5CF83-BCF7-8E64-765D-4241CDECF459}"/>
          </ac:spMkLst>
        </pc:spChg>
        <pc:spChg chg="mod">
          <ac:chgData name="Jason Wiese" userId="4bff8d5b-7de6-4655-b397-69b0afc81113" providerId="ADAL" clId="{00D72271-B7AB-49ED-BA0C-4071F618F58A}" dt="2023-08-02T05:27:57.599" v="2991" actId="20577"/>
          <ac:spMkLst>
            <pc:docMk/>
            <pc:sldMk cId="2716371149" sldId="2146846263"/>
            <ac:spMk id="4" creationId="{5D5FDE72-429A-BF62-27A0-CFB51F018A05}"/>
          </ac:spMkLst>
        </pc:spChg>
        <pc:spChg chg="add del mod">
          <ac:chgData name="Jason Wiese" userId="4bff8d5b-7de6-4655-b397-69b0afc81113" providerId="ADAL" clId="{00D72271-B7AB-49ED-BA0C-4071F618F58A}" dt="2023-08-02T05:28:13.459" v="2992" actId="478"/>
          <ac:spMkLst>
            <pc:docMk/>
            <pc:sldMk cId="2716371149" sldId="2146846263"/>
            <ac:spMk id="6" creationId="{2CFF32D6-DB7C-5C78-C23C-90F85D6F02A1}"/>
          </ac:spMkLst>
        </pc:spChg>
        <pc:spChg chg="mod">
          <ac:chgData name="Jason Wiese" userId="4bff8d5b-7de6-4655-b397-69b0afc81113" providerId="ADAL" clId="{00D72271-B7AB-49ED-BA0C-4071F618F58A}" dt="2023-08-02T05:39:57.043" v="3835" actId="20577"/>
          <ac:spMkLst>
            <pc:docMk/>
            <pc:sldMk cId="2716371149" sldId="2146846263"/>
            <ac:spMk id="7" creationId="{4E631C90-25B3-5731-5A1B-3A9FC79B01AC}"/>
          </ac:spMkLst>
        </pc:spChg>
        <pc:extLst>
          <p:ext xmlns:p="http://schemas.openxmlformats.org/presentationml/2006/main" uri="{D6D511B9-2390-475A-947B-AFAB55BFBCF1}">
            <pc226:cmChg xmlns:pc226="http://schemas.microsoft.com/office/powerpoint/2022/06/main/command" chg="del mod">
              <pc226:chgData name="Jason Wiese" userId="4bff8d5b-7de6-4655-b397-69b0afc81113" providerId="ADAL" clId="{00D72271-B7AB-49ED-BA0C-4071F618F58A}" dt="2023-08-02T05:46:41.979" v="3837"/>
              <pc2:cmMkLst xmlns:pc2="http://schemas.microsoft.com/office/powerpoint/2019/9/main/command">
                <pc:docMk/>
                <pc:sldMk cId="2716371149" sldId="2146846263"/>
                <pc2:cmMk id="{52682D40-CB08-4539-BC5E-9D3201A917F2}"/>
              </pc2:cmMkLst>
            </pc226:cmChg>
            <pc226:cmChg xmlns:pc226="http://schemas.microsoft.com/office/powerpoint/2022/06/main/command" chg="add">
              <pc226:chgData name="Jason Wiese" userId="4bff8d5b-7de6-4655-b397-69b0afc81113" providerId="ADAL" clId="{00D72271-B7AB-49ED-BA0C-4071F618F58A}" dt="2023-08-02T06:09:06.142" v="3838"/>
              <pc2:cmMkLst xmlns:pc2="http://schemas.microsoft.com/office/powerpoint/2019/9/main/command">
                <pc:docMk/>
                <pc:sldMk cId="2716371149" sldId="2146846263"/>
                <pc2:cmMk id="{B4760158-4195-4EF2-881A-466E99FFE19A}"/>
              </pc2:cmMkLst>
            </pc226:cmChg>
          </p:ext>
        </pc:extLst>
      </pc:sldChg>
    </pc:docChg>
  </pc:docChgLst>
  <pc:docChgLst>
    <pc:chgData name="Karolina Guillen" userId="c1c08796-a0be-47c6-af52-5d31fd96ec50" providerId="ADAL" clId="{E71F83D6-B5CB-4A15-96FB-2FC52B268ADC}"/>
    <pc:docChg chg="modSld">
      <pc:chgData name="Karolina Guillen" userId="c1c08796-a0be-47c6-af52-5d31fd96ec50" providerId="ADAL" clId="{E71F83D6-B5CB-4A15-96FB-2FC52B268ADC}" dt="2023-08-02T13:22:30.619" v="36" actId="20577"/>
      <pc:docMkLst>
        <pc:docMk/>
      </pc:docMkLst>
      <pc:sldChg chg="modSp mod">
        <pc:chgData name="Karolina Guillen" userId="c1c08796-a0be-47c6-af52-5d31fd96ec50" providerId="ADAL" clId="{E71F83D6-B5CB-4A15-96FB-2FC52B268ADC}" dt="2023-08-02T13:15:59.579" v="31" actId="14826"/>
        <pc:sldMkLst>
          <pc:docMk/>
          <pc:sldMk cId="3110856516" sldId="2144328304"/>
        </pc:sldMkLst>
        <pc:picChg chg="mod">
          <ac:chgData name="Karolina Guillen" userId="c1c08796-a0be-47c6-af52-5d31fd96ec50" providerId="ADAL" clId="{E71F83D6-B5CB-4A15-96FB-2FC52B268ADC}" dt="2023-08-02T13:15:59.579" v="31" actId="14826"/>
          <ac:picMkLst>
            <pc:docMk/>
            <pc:sldMk cId="3110856516" sldId="2144328304"/>
            <ac:picMk id="9" creationId="{46B2CEFF-A744-C8C4-6E44-0C0B30C999B3}"/>
          </ac:picMkLst>
        </pc:picChg>
      </pc:sldChg>
      <pc:sldChg chg="modSp mod">
        <pc:chgData name="Karolina Guillen" userId="c1c08796-a0be-47c6-af52-5d31fd96ec50" providerId="ADAL" clId="{E71F83D6-B5CB-4A15-96FB-2FC52B268ADC}" dt="2023-08-01T17:24:19.522" v="26" actId="1076"/>
        <pc:sldMkLst>
          <pc:docMk/>
          <pc:sldMk cId="2844488092" sldId="2144328372"/>
        </pc:sldMkLst>
        <pc:spChg chg="mod">
          <ac:chgData name="Karolina Guillen" userId="c1c08796-a0be-47c6-af52-5d31fd96ec50" providerId="ADAL" clId="{E71F83D6-B5CB-4A15-96FB-2FC52B268ADC}" dt="2023-08-01T17:24:19.522" v="26" actId="1076"/>
          <ac:spMkLst>
            <pc:docMk/>
            <pc:sldMk cId="2844488092" sldId="2144328372"/>
            <ac:spMk id="3" creationId="{CCD5CF83-BCF7-8E64-765D-4241CDECF459}"/>
          </ac:spMkLst>
        </pc:spChg>
        <pc:spChg chg="mod">
          <ac:chgData name="Karolina Guillen" userId="c1c08796-a0be-47c6-af52-5d31fd96ec50" providerId="ADAL" clId="{E71F83D6-B5CB-4A15-96FB-2FC52B268ADC}" dt="2023-08-01T17:21:51.119" v="25" actId="20577"/>
          <ac:spMkLst>
            <pc:docMk/>
            <pc:sldMk cId="2844488092" sldId="2144328372"/>
            <ac:spMk id="7" creationId="{4E631C90-25B3-5731-5A1B-3A9FC79B01AC}"/>
          </ac:spMkLst>
        </pc:spChg>
      </pc:sldChg>
      <pc:sldChg chg="modSp mod modCm">
        <pc:chgData name="Karolina Guillen" userId="c1c08796-a0be-47c6-af52-5d31fd96ec50" providerId="ADAL" clId="{E71F83D6-B5CB-4A15-96FB-2FC52B268ADC}" dt="2023-08-02T13:22:30.619" v="36" actId="20577"/>
        <pc:sldMkLst>
          <pc:docMk/>
          <pc:sldMk cId="2716371149" sldId="2146846263"/>
        </pc:sldMkLst>
        <pc:spChg chg="mod">
          <ac:chgData name="Karolina Guillen" userId="c1c08796-a0be-47c6-af52-5d31fd96ec50" providerId="ADAL" clId="{E71F83D6-B5CB-4A15-96FB-2FC52B268ADC}" dt="2023-08-02T13:22:30.619" v="36" actId="20577"/>
          <ac:spMkLst>
            <pc:docMk/>
            <pc:sldMk cId="2716371149" sldId="2146846263"/>
            <ac:spMk id="4" creationId="{5D5FDE72-429A-BF62-27A0-CFB51F018A05}"/>
          </ac:spMkLst>
        </pc:spChg>
        <pc:spChg chg="mod">
          <ac:chgData name="Karolina Guillen" userId="c1c08796-a0be-47c6-af52-5d31fd96ec50" providerId="ADAL" clId="{E71F83D6-B5CB-4A15-96FB-2FC52B268ADC}" dt="2023-08-02T13:02:55.462" v="30" actId="20577"/>
          <ac:spMkLst>
            <pc:docMk/>
            <pc:sldMk cId="2716371149" sldId="2146846263"/>
            <ac:spMk id="7" creationId="{4E631C90-25B3-5731-5A1B-3A9FC79B01AC}"/>
          </ac:spMkLst>
        </pc:spChg>
        <pc:extLst>
          <p:ext xmlns:p="http://schemas.openxmlformats.org/presentationml/2006/main" uri="{D6D511B9-2390-475A-947B-AFAB55BFBCF1}">
            <pc226:cmChg xmlns:pc226="http://schemas.microsoft.com/office/powerpoint/2022/06/main/command" chg="">
              <pc226:chgData name="Karolina Guillen" userId="c1c08796-a0be-47c6-af52-5d31fd96ec50" providerId="ADAL" clId="{E71F83D6-B5CB-4A15-96FB-2FC52B268ADC}" dt="2023-08-02T13:00:54.672" v="27"/>
              <pc2:cmMkLst xmlns:pc2="http://schemas.microsoft.com/office/powerpoint/2019/9/main/command">
                <pc:docMk/>
                <pc:sldMk cId="2716371149" sldId="2146846263"/>
                <pc2:cmMk id="{B4760158-4195-4EF2-881A-466E99FFE19A}"/>
              </pc2:cmMkLst>
              <pc226:cmRplyChg chg="add">
                <pc226:chgData name="Karolina Guillen" userId="c1c08796-a0be-47c6-af52-5d31fd96ec50" providerId="ADAL" clId="{E71F83D6-B5CB-4A15-96FB-2FC52B268ADC}" dt="2023-08-02T13:00:54.672" v="27"/>
                <pc2:cmRplyMkLst xmlns:pc2="http://schemas.microsoft.com/office/powerpoint/2019/9/main/command">
                  <pc:docMk/>
                  <pc:sldMk cId="2716371149" sldId="2146846263"/>
                  <pc2:cmMk id="{B4760158-4195-4EF2-881A-466E99FFE19A}"/>
                  <pc2:cmRplyMk id="{A4145A95-1534-4F91-A073-0AAD33DBBF3B}"/>
                </pc2:cmRplyMkLst>
              </pc226:cmRplyChg>
            </pc226:cmChg>
          </p:ext>
        </pc:extLst>
      </pc:sldChg>
    </pc:docChg>
  </pc:docChgLst>
  <pc:docChgLst>
    <pc:chgData name="Leah Montner Dixon" userId="d5b2ae9e-9213-4442-b7df-4db8cbe51e5d" providerId="ADAL" clId="{AB168D4C-3B0D-4D60-A076-A6B89EBF0FD9}"/>
    <pc:docChg chg="undo redo custSel addSld delSld modSld sldOrd delMainMaster">
      <pc:chgData name="Leah Montner Dixon" userId="d5b2ae9e-9213-4442-b7df-4db8cbe51e5d" providerId="ADAL" clId="{AB168D4C-3B0D-4D60-A076-A6B89EBF0FD9}" dt="2023-07-05T16:33:24.107" v="3144" actId="14100"/>
      <pc:docMkLst>
        <pc:docMk/>
      </pc:docMkLst>
      <pc:sldChg chg="addSp modSp add setBg">
        <pc:chgData name="Leah Montner Dixon" userId="d5b2ae9e-9213-4442-b7df-4db8cbe51e5d" providerId="ADAL" clId="{AB168D4C-3B0D-4D60-A076-A6B89EBF0FD9}" dt="2023-07-05T16:28:13.717" v="3128"/>
        <pc:sldMkLst>
          <pc:docMk/>
          <pc:sldMk cId="1769952114" sldId="2183"/>
        </pc:sldMkLst>
        <pc:spChg chg="add mod">
          <ac:chgData name="Leah Montner Dixon" userId="d5b2ae9e-9213-4442-b7df-4db8cbe51e5d" providerId="ADAL" clId="{AB168D4C-3B0D-4D60-A076-A6B89EBF0FD9}" dt="2023-07-05T16:28:13.717" v="3128"/>
          <ac:spMkLst>
            <pc:docMk/>
            <pc:sldMk cId="1769952114" sldId="2183"/>
            <ac:spMk id="2" creationId="{F47F6D1D-B4C9-ED54-FD93-89A79A2EFC46}"/>
          </ac:spMkLst>
        </pc:spChg>
      </pc:sldChg>
      <pc:sldChg chg="del">
        <pc:chgData name="Leah Montner Dixon" userId="d5b2ae9e-9213-4442-b7df-4db8cbe51e5d" providerId="ADAL" clId="{AB168D4C-3B0D-4D60-A076-A6B89EBF0FD9}" dt="2023-06-30T14:09:55.909" v="0" actId="47"/>
        <pc:sldMkLst>
          <pc:docMk/>
          <pc:sldMk cId="720462330" sldId="2248"/>
        </pc:sldMkLst>
      </pc:sldChg>
      <pc:sldChg chg="addSp modSp del mod ord">
        <pc:chgData name="Leah Montner Dixon" userId="d5b2ae9e-9213-4442-b7df-4db8cbe51e5d" providerId="ADAL" clId="{AB168D4C-3B0D-4D60-A076-A6B89EBF0FD9}" dt="2023-07-05T16:28:05.113" v="3121"/>
        <pc:sldMkLst>
          <pc:docMk/>
          <pc:sldMk cId="2608763217" sldId="2312"/>
        </pc:sldMkLst>
        <pc:spChg chg="add mod">
          <ac:chgData name="Leah Montner Dixon" userId="d5b2ae9e-9213-4442-b7df-4db8cbe51e5d" providerId="ADAL" clId="{AB168D4C-3B0D-4D60-A076-A6B89EBF0FD9}" dt="2023-07-05T16:28:05.113" v="3121"/>
          <ac:spMkLst>
            <pc:docMk/>
            <pc:sldMk cId="2608763217" sldId="2312"/>
            <ac:spMk id="2" creationId="{F3D82AF7-4F86-C205-B68B-BEA36E396F99}"/>
          </ac:spMkLst>
        </pc:spChg>
        <pc:spChg chg="mod">
          <ac:chgData name="Leah Montner Dixon" userId="d5b2ae9e-9213-4442-b7df-4db8cbe51e5d" providerId="ADAL" clId="{AB168D4C-3B0D-4D60-A076-A6B89EBF0FD9}" dt="2023-07-05T16:26:06.456" v="3118" actId="20577"/>
          <ac:spMkLst>
            <pc:docMk/>
            <pc:sldMk cId="2608763217" sldId="2312"/>
            <ac:spMk id="10" creationId="{C972D5CD-D361-4F80-8AAC-283D3E685346}"/>
          </ac:spMkLst>
        </pc:spChg>
      </pc:sldChg>
      <pc:sldChg chg="addSp modSp add mod setBg">
        <pc:chgData name="Leah Montner Dixon" userId="d5b2ae9e-9213-4442-b7df-4db8cbe51e5d" providerId="ADAL" clId="{AB168D4C-3B0D-4D60-A076-A6B89EBF0FD9}" dt="2023-07-05T16:28:12.503" v="3127"/>
        <pc:sldMkLst>
          <pc:docMk/>
          <pc:sldMk cId="3886298966" sldId="2320"/>
        </pc:sldMkLst>
        <pc:spChg chg="add mod">
          <ac:chgData name="Leah Montner Dixon" userId="d5b2ae9e-9213-4442-b7df-4db8cbe51e5d" providerId="ADAL" clId="{AB168D4C-3B0D-4D60-A076-A6B89EBF0FD9}" dt="2023-07-05T16:28:12.503" v="3127"/>
          <ac:spMkLst>
            <pc:docMk/>
            <pc:sldMk cId="3886298966" sldId="2320"/>
            <ac:spMk id="3" creationId="{5039D7FC-61F9-8133-6641-389FFB5D0C27}"/>
          </ac:spMkLst>
        </pc:spChg>
        <pc:spChg chg="mod">
          <ac:chgData name="Leah Montner Dixon" userId="d5b2ae9e-9213-4442-b7df-4db8cbe51e5d" providerId="ADAL" clId="{AB168D4C-3B0D-4D60-A076-A6B89EBF0FD9}" dt="2023-06-30T18:38:20.320" v="871" actId="207"/>
          <ac:spMkLst>
            <pc:docMk/>
            <pc:sldMk cId="3886298966" sldId="2320"/>
            <ac:spMk id="13" creationId="{6C25A132-2FB5-459E-AC5F-D3913AB0484D}"/>
          </ac:spMkLst>
        </pc:spChg>
      </pc:sldChg>
      <pc:sldChg chg="del">
        <pc:chgData name="Leah Montner Dixon" userId="d5b2ae9e-9213-4442-b7df-4db8cbe51e5d" providerId="ADAL" clId="{AB168D4C-3B0D-4D60-A076-A6B89EBF0FD9}" dt="2023-06-30T14:09:55.909" v="0" actId="47"/>
        <pc:sldMkLst>
          <pc:docMk/>
          <pc:sldMk cId="1132542580" sldId="2326"/>
        </pc:sldMkLst>
      </pc:sldChg>
      <pc:sldChg chg="addSp modSp add setBg">
        <pc:chgData name="Leah Montner Dixon" userId="d5b2ae9e-9213-4442-b7df-4db8cbe51e5d" providerId="ADAL" clId="{AB168D4C-3B0D-4D60-A076-A6B89EBF0FD9}" dt="2023-07-05T16:28:10.802" v="3126"/>
        <pc:sldMkLst>
          <pc:docMk/>
          <pc:sldMk cId="1278056487" sldId="2341"/>
        </pc:sldMkLst>
        <pc:spChg chg="add mod">
          <ac:chgData name="Leah Montner Dixon" userId="d5b2ae9e-9213-4442-b7df-4db8cbe51e5d" providerId="ADAL" clId="{AB168D4C-3B0D-4D60-A076-A6B89EBF0FD9}" dt="2023-07-05T16:28:10.802" v="3126"/>
          <ac:spMkLst>
            <pc:docMk/>
            <pc:sldMk cId="1278056487" sldId="2341"/>
            <ac:spMk id="4" creationId="{FA129D22-5C6B-8252-F162-B324585285A2}"/>
          </ac:spMkLst>
        </pc:spChg>
      </pc:sldChg>
      <pc:sldChg chg="del">
        <pc:chgData name="Leah Montner Dixon" userId="d5b2ae9e-9213-4442-b7df-4db8cbe51e5d" providerId="ADAL" clId="{AB168D4C-3B0D-4D60-A076-A6B89EBF0FD9}" dt="2023-06-30T14:09:55.909" v="0" actId="47"/>
        <pc:sldMkLst>
          <pc:docMk/>
          <pc:sldMk cId="2747095945" sldId="2344"/>
        </pc:sldMkLst>
      </pc:sldChg>
      <pc:sldChg chg="addSp modSp add">
        <pc:chgData name="Leah Montner Dixon" userId="d5b2ae9e-9213-4442-b7df-4db8cbe51e5d" providerId="ADAL" clId="{AB168D4C-3B0D-4D60-A076-A6B89EBF0FD9}" dt="2023-07-05T16:28:15.043" v="3129"/>
        <pc:sldMkLst>
          <pc:docMk/>
          <pc:sldMk cId="1432511006" sldId="2144327294"/>
        </pc:sldMkLst>
        <pc:spChg chg="add mod">
          <ac:chgData name="Leah Montner Dixon" userId="d5b2ae9e-9213-4442-b7df-4db8cbe51e5d" providerId="ADAL" clId="{AB168D4C-3B0D-4D60-A076-A6B89EBF0FD9}" dt="2023-07-05T16:28:15.043" v="3129"/>
          <ac:spMkLst>
            <pc:docMk/>
            <pc:sldMk cId="1432511006" sldId="2144327294"/>
            <ac:spMk id="9" creationId="{D7E17C82-B7CA-CE82-AFE1-F1072AF2A20E}"/>
          </ac:spMkLst>
        </pc:spChg>
      </pc:sldChg>
      <pc:sldChg chg="del">
        <pc:chgData name="Leah Montner Dixon" userId="d5b2ae9e-9213-4442-b7df-4db8cbe51e5d" providerId="ADAL" clId="{AB168D4C-3B0D-4D60-A076-A6B89EBF0FD9}" dt="2023-06-30T17:23:16.156" v="96" actId="47"/>
        <pc:sldMkLst>
          <pc:docMk/>
          <pc:sldMk cId="3629677696" sldId="2144327310"/>
        </pc:sldMkLst>
      </pc:sldChg>
      <pc:sldChg chg="del">
        <pc:chgData name="Leah Montner Dixon" userId="d5b2ae9e-9213-4442-b7df-4db8cbe51e5d" providerId="ADAL" clId="{AB168D4C-3B0D-4D60-A076-A6B89EBF0FD9}" dt="2023-06-30T14:09:55.909" v="0" actId="47"/>
        <pc:sldMkLst>
          <pc:docMk/>
          <pc:sldMk cId="1643848207" sldId="2144327331"/>
        </pc:sldMkLst>
      </pc:sldChg>
      <pc:sldChg chg="addSp modSp del mod">
        <pc:chgData name="Leah Montner Dixon" userId="d5b2ae9e-9213-4442-b7df-4db8cbe51e5d" providerId="ADAL" clId="{AB168D4C-3B0D-4D60-A076-A6B89EBF0FD9}" dt="2023-07-05T16:28:03.496" v="3120"/>
        <pc:sldMkLst>
          <pc:docMk/>
          <pc:sldMk cId="1668025379" sldId="2144327349"/>
        </pc:sldMkLst>
        <pc:spChg chg="mod">
          <ac:chgData name="Leah Montner Dixon" userId="d5b2ae9e-9213-4442-b7df-4db8cbe51e5d" providerId="ADAL" clId="{AB168D4C-3B0D-4D60-A076-A6B89EBF0FD9}" dt="2023-06-30T18:46:26.885" v="1235"/>
          <ac:spMkLst>
            <pc:docMk/>
            <pc:sldMk cId="1668025379" sldId="2144327349"/>
            <ac:spMk id="2" creationId="{CDC42DAF-8590-4DA3-B802-D85CE9E3133D}"/>
          </ac:spMkLst>
        </pc:spChg>
        <pc:spChg chg="add mod">
          <ac:chgData name="Leah Montner Dixon" userId="d5b2ae9e-9213-4442-b7df-4db8cbe51e5d" providerId="ADAL" clId="{AB168D4C-3B0D-4D60-A076-A6B89EBF0FD9}" dt="2023-07-05T16:28:03.496" v="3120"/>
          <ac:spMkLst>
            <pc:docMk/>
            <pc:sldMk cId="1668025379" sldId="2144327349"/>
            <ac:spMk id="17" creationId="{203F4916-3E69-4773-1FD2-42242B6B4596}"/>
          </ac:spMkLst>
        </pc:spChg>
      </pc:sldChg>
      <pc:sldChg chg="del">
        <pc:chgData name="Leah Montner Dixon" userId="d5b2ae9e-9213-4442-b7df-4db8cbe51e5d" providerId="ADAL" clId="{AB168D4C-3B0D-4D60-A076-A6B89EBF0FD9}" dt="2023-06-30T14:09:55.909" v="0" actId="47"/>
        <pc:sldMkLst>
          <pc:docMk/>
          <pc:sldMk cId="614990538" sldId="2144327351"/>
        </pc:sldMkLst>
      </pc:sldChg>
      <pc:sldChg chg="addSp modSp add mod">
        <pc:chgData name="Leah Montner Dixon" userId="d5b2ae9e-9213-4442-b7df-4db8cbe51e5d" providerId="ADAL" clId="{AB168D4C-3B0D-4D60-A076-A6B89EBF0FD9}" dt="2023-07-05T16:28:18.309" v="3133"/>
        <pc:sldMkLst>
          <pc:docMk/>
          <pc:sldMk cId="2205220603" sldId="2144327609"/>
        </pc:sldMkLst>
        <pc:spChg chg="add mod">
          <ac:chgData name="Leah Montner Dixon" userId="d5b2ae9e-9213-4442-b7df-4db8cbe51e5d" providerId="ADAL" clId="{AB168D4C-3B0D-4D60-A076-A6B89EBF0FD9}" dt="2023-07-05T16:28:18.309" v="3133"/>
          <ac:spMkLst>
            <pc:docMk/>
            <pc:sldMk cId="2205220603" sldId="2144327609"/>
            <ac:spMk id="4" creationId="{AED7427D-42E5-0057-1DFC-70DFB7B68613}"/>
          </ac:spMkLst>
        </pc:spChg>
        <pc:spChg chg="mod">
          <ac:chgData name="Leah Montner Dixon" userId="d5b2ae9e-9213-4442-b7df-4db8cbe51e5d" providerId="ADAL" clId="{AB168D4C-3B0D-4D60-A076-A6B89EBF0FD9}" dt="2023-06-30T18:38:19.311" v="869" actId="207"/>
          <ac:spMkLst>
            <pc:docMk/>
            <pc:sldMk cId="2205220603" sldId="2144327609"/>
            <ac:spMk id="13" creationId="{B0B88D1C-9FA4-4554-A09B-4239AA7FE52C}"/>
          </ac:spMkLst>
        </pc:spChg>
      </pc:sldChg>
      <pc:sldChg chg="addSp modSp add">
        <pc:chgData name="Leah Montner Dixon" userId="d5b2ae9e-9213-4442-b7df-4db8cbe51e5d" providerId="ADAL" clId="{AB168D4C-3B0D-4D60-A076-A6B89EBF0FD9}" dt="2023-07-05T16:28:20.220" v="3135"/>
        <pc:sldMkLst>
          <pc:docMk/>
          <pc:sldMk cId="1391925473" sldId="2144327613"/>
        </pc:sldMkLst>
        <pc:spChg chg="add mod">
          <ac:chgData name="Leah Montner Dixon" userId="d5b2ae9e-9213-4442-b7df-4db8cbe51e5d" providerId="ADAL" clId="{AB168D4C-3B0D-4D60-A076-A6B89EBF0FD9}" dt="2023-07-05T16:28:20.220" v="3135"/>
          <ac:spMkLst>
            <pc:docMk/>
            <pc:sldMk cId="1391925473" sldId="2144327613"/>
            <ac:spMk id="6" creationId="{E90E4D5A-AE78-6DF9-BA38-6419287EF888}"/>
          </ac:spMkLst>
        </pc:spChg>
      </pc:sldChg>
      <pc:sldChg chg="del">
        <pc:chgData name="Leah Montner Dixon" userId="d5b2ae9e-9213-4442-b7df-4db8cbe51e5d" providerId="ADAL" clId="{AB168D4C-3B0D-4D60-A076-A6B89EBF0FD9}" dt="2023-06-30T14:09:55.909" v="0" actId="47"/>
        <pc:sldMkLst>
          <pc:docMk/>
          <pc:sldMk cId="3356579140" sldId="2144327918"/>
        </pc:sldMkLst>
      </pc:sldChg>
      <pc:sldChg chg="del">
        <pc:chgData name="Leah Montner Dixon" userId="d5b2ae9e-9213-4442-b7df-4db8cbe51e5d" providerId="ADAL" clId="{AB168D4C-3B0D-4D60-A076-A6B89EBF0FD9}" dt="2023-06-30T14:09:55.909" v="0" actId="47"/>
        <pc:sldMkLst>
          <pc:docMk/>
          <pc:sldMk cId="310407639" sldId="2144327948"/>
        </pc:sldMkLst>
      </pc:sldChg>
      <pc:sldChg chg="del">
        <pc:chgData name="Leah Montner Dixon" userId="d5b2ae9e-9213-4442-b7df-4db8cbe51e5d" providerId="ADAL" clId="{AB168D4C-3B0D-4D60-A076-A6B89EBF0FD9}" dt="2023-06-30T17:23:21.616" v="97" actId="47"/>
        <pc:sldMkLst>
          <pc:docMk/>
          <pc:sldMk cId="23118104" sldId="2144327961"/>
        </pc:sldMkLst>
      </pc:sldChg>
      <pc:sldChg chg="addSp modSp add">
        <pc:chgData name="Leah Montner Dixon" userId="d5b2ae9e-9213-4442-b7df-4db8cbe51e5d" providerId="ADAL" clId="{AB168D4C-3B0D-4D60-A076-A6B89EBF0FD9}" dt="2023-07-05T16:28:17.022" v="3131"/>
        <pc:sldMkLst>
          <pc:docMk/>
          <pc:sldMk cId="856849406" sldId="2144327998"/>
        </pc:sldMkLst>
        <pc:spChg chg="add mod">
          <ac:chgData name="Leah Montner Dixon" userId="d5b2ae9e-9213-4442-b7df-4db8cbe51e5d" providerId="ADAL" clId="{AB168D4C-3B0D-4D60-A076-A6B89EBF0FD9}" dt="2023-07-05T16:28:17.022" v="3131"/>
          <ac:spMkLst>
            <pc:docMk/>
            <pc:sldMk cId="856849406" sldId="2144327998"/>
            <ac:spMk id="4" creationId="{A47B38F6-1CD5-D887-D228-E032B3F10B99}"/>
          </ac:spMkLst>
        </pc:spChg>
      </pc:sldChg>
      <pc:sldChg chg="addSp modSp add">
        <pc:chgData name="Leah Montner Dixon" userId="d5b2ae9e-9213-4442-b7df-4db8cbe51e5d" providerId="ADAL" clId="{AB168D4C-3B0D-4D60-A076-A6B89EBF0FD9}" dt="2023-07-05T16:28:25.865" v="3141"/>
        <pc:sldMkLst>
          <pc:docMk/>
          <pc:sldMk cId="1420978527" sldId="2144328003"/>
        </pc:sldMkLst>
        <pc:spChg chg="add mod">
          <ac:chgData name="Leah Montner Dixon" userId="d5b2ae9e-9213-4442-b7df-4db8cbe51e5d" providerId="ADAL" clId="{AB168D4C-3B0D-4D60-A076-A6B89EBF0FD9}" dt="2023-07-05T16:28:25.865" v="3141"/>
          <ac:spMkLst>
            <pc:docMk/>
            <pc:sldMk cId="1420978527" sldId="2144328003"/>
            <ac:spMk id="3" creationId="{442E3E60-ACB8-BB69-8EE2-7F479764F1C4}"/>
          </ac:spMkLst>
        </pc:spChg>
      </pc:sldChg>
      <pc:sldChg chg="addSp modSp del modAnim">
        <pc:chgData name="Leah Montner Dixon" userId="d5b2ae9e-9213-4442-b7df-4db8cbe51e5d" providerId="ADAL" clId="{AB168D4C-3B0D-4D60-A076-A6B89EBF0FD9}" dt="2023-06-30T17:22:34.629" v="95" actId="47"/>
        <pc:sldMkLst>
          <pc:docMk/>
          <pc:sldMk cId="2264631871" sldId="2144328144"/>
        </pc:sldMkLst>
        <pc:spChg chg="add mod">
          <ac:chgData name="Leah Montner Dixon" userId="d5b2ae9e-9213-4442-b7df-4db8cbe51e5d" providerId="ADAL" clId="{AB168D4C-3B0D-4D60-A076-A6B89EBF0FD9}" dt="2023-06-30T17:22:23.104" v="93" actId="571"/>
          <ac:spMkLst>
            <pc:docMk/>
            <pc:sldMk cId="2264631871" sldId="2144328144"/>
            <ac:spMk id="9" creationId="{28E099AC-B419-2C3E-6D92-3D576F2AD7A0}"/>
          </ac:spMkLst>
        </pc:spChg>
        <pc:spChg chg="add mod">
          <ac:chgData name="Leah Montner Dixon" userId="d5b2ae9e-9213-4442-b7df-4db8cbe51e5d" providerId="ADAL" clId="{AB168D4C-3B0D-4D60-A076-A6B89EBF0FD9}" dt="2023-06-30T17:22:23.104" v="93" actId="571"/>
          <ac:spMkLst>
            <pc:docMk/>
            <pc:sldMk cId="2264631871" sldId="2144328144"/>
            <ac:spMk id="12" creationId="{B0EF73B0-B07C-21A4-6AB8-9932BC37D9C6}"/>
          </ac:spMkLst>
        </pc:spChg>
      </pc:sldChg>
      <pc:sldChg chg="addSp delSp modSp mod addCm">
        <pc:chgData name="Leah Montner Dixon" userId="d5b2ae9e-9213-4442-b7df-4db8cbe51e5d" providerId="ADAL" clId="{AB168D4C-3B0D-4D60-A076-A6B89EBF0FD9}" dt="2023-06-30T18:18:55.237" v="782"/>
        <pc:sldMkLst>
          <pc:docMk/>
          <pc:sldMk cId="3110856516" sldId="2144328304"/>
        </pc:sldMkLst>
        <pc:spChg chg="del">
          <ac:chgData name="Leah Montner Dixon" userId="d5b2ae9e-9213-4442-b7df-4db8cbe51e5d" providerId="ADAL" clId="{AB168D4C-3B0D-4D60-A076-A6B89EBF0FD9}" dt="2023-06-30T17:24:51.337" v="98" actId="478"/>
          <ac:spMkLst>
            <pc:docMk/>
            <pc:sldMk cId="3110856516" sldId="2144328304"/>
            <ac:spMk id="6" creationId="{A0913D3E-FC08-F7CB-E88E-C5124EB5D587}"/>
          </ac:spMkLst>
        </pc:spChg>
        <pc:spChg chg="del">
          <ac:chgData name="Leah Montner Dixon" userId="d5b2ae9e-9213-4442-b7df-4db8cbe51e5d" providerId="ADAL" clId="{AB168D4C-3B0D-4D60-A076-A6B89EBF0FD9}" dt="2023-06-30T18:07:31.796" v="99" actId="478"/>
          <ac:spMkLst>
            <pc:docMk/>
            <pc:sldMk cId="3110856516" sldId="2144328304"/>
            <ac:spMk id="11" creationId="{5A726CBB-FF4C-0651-9537-104F3307FEE7}"/>
          </ac:spMkLst>
        </pc:spChg>
        <pc:spChg chg="del">
          <ac:chgData name="Leah Montner Dixon" userId="d5b2ae9e-9213-4442-b7df-4db8cbe51e5d" providerId="ADAL" clId="{AB168D4C-3B0D-4D60-A076-A6B89EBF0FD9}" dt="2023-06-30T18:07:36.519" v="101" actId="478"/>
          <ac:spMkLst>
            <pc:docMk/>
            <pc:sldMk cId="3110856516" sldId="2144328304"/>
            <ac:spMk id="26" creationId="{D431F705-5F16-8750-8596-421C88068B96}"/>
          </ac:spMkLst>
        </pc:spChg>
        <pc:spChg chg="add mod topLvl">
          <ac:chgData name="Leah Montner Dixon" userId="d5b2ae9e-9213-4442-b7df-4db8cbe51e5d" providerId="ADAL" clId="{AB168D4C-3B0D-4D60-A076-A6B89EBF0FD9}" dt="2023-06-30T18:17:38.363" v="776" actId="165"/>
          <ac:spMkLst>
            <pc:docMk/>
            <pc:sldMk cId="3110856516" sldId="2144328304"/>
            <ac:spMk id="28" creationId="{F45C5C24-BAA2-C356-B27B-D9F720FEE788}"/>
          </ac:spMkLst>
        </pc:spChg>
        <pc:spChg chg="mod topLvl">
          <ac:chgData name="Leah Montner Dixon" userId="d5b2ae9e-9213-4442-b7df-4db8cbe51e5d" providerId="ADAL" clId="{AB168D4C-3B0D-4D60-A076-A6B89EBF0FD9}" dt="2023-06-30T18:17:38.363" v="776" actId="165"/>
          <ac:spMkLst>
            <pc:docMk/>
            <pc:sldMk cId="3110856516" sldId="2144328304"/>
            <ac:spMk id="29" creationId="{5ACC376E-7D3D-27FA-38EA-801E79DBEF46}"/>
          </ac:spMkLst>
        </pc:spChg>
        <pc:spChg chg="add del mod">
          <ac:chgData name="Leah Montner Dixon" userId="d5b2ae9e-9213-4442-b7df-4db8cbe51e5d" providerId="ADAL" clId="{AB168D4C-3B0D-4D60-A076-A6B89EBF0FD9}" dt="2023-06-30T18:12:51.071" v="360" actId="478"/>
          <ac:spMkLst>
            <pc:docMk/>
            <pc:sldMk cId="3110856516" sldId="2144328304"/>
            <ac:spMk id="30" creationId="{00E2BAC2-CCB0-EA48-0017-8B62969B6E79}"/>
          </ac:spMkLst>
        </pc:spChg>
        <pc:spChg chg="del">
          <ac:chgData name="Leah Montner Dixon" userId="d5b2ae9e-9213-4442-b7df-4db8cbe51e5d" providerId="ADAL" clId="{AB168D4C-3B0D-4D60-A076-A6B89EBF0FD9}" dt="2023-06-30T18:07:31.796" v="99" actId="478"/>
          <ac:spMkLst>
            <pc:docMk/>
            <pc:sldMk cId="3110856516" sldId="2144328304"/>
            <ac:spMk id="31" creationId="{8196425E-A7A1-3535-537E-8E89790B1A93}"/>
          </ac:spMkLst>
        </pc:spChg>
        <pc:spChg chg="del">
          <ac:chgData name="Leah Montner Dixon" userId="d5b2ae9e-9213-4442-b7df-4db8cbe51e5d" providerId="ADAL" clId="{AB168D4C-3B0D-4D60-A076-A6B89EBF0FD9}" dt="2023-06-30T18:07:31.796" v="99" actId="478"/>
          <ac:spMkLst>
            <pc:docMk/>
            <pc:sldMk cId="3110856516" sldId="2144328304"/>
            <ac:spMk id="32" creationId="{1EA092B7-FE83-3703-F353-AC3EA79277FE}"/>
          </ac:spMkLst>
        </pc:spChg>
        <pc:spChg chg="add mod topLvl">
          <ac:chgData name="Leah Montner Dixon" userId="d5b2ae9e-9213-4442-b7df-4db8cbe51e5d" providerId="ADAL" clId="{AB168D4C-3B0D-4D60-A076-A6B89EBF0FD9}" dt="2023-06-30T18:17:38.363" v="776" actId="165"/>
          <ac:spMkLst>
            <pc:docMk/>
            <pc:sldMk cId="3110856516" sldId="2144328304"/>
            <ac:spMk id="39" creationId="{9ABB5C34-40B8-4B17-4D98-CF5EA6CEE123}"/>
          </ac:spMkLst>
        </pc:spChg>
        <pc:spChg chg="add mod topLvl">
          <ac:chgData name="Leah Montner Dixon" userId="d5b2ae9e-9213-4442-b7df-4db8cbe51e5d" providerId="ADAL" clId="{AB168D4C-3B0D-4D60-A076-A6B89EBF0FD9}" dt="2023-06-30T18:17:38.363" v="776" actId="165"/>
          <ac:spMkLst>
            <pc:docMk/>
            <pc:sldMk cId="3110856516" sldId="2144328304"/>
            <ac:spMk id="40" creationId="{8E16CDBA-B7A9-9969-3EAB-676F0AD08AB8}"/>
          </ac:spMkLst>
        </pc:spChg>
        <pc:spChg chg="add mod topLvl">
          <ac:chgData name="Leah Montner Dixon" userId="d5b2ae9e-9213-4442-b7df-4db8cbe51e5d" providerId="ADAL" clId="{AB168D4C-3B0D-4D60-A076-A6B89EBF0FD9}" dt="2023-06-30T18:18:04.039" v="778"/>
          <ac:spMkLst>
            <pc:docMk/>
            <pc:sldMk cId="3110856516" sldId="2144328304"/>
            <ac:spMk id="41" creationId="{36B042C3-C197-46FC-0A72-C82E3DC8C51E}"/>
          </ac:spMkLst>
        </pc:spChg>
        <pc:spChg chg="add mod topLvl">
          <ac:chgData name="Leah Montner Dixon" userId="d5b2ae9e-9213-4442-b7df-4db8cbe51e5d" providerId="ADAL" clId="{AB168D4C-3B0D-4D60-A076-A6B89EBF0FD9}" dt="2023-06-30T18:18:32.612" v="780"/>
          <ac:spMkLst>
            <pc:docMk/>
            <pc:sldMk cId="3110856516" sldId="2144328304"/>
            <ac:spMk id="42" creationId="{8D2D5795-8D90-A5BF-B453-EFD51E8F4DA5}"/>
          </ac:spMkLst>
        </pc:spChg>
        <pc:spChg chg="add mod topLvl">
          <ac:chgData name="Leah Montner Dixon" userId="d5b2ae9e-9213-4442-b7df-4db8cbe51e5d" providerId="ADAL" clId="{AB168D4C-3B0D-4D60-A076-A6B89EBF0FD9}" dt="2023-06-30T18:18:55.237" v="782"/>
          <ac:spMkLst>
            <pc:docMk/>
            <pc:sldMk cId="3110856516" sldId="2144328304"/>
            <ac:spMk id="43" creationId="{D89DDAFF-A3BB-20A1-F8C0-D29255F51157}"/>
          </ac:spMkLst>
        </pc:spChg>
        <pc:spChg chg="del">
          <ac:chgData name="Leah Montner Dixon" userId="d5b2ae9e-9213-4442-b7df-4db8cbe51e5d" providerId="ADAL" clId="{AB168D4C-3B0D-4D60-A076-A6B89EBF0FD9}" dt="2023-06-30T18:07:34.289" v="100" actId="478"/>
          <ac:spMkLst>
            <pc:docMk/>
            <pc:sldMk cId="3110856516" sldId="2144328304"/>
            <ac:spMk id="45" creationId="{BAD57D41-2617-2318-C012-09A85D3C38D0}"/>
          </ac:spMkLst>
        </pc:spChg>
        <pc:grpChg chg="add del mod">
          <ac:chgData name="Leah Montner Dixon" userId="d5b2ae9e-9213-4442-b7df-4db8cbe51e5d" providerId="ADAL" clId="{AB168D4C-3B0D-4D60-A076-A6B89EBF0FD9}" dt="2023-06-30T18:17:38.363" v="776" actId="165"/>
          <ac:grpSpMkLst>
            <pc:docMk/>
            <pc:sldMk cId="3110856516" sldId="2144328304"/>
            <ac:grpSpMk id="44" creationId="{12DBB745-FCCA-B5AF-509B-8C12768068C8}"/>
          </ac:grpSpMkLst>
        </pc:grpChg>
        <pc:grpChg chg="add del mod">
          <ac:chgData name="Leah Montner Dixon" userId="d5b2ae9e-9213-4442-b7df-4db8cbe51e5d" providerId="ADAL" clId="{AB168D4C-3B0D-4D60-A076-A6B89EBF0FD9}" dt="2023-06-30T18:17:38.363" v="776" actId="165"/>
          <ac:grpSpMkLst>
            <pc:docMk/>
            <pc:sldMk cId="3110856516" sldId="2144328304"/>
            <ac:grpSpMk id="46" creationId="{EDAB92D9-061C-7210-C57C-4FE7EF2E0BD9}"/>
          </ac:grpSpMkLst>
        </pc:grpChg>
        <pc:grpChg chg="add del mod">
          <ac:chgData name="Leah Montner Dixon" userId="d5b2ae9e-9213-4442-b7df-4db8cbe51e5d" providerId="ADAL" clId="{AB168D4C-3B0D-4D60-A076-A6B89EBF0FD9}" dt="2023-06-30T18:17:38.363" v="776" actId="165"/>
          <ac:grpSpMkLst>
            <pc:docMk/>
            <pc:sldMk cId="3110856516" sldId="2144328304"/>
            <ac:grpSpMk id="47" creationId="{7FC080B8-BA08-BD9D-5016-A3F2BC4F083E}"/>
          </ac:grpSpMkLst>
        </pc:grpChg>
        <pc:picChg chg="del">
          <ac:chgData name="Leah Montner Dixon" userId="d5b2ae9e-9213-4442-b7df-4db8cbe51e5d" providerId="ADAL" clId="{AB168D4C-3B0D-4D60-A076-A6B89EBF0FD9}" dt="2023-06-30T18:07:31.796" v="99" actId="478"/>
          <ac:picMkLst>
            <pc:docMk/>
            <pc:sldMk cId="3110856516" sldId="2144328304"/>
            <ac:picMk id="9" creationId="{712BADE3-2CD3-297D-6607-E187E761A6C1}"/>
          </ac:picMkLst>
        </pc:picChg>
        <pc:picChg chg="del">
          <ac:chgData name="Leah Montner Dixon" userId="d5b2ae9e-9213-4442-b7df-4db8cbe51e5d" providerId="ADAL" clId="{AB168D4C-3B0D-4D60-A076-A6B89EBF0FD9}" dt="2023-06-30T18:07:34.289" v="100" actId="478"/>
          <ac:picMkLst>
            <pc:docMk/>
            <pc:sldMk cId="3110856516" sldId="2144328304"/>
            <ac:picMk id="10" creationId="{23AAA8F2-D2C7-B43B-49D7-5E98447D6425}"/>
          </ac:picMkLst>
        </pc:picChg>
        <pc:picChg chg="add mod topLvl">
          <ac:chgData name="Leah Montner Dixon" userId="d5b2ae9e-9213-4442-b7df-4db8cbe51e5d" providerId="ADAL" clId="{AB168D4C-3B0D-4D60-A076-A6B89EBF0FD9}" dt="2023-06-30T18:17:38.363" v="776" actId="165"/>
          <ac:picMkLst>
            <pc:docMk/>
            <pc:sldMk cId="3110856516" sldId="2144328304"/>
            <ac:picMk id="13" creationId="{CAF547DB-98C7-F490-A5DF-D59EC02337C8}"/>
          </ac:picMkLst>
        </pc:picChg>
        <pc:picChg chg="add mod topLvl">
          <ac:chgData name="Leah Montner Dixon" userId="d5b2ae9e-9213-4442-b7df-4db8cbe51e5d" providerId="ADAL" clId="{AB168D4C-3B0D-4D60-A076-A6B89EBF0FD9}" dt="2023-06-30T18:17:58.970" v="777"/>
          <ac:picMkLst>
            <pc:docMk/>
            <pc:sldMk cId="3110856516" sldId="2144328304"/>
            <ac:picMk id="16" creationId="{CCD8C7F6-B261-AFCB-1C32-756D698CA79F}"/>
          </ac:picMkLst>
        </pc:picChg>
        <pc:picChg chg="add mod topLvl">
          <ac:chgData name="Leah Montner Dixon" userId="d5b2ae9e-9213-4442-b7df-4db8cbe51e5d" providerId="ADAL" clId="{AB168D4C-3B0D-4D60-A076-A6B89EBF0FD9}" dt="2023-06-30T18:18:50.734" v="781"/>
          <ac:picMkLst>
            <pc:docMk/>
            <pc:sldMk cId="3110856516" sldId="2144328304"/>
            <ac:picMk id="19" creationId="{AB30D50C-A76E-70DD-E802-8B7F2FED8550}"/>
          </ac:picMkLst>
        </pc:picChg>
        <pc:picChg chg="add mod topLvl">
          <ac:chgData name="Leah Montner Dixon" userId="d5b2ae9e-9213-4442-b7df-4db8cbe51e5d" providerId="ADAL" clId="{AB168D4C-3B0D-4D60-A076-A6B89EBF0FD9}" dt="2023-06-30T18:18:24.832" v="779"/>
          <ac:picMkLst>
            <pc:docMk/>
            <pc:sldMk cId="3110856516" sldId="2144328304"/>
            <ac:picMk id="20" creationId="{7E47416F-7E0B-2408-DF56-1491AF4FA54E}"/>
          </ac:picMkLst>
        </pc:picChg>
        <pc:picChg chg="del">
          <ac:chgData name="Leah Montner Dixon" userId="d5b2ae9e-9213-4442-b7df-4db8cbe51e5d" providerId="ADAL" clId="{AB168D4C-3B0D-4D60-A076-A6B89EBF0FD9}" dt="2023-06-30T18:07:59.242" v="106" actId="478"/>
          <ac:picMkLst>
            <pc:docMk/>
            <pc:sldMk cId="3110856516" sldId="2144328304"/>
            <ac:picMk id="23" creationId="{F4E287AA-4904-C929-229D-F53B06A7C5CA}"/>
          </ac:picMkLst>
        </pc:picChg>
        <pc:picChg chg="del">
          <ac:chgData name="Leah Montner Dixon" userId="d5b2ae9e-9213-4442-b7df-4db8cbe51e5d" providerId="ADAL" clId="{AB168D4C-3B0D-4D60-A076-A6B89EBF0FD9}" dt="2023-06-30T18:07:31.796" v="99" actId="478"/>
          <ac:picMkLst>
            <pc:docMk/>
            <pc:sldMk cId="3110856516" sldId="2144328304"/>
            <ac:picMk id="24" creationId="{93FBE77C-F654-6523-1B76-21F27425101D}"/>
          </ac:picMkLst>
        </pc:picChg>
        <pc:picChg chg="del">
          <ac:chgData name="Leah Montner Dixon" userId="d5b2ae9e-9213-4442-b7df-4db8cbe51e5d" providerId="ADAL" clId="{AB168D4C-3B0D-4D60-A076-A6B89EBF0FD9}" dt="2023-06-30T18:07:31.796" v="99" actId="478"/>
          <ac:picMkLst>
            <pc:docMk/>
            <pc:sldMk cId="3110856516" sldId="2144328304"/>
            <ac:picMk id="25" creationId="{0728C115-7148-C772-81B9-AFC1D30FA6B5}"/>
          </ac:picMkLst>
        </pc:picChg>
        <pc:picChg chg="add mod topLvl">
          <ac:chgData name="Leah Montner Dixon" userId="d5b2ae9e-9213-4442-b7df-4db8cbe51e5d" providerId="ADAL" clId="{AB168D4C-3B0D-4D60-A076-A6B89EBF0FD9}" dt="2023-06-30T18:17:38.363" v="776" actId="165"/>
          <ac:picMkLst>
            <pc:docMk/>
            <pc:sldMk cId="3110856516" sldId="2144328304"/>
            <ac:picMk id="27" creationId="{ED6EC9B8-BCFC-64BC-0251-45772C9DC401}"/>
          </ac:picMkLst>
        </pc:picChg>
        <pc:picChg chg="del">
          <ac:chgData name="Leah Montner Dixon" userId="d5b2ae9e-9213-4442-b7df-4db8cbe51e5d" providerId="ADAL" clId="{AB168D4C-3B0D-4D60-A076-A6B89EBF0FD9}" dt="2023-06-30T18:07:34.289" v="100" actId="478"/>
          <ac:picMkLst>
            <pc:docMk/>
            <pc:sldMk cId="3110856516" sldId="2144328304"/>
            <ac:picMk id="38" creationId="{C508F918-C14D-B310-2CA2-B3E834554010}"/>
          </ac:picMkLst>
        </pc:pic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AB168D4C-3B0D-4D60-A076-A6B89EBF0FD9}" dt="2023-06-30T18:10:50.038" v="150"/>
              <pc2:cmMkLst xmlns:pc2="http://schemas.microsoft.com/office/powerpoint/2019/9/main/command">
                <pc:docMk/>
                <pc:sldMk cId="3110856516" sldId="2144328304"/>
                <pc2:cmMk id="{09B01B58-BF07-41C9-BE56-12407592943B}"/>
              </pc2:cmMkLst>
            </pc226:cmChg>
          </p:ext>
        </pc:extLst>
      </pc:sldChg>
      <pc:sldChg chg="delSp modSp mod">
        <pc:chgData name="Leah Montner Dixon" userId="d5b2ae9e-9213-4442-b7df-4db8cbe51e5d" providerId="ADAL" clId="{AB168D4C-3B0D-4D60-A076-A6B89EBF0FD9}" dt="2023-06-30T18:38:17.269" v="863" actId="207"/>
        <pc:sldMkLst>
          <pc:docMk/>
          <pc:sldMk cId="2788677562" sldId="2144328357"/>
        </pc:sldMkLst>
        <pc:spChg chg="del mod">
          <ac:chgData name="Leah Montner Dixon" userId="d5b2ae9e-9213-4442-b7df-4db8cbe51e5d" providerId="ADAL" clId="{AB168D4C-3B0D-4D60-A076-A6B89EBF0FD9}" dt="2023-06-30T17:21:46.354" v="6" actId="478"/>
          <ac:spMkLst>
            <pc:docMk/>
            <pc:sldMk cId="2788677562" sldId="2144328357"/>
            <ac:spMk id="7" creationId="{C6D1CD93-E595-CAB4-594B-E960FC87523C}"/>
          </ac:spMkLst>
        </pc:spChg>
        <pc:spChg chg="mod">
          <ac:chgData name="Leah Montner Dixon" userId="d5b2ae9e-9213-4442-b7df-4db8cbe51e5d" providerId="ADAL" clId="{AB168D4C-3B0D-4D60-A076-A6B89EBF0FD9}" dt="2023-06-30T18:38:17.269" v="863" actId="207"/>
          <ac:spMkLst>
            <pc:docMk/>
            <pc:sldMk cId="2788677562" sldId="2144328357"/>
            <ac:spMk id="15" creationId="{FB95FAB7-B9CF-408A-A338-EDBA41131D7D}"/>
          </ac:spMkLst>
        </pc:spChg>
      </pc:sldChg>
      <pc:sldChg chg="addSp delSp modSp mod">
        <pc:chgData name="Leah Montner Dixon" userId="d5b2ae9e-9213-4442-b7df-4db8cbe51e5d" providerId="ADAL" clId="{AB168D4C-3B0D-4D60-A076-A6B89EBF0FD9}" dt="2023-07-05T16:15:40.676" v="2971" actId="14100"/>
        <pc:sldMkLst>
          <pc:docMk/>
          <pc:sldMk cId="2844488092" sldId="2144328372"/>
        </pc:sldMkLst>
        <pc:spChg chg="del">
          <ac:chgData name="Leah Montner Dixon" userId="d5b2ae9e-9213-4442-b7df-4db8cbe51e5d" providerId="ADAL" clId="{AB168D4C-3B0D-4D60-A076-A6B89EBF0FD9}" dt="2023-06-30T18:30:02.025" v="783" actId="478"/>
          <ac:spMkLst>
            <pc:docMk/>
            <pc:sldMk cId="2844488092" sldId="2144328372"/>
            <ac:spMk id="3" creationId="{68FB6B2D-B8C1-7CAA-52AA-D51F43892D8F}"/>
          </ac:spMkLst>
        </pc:spChg>
        <pc:spChg chg="mod">
          <ac:chgData name="Leah Montner Dixon" userId="d5b2ae9e-9213-4442-b7df-4db8cbe51e5d" providerId="ADAL" clId="{AB168D4C-3B0D-4D60-A076-A6B89EBF0FD9}" dt="2023-07-05T15:46:07.463" v="1543" actId="20577"/>
          <ac:spMkLst>
            <pc:docMk/>
            <pc:sldMk cId="2844488092" sldId="2144328372"/>
            <ac:spMk id="4" creationId="{5D5FDE72-429A-BF62-27A0-CFB51F018A05}"/>
          </ac:spMkLst>
        </pc:spChg>
        <pc:spChg chg="mod">
          <ac:chgData name="Leah Montner Dixon" userId="d5b2ae9e-9213-4442-b7df-4db8cbe51e5d" providerId="ADAL" clId="{AB168D4C-3B0D-4D60-A076-A6B89EBF0FD9}" dt="2023-07-05T16:15:40.676" v="2971" actId="14100"/>
          <ac:spMkLst>
            <pc:docMk/>
            <pc:sldMk cId="2844488092" sldId="2144328372"/>
            <ac:spMk id="7" creationId="{4E631C90-25B3-5731-5A1B-3A9FC79B01AC}"/>
          </ac:spMkLst>
        </pc:spChg>
        <pc:picChg chg="add del mod">
          <ac:chgData name="Leah Montner Dixon" userId="d5b2ae9e-9213-4442-b7df-4db8cbe51e5d" providerId="ADAL" clId="{AB168D4C-3B0D-4D60-A076-A6B89EBF0FD9}" dt="2023-07-05T15:39:18.230" v="1389" actId="478"/>
          <ac:picMkLst>
            <pc:docMk/>
            <pc:sldMk cId="2844488092" sldId="2144328372"/>
            <ac:picMk id="3" creationId="{F4645AF0-6CE2-1ABF-B6A1-EFC92254E9E5}"/>
          </ac:picMkLst>
        </pc:picChg>
        <pc:picChg chg="add del">
          <ac:chgData name="Leah Montner Dixon" userId="d5b2ae9e-9213-4442-b7df-4db8cbe51e5d" providerId="ADAL" clId="{AB168D4C-3B0D-4D60-A076-A6B89EBF0FD9}" dt="2023-07-05T15:39:09.548" v="1385" actId="21"/>
          <ac:picMkLst>
            <pc:docMk/>
            <pc:sldMk cId="2844488092" sldId="2144328372"/>
            <ac:picMk id="13" creationId="{2746C4A3-7D7F-634B-A40C-6C37D9FA360A}"/>
          </ac:picMkLst>
        </pc:picChg>
      </pc:sldChg>
      <pc:sldChg chg="addSp modSp add mod">
        <pc:chgData name="Leah Montner Dixon" userId="d5b2ae9e-9213-4442-b7df-4db8cbe51e5d" providerId="ADAL" clId="{AB168D4C-3B0D-4D60-A076-A6B89EBF0FD9}" dt="2023-07-05T16:28:22.531" v="3138"/>
        <pc:sldMkLst>
          <pc:docMk/>
          <pc:sldMk cId="3354993513" sldId="2144328499"/>
        </pc:sldMkLst>
        <pc:spChg chg="add mod">
          <ac:chgData name="Leah Montner Dixon" userId="d5b2ae9e-9213-4442-b7df-4db8cbe51e5d" providerId="ADAL" clId="{AB168D4C-3B0D-4D60-A076-A6B89EBF0FD9}" dt="2023-07-05T16:28:22.531" v="3138"/>
          <ac:spMkLst>
            <pc:docMk/>
            <pc:sldMk cId="3354993513" sldId="2144328499"/>
            <ac:spMk id="6" creationId="{EC1EB8F9-71FA-8117-85FA-AA3BD0E59457}"/>
          </ac:spMkLst>
        </pc:spChg>
        <pc:spChg chg="mod">
          <ac:chgData name="Leah Montner Dixon" userId="d5b2ae9e-9213-4442-b7df-4db8cbe51e5d" providerId="ADAL" clId="{AB168D4C-3B0D-4D60-A076-A6B89EBF0FD9}" dt="2023-06-30T18:38:17.795" v="865" actId="207"/>
          <ac:spMkLst>
            <pc:docMk/>
            <pc:sldMk cId="3354993513" sldId="2144328499"/>
            <ac:spMk id="11" creationId="{79E52596-59B6-1CD1-D8D7-1B5607EA6A73}"/>
          </ac:spMkLst>
        </pc:spChg>
      </pc:sldChg>
      <pc:sldChg chg="addSp modSp add mod">
        <pc:chgData name="Leah Montner Dixon" userId="d5b2ae9e-9213-4442-b7df-4db8cbe51e5d" providerId="ADAL" clId="{AB168D4C-3B0D-4D60-A076-A6B89EBF0FD9}" dt="2023-07-05T16:28:15.733" v="3130"/>
        <pc:sldMkLst>
          <pc:docMk/>
          <pc:sldMk cId="3670616973" sldId="2146845974"/>
        </pc:sldMkLst>
        <pc:spChg chg="mod">
          <ac:chgData name="Leah Montner Dixon" userId="d5b2ae9e-9213-4442-b7df-4db8cbe51e5d" providerId="ADAL" clId="{AB168D4C-3B0D-4D60-A076-A6B89EBF0FD9}" dt="2023-06-30T18:38:19.826" v="870" actId="207"/>
          <ac:spMkLst>
            <pc:docMk/>
            <pc:sldMk cId="3670616973" sldId="2146845974"/>
            <ac:spMk id="4" creationId="{28485881-120F-B675-DFB0-EE1400E612B9}"/>
          </ac:spMkLst>
        </pc:spChg>
        <pc:spChg chg="add mod">
          <ac:chgData name="Leah Montner Dixon" userId="d5b2ae9e-9213-4442-b7df-4db8cbe51e5d" providerId="ADAL" clId="{AB168D4C-3B0D-4D60-A076-A6B89EBF0FD9}" dt="2023-07-05T16:28:15.733" v="3130"/>
          <ac:spMkLst>
            <pc:docMk/>
            <pc:sldMk cId="3670616973" sldId="2146845974"/>
            <ac:spMk id="8" creationId="{41345021-CB16-7589-7D52-BBB22F96AA06}"/>
          </ac:spMkLst>
        </pc:spChg>
      </pc:sldChg>
      <pc:sldChg chg="addSp modSp add mod">
        <pc:chgData name="Leah Montner Dixon" userId="d5b2ae9e-9213-4442-b7df-4db8cbe51e5d" providerId="ADAL" clId="{AB168D4C-3B0D-4D60-A076-A6B89EBF0FD9}" dt="2023-07-05T16:28:24.748" v="3140"/>
        <pc:sldMkLst>
          <pc:docMk/>
          <pc:sldMk cId="3745808571" sldId="2146846173"/>
        </pc:sldMkLst>
        <pc:spChg chg="mod">
          <ac:chgData name="Leah Montner Dixon" userId="d5b2ae9e-9213-4442-b7df-4db8cbe51e5d" providerId="ADAL" clId="{AB168D4C-3B0D-4D60-A076-A6B89EBF0FD9}" dt="2023-06-30T18:38:17.528" v="864" actId="207"/>
          <ac:spMkLst>
            <pc:docMk/>
            <pc:sldMk cId="3745808571" sldId="2146846173"/>
            <ac:spMk id="2" creationId="{5362A376-A719-1573-83A0-FF6FD955AAD4}"/>
          </ac:spMkLst>
        </pc:spChg>
        <pc:spChg chg="add mod">
          <ac:chgData name="Leah Montner Dixon" userId="d5b2ae9e-9213-4442-b7df-4db8cbe51e5d" providerId="ADAL" clId="{AB168D4C-3B0D-4D60-A076-A6B89EBF0FD9}" dt="2023-07-05T16:28:24.748" v="3140"/>
          <ac:spMkLst>
            <pc:docMk/>
            <pc:sldMk cId="3745808571" sldId="2146846173"/>
            <ac:spMk id="3" creationId="{92B578BF-02F0-B9CA-45EA-6B4301351EEF}"/>
          </ac:spMkLst>
        </pc:spChg>
      </pc:sldChg>
      <pc:sldChg chg="addSp modSp add">
        <pc:chgData name="Leah Montner Dixon" userId="d5b2ae9e-9213-4442-b7df-4db8cbe51e5d" providerId="ADAL" clId="{AB168D4C-3B0D-4D60-A076-A6B89EBF0FD9}" dt="2023-07-05T16:28:17.599" v="3132"/>
        <pc:sldMkLst>
          <pc:docMk/>
          <pc:sldMk cId="2868210510" sldId="2146846196"/>
        </pc:sldMkLst>
        <pc:spChg chg="add mod">
          <ac:chgData name="Leah Montner Dixon" userId="d5b2ae9e-9213-4442-b7df-4db8cbe51e5d" providerId="ADAL" clId="{AB168D4C-3B0D-4D60-A076-A6B89EBF0FD9}" dt="2023-07-05T16:28:17.599" v="3132"/>
          <ac:spMkLst>
            <pc:docMk/>
            <pc:sldMk cId="2868210510" sldId="2146846196"/>
            <ac:spMk id="4" creationId="{586557AE-58D7-3339-BB6E-3AF7D38FFF82}"/>
          </ac:spMkLst>
        </pc:spChg>
      </pc:sldChg>
      <pc:sldChg chg="del">
        <pc:chgData name="Leah Montner Dixon" userId="d5b2ae9e-9213-4442-b7df-4db8cbe51e5d" providerId="ADAL" clId="{AB168D4C-3B0D-4D60-A076-A6B89EBF0FD9}" dt="2023-06-30T14:09:55.909" v="0" actId="47"/>
        <pc:sldMkLst>
          <pc:docMk/>
          <pc:sldMk cId="2381398767" sldId="2146846230"/>
        </pc:sldMkLst>
      </pc:sldChg>
      <pc:sldChg chg="addSp modSp add mod setBg">
        <pc:chgData name="Leah Montner Dixon" userId="d5b2ae9e-9213-4442-b7df-4db8cbe51e5d" providerId="ADAL" clId="{AB168D4C-3B0D-4D60-A076-A6B89EBF0FD9}" dt="2023-07-05T16:28:09.968" v="3125"/>
        <pc:sldMkLst>
          <pc:docMk/>
          <pc:sldMk cId="2503452951" sldId="2146846235"/>
        </pc:sldMkLst>
        <pc:spChg chg="mod">
          <ac:chgData name="Leah Montner Dixon" userId="d5b2ae9e-9213-4442-b7df-4db8cbe51e5d" providerId="ADAL" clId="{AB168D4C-3B0D-4D60-A076-A6B89EBF0FD9}" dt="2023-06-30T18:38:20.924" v="872" actId="207"/>
          <ac:spMkLst>
            <pc:docMk/>
            <pc:sldMk cId="2503452951" sldId="2146846235"/>
            <ac:spMk id="7" creationId="{16DFCD94-815D-4D95-AF47-7CC0D7437E6D}"/>
          </ac:spMkLst>
        </pc:spChg>
        <pc:spChg chg="add mod">
          <ac:chgData name="Leah Montner Dixon" userId="d5b2ae9e-9213-4442-b7df-4db8cbe51e5d" providerId="ADAL" clId="{AB168D4C-3B0D-4D60-A076-A6B89EBF0FD9}" dt="2023-07-05T16:28:09.968" v="3125"/>
          <ac:spMkLst>
            <pc:docMk/>
            <pc:sldMk cId="2503452951" sldId="2146846235"/>
            <ac:spMk id="11" creationId="{BC59D3D8-BD4F-7BA3-A3F2-DB05423A0137}"/>
          </ac:spMkLst>
        </pc:spChg>
      </pc:sldChg>
      <pc:sldChg chg="del">
        <pc:chgData name="Leah Montner Dixon" userId="d5b2ae9e-9213-4442-b7df-4db8cbe51e5d" providerId="ADAL" clId="{AB168D4C-3B0D-4D60-A076-A6B89EBF0FD9}" dt="2023-06-30T14:09:55.909" v="0" actId="47"/>
        <pc:sldMkLst>
          <pc:docMk/>
          <pc:sldMk cId="2263980261" sldId="2146846240"/>
        </pc:sldMkLst>
      </pc:sldChg>
      <pc:sldChg chg="delSp modSp add mod">
        <pc:chgData name="Leah Montner Dixon" userId="d5b2ae9e-9213-4442-b7df-4db8cbe51e5d" providerId="ADAL" clId="{AB168D4C-3B0D-4D60-A076-A6B89EBF0FD9}" dt="2023-07-05T16:33:24.107" v="3144" actId="14100"/>
        <pc:sldMkLst>
          <pc:docMk/>
          <pc:sldMk cId="1786705824" sldId="2146846241"/>
        </pc:sldMkLst>
        <pc:spChg chg="del mod">
          <ac:chgData name="Leah Montner Dixon" userId="d5b2ae9e-9213-4442-b7df-4db8cbe51e5d" providerId="ADAL" clId="{AB168D4C-3B0D-4D60-A076-A6B89EBF0FD9}" dt="2023-06-30T18:53:15.682" v="1248" actId="478"/>
          <ac:spMkLst>
            <pc:docMk/>
            <pc:sldMk cId="1786705824" sldId="2146846241"/>
            <ac:spMk id="2" creationId="{C13166CD-8DBA-917C-AF70-0AAE3512742F}"/>
          </ac:spMkLst>
        </pc:spChg>
        <pc:spChg chg="mod">
          <ac:chgData name="Leah Montner Dixon" userId="d5b2ae9e-9213-4442-b7df-4db8cbe51e5d" providerId="ADAL" clId="{AB168D4C-3B0D-4D60-A076-A6B89EBF0FD9}" dt="2023-07-05T16:33:24.107" v="3144" actId="14100"/>
          <ac:spMkLst>
            <pc:docMk/>
            <pc:sldMk cId="1786705824" sldId="2146846241"/>
            <ac:spMk id="12" creationId="{D3ED8F18-80E6-D449-A031-541661F2A42F}"/>
          </ac:spMkLst>
        </pc:spChg>
        <pc:cxnChg chg="mod">
          <ac:chgData name="Leah Montner Dixon" userId="d5b2ae9e-9213-4442-b7df-4db8cbe51e5d" providerId="ADAL" clId="{AB168D4C-3B0D-4D60-A076-A6B89EBF0FD9}" dt="2023-06-30T18:53:12.563" v="1247" actId="1036"/>
          <ac:cxnSpMkLst>
            <pc:docMk/>
            <pc:sldMk cId="1786705824" sldId="2146846241"/>
            <ac:cxnSpMk id="11" creationId="{098A06ED-9D12-3B4C-B59C-10A0964513FE}"/>
          </ac:cxnSpMkLst>
        </pc:cxnChg>
      </pc:sldChg>
      <pc:sldChg chg="addSp modSp add">
        <pc:chgData name="Leah Montner Dixon" userId="d5b2ae9e-9213-4442-b7df-4db8cbe51e5d" providerId="ADAL" clId="{AB168D4C-3B0D-4D60-A076-A6B89EBF0FD9}" dt="2023-07-05T16:28:24.180" v="3139"/>
        <pc:sldMkLst>
          <pc:docMk/>
          <pc:sldMk cId="693490624" sldId="2146846242"/>
        </pc:sldMkLst>
        <pc:spChg chg="add mod">
          <ac:chgData name="Leah Montner Dixon" userId="d5b2ae9e-9213-4442-b7df-4db8cbe51e5d" providerId="ADAL" clId="{AB168D4C-3B0D-4D60-A076-A6B89EBF0FD9}" dt="2023-07-05T16:28:24.180" v="3139"/>
          <ac:spMkLst>
            <pc:docMk/>
            <pc:sldMk cId="693490624" sldId="2146846242"/>
            <ac:spMk id="8" creationId="{CCA99B70-0FD0-3D2D-9F01-B6038A543675}"/>
          </ac:spMkLst>
        </pc:spChg>
      </pc:sldChg>
      <pc:sldChg chg="addSp modSp add mod">
        <pc:chgData name="Leah Montner Dixon" userId="d5b2ae9e-9213-4442-b7df-4db8cbe51e5d" providerId="ADAL" clId="{AB168D4C-3B0D-4D60-A076-A6B89EBF0FD9}" dt="2023-07-05T16:28:19.663" v="3134"/>
        <pc:sldMkLst>
          <pc:docMk/>
          <pc:sldMk cId="3138051144" sldId="2146846243"/>
        </pc:sldMkLst>
        <pc:spChg chg="add mod">
          <ac:chgData name="Leah Montner Dixon" userId="d5b2ae9e-9213-4442-b7df-4db8cbe51e5d" providerId="ADAL" clId="{AB168D4C-3B0D-4D60-A076-A6B89EBF0FD9}" dt="2023-07-05T16:28:19.663" v="3134"/>
          <ac:spMkLst>
            <pc:docMk/>
            <pc:sldMk cId="3138051144" sldId="2146846243"/>
            <ac:spMk id="5" creationId="{028233E0-0520-4F37-7F64-A52CF3B8E715}"/>
          </ac:spMkLst>
        </pc:spChg>
        <pc:spChg chg="mod">
          <ac:chgData name="Leah Montner Dixon" userId="d5b2ae9e-9213-4442-b7df-4db8cbe51e5d" providerId="ADAL" clId="{AB168D4C-3B0D-4D60-A076-A6B89EBF0FD9}" dt="2023-06-30T18:38:18.924" v="868" actId="207"/>
          <ac:spMkLst>
            <pc:docMk/>
            <pc:sldMk cId="3138051144" sldId="2146846243"/>
            <ac:spMk id="13" creationId="{B0B88D1C-9FA4-4554-A09B-4239AA7FE52C}"/>
          </ac:spMkLst>
        </pc:spChg>
      </pc:sldChg>
      <pc:sldChg chg="addSp modSp add mod">
        <pc:chgData name="Leah Montner Dixon" userId="d5b2ae9e-9213-4442-b7df-4db8cbe51e5d" providerId="ADAL" clId="{AB168D4C-3B0D-4D60-A076-A6B89EBF0FD9}" dt="2023-07-05T16:28:21.950" v="3137"/>
        <pc:sldMkLst>
          <pc:docMk/>
          <pc:sldMk cId="3723763098" sldId="2146846245"/>
        </pc:sldMkLst>
        <pc:spChg chg="add mod">
          <ac:chgData name="Leah Montner Dixon" userId="d5b2ae9e-9213-4442-b7df-4db8cbe51e5d" providerId="ADAL" clId="{AB168D4C-3B0D-4D60-A076-A6B89EBF0FD9}" dt="2023-07-05T16:28:21.950" v="3137"/>
          <ac:spMkLst>
            <pc:docMk/>
            <pc:sldMk cId="3723763098" sldId="2146846245"/>
            <ac:spMk id="4" creationId="{9D80F5B5-4F6C-B17E-A1A9-477F00F73B8A}"/>
          </ac:spMkLst>
        </pc:spChg>
        <pc:spChg chg="mod">
          <ac:chgData name="Leah Montner Dixon" userId="d5b2ae9e-9213-4442-b7df-4db8cbe51e5d" providerId="ADAL" clId="{AB168D4C-3B0D-4D60-A076-A6B89EBF0FD9}" dt="2023-06-30T18:38:18.128" v="866" actId="207"/>
          <ac:spMkLst>
            <pc:docMk/>
            <pc:sldMk cId="3723763098" sldId="2146846245"/>
            <ac:spMk id="13" creationId="{B0B88D1C-9FA4-4554-A09B-4239AA7FE52C}"/>
          </ac:spMkLst>
        </pc:spChg>
      </pc:sldChg>
      <pc:sldChg chg="del">
        <pc:chgData name="Leah Montner Dixon" userId="d5b2ae9e-9213-4442-b7df-4db8cbe51e5d" providerId="ADAL" clId="{AB168D4C-3B0D-4D60-A076-A6B89EBF0FD9}" dt="2023-06-30T14:09:55.909" v="0" actId="47"/>
        <pc:sldMkLst>
          <pc:docMk/>
          <pc:sldMk cId="1927436327" sldId="2146846247"/>
        </pc:sldMkLst>
      </pc:sldChg>
      <pc:sldChg chg="addSp modSp add mod">
        <pc:chgData name="Leah Montner Dixon" userId="d5b2ae9e-9213-4442-b7df-4db8cbe51e5d" providerId="ADAL" clId="{AB168D4C-3B0D-4D60-A076-A6B89EBF0FD9}" dt="2023-07-05T16:28:20.800" v="3136"/>
        <pc:sldMkLst>
          <pc:docMk/>
          <pc:sldMk cId="1606262042" sldId="2146846249"/>
        </pc:sldMkLst>
        <pc:spChg chg="mod">
          <ac:chgData name="Leah Montner Dixon" userId="d5b2ae9e-9213-4442-b7df-4db8cbe51e5d" providerId="ADAL" clId="{AB168D4C-3B0D-4D60-A076-A6B89EBF0FD9}" dt="2023-06-30T18:38:18.443" v="867" actId="207"/>
          <ac:spMkLst>
            <pc:docMk/>
            <pc:sldMk cId="1606262042" sldId="2146846249"/>
            <ac:spMk id="13" creationId="{B0B88D1C-9FA4-4554-A09B-4239AA7FE52C}"/>
          </ac:spMkLst>
        </pc:spChg>
        <pc:spChg chg="add mod">
          <ac:chgData name="Leah Montner Dixon" userId="d5b2ae9e-9213-4442-b7df-4db8cbe51e5d" providerId="ADAL" clId="{AB168D4C-3B0D-4D60-A076-A6B89EBF0FD9}" dt="2023-07-05T16:28:20.800" v="3136"/>
          <ac:spMkLst>
            <pc:docMk/>
            <pc:sldMk cId="1606262042" sldId="2146846249"/>
            <ac:spMk id="18" creationId="{F21E5078-6B79-D23F-F325-671459A3E88D}"/>
          </ac:spMkLst>
        </pc:spChg>
      </pc:sldChg>
      <pc:sldChg chg="del">
        <pc:chgData name="Leah Montner Dixon" userId="d5b2ae9e-9213-4442-b7df-4db8cbe51e5d" providerId="ADAL" clId="{AB168D4C-3B0D-4D60-A076-A6B89EBF0FD9}" dt="2023-06-30T14:09:55.909" v="0" actId="47"/>
        <pc:sldMkLst>
          <pc:docMk/>
          <pc:sldMk cId="1211043063" sldId="2146846252"/>
        </pc:sldMkLst>
      </pc:sldChg>
      <pc:sldChg chg="addSp modSp del">
        <pc:chgData name="Leah Montner Dixon" userId="d5b2ae9e-9213-4442-b7df-4db8cbe51e5d" providerId="ADAL" clId="{AB168D4C-3B0D-4D60-A076-A6B89EBF0FD9}" dt="2023-07-05T16:28:08.380" v="3124"/>
        <pc:sldMkLst>
          <pc:docMk/>
          <pc:sldMk cId="1746325898" sldId="2146846253"/>
        </pc:sldMkLst>
        <pc:spChg chg="add mod">
          <ac:chgData name="Leah Montner Dixon" userId="d5b2ae9e-9213-4442-b7df-4db8cbe51e5d" providerId="ADAL" clId="{AB168D4C-3B0D-4D60-A076-A6B89EBF0FD9}" dt="2023-07-05T16:28:08.380" v="3124"/>
          <ac:spMkLst>
            <pc:docMk/>
            <pc:sldMk cId="1746325898" sldId="2146846253"/>
            <ac:spMk id="3" creationId="{FAE4DBDE-A487-3D72-B3A1-CF60D72F858E}"/>
          </ac:spMkLst>
        </pc:spChg>
      </pc:sldChg>
      <pc:sldChg chg="del">
        <pc:chgData name="Leah Montner Dixon" userId="d5b2ae9e-9213-4442-b7df-4db8cbe51e5d" providerId="ADAL" clId="{AB168D4C-3B0D-4D60-A076-A6B89EBF0FD9}" dt="2023-06-30T14:09:55.909" v="0" actId="47"/>
        <pc:sldMkLst>
          <pc:docMk/>
          <pc:sldMk cId="2178427306" sldId="2146846254"/>
        </pc:sldMkLst>
      </pc:sldChg>
      <pc:sldChg chg="addSp modSp del mod">
        <pc:chgData name="Leah Montner Dixon" userId="d5b2ae9e-9213-4442-b7df-4db8cbe51e5d" providerId="ADAL" clId="{AB168D4C-3B0D-4D60-A076-A6B89EBF0FD9}" dt="2023-07-05T16:28:07.149" v="3123"/>
        <pc:sldMkLst>
          <pc:docMk/>
          <pc:sldMk cId="1183614173" sldId="2146846257"/>
        </pc:sldMkLst>
        <pc:spChg chg="add mod">
          <ac:chgData name="Leah Montner Dixon" userId="d5b2ae9e-9213-4442-b7df-4db8cbe51e5d" providerId="ADAL" clId="{AB168D4C-3B0D-4D60-A076-A6B89EBF0FD9}" dt="2023-07-05T16:28:07.149" v="3123"/>
          <ac:spMkLst>
            <pc:docMk/>
            <pc:sldMk cId="1183614173" sldId="2146846257"/>
            <ac:spMk id="2" creationId="{9DB81791-4DDF-0719-D232-F69CCDDF6C1A}"/>
          </ac:spMkLst>
        </pc:spChg>
        <pc:spChg chg="mod">
          <ac:chgData name="Leah Montner Dixon" userId="d5b2ae9e-9213-4442-b7df-4db8cbe51e5d" providerId="ADAL" clId="{AB168D4C-3B0D-4D60-A076-A6B89EBF0FD9}" dt="2023-06-30T18:52:42.275" v="1245" actId="20577"/>
          <ac:spMkLst>
            <pc:docMk/>
            <pc:sldMk cId="1183614173" sldId="2146846257"/>
            <ac:spMk id="13" creationId="{B0B88D1C-9FA4-4554-A09B-4239AA7FE52C}"/>
          </ac:spMkLst>
        </pc:spChg>
      </pc:sldChg>
      <pc:sldChg chg="del">
        <pc:chgData name="Leah Montner Dixon" userId="d5b2ae9e-9213-4442-b7df-4db8cbe51e5d" providerId="ADAL" clId="{AB168D4C-3B0D-4D60-A076-A6B89EBF0FD9}" dt="2023-06-30T14:09:55.909" v="0" actId="47"/>
        <pc:sldMkLst>
          <pc:docMk/>
          <pc:sldMk cId="15775420" sldId="2146846258"/>
        </pc:sldMkLst>
      </pc:sldChg>
      <pc:sldChg chg="addSp delSp modSp mod addCm delCm modCm">
        <pc:chgData name="Leah Montner Dixon" userId="d5b2ae9e-9213-4442-b7df-4db8cbe51e5d" providerId="ADAL" clId="{AB168D4C-3B0D-4D60-A076-A6B89EBF0FD9}" dt="2023-07-05T16:27:52.962" v="3119"/>
        <pc:sldMkLst>
          <pc:docMk/>
          <pc:sldMk cId="2795358066" sldId="2146846258"/>
        </pc:sldMkLst>
        <pc:spChg chg="add del mod ord">
          <ac:chgData name="Leah Montner Dixon" userId="d5b2ae9e-9213-4442-b7df-4db8cbe51e5d" providerId="ADAL" clId="{AB168D4C-3B0D-4D60-A076-A6B89EBF0FD9}" dt="2023-07-05T15:37:17.629" v="1356" actId="478"/>
          <ac:spMkLst>
            <pc:docMk/>
            <pc:sldMk cId="2795358066" sldId="2146846258"/>
            <ac:spMk id="3" creationId="{02F38F3F-D24A-ACD6-C9E0-D8649735F5AC}"/>
          </ac:spMkLst>
        </pc:spChg>
        <pc:spChg chg="add mod">
          <ac:chgData name="Leah Montner Dixon" userId="d5b2ae9e-9213-4442-b7df-4db8cbe51e5d" providerId="ADAL" clId="{AB168D4C-3B0D-4D60-A076-A6B89EBF0FD9}" dt="2023-07-05T15:38:49.623" v="1381" actId="207"/>
          <ac:spMkLst>
            <pc:docMk/>
            <pc:sldMk cId="2795358066" sldId="2146846258"/>
            <ac:spMk id="4" creationId="{9BC9D683-2F55-CC34-7CC1-001BCAD71A30}"/>
          </ac:spMkLst>
        </pc:spChg>
        <pc:spChg chg="add del mod">
          <ac:chgData name="Leah Montner Dixon" userId="d5b2ae9e-9213-4442-b7df-4db8cbe51e5d" providerId="ADAL" clId="{AB168D4C-3B0D-4D60-A076-A6B89EBF0FD9}" dt="2023-07-05T15:38:00.003" v="1367" actId="478"/>
          <ac:spMkLst>
            <pc:docMk/>
            <pc:sldMk cId="2795358066" sldId="2146846258"/>
            <ac:spMk id="5" creationId="{06BF5751-F3EF-C61B-53DF-6F06A83E2BF7}"/>
          </ac:spMkLst>
        </pc:spChg>
        <pc:spChg chg="add del mod">
          <ac:chgData name="Leah Montner Dixon" userId="d5b2ae9e-9213-4442-b7df-4db8cbe51e5d" providerId="ADAL" clId="{AB168D4C-3B0D-4D60-A076-A6B89EBF0FD9}" dt="2023-06-30T18:43:38.183" v="1100" actId="478"/>
          <ac:spMkLst>
            <pc:docMk/>
            <pc:sldMk cId="2795358066" sldId="2146846258"/>
            <ac:spMk id="5" creationId="{A9BE001F-12F8-7738-6151-1858DE7E5082}"/>
          </ac:spMkLst>
        </pc:spChg>
        <pc:spChg chg="add del mod">
          <ac:chgData name="Leah Montner Dixon" userId="d5b2ae9e-9213-4442-b7df-4db8cbe51e5d" providerId="ADAL" clId="{AB168D4C-3B0D-4D60-A076-A6B89EBF0FD9}" dt="2023-06-30T18:43:33.194" v="1098" actId="478"/>
          <ac:spMkLst>
            <pc:docMk/>
            <pc:sldMk cId="2795358066" sldId="2146846258"/>
            <ac:spMk id="10" creationId="{0C38B446-4C07-42BF-B42F-5E8AEE13A36B}"/>
          </ac:spMkLst>
        </pc:spChg>
        <pc:picChg chg="del ord">
          <ac:chgData name="Leah Montner Dixon" userId="d5b2ae9e-9213-4442-b7df-4db8cbe51e5d" providerId="ADAL" clId="{AB168D4C-3B0D-4D60-A076-A6B89EBF0FD9}" dt="2023-07-05T15:39:12.169" v="1386" actId="21"/>
          <ac:picMkLst>
            <pc:docMk/>
            <pc:sldMk cId="2795358066" sldId="2146846258"/>
            <ac:picMk id="2" creationId="{728C68DD-C42B-E66F-AE0F-C55515D1C50C}"/>
          </ac:picMkLst>
        </pc:picChg>
        <pc:picChg chg="add del mod">
          <ac:chgData name="Leah Montner Dixon" userId="d5b2ae9e-9213-4442-b7df-4db8cbe51e5d" providerId="ADAL" clId="{AB168D4C-3B0D-4D60-A076-A6B89EBF0FD9}" dt="2023-07-05T15:39:09.284" v="1384"/>
          <ac:picMkLst>
            <pc:docMk/>
            <pc:sldMk cId="2795358066" sldId="2146846258"/>
            <ac:picMk id="7" creationId="{95498319-1A68-D205-DFF3-CEA4FFCE1B69}"/>
          </ac:picMkLst>
        </pc:picChg>
        <pc:picChg chg="add mod ord modCrop">
          <ac:chgData name="Leah Montner Dixon" userId="d5b2ae9e-9213-4442-b7df-4db8cbe51e5d" providerId="ADAL" clId="{AB168D4C-3B0D-4D60-A076-A6B89EBF0FD9}" dt="2023-07-05T15:43:02.873" v="1397" actId="732"/>
          <ac:picMkLst>
            <pc:docMk/>
            <pc:sldMk cId="2795358066" sldId="2146846258"/>
            <ac:picMk id="10" creationId="{18E0B8F6-9D1F-41FA-A0EE-69B1751A0A1F}"/>
          </ac:picMkLst>
        </pc:pic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AB168D4C-3B0D-4D60-A076-A6B89EBF0FD9}" dt="2023-07-05T15:38:43.140" v="1380"/>
              <pc2:cmMkLst xmlns:pc2="http://schemas.microsoft.com/office/powerpoint/2019/9/main/command">
                <pc:docMk/>
                <pc:sldMk cId="2795358066" sldId="2146846258"/>
                <pc2:cmMk id="{4B8CFF14-A23C-4374-B02B-FBDC2AC77F97}"/>
              </pc2:cmMkLst>
            </pc226:cmChg>
            <pc226:cmChg xmlns:pc226="http://schemas.microsoft.com/office/powerpoint/2022/06/main/command" chg="del mod">
              <pc226:chgData name="Leah Montner Dixon" userId="d5b2ae9e-9213-4442-b7df-4db8cbe51e5d" providerId="ADAL" clId="{AB168D4C-3B0D-4D60-A076-A6B89EBF0FD9}" dt="2023-07-05T16:27:52.962" v="3119"/>
              <pc2:cmMkLst xmlns:pc2="http://schemas.microsoft.com/office/powerpoint/2019/9/main/command">
                <pc:docMk/>
                <pc:sldMk cId="2795358066" sldId="2146846258"/>
                <pc2:cmMk id="{FDF46A4D-4CA6-425E-9926-835B59F96D1D}"/>
              </pc2:cmMkLst>
            </pc226:cmChg>
          </p:ext>
        </pc:extLst>
      </pc:sldChg>
      <pc:sldChg chg="addSp modSp mod">
        <pc:chgData name="Leah Montner Dixon" userId="d5b2ae9e-9213-4442-b7df-4db8cbe51e5d" providerId="ADAL" clId="{AB168D4C-3B0D-4D60-A076-A6B89EBF0FD9}" dt="2023-07-05T16:28:05.844" v="3122"/>
        <pc:sldMkLst>
          <pc:docMk/>
          <pc:sldMk cId="15775420" sldId="2146846259"/>
        </pc:sldMkLst>
        <pc:spChg chg="mod">
          <ac:chgData name="Leah Montner Dixon" userId="d5b2ae9e-9213-4442-b7df-4db8cbe51e5d" providerId="ADAL" clId="{AB168D4C-3B0D-4D60-A076-A6B89EBF0FD9}" dt="2023-06-30T18:42:03.393" v="1073" actId="20577"/>
          <ac:spMkLst>
            <pc:docMk/>
            <pc:sldMk cId="15775420" sldId="2146846259"/>
            <ac:spMk id="3" creationId="{795D0AB4-5EDF-4DB9-B04B-3C31BAEE798E}"/>
          </ac:spMkLst>
        </pc:spChg>
        <pc:spChg chg="add mod">
          <ac:chgData name="Leah Montner Dixon" userId="d5b2ae9e-9213-4442-b7df-4db8cbe51e5d" providerId="ADAL" clId="{AB168D4C-3B0D-4D60-A076-A6B89EBF0FD9}" dt="2023-07-05T16:28:05.844" v="3122"/>
          <ac:spMkLst>
            <pc:docMk/>
            <pc:sldMk cId="15775420" sldId="2146846259"/>
            <ac:spMk id="6" creationId="{061B0CA3-16EC-479B-96B9-47190EE86EC7}"/>
          </ac:spMkLst>
        </pc:spChg>
      </pc:sldChg>
      <pc:sldChg chg="del">
        <pc:chgData name="Leah Montner Dixon" userId="d5b2ae9e-9213-4442-b7df-4db8cbe51e5d" providerId="ADAL" clId="{AB168D4C-3B0D-4D60-A076-A6B89EBF0FD9}" dt="2023-06-30T14:09:55.909" v="0" actId="47"/>
        <pc:sldMkLst>
          <pc:docMk/>
          <pc:sldMk cId="4212677931" sldId="2146846260"/>
        </pc:sldMkLst>
      </pc:sldChg>
      <pc:sldMasterChg chg="del delSldLayout">
        <pc:chgData name="Leah Montner Dixon" userId="d5b2ae9e-9213-4442-b7df-4db8cbe51e5d" providerId="ADAL" clId="{AB168D4C-3B0D-4D60-A076-A6B89EBF0FD9}" dt="2023-06-30T14:09:55.909" v="0" actId="47"/>
        <pc:sldMasterMkLst>
          <pc:docMk/>
          <pc:sldMasterMk cId="1382264070" sldId="2147483744"/>
        </pc:sldMasterMkLst>
        <pc:sldLayoutChg chg="del">
          <pc:chgData name="Leah Montner Dixon" userId="d5b2ae9e-9213-4442-b7df-4db8cbe51e5d" providerId="ADAL" clId="{AB168D4C-3B0D-4D60-A076-A6B89EBF0FD9}" dt="2023-06-30T14:09:55.909" v="0" actId="47"/>
          <pc:sldLayoutMkLst>
            <pc:docMk/>
            <pc:sldMasterMk cId="1382264070" sldId="2147483744"/>
            <pc:sldLayoutMk cId="3584827983" sldId="2147483745"/>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2632794998" sldId="2147483746"/>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112065315" sldId="2147483747"/>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2954678103" sldId="2147483748"/>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3883228815" sldId="2147483749"/>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2162596230" sldId="2147483750"/>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2546413672" sldId="2147483751"/>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2231117492" sldId="2147483752"/>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895752047" sldId="2147483753"/>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3503932001" sldId="2147483754"/>
          </pc:sldLayoutMkLst>
        </pc:sldLayoutChg>
        <pc:sldLayoutChg chg="del">
          <pc:chgData name="Leah Montner Dixon" userId="d5b2ae9e-9213-4442-b7df-4db8cbe51e5d" providerId="ADAL" clId="{AB168D4C-3B0D-4D60-A076-A6B89EBF0FD9}" dt="2023-06-30T14:09:55.909" v="0" actId="47"/>
          <pc:sldLayoutMkLst>
            <pc:docMk/>
            <pc:sldMasterMk cId="1382264070" sldId="2147483744"/>
            <pc:sldLayoutMk cId="3553272450" sldId="2147483755"/>
          </pc:sldLayoutMkLst>
        </pc:sldLayoutChg>
      </pc:sldMasterChg>
    </pc:docChg>
  </pc:docChgLst>
  <pc:docChgLst>
    <pc:chgData name="Leah Montner Dixon" userId="d5b2ae9e-9213-4442-b7df-4db8cbe51e5d" providerId="ADAL" clId="{5B5C2241-BD16-40CD-8E13-89A5EAFF8465}"/>
    <pc:docChg chg="undo custSel delSld modSld sldOrd">
      <pc:chgData name="Leah Montner Dixon" userId="d5b2ae9e-9213-4442-b7df-4db8cbe51e5d" providerId="ADAL" clId="{5B5C2241-BD16-40CD-8E13-89A5EAFF8465}" dt="2023-09-18T13:39:24.713" v="581" actId="554"/>
      <pc:docMkLst>
        <pc:docMk/>
      </pc:docMkLst>
      <pc:sldChg chg="modSp mod ord">
        <pc:chgData name="Leah Montner Dixon" userId="d5b2ae9e-9213-4442-b7df-4db8cbe51e5d" providerId="ADAL" clId="{5B5C2241-BD16-40CD-8E13-89A5EAFF8465}" dt="2023-07-11T13:52:40.036" v="79" actId="20577"/>
        <pc:sldMkLst>
          <pc:docMk/>
          <pc:sldMk cId="2608763217" sldId="2312"/>
        </pc:sldMkLst>
        <pc:spChg chg="mod">
          <ac:chgData name="Leah Montner Dixon" userId="d5b2ae9e-9213-4442-b7df-4db8cbe51e5d" providerId="ADAL" clId="{5B5C2241-BD16-40CD-8E13-89A5EAFF8465}" dt="2023-07-11T13:52:40.036" v="79" actId="20577"/>
          <ac:spMkLst>
            <pc:docMk/>
            <pc:sldMk cId="2608763217" sldId="2312"/>
            <ac:spMk id="10" creationId="{C972D5CD-D361-4F80-8AAC-283D3E685346}"/>
          </ac:spMkLst>
        </pc:spChg>
      </pc:sldChg>
      <pc:sldChg chg="addSp delSp modSp mod addCm delCm modCm">
        <pc:chgData name="Leah Montner Dixon" userId="d5b2ae9e-9213-4442-b7df-4db8cbe51e5d" providerId="ADAL" clId="{5B5C2241-BD16-40CD-8E13-89A5EAFF8465}" dt="2023-09-18T13:39:24.713" v="581" actId="554"/>
        <pc:sldMkLst>
          <pc:docMk/>
          <pc:sldMk cId="3110856516" sldId="2144328304"/>
        </pc:sldMkLst>
        <pc:spChg chg="add mod">
          <ac:chgData name="Leah Montner Dixon" userId="d5b2ae9e-9213-4442-b7df-4db8cbe51e5d" providerId="ADAL" clId="{5B5C2241-BD16-40CD-8E13-89A5EAFF8465}" dt="2023-09-18T13:38:40.622" v="575"/>
          <ac:spMkLst>
            <pc:docMk/>
            <pc:sldMk cId="3110856516" sldId="2144328304"/>
            <ac:spMk id="6" creationId="{64B529AF-B380-0F0E-1D71-58E420D01981}"/>
          </ac:spMkLst>
        </pc:spChg>
        <pc:spChg chg="del">
          <ac:chgData name="Leah Montner Dixon" userId="d5b2ae9e-9213-4442-b7df-4db8cbe51e5d" providerId="ADAL" clId="{5B5C2241-BD16-40CD-8E13-89A5EAFF8465}" dt="2023-07-11T14:27:15.413" v="385" actId="478"/>
          <ac:spMkLst>
            <pc:docMk/>
            <pc:sldMk cId="3110856516" sldId="2144328304"/>
            <ac:spMk id="28" creationId="{F45C5C24-BAA2-C356-B27B-D9F720FEE788}"/>
          </ac:spMkLst>
        </pc:spChg>
        <pc:spChg chg="mod">
          <ac:chgData name="Leah Montner Dixon" userId="d5b2ae9e-9213-4442-b7df-4db8cbe51e5d" providerId="ADAL" clId="{5B5C2241-BD16-40CD-8E13-89A5EAFF8465}" dt="2023-09-18T13:38:47.395" v="576"/>
          <ac:spMkLst>
            <pc:docMk/>
            <pc:sldMk cId="3110856516" sldId="2144328304"/>
            <ac:spMk id="29" creationId="{5ACC376E-7D3D-27FA-38EA-801E79DBEF46}"/>
          </ac:spMkLst>
        </pc:spChg>
        <pc:spChg chg="mod">
          <ac:chgData name="Leah Montner Dixon" userId="d5b2ae9e-9213-4442-b7df-4db8cbe51e5d" providerId="ADAL" clId="{5B5C2241-BD16-40CD-8E13-89A5EAFF8465}" dt="2023-07-11T14:36:12.620" v="419" actId="1076"/>
          <ac:spMkLst>
            <pc:docMk/>
            <pc:sldMk cId="3110856516" sldId="2144328304"/>
            <ac:spMk id="39" creationId="{9ABB5C34-40B8-4B17-4D98-CF5EA6CEE123}"/>
          </ac:spMkLst>
        </pc:spChg>
        <pc:spChg chg="mod">
          <ac:chgData name="Leah Montner Dixon" userId="d5b2ae9e-9213-4442-b7df-4db8cbe51e5d" providerId="ADAL" clId="{5B5C2241-BD16-40CD-8E13-89A5EAFF8465}" dt="2023-07-11T14:29:48.702" v="398" actId="554"/>
          <ac:spMkLst>
            <pc:docMk/>
            <pc:sldMk cId="3110856516" sldId="2144328304"/>
            <ac:spMk id="40" creationId="{8E16CDBA-B7A9-9969-3EAB-676F0AD08AB8}"/>
          </ac:spMkLst>
        </pc:spChg>
        <pc:spChg chg="mod">
          <ac:chgData name="Leah Montner Dixon" userId="d5b2ae9e-9213-4442-b7df-4db8cbe51e5d" providerId="ADAL" clId="{5B5C2241-BD16-40CD-8E13-89A5EAFF8465}" dt="2023-07-11T14:36:12.620" v="419" actId="1076"/>
          <ac:spMkLst>
            <pc:docMk/>
            <pc:sldMk cId="3110856516" sldId="2144328304"/>
            <ac:spMk id="42" creationId="{8D2D5795-8D90-A5BF-B453-EFD51E8F4DA5}"/>
          </ac:spMkLst>
        </pc:spChg>
        <pc:picChg chg="add mod ord">
          <ac:chgData name="Leah Montner Dixon" userId="d5b2ae9e-9213-4442-b7df-4db8cbe51e5d" providerId="ADAL" clId="{5B5C2241-BD16-40CD-8E13-89A5EAFF8465}" dt="2023-09-18T13:39:24.713" v="581" actId="554"/>
          <ac:picMkLst>
            <pc:docMk/>
            <pc:sldMk cId="3110856516" sldId="2144328304"/>
            <ac:picMk id="7" creationId="{6883A562-867A-ABEB-8403-AF88D57CC34E}"/>
          </ac:picMkLst>
        </pc:picChg>
        <pc:picChg chg="add del mod ord">
          <ac:chgData name="Leah Montner Dixon" userId="d5b2ae9e-9213-4442-b7df-4db8cbe51e5d" providerId="ADAL" clId="{5B5C2241-BD16-40CD-8E13-89A5EAFF8465}" dt="2023-09-18T13:38:21.440" v="571" actId="478"/>
          <ac:picMkLst>
            <pc:docMk/>
            <pc:sldMk cId="3110856516" sldId="2144328304"/>
            <ac:picMk id="9" creationId="{46B2CEFF-A744-C8C4-6E44-0C0B30C999B3}"/>
          </ac:picMkLst>
        </pc:picChg>
        <pc:picChg chg="mod">
          <ac:chgData name="Leah Montner Dixon" userId="d5b2ae9e-9213-4442-b7df-4db8cbe51e5d" providerId="ADAL" clId="{5B5C2241-BD16-40CD-8E13-89A5EAFF8465}" dt="2023-07-11T14:36:12.620" v="419" actId="1076"/>
          <ac:picMkLst>
            <pc:docMk/>
            <pc:sldMk cId="3110856516" sldId="2144328304"/>
            <ac:picMk id="13" creationId="{CAF547DB-98C7-F490-A5DF-D59EC02337C8}"/>
          </ac:picMkLst>
        </pc:picChg>
        <pc:picChg chg="mod">
          <ac:chgData name="Leah Montner Dixon" userId="d5b2ae9e-9213-4442-b7df-4db8cbe51e5d" providerId="ADAL" clId="{5B5C2241-BD16-40CD-8E13-89A5EAFF8465}" dt="2023-07-11T14:36:12.620" v="419" actId="1076"/>
          <ac:picMkLst>
            <pc:docMk/>
            <pc:sldMk cId="3110856516" sldId="2144328304"/>
            <ac:picMk id="20" creationId="{7E47416F-7E0B-2408-DF56-1491AF4FA54E}"/>
          </ac:picMkLst>
        </pc:picChg>
        <pc:picChg chg="mod">
          <ac:chgData name="Leah Montner Dixon" userId="d5b2ae9e-9213-4442-b7df-4db8cbe51e5d" providerId="ADAL" clId="{5B5C2241-BD16-40CD-8E13-89A5EAFF8465}" dt="2023-09-18T13:39:24.713" v="581" actId="554"/>
          <ac:picMkLst>
            <pc:docMk/>
            <pc:sldMk cId="3110856516" sldId="2144328304"/>
            <ac:picMk id="27" creationId="{ED6EC9B8-BCFC-64BC-0251-45772C9DC401}"/>
          </ac:picMkLst>
        </pc:picChg>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5B5C2241-BD16-40CD-8E13-89A5EAFF8465}" dt="2023-07-11T14:27:18.351" v="387"/>
              <pc2:cmMkLst xmlns:pc2="http://schemas.microsoft.com/office/powerpoint/2019/9/main/command">
                <pc:docMk/>
                <pc:sldMk cId="3110856516" sldId="2144328304"/>
                <pc2:cmMk id="{09B01B58-BF07-41C9-BE56-12407592943B}"/>
              </pc2:cmMkLst>
            </pc226:cmChg>
            <pc226:cmChg xmlns:pc226="http://schemas.microsoft.com/office/powerpoint/2022/06/main/command" chg="add del mod">
              <pc226:chgData name="Leah Montner Dixon" userId="d5b2ae9e-9213-4442-b7df-4db8cbe51e5d" providerId="ADAL" clId="{5B5C2241-BD16-40CD-8E13-89A5EAFF8465}" dt="2023-09-18T13:38:49.107" v="577"/>
              <pc2:cmMkLst xmlns:pc2="http://schemas.microsoft.com/office/powerpoint/2019/9/main/command">
                <pc:docMk/>
                <pc:sldMk cId="3110856516" sldId="2144328304"/>
                <pc2:cmMk id="{60B5ED9D-CD2B-43C6-B1B2-04F00EB012D6}"/>
              </pc2:cmMkLst>
            </pc226:cmChg>
          </p:ext>
        </pc:extLst>
      </pc:sldChg>
      <pc:sldChg chg="modSp mod">
        <pc:chgData name="Leah Montner Dixon" userId="d5b2ae9e-9213-4442-b7df-4db8cbe51e5d" providerId="ADAL" clId="{5B5C2241-BD16-40CD-8E13-89A5EAFF8465}" dt="2023-07-11T14:10:45.141" v="231" actId="20577"/>
        <pc:sldMkLst>
          <pc:docMk/>
          <pc:sldMk cId="2844488092" sldId="2144328372"/>
        </pc:sldMkLst>
        <pc:spChg chg="mod">
          <ac:chgData name="Leah Montner Dixon" userId="d5b2ae9e-9213-4442-b7df-4db8cbe51e5d" providerId="ADAL" clId="{5B5C2241-BD16-40CD-8E13-89A5EAFF8465}" dt="2023-07-11T14:10:45.141" v="231" actId="20577"/>
          <ac:spMkLst>
            <pc:docMk/>
            <pc:sldMk cId="2844488092" sldId="2144328372"/>
            <ac:spMk id="4" creationId="{5D5FDE72-429A-BF62-27A0-CFB51F018A05}"/>
          </ac:spMkLst>
        </pc:spChg>
      </pc:sldChg>
      <pc:sldChg chg="modSp mod">
        <pc:chgData name="Leah Montner Dixon" userId="d5b2ae9e-9213-4442-b7df-4db8cbe51e5d" providerId="ADAL" clId="{5B5C2241-BD16-40CD-8E13-89A5EAFF8465}" dt="2023-07-11T14:49:06.675" v="468" actId="1076"/>
        <pc:sldMkLst>
          <pc:docMk/>
          <pc:sldMk cId="3670616973" sldId="2146845974"/>
        </pc:sldMkLst>
        <pc:spChg chg="mod">
          <ac:chgData name="Leah Montner Dixon" userId="d5b2ae9e-9213-4442-b7df-4db8cbe51e5d" providerId="ADAL" clId="{5B5C2241-BD16-40CD-8E13-89A5EAFF8465}" dt="2023-07-11T14:49:06.675" v="468" actId="1076"/>
          <ac:spMkLst>
            <pc:docMk/>
            <pc:sldMk cId="3670616973" sldId="2146845974"/>
            <ac:spMk id="4" creationId="{28485881-120F-B675-DFB0-EE1400E612B9}"/>
          </ac:spMkLst>
        </pc:spChg>
      </pc:sldChg>
      <pc:sldChg chg="addSp delSp modSp mod">
        <pc:chgData name="Leah Montner Dixon" userId="d5b2ae9e-9213-4442-b7df-4db8cbe51e5d" providerId="ADAL" clId="{5B5C2241-BD16-40CD-8E13-89A5EAFF8465}" dt="2023-07-11T13:59:49.581" v="199"/>
        <pc:sldMkLst>
          <pc:docMk/>
          <pc:sldMk cId="1786705824" sldId="2146846241"/>
        </pc:sldMkLst>
        <pc:spChg chg="add mod">
          <ac:chgData name="Leah Montner Dixon" userId="d5b2ae9e-9213-4442-b7df-4db8cbe51e5d" providerId="ADAL" clId="{5B5C2241-BD16-40CD-8E13-89A5EAFF8465}" dt="2023-07-11T13:59:49.581" v="199"/>
          <ac:spMkLst>
            <pc:docMk/>
            <pc:sldMk cId="1786705824" sldId="2146846241"/>
            <ac:spMk id="4" creationId="{50E1DC6C-5195-0A49-AEE8-409A11D30168}"/>
          </ac:spMkLst>
        </pc:spChg>
        <pc:cxnChg chg="add mod">
          <ac:chgData name="Leah Montner Dixon" userId="d5b2ae9e-9213-4442-b7df-4db8cbe51e5d" providerId="ADAL" clId="{5B5C2241-BD16-40CD-8E13-89A5EAFF8465}" dt="2023-07-11T13:59:49.581" v="199"/>
          <ac:cxnSpMkLst>
            <pc:docMk/>
            <pc:sldMk cId="1786705824" sldId="2146846241"/>
            <ac:cxnSpMk id="2" creationId="{D3E86C67-1010-1742-BB8E-6F4C2630F134}"/>
          </ac:cxnSpMkLst>
        </pc:cxnChg>
        <pc:cxnChg chg="del">
          <ac:chgData name="Leah Montner Dixon" userId="d5b2ae9e-9213-4442-b7df-4db8cbe51e5d" providerId="ADAL" clId="{5B5C2241-BD16-40CD-8E13-89A5EAFF8465}" dt="2023-07-11T13:59:49.266" v="198" actId="478"/>
          <ac:cxnSpMkLst>
            <pc:docMk/>
            <pc:sldMk cId="1786705824" sldId="2146846241"/>
            <ac:cxnSpMk id="11" creationId="{098A06ED-9D12-3B4C-B59C-10A0964513FE}"/>
          </ac:cxnSpMkLst>
        </pc:cxnChg>
      </pc:sldChg>
      <pc:sldChg chg="del">
        <pc:chgData name="Leah Montner Dixon" userId="d5b2ae9e-9213-4442-b7df-4db8cbe51e5d" providerId="ADAL" clId="{5B5C2241-BD16-40CD-8E13-89A5EAFF8465}" dt="2023-07-11T13:51:01.065" v="6" actId="47"/>
        <pc:sldMkLst>
          <pc:docMk/>
          <pc:sldMk cId="1746325898" sldId="2146846253"/>
        </pc:sldMkLst>
      </pc:sldChg>
      <pc:sldChg chg="addSp modSp mod modCm">
        <pc:chgData name="Leah Montner Dixon" userId="d5b2ae9e-9213-4442-b7df-4db8cbe51e5d" providerId="ADAL" clId="{5B5C2241-BD16-40CD-8E13-89A5EAFF8465}" dt="2023-07-11T14:55:14.844" v="548" actId="20577"/>
        <pc:sldMkLst>
          <pc:docMk/>
          <pc:sldMk cId="2795358066" sldId="2146846258"/>
        </pc:sldMkLst>
        <pc:spChg chg="add mod">
          <ac:chgData name="Leah Montner Dixon" userId="d5b2ae9e-9213-4442-b7df-4db8cbe51e5d" providerId="ADAL" clId="{5B5C2241-BD16-40CD-8E13-89A5EAFF8465}" dt="2023-07-11T14:48:42.275" v="467" actId="1037"/>
          <ac:spMkLst>
            <pc:docMk/>
            <pc:sldMk cId="2795358066" sldId="2146846258"/>
            <ac:spMk id="2" creationId="{F6A83368-F175-5CF1-E678-A90704988AEA}"/>
          </ac:spMkLst>
        </pc:spChg>
        <pc:spChg chg="mod">
          <ac:chgData name="Leah Montner Dixon" userId="d5b2ae9e-9213-4442-b7df-4db8cbe51e5d" providerId="ADAL" clId="{5B5C2241-BD16-40CD-8E13-89A5EAFF8465}" dt="2023-07-11T14:55:14.844" v="548" actId="20577"/>
          <ac:spMkLst>
            <pc:docMk/>
            <pc:sldMk cId="2795358066" sldId="2146846258"/>
            <ac:spMk id="4" creationId="{9BC9D683-2F55-CC34-7CC1-001BCAD71A30}"/>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5B5C2241-BD16-40CD-8E13-89A5EAFF8465}" dt="2023-07-11T14:55:14.844" v="548" actId="20577"/>
              <pc2:cmMkLst xmlns:pc2="http://schemas.microsoft.com/office/powerpoint/2019/9/main/command">
                <pc:docMk/>
                <pc:sldMk cId="2795358066" sldId="2146846258"/>
                <pc2:cmMk id="{4B8CFF14-A23C-4374-B02B-FBDC2AC77F97}"/>
              </pc2:cmMkLst>
            </pc226:cmChg>
          </p:ext>
        </pc:extLst>
      </pc:sldChg>
      <pc:sldChg chg="ord">
        <pc:chgData name="Leah Montner Dixon" userId="d5b2ae9e-9213-4442-b7df-4db8cbe51e5d" providerId="ADAL" clId="{5B5C2241-BD16-40CD-8E13-89A5EAFF8465}" dt="2023-07-11T13:48:36.072" v="1"/>
        <pc:sldMkLst>
          <pc:docMk/>
          <pc:sldMk cId="4212677931" sldId="2146846260"/>
        </pc:sldMkLst>
      </pc:sldChg>
      <pc:sldChg chg="addSp delSp modSp mod ord">
        <pc:chgData name="Leah Montner Dixon" userId="d5b2ae9e-9213-4442-b7df-4db8cbe51e5d" providerId="ADAL" clId="{5B5C2241-BD16-40CD-8E13-89A5EAFF8465}" dt="2023-07-11T14:55:03.617" v="539" actId="20577"/>
        <pc:sldMkLst>
          <pc:docMk/>
          <pc:sldMk cId="1145417937" sldId="2146846261"/>
        </pc:sldMkLst>
        <pc:spChg chg="add mod">
          <ac:chgData name="Leah Montner Dixon" userId="d5b2ae9e-9213-4442-b7df-4db8cbe51e5d" providerId="ADAL" clId="{5B5C2241-BD16-40CD-8E13-89A5EAFF8465}" dt="2023-07-11T13:59:59.820" v="202" actId="20577"/>
          <ac:spMkLst>
            <pc:docMk/>
            <pc:sldMk cId="1145417937" sldId="2146846261"/>
            <ac:spMk id="4" creationId="{0A01DFED-21A6-E9ED-58FF-C24BD0E0680F}"/>
          </ac:spMkLst>
        </pc:spChg>
        <pc:spChg chg="mod">
          <ac:chgData name="Leah Montner Dixon" userId="d5b2ae9e-9213-4442-b7df-4db8cbe51e5d" providerId="ADAL" clId="{5B5C2241-BD16-40CD-8E13-89A5EAFF8465}" dt="2023-07-11T14:55:03.617" v="539" actId="20577"/>
          <ac:spMkLst>
            <pc:docMk/>
            <pc:sldMk cId="1145417937" sldId="2146846261"/>
            <ac:spMk id="12" creationId="{D3ED8F18-80E6-D449-A031-541661F2A42F}"/>
          </ac:spMkLst>
        </pc:spChg>
        <pc:cxnChg chg="add mod">
          <ac:chgData name="Leah Montner Dixon" userId="d5b2ae9e-9213-4442-b7df-4db8cbe51e5d" providerId="ADAL" clId="{5B5C2241-BD16-40CD-8E13-89A5EAFF8465}" dt="2023-07-11T13:59:56.116" v="201"/>
          <ac:cxnSpMkLst>
            <pc:docMk/>
            <pc:sldMk cId="1145417937" sldId="2146846261"/>
            <ac:cxnSpMk id="2" creationId="{1BF5C026-F86F-90BB-E024-7B9D8E0523AC}"/>
          </ac:cxnSpMkLst>
        </pc:cxnChg>
        <pc:cxnChg chg="del">
          <ac:chgData name="Leah Montner Dixon" userId="d5b2ae9e-9213-4442-b7df-4db8cbe51e5d" providerId="ADAL" clId="{5B5C2241-BD16-40CD-8E13-89A5EAFF8465}" dt="2023-07-11T13:59:55.891" v="200" actId="478"/>
          <ac:cxnSpMkLst>
            <pc:docMk/>
            <pc:sldMk cId="1145417937" sldId="2146846261"/>
            <ac:cxnSpMk id="11" creationId="{098A06ED-9D12-3B4C-B59C-10A0964513FE}"/>
          </ac:cxnSpMkLst>
        </pc:cxnChg>
      </pc:sldChg>
      <pc:sldChg chg="modSp delCm">
        <pc:chgData name="Leah Montner Dixon" userId="d5b2ae9e-9213-4442-b7df-4db8cbe51e5d" providerId="ADAL" clId="{5B5C2241-BD16-40CD-8E13-89A5EAFF8465}" dt="2023-09-18T13:34:57.481" v="550"/>
        <pc:sldMkLst>
          <pc:docMk/>
          <pc:sldMk cId="1895478433" sldId="2146846262"/>
        </pc:sldMkLst>
        <pc:spChg chg="mod">
          <ac:chgData name="Leah Montner Dixon" userId="d5b2ae9e-9213-4442-b7df-4db8cbe51e5d" providerId="ADAL" clId="{5B5C2241-BD16-40CD-8E13-89A5EAFF8465}" dt="2023-09-18T13:34:55.379" v="549"/>
          <ac:spMkLst>
            <pc:docMk/>
            <pc:sldMk cId="1895478433" sldId="2146846262"/>
            <ac:spMk id="6" creationId="{F2D2CE87-BCF1-2819-4D8C-D1EB884A7DEC}"/>
          </ac:spMkLst>
        </pc:sp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5B5C2241-BD16-40CD-8E13-89A5EAFF8465}" dt="2023-09-18T13:34:57.481" v="550"/>
              <pc2:cmMkLst xmlns:pc2="http://schemas.microsoft.com/office/powerpoint/2019/9/main/command">
                <pc:docMk/>
                <pc:sldMk cId="1895478433" sldId="2146846262"/>
                <pc2:cmMk id="{EBB9714B-DA9E-4AEC-A9EF-67DAEB38D231}"/>
              </pc2:cmMkLst>
            </pc226:cmChg>
          </p:ext>
        </pc:extLst>
      </pc:sldChg>
    </pc:docChg>
  </pc:docChgLst>
  <pc:docChgLst>
    <pc:chgData name="Karolina Guillen" userId="c1c08796-a0be-47c6-af52-5d31fd96ec50" providerId="ADAL" clId="{2813D3EF-1BB5-4EF2-B9AD-07E6AE5E0FDC}"/>
    <pc:docChg chg="undo custSel modSld">
      <pc:chgData name="Karolina Guillen" userId="c1c08796-a0be-47c6-af52-5d31fd96ec50" providerId="ADAL" clId="{2813D3EF-1BB5-4EF2-B9AD-07E6AE5E0FDC}" dt="2023-07-11T16:56:20.485" v="198" actId="207"/>
      <pc:docMkLst>
        <pc:docMk/>
      </pc:docMkLst>
      <pc:sldChg chg="addSp modSp mod">
        <pc:chgData name="Karolina Guillen" userId="c1c08796-a0be-47c6-af52-5d31fd96ec50" providerId="ADAL" clId="{2813D3EF-1BB5-4EF2-B9AD-07E6AE5E0FDC}" dt="2023-07-11T16:53:52.679" v="197" actId="1036"/>
        <pc:sldMkLst>
          <pc:docMk/>
          <pc:sldMk cId="856849406" sldId="2144327998"/>
        </pc:sldMkLst>
        <pc:spChg chg="mod">
          <ac:chgData name="Karolina Guillen" userId="c1c08796-a0be-47c6-af52-5d31fd96ec50" providerId="ADAL" clId="{2813D3EF-1BB5-4EF2-B9AD-07E6AE5E0FDC}" dt="2023-07-11T16:45:25.586" v="88" actId="164"/>
          <ac:spMkLst>
            <pc:docMk/>
            <pc:sldMk cId="856849406" sldId="2144327998"/>
            <ac:spMk id="5" creationId="{82255E02-3D8E-2E59-F597-9BC831168EA3}"/>
          </ac:spMkLst>
        </pc:spChg>
        <pc:spChg chg="mod">
          <ac:chgData name="Karolina Guillen" userId="c1c08796-a0be-47c6-af52-5d31fd96ec50" providerId="ADAL" clId="{2813D3EF-1BB5-4EF2-B9AD-07E6AE5E0FDC}" dt="2023-07-11T16:45:25.586" v="88" actId="164"/>
          <ac:spMkLst>
            <pc:docMk/>
            <pc:sldMk cId="856849406" sldId="2144327998"/>
            <ac:spMk id="6" creationId="{2D7F3A0B-751E-FAB1-8C73-4CD97B3E5BCF}"/>
          </ac:spMkLst>
        </pc:spChg>
        <pc:spChg chg="mod">
          <ac:chgData name="Karolina Guillen" userId="c1c08796-a0be-47c6-af52-5d31fd96ec50" providerId="ADAL" clId="{2813D3EF-1BB5-4EF2-B9AD-07E6AE5E0FDC}" dt="2023-07-11T16:53:52.679" v="197" actId="1036"/>
          <ac:spMkLst>
            <pc:docMk/>
            <pc:sldMk cId="856849406" sldId="2144327998"/>
            <ac:spMk id="13" creationId="{B0B88D1C-9FA4-4554-A09B-4239AA7FE52C}"/>
          </ac:spMkLst>
        </pc:spChg>
        <pc:spChg chg="mod">
          <ac:chgData name="Karolina Guillen" userId="c1c08796-a0be-47c6-af52-5d31fd96ec50" providerId="ADAL" clId="{2813D3EF-1BB5-4EF2-B9AD-07E6AE5E0FDC}" dt="2023-07-11T16:45:25.586" v="88" actId="164"/>
          <ac:spMkLst>
            <pc:docMk/>
            <pc:sldMk cId="856849406" sldId="2144327998"/>
            <ac:spMk id="15" creationId="{6E425F8E-57B2-424E-B74C-24C23F8721F4}"/>
          </ac:spMkLst>
        </pc:spChg>
        <pc:grpChg chg="add mod">
          <ac:chgData name="Karolina Guillen" userId="c1c08796-a0be-47c6-af52-5d31fd96ec50" providerId="ADAL" clId="{2813D3EF-1BB5-4EF2-B9AD-07E6AE5E0FDC}" dt="2023-07-11T16:45:25.586" v="88" actId="164"/>
          <ac:grpSpMkLst>
            <pc:docMk/>
            <pc:sldMk cId="856849406" sldId="2144327998"/>
            <ac:grpSpMk id="9" creationId="{9C20A911-4A66-CE9A-AFD6-DF2D1E34C10F}"/>
          </ac:grpSpMkLst>
        </pc:grpChg>
        <pc:picChg chg="add mod">
          <ac:chgData name="Karolina Guillen" userId="c1c08796-a0be-47c6-af52-5d31fd96ec50" providerId="ADAL" clId="{2813D3EF-1BB5-4EF2-B9AD-07E6AE5E0FDC}" dt="2023-07-11T16:44:39.207" v="6" actId="14100"/>
          <ac:picMkLst>
            <pc:docMk/>
            <pc:sldMk cId="856849406" sldId="2144327998"/>
            <ac:picMk id="8" creationId="{8B620376-E5F7-AE56-A9BD-4D0CB973B638}"/>
          </ac:picMkLst>
        </pc:picChg>
      </pc:sldChg>
      <pc:sldChg chg="modSp mod">
        <pc:chgData name="Karolina Guillen" userId="c1c08796-a0be-47c6-af52-5d31fd96ec50" providerId="ADAL" clId="{2813D3EF-1BB5-4EF2-B9AD-07E6AE5E0FDC}" dt="2023-07-11T16:53:44.804" v="188" actId="20577"/>
        <pc:sldMkLst>
          <pc:docMk/>
          <pc:sldMk cId="3670616973" sldId="2146845974"/>
        </pc:sldMkLst>
        <pc:spChg chg="mod">
          <ac:chgData name="Karolina Guillen" userId="c1c08796-a0be-47c6-af52-5d31fd96ec50" providerId="ADAL" clId="{2813D3EF-1BB5-4EF2-B9AD-07E6AE5E0FDC}" dt="2023-07-11T16:53:44.804" v="188" actId="20577"/>
          <ac:spMkLst>
            <pc:docMk/>
            <pc:sldMk cId="3670616973" sldId="2146845974"/>
            <ac:spMk id="4" creationId="{28485881-120F-B675-DFB0-EE1400E612B9}"/>
          </ac:spMkLst>
        </pc:spChg>
      </pc:sldChg>
      <pc:sldChg chg="modSp mod">
        <pc:chgData name="Karolina Guillen" userId="c1c08796-a0be-47c6-af52-5d31fd96ec50" providerId="ADAL" clId="{2813D3EF-1BB5-4EF2-B9AD-07E6AE5E0FDC}" dt="2023-07-11T15:25:23.718" v="1" actId="14100"/>
        <pc:sldMkLst>
          <pc:docMk/>
          <pc:sldMk cId="1786705824" sldId="2146846241"/>
        </pc:sldMkLst>
        <pc:spChg chg="mod">
          <ac:chgData name="Karolina Guillen" userId="c1c08796-a0be-47c6-af52-5d31fd96ec50" providerId="ADAL" clId="{2813D3EF-1BB5-4EF2-B9AD-07E6AE5E0FDC}" dt="2023-07-11T15:25:23.718" v="1" actId="14100"/>
          <ac:spMkLst>
            <pc:docMk/>
            <pc:sldMk cId="1786705824" sldId="2146846241"/>
            <ac:spMk id="12" creationId="{D3ED8F18-80E6-D449-A031-541661F2A42F}"/>
          </ac:spMkLst>
        </pc:spChg>
      </pc:sldChg>
      <pc:sldChg chg="modSp mod">
        <pc:chgData name="Karolina Guillen" userId="c1c08796-a0be-47c6-af52-5d31fd96ec50" providerId="ADAL" clId="{2813D3EF-1BB5-4EF2-B9AD-07E6AE5E0FDC}" dt="2023-07-11T16:56:20.485" v="198" actId="207"/>
        <pc:sldMkLst>
          <pc:docMk/>
          <pc:sldMk cId="2795358066" sldId="2146846258"/>
        </pc:sldMkLst>
        <pc:spChg chg="mod">
          <ac:chgData name="Karolina Guillen" userId="c1c08796-a0be-47c6-af52-5d31fd96ec50" providerId="ADAL" clId="{2813D3EF-1BB5-4EF2-B9AD-07E6AE5E0FDC}" dt="2023-07-11T16:56:20.485" v="198" actId="207"/>
          <ac:spMkLst>
            <pc:docMk/>
            <pc:sldMk cId="2795358066" sldId="2146846258"/>
            <ac:spMk id="4" creationId="{9BC9D683-2F55-CC34-7CC1-001BCAD71A30}"/>
          </ac:spMkLst>
        </pc:spChg>
      </pc:sldChg>
    </pc:docChg>
  </pc:docChgLst>
  <pc:docChgLst>
    <pc:chgData name="Jason Wiese" userId="4bff8d5b-7de6-4655-b397-69b0afc81113" providerId="ADAL" clId="{A252648B-DA2F-42B5-8553-2007384DE4E7}"/>
    <pc:docChg chg="modSld">
      <pc:chgData name="Jason Wiese" userId="4bff8d5b-7de6-4655-b397-69b0afc81113" providerId="ADAL" clId="{A252648B-DA2F-42B5-8553-2007384DE4E7}" dt="2023-09-12T13:52:48.166" v="3" actId="1037"/>
      <pc:docMkLst>
        <pc:docMk/>
      </pc:docMkLst>
      <pc:sldChg chg="modSp mod">
        <pc:chgData name="Jason Wiese" userId="4bff8d5b-7de6-4655-b397-69b0afc81113" providerId="ADAL" clId="{A252648B-DA2F-42B5-8553-2007384DE4E7}" dt="2023-09-12T13:52:48.166" v="3" actId="1037"/>
        <pc:sldMkLst>
          <pc:docMk/>
          <pc:sldMk cId="1145417937" sldId="2146846261"/>
        </pc:sldMkLst>
        <pc:spChg chg="mod">
          <ac:chgData name="Jason Wiese" userId="4bff8d5b-7de6-4655-b397-69b0afc81113" providerId="ADAL" clId="{A252648B-DA2F-42B5-8553-2007384DE4E7}" dt="2023-09-12T13:52:48.166" v="3" actId="1037"/>
          <ac:spMkLst>
            <pc:docMk/>
            <pc:sldMk cId="1145417937" sldId="2146846261"/>
            <ac:spMk id="5" creationId="{B418EC1B-56BF-5DC7-255E-F956183EFCAE}"/>
          </ac:spMkLst>
        </pc:spChg>
      </pc:sldChg>
    </pc:docChg>
  </pc:docChgLst>
  <pc:docChgLst>
    <pc:chgData name="Leah Montner Dixon" userId="d5b2ae9e-9213-4442-b7df-4db8cbe51e5d" providerId="ADAL" clId="{247F71EB-37F8-4EEA-A0CB-84B1082C5A5B}"/>
    <pc:docChg chg="undo custSel modSld">
      <pc:chgData name="Leah Montner Dixon" userId="d5b2ae9e-9213-4442-b7df-4db8cbe51e5d" providerId="ADAL" clId="{247F71EB-37F8-4EEA-A0CB-84B1082C5A5B}" dt="2023-09-06T15:30:45.652" v="155" actId="14100"/>
      <pc:docMkLst>
        <pc:docMk/>
      </pc:docMkLst>
      <pc:sldChg chg="addSp delSp modSp mod">
        <pc:chgData name="Leah Montner Dixon" userId="d5b2ae9e-9213-4442-b7df-4db8cbe51e5d" providerId="ADAL" clId="{247F71EB-37F8-4EEA-A0CB-84B1082C5A5B}" dt="2023-08-30T18:09:17.092" v="100"/>
        <pc:sldMkLst>
          <pc:docMk/>
          <pc:sldMk cId="1769952114" sldId="2183"/>
        </pc:sldMkLst>
        <pc:spChg chg="del">
          <ac:chgData name="Leah Montner Dixon" userId="d5b2ae9e-9213-4442-b7df-4db8cbe51e5d" providerId="ADAL" clId="{247F71EB-37F8-4EEA-A0CB-84B1082C5A5B}" dt="2023-08-30T18:09:16.884" v="99" actId="478"/>
          <ac:spMkLst>
            <pc:docMk/>
            <pc:sldMk cId="1769952114" sldId="2183"/>
            <ac:spMk id="2" creationId="{F47F6D1D-B4C9-ED54-FD93-89A79A2EFC46}"/>
          </ac:spMkLst>
        </pc:spChg>
        <pc:spChg chg="add mod">
          <ac:chgData name="Leah Montner Dixon" userId="d5b2ae9e-9213-4442-b7df-4db8cbe51e5d" providerId="ADAL" clId="{247F71EB-37F8-4EEA-A0CB-84B1082C5A5B}" dt="2023-08-30T18:09:17.092" v="100"/>
          <ac:spMkLst>
            <pc:docMk/>
            <pc:sldMk cId="1769952114" sldId="2183"/>
            <ac:spMk id="4" creationId="{A07AA702-A4B0-C1D7-C1BD-4BD78348E888}"/>
          </ac:spMkLst>
        </pc:spChg>
        <pc:spChg chg="add mod">
          <ac:chgData name="Leah Montner Dixon" userId="d5b2ae9e-9213-4442-b7df-4db8cbe51e5d" providerId="ADAL" clId="{247F71EB-37F8-4EEA-A0CB-84B1082C5A5B}" dt="2023-08-30T18:09:17.092" v="100"/>
          <ac:spMkLst>
            <pc:docMk/>
            <pc:sldMk cId="1769952114" sldId="2183"/>
            <ac:spMk id="5" creationId="{E96146ED-464A-FE09-C25B-A78D0A23027F}"/>
          </ac:spMkLst>
        </pc:spChg>
        <pc:spChg chg="del">
          <ac:chgData name="Leah Montner Dixon" userId="d5b2ae9e-9213-4442-b7df-4db8cbe51e5d" providerId="ADAL" clId="{247F71EB-37F8-4EEA-A0CB-84B1082C5A5B}" dt="2023-08-30T18:09:16.884" v="99" actId="478"/>
          <ac:spMkLst>
            <pc:docMk/>
            <pc:sldMk cId="1769952114" sldId="2183"/>
            <ac:spMk id="7" creationId="{07E2D804-C561-64F7-5419-2AEFC3170F9E}"/>
          </ac:spMkLst>
        </pc:spChg>
        <pc:picChg chg="add mod">
          <ac:chgData name="Leah Montner Dixon" userId="d5b2ae9e-9213-4442-b7df-4db8cbe51e5d" providerId="ADAL" clId="{247F71EB-37F8-4EEA-A0CB-84B1082C5A5B}" dt="2023-08-30T18:09:17.092" v="100"/>
          <ac:picMkLst>
            <pc:docMk/>
            <pc:sldMk cId="1769952114" sldId="2183"/>
            <ac:picMk id="3" creationId="{F46FC9F1-95DB-AA28-2703-2F895961DDD5}"/>
          </ac:picMkLst>
        </pc:picChg>
        <pc:picChg chg="del">
          <ac:chgData name="Leah Montner Dixon" userId="d5b2ae9e-9213-4442-b7df-4db8cbe51e5d" providerId="ADAL" clId="{247F71EB-37F8-4EEA-A0CB-84B1082C5A5B}" dt="2023-08-30T18:09:16.884" v="99" actId="478"/>
          <ac:picMkLst>
            <pc:docMk/>
            <pc:sldMk cId="1769952114" sldId="2183"/>
            <ac:picMk id="6" creationId="{B6F4E65D-5EFB-02A8-D6E0-32204E73D4FF}"/>
          </ac:picMkLst>
        </pc:picChg>
      </pc:sldChg>
      <pc:sldChg chg="addSp delSp modSp mod">
        <pc:chgData name="Leah Montner Dixon" userId="d5b2ae9e-9213-4442-b7df-4db8cbe51e5d" providerId="ADAL" clId="{247F71EB-37F8-4EEA-A0CB-84B1082C5A5B}" dt="2023-08-30T18:08:59.617" v="92"/>
        <pc:sldMkLst>
          <pc:docMk/>
          <pc:sldMk cId="720462330" sldId="2248"/>
        </pc:sldMkLst>
        <pc:spChg chg="del">
          <ac:chgData name="Leah Montner Dixon" userId="d5b2ae9e-9213-4442-b7df-4db8cbe51e5d" providerId="ADAL" clId="{247F71EB-37F8-4EEA-A0CB-84B1082C5A5B}" dt="2023-08-30T18:08:59.425" v="91" actId="478"/>
          <ac:spMkLst>
            <pc:docMk/>
            <pc:sldMk cId="720462330" sldId="2248"/>
            <ac:spMk id="4" creationId="{CC3BDA68-F908-762B-E02A-1F861129DEFD}"/>
          </ac:spMkLst>
        </pc:spChg>
        <pc:spChg chg="del">
          <ac:chgData name="Leah Montner Dixon" userId="d5b2ae9e-9213-4442-b7df-4db8cbe51e5d" providerId="ADAL" clId="{247F71EB-37F8-4EEA-A0CB-84B1082C5A5B}" dt="2023-08-30T18:08:59.425" v="91" actId="478"/>
          <ac:spMkLst>
            <pc:docMk/>
            <pc:sldMk cId="720462330" sldId="2248"/>
            <ac:spMk id="5" creationId="{E54D3D5E-0B02-3BE4-93B5-0F27A1B2E01E}"/>
          </ac:spMkLst>
        </pc:spChg>
        <pc:spChg chg="add mod">
          <ac:chgData name="Leah Montner Dixon" userId="d5b2ae9e-9213-4442-b7df-4db8cbe51e5d" providerId="ADAL" clId="{247F71EB-37F8-4EEA-A0CB-84B1082C5A5B}" dt="2023-08-30T18:08:59.617" v="92"/>
          <ac:spMkLst>
            <pc:docMk/>
            <pc:sldMk cId="720462330" sldId="2248"/>
            <ac:spMk id="12" creationId="{5B2A88CF-355A-A4C7-9330-64FD28B8DF13}"/>
          </ac:spMkLst>
        </pc:spChg>
        <pc:spChg chg="add mod">
          <ac:chgData name="Leah Montner Dixon" userId="d5b2ae9e-9213-4442-b7df-4db8cbe51e5d" providerId="ADAL" clId="{247F71EB-37F8-4EEA-A0CB-84B1082C5A5B}" dt="2023-08-30T18:08:59.617" v="92"/>
          <ac:spMkLst>
            <pc:docMk/>
            <pc:sldMk cId="720462330" sldId="2248"/>
            <ac:spMk id="13" creationId="{83901A55-574E-4574-E261-3BD911C1D60F}"/>
          </ac:spMkLst>
        </pc:spChg>
        <pc:picChg chg="del">
          <ac:chgData name="Leah Montner Dixon" userId="d5b2ae9e-9213-4442-b7df-4db8cbe51e5d" providerId="ADAL" clId="{247F71EB-37F8-4EEA-A0CB-84B1082C5A5B}" dt="2023-08-30T18:08:59.425" v="91" actId="478"/>
          <ac:picMkLst>
            <pc:docMk/>
            <pc:sldMk cId="720462330" sldId="2248"/>
            <ac:picMk id="2" creationId="{C3576A81-C06C-F049-9A28-3E4F46515ABC}"/>
          </ac:picMkLst>
        </pc:picChg>
        <pc:picChg chg="add mod">
          <ac:chgData name="Leah Montner Dixon" userId="d5b2ae9e-9213-4442-b7df-4db8cbe51e5d" providerId="ADAL" clId="{247F71EB-37F8-4EEA-A0CB-84B1082C5A5B}" dt="2023-08-30T18:08:59.617" v="92"/>
          <ac:picMkLst>
            <pc:docMk/>
            <pc:sldMk cId="720462330" sldId="2248"/>
            <ac:picMk id="6" creationId="{8368912D-05CD-FCBF-FAB8-83F8F113A41A}"/>
          </ac:picMkLst>
        </pc:picChg>
      </pc:sldChg>
      <pc:sldChg chg="addSp delSp modSp mod">
        <pc:chgData name="Leah Montner Dixon" userId="d5b2ae9e-9213-4442-b7df-4db8cbe51e5d" providerId="ADAL" clId="{247F71EB-37F8-4EEA-A0CB-84B1082C5A5B}" dt="2023-08-30T18:09:13.897" v="98"/>
        <pc:sldMkLst>
          <pc:docMk/>
          <pc:sldMk cId="3886298966" sldId="2320"/>
        </pc:sldMkLst>
        <pc:spChg chg="del">
          <ac:chgData name="Leah Montner Dixon" userId="d5b2ae9e-9213-4442-b7df-4db8cbe51e5d" providerId="ADAL" clId="{247F71EB-37F8-4EEA-A0CB-84B1082C5A5B}" dt="2023-08-30T18:09:13.685" v="97" actId="478"/>
          <ac:spMkLst>
            <pc:docMk/>
            <pc:sldMk cId="3886298966" sldId="2320"/>
            <ac:spMk id="3" creationId="{5039D7FC-61F9-8133-6641-389FFB5D0C27}"/>
          </ac:spMkLst>
        </pc:spChg>
        <pc:spChg chg="del">
          <ac:chgData name="Leah Montner Dixon" userId="d5b2ae9e-9213-4442-b7df-4db8cbe51e5d" providerId="ADAL" clId="{247F71EB-37F8-4EEA-A0CB-84B1082C5A5B}" dt="2023-08-30T18:09:13.685" v="97" actId="478"/>
          <ac:spMkLst>
            <pc:docMk/>
            <pc:sldMk cId="3886298966" sldId="2320"/>
            <ac:spMk id="5" creationId="{C04D696E-A8E6-7DF2-CB4C-CE638346A9FE}"/>
          </ac:spMkLst>
        </pc:spChg>
        <pc:spChg chg="add mod">
          <ac:chgData name="Leah Montner Dixon" userId="d5b2ae9e-9213-4442-b7df-4db8cbe51e5d" providerId="ADAL" clId="{247F71EB-37F8-4EEA-A0CB-84B1082C5A5B}" dt="2023-08-30T18:09:13.897" v="98"/>
          <ac:spMkLst>
            <pc:docMk/>
            <pc:sldMk cId="3886298966" sldId="2320"/>
            <ac:spMk id="7" creationId="{C547734F-2F9F-D908-DDCB-AEC25035CCC6}"/>
          </ac:spMkLst>
        </pc:spChg>
        <pc:spChg chg="add mod">
          <ac:chgData name="Leah Montner Dixon" userId="d5b2ae9e-9213-4442-b7df-4db8cbe51e5d" providerId="ADAL" clId="{247F71EB-37F8-4EEA-A0CB-84B1082C5A5B}" dt="2023-08-30T18:09:13.897" v="98"/>
          <ac:spMkLst>
            <pc:docMk/>
            <pc:sldMk cId="3886298966" sldId="2320"/>
            <ac:spMk id="10" creationId="{41DEC7FB-2E12-0178-FDBF-A3B3206BA9C7}"/>
          </ac:spMkLst>
        </pc:spChg>
        <pc:picChg chg="del">
          <ac:chgData name="Leah Montner Dixon" userId="d5b2ae9e-9213-4442-b7df-4db8cbe51e5d" providerId="ADAL" clId="{247F71EB-37F8-4EEA-A0CB-84B1082C5A5B}" dt="2023-08-30T18:09:13.685" v="97" actId="478"/>
          <ac:picMkLst>
            <pc:docMk/>
            <pc:sldMk cId="3886298966" sldId="2320"/>
            <ac:picMk id="2" creationId="{33FE5AD8-0B4C-04F5-CBA9-B712B1A578B9}"/>
          </ac:picMkLst>
        </pc:picChg>
        <pc:picChg chg="add mod">
          <ac:chgData name="Leah Montner Dixon" userId="d5b2ae9e-9213-4442-b7df-4db8cbe51e5d" providerId="ADAL" clId="{247F71EB-37F8-4EEA-A0CB-84B1082C5A5B}" dt="2023-08-30T18:09:13.897" v="98"/>
          <ac:picMkLst>
            <pc:docMk/>
            <pc:sldMk cId="3886298966" sldId="2320"/>
            <ac:picMk id="6" creationId="{C109048A-E522-3C05-9755-F377999D348E}"/>
          </ac:picMkLst>
        </pc:picChg>
      </pc:sldChg>
      <pc:sldChg chg="addSp delSp modSp mod">
        <pc:chgData name="Leah Montner Dixon" userId="d5b2ae9e-9213-4442-b7df-4db8cbe51e5d" providerId="ADAL" clId="{247F71EB-37F8-4EEA-A0CB-84B1082C5A5B}" dt="2023-08-30T18:09:06.949" v="96"/>
        <pc:sldMkLst>
          <pc:docMk/>
          <pc:sldMk cId="1278056487" sldId="2341"/>
        </pc:sldMkLst>
        <pc:spChg chg="del">
          <ac:chgData name="Leah Montner Dixon" userId="d5b2ae9e-9213-4442-b7df-4db8cbe51e5d" providerId="ADAL" clId="{247F71EB-37F8-4EEA-A0CB-84B1082C5A5B}" dt="2023-08-30T18:09:06.783" v="95" actId="478"/>
          <ac:spMkLst>
            <pc:docMk/>
            <pc:sldMk cId="1278056487" sldId="2341"/>
            <ac:spMk id="3" creationId="{97EDEC97-23BD-E1E4-F7A3-C367914341B9}"/>
          </ac:spMkLst>
        </pc:spChg>
        <pc:spChg chg="del">
          <ac:chgData name="Leah Montner Dixon" userId="d5b2ae9e-9213-4442-b7df-4db8cbe51e5d" providerId="ADAL" clId="{247F71EB-37F8-4EEA-A0CB-84B1082C5A5B}" dt="2023-08-30T18:09:06.783" v="95" actId="478"/>
          <ac:spMkLst>
            <pc:docMk/>
            <pc:sldMk cId="1278056487" sldId="2341"/>
            <ac:spMk id="4" creationId="{FA129D22-5C6B-8252-F162-B324585285A2}"/>
          </ac:spMkLst>
        </pc:spChg>
        <pc:spChg chg="add mod">
          <ac:chgData name="Leah Montner Dixon" userId="d5b2ae9e-9213-4442-b7df-4db8cbe51e5d" providerId="ADAL" clId="{247F71EB-37F8-4EEA-A0CB-84B1082C5A5B}" dt="2023-08-30T18:09:06.949" v="96"/>
          <ac:spMkLst>
            <pc:docMk/>
            <pc:sldMk cId="1278056487" sldId="2341"/>
            <ac:spMk id="16" creationId="{7C4E4701-C332-6BF4-95BC-F28392A641A2}"/>
          </ac:spMkLst>
        </pc:spChg>
        <pc:spChg chg="add mod">
          <ac:chgData name="Leah Montner Dixon" userId="d5b2ae9e-9213-4442-b7df-4db8cbe51e5d" providerId="ADAL" clId="{247F71EB-37F8-4EEA-A0CB-84B1082C5A5B}" dt="2023-08-30T18:09:06.949" v="96"/>
          <ac:spMkLst>
            <pc:docMk/>
            <pc:sldMk cId="1278056487" sldId="2341"/>
            <ac:spMk id="17" creationId="{BD92CED8-1348-8FAA-4EB1-9CEF2CBA388E}"/>
          </ac:spMkLst>
        </pc:spChg>
        <pc:picChg chg="del">
          <ac:chgData name="Leah Montner Dixon" userId="d5b2ae9e-9213-4442-b7df-4db8cbe51e5d" providerId="ADAL" clId="{247F71EB-37F8-4EEA-A0CB-84B1082C5A5B}" dt="2023-08-30T18:09:06.783" v="95" actId="478"/>
          <ac:picMkLst>
            <pc:docMk/>
            <pc:sldMk cId="1278056487" sldId="2341"/>
            <ac:picMk id="2" creationId="{ABF31C63-E45C-ABDC-5EBB-8B1A094F2301}"/>
          </ac:picMkLst>
        </pc:picChg>
        <pc:picChg chg="add mod">
          <ac:chgData name="Leah Montner Dixon" userId="d5b2ae9e-9213-4442-b7df-4db8cbe51e5d" providerId="ADAL" clId="{247F71EB-37F8-4EEA-A0CB-84B1082C5A5B}" dt="2023-08-30T18:09:06.949" v="96"/>
          <ac:picMkLst>
            <pc:docMk/>
            <pc:sldMk cId="1278056487" sldId="2341"/>
            <ac:picMk id="12" creationId="{D53CCE9F-FBE2-DA12-8337-A73015D98EAE}"/>
          </ac:picMkLst>
        </pc:picChg>
      </pc:sldChg>
      <pc:sldChg chg="addSp delSp modSp mod">
        <pc:chgData name="Leah Montner Dixon" userId="d5b2ae9e-9213-4442-b7df-4db8cbe51e5d" providerId="ADAL" clId="{247F71EB-37F8-4EEA-A0CB-84B1082C5A5B}" dt="2023-08-30T18:09:20.925" v="102"/>
        <pc:sldMkLst>
          <pc:docMk/>
          <pc:sldMk cId="1432511006" sldId="2144327294"/>
        </pc:sldMkLst>
        <pc:spChg chg="del">
          <ac:chgData name="Leah Montner Dixon" userId="d5b2ae9e-9213-4442-b7df-4db8cbe51e5d" providerId="ADAL" clId="{247F71EB-37F8-4EEA-A0CB-84B1082C5A5B}" dt="2023-08-30T18:09:20.716" v="101" actId="478"/>
          <ac:spMkLst>
            <pc:docMk/>
            <pc:sldMk cId="1432511006" sldId="2144327294"/>
            <ac:spMk id="6" creationId="{543C24A3-72D3-417F-7818-ABD790CD307A}"/>
          </ac:spMkLst>
        </pc:spChg>
        <pc:spChg chg="del">
          <ac:chgData name="Leah Montner Dixon" userId="d5b2ae9e-9213-4442-b7df-4db8cbe51e5d" providerId="ADAL" clId="{247F71EB-37F8-4EEA-A0CB-84B1082C5A5B}" dt="2023-08-30T18:09:20.716" v="101" actId="478"/>
          <ac:spMkLst>
            <pc:docMk/>
            <pc:sldMk cId="1432511006" sldId="2144327294"/>
            <ac:spMk id="9" creationId="{D7E17C82-B7CA-CE82-AFE1-F1072AF2A20E}"/>
          </ac:spMkLst>
        </pc:spChg>
        <pc:spChg chg="add mod">
          <ac:chgData name="Leah Montner Dixon" userId="d5b2ae9e-9213-4442-b7df-4db8cbe51e5d" providerId="ADAL" clId="{247F71EB-37F8-4EEA-A0CB-84B1082C5A5B}" dt="2023-08-30T18:09:20.925" v="102"/>
          <ac:spMkLst>
            <pc:docMk/>
            <pc:sldMk cId="1432511006" sldId="2144327294"/>
            <ac:spMk id="13" creationId="{F025606D-6530-7E06-ADC8-05611E40E941}"/>
          </ac:spMkLst>
        </pc:spChg>
        <pc:spChg chg="add mod">
          <ac:chgData name="Leah Montner Dixon" userId="d5b2ae9e-9213-4442-b7df-4db8cbe51e5d" providerId="ADAL" clId="{247F71EB-37F8-4EEA-A0CB-84B1082C5A5B}" dt="2023-08-30T18:09:20.925" v="102"/>
          <ac:spMkLst>
            <pc:docMk/>
            <pc:sldMk cId="1432511006" sldId="2144327294"/>
            <ac:spMk id="14" creationId="{58F32083-45D2-F811-6777-0E50985D333A}"/>
          </ac:spMkLst>
        </pc:spChg>
        <pc:picChg chg="del">
          <ac:chgData name="Leah Montner Dixon" userId="d5b2ae9e-9213-4442-b7df-4db8cbe51e5d" providerId="ADAL" clId="{247F71EB-37F8-4EEA-A0CB-84B1082C5A5B}" dt="2023-08-30T18:09:20.716" v="101" actId="478"/>
          <ac:picMkLst>
            <pc:docMk/>
            <pc:sldMk cId="1432511006" sldId="2144327294"/>
            <ac:picMk id="5" creationId="{5DD658FF-60BD-43A0-BBB9-3E4A72ACE2BB}"/>
          </ac:picMkLst>
        </pc:picChg>
        <pc:picChg chg="add mod">
          <ac:chgData name="Leah Montner Dixon" userId="d5b2ae9e-9213-4442-b7df-4db8cbe51e5d" providerId="ADAL" clId="{247F71EB-37F8-4EEA-A0CB-84B1082C5A5B}" dt="2023-08-30T18:09:20.925" v="102"/>
          <ac:picMkLst>
            <pc:docMk/>
            <pc:sldMk cId="1432511006" sldId="2144327294"/>
            <ac:picMk id="11" creationId="{79D7FE9E-17E8-0CD7-3F72-E9838782FE1D}"/>
          </ac:picMkLst>
        </pc:picChg>
      </pc:sldChg>
      <pc:sldChg chg="addSp delSp modSp mod">
        <pc:chgData name="Leah Montner Dixon" userId="d5b2ae9e-9213-4442-b7df-4db8cbe51e5d" providerId="ADAL" clId="{247F71EB-37F8-4EEA-A0CB-84B1082C5A5B}" dt="2023-08-30T18:08:52.367" v="88"/>
        <pc:sldMkLst>
          <pc:docMk/>
          <pc:sldMk cId="1668025379" sldId="2144327349"/>
        </pc:sldMkLst>
        <pc:spChg chg="mod">
          <ac:chgData name="Leah Montner Dixon" userId="d5b2ae9e-9213-4442-b7df-4db8cbe51e5d" providerId="ADAL" clId="{247F71EB-37F8-4EEA-A0CB-84B1082C5A5B}" dt="2023-08-23T20:36:37.596" v="80" actId="1076"/>
          <ac:spMkLst>
            <pc:docMk/>
            <pc:sldMk cId="1668025379" sldId="2144327349"/>
            <ac:spMk id="2" creationId="{CDC42DAF-8590-4DA3-B802-D85CE9E3133D}"/>
          </ac:spMkLst>
        </pc:spChg>
        <pc:spChg chg="del">
          <ac:chgData name="Leah Montner Dixon" userId="d5b2ae9e-9213-4442-b7df-4db8cbe51e5d" providerId="ADAL" clId="{247F71EB-37F8-4EEA-A0CB-84B1082C5A5B}" dt="2023-08-30T18:08:52.172" v="87" actId="478"/>
          <ac:spMkLst>
            <pc:docMk/>
            <pc:sldMk cId="1668025379" sldId="2144327349"/>
            <ac:spMk id="12" creationId="{C00C7D9D-38FE-098A-BE12-93312496242F}"/>
          </ac:spMkLst>
        </pc:spChg>
        <pc:spChg chg="del">
          <ac:chgData name="Leah Montner Dixon" userId="d5b2ae9e-9213-4442-b7df-4db8cbe51e5d" providerId="ADAL" clId="{247F71EB-37F8-4EEA-A0CB-84B1082C5A5B}" dt="2023-08-30T18:08:52.172" v="87" actId="478"/>
          <ac:spMkLst>
            <pc:docMk/>
            <pc:sldMk cId="1668025379" sldId="2144327349"/>
            <ac:spMk id="17" creationId="{203F4916-3E69-4773-1FD2-42242B6B4596}"/>
          </ac:spMkLst>
        </pc:spChg>
        <pc:spChg chg="add del mod">
          <ac:chgData name="Leah Montner Dixon" userId="d5b2ae9e-9213-4442-b7df-4db8cbe51e5d" providerId="ADAL" clId="{247F71EB-37F8-4EEA-A0CB-84B1082C5A5B}" dt="2023-08-23T20:36:09.466" v="79" actId="478"/>
          <ac:spMkLst>
            <pc:docMk/>
            <pc:sldMk cId="1668025379" sldId="2144327349"/>
            <ac:spMk id="18" creationId="{949AA633-40CE-594C-B201-218B0D3D2015}"/>
          </ac:spMkLst>
        </pc:spChg>
        <pc:spChg chg="add mod">
          <ac:chgData name="Leah Montner Dixon" userId="d5b2ae9e-9213-4442-b7df-4db8cbe51e5d" providerId="ADAL" clId="{247F71EB-37F8-4EEA-A0CB-84B1082C5A5B}" dt="2023-08-30T18:08:52.367" v="88"/>
          <ac:spMkLst>
            <pc:docMk/>
            <pc:sldMk cId="1668025379" sldId="2144327349"/>
            <ac:spMk id="20" creationId="{FB7D71CF-778C-B09B-D5F7-2892E3EA6E9F}"/>
          </ac:spMkLst>
        </pc:spChg>
        <pc:spChg chg="add mod">
          <ac:chgData name="Leah Montner Dixon" userId="d5b2ae9e-9213-4442-b7df-4db8cbe51e5d" providerId="ADAL" clId="{247F71EB-37F8-4EEA-A0CB-84B1082C5A5B}" dt="2023-08-30T18:08:52.367" v="88"/>
          <ac:spMkLst>
            <pc:docMk/>
            <pc:sldMk cId="1668025379" sldId="2144327349"/>
            <ac:spMk id="22" creationId="{FA23C626-4CEC-341B-0293-F9E41BF811B4}"/>
          </ac:spMkLst>
        </pc:spChg>
        <pc:picChg chg="del">
          <ac:chgData name="Leah Montner Dixon" userId="d5b2ae9e-9213-4442-b7df-4db8cbe51e5d" providerId="ADAL" clId="{247F71EB-37F8-4EEA-A0CB-84B1082C5A5B}" dt="2023-08-30T18:08:52.172" v="87" actId="478"/>
          <ac:picMkLst>
            <pc:docMk/>
            <pc:sldMk cId="1668025379" sldId="2144327349"/>
            <ac:picMk id="11" creationId="{6AD797A3-59D3-5A32-2BA6-FCA60DCE1B9D}"/>
          </ac:picMkLst>
        </pc:picChg>
        <pc:picChg chg="add mod">
          <ac:chgData name="Leah Montner Dixon" userId="d5b2ae9e-9213-4442-b7df-4db8cbe51e5d" providerId="ADAL" clId="{247F71EB-37F8-4EEA-A0CB-84B1082C5A5B}" dt="2023-08-30T18:08:52.367" v="88"/>
          <ac:picMkLst>
            <pc:docMk/>
            <pc:sldMk cId="1668025379" sldId="2144327349"/>
            <ac:picMk id="18" creationId="{690C5815-36B5-2D03-8497-2C38C2C842C2}"/>
          </ac:picMkLst>
        </pc:picChg>
      </pc:sldChg>
      <pc:sldChg chg="addSp delSp modSp mod">
        <pc:chgData name="Leah Montner Dixon" userId="d5b2ae9e-9213-4442-b7df-4db8cbe51e5d" providerId="ADAL" clId="{247F71EB-37F8-4EEA-A0CB-84B1082C5A5B}" dt="2023-08-30T18:12:21.542" v="132"/>
        <pc:sldMkLst>
          <pc:docMk/>
          <pc:sldMk cId="450180875" sldId="2144327406"/>
        </pc:sldMkLst>
        <pc:spChg chg="add mod">
          <ac:chgData name="Leah Montner Dixon" userId="d5b2ae9e-9213-4442-b7df-4db8cbe51e5d" providerId="ADAL" clId="{247F71EB-37F8-4EEA-A0CB-84B1082C5A5B}" dt="2023-08-30T18:12:21.542" v="132"/>
          <ac:spMkLst>
            <pc:docMk/>
            <pc:sldMk cId="450180875" sldId="2144327406"/>
            <ac:spMk id="5" creationId="{85DAE1BE-D244-2306-3A98-739D35D574DD}"/>
          </ac:spMkLst>
        </pc:spChg>
        <pc:spChg chg="add mod">
          <ac:chgData name="Leah Montner Dixon" userId="d5b2ae9e-9213-4442-b7df-4db8cbe51e5d" providerId="ADAL" clId="{247F71EB-37F8-4EEA-A0CB-84B1082C5A5B}" dt="2023-08-30T18:12:21.542" v="132"/>
          <ac:spMkLst>
            <pc:docMk/>
            <pc:sldMk cId="450180875" sldId="2144327406"/>
            <ac:spMk id="6" creationId="{E066E09F-5D50-B6BF-AA5F-6D21BD2892B0}"/>
          </ac:spMkLst>
        </pc:spChg>
        <pc:spChg chg="del">
          <ac:chgData name="Leah Montner Dixon" userId="d5b2ae9e-9213-4442-b7df-4db8cbe51e5d" providerId="ADAL" clId="{247F71EB-37F8-4EEA-A0CB-84B1082C5A5B}" dt="2023-08-30T18:12:21.352" v="131" actId="478"/>
          <ac:spMkLst>
            <pc:docMk/>
            <pc:sldMk cId="450180875" sldId="2144327406"/>
            <ac:spMk id="8" creationId="{EDC12E29-F2D5-5B12-3276-6117513E6C8B}"/>
          </ac:spMkLst>
        </pc:spChg>
        <pc:spChg chg="del">
          <ac:chgData name="Leah Montner Dixon" userId="d5b2ae9e-9213-4442-b7df-4db8cbe51e5d" providerId="ADAL" clId="{247F71EB-37F8-4EEA-A0CB-84B1082C5A5B}" dt="2023-08-30T18:12:21.352" v="131" actId="478"/>
          <ac:spMkLst>
            <pc:docMk/>
            <pc:sldMk cId="450180875" sldId="2144327406"/>
            <ac:spMk id="10" creationId="{E659223A-1AAC-45BC-B188-B43E8120C607}"/>
          </ac:spMkLst>
        </pc:spChg>
        <pc:picChg chg="add mod">
          <ac:chgData name="Leah Montner Dixon" userId="d5b2ae9e-9213-4442-b7df-4db8cbe51e5d" providerId="ADAL" clId="{247F71EB-37F8-4EEA-A0CB-84B1082C5A5B}" dt="2023-08-30T18:12:21.542" v="132"/>
          <ac:picMkLst>
            <pc:docMk/>
            <pc:sldMk cId="450180875" sldId="2144327406"/>
            <ac:picMk id="4" creationId="{FECB781D-CDDC-2918-8509-2F70870B7C7F}"/>
          </ac:picMkLst>
        </pc:picChg>
        <pc:picChg chg="del">
          <ac:chgData name="Leah Montner Dixon" userId="d5b2ae9e-9213-4442-b7df-4db8cbe51e5d" providerId="ADAL" clId="{247F71EB-37F8-4EEA-A0CB-84B1082C5A5B}" dt="2023-08-30T18:12:21.352" v="131" actId="478"/>
          <ac:picMkLst>
            <pc:docMk/>
            <pc:sldMk cId="450180875" sldId="2144327406"/>
            <ac:picMk id="7" creationId="{E1F791E3-FEF6-00ED-9793-359B3570E79D}"/>
          </ac:picMkLst>
        </pc:picChg>
      </pc:sldChg>
      <pc:sldChg chg="addSp delSp modSp mod">
        <pc:chgData name="Leah Montner Dixon" userId="d5b2ae9e-9213-4442-b7df-4db8cbe51e5d" providerId="ADAL" clId="{247F71EB-37F8-4EEA-A0CB-84B1082C5A5B}" dt="2023-08-30T18:11:45.570" v="114"/>
        <pc:sldMkLst>
          <pc:docMk/>
          <pc:sldMk cId="1391925473" sldId="2144327613"/>
        </pc:sldMkLst>
        <pc:spChg chg="del">
          <ac:chgData name="Leah Montner Dixon" userId="d5b2ae9e-9213-4442-b7df-4db8cbe51e5d" providerId="ADAL" clId="{247F71EB-37F8-4EEA-A0CB-84B1082C5A5B}" dt="2023-08-30T18:11:45.395" v="113" actId="478"/>
          <ac:spMkLst>
            <pc:docMk/>
            <pc:sldMk cId="1391925473" sldId="2144327613"/>
            <ac:spMk id="4" creationId="{EAAADCA5-EA19-FB5F-6575-CD4B51393572}"/>
          </ac:spMkLst>
        </pc:spChg>
        <pc:spChg chg="del">
          <ac:chgData name="Leah Montner Dixon" userId="d5b2ae9e-9213-4442-b7df-4db8cbe51e5d" providerId="ADAL" clId="{247F71EB-37F8-4EEA-A0CB-84B1082C5A5B}" dt="2023-08-30T18:11:45.395" v="113" actId="478"/>
          <ac:spMkLst>
            <pc:docMk/>
            <pc:sldMk cId="1391925473" sldId="2144327613"/>
            <ac:spMk id="6" creationId="{E90E4D5A-AE78-6DF9-BA38-6419287EF888}"/>
          </ac:spMkLst>
        </pc:spChg>
        <pc:spChg chg="add mod">
          <ac:chgData name="Leah Montner Dixon" userId="d5b2ae9e-9213-4442-b7df-4db8cbe51e5d" providerId="ADAL" clId="{247F71EB-37F8-4EEA-A0CB-84B1082C5A5B}" dt="2023-08-30T18:11:45.570" v="114"/>
          <ac:spMkLst>
            <pc:docMk/>
            <pc:sldMk cId="1391925473" sldId="2144327613"/>
            <ac:spMk id="8" creationId="{432C157A-79EF-9AF8-8610-09B9FABC71D7}"/>
          </ac:spMkLst>
        </pc:spChg>
        <pc:spChg chg="add mod">
          <ac:chgData name="Leah Montner Dixon" userId="d5b2ae9e-9213-4442-b7df-4db8cbe51e5d" providerId="ADAL" clId="{247F71EB-37F8-4EEA-A0CB-84B1082C5A5B}" dt="2023-08-30T18:11:45.570" v="114"/>
          <ac:spMkLst>
            <pc:docMk/>
            <pc:sldMk cId="1391925473" sldId="2144327613"/>
            <ac:spMk id="9" creationId="{BCD8A8A3-B71F-BBCC-65AD-76E954CF4C6A}"/>
          </ac:spMkLst>
        </pc:spChg>
        <pc:picChg chg="del">
          <ac:chgData name="Leah Montner Dixon" userId="d5b2ae9e-9213-4442-b7df-4db8cbe51e5d" providerId="ADAL" clId="{247F71EB-37F8-4EEA-A0CB-84B1082C5A5B}" dt="2023-08-30T18:11:45.395" v="113" actId="478"/>
          <ac:picMkLst>
            <pc:docMk/>
            <pc:sldMk cId="1391925473" sldId="2144327613"/>
            <ac:picMk id="3" creationId="{1C9B7E94-6A93-4900-3F75-B5985354AD14}"/>
          </ac:picMkLst>
        </pc:picChg>
        <pc:picChg chg="add mod">
          <ac:chgData name="Leah Montner Dixon" userId="d5b2ae9e-9213-4442-b7df-4db8cbe51e5d" providerId="ADAL" clId="{247F71EB-37F8-4EEA-A0CB-84B1082C5A5B}" dt="2023-08-30T18:11:45.570" v="114"/>
          <ac:picMkLst>
            <pc:docMk/>
            <pc:sldMk cId="1391925473" sldId="2144327613"/>
            <ac:picMk id="7" creationId="{4499D410-9880-3FA6-22A3-95294C5965EA}"/>
          </ac:picMkLst>
        </pc:picChg>
      </pc:sldChg>
      <pc:sldChg chg="addSp delSp modSp mod">
        <pc:chgData name="Leah Montner Dixon" userId="d5b2ae9e-9213-4442-b7df-4db8cbe51e5d" providerId="ADAL" clId="{247F71EB-37F8-4EEA-A0CB-84B1082C5A5B}" dt="2023-08-30T18:11:33.992" v="108"/>
        <pc:sldMkLst>
          <pc:docMk/>
          <pc:sldMk cId="856849406" sldId="2144327998"/>
        </pc:sldMkLst>
        <pc:spChg chg="del">
          <ac:chgData name="Leah Montner Dixon" userId="d5b2ae9e-9213-4442-b7df-4db8cbe51e5d" providerId="ADAL" clId="{247F71EB-37F8-4EEA-A0CB-84B1082C5A5B}" dt="2023-08-30T18:11:26.623" v="105" actId="478"/>
          <ac:spMkLst>
            <pc:docMk/>
            <pc:sldMk cId="856849406" sldId="2144327998"/>
            <ac:spMk id="3" creationId="{EBE653BA-F4EC-8DB4-261E-5988E24382BC}"/>
          </ac:spMkLst>
        </pc:spChg>
        <pc:spChg chg="del">
          <ac:chgData name="Leah Montner Dixon" userId="d5b2ae9e-9213-4442-b7df-4db8cbe51e5d" providerId="ADAL" clId="{247F71EB-37F8-4EEA-A0CB-84B1082C5A5B}" dt="2023-08-30T18:11:26.623" v="105" actId="478"/>
          <ac:spMkLst>
            <pc:docMk/>
            <pc:sldMk cId="856849406" sldId="2144327998"/>
            <ac:spMk id="4" creationId="{A47B38F6-1CD5-D887-D228-E032B3F10B99}"/>
          </ac:spMkLst>
        </pc:spChg>
        <pc:spChg chg="add del">
          <ac:chgData name="Leah Montner Dixon" userId="d5b2ae9e-9213-4442-b7df-4db8cbe51e5d" providerId="ADAL" clId="{247F71EB-37F8-4EEA-A0CB-84B1082C5A5B}" dt="2023-08-30T18:11:27.581" v="107" actId="22"/>
          <ac:spMkLst>
            <pc:docMk/>
            <pc:sldMk cId="856849406" sldId="2144327998"/>
            <ac:spMk id="10" creationId="{22F52C4D-F093-D3B4-9CDB-57488E0DFC3E}"/>
          </ac:spMkLst>
        </pc:spChg>
        <pc:spChg chg="add mod">
          <ac:chgData name="Leah Montner Dixon" userId="d5b2ae9e-9213-4442-b7df-4db8cbe51e5d" providerId="ADAL" clId="{247F71EB-37F8-4EEA-A0CB-84B1082C5A5B}" dt="2023-08-30T18:11:33.992" v="108"/>
          <ac:spMkLst>
            <pc:docMk/>
            <pc:sldMk cId="856849406" sldId="2144327998"/>
            <ac:spMk id="12" creationId="{0C319BBB-A315-A624-3894-1F213EDAFD85}"/>
          </ac:spMkLst>
        </pc:spChg>
        <pc:spChg chg="add mod">
          <ac:chgData name="Leah Montner Dixon" userId="d5b2ae9e-9213-4442-b7df-4db8cbe51e5d" providerId="ADAL" clId="{247F71EB-37F8-4EEA-A0CB-84B1082C5A5B}" dt="2023-08-30T18:11:33.992" v="108"/>
          <ac:spMkLst>
            <pc:docMk/>
            <pc:sldMk cId="856849406" sldId="2144327998"/>
            <ac:spMk id="14" creationId="{B863186F-9FEB-C3B9-3E3E-DC4EB0D1679A}"/>
          </ac:spMkLst>
        </pc:spChg>
        <pc:picChg chg="del">
          <ac:chgData name="Leah Montner Dixon" userId="d5b2ae9e-9213-4442-b7df-4db8cbe51e5d" providerId="ADAL" clId="{247F71EB-37F8-4EEA-A0CB-84B1082C5A5B}" dt="2023-08-30T18:11:26.623" v="105" actId="478"/>
          <ac:picMkLst>
            <pc:docMk/>
            <pc:sldMk cId="856849406" sldId="2144327998"/>
            <ac:picMk id="2" creationId="{D1F4B1A7-3C52-654F-C6EB-E516728F4C5B}"/>
          </ac:picMkLst>
        </pc:picChg>
        <pc:picChg chg="add mod">
          <ac:chgData name="Leah Montner Dixon" userId="d5b2ae9e-9213-4442-b7df-4db8cbe51e5d" providerId="ADAL" clId="{247F71EB-37F8-4EEA-A0CB-84B1082C5A5B}" dt="2023-08-30T18:11:33.992" v="108"/>
          <ac:picMkLst>
            <pc:docMk/>
            <pc:sldMk cId="856849406" sldId="2144327998"/>
            <ac:picMk id="11" creationId="{6FA954F9-93DF-AE94-0D4D-2F9CC87B705D}"/>
          </ac:picMkLst>
        </pc:picChg>
      </pc:sldChg>
      <pc:sldChg chg="addSp delSp modSp mod">
        <pc:chgData name="Leah Montner Dixon" userId="d5b2ae9e-9213-4442-b7df-4db8cbe51e5d" providerId="ADAL" clId="{247F71EB-37F8-4EEA-A0CB-84B1082C5A5B}" dt="2023-08-30T18:12:09.259" v="126"/>
        <pc:sldMkLst>
          <pc:docMk/>
          <pc:sldMk cId="1420978527" sldId="2144328003"/>
        </pc:sldMkLst>
        <pc:spChg chg="del">
          <ac:chgData name="Leah Montner Dixon" userId="d5b2ae9e-9213-4442-b7df-4db8cbe51e5d" providerId="ADAL" clId="{247F71EB-37F8-4EEA-A0CB-84B1082C5A5B}" dt="2023-08-30T18:12:09.078" v="125" actId="478"/>
          <ac:spMkLst>
            <pc:docMk/>
            <pc:sldMk cId="1420978527" sldId="2144328003"/>
            <ac:spMk id="3" creationId="{442E3E60-ACB8-BB69-8EE2-7F479764F1C4}"/>
          </ac:spMkLst>
        </pc:spChg>
        <pc:spChg chg="add mod">
          <ac:chgData name="Leah Montner Dixon" userId="d5b2ae9e-9213-4442-b7df-4db8cbe51e5d" providerId="ADAL" clId="{247F71EB-37F8-4EEA-A0CB-84B1082C5A5B}" dt="2023-08-30T18:12:09.259" v="126"/>
          <ac:spMkLst>
            <pc:docMk/>
            <pc:sldMk cId="1420978527" sldId="2144328003"/>
            <ac:spMk id="8" creationId="{4D9CFFCD-F941-5A23-DC2A-F6DA26E41A04}"/>
          </ac:spMkLst>
        </pc:spChg>
        <pc:spChg chg="add mod">
          <ac:chgData name="Leah Montner Dixon" userId="d5b2ae9e-9213-4442-b7df-4db8cbe51e5d" providerId="ADAL" clId="{247F71EB-37F8-4EEA-A0CB-84B1082C5A5B}" dt="2023-08-30T18:12:09.259" v="126"/>
          <ac:spMkLst>
            <pc:docMk/>
            <pc:sldMk cId="1420978527" sldId="2144328003"/>
            <ac:spMk id="9" creationId="{58D1FFA7-D829-AA25-C13F-C5A6506B087C}"/>
          </ac:spMkLst>
        </pc:spChg>
        <pc:spChg chg="del">
          <ac:chgData name="Leah Montner Dixon" userId="d5b2ae9e-9213-4442-b7df-4db8cbe51e5d" providerId="ADAL" clId="{247F71EB-37F8-4EEA-A0CB-84B1082C5A5B}" dt="2023-08-30T18:12:09.078" v="125" actId="478"/>
          <ac:spMkLst>
            <pc:docMk/>
            <pc:sldMk cId="1420978527" sldId="2144328003"/>
            <ac:spMk id="19" creationId="{8CDA72A8-95CB-F261-E7CD-FF7F63551E2C}"/>
          </ac:spMkLst>
        </pc:spChg>
        <pc:picChg chg="add mod">
          <ac:chgData name="Leah Montner Dixon" userId="d5b2ae9e-9213-4442-b7df-4db8cbe51e5d" providerId="ADAL" clId="{247F71EB-37F8-4EEA-A0CB-84B1082C5A5B}" dt="2023-08-30T18:12:09.259" v="126"/>
          <ac:picMkLst>
            <pc:docMk/>
            <pc:sldMk cId="1420978527" sldId="2144328003"/>
            <ac:picMk id="7" creationId="{1CEA8BA1-8B7B-A7D8-4DC4-606795251DAE}"/>
          </ac:picMkLst>
        </pc:picChg>
        <pc:picChg chg="del">
          <ac:chgData name="Leah Montner Dixon" userId="d5b2ae9e-9213-4442-b7df-4db8cbe51e5d" providerId="ADAL" clId="{247F71EB-37F8-4EEA-A0CB-84B1082C5A5B}" dt="2023-08-30T18:12:09.078" v="125" actId="478"/>
          <ac:picMkLst>
            <pc:docMk/>
            <pc:sldMk cId="1420978527" sldId="2144328003"/>
            <ac:picMk id="18" creationId="{8648E09C-16D8-88E8-5048-6AC1A12DB5BA}"/>
          </ac:picMkLst>
        </pc:picChg>
      </pc:sldChg>
      <pc:sldChg chg="addSp delSp modSp mod">
        <pc:chgData name="Leah Montner Dixon" userId="d5b2ae9e-9213-4442-b7df-4db8cbe51e5d" providerId="ADAL" clId="{247F71EB-37F8-4EEA-A0CB-84B1082C5A5B}" dt="2023-09-06T15:30:45.652" v="155" actId="14100"/>
        <pc:sldMkLst>
          <pc:docMk/>
          <pc:sldMk cId="3110856516" sldId="2144328304"/>
        </pc:sldMkLst>
        <pc:spChg chg="add mod">
          <ac:chgData name="Leah Montner Dixon" userId="d5b2ae9e-9213-4442-b7df-4db8cbe51e5d" providerId="ADAL" clId="{247F71EB-37F8-4EEA-A0CB-84B1082C5A5B}" dt="2023-08-30T18:12:17.626" v="130"/>
          <ac:spMkLst>
            <pc:docMk/>
            <pc:sldMk cId="3110856516" sldId="2144328304"/>
            <ac:spMk id="11" creationId="{07BD84EE-1542-8725-E3AB-63E354719BD1}"/>
          </ac:spMkLst>
        </pc:spChg>
        <pc:spChg chg="del">
          <ac:chgData name="Leah Montner Dixon" userId="d5b2ae9e-9213-4442-b7df-4db8cbe51e5d" providerId="ADAL" clId="{247F71EB-37F8-4EEA-A0CB-84B1082C5A5B}" dt="2023-08-30T18:12:17.426" v="129" actId="478"/>
          <ac:spMkLst>
            <pc:docMk/>
            <pc:sldMk cId="3110856516" sldId="2144328304"/>
            <ac:spMk id="21" creationId="{DD5FC6E5-09C9-0BDF-AB35-6967AC9F8939}"/>
          </ac:spMkLst>
        </pc:spChg>
        <pc:spChg chg="add mod">
          <ac:chgData name="Leah Montner Dixon" userId="d5b2ae9e-9213-4442-b7df-4db8cbe51e5d" providerId="ADAL" clId="{247F71EB-37F8-4EEA-A0CB-84B1082C5A5B}" dt="2023-08-30T18:12:17.626" v="130"/>
          <ac:spMkLst>
            <pc:docMk/>
            <pc:sldMk cId="3110856516" sldId="2144328304"/>
            <ac:spMk id="23" creationId="{68311466-AC52-B106-6F42-B862EF4218A0}"/>
          </ac:spMkLst>
        </pc:spChg>
        <pc:spChg chg="mod">
          <ac:chgData name="Leah Montner Dixon" userId="d5b2ae9e-9213-4442-b7df-4db8cbe51e5d" providerId="ADAL" clId="{247F71EB-37F8-4EEA-A0CB-84B1082C5A5B}" dt="2023-09-06T15:30:45.652" v="155" actId="14100"/>
          <ac:spMkLst>
            <pc:docMk/>
            <pc:sldMk cId="3110856516" sldId="2144328304"/>
            <ac:spMk id="34" creationId="{E5D6513F-F9C4-B874-28E1-599364525740}"/>
          </ac:spMkLst>
        </pc:spChg>
        <pc:picChg chg="del">
          <ac:chgData name="Leah Montner Dixon" userId="d5b2ae9e-9213-4442-b7df-4db8cbe51e5d" providerId="ADAL" clId="{247F71EB-37F8-4EEA-A0CB-84B1082C5A5B}" dt="2023-08-30T18:12:17.426" v="129" actId="478"/>
          <ac:picMkLst>
            <pc:docMk/>
            <pc:sldMk cId="3110856516" sldId="2144328304"/>
            <ac:picMk id="7" creationId="{A670D5BB-E55E-4540-969A-CCCCB300B396}"/>
          </ac:picMkLst>
        </pc:picChg>
        <pc:picChg chg="add mod">
          <ac:chgData name="Leah Montner Dixon" userId="d5b2ae9e-9213-4442-b7df-4db8cbe51e5d" providerId="ADAL" clId="{247F71EB-37F8-4EEA-A0CB-84B1082C5A5B}" dt="2023-08-30T18:12:17.626" v="130"/>
          <ac:picMkLst>
            <pc:docMk/>
            <pc:sldMk cId="3110856516" sldId="2144328304"/>
            <ac:picMk id="10" creationId="{09071F2E-73A1-31E6-C1E0-340367A6118D}"/>
          </ac:picMkLst>
        </pc:picChg>
      </pc:sldChg>
      <pc:sldChg chg="addSp delSp modSp mod">
        <pc:chgData name="Leah Montner Dixon" userId="d5b2ae9e-9213-4442-b7df-4db8cbe51e5d" providerId="ADAL" clId="{247F71EB-37F8-4EEA-A0CB-84B1082C5A5B}" dt="2023-08-30T18:12:12.463" v="128"/>
        <pc:sldMkLst>
          <pc:docMk/>
          <pc:sldMk cId="2788677562" sldId="2144328357"/>
        </pc:sldMkLst>
        <pc:spChg chg="del">
          <ac:chgData name="Leah Montner Dixon" userId="d5b2ae9e-9213-4442-b7df-4db8cbe51e5d" providerId="ADAL" clId="{247F71EB-37F8-4EEA-A0CB-84B1082C5A5B}" dt="2023-08-30T18:12:12.289" v="127" actId="478"/>
          <ac:spMkLst>
            <pc:docMk/>
            <pc:sldMk cId="2788677562" sldId="2144328357"/>
            <ac:spMk id="5" creationId="{EEF3C44F-766A-BD46-DD80-0126C78BC495}"/>
          </ac:spMkLst>
        </pc:spChg>
        <pc:spChg chg="del">
          <ac:chgData name="Leah Montner Dixon" userId="d5b2ae9e-9213-4442-b7df-4db8cbe51e5d" providerId="ADAL" clId="{247F71EB-37F8-4EEA-A0CB-84B1082C5A5B}" dt="2023-08-30T18:12:12.289" v="127" actId="478"/>
          <ac:spMkLst>
            <pc:docMk/>
            <pc:sldMk cId="2788677562" sldId="2144328357"/>
            <ac:spMk id="6" creationId="{15CF7699-4F9E-BA84-8C79-1F996210FF15}"/>
          </ac:spMkLst>
        </pc:spChg>
        <pc:spChg chg="add mod">
          <ac:chgData name="Leah Montner Dixon" userId="d5b2ae9e-9213-4442-b7df-4db8cbe51e5d" providerId="ADAL" clId="{247F71EB-37F8-4EEA-A0CB-84B1082C5A5B}" dt="2023-08-30T18:12:12.463" v="128"/>
          <ac:spMkLst>
            <pc:docMk/>
            <pc:sldMk cId="2788677562" sldId="2144328357"/>
            <ac:spMk id="9" creationId="{7547D934-EEDC-D5E1-915D-6955918FE795}"/>
          </ac:spMkLst>
        </pc:spChg>
        <pc:spChg chg="add mod">
          <ac:chgData name="Leah Montner Dixon" userId="d5b2ae9e-9213-4442-b7df-4db8cbe51e5d" providerId="ADAL" clId="{247F71EB-37F8-4EEA-A0CB-84B1082C5A5B}" dt="2023-08-30T18:12:12.463" v="128"/>
          <ac:spMkLst>
            <pc:docMk/>
            <pc:sldMk cId="2788677562" sldId="2144328357"/>
            <ac:spMk id="10" creationId="{C6F7B098-1A87-E7D6-60FB-5F1E88A146CE}"/>
          </ac:spMkLst>
        </pc:spChg>
        <pc:picChg chg="del">
          <ac:chgData name="Leah Montner Dixon" userId="d5b2ae9e-9213-4442-b7df-4db8cbe51e5d" providerId="ADAL" clId="{247F71EB-37F8-4EEA-A0CB-84B1082C5A5B}" dt="2023-08-30T18:12:12.289" v="127" actId="478"/>
          <ac:picMkLst>
            <pc:docMk/>
            <pc:sldMk cId="2788677562" sldId="2144328357"/>
            <ac:picMk id="3" creationId="{FAF2455F-FD0F-FD6C-DD20-E6BA95569956}"/>
          </ac:picMkLst>
        </pc:picChg>
        <pc:picChg chg="add mod">
          <ac:chgData name="Leah Montner Dixon" userId="d5b2ae9e-9213-4442-b7df-4db8cbe51e5d" providerId="ADAL" clId="{247F71EB-37F8-4EEA-A0CB-84B1082C5A5B}" dt="2023-08-30T18:12:12.463" v="128"/>
          <ac:picMkLst>
            <pc:docMk/>
            <pc:sldMk cId="2788677562" sldId="2144328357"/>
            <ac:picMk id="7" creationId="{FADEA911-0D3B-9F6C-6126-18B4C70074F4}"/>
          </ac:picMkLst>
        </pc:picChg>
      </pc:sldChg>
      <pc:sldChg chg="addSp delSp modSp mod">
        <pc:chgData name="Leah Montner Dixon" userId="d5b2ae9e-9213-4442-b7df-4db8cbe51e5d" providerId="ADAL" clId="{247F71EB-37F8-4EEA-A0CB-84B1082C5A5B}" dt="2023-08-30T18:11:58.903" v="120"/>
        <pc:sldMkLst>
          <pc:docMk/>
          <pc:sldMk cId="3354993513" sldId="2144328499"/>
        </pc:sldMkLst>
        <pc:spChg chg="del">
          <ac:chgData name="Leah Montner Dixon" userId="d5b2ae9e-9213-4442-b7df-4db8cbe51e5d" providerId="ADAL" clId="{247F71EB-37F8-4EEA-A0CB-84B1082C5A5B}" dt="2023-08-30T18:11:58.696" v="119" actId="478"/>
          <ac:spMkLst>
            <pc:docMk/>
            <pc:sldMk cId="3354993513" sldId="2144328499"/>
            <ac:spMk id="6" creationId="{EC1EB8F9-71FA-8117-85FA-AA3BD0E59457}"/>
          </ac:spMkLst>
        </pc:spChg>
        <pc:spChg chg="del">
          <ac:chgData name="Leah Montner Dixon" userId="d5b2ae9e-9213-4442-b7df-4db8cbe51e5d" providerId="ADAL" clId="{247F71EB-37F8-4EEA-A0CB-84B1082C5A5B}" dt="2023-08-30T18:11:58.696" v="119" actId="478"/>
          <ac:spMkLst>
            <pc:docMk/>
            <pc:sldMk cId="3354993513" sldId="2144328499"/>
            <ac:spMk id="9" creationId="{BFDD14DD-DBC9-65EC-29DB-69248F02460D}"/>
          </ac:spMkLst>
        </pc:spChg>
        <pc:spChg chg="add mod">
          <ac:chgData name="Leah Montner Dixon" userId="d5b2ae9e-9213-4442-b7df-4db8cbe51e5d" providerId="ADAL" clId="{247F71EB-37F8-4EEA-A0CB-84B1082C5A5B}" dt="2023-08-30T18:11:58.903" v="120"/>
          <ac:spMkLst>
            <pc:docMk/>
            <pc:sldMk cId="3354993513" sldId="2144328499"/>
            <ac:spMk id="13" creationId="{80D35BBD-233F-27EC-B61A-DFDA04FA3D19}"/>
          </ac:spMkLst>
        </pc:spChg>
        <pc:spChg chg="add mod">
          <ac:chgData name="Leah Montner Dixon" userId="d5b2ae9e-9213-4442-b7df-4db8cbe51e5d" providerId="ADAL" clId="{247F71EB-37F8-4EEA-A0CB-84B1082C5A5B}" dt="2023-08-30T18:11:58.903" v="120"/>
          <ac:spMkLst>
            <pc:docMk/>
            <pc:sldMk cId="3354993513" sldId="2144328499"/>
            <ac:spMk id="14" creationId="{2C29C3C2-7FCB-EB49-7268-ADA9E99824AB}"/>
          </ac:spMkLst>
        </pc:spChg>
        <pc:picChg chg="del">
          <ac:chgData name="Leah Montner Dixon" userId="d5b2ae9e-9213-4442-b7df-4db8cbe51e5d" providerId="ADAL" clId="{247F71EB-37F8-4EEA-A0CB-84B1082C5A5B}" dt="2023-08-30T18:11:58.696" v="119" actId="478"/>
          <ac:picMkLst>
            <pc:docMk/>
            <pc:sldMk cId="3354993513" sldId="2144328499"/>
            <ac:picMk id="8" creationId="{1C71C4D9-C55F-E284-5DE9-BF1FE81877D4}"/>
          </ac:picMkLst>
        </pc:picChg>
        <pc:picChg chg="add mod">
          <ac:chgData name="Leah Montner Dixon" userId="d5b2ae9e-9213-4442-b7df-4db8cbe51e5d" providerId="ADAL" clId="{247F71EB-37F8-4EEA-A0CB-84B1082C5A5B}" dt="2023-08-30T18:11:58.903" v="120"/>
          <ac:picMkLst>
            <pc:docMk/>
            <pc:sldMk cId="3354993513" sldId="2144328499"/>
            <ac:picMk id="12" creationId="{7FED4BA5-4909-C97B-81A4-5C654BA43DC6}"/>
          </ac:picMkLst>
        </pc:picChg>
      </pc:sldChg>
      <pc:sldChg chg="addSp delSp modSp mod">
        <pc:chgData name="Leah Montner Dixon" userId="d5b2ae9e-9213-4442-b7df-4db8cbe51e5d" providerId="ADAL" clId="{247F71EB-37F8-4EEA-A0CB-84B1082C5A5B}" dt="2023-08-30T18:09:27.992" v="104"/>
        <pc:sldMkLst>
          <pc:docMk/>
          <pc:sldMk cId="3670616973" sldId="2146845974"/>
        </pc:sldMkLst>
        <pc:spChg chg="del">
          <ac:chgData name="Leah Montner Dixon" userId="d5b2ae9e-9213-4442-b7df-4db8cbe51e5d" providerId="ADAL" clId="{247F71EB-37F8-4EEA-A0CB-84B1082C5A5B}" dt="2023-08-30T18:09:27.797" v="103" actId="478"/>
          <ac:spMkLst>
            <pc:docMk/>
            <pc:sldMk cId="3670616973" sldId="2146845974"/>
            <ac:spMk id="7" creationId="{85E655DC-CB7B-1499-166D-4D76B8C3B3F1}"/>
          </ac:spMkLst>
        </pc:spChg>
        <pc:spChg chg="del">
          <ac:chgData name="Leah Montner Dixon" userId="d5b2ae9e-9213-4442-b7df-4db8cbe51e5d" providerId="ADAL" clId="{247F71EB-37F8-4EEA-A0CB-84B1082C5A5B}" dt="2023-08-30T18:09:27.797" v="103" actId="478"/>
          <ac:spMkLst>
            <pc:docMk/>
            <pc:sldMk cId="3670616973" sldId="2146845974"/>
            <ac:spMk id="8" creationId="{41345021-CB16-7589-7D52-BBB22F96AA06}"/>
          </ac:spMkLst>
        </pc:spChg>
        <pc:spChg chg="add mod">
          <ac:chgData name="Leah Montner Dixon" userId="d5b2ae9e-9213-4442-b7df-4db8cbe51e5d" providerId="ADAL" clId="{247F71EB-37F8-4EEA-A0CB-84B1082C5A5B}" dt="2023-08-30T18:09:27.992" v="104"/>
          <ac:spMkLst>
            <pc:docMk/>
            <pc:sldMk cId="3670616973" sldId="2146845974"/>
            <ac:spMk id="15" creationId="{07775C46-8EEC-4661-7BDC-5C9F33EBFD4C}"/>
          </ac:spMkLst>
        </pc:spChg>
        <pc:spChg chg="add mod">
          <ac:chgData name="Leah Montner Dixon" userId="d5b2ae9e-9213-4442-b7df-4db8cbe51e5d" providerId="ADAL" clId="{247F71EB-37F8-4EEA-A0CB-84B1082C5A5B}" dt="2023-08-30T18:09:27.992" v="104"/>
          <ac:spMkLst>
            <pc:docMk/>
            <pc:sldMk cId="3670616973" sldId="2146845974"/>
            <ac:spMk id="18" creationId="{EC9542A2-E130-6211-53EE-36198DA3E2C3}"/>
          </ac:spMkLst>
        </pc:spChg>
        <pc:picChg chg="del">
          <ac:chgData name="Leah Montner Dixon" userId="d5b2ae9e-9213-4442-b7df-4db8cbe51e5d" providerId="ADAL" clId="{247F71EB-37F8-4EEA-A0CB-84B1082C5A5B}" dt="2023-08-30T18:09:27.797" v="103" actId="478"/>
          <ac:picMkLst>
            <pc:docMk/>
            <pc:sldMk cId="3670616973" sldId="2146845974"/>
            <ac:picMk id="2" creationId="{9401B990-DCE1-2F66-3B10-A1C30972468B}"/>
          </ac:picMkLst>
        </pc:picChg>
        <pc:picChg chg="add mod">
          <ac:chgData name="Leah Montner Dixon" userId="d5b2ae9e-9213-4442-b7df-4db8cbe51e5d" providerId="ADAL" clId="{247F71EB-37F8-4EEA-A0CB-84B1082C5A5B}" dt="2023-08-30T18:09:27.992" v="104"/>
          <ac:picMkLst>
            <pc:docMk/>
            <pc:sldMk cId="3670616973" sldId="2146845974"/>
            <ac:picMk id="13" creationId="{4E9DFA5E-4DD7-3269-1CFB-855E5C269A74}"/>
          </ac:picMkLst>
        </pc:picChg>
      </pc:sldChg>
      <pc:sldChg chg="addSp delSp modSp mod">
        <pc:chgData name="Leah Montner Dixon" userId="d5b2ae9e-9213-4442-b7df-4db8cbe51e5d" providerId="ADAL" clId="{247F71EB-37F8-4EEA-A0CB-84B1082C5A5B}" dt="2023-08-30T18:12:06.299" v="124"/>
        <pc:sldMkLst>
          <pc:docMk/>
          <pc:sldMk cId="3745808571" sldId="2146846173"/>
        </pc:sldMkLst>
        <pc:spChg chg="del">
          <ac:chgData name="Leah Montner Dixon" userId="d5b2ae9e-9213-4442-b7df-4db8cbe51e5d" providerId="ADAL" clId="{247F71EB-37F8-4EEA-A0CB-84B1082C5A5B}" dt="2023-08-30T18:12:06.061" v="123" actId="478"/>
          <ac:spMkLst>
            <pc:docMk/>
            <pc:sldMk cId="3745808571" sldId="2146846173"/>
            <ac:spMk id="3" creationId="{92B578BF-02F0-B9CA-45EA-6B4301351EEF}"/>
          </ac:spMkLst>
        </pc:spChg>
        <pc:spChg chg="del">
          <ac:chgData name="Leah Montner Dixon" userId="d5b2ae9e-9213-4442-b7df-4db8cbe51e5d" providerId="ADAL" clId="{247F71EB-37F8-4EEA-A0CB-84B1082C5A5B}" dt="2023-08-30T18:12:06.061" v="123" actId="478"/>
          <ac:spMkLst>
            <pc:docMk/>
            <pc:sldMk cId="3745808571" sldId="2146846173"/>
            <ac:spMk id="10" creationId="{8692BF06-6947-D58B-58BC-C826FEDB5686}"/>
          </ac:spMkLst>
        </pc:spChg>
        <pc:spChg chg="add mod">
          <ac:chgData name="Leah Montner Dixon" userId="d5b2ae9e-9213-4442-b7df-4db8cbe51e5d" providerId="ADAL" clId="{247F71EB-37F8-4EEA-A0CB-84B1082C5A5B}" dt="2023-08-30T18:12:06.299" v="124"/>
          <ac:spMkLst>
            <pc:docMk/>
            <pc:sldMk cId="3745808571" sldId="2146846173"/>
            <ac:spMk id="34" creationId="{181A15FE-E061-0F07-5919-268216A6702E}"/>
          </ac:spMkLst>
        </pc:spChg>
        <pc:spChg chg="add mod">
          <ac:chgData name="Leah Montner Dixon" userId="d5b2ae9e-9213-4442-b7df-4db8cbe51e5d" providerId="ADAL" clId="{247F71EB-37F8-4EEA-A0CB-84B1082C5A5B}" dt="2023-08-30T18:12:06.299" v="124"/>
          <ac:spMkLst>
            <pc:docMk/>
            <pc:sldMk cId="3745808571" sldId="2146846173"/>
            <ac:spMk id="35" creationId="{A23516D8-24B9-BBC1-9BDA-290B3DFD82D3}"/>
          </ac:spMkLst>
        </pc:spChg>
        <pc:picChg chg="del">
          <ac:chgData name="Leah Montner Dixon" userId="d5b2ae9e-9213-4442-b7df-4db8cbe51e5d" providerId="ADAL" clId="{247F71EB-37F8-4EEA-A0CB-84B1082C5A5B}" dt="2023-08-30T18:12:06.061" v="123" actId="478"/>
          <ac:picMkLst>
            <pc:docMk/>
            <pc:sldMk cId="3745808571" sldId="2146846173"/>
            <ac:picMk id="8" creationId="{12724B1A-42D7-C477-1723-B711167FDACF}"/>
          </ac:picMkLst>
        </pc:picChg>
        <pc:picChg chg="add mod">
          <ac:chgData name="Leah Montner Dixon" userId="d5b2ae9e-9213-4442-b7df-4db8cbe51e5d" providerId="ADAL" clId="{247F71EB-37F8-4EEA-A0CB-84B1082C5A5B}" dt="2023-08-30T18:12:06.299" v="124"/>
          <ac:picMkLst>
            <pc:docMk/>
            <pc:sldMk cId="3745808571" sldId="2146846173"/>
            <ac:picMk id="33" creationId="{7A5CDF1F-7E1A-51A1-F6A5-AB039E23538D}"/>
          </ac:picMkLst>
        </pc:picChg>
      </pc:sldChg>
      <pc:sldChg chg="addSp delSp modSp mod">
        <pc:chgData name="Leah Montner Dixon" userId="d5b2ae9e-9213-4442-b7df-4db8cbe51e5d" providerId="ADAL" clId="{247F71EB-37F8-4EEA-A0CB-84B1082C5A5B}" dt="2023-08-30T18:11:37.114" v="110"/>
        <pc:sldMkLst>
          <pc:docMk/>
          <pc:sldMk cId="2868210510" sldId="2146846196"/>
        </pc:sldMkLst>
        <pc:spChg chg="del">
          <ac:chgData name="Leah Montner Dixon" userId="d5b2ae9e-9213-4442-b7df-4db8cbe51e5d" providerId="ADAL" clId="{247F71EB-37F8-4EEA-A0CB-84B1082C5A5B}" dt="2023-08-30T18:11:36.818" v="109" actId="478"/>
          <ac:spMkLst>
            <pc:docMk/>
            <pc:sldMk cId="2868210510" sldId="2146846196"/>
            <ac:spMk id="4" creationId="{586557AE-58D7-3339-BB6E-3AF7D38FFF82}"/>
          </ac:spMkLst>
        </pc:spChg>
        <pc:spChg chg="add mod">
          <ac:chgData name="Leah Montner Dixon" userId="d5b2ae9e-9213-4442-b7df-4db8cbe51e5d" providerId="ADAL" clId="{247F71EB-37F8-4EEA-A0CB-84B1082C5A5B}" dt="2023-08-30T18:11:37.114" v="110"/>
          <ac:spMkLst>
            <pc:docMk/>
            <pc:sldMk cId="2868210510" sldId="2146846196"/>
            <ac:spMk id="7" creationId="{56CFA4AA-3405-C08E-932A-E45C776B2CAF}"/>
          </ac:spMkLst>
        </pc:spChg>
        <pc:spChg chg="del">
          <ac:chgData name="Leah Montner Dixon" userId="d5b2ae9e-9213-4442-b7df-4db8cbe51e5d" providerId="ADAL" clId="{247F71EB-37F8-4EEA-A0CB-84B1082C5A5B}" dt="2023-08-30T18:11:36.818" v="109" actId="478"/>
          <ac:spMkLst>
            <pc:docMk/>
            <pc:sldMk cId="2868210510" sldId="2146846196"/>
            <ac:spMk id="10" creationId="{8692BF06-6947-D58B-58BC-C826FEDB5686}"/>
          </ac:spMkLst>
        </pc:spChg>
        <pc:spChg chg="add mod">
          <ac:chgData name="Leah Montner Dixon" userId="d5b2ae9e-9213-4442-b7df-4db8cbe51e5d" providerId="ADAL" clId="{247F71EB-37F8-4EEA-A0CB-84B1082C5A5B}" dt="2023-08-30T18:11:37.114" v="110"/>
          <ac:spMkLst>
            <pc:docMk/>
            <pc:sldMk cId="2868210510" sldId="2146846196"/>
            <ac:spMk id="11" creationId="{087D5CAC-DEB4-74FC-8E22-D416A1B3F5B1}"/>
          </ac:spMkLst>
        </pc:spChg>
        <pc:picChg chg="add mod">
          <ac:chgData name="Leah Montner Dixon" userId="d5b2ae9e-9213-4442-b7df-4db8cbe51e5d" providerId="ADAL" clId="{247F71EB-37F8-4EEA-A0CB-84B1082C5A5B}" dt="2023-08-30T18:11:37.114" v="110"/>
          <ac:picMkLst>
            <pc:docMk/>
            <pc:sldMk cId="2868210510" sldId="2146846196"/>
            <ac:picMk id="6" creationId="{C7D6D145-417B-9574-16E6-408310B81A36}"/>
          </ac:picMkLst>
        </pc:picChg>
        <pc:picChg chg="del">
          <ac:chgData name="Leah Montner Dixon" userId="d5b2ae9e-9213-4442-b7df-4db8cbe51e5d" providerId="ADAL" clId="{247F71EB-37F8-4EEA-A0CB-84B1082C5A5B}" dt="2023-08-30T18:11:36.818" v="109" actId="478"/>
          <ac:picMkLst>
            <pc:docMk/>
            <pc:sldMk cId="2868210510" sldId="2146846196"/>
            <ac:picMk id="8" creationId="{12724B1A-42D7-C477-1723-B711167FDACF}"/>
          </ac:picMkLst>
        </pc:picChg>
      </pc:sldChg>
      <pc:sldChg chg="addSp delSp modSp mod">
        <pc:chgData name="Leah Montner Dixon" userId="d5b2ae9e-9213-4442-b7df-4db8cbe51e5d" providerId="ADAL" clId="{247F71EB-37F8-4EEA-A0CB-84B1082C5A5B}" dt="2023-08-30T18:09:03.845" v="94"/>
        <pc:sldMkLst>
          <pc:docMk/>
          <pc:sldMk cId="2503452951" sldId="2146846235"/>
        </pc:sldMkLst>
        <pc:spChg chg="del">
          <ac:chgData name="Leah Montner Dixon" userId="d5b2ae9e-9213-4442-b7df-4db8cbe51e5d" providerId="ADAL" clId="{247F71EB-37F8-4EEA-A0CB-84B1082C5A5B}" dt="2023-08-30T18:09:03.679" v="93" actId="478"/>
          <ac:spMkLst>
            <pc:docMk/>
            <pc:sldMk cId="2503452951" sldId="2146846235"/>
            <ac:spMk id="3" creationId="{B30D6B6D-E502-F9E0-2264-64AA3ACC11CE}"/>
          </ac:spMkLst>
        </pc:spChg>
        <pc:spChg chg="del">
          <ac:chgData name="Leah Montner Dixon" userId="d5b2ae9e-9213-4442-b7df-4db8cbe51e5d" providerId="ADAL" clId="{247F71EB-37F8-4EEA-A0CB-84B1082C5A5B}" dt="2023-08-30T18:09:03.679" v="93" actId="478"/>
          <ac:spMkLst>
            <pc:docMk/>
            <pc:sldMk cId="2503452951" sldId="2146846235"/>
            <ac:spMk id="11" creationId="{BC59D3D8-BD4F-7BA3-A3F2-DB05423A0137}"/>
          </ac:spMkLst>
        </pc:spChg>
        <pc:spChg chg="add mod">
          <ac:chgData name="Leah Montner Dixon" userId="d5b2ae9e-9213-4442-b7df-4db8cbe51e5d" providerId="ADAL" clId="{247F71EB-37F8-4EEA-A0CB-84B1082C5A5B}" dt="2023-08-30T18:09:03.845" v="94"/>
          <ac:spMkLst>
            <pc:docMk/>
            <pc:sldMk cId="2503452951" sldId="2146846235"/>
            <ac:spMk id="13" creationId="{CBEC70AE-1DB4-8F23-02CA-1C0B1E7DF112}"/>
          </ac:spMkLst>
        </pc:spChg>
        <pc:spChg chg="add mod">
          <ac:chgData name="Leah Montner Dixon" userId="d5b2ae9e-9213-4442-b7df-4db8cbe51e5d" providerId="ADAL" clId="{247F71EB-37F8-4EEA-A0CB-84B1082C5A5B}" dt="2023-08-30T18:09:03.845" v="94"/>
          <ac:spMkLst>
            <pc:docMk/>
            <pc:sldMk cId="2503452951" sldId="2146846235"/>
            <ac:spMk id="14" creationId="{50465685-11B8-FFB4-E9CA-ACA50CE6EDD9}"/>
          </ac:spMkLst>
        </pc:spChg>
        <pc:picChg chg="del">
          <ac:chgData name="Leah Montner Dixon" userId="d5b2ae9e-9213-4442-b7df-4db8cbe51e5d" providerId="ADAL" clId="{247F71EB-37F8-4EEA-A0CB-84B1082C5A5B}" dt="2023-08-30T18:09:03.679" v="93" actId="478"/>
          <ac:picMkLst>
            <pc:docMk/>
            <pc:sldMk cId="2503452951" sldId="2146846235"/>
            <ac:picMk id="2" creationId="{48533753-78A3-A51A-0596-96E7FAAA6049}"/>
          </ac:picMkLst>
        </pc:picChg>
        <pc:picChg chg="add mod">
          <ac:chgData name="Leah Montner Dixon" userId="d5b2ae9e-9213-4442-b7df-4db8cbe51e5d" providerId="ADAL" clId="{247F71EB-37F8-4EEA-A0CB-84B1082C5A5B}" dt="2023-08-30T18:09:03.845" v="94"/>
          <ac:picMkLst>
            <pc:docMk/>
            <pc:sldMk cId="2503452951" sldId="2146846235"/>
            <ac:picMk id="5" creationId="{F8FCB07F-3387-14BB-D575-224D51970199}"/>
          </ac:picMkLst>
        </pc:picChg>
      </pc:sldChg>
      <pc:sldChg chg="addSp delSp modSp mod">
        <pc:chgData name="Leah Montner Dixon" userId="d5b2ae9e-9213-4442-b7df-4db8cbe51e5d" providerId="ADAL" clId="{247F71EB-37F8-4EEA-A0CB-84B1082C5A5B}" dt="2023-08-30T18:12:02.336" v="122"/>
        <pc:sldMkLst>
          <pc:docMk/>
          <pc:sldMk cId="693490624" sldId="2146846242"/>
        </pc:sldMkLst>
        <pc:spChg chg="add mod">
          <ac:chgData name="Leah Montner Dixon" userId="d5b2ae9e-9213-4442-b7df-4db8cbe51e5d" providerId="ADAL" clId="{247F71EB-37F8-4EEA-A0CB-84B1082C5A5B}" dt="2023-08-30T18:12:02.336" v="122"/>
          <ac:spMkLst>
            <pc:docMk/>
            <pc:sldMk cId="693490624" sldId="2146846242"/>
            <ac:spMk id="3" creationId="{A7802F68-276A-5C00-B514-BD9A43691D9D}"/>
          </ac:spMkLst>
        </pc:spChg>
        <pc:spChg chg="add mod">
          <ac:chgData name="Leah Montner Dixon" userId="d5b2ae9e-9213-4442-b7df-4db8cbe51e5d" providerId="ADAL" clId="{247F71EB-37F8-4EEA-A0CB-84B1082C5A5B}" dt="2023-08-30T18:12:02.336" v="122"/>
          <ac:spMkLst>
            <pc:docMk/>
            <pc:sldMk cId="693490624" sldId="2146846242"/>
            <ac:spMk id="4" creationId="{2E0E76E2-2090-64B8-4793-7F5BB8EEF7AF}"/>
          </ac:spMkLst>
        </pc:spChg>
        <pc:spChg chg="del">
          <ac:chgData name="Leah Montner Dixon" userId="d5b2ae9e-9213-4442-b7df-4db8cbe51e5d" providerId="ADAL" clId="{247F71EB-37F8-4EEA-A0CB-84B1082C5A5B}" dt="2023-08-30T18:12:02.141" v="121" actId="478"/>
          <ac:spMkLst>
            <pc:docMk/>
            <pc:sldMk cId="693490624" sldId="2146846242"/>
            <ac:spMk id="8" creationId="{CCA99B70-0FD0-3D2D-9F01-B6038A543675}"/>
          </ac:spMkLst>
        </pc:spChg>
        <pc:spChg chg="del">
          <ac:chgData name="Leah Montner Dixon" userId="d5b2ae9e-9213-4442-b7df-4db8cbe51e5d" providerId="ADAL" clId="{247F71EB-37F8-4EEA-A0CB-84B1082C5A5B}" dt="2023-08-30T18:12:02.141" v="121" actId="478"/>
          <ac:spMkLst>
            <pc:docMk/>
            <pc:sldMk cId="693490624" sldId="2146846242"/>
            <ac:spMk id="12" creationId="{4E17C548-B448-1B5E-09D3-74AAAAFE6EC4}"/>
          </ac:spMkLst>
        </pc:spChg>
        <pc:picChg chg="add mod">
          <ac:chgData name="Leah Montner Dixon" userId="d5b2ae9e-9213-4442-b7df-4db8cbe51e5d" providerId="ADAL" clId="{247F71EB-37F8-4EEA-A0CB-84B1082C5A5B}" dt="2023-08-30T18:12:02.336" v="122"/>
          <ac:picMkLst>
            <pc:docMk/>
            <pc:sldMk cId="693490624" sldId="2146846242"/>
            <ac:picMk id="2" creationId="{9F8DB7BF-E5F6-696A-0FBB-6B3CEA9D9C82}"/>
          </ac:picMkLst>
        </pc:picChg>
        <pc:picChg chg="del">
          <ac:chgData name="Leah Montner Dixon" userId="d5b2ae9e-9213-4442-b7df-4db8cbe51e5d" providerId="ADAL" clId="{247F71EB-37F8-4EEA-A0CB-84B1082C5A5B}" dt="2023-08-30T18:12:02.141" v="121" actId="478"/>
          <ac:picMkLst>
            <pc:docMk/>
            <pc:sldMk cId="693490624" sldId="2146846242"/>
            <ac:picMk id="11" creationId="{45CC4E3B-068D-53FA-8C49-47B260F0AFB1}"/>
          </ac:picMkLst>
        </pc:picChg>
      </pc:sldChg>
      <pc:sldChg chg="addSp delSp modSp mod">
        <pc:chgData name="Leah Montner Dixon" userId="d5b2ae9e-9213-4442-b7df-4db8cbe51e5d" providerId="ADAL" clId="{247F71EB-37F8-4EEA-A0CB-84B1082C5A5B}" dt="2023-08-30T18:11:41.423" v="112"/>
        <pc:sldMkLst>
          <pc:docMk/>
          <pc:sldMk cId="3138051144" sldId="2146846243"/>
        </pc:sldMkLst>
        <pc:spChg chg="del">
          <ac:chgData name="Leah Montner Dixon" userId="d5b2ae9e-9213-4442-b7df-4db8cbe51e5d" providerId="ADAL" clId="{247F71EB-37F8-4EEA-A0CB-84B1082C5A5B}" dt="2023-08-30T18:11:41.193" v="111" actId="478"/>
          <ac:spMkLst>
            <pc:docMk/>
            <pc:sldMk cId="3138051144" sldId="2146846243"/>
            <ac:spMk id="4" creationId="{FF1895AD-5439-53AE-192E-075600731EBC}"/>
          </ac:spMkLst>
        </pc:spChg>
        <pc:spChg chg="del">
          <ac:chgData name="Leah Montner Dixon" userId="d5b2ae9e-9213-4442-b7df-4db8cbe51e5d" providerId="ADAL" clId="{247F71EB-37F8-4EEA-A0CB-84B1082C5A5B}" dt="2023-08-30T18:11:41.193" v="111" actId="478"/>
          <ac:spMkLst>
            <pc:docMk/>
            <pc:sldMk cId="3138051144" sldId="2146846243"/>
            <ac:spMk id="5" creationId="{028233E0-0520-4F37-7F64-A52CF3B8E715}"/>
          </ac:spMkLst>
        </pc:spChg>
        <pc:spChg chg="add mod">
          <ac:chgData name="Leah Montner Dixon" userId="d5b2ae9e-9213-4442-b7df-4db8cbe51e5d" providerId="ADAL" clId="{247F71EB-37F8-4EEA-A0CB-84B1082C5A5B}" dt="2023-08-30T18:11:41.423" v="112"/>
          <ac:spMkLst>
            <pc:docMk/>
            <pc:sldMk cId="3138051144" sldId="2146846243"/>
            <ac:spMk id="16" creationId="{C75DA1C5-B4F0-D75B-4E77-83D90C2461C1}"/>
          </ac:spMkLst>
        </pc:spChg>
        <pc:spChg chg="add mod">
          <ac:chgData name="Leah Montner Dixon" userId="d5b2ae9e-9213-4442-b7df-4db8cbe51e5d" providerId="ADAL" clId="{247F71EB-37F8-4EEA-A0CB-84B1082C5A5B}" dt="2023-08-30T18:11:41.423" v="112"/>
          <ac:spMkLst>
            <pc:docMk/>
            <pc:sldMk cId="3138051144" sldId="2146846243"/>
            <ac:spMk id="18" creationId="{31CFB092-13EC-0762-1178-C91D9C22C23B}"/>
          </ac:spMkLst>
        </pc:spChg>
        <pc:picChg chg="del">
          <ac:chgData name="Leah Montner Dixon" userId="d5b2ae9e-9213-4442-b7df-4db8cbe51e5d" providerId="ADAL" clId="{247F71EB-37F8-4EEA-A0CB-84B1082C5A5B}" dt="2023-08-30T18:11:41.193" v="111" actId="478"/>
          <ac:picMkLst>
            <pc:docMk/>
            <pc:sldMk cId="3138051144" sldId="2146846243"/>
            <ac:picMk id="2" creationId="{FF03CC18-FDF5-48B5-8DDC-0956AADB32F2}"/>
          </ac:picMkLst>
        </pc:picChg>
        <pc:picChg chg="add mod">
          <ac:chgData name="Leah Montner Dixon" userId="d5b2ae9e-9213-4442-b7df-4db8cbe51e5d" providerId="ADAL" clId="{247F71EB-37F8-4EEA-A0CB-84B1082C5A5B}" dt="2023-08-30T18:11:41.423" v="112"/>
          <ac:picMkLst>
            <pc:docMk/>
            <pc:sldMk cId="3138051144" sldId="2146846243"/>
            <ac:picMk id="15" creationId="{D9D2E6CF-C307-E2CA-A4E9-6181F7DE5D77}"/>
          </ac:picMkLst>
        </pc:picChg>
      </pc:sldChg>
      <pc:sldChg chg="addSp delSp modSp mod">
        <pc:chgData name="Leah Montner Dixon" userId="d5b2ae9e-9213-4442-b7df-4db8cbe51e5d" providerId="ADAL" clId="{247F71EB-37F8-4EEA-A0CB-84B1082C5A5B}" dt="2023-08-30T18:11:54.673" v="118"/>
        <pc:sldMkLst>
          <pc:docMk/>
          <pc:sldMk cId="3723763098" sldId="2146846245"/>
        </pc:sldMkLst>
        <pc:spChg chg="del">
          <ac:chgData name="Leah Montner Dixon" userId="d5b2ae9e-9213-4442-b7df-4db8cbe51e5d" providerId="ADAL" clId="{247F71EB-37F8-4EEA-A0CB-84B1082C5A5B}" dt="2023-08-30T18:11:54.482" v="117" actId="478"/>
          <ac:spMkLst>
            <pc:docMk/>
            <pc:sldMk cId="3723763098" sldId="2146846245"/>
            <ac:spMk id="3" creationId="{6FAD3504-DB0E-7316-59F8-33305EAC00B4}"/>
          </ac:spMkLst>
        </pc:spChg>
        <pc:spChg chg="del">
          <ac:chgData name="Leah Montner Dixon" userId="d5b2ae9e-9213-4442-b7df-4db8cbe51e5d" providerId="ADAL" clId="{247F71EB-37F8-4EEA-A0CB-84B1082C5A5B}" dt="2023-08-30T18:11:54.482" v="117" actId="478"/>
          <ac:spMkLst>
            <pc:docMk/>
            <pc:sldMk cId="3723763098" sldId="2146846245"/>
            <ac:spMk id="4" creationId="{9D80F5B5-4F6C-B17E-A1A9-477F00F73B8A}"/>
          </ac:spMkLst>
        </pc:spChg>
        <pc:spChg chg="add mod">
          <ac:chgData name="Leah Montner Dixon" userId="d5b2ae9e-9213-4442-b7df-4db8cbe51e5d" providerId="ADAL" clId="{247F71EB-37F8-4EEA-A0CB-84B1082C5A5B}" dt="2023-08-30T18:11:54.673" v="118"/>
          <ac:spMkLst>
            <pc:docMk/>
            <pc:sldMk cId="3723763098" sldId="2146846245"/>
            <ac:spMk id="7" creationId="{0AB7F42D-2EC3-208B-E8BA-60DE175F3A30}"/>
          </ac:spMkLst>
        </pc:spChg>
        <pc:spChg chg="add mod">
          <ac:chgData name="Leah Montner Dixon" userId="d5b2ae9e-9213-4442-b7df-4db8cbe51e5d" providerId="ADAL" clId="{247F71EB-37F8-4EEA-A0CB-84B1082C5A5B}" dt="2023-08-30T18:11:54.673" v="118"/>
          <ac:spMkLst>
            <pc:docMk/>
            <pc:sldMk cId="3723763098" sldId="2146846245"/>
            <ac:spMk id="12" creationId="{206E1B70-47C9-548D-569E-9EACDB6EEF86}"/>
          </ac:spMkLst>
        </pc:spChg>
        <pc:picChg chg="del">
          <ac:chgData name="Leah Montner Dixon" userId="d5b2ae9e-9213-4442-b7df-4db8cbe51e5d" providerId="ADAL" clId="{247F71EB-37F8-4EEA-A0CB-84B1082C5A5B}" dt="2023-08-30T18:11:54.482" v="117" actId="478"/>
          <ac:picMkLst>
            <pc:docMk/>
            <pc:sldMk cId="3723763098" sldId="2146846245"/>
            <ac:picMk id="2" creationId="{BC8B02D4-8741-0136-8234-3008575E20ED}"/>
          </ac:picMkLst>
        </pc:picChg>
        <pc:picChg chg="add mod">
          <ac:chgData name="Leah Montner Dixon" userId="d5b2ae9e-9213-4442-b7df-4db8cbe51e5d" providerId="ADAL" clId="{247F71EB-37F8-4EEA-A0CB-84B1082C5A5B}" dt="2023-08-30T18:11:54.673" v="118"/>
          <ac:picMkLst>
            <pc:docMk/>
            <pc:sldMk cId="3723763098" sldId="2146846245"/>
            <ac:picMk id="5" creationId="{42448428-CB0E-8B6C-E62B-A7ECEFA25792}"/>
          </ac:picMkLst>
        </pc:picChg>
      </pc:sldChg>
      <pc:sldChg chg="addSp delSp modSp mod">
        <pc:chgData name="Leah Montner Dixon" userId="d5b2ae9e-9213-4442-b7df-4db8cbe51e5d" providerId="ADAL" clId="{247F71EB-37F8-4EEA-A0CB-84B1082C5A5B}" dt="2023-08-30T18:11:50.257" v="116"/>
        <pc:sldMkLst>
          <pc:docMk/>
          <pc:sldMk cId="1606262042" sldId="2146846249"/>
        </pc:sldMkLst>
        <pc:spChg chg="del">
          <ac:chgData name="Leah Montner Dixon" userId="d5b2ae9e-9213-4442-b7df-4db8cbe51e5d" providerId="ADAL" clId="{247F71EB-37F8-4EEA-A0CB-84B1082C5A5B}" dt="2023-08-30T18:11:50.057" v="115" actId="478"/>
          <ac:spMkLst>
            <pc:docMk/>
            <pc:sldMk cId="1606262042" sldId="2146846249"/>
            <ac:spMk id="4" creationId="{EAAADCA5-EA19-FB5F-6575-CD4B51393572}"/>
          </ac:spMkLst>
        </pc:spChg>
        <pc:spChg chg="del">
          <ac:chgData name="Leah Montner Dixon" userId="d5b2ae9e-9213-4442-b7df-4db8cbe51e5d" providerId="ADAL" clId="{247F71EB-37F8-4EEA-A0CB-84B1082C5A5B}" dt="2023-08-30T18:11:50.057" v="115" actId="478"/>
          <ac:spMkLst>
            <pc:docMk/>
            <pc:sldMk cId="1606262042" sldId="2146846249"/>
            <ac:spMk id="18" creationId="{F21E5078-6B79-D23F-F325-671459A3E88D}"/>
          </ac:spMkLst>
        </pc:spChg>
        <pc:spChg chg="add mod">
          <ac:chgData name="Leah Montner Dixon" userId="d5b2ae9e-9213-4442-b7df-4db8cbe51e5d" providerId="ADAL" clId="{247F71EB-37F8-4EEA-A0CB-84B1082C5A5B}" dt="2023-08-30T18:11:50.257" v="116"/>
          <ac:spMkLst>
            <pc:docMk/>
            <pc:sldMk cId="1606262042" sldId="2146846249"/>
            <ac:spMk id="20" creationId="{23070FF7-13D3-803C-69A7-8C56DD745DFC}"/>
          </ac:spMkLst>
        </pc:spChg>
        <pc:spChg chg="add mod">
          <ac:chgData name="Leah Montner Dixon" userId="d5b2ae9e-9213-4442-b7df-4db8cbe51e5d" providerId="ADAL" clId="{247F71EB-37F8-4EEA-A0CB-84B1082C5A5B}" dt="2023-08-30T18:11:50.257" v="116"/>
          <ac:spMkLst>
            <pc:docMk/>
            <pc:sldMk cId="1606262042" sldId="2146846249"/>
            <ac:spMk id="21" creationId="{CA32CD25-C849-EB77-91B9-501BC36C7BD9}"/>
          </ac:spMkLst>
        </pc:spChg>
        <pc:picChg chg="del">
          <ac:chgData name="Leah Montner Dixon" userId="d5b2ae9e-9213-4442-b7df-4db8cbe51e5d" providerId="ADAL" clId="{247F71EB-37F8-4EEA-A0CB-84B1082C5A5B}" dt="2023-08-30T18:11:50.057" v="115" actId="478"/>
          <ac:picMkLst>
            <pc:docMk/>
            <pc:sldMk cId="1606262042" sldId="2146846249"/>
            <ac:picMk id="3" creationId="{1C9B7E94-6A93-4900-3F75-B5985354AD14}"/>
          </ac:picMkLst>
        </pc:picChg>
        <pc:picChg chg="add mod">
          <ac:chgData name="Leah Montner Dixon" userId="d5b2ae9e-9213-4442-b7df-4db8cbe51e5d" providerId="ADAL" clId="{247F71EB-37F8-4EEA-A0CB-84B1082C5A5B}" dt="2023-08-30T18:11:50.257" v="116"/>
          <ac:picMkLst>
            <pc:docMk/>
            <pc:sldMk cId="1606262042" sldId="2146846249"/>
            <ac:picMk id="19" creationId="{BF1013F7-61A4-A05F-366B-A9E7399348E7}"/>
          </ac:picMkLst>
        </pc:picChg>
      </pc:sldChg>
      <pc:sldChg chg="addSp delSp modSp mod">
        <pc:chgData name="Leah Montner Dixon" userId="d5b2ae9e-9213-4442-b7df-4db8cbe51e5d" providerId="ADAL" clId="{247F71EB-37F8-4EEA-A0CB-84B1082C5A5B}" dt="2023-08-30T18:08:47.977" v="86"/>
        <pc:sldMkLst>
          <pc:docMk/>
          <pc:sldMk cId="1183614173" sldId="2146846257"/>
        </pc:sldMkLst>
        <pc:spChg chg="del">
          <ac:chgData name="Leah Montner Dixon" userId="d5b2ae9e-9213-4442-b7df-4db8cbe51e5d" providerId="ADAL" clId="{247F71EB-37F8-4EEA-A0CB-84B1082C5A5B}" dt="2023-08-30T18:08:47.770" v="85" actId="478"/>
          <ac:spMkLst>
            <pc:docMk/>
            <pc:sldMk cId="1183614173" sldId="2146846257"/>
            <ac:spMk id="2" creationId="{9DB81791-4DDF-0719-D232-F69CCDDF6C1A}"/>
          </ac:spMkLst>
        </pc:spChg>
        <pc:spChg chg="add mod">
          <ac:chgData name="Leah Montner Dixon" userId="d5b2ae9e-9213-4442-b7df-4db8cbe51e5d" providerId="ADAL" clId="{247F71EB-37F8-4EEA-A0CB-84B1082C5A5B}" dt="2023-08-30T18:08:47.977" v="86"/>
          <ac:spMkLst>
            <pc:docMk/>
            <pc:sldMk cId="1183614173" sldId="2146846257"/>
            <ac:spMk id="7" creationId="{9114E1F2-31ED-8973-A4C9-70F74A49D218}"/>
          </ac:spMkLst>
        </pc:spChg>
        <pc:spChg chg="add mod">
          <ac:chgData name="Leah Montner Dixon" userId="d5b2ae9e-9213-4442-b7df-4db8cbe51e5d" providerId="ADAL" clId="{247F71EB-37F8-4EEA-A0CB-84B1082C5A5B}" dt="2023-08-30T18:08:47.977" v="86"/>
          <ac:spMkLst>
            <pc:docMk/>
            <pc:sldMk cId="1183614173" sldId="2146846257"/>
            <ac:spMk id="8" creationId="{112AF714-8CD9-3461-D145-3AF3D73EAB25}"/>
          </ac:spMkLst>
        </pc:spChg>
        <pc:spChg chg="del">
          <ac:chgData name="Leah Montner Dixon" userId="d5b2ae9e-9213-4442-b7df-4db8cbe51e5d" providerId="ADAL" clId="{247F71EB-37F8-4EEA-A0CB-84B1082C5A5B}" dt="2023-08-30T18:08:47.770" v="85" actId="478"/>
          <ac:spMkLst>
            <pc:docMk/>
            <pc:sldMk cId="1183614173" sldId="2146846257"/>
            <ac:spMk id="19" creationId="{8CDA72A8-95CB-F261-E7CD-FF7F63551E2C}"/>
          </ac:spMkLst>
        </pc:spChg>
        <pc:picChg chg="add mod">
          <ac:chgData name="Leah Montner Dixon" userId="d5b2ae9e-9213-4442-b7df-4db8cbe51e5d" providerId="ADAL" clId="{247F71EB-37F8-4EEA-A0CB-84B1082C5A5B}" dt="2023-08-30T18:08:47.977" v="86"/>
          <ac:picMkLst>
            <pc:docMk/>
            <pc:sldMk cId="1183614173" sldId="2146846257"/>
            <ac:picMk id="6" creationId="{3B342299-65BD-F466-6D65-2421784F276D}"/>
          </ac:picMkLst>
        </pc:picChg>
        <pc:picChg chg="del">
          <ac:chgData name="Leah Montner Dixon" userId="d5b2ae9e-9213-4442-b7df-4db8cbe51e5d" providerId="ADAL" clId="{247F71EB-37F8-4EEA-A0CB-84B1082C5A5B}" dt="2023-08-30T18:08:47.770" v="85" actId="478"/>
          <ac:picMkLst>
            <pc:docMk/>
            <pc:sldMk cId="1183614173" sldId="2146846257"/>
            <ac:picMk id="18" creationId="{8648E09C-16D8-88E8-5048-6AC1A12DB5BA}"/>
          </ac:picMkLst>
        </pc:picChg>
      </pc:sldChg>
      <pc:sldChg chg="modSp mod">
        <pc:chgData name="Leah Montner Dixon" userId="d5b2ae9e-9213-4442-b7df-4db8cbe51e5d" providerId="ADAL" clId="{247F71EB-37F8-4EEA-A0CB-84B1082C5A5B}" dt="2023-08-31T13:47:08.641" v="152" actId="20577"/>
        <pc:sldMkLst>
          <pc:docMk/>
          <pc:sldMk cId="2795358066" sldId="2146846258"/>
        </pc:sldMkLst>
        <pc:spChg chg="mod">
          <ac:chgData name="Leah Montner Dixon" userId="d5b2ae9e-9213-4442-b7df-4db8cbe51e5d" providerId="ADAL" clId="{247F71EB-37F8-4EEA-A0CB-84B1082C5A5B}" dt="2023-08-31T13:47:08.641" v="152" actId="20577"/>
          <ac:spMkLst>
            <pc:docMk/>
            <pc:sldMk cId="2795358066" sldId="2146846258"/>
            <ac:spMk id="4" creationId="{9BC9D683-2F55-CC34-7CC1-001BCAD71A30}"/>
          </ac:spMkLst>
        </pc:spChg>
      </pc:sldChg>
      <pc:sldChg chg="addSp delSp modSp mod">
        <pc:chgData name="Leah Montner Dixon" userId="d5b2ae9e-9213-4442-b7df-4db8cbe51e5d" providerId="ADAL" clId="{247F71EB-37F8-4EEA-A0CB-84B1082C5A5B}" dt="2023-08-30T18:08:55.971" v="90"/>
        <pc:sldMkLst>
          <pc:docMk/>
          <pc:sldMk cId="15775420" sldId="2146846259"/>
        </pc:sldMkLst>
        <pc:spChg chg="del">
          <ac:chgData name="Leah Montner Dixon" userId="d5b2ae9e-9213-4442-b7df-4db8cbe51e5d" providerId="ADAL" clId="{247F71EB-37F8-4EEA-A0CB-84B1082C5A5B}" dt="2023-08-30T18:08:55.786" v="89" actId="478"/>
          <ac:spMkLst>
            <pc:docMk/>
            <pc:sldMk cId="15775420" sldId="2146846259"/>
            <ac:spMk id="5" creationId="{7C2DCB11-3E76-C68F-619F-3EA921837DE0}"/>
          </ac:spMkLst>
        </pc:spChg>
        <pc:spChg chg="del">
          <ac:chgData name="Leah Montner Dixon" userId="d5b2ae9e-9213-4442-b7df-4db8cbe51e5d" providerId="ADAL" clId="{247F71EB-37F8-4EEA-A0CB-84B1082C5A5B}" dt="2023-08-30T18:08:55.786" v="89" actId="478"/>
          <ac:spMkLst>
            <pc:docMk/>
            <pc:sldMk cId="15775420" sldId="2146846259"/>
            <ac:spMk id="6" creationId="{061B0CA3-16EC-479B-96B9-47190EE86EC7}"/>
          </ac:spMkLst>
        </pc:spChg>
        <pc:spChg chg="add mod">
          <ac:chgData name="Leah Montner Dixon" userId="d5b2ae9e-9213-4442-b7df-4db8cbe51e5d" providerId="ADAL" clId="{247F71EB-37F8-4EEA-A0CB-84B1082C5A5B}" dt="2023-08-30T18:08:55.971" v="90"/>
          <ac:spMkLst>
            <pc:docMk/>
            <pc:sldMk cId="15775420" sldId="2146846259"/>
            <ac:spMk id="10" creationId="{AA583630-D4E1-D98B-ED2B-A5238513E12E}"/>
          </ac:spMkLst>
        </pc:spChg>
        <pc:spChg chg="add mod">
          <ac:chgData name="Leah Montner Dixon" userId="d5b2ae9e-9213-4442-b7df-4db8cbe51e5d" providerId="ADAL" clId="{247F71EB-37F8-4EEA-A0CB-84B1082C5A5B}" dt="2023-08-30T18:08:55.971" v="90"/>
          <ac:spMkLst>
            <pc:docMk/>
            <pc:sldMk cId="15775420" sldId="2146846259"/>
            <ac:spMk id="12" creationId="{1B069B8E-072D-732D-41F6-AB98E4F2FD7C}"/>
          </ac:spMkLst>
        </pc:spChg>
        <pc:picChg chg="del">
          <ac:chgData name="Leah Montner Dixon" userId="d5b2ae9e-9213-4442-b7df-4db8cbe51e5d" providerId="ADAL" clId="{247F71EB-37F8-4EEA-A0CB-84B1082C5A5B}" dt="2023-08-30T18:08:55.786" v="89" actId="478"/>
          <ac:picMkLst>
            <pc:docMk/>
            <pc:sldMk cId="15775420" sldId="2146846259"/>
            <ac:picMk id="2" creationId="{797E5077-9B0E-D97F-403D-2D6D94DDA4DD}"/>
          </ac:picMkLst>
        </pc:picChg>
        <pc:picChg chg="add mod">
          <ac:chgData name="Leah Montner Dixon" userId="d5b2ae9e-9213-4442-b7df-4db8cbe51e5d" providerId="ADAL" clId="{247F71EB-37F8-4EEA-A0CB-84B1082C5A5B}" dt="2023-08-30T18:08:55.971" v="90"/>
          <ac:picMkLst>
            <pc:docMk/>
            <pc:sldMk cId="15775420" sldId="2146846259"/>
            <ac:picMk id="9" creationId="{38AAECC3-1423-E16C-E127-5283C8466DA9}"/>
          </ac:picMkLst>
        </pc:picChg>
      </pc:sldChg>
      <pc:sldChg chg="addSp delSp modSp mod">
        <pc:chgData name="Leah Montner Dixon" userId="d5b2ae9e-9213-4442-b7df-4db8cbe51e5d" providerId="ADAL" clId="{247F71EB-37F8-4EEA-A0CB-84B1082C5A5B}" dt="2023-08-30T18:08:44.365" v="84"/>
        <pc:sldMkLst>
          <pc:docMk/>
          <pc:sldMk cId="4212677931" sldId="2146846260"/>
        </pc:sldMkLst>
        <pc:spChg chg="del">
          <ac:chgData name="Leah Montner Dixon" userId="d5b2ae9e-9213-4442-b7df-4db8cbe51e5d" providerId="ADAL" clId="{247F71EB-37F8-4EEA-A0CB-84B1082C5A5B}" dt="2023-08-30T18:08:44.122" v="83" actId="478"/>
          <ac:spMkLst>
            <pc:docMk/>
            <pc:sldMk cId="4212677931" sldId="2146846260"/>
            <ac:spMk id="5" creationId="{9CAE83F5-1947-E19E-85C0-FE026EB04DD5}"/>
          </ac:spMkLst>
        </pc:spChg>
        <pc:spChg chg="del">
          <ac:chgData name="Leah Montner Dixon" userId="d5b2ae9e-9213-4442-b7df-4db8cbe51e5d" providerId="ADAL" clId="{247F71EB-37F8-4EEA-A0CB-84B1082C5A5B}" dt="2023-08-30T18:08:44.122" v="83" actId="478"/>
          <ac:spMkLst>
            <pc:docMk/>
            <pc:sldMk cId="4212677931" sldId="2146846260"/>
            <ac:spMk id="7" creationId="{C3138D96-875B-43C4-B24B-8E82E26ED991}"/>
          </ac:spMkLst>
        </pc:spChg>
        <pc:spChg chg="add mod">
          <ac:chgData name="Leah Montner Dixon" userId="d5b2ae9e-9213-4442-b7df-4db8cbe51e5d" providerId="ADAL" clId="{247F71EB-37F8-4EEA-A0CB-84B1082C5A5B}" dt="2023-08-30T18:08:44.365" v="84"/>
          <ac:spMkLst>
            <pc:docMk/>
            <pc:sldMk cId="4212677931" sldId="2146846260"/>
            <ac:spMk id="10" creationId="{43B9E2D3-0AFB-C33D-AFA6-B922D3146862}"/>
          </ac:spMkLst>
        </pc:spChg>
        <pc:spChg chg="add mod">
          <ac:chgData name="Leah Montner Dixon" userId="d5b2ae9e-9213-4442-b7df-4db8cbe51e5d" providerId="ADAL" clId="{247F71EB-37F8-4EEA-A0CB-84B1082C5A5B}" dt="2023-08-30T18:08:44.365" v="84"/>
          <ac:spMkLst>
            <pc:docMk/>
            <pc:sldMk cId="4212677931" sldId="2146846260"/>
            <ac:spMk id="11" creationId="{A01F05A1-702E-88B3-2736-FE0387134313}"/>
          </ac:spMkLst>
        </pc:spChg>
        <pc:picChg chg="del">
          <ac:chgData name="Leah Montner Dixon" userId="d5b2ae9e-9213-4442-b7df-4db8cbe51e5d" providerId="ADAL" clId="{247F71EB-37F8-4EEA-A0CB-84B1082C5A5B}" dt="2023-08-30T18:08:44.122" v="83" actId="478"/>
          <ac:picMkLst>
            <pc:docMk/>
            <pc:sldMk cId="4212677931" sldId="2146846260"/>
            <ac:picMk id="3" creationId="{3D8256B2-38B6-D546-1EC1-6E7BA1728863}"/>
          </ac:picMkLst>
        </pc:picChg>
        <pc:picChg chg="add mod">
          <ac:chgData name="Leah Montner Dixon" userId="d5b2ae9e-9213-4442-b7df-4db8cbe51e5d" providerId="ADAL" clId="{247F71EB-37F8-4EEA-A0CB-84B1082C5A5B}" dt="2023-08-30T18:08:44.365" v="84"/>
          <ac:picMkLst>
            <pc:docMk/>
            <pc:sldMk cId="4212677931" sldId="2146846260"/>
            <ac:picMk id="6" creationId="{E40E33A9-8B33-128D-E704-3751C36F7428}"/>
          </ac:picMkLst>
        </pc:picChg>
      </pc:sldChg>
      <pc:sldChg chg="addSp delSp modSp mod">
        <pc:chgData name="Leah Montner Dixon" userId="d5b2ae9e-9213-4442-b7df-4db8cbe51e5d" providerId="ADAL" clId="{247F71EB-37F8-4EEA-A0CB-84B1082C5A5B}" dt="2023-08-30T18:08:39.547" v="82"/>
        <pc:sldMkLst>
          <pc:docMk/>
          <pc:sldMk cId="2716371149" sldId="2146846263"/>
        </pc:sldMkLst>
        <pc:spChg chg="del">
          <ac:chgData name="Leah Montner Dixon" userId="d5b2ae9e-9213-4442-b7df-4db8cbe51e5d" providerId="ADAL" clId="{247F71EB-37F8-4EEA-A0CB-84B1082C5A5B}" dt="2023-08-30T18:08:39.315" v="81" actId="478"/>
          <ac:spMkLst>
            <pc:docMk/>
            <pc:sldMk cId="2716371149" sldId="2146846263"/>
            <ac:spMk id="5" creationId="{11B4D00C-35BD-72B4-6235-2A4FE43D97DC}"/>
          </ac:spMkLst>
        </pc:spChg>
        <pc:spChg chg="add mod">
          <ac:chgData name="Leah Montner Dixon" userId="d5b2ae9e-9213-4442-b7df-4db8cbe51e5d" providerId="ADAL" clId="{247F71EB-37F8-4EEA-A0CB-84B1082C5A5B}" dt="2023-08-30T18:08:39.547" v="82"/>
          <ac:spMkLst>
            <pc:docMk/>
            <pc:sldMk cId="2716371149" sldId="2146846263"/>
            <ac:spMk id="6" creationId="{CF747D7E-6B13-6FA7-9C2F-ABF273A18AD0}"/>
          </ac:spMkLst>
        </pc:spChg>
        <pc:spChg chg="del">
          <ac:chgData name="Leah Montner Dixon" userId="d5b2ae9e-9213-4442-b7df-4db8cbe51e5d" providerId="ADAL" clId="{247F71EB-37F8-4EEA-A0CB-84B1082C5A5B}" dt="2023-08-30T18:08:39.315" v="81" actId="478"/>
          <ac:spMkLst>
            <pc:docMk/>
            <pc:sldMk cId="2716371149" sldId="2146846263"/>
            <ac:spMk id="9" creationId="{5A5D237A-9D90-6819-5CDC-297E91D6A7DF}"/>
          </ac:spMkLst>
        </pc:spChg>
        <pc:spChg chg="add mod">
          <ac:chgData name="Leah Montner Dixon" userId="d5b2ae9e-9213-4442-b7df-4db8cbe51e5d" providerId="ADAL" clId="{247F71EB-37F8-4EEA-A0CB-84B1082C5A5B}" dt="2023-08-30T18:08:39.547" v="82"/>
          <ac:spMkLst>
            <pc:docMk/>
            <pc:sldMk cId="2716371149" sldId="2146846263"/>
            <ac:spMk id="10" creationId="{573975B6-4663-3E75-EE6A-86F469A3E25E}"/>
          </ac:spMkLst>
        </pc:spChg>
        <pc:picChg chg="del">
          <ac:chgData name="Leah Montner Dixon" userId="d5b2ae9e-9213-4442-b7df-4db8cbe51e5d" providerId="ADAL" clId="{247F71EB-37F8-4EEA-A0CB-84B1082C5A5B}" dt="2023-08-30T18:08:39.315" v="81" actId="478"/>
          <ac:picMkLst>
            <pc:docMk/>
            <pc:sldMk cId="2716371149" sldId="2146846263"/>
            <ac:picMk id="2" creationId="{5313127A-8E80-EF55-39FA-3A1C8ECD63BD}"/>
          </ac:picMkLst>
        </pc:picChg>
        <pc:picChg chg="add mod">
          <ac:chgData name="Leah Montner Dixon" userId="d5b2ae9e-9213-4442-b7df-4db8cbe51e5d" providerId="ADAL" clId="{247F71EB-37F8-4EEA-A0CB-84B1082C5A5B}" dt="2023-08-30T18:08:39.547" v="82"/>
          <ac:picMkLst>
            <pc:docMk/>
            <pc:sldMk cId="2716371149" sldId="2146846263"/>
            <ac:picMk id="3" creationId="{098B8234-A990-6B00-78A0-9306D91936B0}"/>
          </ac:picMkLst>
        </pc:picChg>
      </pc:sldChg>
    </pc:docChg>
  </pc:docChgLst>
  <pc:docChgLst>
    <pc:chgData name="Leah Montner Dixon" userId="d5b2ae9e-9213-4442-b7df-4db8cbe51e5d" providerId="ADAL" clId="{25F5D1FB-A49C-488E-87C9-8DA219676DE6}"/>
    <pc:docChg chg="modSld">
      <pc:chgData name="Leah Montner Dixon" userId="d5b2ae9e-9213-4442-b7df-4db8cbe51e5d" providerId="ADAL" clId="{25F5D1FB-A49C-488E-87C9-8DA219676DE6}" dt="2023-09-18T13:48:48.270" v="0" actId="20577"/>
      <pc:docMkLst>
        <pc:docMk/>
      </pc:docMkLst>
      <pc:sldChg chg="modNotesTx">
        <pc:chgData name="Leah Montner Dixon" userId="d5b2ae9e-9213-4442-b7df-4db8cbe51e5d" providerId="ADAL" clId="{25F5D1FB-A49C-488E-87C9-8DA219676DE6}" dt="2023-09-18T13:48:48.270" v="0" actId="20577"/>
        <pc:sldMkLst>
          <pc:docMk/>
          <pc:sldMk cId="2795358066" sldId="2146846258"/>
        </pc:sldMkLst>
      </pc:sldChg>
    </pc:docChg>
  </pc:docChgLst>
  <pc:docChgLst>
    <pc:chgData name="Jason Wiese" userId="4bff8d5b-7de6-4655-b397-69b0afc81113" providerId="ADAL" clId="{4F752DB4-797E-4C43-8B3D-C0371D0AF120}"/>
    <pc:docChg chg="">
      <pc:chgData name="Jason Wiese" userId="4bff8d5b-7de6-4655-b397-69b0afc81113" providerId="ADAL" clId="{4F752DB4-797E-4C43-8B3D-C0371D0AF120}" dt="2023-08-02T13:23:31.486" v="0"/>
      <pc:docMkLst>
        <pc:docMk/>
      </pc:docMkLst>
      <pc:sldChg chg="delCm">
        <pc:chgData name="Jason Wiese" userId="4bff8d5b-7de6-4655-b397-69b0afc81113" providerId="ADAL" clId="{4F752DB4-797E-4C43-8B3D-C0371D0AF120}" dt="2023-08-02T13:23:31.486" v="0"/>
        <pc:sldMkLst>
          <pc:docMk/>
          <pc:sldMk cId="2716371149" sldId="2146846263"/>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4F752DB4-797E-4C43-8B3D-C0371D0AF120}" dt="2023-08-02T13:23:31.486" v="0"/>
              <pc2:cmMkLst xmlns:pc2="http://schemas.microsoft.com/office/powerpoint/2019/9/main/command">
                <pc:docMk/>
                <pc:sldMk cId="2716371149" sldId="2146846263"/>
                <pc2:cmMk id="{B4760158-4195-4EF2-881A-466E99FFE19A}"/>
              </pc2:cmMkLst>
            </pc226:cmChg>
          </p:ext>
        </pc:extLst>
      </pc:sldChg>
    </pc:docChg>
  </pc:docChgLst>
  <pc:docChgLst>
    <pc:chgData name="Leah Montner Dixon" userId="d5b2ae9e-9213-4442-b7df-4db8cbe51e5d" providerId="ADAL" clId="{93AE8E56-CB8B-4596-992E-32DF7E2D61B8}"/>
    <pc:docChg chg="undo custSel modSld">
      <pc:chgData name="Leah Montner Dixon" userId="d5b2ae9e-9213-4442-b7df-4db8cbe51e5d" providerId="ADAL" clId="{93AE8E56-CB8B-4596-992E-32DF7E2D61B8}" dt="2023-07-11T17:15:51.915" v="142"/>
      <pc:docMkLst>
        <pc:docMk/>
      </pc:docMkLst>
      <pc:sldChg chg="modSp mod">
        <pc:chgData name="Leah Montner Dixon" userId="d5b2ae9e-9213-4442-b7df-4db8cbe51e5d" providerId="ADAL" clId="{93AE8E56-CB8B-4596-992E-32DF7E2D61B8}" dt="2023-07-11T16:59:00.628" v="34" actId="1036"/>
        <pc:sldMkLst>
          <pc:docMk/>
          <pc:sldMk cId="2205220603" sldId="2144327609"/>
        </pc:sldMkLst>
        <pc:spChg chg="mod">
          <ac:chgData name="Leah Montner Dixon" userId="d5b2ae9e-9213-4442-b7df-4db8cbe51e5d" providerId="ADAL" clId="{93AE8E56-CB8B-4596-992E-32DF7E2D61B8}" dt="2023-07-11T16:59:00.628" v="34" actId="1036"/>
          <ac:spMkLst>
            <pc:docMk/>
            <pc:sldMk cId="2205220603" sldId="2144327609"/>
            <ac:spMk id="13" creationId="{B0B88D1C-9FA4-4554-A09B-4239AA7FE52C}"/>
          </ac:spMkLst>
        </pc:spChg>
      </pc:sldChg>
      <pc:sldChg chg="modSp mod">
        <pc:chgData name="Leah Montner Dixon" userId="d5b2ae9e-9213-4442-b7df-4db8cbe51e5d" providerId="ADAL" clId="{93AE8E56-CB8B-4596-992E-32DF7E2D61B8}" dt="2023-07-11T16:59:26.215" v="41" actId="20577"/>
        <pc:sldMkLst>
          <pc:docMk/>
          <pc:sldMk cId="1391925473" sldId="2144327613"/>
        </pc:sldMkLst>
        <pc:spChg chg="mod">
          <ac:chgData name="Leah Montner Dixon" userId="d5b2ae9e-9213-4442-b7df-4db8cbe51e5d" providerId="ADAL" clId="{93AE8E56-CB8B-4596-992E-32DF7E2D61B8}" dt="2023-07-11T16:59:26.215" v="41" actId="20577"/>
          <ac:spMkLst>
            <pc:docMk/>
            <pc:sldMk cId="1391925473" sldId="2144327613"/>
            <ac:spMk id="13" creationId="{B0B88D1C-9FA4-4554-A09B-4239AA7FE52C}"/>
          </ac:spMkLst>
        </pc:spChg>
      </pc:sldChg>
      <pc:sldChg chg="addSp modSp mod">
        <pc:chgData name="Leah Montner Dixon" userId="d5b2ae9e-9213-4442-b7df-4db8cbe51e5d" providerId="ADAL" clId="{93AE8E56-CB8B-4596-992E-32DF7E2D61B8}" dt="2023-07-11T17:01:59.463" v="141" actId="20577"/>
        <pc:sldMkLst>
          <pc:docMk/>
          <pc:sldMk cId="1420978527" sldId="2144328003"/>
        </pc:sldMkLst>
        <pc:spChg chg="add mod">
          <ac:chgData name="Leah Montner Dixon" userId="d5b2ae9e-9213-4442-b7df-4db8cbe51e5d" providerId="ADAL" clId="{93AE8E56-CB8B-4596-992E-32DF7E2D61B8}" dt="2023-07-11T17:01:59.463" v="141" actId="20577"/>
          <ac:spMkLst>
            <pc:docMk/>
            <pc:sldMk cId="1420978527" sldId="2144328003"/>
            <ac:spMk id="5" creationId="{75ADD3F1-EF1E-27A9-132D-9AE6DB0F0881}"/>
          </ac:spMkLst>
        </pc:spChg>
        <pc:spChg chg="mod">
          <ac:chgData name="Leah Montner Dixon" userId="d5b2ae9e-9213-4442-b7df-4db8cbe51e5d" providerId="ADAL" clId="{93AE8E56-CB8B-4596-992E-32DF7E2D61B8}" dt="2023-07-11T17:01:37.698" v="125" actId="21"/>
          <ac:spMkLst>
            <pc:docMk/>
            <pc:sldMk cId="1420978527" sldId="2144328003"/>
            <ac:spMk id="13" creationId="{B0B88D1C-9FA4-4554-A09B-4239AA7FE52C}"/>
          </ac:spMkLst>
        </pc:spChg>
      </pc:sldChg>
      <pc:sldChg chg="addSp delSp modSp mod">
        <pc:chgData name="Leah Montner Dixon" userId="d5b2ae9e-9213-4442-b7df-4db8cbe51e5d" providerId="ADAL" clId="{93AE8E56-CB8B-4596-992E-32DF7E2D61B8}" dt="2023-07-11T17:01:03.772" v="123" actId="20577"/>
        <pc:sldMkLst>
          <pc:docMk/>
          <pc:sldMk cId="3723763098" sldId="2146846245"/>
        </pc:sldMkLst>
        <pc:spChg chg="add del">
          <ac:chgData name="Leah Montner Dixon" userId="d5b2ae9e-9213-4442-b7df-4db8cbe51e5d" providerId="ADAL" clId="{93AE8E56-CB8B-4596-992E-32DF7E2D61B8}" dt="2023-07-11T17:00:03.380" v="46" actId="478"/>
          <ac:spMkLst>
            <pc:docMk/>
            <pc:sldMk cId="3723763098" sldId="2146846245"/>
            <ac:spMk id="7" creationId="{D4CAB76E-A607-BBC4-C245-3F752D92DCFF}"/>
          </ac:spMkLst>
        </pc:spChg>
        <pc:spChg chg="add mod">
          <ac:chgData name="Leah Montner Dixon" userId="d5b2ae9e-9213-4442-b7df-4db8cbe51e5d" providerId="ADAL" clId="{93AE8E56-CB8B-4596-992E-32DF7E2D61B8}" dt="2023-07-11T17:01:03.772" v="123" actId="20577"/>
          <ac:spMkLst>
            <pc:docMk/>
            <pc:sldMk cId="3723763098" sldId="2146846245"/>
            <ac:spMk id="10" creationId="{4CCA5554-51FC-B9A9-A296-5F0D1B52E578}"/>
          </ac:spMkLst>
        </pc:spChg>
        <pc:spChg chg="mod">
          <ac:chgData name="Leah Montner Dixon" userId="d5b2ae9e-9213-4442-b7df-4db8cbe51e5d" providerId="ADAL" clId="{93AE8E56-CB8B-4596-992E-32DF7E2D61B8}" dt="2023-07-11T16:59:41.275" v="42" actId="20577"/>
          <ac:spMkLst>
            <pc:docMk/>
            <pc:sldMk cId="3723763098" sldId="2146846245"/>
            <ac:spMk id="13" creationId="{B0B88D1C-9FA4-4554-A09B-4239AA7FE52C}"/>
          </ac:spMkLst>
        </pc:spChg>
      </pc:sldChg>
      <pc:sldChg chg="modNotesTx">
        <pc:chgData name="Leah Montner Dixon" userId="d5b2ae9e-9213-4442-b7df-4db8cbe51e5d" providerId="ADAL" clId="{93AE8E56-CB8B-4596-992E-32DF7E2D61B8}" dt="2023-07-11T17:15:51.915" v="142"/>
        <pc:sldMkLst>
          <pc:docMk/>
          <pc:sldMk cId="2795358066" sldId="2146846258"/>
        </pc:sldMkLst>
      </pc:sldChg>
      <pc:sldChg chg="addSp modSp mod">
        <pc:chgData name="Leah Montner Dixon" userId="d5b2ae9e-9213-4442-b7df-4db8cbe51e5d" providerId="ADAL" clId="{93AE8E56-CB8B-4596-992E-32DF7E2D61B8}" dt="2023-07-11T16:58:36.380" v="12" actId="20577"/>
        <pc:sldMkLst>
          <pc:docMk/>
          <pc:sldMk cId="15775420" sldId="2146846259"/>
        </pc:sldMkLst>
        <pc:spChg chg="mod">
          <ac:chgData name="Leah Montner Dixon" userId="d5b2ae9e-9213-4442-b7df-4db8cbe51e5d" providerId="ADAL" clId="{93AE8E56-CB8B-4596-992E-32DF7E2D61B8}" dt="2023-07-11T16:58:27.028" v="4" actId="14100"/>
          <ac:spMkLst>
            <pc:docMk/>
            <pc:sldMk cId="15775420" sldId="2146846259"/>
            <ac:spMk id="3" creationId="{795D0AB4-5EDF-4DB9-B04B-3C31BAEE798E}"/>
          </ac:spMkLst>
        </pc:spChg>
        <pc:spChg chg="add mod">
          <ac:chgData name="Leah Montner Dixon" userId="d5b2ae9e-9213-4442-b7df-4db8cbe51e5d" providerId="ADAL" clId="{93AE8E56-CB8B-4596-992E-32DF7E2D61B8}" dt="2023-07-11T16:58:36.380" v="12" actId="20577"/>
          <ac:spMkLst>
            <pc:docMk/>
            <pc:sldMk cId="15775420" sldId="2146846259"/>
            <ac:spMk id="7" creationId="{77766151-B29D-85DE-8628-C32F213D91D7}"/>
          </ac:spMkLst>
        </pc:spChg>
      </pc:sldChg>
    </pc:docChg>
  </pc:docChgLst>
  <pc:docChgLst>
    <pc:chgData name="Karolina Guillen" userId="c1c08796-a0be-47c6-af52-5d31fd96ec50" providerId="ADAL" clId="{F1C78A6A-617E-4CFB-923D-32C7209BEA1D}"/>
    <pc:docChg chg="custSel addSld delSld modSld">
      <pc:chgData name="Karolina Guillen" userId="c1c08796-a0be-47c6-af52-5d31fd96ec50" providerId="ADAL" clId="{F1C78A6A-617E-4CFB-923D-32C7209BEA1D}" dt="2023-07-05T19:28:10.259" v="447" actId="14100"/>
      <pc:docMkLst>
        <pc:docMk/>
      </pc:docMkLst>
      <pc:sldChg chg="modSp mod">
        <pc:chgData name="Karolina Guillen" userId="c1c08796-a0be-47c6-af52-5d31fd96ec50" providerId="ADAL" clId="{F1C78A6A-617E-4CFB-923D-32C7209BEA1D}" dt="2023-06-30T18:22:56.935" v="28" actId="27107"/>
        <pc:sldMkLst>
          <pc:docMk/>
          <pc:sldMk cId="2608763217" sldId="2312"/>
        </pc:sldMkLst>
        <pc:spChg chg="mod">
          <ac:chgData name="Karolina Guillen" userId="c1c08796-a0be-47c6-af52-5d31fd96ec50" providerId="ADAL" clId="{F1C78A6A-617E-4CFB-923D-32C7209BEA1D}" dt="2023-06-30T18:22:56.935" v="28" actId="27107"/>
          <ac:spMkLst>
            <pc:docMk/>
            <pc:sldMk cId="2608763217" sldId="2312"/>
            <ac:spMk id="10" creationId="{C972D5CD-D361-4F80-8AAC-283D3E685346}"/>
          </ac:spMkLst>
        </pc:spChg>
      </pc:sldChg>
      <pc:sldChg chg="modSp mod">
        <pc:chgData name="Karolina Guillen" userId="c1c08796-a0be-47c6-af52-5d31fd96ec50" providerId="ADAL" clId="{F1C78A6A-617E-4CFB-923D-32C7209BEA1D}" dt="2023-07-05T13:22:17.586" v="441" actId="33524"/>
        <pc:sldMkLst>
          <pc:docMk/>
          <pc:sldMk cId="2788677562" sldId="2144328357"/>
        </pc:sldMkLst>
        <pc:spChg chg="mod">
          <ac:chgData name="Karolina Guillen" userId="c1c08796-a0be-47c6-af52-5d31fd96ec50" providerId="ADAL" clId="{F1C78A6A-617E-4CFB-923D-32C7209BEA1D}" dt="2023-07-05T13:22:17.586" v="441" actId="33524"/>
          <ac:spMkLst>
            <pc:docMk/>
            <pc:sldMk cId="2788677562" sldId="2144328357"/>
            <ac:spMk id="15" creationId="{FB95FAB7-B9CF-408A-A338-EDBA41131D7D}"/>
          </ac:spMkLst>
        </pc:spChg>
      </pc:sldChg>
      <pc:sldChg chg="modSp add del mod setBg">
        <pc:chgData name="Karolina Guillen" userId="c1c08796-a0be-47c6-af52-5d31fd96ec50" providerId="ADAL" clId="{F1C78A6A-617E-4CFB-923D-32C7209BEA1D}" dt="2023-06-30T16:54:40.820" v="4"/>
        <pc:sldMkLst>
          <pc:docMk/>
          <pc:sldMk cId="1305147618" sldId="2144328359"/>
        </pc:sldMkLst>
        <pc:spChg chg="mod">
          <ac:chgData name="Karolina Guillen" userId="c1c08796-a0be-47c6-af52-5d31fd96ec50" providerId="ADAL" clId="{F1C78A6A-617E-4CFB-923D-32C7209BEA1D}" dt="2023-06-30T16:54:22.025" v="0" actId="1076"/>
          <ac:spMkLst>
            <pc:docMk/>
            <pc:sldMk cId="1305147618" sldId="2144328359"/>
            <ac:spMk id="3" creationId="{6C650557-0B4D-D4D7-5970-640C14B5DD07}"/>
          </ac:spMkLst>
        </pc:spChg>
      </pc:sldChg>
      <pc:sldChg chg="addSp delSp modSp mod">
        <pc:chgData name="Karolina Guillen" userId="c1c08796-a0be-47c6-af52-5d31fd96ec50" providerId="ADAL" clId="{F1C78A6A-617E-4CFB-923D-32C7209BEA1D}" dt="2023-06-30T20:28:16.737" v="440" actId="20577"/>
        <pc:sldMkLst>
          <pc:docMk/>
          <pc:sldMk cId="2844488092" sldId="2144328372"/>
        </pc:sldMkLst>
        <pc:spChg chg="mod">
          <ac:chgData name="Karolina Guillen" userId="c1c08796-a0be-47c6-af52-5d31fd96ec50" providerId="ADAL" clId="{F1C78A6A-617E-4CFB-923D-32C7209BEA1D}" dt="2023-06-30T18:21:57.515" v="22" actId="962"/>
          <ac:spMkLst>
            <pc:docMk/>
            <pc:sldMk cId="2844488092" sldId="2144328372"/>
            <ac:spMk id="3" creationId="{68FB6B2D-B8C1-7CAA-52AA-D51F43892D8F}"/>
          </ac:spMkLst>
        </pc:spChg>
        <pc:spChg chg="mod">
          <ac:chgData name="Karolina Guillen" userId="c1c08796-a0be-47c6-af52-5d31fd96ec50" providerId="ADAL" clId="{F1C78A6A-617E-4CFB-923D-32C7209BEA1D}" dt="2023-06-30T18:40:16.868" v="126" actId="20577"/>
          <ac:spMkLst>
            <pc:docMk/>
            <pc:sldMk cId="2844488092" sldId="2144328372"/>
            <ac:spMk id="4" creationId="{5D5FDE72-429A-BF62-27A0-CFB51F018A05}"/>
          </ac:spMkLst>
        </pc:spChg>
        <pc:spChg chg="mod">
          <ac:chgData name="Karolina Guillen" userId="c1c08796-a0be-47c6-af52-5d31fd96ec50" providerId="ADAL" clId="{F1C78A6A-617E-4CFB-923D-32C7209BEA1D}" dt="2023-06-30T20:28:16.737" v="440" actId="20577"/>
          <ac:spMkLst>
            <pc:docMk/>
            <pc:sldMk cId="2844488092" sldId="2144328372"/>
            <ac:spMk id="7" creationId="{4E631C90-25B3-5731-5A1B-3A9FC79B01AC}"/>
          </ac:spMkLst>
        </pc:spChg>
        <pc:picChg chg="del">
          <ac:chgData name="Karolina Guillen" userId="c1c08796-a0be-47c6-af52-5d31fd96ec50" providerId="ADAL" clId="{F1C78A6A-617E-4CFB-923D-32C7209BEA1D}" dt="2023-06-30T18:22:42.995" v="27" actId="478"/>
          <ac:picMkLst>
            <pc:docMk/>
            <pc:sldMk cId="2844488092" sldId="2144328372"/>
            <ac:picMk id="6" creationId="{9ACE4249-B7CD-1DB2-6DA7-A63C604761AF}"/>
          </ac:picMkLst>
        </pc:picChg>
        <pc:picChg chg="add del mod">
          <ac:chgData name="Karolina Guillen" userId="c1c08796-a0be-47c6-af52-5d31fd96ec50" providerId="ADAL" clId="{F1C78A6A-617E-4CFB-923D-32C7209BEA1D}" dt="2023-06-30T16:54:45.699" v="6" actId="21"/>
          <ac:picMkLst>
            <pc:docMk/>
            <pc:sldMk cId="2844488092" sldId="2144328372"/>
            <ac:picMk id="11" creationId="{2C2065D0-0038-2AA2-003A-7B8BA1C5371E}"/>
          </ac:picMkLst>
        </pc:picChg>
        <pc:picChg chg="add mod ord modCrop">
          <ac:chgData name="Karolina Guillen" userId="c1c08796-a0be-47c6-af52-5d31fd96ec50" providerId="ADAL" clId="{F1C78A6A-617E-4CFB-923D-32C7209BEA1D}" dt="2023-06-30T18:22:39.998" v="26" actId="167"/>
          <ac:picMkLst>
            <pc:docMk/>
            <pc:sldMk cId="2844488092" sldId="2144328372"/>
            <ac:picMk id="13" creationId="{2746C4A3-7D7F-634B-A40C-6C37D9FA360A}"/>
          </ac:picMkLst>
        </pc:picChg>
      </pc:sldChg>
      <pc:sldChg chg="modAnim">
        <pc:chgData name="Karolina Guillen" userId="c1c08796-a0be-47c6-af52-5d31fd96ec50" providerId="ADAL" clId="{F1C78A6A-617E-4CFB-923D-32C7209BEA1D}" dt="2023-06-30T18:03:06.723" v="18"/>
        <pc:sldMkLst>
          <pc:docMk/>
          <pc:sldMk cId="3745808571" sldId="2146846173"/>
        </pc:sldMkLst>
      </pc:sldChg>
      <pc:sldChg chg="addSp delSp modSp mod modCm">
        <pc:chgData name="Karolina Guillen" userId="c1c08796-a0be-47c6-af52-5d31fd96ec50" providerId="ADAL" clId="{F1C78A6A-617E-4CFB-923D-32C7209BEA1D}" dt="2023-07-05T19:28:10.259" v="447" actId="14100"/>
        <pc:sldMkLst>
          <pc:docMk/>
          <pc:sldMk cId="2795358066" sldId="2146846258"/>
        </pc:sldMkLst>
        <pc:picChg chg="add mod modCrop">
          <ac:chgData name="Karolina Guillen" userId="c1c08796-a0be-47c6-af52-5d31fd96ec50" providerId="ADAL" clId="{F1C78A6A-617E-4CFB-923D-32C7209BEA1D}" dt="2023-06-30T16:55:26.247" v="12" actId="18131"/>
          <ac:picMkLst>
            <pc:docMk/>
            <pc:sldMk cId="2795358066" sldId="2146846258"/>
            <ac:picMk id="2" creationId="{728C68DD-C42B-E66F-AE0F-C55515D1C50C}"/>
          </ac:picMkLst>
        </pc:picChg>
        <pc:picChg chg="del">
          <ac:chgData name="Karolina Guillen" userId="c1c08796-a0be-47c6-af52-5d31fd96ec50" providerId="ADAL" clId="{F1C78A6A-617E-4CFB-923D-32C7209BEA1D}" dt="2023-06-30T16:54:36.346" v="2" actId="478"/>
          <ac:picMkLst>
            <pc:docMk/>
            <pc:sldMk cId="2795358066" sldId="2146846258"/>
            <ac:picMk id="5" creationId="{060BE115-0A29-6383-D1E1-C18E70A8C053}"/>
          </ac:picMkLst>
        </pc:picChg>
        <pc:picChg chg="mod">
          <ac:chgData name="Karolina Guillen" userId="c1c08796-a0be-47c6-af52-5d31fd96ec50" providerId="ADAL" clId="{F1C78A6A-617E-4CFB-923D-32C7209BEA1D}" dt="2023-07-05T19:28:10.259" v="447" actId="14100"/>
          <ac:picMkLst>
            <pc:docMk/>
            <pc:sldMk cId="2795358066" sldId="2146846258"/>
            <ac:picMk id="6" creationId="{5C85B60C-E7E8-1E64-0ECE-2B3060C721A5}"/>
          </ac:picMkLst>
        </pc:pic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F1C78A6A-617E-4CFB-923D-32C7209BEA1D}" dt="2023-06-30T18:43:33.782" v="128" actId="2056"/>
              <pc2:cmMkLst xmlns:pc2="http://schemas.microsoft.com/office/powerpoint/2019/9/main/command">
                <pc:docMk/>
                <pc:sldMk cId="2795358066" sldId="2146846258"/>
                <pc2:cmMk id="{FDF46A4D-4CA6-425E-9926-835B59F96D1D}"/>
              </pc2:cmMkLst>
            </pc226:cmChg>
          </p:ext>
        </pc:extLst>
      </pc:sldChg>
    </pc:docChg>
  </pc:docChgLst>
  <pc:docChgLst>
    <pc:chgData name="Leah Montner Dixon" userId="d5b2ae9e-9213-4442-b7df-4db8cbe51e5d" providerId="ADAL" clId="{309AE115-8D38-498A-8CDF-1ED114F0585B}"/>
    <pc:docChg chg="undo redo custSel modSld">
      <pc:chgData name="Leah Montner Dixon" userId="d5b2ae9e-9213-4442-b7df-4db8cbe51e5d" providerId="ADAL" clId="{309AE115-8D38-498A-8CDF-1ED114F0585B}" dt="2023-08-01T17:25:36.430" v="898" actId="20577"/>
      <pc:docMkLst>
        <pc:docMk/>
      </pc:docMkLst>
      <pc:sldChg chg="modSp mod modCm">
        <pc:chgData name="Leah Montner Dixon" userId="d5b2ae9e-9213-4442-b7df-4db8cbe51e5d" providerId="ADAL" clId="{309AE115-8D38-498A-8CDF-1ED114F0585B}" dt="2023-08-01T16:57:40.250" v="32"/>
        <pc:sldMkLst>
          <pc:docMk/>
          <pc:sldMk cId="3110856516" sldId="2144328304"/>
        </pc:sldMkLst>
        <pc:spChg chg="mod">
          <ac:chgData name="Leah Montner Dixon" userId="d5b2ae9e-9213-4442-b7df-4db8cbe51e5d" providerId="ADAL" clId="{309AE115-8D38-498A-8CDF-1ED114F0585B}" dt="2023-08-01T16:57:38.510" v="30" actId="1035"/>
          <ac:spMkLst>
            <pc:docMk/>
            <pc:sldMk cId="3110856516" sldId="2144328304"/>
            <ac:spMk id="35" creationId="{5E79EBA4-D0D8-E3D3-69E6-2BC0A27CE064}"/>
          </ac:spMkLst>
        </pc:spChg>
        <pc:extLst>
          <p:ext xmlns:p="http://schemas.openxmlformats.org/presentationml/2006/main" uri="{D6D511B9-2390-475A-947B-AFAB55BFBCF1}">
            <pc226:cmChg xmlns:pc226="http://schemas.microsoft.com/office/powerpoint/2022/06/main/command" chg="">
              <pc226:chgData name="Leah Montner Dixon" userId="d5b2ae9e-9213-4442-b7df-4db8cbe51e5d" providerId="ADAL" clId="{309AE115-8D38-498A-8CDF-1ED114F0585B}" dt="2023-08-01T16:57:40.250" v="32"/>
              <pc2:cmMkLst xmlns:pc2="http://schemas.microsoft.com/office/powerpoint/2019/9/main/command">
                <pc:docMk/>
                <pc:sldMk cId="3110856516" sldId="2144328304"/>
                <pc2:cmMk id="{4B3C6B0E-9513-458E-9783-278C5BA9E5FC}"/>
              </pc2:cmMkLst>
              <pc226:cmRplyChg chg="add del">
                <pc226:chgData name="Leah Montner Dixon" userId="d5b2ae9e-9213-4442-b7df-4db8cbe51e5d" providerId="ADAL" clId="{309AE115-8D38-498A-8CDF-1ED114F0585B}" dt="2023-08-01T16:57:40.250" v="32"/>
                <pc2:cmRplyMkLst xmlns:pc2="http://schemas.microsoft.com/office/powerpoint/2019/9/main/command">
                  <pc:docMk/>
                  <pc:sldMk cId="3110856516" sldId="2144328304"/>
                  <pc2:cmMk id="{4B3C6B0E-9513-458E-9783-278C5BA9E5FC}"/>
                  <pc2:cmRplyMk id="{93439F7E-A404-46CA-84E3-5491BEBD9B4B}"/>
                </pc2:cmRplyMkLst>
              </pc226:cmRplyChg>
            </pc226:cmChg>
          </p:ext>
        </pc:extLst>
      </pc:sldChg>
      <pc:sldChg chg="modSp mod addCm">
        <pc:chgData name="Leah Montner Dixon" userId="d5b2ae9e-9213-4442-b7df-4db8cbe51e5d" providerId="ADAL" clId="{309AE115-8D38-498A-8CDF-1ED114F0585B}" dt="2023-08-01T17:25:36.430" v="898" actId="20577"/>
        <pc:sldMkLst>
          <pc:docMk/>
          <pc:sldMk cId="2844488092" sldId="2144328372"/>
        </pc:sldMkLst>
        <pc:spChg chg="mod">
          <ac:chgData name="Leah Montner Dixon" userId="d5b2ae9e-9213-4442-b7df-4db8cbe51e5d" providerId="ADAL" clId="{309AE115-8D38-498A-8CDF-1ED114F0585B}" dt="2023-08-01T17:17:42.179" v="887" actId="1076"/>
          <ac:spMkLst>
            <pc:docMk/>
            <pc:sldMk cId="2844488092" sldId="2144328372"/>
            <ac:spMk id="3" creationId="{CCD5CF83-BCF7-8E64-765D-4241CDECF459}"/>
          </ac:spMkLst>
        </pc:spChg>
        <pc:spChg chg="mod">
          <ac:chgData name="Leah Montner Dixon" userId="d5b2ae9e-9213-4442-b7df-4db8cbe51e5d" providerId="ADAL" clId="{309AE115-8D38-498A-8CDF-1ED114F0585B}" dt="2023-08-01T17:11:38.523" v="442" actId="14100"/>
          <ac:spMkLst>
            <pc:docMk/>
            <pc:sldMk cId="2844488092" sldId="2144328372"/>
            <ac:spMk id="4" creationId="{5D5FDE72-429A-BF62-27A0-CFB51F018A05}"/>
          </ac:spMkLst>
        </pc:spChg>
        <pc:spChg chg="mod">
          <ac:chgData name="Leah Montner Dixon" userId="d5b2ae9e-9213-4442-b7df-4db8cbe51e5d" providerId="ADAL" clId="{309AE115-8D38-498A-8CDF-1ED114F0585B}" dt="2023-08-01T17:25:36.430" v="898" actId="20577"/>
          <ac:spMkLst>
            <pc:docMk/>
            <pc:sldMk cId="2844488092" sldId="2144328372"/>
            <ac:spMk id="7" creationId="{4E631C90-25B3-5731-5A1B-3A9FC79B01AC}"/>
          </ac:spMkLst>
        </pc:sp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309AE115-8D38-498A-8CDF-1ED114F0585B}" dt="2023-08-01T17:17:47.419" v="888"/>
              <pc2:cmMkLst xmlns:pc2="http://schemas.microsoft.com/office/powerpoint/2019/9/main/command">
                <pc:docMk/>
                <pc:sldMk cId="2844488092" sldId="2144328372"/>
                <pc2:cmMk id="{A58E6FF1-BCD3-4499-B42A-CA2DD57F8D77}"/>
              </pc2:cmMkLst>
            </pc226:cmChg>
          </p:ext>
        </pc:extLst>
      </pc:sldChg>
      <pc:sldChg chg="modCm">
        <pc:chgData name="Leah Montner Dixon" userId="d5b2ae9e-9213-4442-b7df-4db8cbe51e5d" providerId="ADAL" clId="{309AE115-8D38-498A-8CDF-1ED114F0585B}" dt="2023-08-01T16:57:07.391" v="26"/>
        <pc:sldMkLst>
          <pc:docMk/>
          <pc:sldMk cId="3745808571" sldId="2146846173"/>
        </pc:sldMkLst>
        <pc:extLst>
          <p:ext xmlns:p="http://schemas.openxmlformats.org/presentationml/2006/main" uri="{D6D511B9-2390-475A-947B-AFAB55BFBCF1}">
            <pc226:cmChg xmlns:pc226="http://schemas.microsoft.com/office/powerpoint/2022/06/main/command" chg="">
              <pc226:chgData name="Leah Montner Dixon" userId="d5b2ae9e-9213-4442-b7df-4db8cbe51e5d" providerId="ADAL" clId="{309AE115-8D38-498A-8CDF-1ED114F0585B}" dt="2023-08-01T16:57:07.391" v="26"/>
              <pc2:cmMkLst xmlns:pc2="http://schemas.microsoft.com/office/powerpoint/2019/9/main/command">
                <pc:docMk/>
                <pc:sldMk cId="3745808571" sldId="2146846173"/>
                <pc2:cmMk id="{7FA4919A-393D-419E-8591-7D4BD13024B7}"/>
              </pc2:cmMkLst>
              <pc226:cmRplyChg chg="add">
                <pc226:chgData name="Leah Montner Dixon" userId="d5b2ae9e-9213-4442-b7df-4db8cbe51e5d" providerId="ADAL" clId="{309AE115-8D38-498A-8CDF-1ED114F0585B}" dt="2023-08-01T16:57:07.391" v="26"/>
                <pc2:cmRplyMkLst xmlns:pc2="http://schemas.microsoft.com/office/powerpoint/2019/9/main/command">
                  <pc:docMk/>
                  <pc:sldMk cId="3745808571" sldId="2146846173"/>
                  <pc2:cmMk id="{7FA4919A-393D-419E-8591-7D4BD13024B7}"/>
                  <pc2:cmRplyMk id="{258D1847-1CD8-49FF-8A6F-9DF0B0132A04}"/>
                </pc2:cmRplyMkLst>
              </pc226:cmRplyChg>
            </pc226:cmChg>
          </p:ext>
        </pc:extLst>
      </pc:sldChg>
      <pc:sldChg chg="modSp mod modCm">
        <pc:chgData name="Leah Montner Dixon" userId="d5b2ae9e-9213-4442-b7df-4db8cbe51e5d" providerId="ADAL" clId="{309AE115-8D38-498A-8CDF-1ED114F0585B}" dt="2023-08-01T16:51:10.688" v="25"/>
        <pc:sldMkLst>
          <pc:docMk/>
          <pc:sldMk cId="1606262042" sldId="2146846249"/>
        </pc:sldMkLst>
        <pc:spChg chg="mod">
          <ac:chgData name="Leah Montner Dixon" userId="d5b2ae9e-9213-4442-b7df-4db8cbe51e5d" providerId="ADAL" clId="{309AE115-8D38-498A-8CDF-1ED114F0585B}" dt="2023-08-01T16:50:25.874" v="24" actId="20577"/>
          <ac:spMkLst>
            <pc:docMk/>
            <pc:sldMk cId="1606262042" sldId="2146846249"/>
            <ac:spMk id="2" creationId="{E4B8D64E-ABDA-4748-D8C5-9587E0295539}"/>
          </ac:spMkLst>
        </pc:spChg>
        <pc:spChg chg="mod">
          <ac:chgData name="Leah Montner Dixon" userId="d5b2ae9e-9213-4442-b7df-4db8cbe51e5d" providerId="ADAL" clId="{309AE115-8D38-498A-8CDF-1ED114F0585B}" dt="2023-08-01T16:48:53.453" v="10"/>
          <ac:spMkLst>
            <pc:docMk/>
            <pc:sldMk cId="1606262042" sldId="2146846249"/>
            <ac:spMk id="33" creationId="{C449946E-0BD6-2F5C-DAD7-B7F344D8283F}"/>
          </ac:spMkLst>
        </pc:spChg>
        <pc:extLst>
          <p:ext xmlns:p="http://schemas.openxmlformats.org/presentationml/2006/main" uri="{D6D511B9-2390-475A-947B-AFAB55BFBCF1}">
            <pc226:cmChg xmlns:pc226="http://schemas.microsoft.com/office/powerpoint/2022/06/main/command" chg="">
              <pc226:chgData name="Leah Montner Dixon" userId="d5b2ae9e-9213-4442-b7df-4db8cbe51e5d" providerId="ADAL" clId="{309AE115-8D38-498A-8CDF-1ED114F0585B}" dt="2023-08-01T16:51:10.688" v="25"/>
              <pc2:cmMkLst xmlns:pc2="http://schemas.microsoft.com/office/powerpoint/2019/9/main/command">
                <pc:docMk/>
                <pc:sldMk cId="1606262042" sldId="2146846249"/>
                <pc2:cmMk id="{F2EA6437-5024-4DC7-AECC-3C8783F3E043}"/>
              </pc2:cmMkLst>
              <pc226:cmRplyChg chg="add">
                <pc226:chgData name="Leah Montner Dixon" userId="d5b2ae9e-9213-4442-b7df-4db8cbe51e5d" providerId="ADAL" clId="{309AE115-8D38-498A-8CDF-1ED114F0585B}" dt="2023-08-01T16:51:10.688" v="25"/>
                <pc2:cmRplyMkLst xmlns:pc2="http://schemas.microsoft.com/office/powerpoint/2019/9/main/command">
                  <pc:docMk/>
                  <pc:sldMk cId="1606262042" sldId="2146846249"/>
                  <pc2:cmMk id="{F2EA6437-5024-4DC7-AECC-3C8783F3E043}"/>
                  <pc2:cmRplyMk id="{221174AD-39B2-4475-BAC0-2BDFC9341C88}"/>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1B1464"/>
                </a:solidFill>
                <a:latin typeface="Helvetica" panose="020B0403020202020204" pitchFamily="34" charset="0"/>
                <a:ea typeface="+mn-ea"/>
                <a:cs typeface="+mn-cs"/>
              </a:defRPr>
            </a:pPr>
            <a:r>
              <a:rPr lang="en-US" b="1" baseline="0">
                <a:solidFill>
                  <a:srgbClr val="1B1464"/>
                </a:solidFill>
                <a:latin typeface="Helvetica" panose="020B0403020202020204" pitchFamily="34" charset="0"/>
              </a:rPr>
              <a:t>U.S. A65+ Population, Actual and Projected</a:t>
            </a:r>
          </a:p>
          <a:p>
            <a:pPr>
              <a:defRPr b="1">
                <a:solidFill>
                  <a:srgbClr val="1B1464"/>
                </a:solidFill>
                <a:latin typeface="Helvetica" panose="020B0403020202020204" pitchFamily="34" charset="0"/>
              </a:defRPr>
            </a:pPr>
            <a:r>
              <a:rPr lang="en-US" sz="1400" b="0" baseline="0">
                <a:solidFill>
                  <a:srgbClr val="1B1464"/>
                </a:solidFill>
                <a:latin typeface="Helvetica" panose="020B0403020202020204" pitchFamily="34" charset="0"/>
              </a:rPr>
              <a:t>(in millions)</a:t>
            </a:r>
            <a:endParaRPr lang="en-US" b="0">
              <a:solidFill>
                <a:srgbClr val="1B1464"/>
              </a:solidFill>
              <a:latin typeface="Helvetica" panose="020B0403020202020204" pitchFamily="34" charset="0"/>
            </a:endParaRPr>
          </a:p>
        </c:rich>
      </c:tx>
      <c:layout>
        <c:manualLayout>
          <c:xMode val="edge"/>
          <c:yMode val="edge"/>
          <c:x val="0.27653466063523174"/>
          <c:y val="1.260405539108372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886572654813E-2"/>
          <c:y val="0.16494474732113742"/>
          <c:w val="0.97302268546903736"/>
          <c:h val="0.6890642588505197"/>
        </c:manualLayout>
      </c:layout>
      <c:barChart>
        <c:barDir val="col"/>
        <c:grouping val="clustered"/>
        <c:varyColors val="0"/>
        <c:ser>
          <c:idx val="0"/>
          <c:order val="0"/>
          <c:tx>
            <c:strRef>
              <c:f>Sheet1!$B$1</c:f>
              <c:strCache>
                <c:ptCount val="1"/>
                <c:pt idx="0">
                  <c:v>1980</c:v>
                </c:pt>
              </c:strCache>
            </c:strRef>
          </c:tx>
          <c:spPr>
            <a:solidFill>
              <a:srgbClr val="1B1464"/>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A6C-4AE5-BAD4-85D0C9666465}"/>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_(* #,##0.0_);_(* \(#,##0.0\);_(* "-"??_);_(@_)</c:formatCode>
                <c:ptCount val="1"/>
                <c:pt idx="0">
                  <c:v>25.6</c:v>
                </c:pt>
              </c:numCache>
            </c:numRef>
          </c:val>
          <c:extLst>
            <c:ext xmlns:c16="http://schemas.microsoft.com/office/drawing/2014/chart" uri="{C3380CC4-5D6E-409C-BE32-E72D297353CC}">
              <c16:uniqueId val="{00000000-960C-44E6-8289-700C42DA9CE0}"/>
            </c:ext>
          </c:extLst>
        </c:ser>
        <c:ser>
          <c:idx val="1"/>
          <c:order val="1"/>
          <c:tx>
            <c:strRef>
              <c:f>Sheet1!$C$1</c:f>
              <c:strCache>
                <c:ptCount val="1"/>
                <c:pt idx="0">
                  <c:v>1990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_(* #,##0.0_);_(* \(#,##0.0\);_(* "-"??_);_(@_)</c:formatCode>
                <c:ptCount val="1"/>
                <c:pt idx="0">
                  <c:v>31.2</c:v>
                </c:pt>
              </c:numCache>
            </c:numRef>
          </c:val>
          <c:extLst>
            <c:ext xmlns:c16="http://schemas.microsoft.com/office/drawing/2014/chart" uri="{C3380CC4-5D6E-409C-BE32-E72D297353CC}">
              <c16:uniqueId val="{00000001-960C-44E6-8289-700C42DA9CE0}"/>
            </c:ext>
          </c:extLst>
        </c:ser>
        <c:ser>
          <c:idx val="2"/>
          <c:order val="2"/>
          <c:tx>
            <c:strRef>
              <c:f>Sheet1!$D$1</c:f>
              <c:strCache>
                <c:ptCount val="1"/>
                <c:pt idx="0">
                  <c:v>2000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_(* #,##0.0_);_(* \(#,##0.0\);_(* "-"??_);_(@_)</c:formatCode>
                <c:ptCount val="1"/>
                <c:pt idx="0">
                  <c:v>35</c:v>
                </c:pt>
              </c:numCache>
            </c:numRef>
          </c:val>
          <c:extLst>
            <c:ext xmlns:c16="http://schemas.microsoft.com/office/drawing/2014/chart" uri="{C3380CC4-5D6E-409C-BE32-E72D297353CC}">
              <c16:uniqueId val="{00000002-960C-44E6-8289-700C42DA9CE0}"/>
            </c:ext>
          </c:extLst>
        </c:ser>
        <c:ser>
          <c:idx val="3"/>
          <c:order val="3"/>
          <c:tx>
            <c:strRef>
              <c:f>Sheet1!$E$1</c:f>
              <c:strCache>
                <c:ptCount val="1"/>
                <c:pt idx="0">
                  <c:v>2010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_(* #,##0.0_);_(* \(#,##0.0\);_(* "-"??_);_(@_)</c:formatCode>
                <c:ptCount val="1"/>
                <c:pt idx="0">
                  <c:v>38.6</c:v>
                </c:pt>
              </c:numCache>
            </c:numRef>
          </c:val>
          <c:extLst>
            <c:ext xmlns:c16="http://schemas.microsoft.com/office/drawing/2014/chart" uri="{C3380CC4-5D6E-409C-BE32-E72D297353CC}">
              <c16:uniqueId val="{00000003-960C-44E6-8289-700C42DA9CE0}"/>
            </c:ext>
          </c:extLst>
        </c:ser>
        <c:ser>
          <c:idx val="4"/>
          <c:order val="4"/>
          <c:tx>
            <c:strRef>
              <c:f>Sheet1!$F$1</c:f>
              <c:strCache>
                <c:ptCount val="1"/>
                <c:pt idx="0">
                  <c:v>2020</c:v>
                </c:pt>
              </c:strCache>
            </c:strRef>
          </c:tx>
          <c:spPr>
            <a:solidFill>
              <a:srgbClr val="ED3C8D"/>
            </a:solidFill>
            <a:ln w="28575">
              <a:solidFill>
                <a:schemeClr val="tx1"/>
              </a:solidFill>
            </a:ln>
            <a:effectLst/>
          </c:spPr>
          <c:invertIfNegative val="0"/>
          <c:dPt>
            <c:idx val="0"/>
            <c:invertIfNegative val="0"/>
            <c:bubble3D val="0"/>
            <c:spPr>
              <a:solidFill>
                <a:srgbClr val="1B1464"/>
              </a:solidFill>
              <a:ln w="28575">
                <a:solidFill>
                  <a:schemeClr val="tx1"/>
                </a:solidFill>
              </a:ln>
              <a:effectLst/>
            </c:spPr>
            <c:extLst>
              <c:ext xmlns:c16="http://schemas.microsoft.com/office/drawing/2014/chart" uri="{C3380CC4-5D6E-409C-BE32-E72D297353CC}">
                <c16:uniqueId val="{00000000-B519-4467-9DEC-0BB668119855}"/>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_(* #,##0.0_);_(* \(#,##0.0\);_(* "-"??_);_(@_)</c:formatCode>
                <c:ptCount val="1"/>
                <c:pt idx="0">
                  <c:v>56.1</c:v>
                </c:pt>
              </c:numCache>
            </c:numRef>
          </c:val>
          <c:extLst>
            <c:ext xmlns:c16="http://schemas.microsoft.com/office/drawing/2014/chart" uri="{C3380CC4-5D6E-409C-BE32-E72D297353CC}">
              <c16:uniqueId val="{00000004-960C-44E6-8289-700C42DA9CE0}"/>
            </c:ext>
          </c:extLst>
        </c:ser>
        <c:ser>
          <c:idx val="5"/>
          <c:order val="5"/>
          <c:tx>
            <c:strRef>
              <c:f>Sheet1!$G$1</c:f>
              <c:strCache>
                <c:ptCount val="1"/>
                <c:pt idx="0">
                  <c:v>2030</c:v>
                </c:pt>
              </c:strCache>
            </c:strRef>
          </c:tx>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_(* #,##0.0_);_(* \(#,##0.0\);_(* "-"??_);_(@_)</c:formatCode>
                <c:ptCount val="1"/>
                <c:pt idx="0">
                  <c:v>73.099999999999994</c:v>
                </c:pt>
              </c:numCache>
            </c:numRef>
          </c:val>
          <c:extLst>
            <c:ext xmlns:c16="http://schemas.microsoft.com/office/drawing/2014/chart" uri="{C3380CC4-5D6E-409C-BE32-E72D297353CC}">
              <c16:uniqueId val="{00000005-960C-44E6-8289-700C42DA9CE0}"/>
            </c:ext>
          </c:extLst>
        </c:ser>
        <c:dLbls>
          <c:showLegendKey val="0"/>
          <c:showVal val="0"/>
          <c:showCatName val="0"/>
          <c:showSerName val="0"/>
          <c:showPercent val="0"/>
          <c:showBubbleSize val="0"/>
        </c:dLbls>
        <c:gapWidth val="219"/>
        <c:overlap val="-27"/>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2440062464166"/>
          <c:y val="9.6329417646849047E-2"/>
          <c:w val="0.63299168579215681"/>
          <c:h val="0.74556305314320592"/>
        </c:manualLayout>
      </c:layout>
      <c:barChart>
        <c:barDir val="col"/>
        <c:grouping val="percentStacked"/>
        <c:varyColors val="0"/>
        <c:ser>
          <c:idx val="0"/>
          <c:order val="0"/>
          <c:tx>
            <c:strRef>
              <c:f>Sheet1!$B$1</c:f>
              <c:strCache>
                <c:ptCount val="1"/>
                <c:pt idx="0">
                  <c:v>TV (Live+Time-Shifted)</c:v>
                </c:pt>
              </c:strCache>
            </c:strRef>
          </c:tx>
          <c:spPr>
            <a:solidFill>
              <a:srgbClr val="201A62"/>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1-9941-4BB4-9002-6CDC30B7C3AF}"/>
              </c:ext>
            </c:extLst>
          </c:dPt>
          <c:dLbls>
            <c:dLbl>
              <c:idx val="0"/>
              <c:tx>
                <c:rich>
                  <a:bodyPr rot="0" spcFirstLastPara="1" vertOverflow="ellipsis" vert="horz" wrap="square" anchor="ctr" anchorCtr="0"/>
                  <a:lstStyle/>
                  <a:p>
                    <a:pPr algn="ctr" rtl="0">
                      <a:defRPr lang="en-US" sz="1600" b="1" i="0" u="none" strike="noStrike" kern="1200" baseline="0">
                        <a:solidFill>
                          <a:srgbClr val="1B1464"/>
                        </a:solidFill>
                        <a:latin typeface="Helvetica" panose="020B0403020202020204" pitchFamily="34" charset="0"/>
                        <a:ea typeface="+mn-ea"/>
                        <a:cs typeface="+mn-cs"/>
                      </a:defRPr>
                    </a:pPr>
                    <a:r>
                      <a:rPr lang="en-US" sz="1600">
                        <a:solidFill>
                          <a:srgbClr val="1B1464"/>
                        </a:solidFill>
                      </a:rPr>
                      <a:t>5:55</a:t>
                    </a:r>
                  </a:p>
                  <a:p>
                    <a:pPr algn="ctr" rtl="0">
                      <a:defRPr lang="en-US" sz="1600" b="1">
                        <a:solidFill>
                          <a:srgbClr val="1B1464"/>
                        </a:solidFill>
                      </a:defRPr>
                    </a:pPr>
                    <a:r>
                      <a:rPr lang="en-US" sz="1400">
                        <a:solidFill>
                          <a:srgbClr val="1B1464"/>
                        </a:solidFill>
                      </a:rPr>
                      <a:t>(</a:t>
                    </a:r>
                    <a:fld id="{1BF54AB5-4992-4E6C-ABCE-399C2BCBCED8}" type="VALUE">
                      <a:rPr lang="en-US" sz="1400" smtClean="0">
                        <a:solidFill>
                          <a:srgbClr val="1B1464"/>
                        </a:solidFill>
                      </a:rPr>
                      <a:pPr algn="ctr" rtl="0">
                        <a:defRPr lang="en-US" sz="1600" b="1">
                          <a:solidFill>
                            <a:srgbClr val="1B1464"/>
                          </a:solidFill>
                        </a:defRPr>
                      </a:pPr>
                      <a:t>[VALUE]</a:t>
                    </a:fld>
                    <a:r>
                      <a:rPr lang="en-US" sz="1400">
                        <a:solidFill>
                          <a:srgbClr val="1B1464"/>
                        </a:solidFill>
                      </a:rPr>
                      <a:t>)</a:t>
                    </a:r>
                  </a:p>
                </c:rich>
              </c:tx>
              <c:spPr>
                <a:solidFill>
                  <a:schemeClr val="bg1"/>
                </a:solidFill>
                <a:ln w="28575">
                  <a:solidFill>
                    <a:srgbClr val="FF6E30"/>
                  </a:solidFill>
                </a:ln>
                <a:effectLst/>
              </c:spPr>
              <c:txPr>
                <a:bodyPr rot="0" spcFirstLastPara="1" vertOverflow="ellipsis" vert="horz" wrap="square" anchor="ctr" anchorCtr="0"/>
                <a:lstStyle/>
                <a:p>
                  <a:pPr algn="ctr" rtl="0">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41-4BB4-9002-6CDC30B7C3AF}"/>
                </c:ext>
              </c:extLst>
            </c:dLbl>
            <c:spPr>
              <a:noFill/>
              <a:ln>
                <a:noFill/>
              </a:ln>
              <a:effectLst/>
            </c:spPr>
            <c:txPr>
              <a:bodyPr rot="0" spcFirstLastPara="1" vertOverflow="ellipsis" vert="horz" wrap="square" anchor="ctr" anchorCtr="0"/>
              <a:lstStyle/>
              <a:p>
                <a:pPr algn="ctr" rtl="0">
                  <a:defRPr lang="en-US"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Sheet1!$B$2</c:f>
              <c:numCache>
                <c:formatCode>0%</c:formatCode>
                <c:ptCount val="1"/>
                <c:pt idx="0">
                  <c:v>0.80083789880760559</c:v>
                </c:pt>
              </c:numCache>
            </c:numRef>
          </c:val>
          <c:extLst>
            <c:ext xmlns:c16="http://schemas.microsoft.com/office/drawing/2014/chart" uri="{C3380CC4-5D6E-409C-BE32-E72D297353CC}">
              <c16:uniqueId val="{00000002-9941-4BB4-9002-6CDC30B7C3AF}"/>
            </c:ext>
          </c:extLst>
        </c:ser>
        <c:ser>
          <c:idx val="1"/>
          <c:order val="1"/>
          <c:tx>
            <c:strRef>
              <c:f>Sheet1!$C$1</c:f>
              <c:strCache>
                <c:ptCount val="1"/>
                <c:pt idx="0">
                  <c:v>TV-Connected Devices</c:v>
                </c:pt>
              </c:strCache>
            </c:strRef>
          </c:tx>
          <c:spPr>
            <a:solidFill>
              <a:srgbClr val="00BFF2"/>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4-9941-4BB4-9002-6CDC30B7C3AF}"/>
              </c:ext>
            </c:extLst>
          </c:dPt>
          <c:dLbls>
            <c:dLbl>
              <c:idx val="0"/>
              <c:tx>
                <c:rich>
                  <a:bodyPr/>
                  <a:lstStyle/>
                  <a:p>
                    <a:r>
                      <a:rPr lang="en-US"/>
                      <a:t>1:09</a:t>
                    </a:r>
                  </a:p>
                  <a:p>
                    <a:r>
                      <a:rPr lang="en-US" sz="900"/>
                      <a:t>(</a:t>
                    </a:r>
                    <a:fld id="{955D98A4-DB86-451B-904C-154684F20E30}" type="VALUE">
                      <a:rPr lang="en-US" sz="900" smtClean="0"/>
                      <a:pPr/>
                      <a:t>[VALUE]</a:t>
                    </a:fld>
                    <a:r>
                      <a:rPr lang="en-US" sz="9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941-4BB4-9002-6CDC30B7C3AF}"/>
                </c:ext>
              </c:extLst>
            </c:dLbl>
            <c:spPr>
              <a:noFill/>
              <a:ln>
                <a:noFill/>
              </a:ln>
              <a:effectLst/>
            </c:spPr>
            <c:txPr>
              <a:bodyPr rot="0" spcFirstLastPara="1" vertOverflow="ellipsis" vert="horz" wrap="square" anchor="ctr" anchorCtr="0"/>
              <a:lstStyle/>
              <a:p>
                <a:pPr algn="ctr" rtl="0">
                  <a:defRPr lang="en-US"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Sheet1!$C$2</c:f>
              <c:numCache>
                <c:formatCode>0%</c:formatCode>
                <c:ptCount val="1"/>
                <c:pt idx="0">
                  <c:v>0.15694489203996131</c:v>
                </c:pt>
              </c:numCache>
            </c:numRef>
          </c:val>
          <c:extLst>
            <c:ext xmlns:c16="http://schemas.microsoft.com/office/drawing/2014/chart" uri="{C3380CC4-5D6E-409C-BE32-E72D297353CC}">
              <c16:uniqueId val="{00000005-9941-4BB4-9002-6CDC30B7C3AF}"/>
            </c:ext>
          </c:extLst>
        </c:ser>
        <c:ser>
          <c:idx val="2"/>
          <c:order val="2"/>
          <c:tx>
            <c:strRef>
              <c:f>Sheet1!$D$1</c:f>
              <c:strCache>
                <c:ptCount val="1"/>
                <c:pt idx="0">
                  <c:v>Video on a Computer</c:v>
                </c:pt>
              </c:strCache>
            </c:strRef>
          </c:tx>
          <c:spPr>
            <a:solidFill>
              <a:srgbClr val="ED3C8D"/>
            </a:solidFill>
            <a:ln>
              <a:noFill/>
            </a:ln>
            <a:effectLst/>
          </c:spPr>
          <c:invertIfNegative val="0"/>
          <c:dLbls>
            <c:dLbl>
              <c:idx val="0"/>
              <c:layout>
                <c:manualLayout>
                  <c:x val="0.22303219797077545"/>
                  <c:y val="0"/>
                </c:manualLayout>
              </c:layout>
              <c:tx>
                <c:rich>
                  <a:bodyPr/>
                  <a:lstStyle/>
                  <a:p>
                    <a:r>
                      <a:rPr lang="en-US"/>
                      <a:t>0:06</a:t>
                    </a:r>
                  </a:p>
                  <a:p>
                    <a:r>
                      <a:rPr lang="en-US" sz="800"/>
                      <a:t>(</a:t>
                    </a:r>
                    <a:fld id="{C78C8B4F-D26D-44FE-98C4-5B3D40056311}"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941-4BB4-9002-6CDC30B7C3AF}"/>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Sheet1!$D$2</c:f>
              <c:numCache>
                <c:formatCode>0%</c:formatCode>
                <c:ptCount val="1"/>
                <c:pt idx="0">
                  <c:v>1.482436351917499E-2</c:v>
                </c:pt>
              </c:numCache>
            </c:numRef>
          </c:val>
          <c:extLst>
            <c:ext xmlns:c16="http://schemas.microsoft.com/office/drawing/2014/chart" uri="{C3380CC4-5D6E-409C-BE32-E72D297353CC}">
              <c16:uniqueId val="{00000007-9941-4BB4-9002-6CDC30B7C3AF}"/>
            </c:ext>
          </c:extLst>
        </c:ser>
        <c:ser>
          <c:idx val="3"/>
          <c:order val="3"/>
          <c:tx>
            <c:strRef>
              <c:f>Sheet1!$E$1</c:f>
              <c:strCache>
                <c:ptCount val="1"/>
                <c:pt idx="0">
                  <c:v>Video Focused App/Web on a Smartphone</c:v>
                </c:pt>
              </c:strCache>
            </c:strRef>
          </c:tx>
          <c:spPr>
            <a:solidFill>
              <a:srgbClr val="66C5AD"/>
            </a:solidFill>
            <a:ln>
              <a:noFill/>
            </a:ln>
            <a:effectLst/>
          </c:spPr>
          <c:invertIfNegative val="0"/>
          <c:dLbls>
            <c:dLbl>
              <c:idx val="0"/>
              <c:layout>
                <c:manualLayout>
                  <c:x val="-0.25236662133729332"/>
                  <c:y val="7.0401021728665122E-2"/>
                </c:manualLayout>
              </c:layout>
              <c:tx>
                <c:rich>
                  <a:bodyPr/>
                  <a:lstStyle/>
                  <a:p>
                    <a:r>
                      <a:rPr lang="en-US"/>
                      <a:t>0:06</a:t>
                    </a:r>
                  </a:p>
                  <a:p>
                    <a:r>
                      <a:rPr lang="en-US" sz="800"/>
                      <a:t>(</a:t>
                    </a:r>
                    <a:fld id="{CFCDFC00-ACCC-4B57-BD17-0798C0A5DFEA}"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941-4BB4-9002-6CDC30B7C3AF}"/>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Sheet1!$E$2</c:f>
              <c:numCache>
                <c:formatCode>0%</c:formatCode>
                <c:ptCount val="1"/>
                <c:pt idx="0">
                  <c:v>1.4502094747019013E-2</c:v>
                </c:pt>
              </c:numCache>
            </c:numRef>
          </c:val>
          <c:extLst>
            <c:ext xmlns:c16="http://schemas.microsoft.com/office/drawing/2014/chart" uri="{C3380CC4-5D6E-409C-BE32-E72D297353CC}">
              <c16:uniqueId val="{00000009-9941-4BB4-9002-6CDC30B7C3AF}"/>
            </c:ext>
          </c:extLst>
        </c:ser>
        <c:ser>
          <c:idx val="4"/>
          <c:order val="4"/>
          <c:tx>
            <c:strRef>
              <c:f>Sheet1!$F$1</c:f>
              <c:strCache>
                <c:ptCount val="1"/>
                <c:pt idx="0">
                  <c:v>Video Focused App/Web on a Tablet</c:v>
                </c:pt>
              </c:strCache>
            </c:strRef>
          </c:tx>
          <c:spPr>
            <a:solidFill>
              <a:srgbClr val="FFE600"/>
            </a:solidFill>
            <a:ln>
              <a:noFill/>
            </a:ln>
            <a:effectLst/>
          </c:spPr>
          <c:invertIfNegative val="0"/>
          <c:dLbls>
            <c:dLbl>
              <c:idx val="0"/>
              <c:layout>
                <c:manualLayout>
                  <c:x val="-0.20991265691367106"/>
                  <c:y val="-2.287382402428732E-2"/>
                </c:manualLayout>
              </c:layout>
              <c:tx>
                <c:rich>
                  <a:bodyPr/>
                  <a:lstStyle/>
                  <a:p>
                    <a:r>
                      <a:rPr lang="en-US"/>
                      <a:t>0:05</a:t>
                    </a:r>
                  </a:p>
                  <a:p>
                    <a:r>
                      <a:rPr lang="en-US" sz="800"/>
                      <a:t>(</a:t>
                    </a:r>
                    <a:fld id="{635EBA48-CED8-4226-A5DB-407488705B35}"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941-4BB4-9002-6CDC30B7C3AF}"/>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Sheet1!$F$2</c:f>
              <c:numCache>
                <c:formatCode>0%</c:formatCode>
                <c:ptCount val="1"/>
                <c:pt idx="0">
                  <c:v>1.2890750886239121E-2</c:v>
                </c:pt>
              </c:numCache>
            </c:numRef>
          </c:val>
          <c:extLst>
            <c:ext xmlns:c16="http://schemas.microsoft.com/office/drawing/2014/chart" uri="{C3380CC4-5D6E-409C-BE32-E72D297353CC}">
              <c16:uniqueId val="{0000000B-9941-4BB4-9002-6CDC30B7C3AF}"/>
            </c:ext>
          </c:extLst>
        </c:ser>
        <c:dLbls>
          <c:showLegendKey val="0"/>
          <c:showVal val="0"/>
          <c:showCatName val="0"/>
          <c:showSerName val="0"/>
          <c:showPercent val="0"/>
          <c:showBubbleSize val="0"/>
        </c:dLbls>
        <c:gapWidth val="150"/>
        <c:overlap val="100"/>
        <c:axId val="382890144"/>
        <c:axId val="63343296"/>
      </c:barChart>
      <c:catAx>
        <c:axId val="382890144"/>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lgn="ctr">
              <a:defRPr sz="1400" b="1" i="0" u="none" strike="noStrike" kern="1200" baseline="0">
                <a:solidFill>
                  <a:srgbClr val="201A62"/>
                </a:solidFill>
                <a:latin typeface="Helvetica" panose="020B0403020202020204" pitchFamily="34" charset="0"/>
                <a:ea typeface="+mn-ea"/>
                <a:cs typeface="+mn-cs"/>
              </a:defRPr>
            </a:pPr>
            <a:endParaRPr lang="en-US"/>
          </a:p>
        </c:txPr>
        <c:crossAx val="63343296"/>
        <c:crosses val="autoZero"/>
        <c:auto val="1"/>
        <c:lblAlgn val="ctr"/>
        <c:lblOffset val="100"/>
        <c:noMultiLvlLbl val="0"/>
      </c:catAx>
      <c:valAx>
        <c:axId val="63343296"/>
        <c:scaling>
          <c:orientation val="minMax"/>
          <c:min val="0"/>
        </c:scaling>
        <c:delete val="1"/>
        <c:axPos val="l"/>
        <c:numFmt formatCode="0%" sourceLinked="1"/>
        <c:majorTickMark val="out"/>
        <c:minorTickMark val="none"/>
        <c:tickLblPos val="nextTo"/>
        <c:crossAx val="38289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20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 of Time Spent</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3BE9-46A7-ADCA-09C2ADDA662C}"/>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3BE9-46A7-ADCA-09C2ADDA662C}"/>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3BE9-46A7-ADCA-09C2ADDA662C}"/>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3BE9-46A7-ADCA-09C2ADDA662C}"/>
              </c:ext>
            </c:extLst>
          </c:dPt>
          <c:dPt>
            <c:idx val="4"/>
            <c:bubble3D val="0"/>
            <c:spPr>
              <a:solidFill>
                <a:srgbClr val="FFE900"/>
              </a:solidFill>
              <a:ln w="19050">
                <a:solidFill>
                  <a:schemeClr val="lt1"/>
                </a:solidFill>
              </a:ln>
              <a:effectLst/>
            </c:spPr>
            <c:extLst>
              <c:ext xmlns:c16="http://schemas.microsoft.com/office/drawing/2014/chart" uri="{C3380CC4-5D6E-409C-BE32-E72D297353CC}">
                <c16:uniqueId val="{00000009-3BE9-46A7-ADCA-09C2ADDA662C}"/>
              </c:ext>
            </c:extLst>
          </c:dPt>
          <c:cat>
            <c:strRef>
              <c:f>Sheet1!$A$2:$A$6</c:f>
              <c:strCache>
                <c:ptCount val="5"/>
                <c:pt idx="0">
                  <c:v>TV (Live+Time-Shifted)</c:v>
                </c:pt>
                <c:pt idx="1">
                  <c:v>TV-Connected Devices</c:v>
                </c:pt>
                <c:pt idx="2">
                  <c:v>Video on a Computer</c:v>
                </c:pt>
                <c:pt idx="3">
                  <c:v>Video Focused App/Web on a Smartphone</c:v>
                </c:pt>
                <c:pt idx="4">
                  <c:v>Video Focused App/Web on a Tablet</c:v>
                </c:pt>
              </c:strCache>
            </c:strRef>
          </c:cat>
          <c:val>
            <c:numRef>
              <c:f>Sheet1!$B$2:$B$6</c:f>
              <c:numCache>
                <c:formatCode>General</c:formatCode>
                <c:ptCount val="5"/>
              </c:numCache>
            </c:numRef>
          </c:val>
          <c:extLst>
            <c:ext xmlns:c16="http://schemas.microsoft.com/office/drawing/2014/chart" uri="{C3380CC4-5D6E-409C-BE32-E72D297353CC}">
              <c16:uniqueId val="{0000000C-3BE9-46A7-ADCA-09C2ADDA662C}"/>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1"/>
        <c:txPr>
          <a:bodyPr rot="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2"/>
        <c:txPr>
          <a:bodyPr rot="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3"/>
        <c:txPr>
          <a:bodyPr rot="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4"/>
        <c:txPr>
          <a:bodyPr rot="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5.0611399819141881E-2"/>
          <c:y val="0.32720381585089731"/>
          <c:w val="0.89999997398722964"/>
          <c:h val="0.3551653397777686"/>
        </c:manualLayout>
      </c:layout>
      <c:overlay val="0"/>
      <c:spPr>
        <a:solidFill>
          <a:schemeClr val="bg1"/>
        </a:solidFill>
        <a:ln>
          <a:solidFill>
            <a:schemeClr val="tx1"/>
          </a:solidFill>
        </a:ln>
        <a:effectLst/>
      </c:spPr>
      <c:txPr>
        <a:bodyPr rot="0" spcFirstLastPara="1" vertOverflow="ellipsis" vert="horz" wrap="square" anchor="ctr" anchorCtr="1"/>
        <a:lstStyle/>
        <a:p>
          <a:pPr>
            <a:defRPr sz="105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2000" u="sng"/>
              <a:t>’15-’16</a:t>
            </a:r>
          </a:p>
        </c:rich>
      </c:tx>
      <c:layout>
        <c:manualLayout>
          <c:xMode val="edge"/>
          <c:yMode val="edge"/>
          <c:x val="0.414103603752079"/>
          <c:y val="1.94501727160022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3601260842478641"/>
          <c:y val="0.25846037844114267"/>
          <c:w val="0.52797460104249505"/>
          <c:h val="0.74003567907010814"/>
        </c:manualLayout>
      </c:layout>
      <c:doughnutChart>
        <c:varyColors val="1"/>
        <c:ser>
          <c:idx val="0"/>
          <c:order val="0"/>
          <c:tx>
            <c:strRef>
              <c:f>Sheet1!$B$1</c:f>
              <c:strCache>
                <c:ptCount val="1"/>
                <c:pt idx="0">
                  <c:v>15-'16</c:v>
                </c:pt>
              </c:strCache>
            </c:strRef>
          </c:tx>
          <c:spPr>
            <a:solidFill>
              <a:srgbClr val="00BFF2"/>
            </a:solidFill>
            <a:ln>
              <a:solidFill>
                <a:srgbClr val="1B1464"/>
              </a:solidFill>
            </a:ln>
          </c:spPr>
          <c:dPt>
            <c:idx val="0"/>
            <c:bubble3D val="0"/>
            <c:spPr>
              <a:solidFill>
                <a:srgbClr val="1B1464"/>
              </a:solidFill>
              <a:ln w="19050">
                <a:solidFill>
                  <a:srgbClr val="1B1464"/>
                </a:solidFill>
              </a:ln>
              <a:effectLst/>
            </c:spPr>
            <c:extLst>
              <c:ext xmlns:c16="http://schemas.microsoft.com/office/drawing/2014/chart" uri="{C3380CC4-5D6E-409C-BE32-E72D297353CC}">
                <c16:uniqueId val="{00000003-2821-48FF-BA55-E7D66E0F8628}"/>
              </c:ext>
            </c:extLst>
          </c:dPt>
          <c:dPt>
            <c:idx val="1"/>
            <c:bubble3D val="0"/>
            <c:spPr>
              <a:solidFill>
                <a:srgbClr val="00BFF2"/>
              </a:solidFill>
              <a:ln w="19050">
                <a:solidFill>
                  <a:srgbClr val="00BFF2"/>
                </a:solidFill>
              </a:ln>
              <a:effectLst/>
            </c:spPr>
            <c:extLst>
              <c:ext xmlns:c16="http://schemas.microsoft.com/office/drawing/2014/chart" uri="{C3380CC4-5D6E-409C-BE32-E72D297353CC}">
                <c16:uniqueId val="{00000002-2821-48FF-BA55-E7D66E0F8628}"/>
              </c:ext>
            </c:extLst>
          </c:dPt>
          <c:dLbls>
            <c:dLbl>
              <c:idx val="0"/>
              <c:layout>
                <c:manualLayout>
                  <c:x val="-0.11101299540414211"/>
                  <c:y val="-1.2966781810668139E-2"/>
                </c:manualLayout>
              </c:layout>
              <c:tx>
                <c:rich>
                  <a:bodyPr/>
                  <a:lstStyle/>
                  <a:p>
                    <a:fld id="{7AD2ECB6-57C8-4DBF-8D90-962089640146}"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21-48FF-BA55-E7D66E0F8628}"/>
                </c:ext>
              </c:extLst>
            </c:dLbl>
            <c:dLbl>
              <c:idx val="1"/>
              <c:layout>
                <c:manualLayout>
                  <c:x val="0.11101299540414211"/>
                  <c:y val="0"/>
                </c:manualLayout>
              </c:layout>
              <c:tx>
                <c:rich>
                  <a:bodyPr/>
                  <a:lstStyle/>
                  <a:p>
                    <a:fld id="{8961F434-C6DF-444B-A768-4498E2F06758}"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21-48FF-BA55-E7D66E0F862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B1464"/>
                  </a:solidFill>
                  <a:round/>
                </a:ln>
                <a:effectLst/>
              </c:spPr>
            </c:leaderLines>
            <c:extLst>
              <c:ext xmlns:c15="http://schemas.microsoft.com/office/drawing/2012/chart" uri="{CE6537A1-D6FC-4f65-9D91-7224C49458BB}"/>
            </c:extLst>
          </c:dLbls>
          <c:cat>
            <c:strRef>
              <c:f>Sheet1!$A$2:$A$3</c:f>
              <c:strCache>
                <c:ptCount val="2"/>
                <c:pt idx="0">
                  <c:v>P18-64</c:v>
                </c:pt>
                <c:pt idx="1">
                  <c:v>P65+</c:v>
                </c:pt>
              </c:strCache>
            </c:strRef>
          </c:cat>
          <c:val>
            <c:numRef>
              <c:f>Sheet1!$B$2:$B$3</c:f>
              <c:numCache>
                <c:formatCode>0%</c:formatCode>
                <c:ptCount val="2"/>
                <c:pt idx="0">
                  <c:v>0.71</c:v>
                </c:pt>
                <c:pt idx="1">
                  <c:v>0.28999999999999998</c:v>
                </c:pt>
              </c:numCache>
            </c:numRef>
          </c:val>
          <c:extLst>
            <c:ext xmlns:c16="http://schemas.microsoft.com/office/drawing/2014/chart" uri="{C3380CC4-5D6E-409C-BE32-E72D297353CC}">
              <c16:uniqueId val="{00000000-2821-48FF-BA55-E7D66E0F8628}"/>
            </c:ext>
          </c:extLst>
        </c:ser>
        <c:dLbls>
          <c:showLegendKey val="0"/>
          <c:showVal val="0"/>
          <c:showCatName val="0"/>
          <c:showSerName val="0"/>
          <c:showPercent val="0"/>
          <c:showBubbleSize val="0"/>
          <c:showLeaderLines val="1"/>
        </c:dLbls>
        <c:firstSliceAng val="178"/>
        <c:holeSize val="75"/>
      </c:doughnutChart>
      <c:spPr>
        <a:noFill/>
        <a:ln>
          <a:noFill/>
        </a:ln>
        <a:effectLst/>
      </c:spPr>
    </c:plotArea>
    <c:legend>
      <c:legendPos val="b"/>
      <c:layout>
        <c:manualLayout>
          <c:xMode val="edge"/>
          <c:yMode val="edge"/>
          <c:x val="0.34781249220350413"/>
          <c:y val="0.13620506710181962"/>
          <c:w val="0.30164794930989286"/>
          <c:h val="7.466569058450832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2000" u="sng"/>
              <a:t>’21-’22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3601260842478641"/>
          <c:y val="0.25846037844114267"/>
          <c:w val="0.52797460104249505"/>
          <c:h val="0.74003567907010814"/>
        </c:manualLayout>
      </c:layout>
      <c:doughnutChart>
        <c:varyColors val="1"/>
        <c:ser>
          <c:idx val="0"/>
          <c:order val="0"/>
          <c:tx>
            <c:strRef>
              <c:f>Sheet1!$B$1</c:f>
              <c:strCache>
                <c:ptCount val="1"/>
                <c:pt idx="0">
                  <c:v>Column1</c:v>
                </c:pt>
              </c:strCache>
            </c:strRef>
          </c:tx>
          <c:spPr>
            <a:solidFill>
              <a:srgbClr val="00BFF2"/>
            </a:solidFill>
          </c:spPr>
          <c:dPt>
            <c:idx val="0"/>
            <c:bubble3D val="0"/>
            <c:spPr>
              <a:solidFill>
                <a:srgbClr val="1B1464"/>
              </a:solidFill>
              <a:ln w="19050">
                <a:solidFill>
                  <a:srgbClr val="1B1464"/>
                </a:solidFill>
              </a:ln>
              <a:effectLst/>
            </c:spPr>
            <c:extLst>
              <c:ext xmlns:c16="http://schemas.microsoft.com/office/drawing/2014/chart" uri="{C3380CC4-5D6E-409C-BE32-E72D297353CC}">
                <c16:uniqueId val="{00000001-1D63-4A49-A99D-D12C9530289E}"/>
              </c:ext>
            </c:extLst>
          </c:dPt>
          <c:dPt>
            <c:idx val="1"/>
            <c:bubble3D val="0"/>
            <c:spPr>
              <a:solidFill>
                <a:srgbClr val="00BFF2"/>
              </a:solidFill>
              <a:ln w="19050">
                <a:solidFill>
                  <a:srgbClr val="00BFF2"/>
                </a:solidFill>
              </a:ln>
              <a:effectLst/>
            </c:spPr>
            <c:extLst>
              <c:ext xmlns:c16="http://schemas.microsoft.com/office/drawing/2014/chart" uri="{C3380CC4-5D6E-409C-BE32-E72D297353CC}">
                <c16:uniqueId val="{00000003-1D63-4A49-A99D-D12C9530289E}"/>
              </c:ext>
            </c:extLst>
          </c:dPt>
          <c:dLbls>
            <c:dLbl>
              <c:idx val="0"/>
              <c:layout>
                <c:manualLayout>
                  <c:x val="-0.11101299540414211"/>
                  <c:y val="-1.2966781810668139E-2"/>
                </c:manualLayout>
              </c:layout>
              <c:tx>
                <c:rich>
                  <a:bodyPr/>
                  <a:lstStyle/>
                  <a:p>
                    <a:fld id="{7AD2ECB6-57C8-4DBF-8D90-962089640146}"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63-4A49-A99D-D12C9530289E}"/>
                </c:ext>
              </c:extLst>
            </c:dLbl>
            <c:dLbl>
              <c:idx val="1"/>
              <c:layout>
                <c:manualLayout>
                  <c:x val="0.11101299540414211"/>
                  <c:y val="0"/>
                </c:manualLayout>
              </c:layout>
              <c:tx>
                <c:rich>
                  <a:bodyPr/>
                  <a:lstStyle/>
                  <a:p>
                    <a:fld id="{8961F434-C6DF-444B-A768-4498E2F06758}" type="VALUE">
                      <a:rPr lang="en-US" smtClean="0"/>
                      <a:pPr/>
                      <a:t>[VALUE]</a:t>
                    </a:fld>
                    <a:endParaRPr lang="en-US"/>
                  </a:p>
                  <a:p>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63-4A49-A99D-D12C9530289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B1464"/>
                  </a:solidFill>
                  <a:round/>
                </a:ln>
                <a:effectLst/>
              </c:spPr>
            </c:leaderLines>
            <c:extLst>
              <c:ext xmlns:c15="http://schemas.microsoft.com/office/drawing/2012/chart" uri="{CE6537A1-D6FC-4f65-9D91-7224C49458BB}"/>
            </c:extLst>
          </c:dLbls>
          <c:cat>
            <c:strRef>
              <c:f>Sheet1!$A$2:$A$3</c:f>
              <c:strCache>
                <c:ptCount val="2"/>
                <c:pt idx="0">
                  <c:v>P18-64</c:v>
                </c:pt>
                <c:pt idx="1">
                  <c:v>P65+</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1D63-4A49-A99D-D12C9530289E}"/>
            </c:ext>
          </c:extLst>
        </c:ser>
        <c:dLbls>
          <c:showLegendKey val="0"/>
          <c:showVal val="0"/>
          <c:showCatName val="0"/>
          <c:showSerName val="0"/>
          <c:showPercent val="0"/>
          <c:showBubbleSize val="0"/>
          <c:showLeaderLines val="1"/>
        </c:dLbls>
        <c:firstSliceAng val="200"/>
        <c:holeSize val="75"/>
      </c:doughnutChart>
      <c:spPr>
        <a:noFill/>
        <a:ln>
          <a:noFill/>
        </a:ln>
        <a:effectLst/>
      </c:spPr>
    </c:plotArea>
    <c:legend>
      <c:legendPos val="b"/>
      <c:layout>
        <c:manualLayout>
          <c:xMode val="edge"/>
          <c:yMode val="edge"/>
          <c:x val="0.34781249220350413"/>
          <c:y val="0.13620506710181962"/>
          <c:w val="0.30164794930989286"/>
          <c:h val="7.466569058450832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A65-74</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content I watch on my TV set, regardless of how I access it</c:v>
                </c:pt>
                <c:pt idx="1">
                  <c:v>Professionally produced / high budget / high production value</c:v>
                </c:pt>
                <c:pt idx="2">
                  <c:v>Emotionally compelling stories / narratives</c:v>
                </c:pt>
                <c:pt idx="3">
                  <c:v>Long-form content (i.e., longer than 10 minutes)</c:v>
                </c:pt>
                <c:pt idx="4">
                  <c:v>Complex character and story development</c:v>
                </c:pt>
                <c:pt idx="5">
                  <c:v>Professional actors / actresses featured</c:v>
                </c:pt>
                <c:pt idx="6">
                  <c:v>Video content I can watch on any device</c:v>
                </c:pt>
                <c:pt idx="7">
                  <c:v>Short-form content (i.e., shorter than 10 minutes)</c:v>
                </c:pt>
                <c:pt idx="8">
                  <c:v>User-generated content (e.g., TikTok, Instagram)</c:v>
                </c:pt>
              </c:strCache>
            </c:strRef>
          </c:cat>
          <c:val>
            <c:numRef>
              <c:f>Sheet1!$B$2:$B$10</c:f>
              <c:numCache>
                <c:formatCode>0%</c:formatCode>
                <c:ptCount val="9"/>
                <c:pt idx="0">
                  <c:v>0.38560332824900001</c:v>
                </c:pt>
                <c:pt idx="1">
                  <c:v>0.28778184991939998</c:v>
                </c:pt>
                <c:pt idx="2">
                  <c:v>0.2308172653875</c:v>
                </c:pt>
                <c:pt idx="3">
                  <c:v>0.2156239287898</c:v>
                </c:pt>
                <c:pt idx="4">
                  <c:v>0.2148332015196</c:v>
                </c:pt>
                <c:pt idx="5">
                  <c:v>0.21243459815410001</c:v>
                </c:pt>
                <c:pt idx="6">
                  <c:v>0.1108138758057</c:v>
                </c:pt>
                <c:pt idx="7">
                  <c:v>2.7996798478109999E-2</c:v>
                </c:pt>
                <c:pt idx="8">
                  <c:v>1.0942646725400001E-2</c:v>
                </c:pt>
              </c:numCache>
            </c:numRef>
          </c:val>
          <c:extLst>
            <c:ext xmlns:c16="http://schemas.microsoft.com/office/drawing/2014/chart" uri="{C3380CC4-5D6E-409C-BE32-E72D297353CC}">
              <c16:uniqueId val="{00000000-AC2C-437A-B71E-FF7A138B66C2}"/>
            </c:ext>
          </c:extLst>
        </c:ser>
        <c:dLbls>
          <c:showLegendKey val="0"/>
          <c:showVal val="0"/>
          <c:showCatName val="0"/>
          <c:showSerName val="0"/>
          <c:showPercent val="0"/>
          <c:showBubbleSize val="0"/>
        </c:dLbls>
        <c:gapWidth val="85"/>
        <c:axId val="1170852783"/>
        <c:axId val="1170849903"/>
      </c:barChart>
      <c:catAx>
        <c:axId val="1170852783"/>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mn-cs"/>
              </a:defRPr>
            </a:pPr>
            <a:endParaRPr lang="en-US"/>
          </a:p>
        </c:txPr>
        <c:crossAx val="1170849903"/>
        <c:crosses val="autoZero"/>
        <c:auto val="1"/>
        <c:lblAlgn val="ctr"/>
        <c:lblOffset val="100"/>
        <c:noMultiLvlLbl val="0"/>
      </c:catAx>
      <c:valAx>
        <c:axId val="1170849903"/>
        <c:scaling>
          <c:orientation val="minMax"/>
        </c:scaling>
        <c:delete val="1"/>
        <c:axPos val="t"/>
        <c:numFmt formatCode="0%" sourceLinked="1"/>
        <c:majorTickMark val="none"/>
        <c:minorTickMark val="none"/>
        <c:tickLblPos val="nextTo"/>
        <c:crossAx val="1170852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4234652605247206"/>
          <c:w val="0.96562499999999996"/>
          <c:h val="0.7560671327108679"/>
        </c:manualLayout>
      </c:layout>
      <c:barChart>
        <c:barDir val="col"/>
        <c:grouping val="clustered"/>
        <c:varyColors val="0"/>
        <c:ser>
          <c:idx val="0"/>
          <c:order val="0"/>
          <c:tx>
            <c:strRef>
              <c:f>Sheet1!$B$1</c:f>
              <c:strCache>
                <c:ptCount val="1"/>
                <c:pt idx="0">
                  <c:v>A50+</c:v>
                </c:pt>
              </c:strCache>
            </c:strRef>
          </c:tx>
          <c:spPr>
            <a:solidFill>
              <a:srgbClr val="201A62"/>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2-5725-4051-A7CA-4D6DD70200D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Feb 2020</c:v>
                </c:pt>
                <c:pt idx="1">
                  <c:v>Apr 2021</c:v>
                </c:pt>
                <c:pt idx="2">
                  <c:v>Mar 2022</c:v>
                </c:pt>
                <c:pt idx="3">
                  <c:v>Mar 2023</c:v>
                </c:pt>
              </c:strCache>
            </c:strRef>
          </c:cat>
          <c:val>
            <c:numRef>
              <c:f>Sheet1!$B$2:$B$5</c:f>
              <c:numCache>
                <c:formatCode>0%</c:formatCode>
                <c:ptCount val="4"/>
                <c:pt idx="0">
                  <c:v>0.7</c:v>
                </c:pt>
                <c:pt idx="1">
                  <c:v>0.82</c:v>
                </c:pt>
                <c:pt idx="2">
                  <c:v>0.84</c:v>
                </c:pt>
                <c:pt idx="3">
                  <c:v>0.86</c:v>
                </c:pt>
              </c:numCache>
            </c:numRef>
          </c:val>
          <c:extLst>
            <c:ext xmlns:c16="http://schemas.microsoft.com/office/drawing/2014/chart" uri="{C3380CC4-5D6E-409C-BE32-E72D297353CC}">
              <c16:uniqueId val="{00000002-FF78-4FCE-9D7E-BF8626F2E76C}"/>
            </c:ext>
          </c:extLst>
        </c:ser>
        <c:dLbls>
          <c:showLegendKey val="0"/>
          <c:showVal val="0"/>
          <c:showCatName val="0"/>
          <c:showSerName val="0"/>
          <c:showPercent val="0"/>
          <c:showBubbleSize val="0"/>
        </c:dLbls>
        <c:gapWidth val="219"/>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9"/>
          <c:min val="0.5"/>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4.7472477710897416E-2"/>
          <c:w val="0.96562499999999996"/>
          <c:h val="0.85897283228598398"/>
        </c:manualLayout>
      </c:layout>
      <c:barChart>
        <c:barDir val="col"/>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1"/>
            <c:invertIfNegative val="0"/>
            <c:bubble3D val="0"/>
            <c:spPr>
              <a:solidFill>
                <a:srgbClr val="1F1A62"/>
              </a:solidFill>
              <a:ln>
                <a:noFill/>
              </a:ln>
              <a:effectLst/>
            </c:spPr>
            <c:extLst>
              <c:ext xmlns:c16="http://schemas.microsoft.com/office/drawing/2014/chart" uri="{C3380CC4-5D6E-409C-BE32-E72D297353CC}">
                <c16:uniqueId val="{00000004-9109-4BA1-9F05-B2724AD86B0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Nov '20</c:v>
                </c:pt>
                <c:pt idx="1">
                  <c:v>Nov '21</c:v>
                </c:pt>
                <c:pt idx="2">
                  <c:v>Nov '22</c:v>
                </c:pt>
                <c:pt idx="3">
                  <c:v>Mar '23</c:v>
                </c:pt>
              </c:strCache>
            </c:strRef>
          </c:cat>
          <c:val>
            <c:numRef>
              <c:f>Sheet1!$B$2:$B$5</c:f>
              <c:numCache>
                <c:formatCode>0%</c:formatCode>
                <c:ptCount val="4"/>
                <c:pt idx="0">
                  <c:v>0.52</c:v>
                </c:pt>
                <c:pt idx="1">
                  <c:v>0.58499999999999996</c:v>
                </c:pt>
                <c:pt idx="2">
                  <c:v>0.63600000000000001</c:v>
                </c:pt>
                <c:pt idx="3">
                  <c:v>0.69299999999999995</c:v>
                </c:pt>
              </c:numCache>
            </c:numRef>
          </c:val>
          <c:extLst>
            <c:ext xmlns:c16="http://schemas.microsoft.com/office/drawing/2014/chart" uri="{C3380CC4-5D6E-409C-BE32-E72D297353CC}">
              <c16:uniqueId val="{00000000-9109-4BA1-9F05-B2724AD86B05}"/>
            </c:ext>
          </c:extLst>
        </c:ser>
        <c:dLbls>
          <c:showLegendKey val="0"/>
          <c:showVal val="0"/>
          <c:showCatName val="0"/>
          <c:showSerName val="0"/>
          <c:showPercent val="0"/>
          <c:showBubbleSize val="0"/>
        </c:dLbls>
        <c:gapWidth val="219"/>
        <c:overlap val="-27"/>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0.8"/>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81708072239584"/>
          <c:y val="0.16811679568953691"/>
          <c:w val="0.67274760628164121"/>
          <c:h val="0.79626987802364224"/>
        </c:manualLayout>
      </c:layout>
      <c:barChart>
        <c:barDir val="bar"/>
        <c:grouping val="stacked"/>
        <c:varyColors val="0"/>
        <c:ser>
          <c:idx val="0"/>
          <c:order val="0"/>
          <c:tx>
            <c:strRef>
              <c:f>Sheet1!$B$1</c:f>
              <c:strCache>
                <c:ptCount val="1"/>
                <c:pt idx="0">
                  <c:v>Under 18</c:v>
                </c:pt>
              </c:strCache>
            </c:strRef>
          </c:tx>
          <c:spPr>
            <a:solidFill>
              <a:schemeClr val="bg2">
                <a:lumMod val="2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2F9-4577-8CD3-F9363FD2289A}"/>
                </c:ext>
              </c:extLst>
            </c:dLbl>
            <c:dLbl>
              <c:idx val="1"/>
              <c:layout>
                <c:manualLayout>
                  <c:x val="1.0301610304886468E-2"/>
                  <c:y val="0.1423897712569989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30-4159-B000-00E38A9BC9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share of U.S. Population*</c:v>
                </c:pt>
                <c:pt idx="1">
                  <c:v>% share of Time Spent with FAST</c:v>
                </c:pt>
              </c:strCache>
            </c:strRef>
          </c:cat>
          <c:val>
            <c:numRef>
              <c:f>Sheet1!$B$2:$B$3</c:f>
              <c:numCache>
                <c:formatCode>0%</c:formatCode>
                <c:ptCount val="2"/>
                <c:pt idx="0">
                  <c:v>0.2</c:v>
                </c:pt>
                <c:pt idx="1">
                  <c:v>0.04</c:v>
                </c:pt>
              </c:numCache>
            </c:numRef>
          </c:val>
          <c:extLst>
            <c:ext xmlns:c16="http://schemas.microsoft.com/office/drawing/2014/chart" uri="{C3380CC4-5D6E-409C-BE32-E72D297353CC}">
              <c16:uniqueId val="{00000000-B7CD-4516-9994-6385494B783B}"/>
            </c:ext>
          </c:extLst>
        </c:ser>
        <c:ser>
          <c:idx val="1"/>
          <c:order val="1"/>
          <c:tx>
            <c:strRef>
              <c:f>Sheet1!$C$1</c:f>
              <c:strCache>
                <c:ptCount val="1"/>
                <c:pt idx="0">
                  <c:v>18-24</c:v>
                </c:pt>
              </c:strCache>
            </c:strRef>
          </c:tx>
          <c:spPr>
            <a:solidFill>
              <a:schemeClr val="bg2">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2F9-4577-8CD3-F9363FD2289A}"/>
                </c:ext>
              </c:extLst>
            </c:dLbl>
            <c:dLbl>
              <c:idx val="1"/>
              <c:layout>
                <c:manualLayout>
                  <c:x val="1.3582207010630386E-2"/>
                  <c:y val="-0.14397175525104325"/>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93763253113519E-2"/>
                      <c:h val="5.1893161080328501E-2"/>
                    </c:manualLayout>
                  </c15:layout>
                </c:ext>
                <c:ext xmlns:c16="http://schemas.microsoft.com/office/drawing/2014/chart" uri="{C3380CC4-5D6E-409C-BE32-E72D297353CC}">
                  <c16:uniqueId val="{00000000-4120-42AE-829C-F58403F0D7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share of U.S. Population*</c:v>
                </c:pt>
                <c:pt idx="1">
                  <c:v>% share of Time Spent with FAST</c:v>
                </c:pt>
              </c:strCache>
            </c:strRef>
          </c:cat>
          <c:val>
            <c:numRef>
              <c:f>Sheet1!$C$2:$C$3</c:f>
              <c:numCache>
                <c:formatCode>0%</c:formatCode>
                <c:ptCount val="2"/>
                <c:pt idx="0">
                  <c:v>0.09</c:v>
                </c:pt>
                <c:pt idx="1">
                  <c:v>0.01</c:v>
                </c:pt>
              </c:numCache>
            </c:numRef>
          </c:val>
          <c:extLst>
            <c:ext xmlns:c16="http://schemas.microsoft.com/office/drawing/2014/chart" uri="{C3380CC4-5D6E-409C-BE32-E72D297353CC}">
              <c16:uniqueId val="{00000001-B7CD-4516-9994-6385494B783B}"/>
            </c:ext>
          </c:extLst>
        </c:ser>
        <c:ser>
          <c:idx val="2"/>
          <c:order val="2"/>
          <c:tx>
            <c:strRef>
              <c:f>Sheet1!$D$1</c:f>
              <c:strCache>
                <c:ptCount val="1"/>
                <c:pt idx="0">
                  <c:v>25-34</c:v>
                </c:pt>
              </c:strCache>
            </c:strRef>
          </c:tx>
          <c:spPr>
            <a:solidFill>
              <a:schemeClr val="bg2">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2F9-4577-8CD3-F9363FD2289A}"/>
                </c:ext>
              </c:extLst>
            </c:dLbl>
            <c:dLbl>
              <c:idx val="1"/>
              <c:layout>
                <c:manualLayout>
                  <c:x val="1.9070230697576958E-3"/>
                  <c:y val="3.80235809549012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30-4159-B000-00E38A9BC9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share of U.S. Population*</c:v>
                </c:pt>
                <c:pt idx="1">
                  <c:v>% share of Time Spent with FAST</c:v>
                </c:pt>
              </c:strCache>
            </c:strRef>
          </c:cat>
          <c:val>
            <c:numRef>
              <c:f>Sheet1!$D$2:$D$3</c:f>
              <c:numCache>
                <c:formatCode>0%</c:formatCode>
                <c:ptCount val="2"/>
                <c:pt idx="0">
                  <c:v>0.14000000000000001</c:v>
                </c:pt>
                <c:pt idx="1">
                  <c:v>7.0000000000000007E-2</c:v>
                </c:pt>
              </c:numCache>
            </c:numRef>
          </c:val>
          <c:extLst>
            <c:ext xmlns:c16="http://schemas.microsoft.com/office/drawing/2014/chart" uri="{C3380CC4-5D6E-409C-BE32-E72D297353CC}">
              <c16:uniqueId val="{00000000-0FB8-4020-A237-9BDACD7AE9B4}"/>
            </c:ext>
          </c:extLst>
        </c:ser>
        <c:ser>
          <c:idx val="3"/>
          <c:order val="3"/>
          <c:tx>
            <c:strRef>
              <c:f>Sheet1!$E$1</c:f>
              <c:strCache>
                <c:ptCount val="1"/>
                <c:pt idx="0">
                  <c:v>35-49</c:v>
                </c:pt>
              </c:strCache>
            </c:strRef>
          </c:tx>
          <c:spPr>
            <a:solidFill>
              <a:schemeClr val="bg2">
                <a:lumMod val="9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2F9-4577-8CD3-F9363FD228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share of U.S. Population*</c:v>
                </c:pt>
                <c:pt idx="1">
                  <c:v>% share of Time Spent with FAST</c:v>
                </c:pt>
              </c:strCache>
            </c:strRef>
          </c:cat>
          <c:val>
            <c:numRef>
              <c:f>Sheet1!$E$2:$E$3</c:f>
              <c:numCache>
                <c:formatCode>0%</c:formatCode>
                <c:ptCount val="2"/>
                <c:pt idx="0">
                  <c:v>0.19</c:v>
                </c:pt>
                <c:pt idx="1">
                  <c:v>0.33</c:v>
                </c:pt>
              </c:numCache>
            </c:numRef>
          </c:val>
          <c:extLst>
            <c:ext xmlns:c16="http://schemas.microsoft.com/office/drawing/2014/chart" uri="{C3380CC4-5D6E-409C-BE32-E72D297353CC}">
              <c16:uniqueId val="{00000001-0FB8-4020-A237-9BDACD7AE9B4}"/>
            </c:ext>
          </c:extLst>
        </c:ser>
        <c:ser>
          <c:idx val="4"/>
          <c:order val="4"/>
          <c:tx>
            <c:strRef>
              <c:f>Sheet1!$F$1</c:f>
              <c:strCache>
                <c:ptCount val="1"/>
                <c:pt idx="0">
                  <c:v>50-54</c:v>
                </c:pt>
              </c:strCache>
            </c:strRef>
          </c:tx>
          <c:spPr>
            <a:solidFill>
              <a:srgbClr val="201A6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A2F9-4577-8CD3-F9363FD228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share of U.S. Population*</c:v>
                </c:pt>
                <c:pt idx="1">
                  <c:v>% share of Time Spent with FAST</c:v>
                </c:pt>
              </c:strCache>
            </c:strRef>
          </c:cat>
          <c:val>
            <c:numRef>
              <c:f>Sheet1!$F$2:$F$3</c:f>
              <c:numCache>
                <c:formatCode>0%</c:formatCode>
                <c:ptCount val="2"/>
                <c:pt idx="0">
                  <c:v>0.06</c:v>
                </c:pt>
                <c:pt idx="1">
                  <c:v>0.12</c:v>
                </c:pt>
              </c:numCache>
            </c:numRef>
          </c:val>
          <c:extLst>
            <c:ext xmlns:c16="http://schemas.microsoft.com/office/drawing/2014/chart" uri="{C3380CC4-5D6E-409C-BE32-E72D297353CC}">
              <c16:uniqueId val="{00000002-0FB8-4020-A237-9BDACD7AE9B4}"/>
            </c:ext>
          </c:extLst>
        </c:ser>
        <c:ser>
          <c:idx val="5"/>
          <c:order val="5"/>
          <c:tx>
            <c:strRef>
              <c:f>Sheet1!$G$1</c:f>
              <c:strCache>
                <c:ptCount val="1"/>
                <c:pt idx="0">
                  <c:v>55+</c:v>
                </c:pt>
              </c:strCache>
            </c:strRef>
          </c:tx>
          <c:spPr>
            <a:solidFill>
              <a:srgbClr val="00BFF2"/>
            </a:solidFill>
            <a:ln w="76200">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2F9-4577-8CD3-F9363FD228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share of U.S. Population*</c:v>
                </c:pt>
                <c:pt idx="1">
                  <c:v>% share of Time Spent with FAST</c:v>
                </c:pt>
              </c:strCache>
            </c:strRef>
          </c:cat>
          <c:val>
            <c:numRef>
              <c:f>Sheet1!$G$2:$G$3</c:f>
              <c:numCache>
                <c:formatCode>0%</c:formatCode>
                <c:ptCount val="2"/>
                <c:pt idx="0">
                  <c:v>0.31</c:v>
                </c:pt>
                <c:pt idx="1">
                  <c:v>0.43</c:v>
                </c:pt>
              </c:numCache>
            </c:numRef>
          </c:val>
          <c:extLst>
            <c:ext xmlns:c16="http://schemas.microsoft.com/office/drawing/2014/chart" uri="{C3380CC4-5D6E-409C-BE32-E72D297353CC}">
              <c16:uniqueId val="{00000003-0FB8-4020-A237-9BDACD7AE9B4}"/>
            </c:ext>
          </c:extLst>
        </c:ser>
        <c:dLbls>
          <c:showLegendKey val="0"/>
          <c:showVal val="0"/>
          <c:showCatName val="0"/>
          <c:showSerName val="0"/>
          <c:showPercent val="0"/>
          <c:showBubbleSize val="0"/>
        </c:dLbls>
        <c:gapWidth val="141"/>
        <c:overlap val="100"/>
        <c:axId val="938595904"/>
        <c:axId val="938602024"/>
      </c:barChart>
      <c:catAx>
        <c:axId val="938595904"/>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938602024"/>
        <c:crosses val="autoZero"/>
        <c:auto val="1"/>
        <c:lblAlgn val="ctr"/>
        <c:lblOffset val="100"/>
        <c:noMultiLvlLbl val="0"/>
      </c:catAx>
      <c:valAx>
        <c:axId val="938602024"/>
        <c:scaling>
          <c:orientation val="minMax"/>
          <c:max val="1.01"/>
          <c:min val="0"/>
        </c:scaling>
        <c:delete val="1"/>
        <c:axPos val="b"/>
        <c:numFmt formatCode="0%" sourceLinked="1"/>
        <c:majorTickMark val="out"/>
        <c:minorTickMark val="none"/>
        <c:tickLblPos val="nextTo"/>
        <c:crossAx val="938595904"/>
        <c:crosses val="autoZero"/>
        <c:crossBetween val="between"/>
      </c:valAx>
      <c:spPr>
        <a:noFill/>
        <a:ln>
          <a:noFill/>
        </a:ln>
        <a:effectLst/>
      </c:spPr>
    </c:plotArea>
    <c:legend>
      <c:legendPos val="b"/>
      <c:layout>
        <c:manualLayout>
          <c:xMode val="edge"/>
          <c:yMode val="edge"/>
          <c:x val="0.30914668054957622"/>
          <c:y val="6.3283233787295281E-3"/>
          <c:w val="0.51125588969980595"/>
          <c:h val="8.058737836138897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r>
              <a:rPr lang="en-US" sz="1600" b="1" u="sng">
                <a:solidFill>
                  <a:srgbClr val="201A62"/>
                </a:solidFill>
                <a:latin typeface="Helvetica" panose="020B0500000000000000" pitchFamily="34" charset="0"/>
              </a:rPr>
              <a:t>Median</a:t>
            </a:r>
            <a:r>
              <a:rPr lang="en-US" sz="1600" b="1" baseline="0">
                <a:solidFill>
                  <a:srgbClr val="201A62"/>
                </a:solidFill>
                <a:latin typeface="Helvetica" panose="020B0500000000000000" pitchFamily="34" charset="0"/>
              </a:rPr>
              <a:t> HH Net Worth</a:t>
            </a:r>
            <a:endParaRPr lang="en-US" sz="1600" b="1">
              <a:solidFill>
                <a:srgbClr val="201A62"/>
              </a:solidFill>
              <a:latin typeface="Helvetica" panose="020B0500000000000000"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 25-64</c:v>
                </c:pt>
              </c:strCache>
            </c:strRef>
          </c:tx>
          <c:spPr>
            <a:solidFill>
              <a:srgbClr val="20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Sheet1!$B$2:$B$3</c:f>
              <c:numCache>
                <c:formatCode>"$"#,##0</c:formatCode>
                <c:ptCount val="2"/>
                <c:pt idx="0">
                  <c:v>229022.5</c:v>
                </c:pt>
                <c:pt idx="1">
                  <c:v>232450.1</c:v>
                </c:pt>
              </c:numCache>
            </c:numRef>
          </c:val>
          <c:extLst>
            <c:ext xmlns:c16="http://schemas.microsoft.com/office/drawing/2014/chart" uri="{C3380CC4-5D6E-409C-BE32-E72D297353CC}">
              <c16:uniqueId val="{00000000-1DB8-4B9C-B2F6-DDD28F816A90}"/>
            </c:ext>
          </c:extLst>
        </c:ser>
        <c:ser>
          <c:idx val="1"/>
          <c:order val="1"/>
          <c:tx>
            <c:strRef>
              <c:f>Sheet1!$C$1</c:f>
              <c:strCache>
                <c:ptCount val="1"/>
                <c:pt idx="0">
                  <c:v>Adults 65+</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Sheet1!$C$2:$C$3</c:f>
              <c:numCache>
                <c:formatCode>"$"#,##0</c:formatCode>
                <c:ptCount val="2"/>
                <c:pt idx="0">
                  <c:v>326146.3</c:v>
                </c:pt>
                <c:pt idx="1">
                  <c:v>348656.9</c:v>
                </c:pt>
              </c:numCache>
            </c:numRef>
          </c:val>
          <c:extLst>
            <c:ext xmlns:c16="http://schemas.microsoft.com/office/drawing/2014/chart" uri="{C3380CC4-5D6E-409C-BE32-E72D297353CC}">
              <c16:uniqueId val="{00000001-1DB8-4B9C-B2F6-DDD28F816A90}"/>
            </c:ext>
          </c:extLst>
        </c:ser>
        <c:dLbls>
          <c:dLblPos val="outEnd"/>
          <c:showLegendKey val="0"/>
          <c:showVal val="1"/>
          <c:showCatName val="0"/>
          <c:showSerName val="0"/>
          <c:showPercent val="0"/>
          <c:showBubbleSize val="0"/>
        </c:dLbls>
        <c:gapWidth val="219"/>
        <c:overlap val="-27"/>
        <c:axId val="32222832"/>
        <c:axId val="32226192"/>
      </c:barChart>
      <c:catAx>
        <c:axId val="32222832"/>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crossAx val="32226192"/>
        <c:crosses val="autoZero"/>
        <c:auto val="1"/>
        <c:lblAlgn val="ctr"/>
        <c:lblOffset val="100"/>
        <c:noMultiLvlLbl val="0"/>
      </c:catAx>
      <c:valAx>
        <c:axId val="32226192"/>
        <c:scaling>
          <c:orientation val="minMax"/>
          <c:max val="800000"/>
        </c:scaling>
        <c:delete val="1"/>
        <c:axPos val="l"/>
        <c:numFmt formatCode="&quot;$&quot;#,##0" sourceLinked="1"/>
        <c:majorTickMark val="out"/>
        <c:minorTickMark val="none"/>
        <c:tickLblPos val="nextTo"/>
        <c:crossAx val="32222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201A62"/>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r>
              <a:rPr lang="en-US" sz="1600" b="1" u="sng">
                <a:solidFill>
                  <a:srgbClr val="201A62"/>
                </a:solidFill>
                <a:latin typeface="Helvetica" panose="020B0500000000000000" pitchFamily="34" charset="0"/>
              </a:rPr>
              <a:t>Average</a:t>
            </a:r>
            <a:r>
              <a:rPr lang="en-US" sz="1600" b="1" baseline="0">
                <a:solidFill>
                  <a:srgbClr val="201A62"/>
                </a:solidFill>
                <a:latin typeface="Helvetica" panose="020B0500000000000000" pitchFamily="34" charset="0"/>
              </a:rPr>
              <a:t> HH Net Worth</a:t>
            </a:r>
            <a:endParaRPr lang="en-US" sz="1600" b="1">
              <a:solidFill>
                <a:srgbClr val="201A62"/>
              </a:solidFill>
              <a:latin typeface="Helvetica" panose="020B0500000000000000"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 25-64</c:v>
                </c:pt>
              </c:strCache>
            </c:strRef>
          </c:tx>
          <c:spPr>
            <a:solidFill>
              <a:srgbClr val="20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Sheet1!$B$2:$B$3</c:f>
              <c:numCache>
                <c:formatCode>"$"#,##0</c:formatCode>
                <c:ptCount val="2"/>
                <c:pt idx="0">
                  <c:v>322646.90000000002</c:v>
                </c:pt>
                <c:pt idx="1">
                  <c:v>483140.7</c:v>
                </c:pt>
              </c:numCache>
            </c:numRef>
          </c:val>
          <c:extLst>
            <c:ext xmlns:c16="http://schemas.microsoft.com/office/drawing/2014/chart" uri="{C3380CC4-5D6E-409C-BE32-E72D297353CC}">
              <c16:uniqueId val="{00000000-4F47-4C9B-8794-030838806203}"/>
            </c:ext>
          </c:extLst>
        </c:ser>
        <c:ser>
          <c:idx val="1"/>
          <c:order val="1"/>
          <c:tx>
            <c:strRef>
              <c:f>Sheet1!$C$1</c:f>
              <c:strCache>
                <c:ptCount val="1"/>
                <c:pt idx="0">
                  <c:v>Adults 65+</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Sheet1!$C$2:$C$3</c:f>
              <c:numCache>
                <c:formatCode>"$"#,##0</c:formatCode>
                <c:ptCount val="2"/>
                <c:pt idx="0">
                  <c:v>424558.2</c:v>
                </c:pt>
                <c:pt idx="1">
                  <c:v>763275.2</c:v>
                </c:pt>
              </c:numCache>
            </c:numRef>
          </c:val>
          <c:extLst>
            <c:ext xmlns:c16="http://schemas.microsoft.com/office/drawing/2014/chart" uri="{C3380CC4-5D6E-409C-BE32-E72D297353CC}">
              <c16:uniqueId val="{00000001-4F47-4C9B-8794-030838806203}"/>
            </c:ext>
          </c:extLst>
        </c:ser>
        <c:dLbls>
          <c:dLblPos val="outEnd"/>
          <c:showLegendKey val="0"/>
          <c:showVal val="1"/>
          <c:showCatName val="0"/>
          <c:showSerName val="0"/>
          <c:showPercent val="0"/>
          <c:showBubbleSize val="0"/>
        </c:dLbls>
        <c:gapWidth val="219"/>
        <c:overlap val="-27"/>
        <c:axId val="32222832"/>
        <c:axId val="32226192"/>
      </c:barChart>
      <c:catAx>
        <c:axId val="32222832"/>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crossAx val="32226192"/>
        <c:crosses val="autoZero"/>
        <c:auto val="1"/>
        <c:lblAlgn val="ctr"/>
        <c:lblOffset val="100"/>
        <c:noMultiLvlLbl val="0"/>
      </c:catAx>
      <c:valAx>
        <c:axId val="32226192"/>
        <c:scaling>
          <c:orientation val="minMax"/>
          <c:max val="800000"/>
        </c:scaling>
        <c:delete val="1"/>
        <c:axPos val="l"/>
        <c:numFmt formatCode="&quot;$&quot;#,##0" sourceLinked="1"/>
        <c:majorTickMark val="out"/>
        <c:minorTickMark val="none"/>
        <c:tickLblPos val="nextTo"/>
        <c:crossAx val="32222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201A62"/>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B1464"/>
                </a:solidFill>
                <a:latin typeface="+mn-lt"/>
                <a:ea typeface="+mn-ea"/>
                <a:cs typeface="+mn-cs"/>
              </a:defRPr>
            </a:pPr>
            <a:r>
              <a:rPr lang="en-US" sz="1800" b="1">
                <a:solidFill>
                  <a:srgbClr val="1B1464"/>
                </a:solidFill>
                <a:latin typeface="Helvetica" panose="020B0604020202020204" pitchFamily="34" charset="0"/>
                <a:cs typeface="Helvetica" panose="020B0604020202020204" pitchFamily="34" charset="0"/>
              </a:rPr>
              <a:t>% Share of Annual Aggregate Expenditures By Demo</a:t>
            </a:r>
          </a:p>
        </c:rich>
      </c:tx>
      <c:layout>
        <c:manualLayout>
          <c:xMode val="edge"/>
          <c:yMode val="edge"/>
          <c:x val="0.22018262160747595"/>
          <c:y val="2.280313153768318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0.26610024766981555"/>
          <c:y val="0.17391093512124967"/>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rgbClr val="66C5AD"/>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FFE600"/>
              </a:solidFill>
              <a:ln w="28575">
                <a:solidFill>
                  <a:schemeClr val="bg1"/>
                </a:solidFill>
              </a:ln>
              <a:effectLst/>
            </c:spPr>
            <c:extLst>
              <c:ext xmlns:c16="http://schemas.microsoft.com/office/drawing/2014/chart" uri="{C3380CC4-5D6E-409C-BE32-E72D297353CC}">
                <c16:uniqueId val="{00000004-038C-4C4C-A352-B282F141DF47}"/>
              </c:ext>
            </c:extLst>
          </c:dPt>
          <c:dPt>
            <c:idx val="5"/>
            <c:bubble3D val="0"/>
            <c:spPr>
              <a:solidFill>
                <a:srgbClr val="FF6600"/>
              </a:solidFill>
              <a:ln w="19050">
                <a:solidFill>
                  <a:schemeClr val="lt1"/>
                </a:solidFill>
              </a:ln>
              <a:effectLst/>
            </c:spPr>
            <c:extLst>
              <c:ext xmlns:c16="http://schemas.microsoft.com/office/drawing/2014/chart" uri="{C3380CC4-5D6E-409C-BE32-E72D297353CC}">
                <c16:uniqueId val="{0000000A-6FF4-4095-B932-64B75953103C}"/>
              </c:ext>
            </c:extLst>
          </c:dPt>
          <c:dLbls>
            <c:dLbl>
              <c:idx val="0"/>
              <c:layout>
                <c:manualLayout>
                  <c:x val="6.9827763479381535E-2"/>
                  <c:y val="2.0237841535110128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20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038C-4C4C-A352-B282F141DF47}"/>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8C-4C4C-A352-B282F141DF47}"/>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38C-4C4C-A352-B282F141DF4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38C-4C4C-A352-B282F141DF47}"/>
                </c:ext>
              </c:extLst>
            </c:dLbl>
            <c:dLbl>
              <c:idx val="4"/>
              <c:layout>
                <c:manualLayout>
                  <c:x val="8.016551728378267E-2"/>
                  <c:y val="-7.680505972192433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C-4C4C-A352-B282F141DF47}"/>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A-6FF4-4095-B932-64B7595310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Under 25 Years</c:v>
                </c:pt>
                <c:pt idx="1">
                  <c:v>25-34 Years</c:v>
                </c:pt>
                <c:pt idx="2">
                  <c:v>35-44 Years</c:v>
                </c:pt>
                <c:pt idx="3">
                  <c:v>45-54 Years</c:v>
                </c:pt>
                <c:pt idx="4">
                  <c:v>55-64 Years</c:v>
                </c:pt>
                <c:pt idx="5">
                  <c:v>65+</c:v>
                </c:pt>
              </c:strCache>
            </c:strRef>
          </c:cat>
          <c:val>
            <c:numRef>
              <c:f>Sheet1!$B$2:$B$7</c:f>
              <c:numCache>
                <c:formatCode>0%</c:formatCode>
                <c:ptCount val="6"/>
                <c:pt idx="0">
                  <c:v>3.1E-2</c:v>
                </c:pt>
                <c:pt idx="1">
                  <c:v>0.151</c:v>
                </c:pt>
                <c:pt idx="2">
                  <c:v>0.20399999999999999</c:v>
                </c:pt>
                <c:pt idx="3">
                  <c:v>0.20899999999999999</c:v>
                </c:pt>
                <c:pt idx="4">
                  <c:v>0.2</c:v>
                </c:pt>
                <c:pt idx="5">
                  <c:v>0.21</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8.33734062281648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ea typeface="Open Sans" panose="020B0606030504020204" pitchFamily="34" charset="0"/>
                <a:cs typeface="Open Sans" panose="020B0606030504020204" pitchFamily="34" charset="0"/>
              </a:rPr>
              <a:t>A65+ Average Weekly Reach By Video Device</a:t>
            </a:r>
            <a:endParaRPr lang="en-US" sz="1600" baseline="0">
              <a:solidFill>
                <a:srgbClr val="1F1A62"/>
              </a:solidFill>
              <a:latin typeface="Helvetica" panose="020B0403020202020204" pitchFamily="34" charset="0"/>
              <a:ea typeface="Open Sans" panose="020B0606030504020204" pitchFamily="34" charset="0"/>
              <a:cs typeface="Open Sans" panose="020B0606030504020204" pitchFamily="34" charset="0"/>
            </a:endParaRPr>
          </a:p>
          <a:p>
            <a:pPr>
              <a:defRPr>
                <a:solidFill>
                  <a:srgbClr val="1F1A62"/>
                </a:solidFill>
                <a:latin typeface="Helvetica" panose="020B0403020202020204" pitchFamily="34" charset="0"/>
              </a:defRPr>
            </a:pPr>
            <a:r>
              <a:rPr lang="en-US" sz="1200" baseline="0">
                <a:solidFill>
                  <a:srgbClr val="1F1A62"/>
                </a:solidFill>
                <a:latin typeface="Helvetica" panose="020B0403020202020204" pitchFamily="34" charset="0"/>
                <a:ea typeface="Open Sans" panose="020B0606030504020204" pitchFamily="34" charset="0"/>
                <a:cs typeface="Open Sans" panose="020B0606030504020204" pitchFamily="34" charset="0"/>
              </a:rPr>
              <a:t>% of Users Among U.S. A65+ Population</a:t>
            </a:r>
            <a:endPar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endParaRPr>
          </a:p>
        </c:rich>
      </c:tx>
      <c:layout>
        <c:manualLayout>
          <c:xMode val="edge"/>
          <c:yMode val="edge"/>
          <c:x val="0.31703558833159029"/>
          <c:y val="3.96505135053707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2925361910133484E-2"/>
          <c:y val="0.22240169270673629"/>
          <c:w val="0.97414927617973301"/>
          <c:h val="0.54349012383314765"/>
        </c:manualLayout>
      </c:layout>
      <c:barChart>
        <c:barDir val="col"/>
        <c:grouping val="clustered"/>
        <c:varyColors val="0"/>
        <c:ser>
          <c:idx val="0"/>
          <c:order val="0"/>
          <c:tx>
            <c:strRef>
              <c:f>Sheet1!$A$2</c:f>
              <c:strCache>
                <c:ptCount val="1"/>
                <c:pt idx="0">
                  <c:v>Q4 '21</c:v>
                </c:pt>
              </c:strCache>
            </c:strRef>
          </c:tx>
          <c:spPr>
            <a:solidFill>
              <a:srgbClr val="ACBD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F1A62"/>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Total Use of TV Set*</c:v>
                </c:pt>
                <c:pt idx="1">
                  <c:v>Live + Time-Shifted TV</c:v>
                </c:pt>
                <c:pt idx="2">
                  <c:v>TV-Connected Devices</c:v>
                </c:pt>
                <c:pt idx="3">
                  <c:v>Radio</c:v>
                </c:pt>
                <c:pt idx="4">
                  <c:v>Internet on a Computer</c:v>
                </c:pt>
                <c:pt idx="5">
                  <c:v>App/Web on a Smartphone</c:v>
                </c:pt>
                <c:pt idx="6">
                  <c:v>App/Web on a Tablet</c:v>
                </c:pt>
              </c:strCache>
            </c:strRef>
          </c:cat>
          <c:val>
            <c:numRef>
              <c:f>Sheet1!$B$2:$H$2</c:f>
              <c:numCache>
                <c:formatCode>0%</c:formatCode>
                <c:ptCount val="7"/>
                <c:pt idx="0">
                  <c:v>0.94</c:v>
                </c:pt>
                <c:pt idx="1">
                  <c:v>0.92</c:v>
                </c:pt>
                <c:pt idx="2">
                  <c:v>0.55000000000000004</c:v>
                </c:pt>
                <c:pt idx="3">
                  <c:v>0.89</c:v>
                </c:pt>
                <c:pt idx="4">
                  <c:v>0.54</c:v>
                </c:pt>
                <c:pt idx="5">
                  <c:v>0.68</c:v>
                </c:pt>
                <c:pt idx="6">
                  <c:v>0.45</c:v>
                </c:pt>
              </c:numCache>
            </c:numRef>
          </c:val>
          <c:extLst>
            <c:ext xmlns:c16="http://schemas.microsoft.com/office/drawing/2014/chart" uri="{C3380CC4-5D6E-409C-BE32-E72D297353CC}">
              <c16:uniqueId val="{00000000-74EC-40A9-8C0F-118A7A5F2431}"/>
            </c:ext>
          </c:extLst>
        </c:ser>
        <c:ser>
          <c:idx val="1"/>
          <c:order val="1"/>
          <c:tx>
            <c:strRef>
              <c:f>Sheet1!$A$3</c:f>
              <c:strCache>
                <c:ptCount val="1"/>
                <c:pt idx="0">
                  <c:v>Q3 '22</c:v>
                </c:pt>
              </c:strCache>
            </c:strRef>
          </c:tx>
          <c:spPr>
            <a:solidFill>
              <a:srgbClr val="1F1A62"/>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0-39F1-4375-9B03-3FE374777209}"/>
              </c:ext>
            </c:extLst>
          </c:dPt>
          <c:dPt>
            <c:idx val="1"/>
            <c:invertIfNegative val="0"/>
            <c:bubble3D val="0"/>
            <c:spPr>
              <a:solidFill>
                <a:srgbClr val="00BFF2"/>
              </a:solidFill>
              <a:ln>
                <a:noFill/>
              </a:ln>
              <a:effectLst/>
            </c:spPr>
            <c:extLst>
              <c:ext xmlns:c16="http://schemas.microsoft.com/office/drawing/2014/chart" uri="{C3380CC4-5D6E-409C-BE32-E72D297353CC}">
                <c16:uniqueId val="{00000001-39F1-4375-9B03-3FE374777209}"/>
              </c:ext>
            </c:extLst>
          </c:dPt>
          <c:dPt>
            <c:idx val="2"/>
            <c:invertIfNegative val="0"/>
            <c:bubble3D val="0"/>
            <c:spPr>
              <a:solidFill>
                <a:srgbClr val="ED3C8D"/>
              </a:solidFill>
              <a:ln>
                <a:noFill/>
              </a:ln>
              <a:effectLst/>
            </c:spPr>
            <c:extLst>
              <c:ext xmlns:c16="http://schemas.microsoft.com/office/drawing/2014/chart" uri="{C3380CC4-5D6E-409C-BE32-E72D297353CC}">
                <c16:uniqueId val="{00000002-39F1-4375-9B03-3FE374777209}"/>
              </c:ext>
            </c:extLst>
          </c:dPt>
          <c:dPt>
            <c:idx val="3"/>
            <c:invertIfNegative val="0"/>
            <c:bubble3D val="0"/>
            <c:spPr>
              <a:solidFill>
                <a:srgbClr val="66C5AD"/>
              </a:solidFill>
              <a:ln>
                <a:noFill/>
              </a:ln>
              <a:effectLst/>
            </c:spPr>
            <c:extLst>
              <c:ext xmlns:c16="http://schemas.microsoft.com/office/drawing/2014/chart" uri="{C3380CC4-5D6E-409C-BE32-E72D297353CC}">
                <c16:uniqueId val="{00000003-39F1-4375-9B03-3FE374777209}"/>
              </c:ext>
            </c:extLst>
          </c:dPt>
          <c:dPt>
            <c:idx val="4"/>
            <c:invertIfNegative val="0"/>
            <c:bubble3D val="0"/>
            <c:spPr>
              <a:solidFill>
                <a:srgbClr val="FFE600"/>
              </a:solidFill>
              <a:ln>
                <a:noFill/>
              </a:ln>
              <a:effectLst/>
            </c:spPr>
            <c:extLst>
              <c:ext xmlns:c16="http://schemas.microsoft.com/office/drawing/2014/chart" uri="{C3380CC4-5D6E-409C-BE32-E72D297353CC}">
                <c16:uniqueId val="{00000004-39F1-4375-9B03-3FE374777209}"/>
              </c:ext>
            </c:extLst>
          </c:dPt>
          <c:dPt>
            <c:idx val="5"/>
            <c:invertIfNegative val="0"/>
            <c:bubble3D val="0"/>
            <c:spPr>
              <a:solidFill>
                <a:srgbClr val="7ED2F6"/>
              </a:solidFill>
              <a:ln>
                <a:noFill/>
              </a:ln>
              <a:effectLst/>
            </c:spPr>
            <c:extLst>
              <c:ext xmlns:c16="http://schemas.microsoft.com/office/drawing/2014/chart" uri="{C3380CC4-5D6E-409C-BE32-E72D297353CC}">
                <c16:uniqueId val="{00000005-39F1-4375-9B03-3FE374777209}"/>
              </c:ext>
            </c:extLst>
          </c:dPt>
          <c:dPt>
            <c:idx val="6"/>
            <c:invertIfNegative val="0"/>
            <c:bubble3D val="0"/>
            <c:spPr>
              <a:solidFill>
                <a:srgbClr val="A343FF"/>
              </a:solidFill>
              <a:ln>
                <a:noFill/>
              </a:ln>
              <a:effectLst/>
            </c:spPr>
            <c:extLst>
              <c:ext xmlns:c16="http://schemas.microsoft.com/office/drawing/2014/chart" uri="{C3380CC4-5D6E-409C-BE32-E72D297353CC}">
                <c16:uniqueId val="{00000006-39F1-4375-9B03-3FE37477720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Total Use of TV Set*</c:v>
                </c:pt>
                <c:pt idx="1">
                  <c:v>Live + Time-Shifted TV</c:v>
                </c:pt>
                <c:pt idx="2">
                  <c:v>TV-Connected Devices</c:v>
                </c:pt>
                <c:pt idx="3">
                  <c:v>Radio</c:v>
                </c:pt>
                <c:pt idx="4">
                  <c:v>Internet on a Computer</c:v>
                </c:pt>
                <c:pt idx="5">
                  <c:v>App/Web on a Smartphone</c:v>
                </c:pt>
                <c:pt idx="6">
                  <c:v>App/Web on a Tablet</c:v>
                </c:pt>
              </c:strCache>
            </c:strRef>
          </c:cat>
          <c:val>
            <c:numRef>
              <c:f>Sheet1!$B$3:$H$3</c:f>
              <c:numCache>
                <c:formatCode>0%</c:formatCode>
                <c:ptCount val="7"/>
                <c:pt idx="0">
                  <c:v>0.94</c:v>
                </c:pt>
                <c:pt idx="1">
                  <c:v>0.91</c:v>
                </c:pt>
                <c:pt idx="2">
                  <c:v>0.61</c:v>
                </c:pt>
                <c:pt idx="3">
                  <c:v>0.85</c:v>
                </c:pt>
                <c:pt idx="4">
                  <c:v>0.54</c:v>
                </c:pt>
                <c:pt idx="5">
                  <c:v>0.72</c:v>
                </c:pt>
                <c:pt idx="6">
                  <c:v>0.52</c:v>
                </c:pt>
              </c:numCache>
            </c:numRef>
          </c:val>
          <c:extLst>
            <c:ext xmlns:c16="http://schemas.microsoft.com/office/drawing/2014/chart" uri="{C3380CC4-5D6E-409C-BE32-E72D297353CC}">
              <c16:uniqueId val="{00000008-74EC-40A9-8C0F-118A7A5F2431}"/>
            </c:ext>
          </c:extLst>
        </c:ser>
        <c:dLbls>
          <c:showLegendKey val="0"/>
          <c:showVal val="0"/>
          <c:showCatName val="0"/>
          <c:showSerName val="0"/>
          <c:showPercent val="0"/>
          <c:showBubbleSize val="0"/>
        </c:dLbls>
        <c:gapWidth val="86"/>
        <c:overlap val="-27"/>
        <c:axId val="631799952"/>
        <c:axId val="631800344"/>
      </c:barChart>
      <c:catAx>
        <c:axId val="631799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rgbClr val="20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631800344"/>
        <c:crosses val="autoZero"/>
        <c:auto val="1"/>
        <c:lblAlgn val="ctr"/>
        <c:lblOffset val="100"/>
        <c:noMultiLvlLbl val="0"/>
      </c:catAx>
      <c:valAx>
        <c:axId val="631800344"/>
        <c:scaling>
          <c:orientation val="minMax"/>
        </c:scaling>
        <c:delete val="1"/>
        <c:axPos val="l"/>
        <c:numFmt formatCode="0%" sourceLinked="1"/>
        <c:majorTickMark val="none"/>
        <c:minorTickMark val="none"/>
        <c:tickLblPos val="nextTo"/>
        <c:crossAx val="631799952"/>
        <c:crosses val="autoZero"/>
        <c:crossBetween val="between"/>
      </c:valAx>
      <c:spPr>
        <a:noFill/>
        <a:ln>
          <a:noFill/>
        </a:ln>
        <a:effectLst/>
      </c:spPr>
    </c:plotArea>
    <c:legend>
      <c:legendPos val="b"/>
      <c:layout>
        <c:manualLayout>
          <c:xMode val="edge"/>
          <c:yMode val="edge"/>
          <c:x val="2.8694997231714436E-2"/>
          <c:y val="0.8908598430169713"/>
          <c:w val="0.9400193591447612"/>
          <c:h val="8.0515742123586059E-2"/>
        </c:manualLayout>
      </c:layout>
      <c:overlay val="0"/>
      <c:spPr>
        <a:solidFill>
          <a:schemeClr val="bg1"/>
        </a:solidFill>
        <a:ln>
          <a:solidFill>
            <a:srgbClr val="1B1464"/>
          </a:solid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012709519808407E-2"/>
          <c:y val="0.12350391265229242"/>
          <c:w val="0.93498729048019158"/>
          <c:h val="0.68893279932537044"/>
        </c:manualLayout>
      </c:layout>
      <c:barChart>
        <c:barDir val="bar"/>
        <c:grouping val="stacked"/>
        <c:varyColors val="0"/>
        <c:ser>
          <c:idx val="0"/>
          <c:order val="0"/>
          <c:tx>
            <c:strRef>
              <c:f>Sheet1!$B$1</c:f>
              <c:strCache>
                <c:ptCount val="1"/>
                <c:pt idx="0">
                  <c:v>Live TV</c:v>
                </c:pt>
              </c:strCache>
            </c:strRef>
          </c:tx>
          <c:spPr>
            <a:solidFill>
              <a:srgbClr val="1F1A62"/>
            </a:solidFill>
          </c:spPr>
          <c:invertIfNegative val="0"/>
          <c:dLbls>
            <c:dLbl>
              <c:idx val="0"/>
              <c:tx>
                <c:rich>
                  <a:bodyPr/>
                  <a:lstStyle/>
                  <a:p>
                    <a:r>
                      <a:rPr lang="en-US"/>
                      <a:t>37:47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03-47C9-B8BF-622374C5A6D5}"/>
                </c:ext>
              </c:extLst>
            </c:dLbl>
            <c:dLbl>
              <c:idx val="1"/>
              <c:tx>
                <c:rich>
                  <a:bodyPr/>
                  <a:lstStyle/>
                  <a:p>
                    <a:r>
                      <a:rPr lang="en-US"/>
                      <a:t>34:33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A1A-4E9A-8E27-14362E599676}"/>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Sheet1!$B$2:$B$3</c:f>
              <c:numCache>
                <c:formatCode>_(* #,##0_);_(* \(#,##0\);_(* "-"??_);_(@_)</c:formatCode>
                <c:ptCount val="2"/>
                <c:pt idx="0">
                  <c:v>2267</c:v>
                </c:pt>
                <c:pt idx="1">
                  <c:v>2073</c:v>
                </c:pt>
              </c:numCache>
            </c:numRef>
          </c:val>
          <c:extLst>
            <c:ext xmlns:c16="http://schemas.microsoft.com/office/drawing/2014/chart" uri="{C3380CC4-5D6E-409C-BE32-E72D297353CC}">
              <c16:uniqueId val="{00000003-9DB8-4444-9A1F-41CAEE3DB5B6}"/>
            </c:ext>
          </c:extLst>
        </c:ser>
        <c:ser>
          <c:idx val="1"/>
          <c:order val="1"/>
          <c:tx>
            <c:strRef>
              <c:f>Sheet1!$C$1</c:f>
              <c:strCache>
                <c:ptCount val="1"/>
                <c:pt idx="0">
                  <c:v>Time-Shifted TV</c:v>
                </c:pt>
              </c:strCache>
            </c:strRef>
          </c:tx>
          <c:spPr>
            <a:solidFill>
              <a:srgbClr val="00C0F3"/>
            </a:solidFill>
          </c:spPr>
          <c:invertIfNegative val="0"/>
          <c:dLbls>
            <c:dLbl>
              <c:idx val="0"/>
              <c:tx>
                <c:rich>
                  <a:bodyPr/>
                  <a:lstStyle/>
                  <a:p>
                    <a:r>
                      <a:rPr lang="en-US"/>
                      <a:t>7:12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03-47C9-B8BF-622374C5A6D5}"/>
                </c:ext>
              </c:extLst>
            </c:dLbl>
            <c:dLbl>
              <c:idx val="1"/>
              <c:tx>
                <c:rich>
                  <a:bodyPr/>
                  <a:lstStyle/>
                  <a:p>
                    <a:r>
                      <a:rPr lang="en-US"/>
                      <a:t>6:52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1A-4E9A-8E27-14362E599676}"/>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Sheet1!$C$2:$C$3</c:f>
              <c:numCache>
                <c:formatCode>_(* #,##0_);_(* \(#,##0\);_(* "-"??_);_(@_)</c:formatCode>
                <c:ptCount val="2"/>
                <c:pt idx="0">
                  <c:v>432</c:v>
                </c:pt>
                <c:pt idx="1">
                  <c:v>412</c:v>
                </c:pt>
              </c:numCache>
            </c:numRef>
          </c:val>
          <c:extLst>
            <c:ext xmlns:c16="http://schemas.microsoft.com/office/drawing/2014/chart" uri="{C3380CC4-5D6E-409C-BE32-E72D297353CC}">
              <c16:uniqueId val="{00000007-9DB8-4444-9A1F-41CAEE3DB5B6}"/>
            </c:ext>
          </c:extLst>
        </c:ser>
        <c:ser>
          <c:idx val="2"/>
          <c:order val="2"/>
          <c:tx>
            <c:strRef>
              <c:f>Sheet1!$D$1</c:f>
              <c:strCache>
                <c:ptCount val="1"/>
                <c:pt idx="0">
                  <c:v>TV-Connected Device </c:v>
                </c:pt>
              </c:strCache>
            </c:strRef>
          </c:tx>
          <c:spPr>
            <a:solidFill>
              <a:srgbClr val="E84A99"/>
            </a:solidFill>
          </c:spPr>
          <c:invertIfNegative val="0"/>
          <c:dLbls>
            <c:dLbl>
              <c:idx val="0"/>
              <c:tx>
                <c:rich>
                  <a:bodyPr/>
                  <a:lstStyle/>
                  <a:p>
                    <a:r>
                      <a:rPr lang="en-US"/>
                      <a:t>6:24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03-47C9-B8BF-622374C5A6D5}"/>
                </c:ext>
              </c:extLst>
            </c:dLbl>
            <c:dLbl>
              <c:idx val="1"/>
              <c:tx>
                <c:rich>
                  <a:bodyPr/>
                  <a:lstStyle/>
                  <a:p>
                    <a:r>
                      <a:rPr lang="en-US"/>
                      <a:t>8:07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1A-4E9A-8E27-14362E599676}"/>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Sheet1!$D$2:$D$3</c:f>
              <c:numCache>
                <c:formatCode>_(* #,##0_);_(* \(#,##0\);_(* "-"??_);_(@_)</c:formatCode>
                <c:ptCount val="2"/>
                <c:pt idx="0">
                  <c:v>384</c:v>
                </c:pt>
                <c:pt idx="1">
                  <c:v>487</c:v>
                </c:pt>
              </c:numCache>
            </c:numRef>
          </c:val>
          <c:extLst>
            <c:ext xmlns:c16="http://schemas.microsoft.com/office/drawing/2014/chart" uri="{C3380CC4-5D6E-409C-BE32-E72D297353CC}">
              <c16:uniqueId val="{0000000B-9DB8-4444-9A1F-41CAEE3DB5B6}"/>
            </c:ext>
          </c:extLst>
        </c:ser>
        <c:ser>
          <c:idx val="3"/>
          <c:order val="3"/>
          <c:tx>
            <c:strRef>
              <c:f>Sheet1!$E$1</c:f>
              <c:strCache>
                <c:ptCount val="1"/>
                <c:pt idx="0">
                  <c:v>Radio</c:v>
                </c:pt>
              </c:strCache>
            </c:strRef>
          </c:tx>
          <c:spPr>
            <a:solidFill>
              <a:srgbClr val="66C5AD"/>
            </a:solidFill>
          </c:spPr>
          <c:invertIfNegative val="0"/>
          <c:dLbls>
            <c:dLbl>
              <c:idx val="0"/>
              <c:tx>
                <c:rich>
                  <a:bodyPr/>
                  <a:lstStyle/>
                  <a:p>
                    <a:r>
                      <a:rPr lang="en-US"/>
                      <a:t>11:33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03-47C9-B8BF-622374C5A6D5}"/>
                </c:ext>
              </c:extLst>
            </c:dLbl>
            <c:dLbl>
              <c:idx val="1"/>
              <c:tx>
                <c:rich>
                  <a:bodyPr/>
                  <a:lstStyle/>
                  <a:p>
                    <a:r>
                      <a:rPr lang="en-US"/>
                      <a:t>10:55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1A-4E9A-8E27-14362E599676}"/>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Sheet1!$E$2:$E$3</c:f>
              <c:numCache>
                <c:formatCode>_(* #,##0_);_(* \(#,##0\);_(* "-"??_);_(@_)</c:formatCode>
                <c:ptCount val="2"/>
                <c:pt idx="0">
                  <c:v>693</c:v>
                </c:pt>
                <c:pt idx="1">
                  <c:v>655</c:v>
                </c:pt>
              </c:numCache>
            </c:numRef>
          </c:val>
          <c:extLst>
            <c:ext xmlns:c16="http://schemas.microsoft.com/office/drawing/2014/chart" uri="{C3380CC4-5D6E-409C-BE32-E72D297353CC}">
              <c16:uniqueId val="{0000000F-9DB8-4444-9A1F-41CAEE3DB5B6}"/>
            </c:ext>
          </c:extLst>
        </c:ser>
        <c:ser>
          <c:idx val="4"/>
          <c:order val="4"/>
          <c:tx>
            <c:strRef>
              <c:f>Sheet1!$F$1</c:f>
              <c:strCache>
                <c:ptCount val="1"/>
                <c:pt idx="0">
                  <c:v>Internet on a Computer*</c:v>
                </c:pt>
              </c:strCache>
            </c:strRef>
          </c:tx>
          <c:spPr>
            <a:solidFill>
              <a:srgbClr val="FFE900"/>
            </a:solidFill>
          </c:spPr>
          <c:invertIfNegative val="0"/>
          <c:dLbls>
            <c:dLbl>
              <c:idx val="0"/>
              <c:tx>
                <c:rich>
                  <a:bodyPr/>
                  <a:lstStyle/>
                  <a:p>
                    <a:r>
                      <a:rPr lang="en-US"/>
                      <a:t>3:37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03-47C9-B8BF-622374C5A6D5}"/>
                </c:ext>
              </c:extLst>
            </c:dLbl>
            <c:dLbl>
              <c:idx val="1"/>
              <c:layout>
                <c:manualLayout>
                  <c:x val="-1.2153882073467237E-3"/>
                  <c:y val="3.1415759284732976E-3"/>
                </c:manualLayout>
              </c:layout>
              <c:tx>
                <c:rich>
                  <a:bodyPr/>
                  <a:lstStyle/>
                  <a:p>
                    <a:r>
                      <a:rPr lang="en-US"/>
                      <a:t>3:20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1A-4E9A-8E27-14362E599676}"/>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Sheet1!$F$2:$F$3</c:f>
              <c:numCache>
                <c:formatCode>_(* #,##0_);_(* \(#,##0\);_(* "-"??_);_(@_)</c:formatCode>
                <c:ptCount val="2"/>
                <c:pt idx="0">
                  <c:v>217</c:v>
                </c:pt>
                <c:pt idx="1">
                  <c:v>200</c:v>
                </c:pt>
              </c:numCache>
            </c:numRef>
          </c:val>
          <c:extLst>
            <c:ext xmlns:c16="http://schemas.microsoft.com/office/drawing/2014/chart" uri="{C3380CC4-5D6E-409C-BE32-E72D297353CC}">
              <c16:uniqueId val="{00000013-9DB8-4444-9A1F-41CAEE3DB5B6}"/>
            </c:ext>
          </c:extLst>
        </c:ser>
        <c:ser>
          <c:idx val="5"/>
          <c:order val="5"/>
          <c:tx>
            <c:strRef>
              <c:f>Sheet1!$G$1</c:f>
              <c:strCache>
                <c:ptCount val="1"/>
                <c:pt idx="0">
                  <c:v>App/Web on a Smartphone**</c:v>
                </c:pt>
              </c:strCache>
            </c:strRef>
          </c:tx>
          <c:spPr>
            <a:solidFill>
              <a:srgbClr val="7ED2F6"/>
            </a:solidFill>
          </c:spPr>
          <c:invertIfNegative val="0"/>
          <c:dLbls>
            <c:dLbl>
              <c:idx val="0"/>
              <c:tx>
                <c:rich>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r>
                      <a:rPr lang="en-US"/>
                      <a:t>9:24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103-47C9-B8BF-622374C5A6D5}"/>
                </c:ext>
              </c:extLst>
            </c:dLbl>
            <c:dLbl>
              <c:idx val="1"/>
              <c:layout>
                <c:manualLayout>
                  <c:x val="-4.4873756343277284E-3"/>
                  <c:y val="-3.3209838061508366E-3"/>
                </c:manualLayout>
              </c:layout>
              <c:tx>
                <c:rich>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r>
                      <a:rPr lang="en-US">
                        <a:solidFill>
                          <a:schemeClr val="bg1"/>
                        </a:solidFill>
                      </a:rPr>
                      <a:t>10:44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1A-4E9A-8E27-14362E599676}"/>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Sheet1!$G$2:$G$3</c:f>
              <c:numCache>
                <c:formatCode>_(* #,##0_);_(* \(#,##0\);_(* "-"??_);_(@_)</c:formatCode>
                <c:ptCount val="2"/>
                <c:pt idx="0">
                  <c:v>564</c:v>
                </c:pt>
                <c:pt idx="1">
                  <c:v>644</c:v>
                </c:pt>
              </c:numCache>
            </c:numRef>
          </c:val>
          <c:extLst>
            <c:ext xmlns:c16="http://schemas.microsoft.com/office/drawing/2014/chart" uri="{C3380CC4-5D6E-409C-BE32-E72D297353CC}">
              <c16:uniqueId val="{00000017-9DB8-4444-9A1F-41CAEE3DB5B6}"/>
            </c:ext>
          </c:extLst>
        </c:ser>
        <c:ser>
          <c:idx val="6"/>
          <c:order val="6"/>
          <c:tx>
            <c:strRef>
              <c:f>Sheet1!$H$1</c:f>
              <c:strCache>
                <c:ptCount val="1"/>
                <c:pt idx="0">
                  <c:v>App/Web on a Tablet***</c:v>
                </c:pt>
              </c:strCache>
            </c:strRef>
          </c:tx>
          <c:spPr>
            <a:solidFill>
              <a:srgbClr val="A343FF"/>
            </a:solidFill>
          </c:spPr>
          <c:invertIfNegative val="0"/>
          <c:dLbls>
            <c:dLbl>
              <c:idx val="0"/>
              <c:tx>
                <c:rich>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r>
                      <a:rPr lang="en-US"/>
                      <a:t>3:59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103-47C9-B8BF-622374C5A6D5}"/>
                </c:ext>
              </c:extLst>
            </c:dLbl>
            <c:dLbl>
              <c:idx val="1"/>
              <c:layout>
                <c:manualLayout>
                  <c:x val="1.0148942933157134E-3"/>
                  <c:y val="-2.9487376702483029E-3"/>
                </c:manualLayout>
              </c:layout>
              <c:tx>
                <c:rich>
                  <a:bodyPr wrap="square" lIns="38100" tIns="19050" rIns="38100" bIns="19050" anchor="ctr" anchorCtr="0">
                    <a:spAutoFit/>
                  </a:bodyPr>
                  <a:lstStyle/>
                  <a:p>
                    <a:pPr algn="ctr" rtl="0">
                      <a:defRPr lang="en-US" sz="1600" b="1" i="0" u="none" strike="noStrike" kern="1200" baseline="0">
                        <a:solidFill>
                          <a:schemeClr val="bg1"/>
                        </a:solidFill>
                        <a:latin typeface="Helvetica" pitchFamily="2" charset="0"/>
                        <a:ea typeface="Open Sans" panose="020B0606030504020204" pitchFamily="34" charset="0"/>
                        <a:cs typeface="Open Sans" panose="020B0606030504020204" pitchFamily="34" charset="0"/>
                      </a:defRPr>
                    </a:pPr>
                    <a:r>
                      <a:rPr lang="en-US">
                        <a:solidFill>
                          <a:schemeClr val="bg1"/>
                        </a:solidFill>
                      </a:rPr>
                      <a:t>5:08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4A-4ABB-8507-ECB7B95F6FDD}"/>
                </c:ext>
              </c:extLst>
            </c:dLbl>
            <c:spPr>
              <a:noFill/>
              <a:ln>
                <a:noFill/>
              </a:ln>
              <a:effectLst/>
            </c:spPr>
            <c:txPr>
              <a:bodyPr wrap="square" lIns="38100" tIns="19050" rIns="38100" bIns="19050" anchor="ctr" anchorCtr="0">
                <a:spAutoFit/>
              </a:bodyPr>
              <a:lstStyle/>
              <a:p>
                <a:pPr algn="ctr" rtl="0">
                  <a:defRPr lang="en-US" sz="1600" b="1" i="0" u="none" strike="noStrike" kern="1200" baseline="0">
                    <a:solidFill>
                      <a:srgbClr val="201A62"/>
                    </a:solidFill>
                    <a:latin typeface="Helvetica" pitchFamily="2"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Q4 2021</c:v>
                </c:pt>
                <c:pt idx="1">
                  <c:v>Q3 2022</c:v>
                </c:pt>
              </c:strCache>
            </c:strRef>
          </c:cat>
          <c:val>
            <c:numRef>
              <c:f>Sheet1!$H$2:$H$3</c:f>
              <c:numCache>
                <c:formatCode>_(* #,##0_);_(* \(#,##0\);_(* "-"??_);_(@_)</c:formatCode>
                <c:ptCount val="2"/>
                <c:pt idx="0">
                  <c:v>239</c:v>
                </c:pt>
                <c:pt idx="1">
                  <c:v>308</c:v>
                </c:pt>
              </c:numCache>
            </c:numRef>
          </c:val>
          <c:extLst>
            <c:ext xmlns:c16="http://schemas.microsoft.com/office/drawing/2014/chart" uri="{C3380CC4-5D6E-409C-BE32-E72D297353CC}">
              <c16:uniqueId val="{0000001B-9DB8-4444-9A1F-41CAEE3DB5B6}"/>
            </c:ext>
          </c:extLst>
        </c:ser>
        <c:dLbls>
          <c:showLegendKey val="0"/>
          <c:showVal val="0"/>
          <c:showCatName val="0"/>
          <c:showSerName val="0"/>
          <c:showPercent val="0"/>
          <c:showBubbleSize val="0"/>
        </c:dLbls>
        <c:gapWidth val="82"/>
        <c:overlap val="100"/>
        <c:axId val="518734792"/>
        <c:axId val="518735184"/>
      </c:barChart>
      <c:catAx>
        <c:axId val="518734792"/>
        <c:scaling>
          <c:orientation val="minMax"/>
        </c:scaling>
        <c:delete val="0"/>
        <c:axPos val="l"/>
        <c:numFmt formatCode="General" sourceLinked="1"/>
        <c:majorTickMark val="out"/>
        <c:minorTickMark val="none"/>
        <c:tickLblPos val="nextTo"/>
        <c:spPr>
          <a:ln>
            <a:solidFill>
              <a:srgbClr val="1F1A62"/>
            </a:solidFill>
          </a:ln>
        </c:spPr>
        <c:txPr>
          <a:bodyPr/>
          <a:lstStyle/>
          <a:p>
            <a:pPr>
              <a:defRPr sz="1200" b="1">
                <a:solidFill>
                  <a:srgbClr val="1F1A62"/>
                </a:solidFill>
                <a:latin typeface="Helvetica" pitchFamily="2" charset="0"/>
                <a:ea typeface="Open Sans" panose="020B0606030504020204" pitchFamily="34" charset="0"/>
                <a:cs typeface="Open Sans" panose="020B0606030504020204" pitchFamily="34" charset="0"/>
              </a:defRPr>
            </a:pPr>
            <a:endParaRPr lang="en-US"/>
          </a:p>
        </c:txPr>
        <c:crossAx val="518735184"/>
        <c:crosses val="autoZero"/>
        <c:auto val="1"/>
        <c:lblAlgn val="ctr"/>
        <c:lblOffset val="100"/>
        <c:noMultiLvlLbl val="0"/>
      </c:catAx>
      <c:valAx>
        <c:axId val="518735184"/>
        <c:scaling>
          <c:orientation val="minMax"/>
          <c:max val="5000"/>
        </c:scaling>
        <c:delete val="1"/>
        <c:axPos val="b"/>
        <c:numFmt formatCode="_(* #,##0_);_(* \(#,##0\);_(* &quot;-&quot;??_);_(@_)" sourceLinked="1"/>
        <c:majorTickMark val="out"/>
        <c:minorTickMark val="none"/>
        <c:tickLblPos val="nextTo"/>
        <c:crossAx val="518734792"/>
        <c:crosses val="autoZero"/>
        <c:crossBetween val="between"/>
      </c:valAx>
      <c:spPr>
        <a:noFill/>
        <a:ln w="25400">
          <a:noFill/>
        </a:ln>
      </c:spPr>
    </c:plotArea>
    <c:legend>
      <c:legendPos val="b"/>
      <c:layout>
        <c:manualLayout>
          <c:xMode val="edge"/>
          <c:yMode val="edge"/>
          <c:x val="5.906543556431304E-2"/>
          <c:y val="0.86357398736397573"/>
          <c:w val="0.8999999823331668"/>
          <c:h val="6.0316126278971011E-2"/>
        </c:manualLayout>
      </c:layout>
      <c:overlay val="0"/>
      <c:txPr>
        <a:bodyPr/>
        <a:lstStyle/>
        <a:p>
          <a:pPr algn="ctr" rtl="0">
            <a:defRPr lang="en-US" sz="1100" b="1" i="0" u="none" strike="noStrike" kern="1200" baseline="0">
              <a:solidFill>
                <a:srgbClr val="1F1A62"/>
              </a:solidFill>
              <a:latin typeface="Helvetica" pitchFamily="2" charset="0"/>
              <a:ea typeface="Open Sans" panose="020B0606030504020204" pitchFamily="34" charset="0"/>
              <a:cs typeface="Open Sans" panose="020B06060305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0-5F23-424E-8EED-74A26E04112F}"/>
              </c:ext>
            </c:extLst>
          </c:dPt>
          <c:dPt>
            <c:idx val="1"/>
            <c:invertIfNegative val="0"/>
            <c:bubble3D val="0"/>
            <c:spPr>
              <a:solidFill>
                <a:srgbClr val="00BFF2"/>
              </a:solidFill>
              <a:ln>
                <a:noFill/>
              </a:ln>
              <a:effectLst/>
            </c:spPr>
            <c:extLst>
              <c:ext xmlns:c16="http://schemas.microsoft.com/office/drawing/2014/chart" uri="{C3380CC4-5D6E-409C-BE32-E72D297353CC}">
                <c16:uniqueId val="{00000001-5F23-424E-8EED-74A26E04112F}"/>
              </c:ext>
            </c:extLst>
          </c:dPt>
          <c:dPt>
            <c:idx val="2"/>
            <c:invertIfNegative val="0"/>
            <c:bubble3D val="0"/>
            <c:spPr>
              <a:solidFill>
                <a:srgbClr val="50C8A0"/>
              </a:solidFill>
              <a:ln>
                <a:noFill/>
              </a:ln>
              <a:effectLst/>
            </c:spPr>
            <c:extLst>
              <c:ext xmlns:c16="http://schemas.microsoft.com/office/drawing/2014/chart" uri="{C3380CC4-5D6E-409C-BE32-E72D297353CC}">
                <c16:uniqueId val="{00000002-5F23-424E-8EED-74A26E04112F}"/>
              </c:ext>
            </c:extLst>
          </c:dPt>
          <c:dLbls>
            <c:dLbl>
              <c:idx val="0"/>
              <c:tx>
                <c:rich>
                  <a:bodyPr/>
                  <a:lstStyle/>
                  <a:p>
                    <a:r>
                      <a:rPr lang="en-US"/>
                      <a:t>3:19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23-424E-8EED-74A26E04112F}"/>
                </c:ext>
              </c:extLst>
            </c:dLbl>
            <c:dLbl>
              <c:idx val="1"/>
              <c:tx>
                <c:rich>
                  <a:bodyPr/>
                  <a:lstStyle/>
                  <a:p>
                    <a:r>
                      <a:rPr lang="en-US"/>
                      <a:t>6:10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23-424E-8EED-74A26E04112F}"/>
                </c:ext>
              </c:extLst>
            </c:dLbl>
            <c:dLbl>
              <c:idx val="2"/>
              <c:tx>
                <c:rich>
                  <a:bodyPr/>
                  <a:lstStyle/>
                  <a:p>
                    <a:r>
                      <a:rPr lang="en-US"/>
                      <a:t>7:23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F23-424E-8EED-74A26E04112F}"/>
                </c:ext>
              </c:extLst>
            </c:dLbl>
            <c:spPr>
              <a:noFill/>
              <a:ln>
                <a:noFill/>
              </a:ln>
              <a:effectLst/>
            </c:spPr>
            <c:txPr>
              <a:bodyPr rot="0" spcFirstLastPara="1" vertOverflow="ellipsis" vert="horz" wrap="square" anchor="ctr" anchorCtr="1"/>
              <a:lstStyle/>
              <a:p>
                <a:pPr>
                  <a:defRPr sz="18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A18-34</c:v>
                </c:pt>
                <c:pt idx="1">
                  <c:v>A50-64</c:v>
                </c:pt>
                <c:pt idx="2">
                  <c:v>A65+</c:v>
                </c:pt>
              </c:strCache>
            </c:strRef>
          </c:cat>
          <c:val>
            <c:numRef>
              <c:f>Sheet1!$B$2:$B$4</c:f>
              <c:numCache>
                <c:formatCode>_(* #,##0_);_(* \(#,##0\);_(* "-"??_);_(@_)</c:formatCode>
                <c:ptCount val="3"/>
                <c:pt idx="0">
                  <c:v>199</c:v>
                </c:pt>
                <c:pt idx="1">
                  <c:v>370</c:v>
                </c:pt>
                <c:pt idx="2">
                  <c:v>443</c:v>
                </c:pt>
              </c:numCache>
            </c:numRef>
          </c:val>
          <c:extLst>
            <c:ext xmlns:c16="http://schemas.microsoft.com/office/drawing/2014/chart" uri="{C3380CC4-5D6E-409C-BE32-E72D297353CC}">
              <c16:uniqueId val="{00000000-F005-4CF9-8DB0-0D03AA22B2CE}"/>
            </c:ext>
          </c:extLst>
        </c:ser>
        <c:dLbls>
          <c:showLegendKey val="0"/>
          <c:showVal val="0"/>
          <c:showCatName val="0"/>
          <c:showSerName val="0"/>
          <c:showPercent val="0"/>
          <c:showBubbleSize val="0"/>
        </c:dLbls>
        <c:gapWidth val="219"/>
        <c:overlap val="-27"/>
        <c:axId val="238962360"/>
        <c:axId val="238970040"/>
      </c:barChart>
      <c:catAx>
        <c:axId val="238962360"/>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defRPr sz="1600" b="1" i="0" u="none" strike="noStrike" kern="1200" baseline="0">
                <a:solidFill>
                  <a:srgbClr val="201A62"/>
                </a:solidFill>
                <a:latin typeface="Helvetica" panose="020B0403020202020204" pitchFamily="34" charset="0"/>
                <a:ea typeface="+mn-ea"/>
                <a:cs typeface="+mn-cs"/>
              </a:defRPr>
            </a:pPr>
            <a:endParaRPr lang="en-US"/>
          </a:p>
        </c:txPr>
        <c:crossAx val="238970040"/>
        <c:crosses val="autoZero"/>
        <c:auto val="1"/>
        <c:lblAlgn val="ctr"/>
        <c:lblOffset val="100"/>
        <c:noMultiLvlLbl val="0"/>
      </c:catAx>
      <c:valAx>
        <c:axId val="238970040"/>
        <c:scaling>
          <c:orientation val="minMax"/>
        </c:scaling>
        <c:delete val="1"/>
        <c:axPos val="l"/>
        <c:numFmt formatCode="_(* #,##0_);_(* \(#,##0\);_(* &quot;-&quot;??_);_(@_)" sourceLinked="1"/>
        <c:majorTickMark val="none"/>
        <c:minorTickMark val="none"/>
        <c:tickLblPos val="nextTo"/>
        <c:crossAx val="23896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201A62"/>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2440062464166"/>
          <c:y val="9.6329417646849047E-2"/>
          <c:w val="0.63299168579215681"/>
          <c:h val="0.74556305314320592"/>
        </c:manualLayout>
      </c:layout>
      <c:barChart>
        <c:barDir val="col"/>
        <c:grouping val="percentStacked"/>
        <c:varyColors val="0"/>
        <c:ser>
          <c:idx val="0"/>
          <c:order val="0"/>
          <c:tx>
            <c:strRef>
              <c:f>Sheet1!$B$1</c:f>
              <c:strCache>
                <c:ptCount val="1"/>
                <c:pt idx="0">
                  <c:v>TV (Live+Time-Shifted)</c:v>
                </c:pt>
              </c:strCache>
            </c:strRef>
          </c:tx>
          <c:spPr>
            <a:solidFill>
              <a:srgbClr val="201A62"/>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1-5270-4607-A4FF-C706DE1E6ECC}"/>
              </c:ext>
            </c:extLst>
          </c:dPt>
          <c:dLbls>
            <c:dLbl>
              <c:idx val="0"/>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lang="en-US" sz="1100" b="1" i="0" u="none" strike="noStrike" kern="1200" baseline="0">
                        <a:solidFill>
                          <a:srgbClr val="1B1464"/>
                        </a:solidFill>
                        <a:latin typeface="Helvetica" panose="020B0403020202020204" pitchFamily="34" charset="0"/>
                        <a:ea typeface="+mn-ea"/>
                        <a:cs typeface="+mn-cs"/>
                      </a:defRPr>
                    </a:pPr>
                    <a:r>
                      <a:rPr lang="en-US" sz="1100" b="1" i="0" u="none" strike="noStrike" kern="1200" baseline="0">
                        <a:solidFill>
                          <a:srgbClr val="1B1464"/>
                        </a:solidFill>
                        <a:latin typeface="Helvetica" panose="020B0403020202020204" pitchFamily="34" charset="0"/>
                      </a:rPr>
                      <a:t>0:44</a:t>
                    </a:r>
                  </a:p>
                  <a:p>
                    <a:pPr marL="0" marR="0" lvl="0" indent="0" algn="ctr" defTabSz="914400" rtl="0" eaLnBrk="1" fontAlgn="auto" latinLnBrk="0" hangingPunct="1">
                      <a:lnSpc>
                        <a:spcPct val="100000"/>
                      </a:lnSpc>
                      <a:spcBef>
                        <a:spcPts val="0"/>
                      </a:spcBef>
                      <a:spcAft>
                        <a:spcPts val="0"/>
                      </a:spcAft>
                      <a:buClrTx/>
                      <a:buSzTx/>
                      <a:buFontTx/>
                      <a:buNone/>
                      <a:tabLst/>
                      <a:defRPr lang="en-US" sz="1100" b="1">
                        <a:solidFill>
                          <a:srgbClr val="1B1464"/>
                        </a:solidFill>
                      </a:defRPr>
                    </a:pPr>
                    <a:r>
                      <a:rPr lang="en-US" sz="900">
                        <a:solidFill>
                          <a:srgbClr val="1B1464"/>
                        </a:solidFill>
                      </a:rPr>
                      <a:t>(</a:t>
                    </a:r>
                    <a:fld id="{EC717565-D48F-4D55-AA21-377343C3E3A9}" type="VALUE">
                      <a:rPr lang="en-US" sz="900" smtClean="0">
                        <a:solidFill>
                          <a:srgbClr val="1B1464"/>
                        </a:solidFill>
                      </a:rPr>
                      <a:pPr marL="0" marR="0" lvl="0" indent="0" algn="ctr" defTabSz="914400" rtl="0" eaLnBrk="1" fontAlgn="auto" latinLnBrk="0" hangingPunct="1">
                        <a:lnSpc>
                          <a:spcPct val="100000"/>
                        </a:lnSpc>
                        <a:spcBef>
                          <a:spcPts val="0"/>
                        </a:spcBef>
                        <a:spcAft>
                          <a:spcPts val="0"/>
                        </a:spcAft>
                        <a:buClrTx/>
                        <a:buSzTx/>
                        <a:buFontTx/>
                        <a:buNone/>
                        <a:tabLst/>
                        <a:defRPr lang="en-US" sz="1100" b="1">
                          <a:solidFill>
                            <a:srgbClr val="1B1464"/>
                          </a:solidFill>
                        </a:defRPr>
                      </a:pPr>
                      <a:t>[VALUE]</a:t>
                    </a:fld>
                    <a:r>
                      <a:rPr lang="en-US" sz="900">
                        <a:solidFill>
                          <a:srgbClr val="1B1464"/>
                        </a:solidFill>
                      </a:rPr>
                      <a:t>)</a:t>
                    </a:r>
                  </a:p>
                </c:rich>
              </c:tx>
              <c:spPr>
                <a:solidFill>
                  <a:schemeClr val="bg1"/>
                </a:solidFill>
                <a:ln w="28575">
                  <a:solidFill>
                    <a:srgbClr val="FF6E30"/>
                  </a:solidFill>
                </a:ln>
                <a:effectLst/>
              </c:spPr>
              <c:txPr>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lang="en-US" sz="11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70-4607-A4FF-C706DE1E6ECC}"/>
                </c:ext>
              </c:extLst>
            </c:dLbl>
            <c:spPr>
              <a:noFill/>
              <a:ln>
                <a:noFill/>
              </a:ln>
              <a:effectLst/>
            </c:spPr>
            <c:txPr>
              <a:bodyPr rot="0" spcFirstLastPara="1" vertOverflow="ellipsis" vert="horz" wrap="square" anchor="ctr" anchorCtr="0"/>
              <a:lstStyle/>
              <a:p>
                <a:pPr algn="ctr" rtl="0">
                  <a:defRPr lang="en-US"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Sheet1!$B$2</c:f>
              <c:numCache>
                <c:formatCode>0%</c:formatCode>
                <c:ptCount val="1"/>
                <c:pt idx="0">
                  <c:v>0.22015725518227305</c:v>
                </c:pt>
              </c:numCache>
            </c:numRef>
          </c:val>
          <c:extLst>
            <c:ext xmlns:c16="http://schemas.microsoft.com/office/drawing/2014/chart" uri="{C3380CC4-5D6E-409C-BE32-E72D297353CC}">
              <c16:uniqueId val="{00000002-5270-4607-A4FF-C706DE1E6ECC}"/>
            </c:ext>
          </c:extLst>
        </c:ser>
        <c:ser>
          <c:idx val="1"/>
          <c:order val="1"/>
          <c:tx>
            <c:strRef>
              <c:f>Sheet1!$C$1</c:f>
              <c:strCache>
                <c:ptCount val="1"/>
                <c:pt idx="0">
                  <c:v>TV-Connected Devices</c:v>
                </c:pt>
              </c:strCache>
            </c:strRef>
          </c:tx>
          <c:spPr>
            <a:solidFill>
              <a:srgbClr val="00BFF2"/>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4-5270-4607-A4FF-C706DE1E6ECC}"/>
              </c:ext>
            </c:extLst>
          </c:dPt>
          <c:dLbls>
            <c:dLbl>
              <c:idx val="0"/>
              <c:tx>
                <c:rich>
                  <a:bodyPr/>
                  <a:lstStyle/>
                  <a:p>
                    <a:r>
                      <a:rPr lang="en-US"/>
                      <a:t>1:42</a:t>
                    </a:r>
                  </a:p>
                  <a:p>
                    <a:r>
                      <a:rPr lang="en-US" sz="900"/>
                      <a:t>(</a:t>
                    </a:r>
                    <a:fld id="{5D94FFC6-16A0-496A-B8D3-6AABDC807FE2}" type="VALUE">
                      <a:rPr lang="en-US" sz="900" smtClean="0"/>
                      <a:pPr/>
                      <a:t>[VALUE]</a:t>
                    </a:fld>
                    <a:r>
                      <a:rPr lang="en-US" sz="9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270-4607-A4FF-C706DE1E6ECC}"/>
                </c:ext>
              </c:extLst>
            </c:dLbl>
            <c:spPr>
              <a:noFill/>
              <a:ln>
                <a:noFill/>
              </a:ln>
              <a:effectLst/>
            </c:spPr>
            <c:txPr>
              <a:bodyPr rot="0" spcFirstLastPara="1" vertOverflow="ellipsis" vert="horz" wrap="square" anchor="ctr" anchorCtr="1"/>
              <a:lstStyle/>
              <a:p>
                <a:pPr algn="ctr" rtl="0">
                  <a:defRPr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Sheet1!$C$2</c:f>
              <c:numCache>
                <c:formatCode>0%</c:formatCode>
                <c:ptCount val="1"/>
                <c:pt idx="0">
                  <c:v>0.51322373123659748</c:v>
                </c:pt>
              </c:numCache>
            </c:numRef>
          </c:val>
          <c:extLst>
            <c:ext xmlns:c16="http://schemas.microsoft.com/office/drawing/2014/chart" uri="{C3380CC4-5D6E-409C-BE32-E72D297353CC}">
              <c16:uniqueId val="{00000005-5270-4607-A4FF-C706DE1E6ECC}"/>
            </c:ext>
          </c:extLst>
        </c:ser>
        <c:ser>
          <c:idx val="2"/>
          <c:order val="2"/>
          <c:tx>
            <c:strRef>
              <c:f>Sheet1!$D$1</c:f>
              <c:strCache>
                <c:ptCount val="1"/>
                <c:pt idx="0">
                  <c:v>Video on a Computer</c:v>
                </c:pt>
              </c:strCache>
            </c:strRef>
          </c:tx>
          <c:spPr>
            <a:solidFill>
              <a:srgbClr val="ED3C8D"/>
            </a:solidFill>
            <a:ln>
              <a:noFill/>
            </a:ln>
            <a:effectLst/>
          </c:spPr>
          <c:invertIfNegative val="0"/>
          <c:dLbls>
            <c:dLbl>
              <c:idx val="0"/>
              <c:layout>
                <c:manualLayout>
                  <c:x val="0.22303219797077545"/>
                  <c:y val="0"/>
                </c:manualLayout>
              </c:layout>
              <c:tx>
                <c:rich>
                  <a:bodyPr/>
                  <a:lstStyle/>
                  <a:p>
                    <a:r>
                      <a:rPr lang="en-US" sz="1000"/>
                      <a:t>0:23</a:t>
                    </a:r>
                  </a:p>
                  <a:p>
                    <a:r>
                      <a:rPr lang="en-US" sz="800"/>
                      <a:t>(</a:t>
                    </a:r>
                    <a:fld id="{DB74CE0F-BA31-4CC8-B95F-6A178D6F4AAC}"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270-4607-A4FF-C706DE1E6ECC}"/>
                </c:ext>
              </c:extLst>
            </c:dLbl>
            <c:spPr>
              <a:noFill/>
              <a:ln>
                <a:noFill/>
              </a:ln>
              <a:effectLst/>
            </c:spPr>
            <c:txPr>
              <a:bodyPr rot="0" spcFirstLastPara="1" vertOverflow="ellipsis" vert="horz" wrap="square" anchor="ctr" anchorCtr="0"/>
              <a:lstStyle/>
              <a:p>
                <a:pPr algn="ctr" rtl="0">
                  <a:defRPr lang="en-US" sz="11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Sheet1!$D$2</c:f>
              <c:numCache>
                <c:formatCode>0%</c:formatCode>
                <c:ptCount val="1"/>
                <c:pt idx="0">
                  <c:v>0.11651179413867048</c:v>
                </c:pt>
              </c:numCache>
            </c:numRef>
          </c:val>
          <c:extLst>
            <c:ext xmlns:c16="http://schemas.microsoft.com/office/drawing/2014/chart" uri="{C3380CC4-5D6E-409C-BE32-E72D297353CC}">
              <c16:uniqueId val="{00000007-5270-4607-A4FF-C706DE1E6ECC}"/>
            </c:ext>
          </c:extLst>
        </c:ser>
        <c:ser>
          <c:idx val="3"/>
          <c:order val="3"/>
          <c:tx>
            <c:strRef>
              <c:f>Sheet1!$E$1</c:f>
              <c:strCache>
                <c:ptCount val="1"/>
                <c:pt idx="0">
                  <c:v>Video Focused App/Web on a Smartphone</c:v>
                </c:pt>
              </c:strCache>
            </c:strRef>
          </c:tx>
          <c:spPr>
            <a:solidFill>
              <a:srgbClr val="66C5AD"/>
            </a:solidFill>
            <a:ln>
              <a:noFill/>
            </a:ln>
            <a:effectLst/>
          </c:spPr>
          <c:invertIfNegative val="0"/>
          <c:dLbls>
            <c:dLbl>
              <c:idx val="0"/>
              <c:layout>
                <c:manualLayout>
                  <c:x val="-0.25236662133729332"/>
                  <c:y val="0.11527763776118145"/>
                </c:manualLayout>
              </c:layout>
              <c:tx>
                <c:rich>
                  <a:bodyPr/>
                  <a:lstStyle/>
                  <a:p>
                    <a:r>
                      <a:rPr lang="en-US" sz="1000"/>
                      <a:t>0:19</a:t>
                    </a:r>
                  </a:p>
                  <a:p>
                    <a:r>
                      <a:rPr lang="en-US" sz="800"/>
                      <a:t>(</a:t>
                    </a:r>
                    <a:fld id="{B0C60A4F-CA34-4868-9040-656B192CD966}"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50-4C18-BC71-7C0EE532B2BC}"/>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Sheet1!$E$2</c:f>
              <c:numCache>
                <c:formatCode>0%</c:formatCode>
                <c:ptCount val="1"/>
                <c:pt idx="0">
                  <c:v>9.6497498213009278E-2</c:v>
                </c:pt>
              </c:numCache>
            </c:numRef>
          </c:val>
          <c:extLst>
            <c:ext xmlns:c16="http://schemas.microsoft.com/office/drawing/2014/chart" uri="{C3380CC4-5D6E-409C-BE32-E72D297353CC}">
              <c16:uniqueId val="{00000008-5270-4607-A4FF-C706DE1E6ECC}"/>
            </c:ext>
          </c:extLst>
        </c:ser>
        <c:ser>
          <c:idx val="4"/>
          <c:order val="4"/>
          <c:tx>
            <c:strRef>
              <c:f>Sheet1!$F$1</c:f>
              <c:strCache>
                <c:ptCount val="1"/>
                <c:pt idx="0">
                  <c:v>Video Focused App/Web on a Tablet</c:v>
                </c:pt>
              </c:strCache>
            </c:strRef>
          </c:tx>
          <c:spPr>
            <a:solidFill>
              <a:srgbClr val="FFE600"/>
            </a:solidFill>
            <a:ln>
              <a:noFill/>
            </a:ln>
            <a:effectLst/>
          </c:spPr>
          <c:invertIfNegative val="0"/>
          <c:dLbls>
            <c:dLbl>
              <c:idx val="0"/>
              <c:layout>
                <c:manualLayout>
                  <c:x val="-0.20991265691367106"/>
                  <c:y val="-2.287382402428732E-2"/>
                </c:manualLayout>
              </c:layout>
              <c:tx>
                <c:rich>
                  <a:bodyPr/>
                  <a:lstStyle/>
                  <a:p>
                    <a:r>
                      <a:rPr lang="en-US"/>
                      <a:t>0:10</a:t>
                    </a:r>
                  </a:p>
                  <a:p>
                    <a:r>
                      <a:rPr lang="en-US" sz="800"/>
                      <a:t>(</a:t>
                    </a:r>
                    <a:fld id="{CB4C7718-B62E-4BB9-B7F5-6DFEC773811F}"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270-4607-A4FF-C706DE1E6ECC}"/>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Sheet1!$F$2</c:f>
              <c:numCache>
                <c:formatCode>0%</c:formatCode>
                <c:ptCount val="1"/>
                <c:pt idx="0">
                  <c:v>5.3609721229449604E-2</c:v>
                </c:pt>
              </c:numCache>
            </c:numRef>
          </c:val>
          <c:extLst>
            <c:ext xmlns:c16="http://schemas.microsoft.com/office/drawing/2014/chart" uri="{C3380CC4-5D6E-409C-BE32-E72D297353CC}">
              <c16:uniqueId val="{0000000A-5270-4607-A4FF-C706DE1E6ECC}"/>
            </c:ext>
          </c:extLst>
        </c:ser>
        <c:dLbls>
          <c:showLegendKey val="0"/>
          <c:showVal val="0"/>
          <c:showCatName val="0"/>
          <c:showSerName val="0"/>
          <c:showPercent val="0"/>
          <c:showBubbleSize val="0"/>
        </c:dLbls>
        <c:gapWidth val="150"/>
        <c:overlap val="100"/>
        <c:axId val="382890144"/>
        <c:axId val="63343296"/>
      </c:barChart>
      <c:catAx>
        <c:axId val="382890144"/>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lgn="ctr">
              <a:defRPr sz="1400" b="1" i="0" u="none" strike="noStrike" kern="1200" baseline="0">
                <a:solidFill>
                  <a:srgbClr val="201A62"/>
                </a:solidFill>
                <a:latin typeface="Helvetica" panose="020B0403020202020204" pitchFamily="34" charset="0"/>
                <a:ea typeface="+mn-ea"/>
                <a:cs typeface="+mn-cs"/>
              </a:defRPr>
            </a:pPr>
            <a:endParaRPr lang="en-US"/>
          </a:p>
        </c:txPr>
        <c:crossAx val="63343296"/>
        <c:crosses val="autoZero"/>
        <c:auto val="1"/>
        <c:lblAlgn val="ctr"/>
        <c:lblOffset val="100"/>
        <c:noMultiLvlLbl val="0"/>
      </c:catAx>
      <c:valAx>
        <c:axId val="63343296"/>
        <c:scaling>
          <c:orientation val="minMax"/>
        </c:scaling>
        <c:delete val="1"/>
        <c:axPos val="l"/>
        <c:numFmt formatCode="0%" sourceLinked="1"/>
        <c:majorTickMark val="out"/>
        <c:minorTickMark val="none"/>
        <c:tickLblPos val="nextTo"/>
        <c:crossAx val="38289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20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2440062464166"/>
          <c:y val="9.6329417646849047E-2"/>
          <c:w val="0.63299168579215681"/>
          <c:h val="0.74556305314320592"/>
        </c:manualLayout>
      </c:layout>
      <c:barChart>
        <c:barDir val="col"/>
        <c:grouping val="percentStacked"/>
        <c:varyColors val="0"/>
        <c:ser>
          <c:idx val="0"/>
          <c:order val="0"/>
          <c:tx>
            <c:strRef>
              <c:f>Sheet1!$B$1</c:f>
              <c:strCache>
                <c:ptCount val="1"/>
                <c:pt idx="0">
                  <c:v>TV (Live+Time-Shifted)</c:v>
                </c:pt>
              </c:strCache>
            </c:strRef>
          </c:tx>
          <c:spPr>
            <a:solidFill>
              <a:srgbClr val="201A62"/>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1-99B9-49F9-8569-826CF5238925}"/>
              </c:ext>
            </c:extLst>
          </c:dPt>
          <c:dLbls>
            <c:dLbl>
              <c:idx val="0"/>
              <c:tx>
                <c:rich>
                  <a:bodyPr rot="0" spcFirstLastPara="1" vertOverflow="ellipsis" vert="horz" wrap="square" anchor="ctr" anchorCtr="0"/>
                  <a:lstStyle/>
                  <a:p>
                    <a:pPr algn="ctr" rtl="0">
                      <a:defRPr lang="en-US" sz="1600" b="1" i="0" u="none" strike="noStrike" kern="1200" baseline="0">
                        <a:solidFill>
                          <a:srgbClr val="1B1464"/>
                        </a:solidFill>
                        <a:latin typeface="Helvetica" panose="020B0403020202020204" pitchFamily="34" charset="0"/>
                        <a:ea typeface="+mn-ea"/>
                        <a:cs typeface="+mn-cs"/>
                      </a:defRPr>
                    </a:pPr>
                    <a:r>
                      <a:rPr lang="en-US" sz="1600">
                        <a:solidFill>
                          <a:srgbClr val="1B1464"/>
                        </a:solidFill>
                      </a:rPr>
                      <a:t>4:01</a:t>
                    </a:r>
                  </a:p>
                  <a:p>
                    <a:pPr algn="ctr" rtl="0">
                      <a:defRPr lang="en-US" sz="1600" b="1">
                        <a:solidFill>
                          <a:srgbClr val="1B1464"/>
                        </a:solidFill>
                      </a:defRPr>
                    </a:pPr>
                    <a:r>
                      <a:rPr lang="en-US" sz="1400">
                        <a:solidFill>
                          <a:srgbClr val="1B1464"/>
                        </a:solidFill>
                      </a:rPr>
                      <a:t>(</a:t>
                    </a:r>
                    <a:fld id="{400034D5-40F2-49E2-86B2-C3DC673577EF}" type="VALUE">
                      <a:rPr lang="en-US" sz="1400" smtClean="0">
                        <a:solidFill>
                          <a:srgbClr val="1B1464"/>
                        </a:solidFill>
                      </a:rPr>
                      <a:pPr algn="ctr" rtl="0">
                        <a:defRPr lang="en-US" sz="1600" b="1">
                          <a:solidFill>
                            <a:srgbClr val="1B1464"/>
                          </a:solidFill>
                        </a:defRPr>
                      </a:pPr>
                      <a:t>[VALUE]</a:t>
                    </a:fld>
                    <a:r>
                      <a:rPr lang="en-US" sz="1400">
                        <a:solidFill>
                          <a:srgbClr val="1B1464"/>
                        </a:solidFill>
                      </a:rPr>
                      <a:t>)</a:t>
                    </a:r>
                  </a:p>
                </c:rich>
              </c:tx>
              <c:spPr>
                <a:solidFill>
                  <a:schemeClr val="bg1"/>
                </a:solidFill>
                <a:ln w="28575">
                  <a:solidFill>
                    <a:srgbClr val="FF6E30"/>
                  </a:solidFill>
                </a:ln>
                <a:effectLst/>
              </c:spPr>
              <c:txPr>
                <a:bodyPr rot="0" spcFirstLastPara="1" vertOverflow="ellipsis" vert="horz" wrap="square" anchor="ctr" anchorCtr="0"/>
                <a:lstStyle/>
                <a:p>
                  <a:pPr algn="ctr" rtl="0">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B9-49F9-8569-826CF5238925}"/>
                </c:ext>
              </c:extLst>
            </c:dLbl>
            <c:spPr>
              <a:noFill/>
              <a:ln>
                <a:noFill/>
              </a:ln>
              <a:effectLst/>
            </c:spPr>
            <c:txPr>
              <a:bodyPr rot="0" spcFirstLastPara="1" vertOverflow="ellipsis" vert="horz" wrap="square" anchor="ctr" anchorCtr="0"/>
              <a:lstStyle/>
              <a:p>
                <a:pPr algn="ctr" rtl="0">
                  <a:defRPr lang="en-US"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Sheet1!$B$2</c:f>
              <c:numCache>
                <c:formatCode>0%</c:formatCode>
                <c:ptCount val="1"/>
                <c:pt idx="0">
                  <c:v>0.65341566962562714</c:v>
                </c:pt>
              </c:numCache>
            </c:numRef>
          </c:val>
          <c:extLst>
            <c:ext xmlns:c16="http://schemas.microsoft.com/office/drawing/2014/chart" uri="{C3380CC4-5D6E-409C-BE32-E72D297353CC}">
              <c16:uniqueId val="{00000002-99B9-49F9-8569-826CF5238925}"/>
            </c:ext>
          </c:extLst>
        </c:ser>
        <c:ser>
          <c:idx val="1"/>
          <c:order val="1"/>
          <c:tx>
            <c:strRef>
              <c:f>Sheet1!$C$1</c:f>
              <c:strCache>
                <c:ptCount val="1"/>
                <c:pt idx="0">
                  <c:v>TV-Connected Devices</c:v>
                </c:pt>
              </c:strCache>
            </c:strRef>
          </c:tx>
          <c:spPr>
            <a:solidFill>
              <a:srgbClr val="00BFF2"/>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4-99B9-49F9-8569-826CF5238925}"/>
              </c:ext>
            </c:extLst>
          </c:dPt>
          <c:dLbls>
            <c:dLbl>
              <c:idx val="0"/>
              <c:tx>
                <c:rich>
                  <a:bodyPr rot="0" spcFirstLastPara="1" vertOverflow="ellipsis" vert="horz" wrap="square" anchor="ctr" anchorCtr="0"/>
                  <a:lstStyle/>
                  <a:p>
                    <a:pPr algn="ctr" rtl="0">
                      <a:defRPr lang="en-US" sz="1100" b="1" i="0" u="none" strike="noStrike" kern="1200" baseline="0">
                        <a:solidFill>
                          <a:schemeClr val="bg1"/>
                        </a:solidFill>
                        <a:latin typeface="Helvetica" panose="020B0403020202020204" pitchFamily="34" charset="0"/>
                        <a:ea typeface="+mn-ea"/>
                        <a:cs typeface="+mn-cs"/>
                      </a:defRPr>
                    </a:pPr>
                    <a:r>
                      <a:rPr lang="en-US"/>
                      <a:t>1:36</a:t>
                    </a:r>
                  </a:p>
                  <a:p>
                    <a:pPr algn="ctr" rtl="0">
                      <a:defRPr lang="en-US" sz="1100" b="1">
                        <a:solidFill>
                          <a:schemeClr val="bg1"/>
                        </a:solidFill>
                      </a:defRPr>
                    </a:pPr>
                    <a:r>
                      <a:rPr lang="en-US" sz="900"/>
                      <a:t>(</a:t>
                    </a:r>
                    <a:fld id="{73D7257F-975D-4123-BC63-B585F6DE10C9}" type="VALUE">
                      <a:rPr lang="en-US" sz="900" smtClean="0"/>
                      <a:pPr algn="ctr" rtl="0">
                        <a:defRPr lang="en-US" sz="1100" b="1">
                          <a:solidFill>
                            <a:schemeClr val="bg1"/>
                          </a:solidFill>
                        </a:defRPr>
                      </a:pPr>
                      <a:t>[VALUE]</a:t>
                    </a:fld>
                    <a:r>
                      <a:rPr lang="en-US" sz="900"/>
                      <a:t>)</a:t>
                    </a:r>
                  </a:p>
                </c:rich>
              </c:tx>
              <c:spPr>
                <a:noFill/>
                <a:ln>
                  <a:noFill/>
                </a:ln>
                <a:effectLst/>
              </c:spPr>
              <c:txPr>
                <a:bodyPr rot="0" spcFirstLastPara="1" vertOverflow="ellipsis" vert="horz" wrap="square" anchor="ctr" anchorCtr="0"/>
                <a:lstStyle/>
                <a:p>
                  <a:pPr algn="ctr" rtl="0">
                    <a:defRPr lang="en-US"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9B9-49F9-8569-826CF5238925}"/>
                </c:ext>
              </c:extLst>
            </c:dLbl>
            <c:spPr>
              <a:noFill/>
              <a:ln>
                <a:noFill/>
              </a:ln>
              <a:effectLst/>
            </c:spPr>
            <c:txPr>
              <a:bodyPr rot="0" spcFirstLastPara="1" vertOverflow="ellipsis" vert="horz" wrap="square" anchor="ctr" anchorCtr="0"/>
              <a:lstStyle/>
              <a:p>
                <a:pPr algn="ctr" rtl="0">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Sheet1!$C$2</c:f>
              <c:numCache>
                <c:formatCode>0%</c:formatCode>
                <c:ptCount val="1"/>
                <c:pt idx="0">
                  <c:v>0.26167502894635281</c:v>
                </c:pt>
              </c:numCache>
            </c:numRef>
          </c:val>
          <c:extLst>
            <c:ext xmlns:c16="http://schemas.microsoft.com/office/drawing/2014/chart" uri="{C3380CC4-5D6E-409C-BE32-E72D297353CC}">
              <c16:uniqueId val="{00000005-99B9-49F9-8569-826CF5238925}"/>
            </c:ext>
          </c:extLst>
        </c:ser>
        <c:ser>
          <c:idx val="2"/>
          <c:order val="2"/>
          <c:tx>
            <c:strRef>
              <c:f>Sheet1!$D$1</c:f>
              <c:strCache>
                <c:ptCount val="1"/>
                <c:pt idx="0">
                  <c:v>Video on a Computer</c:v>
                </c:pt>
              </c:strCache>
            </c:strRef>
          </c:tx>
          <c:spPr>
            <a:solidFill>
              <a:srgbClr val="ED3C8D"/>
            </a:solidFill>
            <a:ln>
              <a:noFill/>
            </a:ln>
            <a:effectLst/>
          </c:spPr>
          <c:invertIfNegative val="0"/>
          <c:dLbls>
            <c:dLbl>
              <c:idx val="0"/>
              <c:layout>
                <c:manualLayout>
                  <c:x val="0.22303219797077545"/>
                  <c:y val="0"/>
                </c:manualLayout>
              </c:layout>
              <c:tx>
                <c:rich>
                  <a:bodyPr/>
                  <a:lstStyle/>
                  <a:p>
                    <a:r>
                      <a:rPr lang="en-US"/>
                      <a:t>0:15</a:t>
                    </a:r>
                  </a:p>
                  <a:p>
                    <a:r>
                      <a:rPr lang="en-US" sz="800"/>
                      <a:t>(</a:t>
                    </a:r>
                    <a:fld id="{F9472A93-C4DB-4E54-BF4F-8DFEB8E0880D}"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9B9-49F9-8569-826CF5238925}"/>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Sheet1!$D$2</c:f>
              <c:numCache>
                <c:formatCode>0%</c:formatCode>
                <c:ptCount val="1"/>
                <c:pt idx="0">
                  <c:v>4.2840602084137404E-2</c:v>
                </c:pt>
              </c:numCache>
            </c:numRef>
          </c:val>
          <c:extLst>
            <c:ext xmlns:c16="http://schemas.microsoft.com/office/drawing/2014/chart" uri="{C3380CC4-5D6E-409C-BE32-E72D297353CC}">
              <c16:uniqueId val="{00000007-99B9-49F9-8569-826CF5238925}"/>
            </c:ext>
          </c:extLst>
        </c:ser>
        <c:ser>
          <c:idx val="3"/>
          <c:order val="3"/>
          <c:tx>
            <c:strRef>
              <c:f>Sheet1!$E$1</c:f>
              <c:strCache>
                <c:ptCount val="1"/>
                <c:pt idx="0">
                  <c:v>Video Focused App/Web on a Smartphone</c:v>
                </c:pt>
              </c:strCache>
            </c:strRef>
          </c:tx>
          <c:spPr>
            <a:solidFill>
              <a:srgbClr val="66C5AD"/>
            </a:solidFill>
            <a:ln>
              <a:noFill/>
            </a:ln>
            <a:effectLst/>
          </c:spPr>
          <c:invertIfNegative val="0"/>
          <c:dLbls>
            <c:dLbl>
              <c:idx val="0"/>
              <c:layout>
                <c:manualLayout>
                  <c:x val="-0.24937968061842372"/>
                  <c:y val="9.0577025446894471E-2"/>
                </c:manualLayout>
              </c:layout>
              <c:tx>
                <c:rich>
                  <a:bodyPr/>
                  <a:lstStyle/>
                  <a:p>
                    <a:r>
                      <a:rPr lang="en-US"/>
                      <a:t>0:08</a:t>
                    </a:r>
                  </a:p>
                  <a:p>
                    <a:r>
                      <a:rPr lang="en-US" sz="800"/>
                      <a:t>(</a:t>
                    </a:r>
                    <a:fld id="{D63C52E0-559C-46C4-B1FA-4EAC9BADC054}"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9B9-49F9-8569-826CF5238925}"/>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Sheet1!$E$2</c:f>
              <c:numCache>
                <c:formatCode>0%</c:formatCode>
                <c:ptCount val="1"/>
                <c:pt idx="0">
                  <c:v>2.3543033577769205E-2</c:v>
                </c:pt>
              </c:numCache>
            </c:numRef>
          </c:val>
          <c:extLst>
            <c:ext xmlns:c16="http://schemas.microsoft.com/office/drawing/2014/chart" uri="{C3380CC4-5D6E-409C-BE32-E72D297353CC}">
              <c16:uniqueId val="{00000009-99B9-49F9-8569-826CF5238925}"/>
            </c:ext>
          </c:extLst>
        </c:ser>
        <c:ser>
          <c:idx val="4"/>
          <c:order val="4"/>
          <c:tx>
            <c:strRef>
              <c:f>Sheet1!$F$1</c:f>
              <c:strCache>
                <c:ptCount val="1"/>
                <c:pt idx="0">
                  <c:v>Video Focused App/Web on a Tablet</c:v>
                </c:pt>
              </c:strCache>
            </c:strRef>
          </c:tx>
          <c:spPr>
            <a:solidFill>
              <a:srgbClr val="FFE600"/>
            </a:solidFill>
            <a:ln>
              <a:noFill/>
            </a:ln>
            <a:effectLst/>
          </c:spPr>
          <c:invertIfNegative val="0"/>
          <c:dLbls>
            <c:dLbl>
              <c:idx val="0"/>
              <c:layout>
                <c:manualLayout>
                  <c:x val="-0.20991265691367106"/>
                  <c:y val="-2.287382402428732E-2"/>
                </c:manualLayout>
              </c:layout>
              <c:tx>
                <c:rich>
                  <a:bodyPr/>
                  <a:lstStyle/>
                  <a:p>
                    <a:r>
                      <a:rPr lang="en-US"/>
                      <a:t>0:06</a:t>
                    </a:r>
                  </a:p>
                  <a:p>
                    <a:r>
                      <a:rPr lang="en-US" sz="800"/>
                      <a:t>(</a:t>
                    </a:r>
                    <a:fld id="{636D0AC7-02BC-4BE9-8022-C2D0B4F2D50F}" type="VALUE">
                      <a:rPr lang="en-US" sz="800" smtClean="0"/>
                      <a:pPr/>
                      <a:t>[VALUE]</a:t>
                    </a:fld>
                    <a:r>
                      <a:rPr lang="en-US" sz="8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9B9-49F9-8569-826CF5238925}"/>
                </c:ext>
              </c:extLst>
            </c:dLbl>
            <c:spPr>
              <a:noFill/>
              <a:ln>
                <a:noFill/>
              </a:ln>
              <a:effectLst/>
            </c:spPr>
            <c:txPr>
              <a:bodyPr rot="0" spcFirstLastPara="1" vertOverflow="ellipsis" vert="horz" wrap="square" anchor="ctr" anchorCtr="0"/>
              <a:lstStyle/>
              <a:p>
                <a:pPr algn="ctr" rtl="0">
                  <a:defRPr lang="en-US" sz="10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Sheet1!$F$2</c:f>
              <c:numCache>
                <c:formatCode>0%</c:formatCode>
                <c:ptCount val="1"/>
                <c:pt idx="0">
                  <c:v>1.8525665766113471E-2</c:v>
                </c:pt>
              </c:numCache>
            </c:numRef>
          </c:val>
          <c:extLst>
            <c:ext xmlns:c16="http://schemas.microsoft.com/office/drawing/2014/chart" uri="{C3380CC4-5D6E-409C-BE32-E72D297353CC}">
              <c16:uniqueId val="{0000000B-99B9-49F9-8569-826CF5238925}"/>
            </c:ext>
          </c:extLst>
        </c:ser>
        <c:dLbls>
          <c:showLegendKey val="0"/>
          <c:showVal val="0"/>
          <c:showCatName val="0"/>
          <c:showSerName val="0"/>
          <c:showPercent val="0"/>
          <c:showBubbleSize val="0"/>
        </c:dLbls>
        <c:gapWidth val="150"/>
        <c:overlap val="100"/>
        <c:axId val="382890144"/>
        <c:axId val="63343296"/>
      </c:barChart>
      <c:catAx>
        <c:axId val="382890144"/>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lgn="ctr">
              <a:defRPr sz="1400" b="1" i="0" u="none" strike="noStrike" kern="1200" baseline="0">
                <a:solidFill>
                  <a:srgbClr val="201A62"/>
                </a:solidFill>
                <a:latin typeface="Helvetica" panose="020B0403020202020204" pitchFamily="34" charset="0"/>
                <a:ea typeface="+mn-ea"/>
                <a:cs typeface="+mn-cs"/>
              </a:defRPr>
            </a:pPr>
            <a:endParaRPr lang="en-US"/>
          </a:p>
        </c:txPr>
        <c:crossAx val="63343296"/>
        <c:crosses val="autoZero"/>
        <c:auto val="1"/>
        <c:lblAlgn val="ctr"/>
        <c:lblOffset val="100"/>
        <c:noMultiLvlLbl val="0"/>
      </c:catAx>
      <c:valAx>
        <c:axId val="63343296"/>
        <c:scaling>
          <c:orientation val="minMax"/>
          <c:min val="0"/>
        </c:scaling>
        <c:delete val="1"/>
        <c:axPos val="l"/>
        <c:numFmt formatCode="0%" sourceLinked="1"/>
        <c:majorTickMark val="out"/>
        <c:minorTickMark val="none"/>
        <c:tickLblPos val="nextTo"/>
        <c:crossAx val="38289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20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0.62045</cdr:x>
      <cdr:y>0.52443</cdr:y>
    </cdr:from>
    <cdr:to>
      <cdr:x>0.71883</cdr:x>
      <cdr:y>0.59957</cdr:y>
    </cdr:to>
    <cdr:sp macro="" textlink="">
      <cdr:nvSpPr>
        <cdr:cNvPr id="2" name="TextBox 1">
          <a:extLst xmlns:a="http://schemas.openxmlformats.org/drawingml/2006/main">
            <a:ext uri="{FF2B5EF4-FFF2-40B4-BE49-F238E27FC236}">
              <a16:creationId xmlns:a16="http://schemas.microsoft.com/office/drawing/2014/main" id="{24D54E7E-4ED5-A9C9-10ED-9B4F55E55C6A}"/>
            </a:ext>
          </a:extLst>
        </cdr:cNvPr>
        <cdr:cNvSpPr txBox="1"/>
      </cdr:nvSpPr>
      <cdr:spPr>
        <a:xfrm xmlns:a="http://schemas.openxmlformats.org/drawingml/2006/main">
          <a:off x="3724172" y="1842269"/>
          <a:ext cx="590463" cy="263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u="sng" dirty="0">
              <a:solidFill>
                <a:srgbClr val="66C5AD"/>
              </a:solidFill>
              <a:latin typeface="Helvetica" panose="020B0500000000000000" pitchFamily="34" charset="0"/>
            </a:rPr>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BC769033-CC82-0C4F-9180-62F036320BDF}" type="datetimeFigureOut">
              <a:rPr lang="en-US" smtClean="0"/>
              <a:t>9/18/2023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12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22</a:t>
            </a:fld>
            <a:endParaRPr lang="en-US"/>
          </a:p>
        </p:txBody>
      </p:sp>
    </p:spTree>
    <p:extLst>
      <p:ext uri="{BB962C8B-B14F-4D97-AF65-F5344CB8AC3E}">
        <p14:creationId xmlns:p14="http://schemas.microsoft.com/office/powerpoint/2010/main" val="290101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57" rtl="0" eaLnBrk="1" fontAlgn="auto" latinLnBrk="0" hangingPunct="1">
              <a:lnSpc>
                <a:spcPct val="100000"/>
              </a:lnSpc>
              <a:spcBef>
                <a:spcPts val="0"/>
              </a:spcBef>
              <a:spcAft>
                <a:spcPts val="0"/>
              </a:spcAft>
              <a:buClrTx/>
              <a:buSzTx/>
              <a:buFontTx/>
              <a:buNone/>
              <a:tabLst/>
              <a:defRPr/>
            </a:pPr>
            <a:fld id="{989C3254-C2BA-461B-86C8-C14FFCA9E8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5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56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24</a:t>
            </a:fld>
            <a:endParaRPr lang="en-US"/>
          </a:p>
        </p:txBody>
      </p:sp>
    </p:spTree>
    <p:extLst>
      <p:ext uri="{BB962C8B-B14F-4D97-AF65-F5344CB8AC3E}">
        <p14:creationId xmlns:p14="http://schemas.microsoft.com/office/powerpoint/2010/main" val="281772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25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405"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40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74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7886">
              <a:defRPr/>
            </a:pPr>
            <a:fld id="{C05AA028-A2F9-48EE-8C73-322D4DB973A2}" type="slidenum">
              <a:rPr lang="en-US">
                <a:solidFill>
                  <a:prstClr val="black"/>
                </a:solidFill>
                <a:latin typeface="Calibri" panose="020F0502020204030204"/>
              </a:rPr>
              <a:pPr defTabSz="457886">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9446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B4DC5A39-9615-4EA5-AD81-2B3B06F13EEC}" type="slidenum">
              <a:rPr lang="en-US">
                <a:solidFill>
                  <a:prstClr val="black"/>
                </a:solidFill>
                <a:latin typeface="Calibri" panose="020F0502020204030204"/>
              </a:rPr>
              <a:pPr defTabSz="91577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97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B4DC5A39-9615-4EA5-AD81-2B3B06F13EEC}" type="slidenum">
              <a:rPr lang="en-US">
                <a:solidFill>
                  <a:prstClr val="black"/>
                </a:solidFill>
                <a:latin typeface="Calibri" panose="020F0502020204030204"/>
              </a:rPr>
              <a:pPr defTabSz="91577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72230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5657">
              <a:defRPr/>
            </a:pPr>
            <a:fld id="{F3615BE2-BB6E-D846-B0CB-BE207E4BB8A8}" type="slidenum">
              <a:rPr lang="en-US">
                <a:solidFill>
                  <a:prstClr val="black"/>
                </a:solidFill>
                <a:latin typeface="Calibri" panose="020F0502020204030204"/>
              </a:rPr>
              <a:pPr defTabSz="92565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15621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7EAACFB9-4676-4C0B-B187-FBB2AEA93B14}" type="slidenum">
              <a:rPr lang="en-US">
                <a:solidFill>
                  <a:prstClr val="black"/>
                </a:solidFill>
                <a:latin typeface="Calibri" panose="020F0502020204030204"/>
              </a:rPr>
              <a:pPr defTabSz="91577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51784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18</a:t>
            </a:fld>
            <a:endParaRPr lang="en-US"/>
          </a:p>
        </p:txBody>
      </p:sp>
    </p:spTree>
    <p:extLst>
      <p:ext uri="{BB962C8B-B14F-4D97-AF65-F5344CB8AC3E}">
        <p14:creationId xmlns:p14="http://schemas.microsoft.com/office/powerpoint/2010/main" val="367393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420620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101444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92257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404162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761845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499384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409567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05285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726863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2"/>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8452" y="6104052"/>
            <a:ext cx="1029127" cy="590437"/>
          </a:xfrm>
          <a:prstGeom prst="rect">
            <a:avLst/>
          </a:prstGeom>
        </p:spPr>
      </p:pic>
    </p:spTree>
    <p:extLst>
      <p:ext uri="{BB962C8B-B14F-4D97-AF65-F5344CB8AC3E}">
        <p14:creationId xmlns:p14="http://schemas.microsoft.com/office/powerpoint/2010/main" val="758416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875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537641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5028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8961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314349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684382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03631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4147061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772948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991641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036802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12100185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12642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668027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9590898"/>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0899086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983478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1399900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5656287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91181891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1380941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3845364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9762098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8.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108076"/>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9137128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08264"/>
      </p:ext>
    </p:extLst>
  </p:cSld>
  <p:clrMap bg1="lt1" tx1="dk1" bg2="lt2" tx2="dk2" accent1="accent1" accent2="accent2" accent3="accent3" accent4="accent4" accent5="accent5" accent6="accent6" hlink="hlink" folHlink="folHlink"/>
  <p:sldLayoutIdLst>
    <p:sldLayoutId id="2147483762" r:id="rId1"/>
    <p:sldLayoutId id="214748376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Tree>
    <p:extLst>
      <p:ext uri="{BB962C8B-B14F-4D97-AF65-F5344CB8AC3E}">
        <p14:creationId xmlns:p14="http://schemas.microsoft.com/office/powerpoint/2010/main" val="18973396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863396"/>
      </p:ext>
    </p:extLst>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25176536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5.png"/><Relationship Id="rId21" Type="http://schemas.openxmlformats.org/officeDocument/2006/relationships/image" Target="../media/image63.png"/><Relationship Id="rId34" Type="http://schemas.openxmlformats.org/officeDocument/2006/relationships/image" Target="../media/image1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png"/><Relationship Id="rId2" Type="http://schemas.openxmlformats.org/officeDocument/2006/relationships/notesSlide" Target="../notesSlides/notesSlide11.xml"/><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4.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8"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thevab.com/insight/delayed-adulthood" TargetMode="External"/><Relationship Id="rId18" Type="http://schemas.openxmlformats.org/officeDocument/2006/relationships/image" Target="../media/image85.png"/><Relationship Id="rId3" Type="http://schemas.openxmlformats.org/officeDocument/2006/relationships/image" Target="../media/image79.png"/><Relationship Id="rId7" Type="http://schemas.openxmlformats.org/officeDocument/2006/relationships/hyperlink" Target="https://thevab.com/" TargetMode="External"/><Relationship Id="rId12" Type="http://schemas.openxmlformats.org/officeDocument/2006/relationships/image" Target="../media/image82.png"/><Relationship Id="rId17" Type="http://schemas.openxmlformats.org/officeDocument/2006/relationships/hyperlink" Target="https://thevab.com/insight/fast-streaming" TargetMode="External"/><Relationship Id="rId2" Type="http://schemas.openxmlformats.org/officeDocument/2006/relationships/hyperlink" Target="https://thevab.com/insight/silver-lining" TargetMode="External"/><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hyperlink" Target="https://thevab.com/insight/audience-migration-context" TargetMode="External"/><Relationship Id="rId5" Type="http://schemas.openxmlformats.org/officeDocument/2006/relationships/hyperlink" Target="https://thevab.com/deib-marketing-resources" TargetMode="External"/><Relationship Id="rId15" Type="http://schemas.openxmlformats.org/officeDocument/2006/relationships/hyperlink" Target="https://thevab.com/insight/adults-50-streaming-video" TargetMode="External"/><Relationship Id="rId10" Type="http://schemas.openxmlformats.org/officeDocument/2006/relationships/image" Target="../media/image81.png"/><Relationship Id="rId19" Type="http://schemas.openxmlformats.org/officeDocument/2006/relationships/image" Target="../media/image15.png"/><Relationship Id="rId4" Type="http://schemas.openxmlformats.org/officeDocument/2006/relationships/hyperlink" Target="https://thevab.com/team-board" TargetMode="External"/><Relationship Id="rId9" Type="http://schemas.openxmlformats.org/officeDocument/2006/relationships/hyperlink" Target="https://thevab.com/insight/secret-of-my-success" TargetMode="External"/><Relationship Id="rId14" Type="http://schemas.openxmlformats.org/officeDocument/2006/relationships/image" Target="../media/image83.jpeg"/></Relationships>
</file>

<file path=ppt/slides/_rels/slide29.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hyperlink" Target="https://thevab.com/insight/silver-linin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A person and person sitting on a couch&#10;&#10;Description automatically generated">
            <a:extLst>
              <a:ext uri="{FF2B5EF4-FFF2-40B4-BE49-F238E27FC236}">
                <a16:creationId xmlns:a16="http://schemas.microsoft.com/office/drawing/2014/main" id="{18E0B8F6-9D1F-41FA-A0EE-69B1751A0A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663" r="11337"/>
          <a:stretch/>
        </p:blipFill>
        <p:spPr>
          <a:xfrm>
            <a:off x="5299789" y="0"/>
            <a:ext cx="6892211" cy="6858000"/>
          </a:xfrm>
          <a:prstGeom prst="rect">
            <a:avLst/>
          </a:prstGeom>
        </p:spPr>
      </p:pic>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20" name="Picture 19" descr="Text&#10;&#10;Description automatically generated with low confidence">
            <a:extLst>
              <a:ext uri="{FF2B5EF4-FFF2-40B4-BE49-F238E27FC236}">
                <a16:creationId xmlns:a16="http://schemas.microsoft.com/office/drawing/2014/main" id="{C64C9844-1096-4EED-B65B-647F0EADE5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681" y="1769875"/>
            <a:ext cx="3103163" cy="1347755"/>
          </a:xfrm>
          <a:prstGeom prst="rect">
            <a:avLst/>
          </a:prstGeom>
        </p:spPr>
      </p:pic>
      <p:pic>
        <p:nvPicPr>
          <p:cNvPr id="6" name="Graphic 5">
            <a:extLst>
              <a:ext uri="{FF2B5EF4-FFF2-40B4-BE49-F238E27FC236}">
                <a16:creationId xmlns:a16="http://schemas.microsoft.com/office/drawing/2014/main" id="{5C85B60C-E7E8-1E64-0ECE-2B3060C721A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5299789" y="2666878"/>
            <a:ext cx="6892211"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9" name="Group 8">
            <a:extLst>
              <a:ext uri="{FF2B5EF4-FFF2-40B4-BE49-F238E27FC236}">
                <a16:creationId xmlns:a16="http://schemas.microsoft.com/office/drawing/2014/main" id="{F4DECEBD-2CD8-9293-0E7F-CD2E65B7ECD4}"/>
              </a:ext>
            </a:extLst>
          </p:cNvPr>
          <p:cNvGrpSpPr/>
          <p:nvPr/>
        </p:nvGrpSpPr>
        <p:grpSpPr>
          <a:xfrm>
            <a:off x="1836427" y="0"/>
            <a:ext cx="3500699" cy="2672574"/>
            <a:chOff x="-15240" y="-13657"/>
            <a:chExt cx="4721216" cy="2686231"/>
          </a:xfrm>
        </p:grpSpPr>
        <p:sp>
          <p:nvSpPr>
            <p:cNvPr id="11" name="Freeform: Shape 10">
              <a:extLst>
                <a:ext uri="{FF2B5EF4-FFF2-40B4-BE49-F238E27FC236}">
                  <a16:creationId xmlns:a16="http://schemas.microsoft.com/office/drawing/2014/main" id="{5BECC430-8A98-98C8-561B-04A15E120806}"/>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8" name="Freeform: Shape 17">
              <a:extLst>
                <a:ext uri="{FF2B5EF4-FFF2-40B4-BE49-F238E27FC236}">
                  <a16:creationId xmlns:a16="http://schemas.microsoft.com/office/drawing/2014/main" id="{5FB876C5-99BB-8E3D-6D3D-61E34E773DB9}"/>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21" name="Freeform: Shape 20">
              <a:extLst>
                <a:ext uri="{FF2B5EF4-FFF2-40B4-BE49-F238E27FC236}">
                  <a16:creationId xmlns:a16="http://schemas.microsoft.com/office/drawing/2014/main" id="{A99A0E95-09E3-5B92-D09A-08D87E989E34}"/>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22" name="Freeform: Shape 21">
              <a:extLst>
                <a:ext uri="{FF2B5EF4-FFF2-40B4-BE49-F238E27FC236}">
                  <a16:creationId xmlns:a16="http://schemas.microsoft.com/office/drawing/2014/main" id="{7347CB9E-318B-3ACF-A812-065AC4A85E86}"/>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23" name="Freeform: Shape 22">
              <a:extLst>
                <a:ext uri="{FF2B5EF4-FFF2-40B4-BE49-F238E27FC236}">
                  <a16:creationId xmlns:a16="http://schemas.microsoft.com/office/drawing/2014/main" id="{489B4F13-7912-5E5B-E629-93777EF7592E}"/>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sp>
        <p:nvSpPr>
          <p:cNvPr id="4" name="Title 9">
            <a:extLst>
              <a:ext uri="{FF2B5EF4-FFF2-40B4-BE49-F238E27FC236}">
                <a16:creationId xmlns:a16="http://schemas.microsoft.com/office/drawing/2014/main" id="{9BC9D683-2F55-CC34-7CC1-001BCAD71A30}"/>
              </a:ext>
            </a:extLst>
          </p:cNvPr>
          <p:cNvSpPr txBox="1">
            <a:spLocks/>
          </p:cNvSpPr>
          <p:nvPr/>
        </p:nvSpPr>
        <p:spPr>
          <a:xfrm>
            <a:off x="131231" y="3870596"/>
            <a:ext cx="5205896" cy="1125151"/>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j-ea"/>
                <a:cs typeface="+mj-cs"/>
              </a:rPr>
              <a:t>A Silver </a:t>
            </a:r>
            <a:r>
              <a:rPr lang="en-US" sz="3200" b="1">
                <a:solidFill>
                  <a:srgbClr val="ED3C8D"/>
                </a:solidFill>
                <a:latin typeface="Helvetica" pitchFamily="2" charset="0"/>
              </a:rPr>
              <a:t>Lining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itchFamily="2" charset="0"/>
                <a:ea typeface="+mj-ea"/>
                <a:cs typeface="+mj-cs"/>
              </a:rPr>
              <a:t>Exploring the Video Viewing Habits </a:t>
            </a:r>
            <a:br>
              <a:rPr kumimoji="0" lang="en-US" sz="2000" b="1" i="0" u="none" strike="noStrike" kern="1200" cap="none" spc="0" normalizeH="0" baseline="0" noProof="0">
                <a:ln>
                  <a:noFill/>
                </a:ln>
                <a:solidFill>
                  <a:srgbClr val="1B1464"/>
                </a:solidFill>
                <a:effectLst/>
                <a:uLnTx/>
                <a:uFillTx/>
                <a:latin typeface="Helvetica" pitchFamily="2" charset="0"/>
                <a:ea typeface="+mj-ea"/>
                <a:cs typeface="+mj-cs"/>
              </a:rPr>
            </a:br>
            <a:r>
              <a:rPr kumimoji="0" lang="en-US" sz="2000" b="1" i="0" u="none" strike="noStrike" kern="1200" cap="none" spc="0" normalizeH="0" baseline="0" noProof="0">
                <a:ln>
                  <a:noFill/>
                </a:ln>
                <a:solidFill>
                  <a:srgbClr val="1B1464"/>
                </a:solidFill>
                <a:effectLst/>
                <a:uLnTx/>
                <a:uFillTx/>
                <a:latin typeface="Helvetica" pitchFamily="2" charset="0"/>
                <a:ea typeface="+mj-ea"/>
                <a:cs typeface="+mj-cs"/>
              </a:rPr>
              <a:t>of Adults 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a:solidFill>
                <a:srgbClr val="FF0000"/>
              </a:solidFill>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BFF2"/>
                </a:solidFill>
                <a:latin typeface="Helvetica" pitchFamily="2" charset="0"/>
              </a:rPr>
              <a:t>September 2023</a:t>
            </a:r>
          </a:p>
        </p:txBody>
      </p:sp>
      <p:sp>
        <p:nvSpPr>
          <p:cNvPr id="3" name="TextBox 2">
            <a:extLst>
              <a:ext uri="{FF2B5EF4-FFF2-40B4-BE49-F238E27FC236}">
                <a16:creationId xmlns:a16="http://schemas.microsoft.com/office/drawing/2014/main" id="{C20A2765-F7AC-FB31-63C4-36A24090A4A7}"/>
              </a:ext>
            </a:extLst>
          </p:cNvPr>
          <p:cNvSpPr txBox="1"/>
          <p:nvPr/>
        </p:nvSpPr>
        <p:spPr>
          <a:xfrm>
            <a:off x="131231" y="3383004"/>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BFF2"/>
                </a:solidFill>
                <a:effectLst/>
                <a:uLnTx/>
                <a:uFillTx/>
                <a:latin typeface="Helvetica" pitchFamily="2" charset="0"/>
                <a:ea typeface="+mn-ea"/>
                <a:cs typeface="+mn-cs"/>
              </a:rPr>
              <a:t>Part 2</a:t>
            </a:r>
          </a:p>
        </p:txBody>
      </p:sp>
    </p:spTree>
    <p:extLst>
      <p:ext uri="{BB962C8B-B14F-4D97-AF65-F5344CB8AC3E}">
        <p14:creationId xmlns:p14="http://schemas.microsoft.com/office/powerpoint/2010/main" val="279535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2D3B28-8ECB-4E44-878D-B413B6BB133D}"/>
              </a:ext>
            </a:extLst>
          </p:cNvPr>
          <p:cNvSpPr/>
          <p:nvPr/>
        </p:nvSpPr>
        <p:spPr>
          <a:xfrm>
            <a:off x="0" y="1709809"/>
            <a:ext cx="12192001" cy="515934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6DFCD94-815D-4D95-AF47-7CC0D7437E6D}"/>
              </a:ext>
            </a:extLst>
          </p:cNvPr>
          <p:cNvSpPr>
            <a:spLocks noGrp="1"/>
          </p:cNvSpPr>
          <p:nvPr>
            <p:ph type="ctrTitle" idx="4294967295"/>
          </p:nvPr>
        </p:nvSpPr>
        <p:spPr>
          <a:xfrm>
            <a:off x="247650" y="390337"/>
            <a:ext cx="11781790" cy="892552"/>
          </a:xfrm>
        </p:spPr>
        <p:txBody>
          <a:bodyPr wrap="square">
            <a:spAutoFit/>
          </a:bodyPr>
          <a:lstStyle/>
          <a:p>
            <a:pPr>
              <a:lnSpc>
                <a:spcPct val="100000"/>
              </a:lnSpc>
              <a:spcBef>
                <a:spcPts val="0"/>
              </a:spcBef>
            </a:pPr>
            <a:r>
              <a:rPr lang="en-US" sz="2600" b="1">
                <a:solidFill>
                  <a:srgbClr val="1B1464"/>
                </a:solidFill>
                <a:latin typeface="Helvetica" pitchFamily="2" charset="0"/>
                <a:ea typeface="+mn-ea"/>
                <a:cs typeface="+mn-cs"/>
              </a:rPr>
              <a:t>Adults 65+ have increased their usage of TV-connected devices and digital platforms on mobile devices</a:t>
            </a:r>
          </a:p>
        </p:txBody>
      </p:sp>
      <p:sp>
        <p:nvSpPr>
          <p:cNvPr id="9" name="Text Placeholder 3">
            <a:extLst>
              <a:ext uri="{FF2B5EF4-FFF2-40B4-BE49-F238E27FC236}">
                <a16:creationId xmlns:a16="http://schemas.microsoft.com/office/drawing/2014/main" id="{6BB3E0CA-67E4-42B5-A92A-106E2C68F44E}"/>
              </a:ext>
            </a:extLst>
          </p:cNvPr>
          <p:cNvSpPr txBox="1">
            <a:spLocks/>
          </p:cNvSpPr>
          <p:nvPr/>
        </p:nvSpPr>
        <p:spPr>
          <a:xfrm>
            <a:off x="458079" y="6102855"/>
            <a:ext cx="11740807" cy="441238"/>
          </a:xfrm>
          <a:prstGeom prst="rect">
            <a:avLst/>
          </a:prstGeom>
        </p:spPr>
        <p:txBody>
          <a:bodyPr vert="horz"/>
          <a:lstStyle>
            <a:defPPr>
              <a:defRPr lang="en-US"/>
            </a:defPPr>
            <a:lvl1pPr lvl="0" indent="0" defTabSz="457200">
              <a:spcBef>
                <a:spcPct val="20000"/>
              </a:spcBef>
              <a:buFont typeface="Arial"/>
              <a:buNone/>
              <a:defRPr sz="700">
                <a:solidFill>
                  <a:srgbClr val="1F1A62"/>
                </a:solidFill>
                <a:latin typeface="Helvetica" pitchFamily="2" charset="0"/>
                <a:ea typeface="Open Sans" panose="020B0606030504020204" pitchFamily="34" charset="0"/>
                <a:cs typeface="Open Sans" panose="020B0606030504020204" pitchFamily="34" charset="0"/>
              </a:defRPr>
            </a:lvl1pPr>
            <a:lvl2pPr indent="0" defTabSz="457200">
              <a:spcBef>
                <a:spcPct val="20000"/>
              </a:spcBef>
              <a:buFont typeface="Arial"/>
              <a:buNone/>
              <a:defRPr sz="2800"/>
            </a:lvl2pPr>
            <a:lvl3pPr indent="0" defTabSz="457200">
              <a:spcBef>
                <a:spcPct val="20000"/>
              </a:spcBef>
              <a:buFont typeface="Arial"/>
              <a:buNone/>
              <a:defRPr sz="2400"/>
            </a:lvl3pPr>
            <a:lvl4pPr indent="0" defTabSz="457200">
              <a:spcBef>
                <a:spcPct val="20000"/>
              </a:spcBef>
              <a:buFont typeface="Arial"/>
              <a:buNone/>
              <a:defRPr sz="2000"/>
            </a:lvl4pPr>
            <a:lvl5pPr indent="0" defTabSz="457200">
              <a:spcBef>
                <a:spcPct val="20000"/>
              </a:spcBef>
              <a:buFont typeface="Arial"/>
              <a:buNone/>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data from the Nielsen Audience Insights, Q3 2022; reach % of users among U.S. population; reach based on video-focused app/web use for Smartphone, Computer and Tablet. Mobile and computer-related data is not available for P2-11 or P12-17. TV-Connected Device = DVD, game console, internet connected device; Internet Connected Device = devices connected to the TV that are used to stream content such as Apple TV, Roku, Google Chromecast, Amazon Fire TV, Smartphone, Computer/Laptops, etc. (inclusive of smart TV app usage). *Total use of TV set includes live + time-shifted TV and TV-connected devices.</a:t>
            </a:r>
          </a:p>
        </p:txBody>
      </p:sp>
      <p:graphicFrame>
        <p:nvGraphicFramePr>
          <p:cNvPr id="8" name="Chart 7">
            <a:extLst>
              <a:ext uri="{FF2B5EF4-FFF2-40B4-BE49-F238E27FC236}">
                <a16:creationId xmlns:a16="http://schemas.microsoft.com/office/drawing/2014/main" id="{E925322D-F717-42D6-9844-438BEF0B6994}"/>
              </a:ext>
            </a:extLst>
          </p:cNvPr>
          <p:cNvGraphicFramePr/>
          <p:nvPr/>
        </p:nvGraphicFramePr>
        <p:xfrm>
          <a:off x="1" y="1709807"/>
          <a:ext cx="12198886" cy="448417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2CC8A90-458C-F072-6820-A3CE74C68E89}"/>
              </a:ext>
            </a:extLst>
          </p:cNvPr>
          <p:cNvSpPr/>
          <p:nvPr/>
        </p:nvSpPr>
        <p:spPr>
          <a:xfrm>
            <a:off x="3570051" y="3139440"/>
            <a:ext cx="1663430" cy="2463691"/>
          </a:xfrm>
          <a:prstGeom prst="rect">
            <a:avLst/>
          </a:prstGeom>
          <a:noFill/>
          <a:ln w="5715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491EEF-39E8-8370-8BDE-AF7C7586AD34}"/>
              </a:ext>
            </a:extLst>
          </p:cNvPr>
          <p:cNvSpPr/>
          <p:nvPr/>
        </p:nvSpPr>
        <p:spPr>
          <a:xfrm>
            <a:off x="10350230" y="3149601"/>
            <a:ext cx="1679210" cy="2463690"/>
          </a:xfrm>
          <a:prstGeom prst="rect">
            <a:avLst/>
          </a:prstGeom>
          <a:noFill/>
          <a:ln w="5715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AB01D1-D1A3-1BFE-69DE-0076EB1F6C38}"/>
              </a:ext>
            </a:extLst>
          </p:cNvPr>
          <p:cNvSpPr/>
          <p:nvPr/>
        </p:nvSpPr>
        <p:spPr>
          <a:xfrm>
            <a:off x="8671020" y="3015671"/>
            <a:ext cx="1679210" cy="2597619"/>
          </a:xfrm>
          <a:prstGeom prst="rect">
            <a:avLst/>
          </a:prstGeom>
          <a:noFill/>
          <a:ln w="5715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FCB07F-3387-14BB-D575-224D519701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3" name="Slide Number Placeholder 5">
            <a:extLst>
              <a:ext uri="{FF2B5EF4-FFF2-40B4-BE49-F238E27FC236}">
                <a16:creationId xmlns:a16="http://schemas.microsoft.com/office/drawing/2014/main" id="{CBEC70AE-1DB4-8F23-02CA-1C0B1E7DF11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50465685-11B8-FFB4-E9CA-ACA50CE6EDD9}"/>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50345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5C1544F-69DC-4A42-B033-DD67FFB49B9A}"/>
              </a:ext>
            </a:extLst>
          </p:cNvPr>
          <p:cNvSpPr/>
          <p:nvPr/>
        </p:nvSpPr>
        <p:spPr>
          <a:xfrm>
            <a:off x="0" y="1709809"/>
            <a:ext cx="1219200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F88A910-6C2E-4765-A07D-F98FF3E1453F}"/>
              </a:ext>
            </a:extLst>
          </p:cNvPr>
          <p:cNvSpPr>
            <a:spLocks noGrp="1"/>
          </p:cNvSpPr>
          <p:nvPr>
            <p:ph type="ctrTitle"/>
          </p:nvPr>
        </p:nvSpPr>
        <p:spPr>
          <a:xfrm>
            <a:off x="169682" y="403523"/>
            <a:ext cx="11556154" cy="892552"/>
          </a:xfrm>
        </p:spPr>
        <p:txBody>
          <a:bodyPr vert="horz" wrap="square" lIns="91440" tIns="45720" rIns="91440" bIns="45720" rtlCol="0" anchor="ctr">
            <a:spAutoFit/>
          </a:bodyPr>
          <a:lstStyle/>
          <a:p>
            <a:pPr algn="l" defTabSz="914400">
              <a:lnSpc>
                <a:spcPct val="100000"/>
              </a:lnSpc>
              <a:spcBef>
                <a:spcPts val="0"/>
              </a:spcBef>
            </a:pPr>
            <a:r>
              <a:rPr lang="en-US" b="1" spc="0">
                <a:solidFill>
                  <a:srgbClr val="201A62"/>
                </a:solidFill>
                <a:latin typeface="Helvetica" pitchFamily="2" charset="0"/>
                <a:ea typeface="+mn-ea"/>
                <a:cs typeface="+mn-cs"/>
              </a:rPr>
              <a:t>Adults 65+ spend over 11 hours each day with media - half of which is with watching content on their TV set (over seven hours per day)</a:t>
            </a:r>
          </a:p>
        </p:txBody>
      </p:sp>
      <p:sp>
        <p:nvSpPr>
          <p:cNvPr id="8" name="TextBox 7">
            <a:extLst>
              <a:ext uri="{FF2B5EF4-FFF2-40B4-BE49-F238E27FC236}">
                <a16:creationId xmlns:a16="http://schemas.microsoft.com/office/drawing/2014/main" id="{4D6F6BB3-DA2B-4B47-9839-4F73D6DAC15B}"/>
              </a:ext>
            </a:extLst>
          </p:cNvPr>
          <p:cNvSpPr txBox="1"/>
          <p:nvPr/>
        </p:nvSpPr>
        <p:spPr>
          <a:xfrm>
            <a:off x="1" y="1764111"/>
            <a:ext cx="12213518" cy="6771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Average Weekly Time Spent With Media Per Adult </a:t>
            </a:r>
            <a:r>
              <a:rPr lang="en-US" sz="1400" b="1" u="sng">
                <a:solidFill>
                  <a:srgbClr val="1F1A62"/>
                </a:solidFill>
                <a:latin typeface="Helvetica" pitchFamily="2" charset="0"/>
                <a:ea typeface="Open Sans" panose="020B0606030504020204" pitchFamily="34" charset="0"/>
                <a:cs typeface="Open Sans" panose="020B0606030504020204" pitchFamily="34" charset="0"/>
              </a:rPr>
              <a:t>65</a:t>
            </a:r>
            <a:r>
              <a:rPr kumimoji="0" lang="en-US" sz="14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Based On U.S. Population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Q3 ’22 vs. Q4</a:t>
            </a:r>
            <a:r>
              <a:rPr kumimoji="0" lang="en-US" sz="1200" b="0" i="0" u="none" strike="noStrike" kern="1200" cap="none" spc="0" normalizeH="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‘21 </a:t>
            </a: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r>
              <a:rPr kumimoji="0" lang="en-US" sz="1200" b="0" i="0" u="none" strike="noStrike" kern="1200" cap="none" spc="0" normalizeH="0" baseline="0" noProof="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Hrs:Mins</a:t>
            </a:r>
            <a:r>
              <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endParaRPr kumimoji="0" lang="en-US" sz="16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graphicFrame>
        <p:nvGraphicFramePr>
          <p:cNvPr id="5" name="Chart 4">
            <a:extLst>
              <a:ext uri="{FF2B5EF4-FFF2-40B4-BE49-F238E27FC236}">
                <a16:creationId xmlns:a16="http://schemas.microsoft.com/office/drawing/2014/main" id="{28D1CB1A-B11A-46CC-8ACF-DD4CA1A35049}"/>
              </a:ext>
            </a:extLst>
          </p:cNvPr>
          <p:cNvGraphicFramePr/>
          <p:nvPr/>
        </p:nvGraphicFramePr>
        <p:xfrm>
          <a:off x="405188" y="2551213"/>
          <a:ext cx="11187372" cy="36144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6A6AB37-788A-47F7-8EA1-D6808F25BA85}"/>
              </a:ext>
            </a:extLst>
          </p:cNvPr>
          <p:cNvSpPr txBox="1"/>
          <p:nvPr/>
        </p:nvSpPr>
        <p:spPr>
          <a:xfrm>
            <a:off x="11279530" y="3396545"/>
            <a:ext cx="773278" cy="369332"/>
          </a:xfrm>
          <a:prstGeom prst="rect">
            <a:avLst/>
          </a:prstGeom>
          <a:solidFill>
            <a:schemeClr val="bg1"/>
          </a:solidFill>
          <a:ln>
            <a:solidFill>
              <a:srgbClr val="1F1A6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rgbClr val="1F1A62"/>
                </a:solidFill>
                <a:latin typeface="Helvetica" pitchFamily="2" charset="0"/>
                <a:ea typeface="Open Sans" panose="020B0606030504020204" pitchFamily="34" charset="0"/>
                <a:cs typeface="Open Sans" panose="020B0606030504020204" pitchFamily="34" charset="0"/>
              </a:rPr>
              <a:t>79</a:t>
            </a:r>
            <a:r>
              <a:rPr kumimoji="0" lang="en-US" sz="18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:39</a:t>
            </a:r>
          </a:p>
        </p:txBody>
      </p:sp>
      <p:sp>
        <p:nvSpPr>
          <p:cNvPr id="9" name="Text Placeholder 3">
            <a:extLst>
              <a:ext uri="{FF2B5EF4-FFF2-40B4-BE49-F238E27FC236}">
                <a16:creationId xmlns:a16="http://schemas.microsoft.com/office/drawing/2014/main" id="{B8B9F777-4C05-076E-F735-AD6599279A22}"/>
              </a:ext>
            </a:extLst>
          </p:cNvPr>
          <p:cNvSpPr txBox="1">
            <a:spLocks/>
          </p:cNvSpPr>
          <p:nvPr/>
        </p:nvSpPr>
        <p:spPr>
          <a:xfrm>
            <a:off x="458079" y="5981856"/>
            <a:ext cx="11740807" cy="533898"/>
          </a:xfrm>
          <a:prstGeom prst="rect">
            <a:avLst/>
          </a:prstGeom>
        </p:spPr>
        <p:txBody>
          <a:bodyPr vert="horz"/>
          <a:lstStyle>
            <a:defPPr>
              <a:defRPr lang="en-US"/>
            </a:defPPr>
            <a:lvl1pPr lvl="0" indent="0" defTabSz="457200">
              <a:spcBef>
                <a:spcPct val="20000"/>
              </a:spcBef>
              <a:buFont typeface="Arial"/>
              <a:buNone/>
              <a:defRPr sz="700">
                <a:solidFill>
                  <a:srgbClr val="1F1A62"/>
                </a:solidFill>
                <a:latin typeface="Helvetica" pitchFamily="2" charset="0"/>
                <a:ea typeface="Open Sans" panose="020B0606030504020204" pitchFamily="34" charset="0"/>
                <a:cs typeface="Open Sans" panose="020B0606030504020204" pitchFamily="34" charset="0"/>
              </a:defRPr>
            </a:lvl1pPr>
            <a:lvl2pPr indent="0" defTabSz="457200">
              <a:spcBef>
                <a:spcPct val="20000"/>
              </a:spcBef>
              <a:buFont typeface="Arial"/>
              <a:buNone/>
              <a:defRPr sz="2800"/>
            </a:lvl2pPr>
            <a:lvl3pPr indent="0" defTabSz="457200">
              <a:spcBef>
                <a:spcPct val="20000"/>
              </a:spcBef>
              <a:buFont typeface="Arial"/>
              <a:buNone/>
              <a:defRPr sz="2400"/>
            </a:lvl3pPr>
            <a:lvl4pPr indent="0" defTabSz="457200">
              <a:spcBef>
                <a:spcPct val="20000"/>
              </a:spcBef>
              <a:buFont typeface="Arial"/>
              <a:buNone/>
              <a:defRPr sz="2000"/>
            </a:lvl4pPr>
            <a:lvl5pPr indent="0" defTabSz="457200">
              <a:spcBef>
                <a:spcPct val="20000"/>
              </a:spcBef>
              <a:buFont typeface="Arial"/>
              <a:buNone/>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data from the Nielsen Audience Insights, Q4 2021 &amp; Q3 2022. Note: Some amount of simultaneous usage may occur across devices. TV-Connected Device = DVD, game console, internet connected device; Internet Connected Device = devices connected to the TV that are used to stream content such as Apple TV, Roku, Google Chromecast, Amazon Fire TV, Smartphone, Computer/Laptops, etc. (inclusive of smart TV app usage). Note: Q4 ‘2021 is the most recent comparison period with available data prior to Q3 2022. *Internet on computer inclusive of social networking on a computer. **App/web on a smartphone inclusive of video focused app/web on a smartphone, streaming audio on a smartphone and social networking on a smartphone. ***App/web on a tablet inclusive of streaming audio on a tablet and social networking on a tablet.</a:t>
            </a:r>
          </a:p>
        </p:txBody>
      </p:sp>
      <p:sp>
        <p:nvSpPr>
          <p:cNvPr id="13" name="Right Brace 12">
            <a:extLst>
              <a:ext uri="{FF2B5EF4-FFF2-40B4-BE49-F238E27FC236}">
                <a16:creationId xmlns:a16="http://schemas.microsoft.com/office/drawing/2014/main" id="{8984BB34-F25D-7EE2-DBE9-998690BEC3F5}"/>
              </a:ext>
            </a:extLst>
          </p:cNvPr>
          <p:cNvSpPr/>
          <p:nvPr/>
        </p:nvSpPr>
        <p:spPr>
          <a:xfrm rot="16200000">
            <a:off x="4118067" y="-39434"/>
            <a:ext cx="338554" cy="6135233"/>
          </a:xfrm>
          <a:prstGeom prst="rightBrace">
            <a:avLst/>
          </a:prstGeom>
          <a:ln w="19050">
            <a:solidFill>
              <a:srgbClr val="1F1A62"/>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4" name="TextBox 13">
            <a:extLst>
              <a:ext uri="{FF2B5EF4-FFF2-40B4-BE49-F238E27FC236}">
                <a16:creationId xmlns:a16="http://schemas.microsoft.com/office/drawing/2014/main" id="{AFAEAA65-BF91-3A69-CCD8-35985BEBA5C8}"/>
              </a:ext>
            </a:extLst>
          </p:cNvPr>
          <p:cNvSpPr txBox="1"/>
          <p:nvPr/>
        </p:nvSpPr>
        <p:spPr>
          <a:xfrm>
            <a:off x="3572361" y="2337853"/>
            <a:ext cx="1429967" cy="446276"/>
          </a:xfrm>
          <a:prstGeom prst="rect">
            <a:avLst/>
          </a:prstGeom>
          <a:solidFill>
            <a:schemeClr val="bg1"/>
          </a:solidFill>
          <a:ln w="28575">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49:32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Total use of TV set</a:t>
            </a:r>
          </a:p>
        </p:txBody>
      </p:sp>
      <p:sp>
        <p:nvSpPr>
          <p:cNvPr id="7" name="TextBox 6">
            <a:extLst>
              <a:ext uri="{FF2B5EF4-FFF2-40B4-BE49-F238E27FC236}">
                <a16:creationId xmlns:a16="http://schemas.microsoft.com/office/drawing/2014/main" id="{31E8B5E6-F400-5373-B206-8BB484044956}"/>
              </a:ext>
            </a:extLst>
          </p:cNvPr>
          <p:cNvSpPr txBox="1"/>
          <p:nvPr/>
        </p:nvSpPr>
        <p:spPr>
          <a:xfrm>
            <a:off x="11279530" y="4666545"/>
            <a:ext cx="773278" cy="369332"/>
          </a:xfrm>
          <a:prstGeom prst="rect">
            <a:avLst/>
          </a:prstGeom>
          <a:solidFill>
            <a:schemeClr val="bg1"/>
          </a:solidFill>
          <a:ln>
            <a:solidFill>
              <a:srgbClr val="1F1A6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rgbClr val="1F1A62"/>
                </a:solidFill>
                <a:latin typeface="Helvetica" pitchFamily="2" charset="0"/>
                <a:ea typeface="Open Sans" panose="020B0606030504020204" pitchFamily="34" charset="0"/>
                <a:cs typeface="Open Sans" panose="020B0606030504020204" pitchFamily="34" charset="0"/>
              </a:rPr>
              <a:t>79</a:t>
            </a:r>
            <a:r>
              <a:rPr kumimoji="0" lang="en-US" sz="18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:56</a:t>
            </a:r>
          </a:p>
        </p:txBody>
      </p:sp>
      <p:sp>
        <p:nvSpPr>
          <p:cNvPr id="10" name="TextBox 9">
            <a:extLst>
              <a:ext uri="{FF2B5EF4-FFF2-40B4-BE49-F238E27FC236}">
                <a16:creationId xmlns:a16="http://schemas.microsoft.com/office/drawing/2014/main" id="{40A5DF38-3810-883A-1B67-D09A34F4D587}"/>
              </a:ext>
            </a:extLst>
          </p:cNvPr>
          <p:cNvSpPr txBox="1"/>
          <p:nvPr/>
        </p:nvSpPr>
        <p:spPr>
          <a:xfrm>
            <a:off x="3647471" y="4009731"/>
            <a:ext cx="1429967" cy="342751"/>
          </a:xfrm>
          <a:prstGeom prst="rect">
            <a:avLst/>
          </a:prstGeom>
          <a:solidFill>
            <a:schemeClr val="bg1"/>
          </a:solidFill>
          <a:ln w="28575">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Total use of TV set</a:t>
            </a:r>
          </a:p>
        </p:txBody>
      </p:sp>
      <p:sp>
        <p:nvSpPr>
          <p:cNvPr id="15" name="Right Brace 14">
            <a:extLst>
              <a:ext uri="{FF2B5EF4-FFF2-40B4-BE49-F238E27FC236}">
                <a16:creationId xmlns:a16="http://schemas.microsoft.com/office/drawing/2014/main" id="{2DA27F88-4F33-C086-7D78-1299607B279A}"/>
              </a:ext>
            </a:extLst>
          </p:cNvPr>
          <p:cNvSpPr/>
          <p:nvPr/>
        </p:nvSpPr>
        <p:spPr>
          <a:xfrm rot="16200000">
            <a:off x="4283485" y="1213222"/>
            <a:ext cx="157938" cy="6423661"/>
          </a:xfrm>
          <a:prstGeom prst="rightBrace">
            <a:avLst/>
          </a:prstGeom>
          <a:ln w="19050">
            <a:solidFill>
              <a:srgbClr val="1F1A62"/>
            </a:solidFill>
          </a:ln>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Rectangle 18">
            <a:extLst>
              <a:ext uri="{FF2B5EF4-FFF2-40B4-BE49-F238E27FC236}">
                <a16:creationId xmlns:a16="http://schemas.microsoft.com/office/drawing/2014/main" id="{D6085ABC-6BFF-414C-19DB-311E6782998B}"/>
              </a:ext>
            </a:extLst>
          </p:cNvPr>
          <p:cNvSpPr/>
          <p:nvPr/>
        </p:nvSpPr>
        <p:spPr>
          <a:xfrm>
            <a:off x="6338421" y="3270666"/>
            <a:ext cx="1026479" cy="697410"/>
          </a:xfrm>
          <a:prstGeom prst="rect">
            <a:avLst/>
          </a:prstGeom>
          <a:noFill/>
          <a:ln w="571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F0DA10-BAD9-49A2-FB56-3A313826BFD0}"/>
              </a:ext>
            </a:extLst>
          </p:cNvPr>
          <p:cNvSpPr/>
          <p:nvPr/>
        </p:nvSpPr>
        <p:spPr>
          <a:xfrm>
            <a:off x="9154508" y="3270666"/>
            <a:ext cx="1321335" cy="697410"/>
          </a:xfrm>
          <a:prstGeom prst="rect">
            <a:avLst/>
          </a:prstGeom>
          <a:noFill/>
          <a:ln w="571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F3ACBB-1B26-D9A6-69DE-4EDB658CBFCE}"/>
              </a:ext>
            </a:extLst>
          </p:cNvPr>
          <p:cNvSpPr/>
          <p:nvPr/>
        </p:nvSpPr>
        <p:spPr>
          <a:xfrm>
            <a:off x="10505362" y="3267399"/>
            <a:ext cx="634976" cy="697410"/>
          </a:xfrm>
          <a:prstGeom prst="rect">
            <a:avLst/>
          </a:prstGeom>
          <a:noFill/>
          <a:ln w="571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53CCE9F-FBE2-DA12-8337-A73015D98E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6" name="Slide Number Placeholder 5">
            <a:extLst>
              <a:ext uri="{FF2B5EF4-FFF2-40B4-BE49-F238E27FC236}">
                <a16:creationId xmlns:a16="http://schemas.microsoft.com/office/drawing/2014/main" id="{7C4E4701-C332-6BF4-95BC-F28392A641A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BD92CED8-1348-8FAA-4EB1-9CEF2CBA388E}"/>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27805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A5B7BF-0061-44CB-F2D3-DF6C6A636D8B}"/>
              </a:ext>
            </a:extLst>
          </p:cNvPr>
          <p:cNvSpPr/>
          <p:nvPr/>
        </p:nvSpPr>
        <p:spPr>
          <a:xfrm>
            <a:off x="0" y="1879291"/>
            <a:ext cx="12192000"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6C25A132-2FB5-459E-AC5F-D3913AB0484D}"/>
              </a:ext>
            </a:extLst>
          </p:cNvPr>
          <p:cNvSpPr>
            <a:spLocks noGrp="1"/>
          </p:cNvSpPr>
          <p:nvPr>
            <p:ph type="ctrTitle"/>
          </p:nvPr>
        </p:nvSpPr>
        <p:spPr>
          <a:xfrm>
            <a:off x="237176" y="439867"/>
            <a:ext cx="11163640" cy="892552"/>
          </a:xfrm>
        </p:spPr>
        <p:txBody>
          <a:bodyPr wrap="square">
            <a:spAutoFit/>
          </a:bodyPr>
          <a:lstStyle/>
          <a:p>
            <a:pPr algn="l" defTabSz="914400">
              <a:lnSpc>
                <a:spcPct val="100000"/>
              </a:lnSpc>
              <a:spcBef>
                <a:spcPts val="0"/>
              </a:spcBef>
            </a:pPr>
            <a:r>
              <a:rPr lang="en-US" b="1" spc="0">
                <a:solidFill>
                  <a:srgbClr val="1B1464"/>
                </a:solidFill>
                <a:latin typeface="Helvetica" panose="020B0403020202020204" pitchFamily="34" charset="0"/>
                <a:cs typeface="+mj-cs"/>
              </a:rPr>
              <a:t>Adults 65+ are huge consumers of video, spending twice as much time with it across platforms as millennials</a:t>
            </a:r>
          </a:p>
        </p:txBody>
      </p:sp>
      <p:sp>
        <p:nvSpPr>
          <p:cNvPr id="24" name="TextBox 23">
            <a:extLst>
              <a:ext uri="{FF2B5EF4-FFF2-40B4-BE49-F238E27FC236}">
                <a16:creationId xmlns:a16="http://schemas.microsoft.com/office/drawing/2014/main" id="{DAACFB0B-4BAE-427F-9724-F7CD7D08F305}"/>
              </a:ext>
            </a:extLst>
          </p:cNvPr>
          <p:cNvSpPr txBox="1"/>
          <p:nvPr/>
        </p:nvSpPr>
        <p:spPr>
          <a:xfrm>
            <a:off x="2401454" y="2015804"/>
            <a:ext cx="7389092"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201A62"/>
                </a:solidFill>
                <a:effectLst/>
                <a:uLnTx/>
                <a:uFillTx/>
                <a:latin typeface="Helvetica" panose="020B0403020202020204" pitchFamily="34" charset="0"/>
              </a:rPr>
              <a:t>Daily Time Spent With Video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201A62"/>
                </a:solidFill>
                <a:effectLst/>
                <a:uLnTx/>
                <a:uFillTx/>
                <a:latin typeface="Helvetica" panose="020B0403020202020204" pitchFamily="34" charset="0"/>
              </a:rPr>
              <a:t>Based On Total U.S. Population, 3Q ‘</a:t>
            </a:r>
            <a:r>
              <a:rPr lang="en-US" sz="1200">
                <a:solidFill>
                  <a:srgbClr val="201A62"/>
                </a:solidFill>
                <a:latin typeface="Helvetica" panose="020B0403020202020204" pitchFamily="34" charset="0"/>
              </a:rPr>
              <a:t>22</a:t>
            </a:r>
            <a:endParaRPr kumimoji="0" lang="en-US" sz="1200" i="0" u="none" strike="noStrike" kern="1200" cap="none" spc="0" normalizeH="0" baseline="0" noProof="0">
              <a:ln>
                <a:noFill/>
              </a:ln>
              <a:solidFill>
                <a:srgbClr val="201A62"/>
              </a:solidFill>
              <a:effectLst/>
              <a:uLnTx/>
              <a:uFillTx/>
              <a:latin typeface="Helvetica" panose="020B04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201A62"/>
                </a:solidFill>
                <a:effectLst/>
                <a:uLnTx/>
                <a:uFillTx/>
                <a:latin typeface="Helvetica" panose="020B0403020202020204" pitchFamily="34" charset="0"/>
              </a:rPr>
              <a:t>(</a:t>
            </a:r>
            <a:r>
              <a:rPr kumimoji="0" lang="en-US" sz="1200" i="0" u="none" strike="noStrike" kern="1200" cap="none" spc="0" normalizeH="0" baseline="0" noProof="0" err="1">
                <a:ln>
                  <a:noFill/>
                </a:ln>
                <a:solidFill>
                  <a:srgbClr val="201A62"/>
                </a:solidFill>
                <a:effectLst/>
                <a:uLnTx/>
                <a:uFillTx/>
                <a:latin typeface="Helvetica" panose="020B0403020202020204" pitchFamily="34" charset="0"/>
              </a:rPr>
              <a:t>Hrs:Mins</a:t>
            </a:r>
            <a:r>
              <a:rPr kumimoji="0" lang="en-US" sz="1200" i="0" u="none" strike="noStrike" kern="1200" cap="none" spc="0" normalizeH="0" baseline="0" noProof="0">
                <a:ln>
                  <a:noFill/>
                </a:ln>
                <a:solidFill>
                  <a:srgbClr val="201A62"/>
                </a:solidFill>
                <a:effectLst/>
                <a:uLnTx/>
                <a:uFillTx/>
                <a:latin typeface="Helvetica" panose="020B0403020202020204" pitchFamily="34" charset="0"/>
              </a:rPr>
              <a:t>)</a:t>
            </a:r>
          </a:p>
        </p:txBody>
      </p:sp>
      <p:graphicFrame>
        <p:nvGraphicFramePr>
          <p:cNvPr id="4" name="Chart 3">
            <a:extLst>
              <a:ext uri="{FF2B5EF4-FFF2-40B4-BE49-F238E27FC236}">
                <a16:creationId xmlns:a16="http://schemas.microsoft.com/office/drawing/2014/main" id="{2D926F18-AE96-4679-A75F-DEB9720BA10D}"/>
              </a:ext>
            </a:extLst>
          </p:cNvPr>
          <p:cNvGraphicFramePr/>
          <p:nvPr>
            <p:extLst>
              <p:ext uri="{D42A27DB-BD31-4B8C-83A1-F6EECF244321}">
                <p14:modId xmlns:p14="http://schemas.microsoft.com/office/powerpoint/2010/main" val="3842873067"/>
              </p:ext>
            </p:extLst>
          </p:nvPr>
        </p:nvGraphicFramePr>
        <p:xfrm>
          <a:off x="669417" y="2431655"/>
          <a:ext cx="10853166" cy="34423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FE25014C-3640-38E2-F5CB-28F52CD9E9AD}"/>
              </a:ext>
            </a:extLst>
          </p:cNvPr>
          <p:cNvSpPr txBox="1">
            <a:spLocks/>
          </p:cNvSpPr>
          <p:nvPr/>
        </p:nvSpPr>
        <p:spPr>
          <a:xfrm>
            <a:off x="409624" y="6204046"/>
            <a:ext cx="11782376" cy="31483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201A62"/>
                </a:solidFill>
                <a:effectLst/>
                <a:uLnTx/>
                <a:uFillTx/>
                <a:latin typeface="Helvetica" panose="020B0403020202020204" pitchFamily="34" charset="0"/>
              </a:rPr>
              <a:t>Source: VAB analysis of data from the Nielsen Audience Insights, Q3 2022. Video includes: Live + Time-Shifted TV, TV-Connected Devices, Video on a Computer, Video on a Smartphone &amp; Video on a Tablet. TV-Connected Device = DVD, game console, internet connected device; Internet Connected Device = devices connected to the TV that are used to stream content such as Apple TV, Roku, Google Chromecast, Amazon Fire TV, Smartphone, Computer/Laptops, etc. (inclusive of smart TV app usage). </a:t>
            </a:r>
          </a:p>
        </p:txBody>
      </p:sp>
      <p:pic>
        <p:nvPicPr>
          <p:cNvPr id="6" name="Picture 5">
            <a:extLst>
              <a:ext uri="{FF2B5EF4-FFF2-40B4-BE49-F238E27FC236}">
                <a16:creationId xmlns:a16="http://schemas.microsoft.com/office/drawing/2014/main" id="{C109048A-E522-3C05-9755-F377999D34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C547734F-2F9F-D908-DDCB-AEC25035CCC6}"/>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41DEC7FB-2E12-0178-FDBF-A3B3206BA9C7}"/>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88629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360DF0-EC8E-68D5-1106-5F3F85C73774}"/>
              </a:ext>
            </a:extLst>
          </p:cNvPr>
          <p:cNvSpPr/>
          <p:nvPr/>
        </p:nvSpPr>
        <p:spPr>
          <a:xfrm>
            <a:off x="-1" y="1568342"/>
            <a:ext cx="12235037" cy="530080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6C25A132-2FB5-459E-AC5F-D3913AB0484D}"/>
              </a:ext>
            </a:extLst>
          </p:cNvPr>
          <p:cNvSpPr>
            <a:spLocks noGrp="1"/>
          </p:cNvSpPr>
          <p:nvPr>
            <p:ph type="ctrTitle"/>
          </p:nvPr>
        </p:nvSpPr>
        <p:spPr>
          <a:xfrm>
            <a:off x="236050" y="364742"/>
            <a:ext cx="11153439" cy="892552"/>
          </a:xfrm>
        </p:spPr>
        <p:txBody>
          <a:bodyPr wrap="square">
            <a:spAutoFit/>
          </a:bodyPr>
          <a:lstStyle/>
          <a:p>
            <a:pPr algn="l" defTabSz="914400">
              <a:lnSpc>
                <a:spcPct val="100000"/>
              </a:lnSpc>
              <a:spcBef>
                <a:spcPts val="0"/>
              </a:spcBef>
            </a:pPr>
            <a:r>
              <a:rPr lang="en-US" b="1" spc="0">
                <a:solidFill>
                  <a:srgbClr val="1B1464"/>
                </a:solidFill>
                <a:latin typeface="Helvetica" panose="020B0403020202020204" pitchFamily="34" charset="0"/>
                <a:cs typeface="+mj-cs"/>
              </a:rPr>
              <a:t>More specifically, they are much more likely to be found consuming ad-supported linear TV</a:t>
            </a:r>
          </a:p>
        </p:txBody>
      </p:sp>
      <p:sp>
        <p:nvSpPr>
          <p:cNvPr id="14" name="Text Placeholder 3">
            <a:extLst>
              <a:ext uri="{FF2B5EF4-FFF2-40B4-BE49-F238E27FC236}">
                <a16:creationId xmlns:a16="http://schemas.microsoft.com/office/drawing/2014/main" id="{35BAAD31-2189-40F5-A3C5-A4E6EBA8BD0D}"/>
              </a:ext>
            </a:extLst>
          </p:cNvPr>
          <p:cNvSpPr txBox="1">
            <a:spLocks/>
          </p:cNvSpPr>
          <p:nvPr/>
        </p:nvSpPr>
        <p:spPr>
          <a:xfrm>
            <a:off x="409624" y="6185283"/>
            <a:ext cx="11584579" cy="32905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201A62"/>
                </a:solidFill>
                <a:effectLst/>
                <a:uLnTx/>
                <a:uFillTx/>
                <a:latin typeface="Helvetica" panose="020B0403020202020204" pitchFamily="34" charset="0"/>
              </a:rPr>
              <a:t>Source: VAB analysis of data from the Nielsen Audience Insights, Q3 2022. Note: Some amount of simultaneous usage may occur across devices. TV-Connected Device = DVD, game console, internet connected device; Internet Connected Device = devices connected to the TV that are used to stream content such as Apple TV, Roku, Google Chromecast, Amazon Fire TV, Smartphone, Computer/Laptops, etc. (inclusive of smart TV app usage).</a:t>
            </a:r>
          </a:p>
        </p:txBody>
      </p:sp>
      <p:sp>
        <p:nvSpPr>
          <p:cNvPr id="24" name="TextBox 23">
            <a:extLst>
              <a:ext uri="{FF2B5EF4-FFF2-40B4-BE49-F238E27FC236}">
                <a16:creationId xmlns:a16="http://schemas.microsoft.com/office/drawing/2014/main" id="{DAACFB0B-4BAE-427F-9724-F7CD7D08F305}"/>
              </a:ext>
            </a:extLst>
          </p:cNvPr>
          <p:cNvSpPr txBox="1"/>
          <p:nvPr/>
        </p:nvSpPr>
        <p:spPr>
          <a:xfrm>
            <a:off x="2299563" y="1614504"/>
            <a:ext cx="7447256"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201A62"/>
                </a:solidFill>
                <a:effectLst/>
                <a:uLnTx/>
                <a:uFillTx/>
                <a:latin typeface="Helvetica" panose="020B0403020202020204" pitchFamily="34" charset="0"/>
              </a:rPr>
              <a:t>% Share Of Average Daily Time Spent with Video By Platform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1A62"/>
                </a:solidFill>
                <a:effectLst/>
                <a:uLnTx/>
                <a:uFillTx/>
                <a:latin typeface="Helvetica" panose="020B0403020202020204" pitchFamily="34" charset="0"/>
              </a:rPr>
              <a:t>Based On Total U.S. Population, 3Q ‘</a:t>
            </a:r>
            <a:r>
              <a:rPr lang="en-US" sz="1200" b="1">
                <a:solidFill>
                  <a:srgbClr val="201A62"/>
                </a:solidFill>
                <a:latin typeface="Helvetica" panose="020B0403020202020204" pitchFamily="34" charset="0"/>
              </a:rPr>
              <a:t>22</a:t>
            </a:r>
            <a:endParaRPr kumimoji="0" lang="en-US" sz="1200" b="1" i="0" u="none" strike="noStrike" kern="1200" cap="none" spc="0" normalizeH="0" baseline="0" noProof="0">
              <a:ln>
                <a:noFill/>
              </a:ln>
              <a:solidFill>
                <a:srgbClr val="201A62"/>
              </a:solidFill>
              <a:effectLst/>
              <a:uLnTx/>
              <a:uFillTx/>
              <a:latin typeface="Helvetica" panose="020B04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01A62"/>
                </a:solidFill>
                <a:effectLst/>
                <a:uLnTx/>
                <a:uFillTx/>
                <a:latin typeface="Helvetica" panose="020B0403020202020204" pitchFamily="34" charset="0"/>
              </a:rPr>
              <a:t>(</a:t>
            </a:r>
            <a:r>
              <a:rPr kumimoji="0" lang="en-US" sz="1200" b="1" i="0" u="none" strike="noStrike" kern="1200" cap="none" spc="0" normalizeH="0" baseline="0" noProof="0" err="1">
                <a:ln>
                  <a:noFill/>
                </a:ln>
                <a:solidFill>
                  <a:srgbClr val="201A62"/>
                </a:solidFill>
                <a:effectLst/>
                <a:uLnTx/>
                <a:uFillTx/>
                <a:latin typeface="Helvetica" panose="020B0403020202020204" pitchFamily="34" charset="0"/>
              </a:rPr>
              <a:t>Hrs:Mins</a:t>
            </a:r>
            <a:r>
              <a:rPr kumimoji="0" lang="en-US" sz="1200" b="1" i="0" u="none" strike="noStrike" kern="1200" cap="none" spc="0" normalizeH="0" baseline="0" noProof="0">
                <a:ln>
                  <a:noFill/>
                </a:ln>
                <a:solidFill>
                  <a:srgbClr val="201A62"/>
                </a:solidFill>
                <a:effectLst/>
                <a:uLnTx/>
                <a:uFillTx/>
                <a:latin typeface="Helvetica" panose="020B0403020202020204" pitchFamily="34" charset="0"/>
              </a:rPr>
              <a:t>)</a:t>
            </a:r>
          </a:p>
        </p:txBody>
      </p:sp>
      <p:sp>
        <p:nvSpPr>
          <p:cNvPr id="26" name="TextBox 25">
            <a:extLst>
              <a:ext uri="{FF2B5EF4-FFF2-40B4-BE49-F238E27FC236}">
                <a16:creationId xmlns:a16="http://schemas.microsoft.com/office/drawing/2014/main" id="{E529DB44-CB51-47DE-BE25-28377E858833}"/>
              </a:ext>
            </a:extLst>
          </p:cNvPr>
          <p:cNvSpPr txBox="1"/>
          <p:nvPr/>
        </p:nvSpPr>
        <p:spPr>
          <a:xfrm>
            <a:off x="2261465" y="3637915"/>
            <a:ext cx="643270" cy="338554"/>
          </a:xfrm>
          <a:prstGeom prst="rect">
            <a:avLst/>
          </a:prstGeom>
          <a:solidFill>
            <a:schemeClr val="bg1"/>
          </a:solidFill>
          <a:ln>
            <a:solidFill>
              <a:srgbClr val="201A6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01A62"/>
                </a:solidFill>
                <a:effectLst/>
                <a:uLnTx/>
                <a:uFillTx/>
                <a:latin typeface="Helvetica" panose="020B0403020202020204" pitchFamily="34" charset="0"/>
              </a:rPr>
              <a:t>3:19</a:t>
            </a:r>
          </a:p>
        </p:txBody>
      </p:sp>
      <p:graphicFrame>
        <p:nvGraphicFramePr>
          <p:cNvPr id="39" name="Chart 38">
            <a:extLst>
              <a:ext uri="{FF2B5EF4-FFF2-40B4-BE49-F238E27FC236}">
                <a16:creationId xmlns:a16="http://schemas.microsoft.com/office/drawing/2014/main" id="{013209EE-FE5B-4E94-8EF1-A622CBA4A960}"/>
              </a:ext>
            </a:extLst>
          </p:cNvPr>
          <p:cNvGraphicFramePr/>
          <p:nvPr>
            <p:extLst>
              <p:ext uri="{D42A27DB-BD31-4B8C-83A1-F6EECF244321}">
                <p14:modId xmlns:p14="http://schemas.microsoft.com/office/powerpoint/2010/main" val="3505251065"/>
              </p:ext>
            </p:extLst>
          </p:nvPr>
        </p:nvGraphicFramePr>
        <p:xfrm>
          <a:off x="456651" y="3865912"/>
          <a:ext cx="4251842" cy="1815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C0C1BEA3-043C-43E4-A986-D4A365F3CF96}"/>
              </a:ext>
            </a:extLst>
          </p:cNvPr>
          <p:cNvGraphicFramePr/>
          <p:nvPr>
            <p:extLst>
              <p:ext uri="{D42A27DB-BD31-4B8C-83A1-F6EECF244321}">
                <p14:modId xmlns:p14="http://schemas.microsoft.com/office/powerpoint/2010/main" val="2228666778"/>
              </p:ext>
            </p:extLst>
          </p:nvPr>
        </p:nvGraphicFramePr>
        <p:xfrm>
          <a:off x="3970079" y="2792692"/>
          <a:ext cx="4251842" cy="308646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07116A2-85A8-4B32-AA01-865BA5B7C1DA}"/>
              </a:ext>
            </a:extLst>
          </p:cNvPr>
          <p:cNvSpPr txBox="1"/>
          <p:nvPr/>
        </p:nvSpPr>
        <p:spPr>
          <a:xfrm>
            <a:off x="9249167" y="2250973"/>
            <a:ext cx="643270" cy="338554"/>
          </a:xfrm>
          <a:prstGeom prst="rect">
            <a:avLst/>
          </a:prstGeom>
          <a:solidFill>
            <a:schemeClr val="bg1"/>
          </a:solidFill>
          <a:ln>
            <a:solidFill>
              <a:srgbClr val="201A62"/>
            </a:solidFill>
          </a:ln>
        </p:spPr>
        <p:txBody>
          <a:bodyPr wrap="square" rtlCol="0">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1600" b="1" i="0" u="none" strike="noStrike" cap="none" spc="0" normalizeH="0" baseline="0">
                <a:ln>
                  <a:noFill/>
                </a:ln>
                <a:solidFill>
                  <a:srgbClr val="201A62"/>
                </a:solidFill>
                <a:effectLst/>
                <a:uLnTx/>
                <a:uFillTx/>
                <a:latin typeface="Helvetica" panose="020B0403020202020204" pitchFamily="34" charset="0"/>
              </a:defRPr>
            </a:lvl1pPr>
          </a:lstStyle>
          <a:p>
            <a:r>
              <a:rPr lang="en-US"/>
              <a:t>7:23</a:t>
            </a:r>
          </a:p>
        </p:txBody>
      </p:sp>
      <p:graphicFrame>
        <p:nvGraphicFramePr>
          <p:cNvPr id="42" name="Chart 41">
            <a:extLst>
              <a:ext uri="{FF2B5EF4-FFF2-40B4-BE49-F238E27FC236}">
                <a16:creationId xmlns:a16="http://schemas.microsoft.com/office/drawing/2014/main" id="{C7D2DAF9-C559-499E-8B26-DA6AD4C1A96B}"/>
              </a:ext>
            </a:extLst>
          </p:cNvPr>
          <p:cNvGraphicFramePr/>
          <p:nvPr>
            <p:extLst>
              <p:ext uri="{D42A27DB-BD31-4B8C-83A1-F6EECF244321}">
                <p14:modId xmlns:p14="http://schemas.microsoft.com/office/powerpoint/2010/main" val="2296176276"/>
              </p:ext>
            </p:extLst>
          </p:nvPr>
        </p:nvGraphicFramePr>
        <p:xfrm>
          <a:off x="7475360" y="2410824"/>
          <a:ext cx="4251842" cy="35437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D792258-55BB-248B-E7AA-7CA480FF1004}"/>
              </a:ext>
            </a:extLst>
          </p:cNvPr>
          <p:cNvGraphicFramePr/>
          <p:nvPr/>
        </p:nvGraphicFramePr>
        <p:xfrm>
          <a:off x="329602" y="5647437"/>
          <a:ext cx="11532797" cy="629794"/>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95E1C8A6-A145-4EA6-85A8-1307A4FAF2C5}"/>
              </a:ext>
            </a:extLst>
          </p:cNvPr>
          <p:cNvSpPr txBox="1"/>
          <p:nvPr/>
        </p:nvSpPr>
        <p:spPr>
          <a:xfrm>
            <a:off x="5764206" y="2622091"/>
            <a:ext cx="643270" cy="338554"/>
          </a:xfrm>
          <a:prstGeom prst="rect">
            <a:avLst/>
          </a:prstGeom>
          <a:solidFill>
            <a:schemeClr val="bg1"/>
          </a:solidFill>
          <a:ln>
            <a:solidFill>
              <a:srgbClr val="201A62"/>
            </a:solidFill>
          </a:ln>
        </p:spPr>
        <p:txBody>
          <a:bodyPr wrap="square" rtlCol="0">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1600" b="1" i="0" u="none" strike="noStrike" cap="none" spc="0" normalizeH="0" baseline="0">
                <a:ln>
                  <a:noFill/>
                </a:ln>
                <a:solidFill>
                  <a:srgbClr val="201A62"/>
                </a:solidFill>
                <a:effectLst/>
                <a:uLnTx/>
                <a:uFillTx/>
                <a:latin typeface="Helvetica" panose="020B0403020202020204" pitchFamily="34" charset="0"/>
              </a:defRPr>
            </a:lvl1pPr>
          </a:lstStyle>
          <a:p>
            <a:r>
              <a:rPr lang="en-US"/>
              <a:t>6:10</a:t>
            </a:r>
          </a:p>
        </p:txBody>
      </p:sp>
      <p:pic>
        <p:nvPicPr>
          <p:cNvPr id="3" name="Picture 2">
            <a:extLst>
              <a:ext uri="{FF2B5EF4-FFF2-40B4-BE49-F238E27FC236}">
                <a16:creationId xmlns:a16="http://schemas.microsoft.com/office/drawing/2014/main" id="{F46FC9F1-95DB-AA28-2703-2F895961DDD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4" name="Slide Number Placeholder 5">
            <a:extLst>
              <a:ext uri="{FF2B5EF4-FFF2-40B4-BE49-F238E27FC236}">
                <a16:creationId xmlns:a16="http://schemas.microsoft.com/office/drawing/2014/main" id="{A07AA702-A4B0-C1D7-C1BD-4BD78348E888}"/>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E96146ED-464A-FE09-C25B-A78D0A23027F}"/>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76995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77FB268-B58A-4376-AF1D-9710530BA442}"/>
              </a:ext>
            </a:extLst>
          </p:cNvPr>
          <p:cNvSpPr/>
          <p:nvPr/>
        </p:nvSpPr>
        <p:spPr>
          <a:xfrm>
            <a:off x="0" y="1736437"/>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 Demo Share of National TV P18+ Equivalized IMPs</a:t>
            </a:r>
            <a:b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C3, Broadcast Years</a:t>
            </a:r>
          </a:p>
        </p:txBody>
      </p:sp>
      <p:sp>
        <p:nvSpPr>
          <p:cNvPr id="58" name="TextBox 57">
            <a:extLst>
              <a:ext uri="{FF2B5EF4-FFF2-40B4-BE49-F238E27FC236}">
                <a16:creationId xmlns:a16="http://schemas.microsoft.com/office/drawing/2014/main" id="{399F61D8-1663-4F51-AE71-1F59727F886C}"/>
              </a:ext>
            </a:extLst>
          </p:cNvPr>
          <p:cNvSpPr txBox="1"/>
          <p:nvPr/>
        </p:nvSpPr>
        <p:spPr>
          <a:xfrm>
            <a:off x="546751" y="6208153"/>
            <a:ext cx="111821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Ad Intel data. National TV (broadcast TV, cable TV), Total Day, All Genres, C3, excludes Promos / PSAs / Local Avails, Broadcast Years represent: 9/21/15-9/18/16 &amp; 9/20/21-9/18/22. Base: P18+. Note: C3 stream does not include Spanish-Language network data.</a:t>
            </a:r>
          </a:p>
        </p:txBody>
      </p:sp>
      <p:graphicFrame>
        <p:nvGraphicFramePr>
          <p:cNvPr id="4" name="Chart 3">
            <a:extLst>
              <a:ext uri="{FF2B5EF4-FFF2-40B4-BE49-F238E27FC236}">
                <a16:creationId xmlns:a16="http://schemas.microsoft.com/office/drawing/2014/main" id="{440ECB3E-806C-45AA-910B-6C25239F90AB}"/>
              </a:ext>
            </a:extLst>
          </p:cNvPr>
          <p:cNvGraphicFramePr/>
          <p:nvPr/>
        </p:nvGraphicFramePr>
        <p:xfrm>
          <a:off x="439267" y="2276062"/>
          <a:ext cx="5491249" cy="3917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FBCAEA7-997B-41DA-BAF4-D830C1C589B5}"/>
              </a:ext>
            </a:extLst>
          </p:cNvPr>
          <p:cNvGraphicFramePr/>
          <p:nvPr/>
        </p:nvGraphicFramePr>
        <p:xfrm>
          <a:off x="6082916" y="2276062"/>
          <a:ext cx="5491249" cy="391770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C0FFF7D6-1389-4207-81CD-E8A56AC37644}"/>
              </a:ext>
            </a:extLst>
          </p:cNvPr>
          <p:cNvCxnSpPr>
            <a:cxnSpLocks/>
          </p:cNvCxnSpPr>
          <p:nvPr/>
        </p:nvCxnSpPr>
        <p:spPr>
          <a:xfrm>
            <a:off x="6082916" y="2499360"/>
            <a:ext cx="0" cy="3523488"/>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44C04C2-5A18-498E-8A8F-E6932D60C2CF}"/>
              </a:ext>
            </a:extLst>
          </p:cNvPr>
          <p:cNvSpPr/>
          <p:nvPr/>
        </p:nvSpPr>
        <p:spPr>
          <a:xfrm>
            <a:off x="89763" y="261617"/>
            <a:ext cx="120944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Due to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 aging population and cord cutting among younger audiences,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share of national TV imps delivered against A65+ has greatly increased</a:t>
            </a:r>
          </a:p>
        </p:txBody>
      </p:sp>
      <p:sp>
        <p:nvSpPr>
          <p:cNvPr id="3" name="TextBox 2">
            <a:extLst>
              <a:ext uri="{FF2B5EF4-FFF2-40B4-BE49-F238E27FC236}">
                <a16:creationId xmlns:a16="http://schemas.microsoft.com/office/drawing/2014/main" id="{65EAF78E-430B-7A5D-A58F-C04CB7BAE173}"/>
              </a:ext>
            </a:extLst>
          </p:cNvPr>
          <p:cNvSpPr txBox="1"/>
          <p:nvPr/>
        </p:nvSpPr>
        <p:spPr>
          <a:xfrm>
            <a:off x="5029200" y="5447489"/>
            <a:ext cx="901316" cy="430887"/>
          </a:xfrm>
          <a:prstGeom prst="rect">
            <a:avLst/>
          </a:prstGeom>
          <a:solidFill>
            <a:schemeClr val="bg1"/>
          </a:solidFill>
          <a:ln>
            <a:solidFill>
              <a:srgbClr val="201A62"/>
            </a:solidFill>
          </a:ln>
        </p:spPr>
        <p:txBody>
          <a:bodyPr wrap="square" rtlCol="0">
            <a:spAutoFit/>
          </a:bodyPr>
          <a:lstStyle/>
          <a:p>
            <a:pPr algn="ctr"/>
            <a:r>
              <a:rPr lang="en-US" sz="1100" b="1" u="sng">
                <a:solidFill>
                  <a:srgbClr val="201A62"/>
                </a:solidFill>
                <a:latin typeface="Helvetica" panose="020B0403020202020204" pitchFamily="34" charset="0"/>
              </a:rPr>
              <a:t>1.8</a:t>
            </a:r>
            <a:r>
              <a:rPr lang="en-US" sz="1100" b="1">
                <a:solidFill>
                  <a:srgbClr val="201A62"/>
                </a:solidFill>
                <a:latin typeface="Helvetica" panose="020B0403020202020204" pitchFamily="34" charset="0"/>
              </a:rPr>
              <a:t> Trillion imps</a:t>
            </a:r>
          </a:p>
        </p:txBody>
      </p:sp>
      <p:sp>
        <p:nvSpPr>
          <p:cNvPr id="7" name="TextBox 6">
            <a:extLst>
              <a:ext uri="{FF2B5EF4-FFF2-40B4-BE49-F238E27FC236}">
                <a16:creationId xmlns:a16="http://schemas.microsoft.com/office/drawing/2014/main" id="{AC183920-4224-A417-7EB7-56136076D2DD}"/>
              </a:ext>
            </a:extLst>
          </p:cNvPr>
          <p:cNvSpPr txBox="1"/>
          <p:nvPr/>
        </p:nvSpPr>
        <p:spPr>
          <a:xfrm>
            <a:off x="10520449" y="5465600"/>
            <a:ext cx="901316" cy="430887"/>
          </a:xfrm>
          <a:prstGeom prst="rect">
            <a:avLst/>
          </a:prstGeom>
          <a:solidFill>
            <a:schemeClr val="bg1"/>
          </a:solidFill>
          <a:ln>
            <a:solidFill>
              <a:srgbClr val="201A62"/>
            </a:solidFill>
          </a:ln>
        </p:spPr>
        <p:txBody>
          <a:bodyPr wrap="square" rtlCol="0">
            <a:spAutoFit/>
          </a:bodyPr>
          <a:lstStyle/>
          <a:p>
            <a:pPr algn="ctr"/>
            <a:r>
              <a:rPr lang="en-US" sz="1100" b="1" u="sng">
                <a:solidFill>
                  <a:srgbClr val="201A62"/>
                </a:solidFill>
                <a:latin typeface="Helvetica" panose="020B0403020202020204" pitchFamily="34" charset="0"/>
              </a:rPr>
              <a:t>2.2</a:t>
            </a:r>
            <a:r>
              <a:rPr lang="en-US" sz="1100" b="1">
                <a:solidFill>
                  <a:srgbClr val="201A62"/>
                </a:solidFill>
                <a:latin typeface="Helvetica" panose="020B0403020202020204" pitchFamily="34" charset="0"/>
              </a:rPr>
              <a:t> Trillion imps</a:t>
            </a:r>
          </a:p>
        </p:txBody>
      </p:sp>
      <p:sp>
        <p:nvSpPr>
          <p:cNvPr id="10" name="Rectangle 9">
            <a:extLst>
              <a:ext uri="{FF2B5EF4-FFF2-40B4-BE49-F238E27FC236}">
                <a16:creationId xmlns:a16="http://schemas.microsoft.com/office/drawing/2014/main" id="{126702FF-76A2-DDDE-BB41-7995BA5FBD76}"/>
              </a:ext>
            </a:extLst>
          </p:cNvPr>
          <p:cNvSpPr/>
          <p:nvPr/>
        </p:nvSpPr>
        <p:spPr>
          <a:xfrm>
            <a:off x="342470" y="1181556"/>
            <a:ext cx="11849529"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400">
                <a:solidFill>
                  <a:srgbClr val="1B1464"/>
                </a:solidFill>
                <a:latin typeface="Helvetica"/>
              </a:rPr>
              <a:t>In fact, the number of delivered ad impressions against adults 65+ is </a:t>
            </a:r>
            <a:r>
              <a:rPr lang="en-US" sz="1400">
                <a:solidFill>
                  <a:srgbClr val="ED3C8D"/>
                </a:solidFill>
                <a:latin typeface="Helvetica"/>
              </a:rPr>
              <a:t>higher than it was six years ago</a:t>
            </a:r>
            <a:endParaRPr kumimoji="0" lang="en-US" sz="1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9D7FE9E-17E8-0CD7-3F72-E9838782FE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3" name="Slide Number Placeholder 5">
            <a:extLst>
              <a:ext uri="{FF2B5EF4-FFF2-40B4-BE49-F238E27FC236}">
                <a16:creationId xmlns:a16="http://schemas.microsoft.com/office/drawing/2014/main" id="{F025606D-6530-7E06-ADC8-05611E40E94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58F32083-45D2-F811-6777-0E50985D333A}"/>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43251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56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9C4D1C9-18E4-729D-5DA1-A31708F9BEDA}"/>
              </a:ext>
            </a:extLst>
          </p:cNvPr>
          <p:cNvSpPr/>
          <p:nvPr/>
        </p:nvSpPr>
        <p:spPr>
          <a:xfrm>
            <a:off x="295793" y="2809578"/>
            <a:ext cx="5467529" cy="332452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C230EC8-6A66-CDB2-B917-44BE026A53C7}"/>
              </a:ext>
            </a:extLst>
          </p:cNvPr>
          <p:cNvSpPr/>
          <p:nvPr/>
        </p:nvSpPr>
        <p:spPr>
          <a:xfrm>
            <a:off x="6399154" y="2803616"/>
            <a:ext cx="5467529" cy="332452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33C46D7-D00E-B234-CC12-A33F03B4A062}"/>
              </a:ext>
            </a:extLst>
          </p:cNvPr>
          <p:cNvSpPr txBox="1"/>
          <p:nvPr/>
        </p:nvSpPr>
        <p:spPr>
          <a:xfrm>
            <a:off x="473780" y="6307248"/>
            <a:ext cx="10697374" cy="215444"/>
          </a:xfrm>
          <a:prstGeom prst="rect">
            <a:avLst/>
          </a:prstGeom>
          <a:noFill/>
        </p:spPr>
        <p:txBody>
          <a:bodyPr wrap="square" rtlCol="0">
            <a:spAutoFit/>
          </a:bodyPr>
          <a:lstStyle>
            <a:defPPr>
              <a:defRPr lang="en-US"/>
            </a:defPPr>
            <a:lvl1pPr marR="0" lvl="0" indent="0" defTabSz="457200" fontAlgn="auto">
              <a:lnSpc>
                <a:spcPct val="100000"/>
              </a:lnSpc>
              <a:spcBef>
                <a:spcPct val="20000"/>
              </a:spcBef>
              <a:spcAft>
                <a:spcPts val="0"/>
              </a:spcAft>
              <a:buClrTx/>
              <a:buSzTx/>
              <a:buFont typeface="Arial"/>
              <a:buNone/>
              <a:tabLst/>
              <a:defRPr kumimoji="0" sz="800" b="0"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rPr>
              <a:t>Source: VAB analysis of MRI-Simmons Cord Evolution Study, </a:t>
            </a:r>
            <a:r>
              <a:rPr lang="en-US">
                <a:solidFill>
                  <a:srgbClr val="201A62"/>
                </a:solidFill>
              </a:rPr>
              <a:t>February</a:t>
            </a: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rPr>
              <a:t> 2020 &amp; </a:t>
            </a:r>
            <a:r>
              <a:rPr lang="en-US">
                <a:solidFill>
                  <a:srgbClr val="201A62"/>
                </a:solidFill>
              </a:rPr>
              <a:t>March</a:t>
            </a: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rPr>
              <a:t> 2023, A65+. ‘Cord Cutters’: no pay-TV; cancelled it, ‘Cord Nevers’: no pay-TV; never had it. </a:t>
            </a:r>
          </a:p>
        </p:txBody>
      </p:sp>
      <p:sp>
        <p:nvSpPr>
          <p:cNvPr id="12" name="TextBox 11">
            <a:extLst>
              <a:ext uri="{FF2B5EF4-FFF2-40B4-BE49-F238E27FC236}">
                <a16:creationId xmlns:a16="http://schemas.microsoft.com/office/drawing/2014/main" id="{6B60D372-4620-7201-9AED-89170146F9C9}"/>
              </a:ext>
            </a:extLst>
          </p:cNvPr>
          <p:cNvSpPr txBox="1"/>
          <p:nvPr/>
        </p:nvSpPr>
        <p:spPr>
          <a:xfrm>
            <a:off x="0" y="1889810"/>
            <a:ext cx="122350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a:t>
            </a:r>
            <a:r>
              <a:rPr lang="en-US" b="1" u="sng">
                <a:solidFill>
                  <a:srgbClr val="1F1A62"/>
                </a:solidFill>
                <a:latin typeface="Helvetica" panose="020B0604020202020204" pitchFamily="34" charset="0"/>
                <a:cs typeface="Helvetica" panose="020B0604020202020204" pitchFamily="34" charset="0"/>
              </a:rPr>
              <a:t>65</a:t>
            </a:r>
            <a:r>
              <a:rPr kumimoji="0" lang="en-US" sz="18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who are ‘Cord Cutters’ or ‘Cord Nevers’</a:t>
            </a:r>
          </a:p>
        </p:txBody>
      </p:sp>
      <p:sp>
        <p:nvSpPr>
          <p:cNvPr id="14" name="TextBox 13">
            <a:extLst>
              <a:ext uri="{FF2B5EF4-FFF2-40B4-BE49-F238E27FC236}">
                <a16:creationId xmlns:a16="http://schemas.microsoft.com/office/drawing/2014/main" id="{ABBFA59F-F237-0020-0911-89CD40D63921}"/>
              </a:ext>
            </a:extLst>
          </p:cNvPr>
          <p:cNvSpPr txBox="1"/>
          <p:nvPr/>
        </p:nvSpPr>
        <p:spPr>
          <a:xfrm>
            <a:off x="0" y="2331324"/>
            <a:ext cx="609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February 2020</a:t>
            </a:r>
          </a:p>
        </p:txBody>
      </p:sp>
      <p:cxnSp>
        <p:nvCxnSpPr>
          <p:cNvPr id="16" name="Straight Connector 15">
            <a:extLst>
              <a:ext uri="{FF2B5EF4-FFF2-40B4-BE49-F238E27FC236}">
                <a16:creationId xmlns:a16="http://schemas.microsoft.com/office/drawing/2014/main" id="{7D37C233-EFBB-F41D-4DC7-23927F63B524}"/>
              </a:ext>
            </a:extLst>
          </p:cNvPr>
          <p:cNvCxnSpPr>
            <a:cxnSpLocks/>
          </p:cNvCxnSpPr>
          <p:nvPr/>
        </p:nvCxnSpPr>
        <p:spPr>
          <a:xfrm>
            <a:off x="6095783" y="2809578"/>
            <a:ext cx="0" cy="3324522"/>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0443A9-F792-6A10-ECC8-F919A62F70ED}"/>
              </a:ext>
            </a:extLst>
          </p:cNvPr>
          <p:cNvSpPr txBox="1"/>
          <p:nvPr/>
        </p:nvSpPr>
        <p:spPr>
          <a:xfrm>
            <a:off x="6095354" y="2331324"/>
            <a:ext cx="60751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March 2023</a:t>
            </a:r>
          </a:p>
        </p:txBody>
      </p:sp>
      <p:sp>
        <p:nvSpPr>
          <p:cNvPr id="20" name="TextBox 19">
            <a:extLst>
              <a:ext uri="{FF2B5EF4-FFF2-40B4-BE49-F238E27FC236}">
                <a16:creationId xmlns:a16="http://schemas.microsoft.com/office/drawing/2014/main" id="{AFF92922-FF52-A8C7-3570-379483DACF10}"/>
              </a:ext>
            </a:extLst>
          </p:cNvPr>
          <p:cNvSpPr txBox="1"/>
          <p:nvPr/>
        </p:nvSpPr>
        <p:spPr>
          <a:xfrm>
            <a:off x="1771650" y="2846333"/>
            <a:ext cx="2552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16%</a:t>
            </a:r>
            <a:b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Total ‘C</a:t>
            </a:r>
            <a:r>
              <a:rPr kumimoji="0" lang="en-US" sz="18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ordless’</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F0B10622-14A3-EE0D-FFB8-6DF37932AF8F}"/>
              </a:ext>
            </a:extLst>
          </p:cNvPr>
          <p:cNvSpPr txBox="1"/>
          <p:nvPr/>
        </p:nvSpPr>
        <p:spPr>
          <a:xfrm>
            <a:off x="7856568" y="2809578"/>
            <a:ext cx="2552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srgbClr val="ED3C8D"/>
                </a:solidFill>
                <a:latin typeface="Helvetica" panose="020B0403020202020204" pitchFamily="34" charset="0"/>
              </a:rPr>
              <a:t>26</a:t>
            </a: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b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Total ‘C</a:t>
            </a:r>
            <a:r>
              <a:rPr kumimoji="0" lang="en-US" sz="18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ordless’</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9" name="Right Brace 28">
            <a:extLst>
              <a:ext uri="{FF2B5EF4-FFF2-40B4-BE49-F238E27FC236}">
                <a16:creationId xmlns:a16="http://schemas.microsoft.com/office/drawing/2014/main" id="{EC1CE81F-2BA0-BA81-A1E2-B94A5504331B}"/>
              </a:ext>
            </a:extLst>
          </p:cNvPr>
          <p:cNvSpPr/>
          <p:nvPr/>
        </p:nvSpPr>
        <p:spPr>
          <a:xfrm rot="16200000">
            <a:off x="2837301" y="2466108"/>
            <a:ext cx="420055" cy="3207531"/>
          </a:xfrm>
          <a:prstGeom prst="rightBrace">
            <a:avLst>
              <a:gd name="adj1" fmla="val 24977"/>
              <a:gd name="adj2" fmla="val 50000"/>
            </a:avLst>
          </a:prstGeom>
          <a:ln w="28575">
            <a:solidFill>
              <a:srgbClr val="ED3C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E5913B3-2742-F402-D019-B5438DB5D3D6}"/>
              </a:ext>
            </a:extLst>
          </p:cNvPr>
          <p:cNvSpPr txBox="1"/>
          <p:nvPr/>
        </p:nvSpPr>
        <p:spPr>
          <a:xfrm>
            <a:off x="295793"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4EBEA4"/>
                </a:solidFill>
                <a:latin typeface="Helvetica" panose="020B0403020202020204" pitchFamily="34" charset="0"/>
              </a:rPr>
              <a:t>9</a:t>
            </a:r>
            <a:r>
              <a:rPr kumimoji="0" lang="en-US" sz="3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t>
            </a:r>
            <a:br>
              <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Cord Cutters</a:t>
            </a:r>
            <a:endPar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33" name="Picture 32" descr="Icon&#10;&#10;Description automatically generated">
            <a:extLst>
              <a:ext uri="{FF2B5EF4-FFF2-40B4-BE49-F238E27FC236}">
                <a16:creationId xmlns:a16="http://schemas.microsoft.com/office/drawing/2014/main" id="{3A8C567C-7754-DB8C-13C9-84363B6C81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525" y="4395919"/>
            <a:ext cx="736490" cy="736490"/>
          </a:xfrm>
          <a:prstGeom prst="rect">
            <a:avLst/>
          </a:prstGeom>
        </p:spPr>
      </p:pic>
      <p:pic>
        <p:nvPicPr>
          <p:cNvPr id="38" name="Picture 37" descr="Icon&#10;&#10;Description automatically generated">
            <a:extLst>
              <a:ext uri="{FF2B5EF4-FFF2-40B4-BE49-F238E27FC236}">
                <a16:creationId xmlns:a16="http://schemas.microsoft.com/office/drawing/2014/main" id="{D71E6540-1077-381E-F9AE-FC1E94EA76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1348765" y="4464575"/>
            <a:ext cx="642751" cy="642751"/>
          </a:xfrm>
          <a:prstGeom prst="rect">
            <a:avLst/>
          </a:prstGeom>
        </p:spPr>
      </p:pic>
      <p:sp>
        <p:nvSpPr>
          <p:cNvPr id="44" name="TextBox 43">
            <a:extLst>
              <a:ext uri="{FF2B5EF4-FFF2-40B4-BE49-F238E27FC236}">
                <a16:creationId xmlns:a16="http://schemas.microsoft.com/office/drawing/2014/main" id="{6A935D19-6E2C-35D4-175D-84AD206BADA0}"/>
              </a:ext>
            </a:extLst>
          </p:cNvPr>
          <p:cNvSpPr txBox="1"/>
          <p:nvPr/>
        </p:nvSpPr>
        <p:spPr>
          <a:xfrm>
            <a:off x="3522817"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a:t>
            </a:r>
            <a:br>
              <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Cord Nevers</a:t>
            </a:r>
            <a:endPar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endParaRPr>
          </a:p>
        </p:txBody>
      </p:sp>
      <p:pic>
        <p:nvPicPr>
          <p:cNvPr id="45" name="Picture 44" descr="Icon&#10;&#10;Description automatically generated">
            <a:extLst>
              <a:ext uri="{FF2B5EF4-FFF2-40B4-BE49-F238E27FC236}">
                <a16:creationId xmlns:a16="http://schemas.microsoft.com/office/drawing/2014/main" id="{2436E0F3-E8FC-56F9-EC66-1AA0A06218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6549" y="4395919"/>
            <a:ext cx="736490" cy="736490"/>
          </a:xfrm>
          <a:prstGeom prst="rect">
            <a:avLst/>
          </a:prstGeom>
        </p:spPr>
      </p:pic>
      <p:pic>
        <p:nvPicPr>
          <p:cNvPr id="48" name="Picture 47" descr="Icon&#10;&#10;Description automatically generated">
            <a:extLst>
              <a:ext uri="{FF2B5EF4-FFF2-40B4-BE49-F238E27FC236}">
                <a16:creationId xmlns:a16="http://schemas.microsoft.com/office/drawing/2014/main" id="{6D934728-7220-1059-C0CB-09B1ABA8E0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8008" y="4470709"/>
            <a:ext cx="636617" cy="636617"/>
          </a:xfrm>
          <a:prstGeom prst="rect">
            <a:avLst/>
          </a:prstGeom>
        </p:spPr>
      </p:pic>
      <p:sp>
        <p:nvSpPr>
          <p:cNvPr id="49" name="Right Brace 48">
            <a:extLst>
              <a:ext uri="{FF2B5EF4-FFF2-40B4-BE49-F238E27FC236}">
                <a16:creationId xmlns:a16="http://schemas.microsoft.com/office/drawing/2014/main" id="{6BDBD4F0-C1C5-DADC-EB99-2141735F56AC}"/>
              </a:ext>
            </a:extLst>
          </p:cNvPr>
          <p:cNvSpPr/>
          <p:nvPr/>
        </p:nvSpPr>
        <p:spPr>
          <a:xfrm rot="16200000">
            <a:off x="8922891" y="2466108"/>
            <a:ext cx="420055" cy="3207531"/>
          </a:xfrm>
          <a:prstGeom prst="rightBrace">
            <a:avLst>
              <a:gd name="adj1" fmla="val 24977"/>
              <a:gd name="adj2" fmla="val 50000"/>
            </a:avLst>
          </a:prstGeom>
          <a:ln w="28575">
            <a:solidFill>
              <a:srgbClr val="ED3C8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0CDC0F91-6A75-110E-4620-47608526B219}"/>
              </a:ext>
            </a:extLst>
          </p:cNvPr>
          <p:cNvSpPr txBox="1"/>
          <p:nvPr/>
        </p:nvSpPr>
        <p:spPr>
          <a:xfrm>
            <a:off x="6447498"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4EBEA4"/>
                </a:solidFill>
                <a:latin typeface="Helvetica" panose="020B0403020202020204" pitchFamily="34" charset="0"/>
              </a:rPr>
              <a:t>19</a:t>
            </a:r>
            <a:r>
              <a:rPr kumimoji="0" lang="en-US" sz="36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t>
            </a:r>
            <a:br>
              <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Cord Cutters</a:t>
            </a:r>
            <a:endPar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51" name="Picture 50" descr="Icon&#10;&#10;Description automatically generated">
            <a:extLst>
              <a:ext uri="{FF2B5EF4-FFF2-40B4-BE49-F238E27FC236}">
                <a16:creationId xmlns:a16="http://schemas.microsoft.com/office/drawing/2014/main" id="{A3922AA3-4999-A15B-3598-B64CBD40AD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1230" y="4395919"/>
            <a:ext cx="736490" cy="736490"/>
          </a:xfrm>
          <a:prstGeom prst="rect">
            <a:avLst/>
          </a:prstGeom>
        </p:spPr>
      </p:pic>
      <p:pic>
        <p:nvPicPr>
          <p:cNvPr id="52" name="Picture 51" descr="Icon&#10;&#10;Description automatically generated">
            <a:extLst>
              <a:ext uri="{FF2B5EF4-FFF2-40B4-BE49-F238E27FC236}">
                <a16:creationId xmlns:a16="http://schemas.microsoft.com/office/drawing/2014/main" id="{AED596C8-5110-1BEC-A90C-FB942B5FF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500470" y="4464575"/>
            <a:ext cx="642751" cy="642751"/>
          </a:xfrm>
          <a:prstGeom prst="rect">
            <a:avLst/>
          </a:prstGeom>
        </p:spPr>
      </p:pic>
      <p:sp>
        <p:nvSpPr>
          <p:cNvPr id="53" name="TextBox 52">
            <a:extLst>
              <a:ext uri="{FF2B5EF4-FFF2-40B4-BE49-F238E27FC236}">
                <a16:creationId xmlns:a16="http://schemas.microsoft.com/office/drawing/2014/main" id="{8CBEDD86-AA88-9B93-0192-007A0199F4F2}"/>
              </a:ext>
            </a:extLst>
          </p:cNvPr>
          <p:cNvSpPr txBox="1"/>
          <p:nvPr/>
        </p:nvSpPr>
        <p:spPr>
          <a:xfrm>
            <a:off x="9674522" y="5132409"/>
            <a:ext cx="22669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0B0F0"/>
                </a:solidFill>
                <a:latin typeface="Helvetica" panose="020B0403020202020204" pitchFamily="34" charset="0"/>
              </a:rPr>
              <a:t>7</a:t>
            </a:r>
            <a:r>
              <a:rPr kumimoji="0" lang="en-US" sz="36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a:t>
            </a:r>
            <a:br>
              <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Cord Nevers</a:t>
            </a:r>
            <a:endParaRPr kumimoji="0" lang="en-US" sz="2000" b="0" i="0" u="none" strike="noStrike" kern="1200" cap="none" spc="0" normalizeH="0" baseline="0" noProof="0">
              <a:ln>
                <a:noFill/>
              </a:ln>
              <a:solidFill>
                <a:srgbClr val="00B0F0"/>
              </a:solidFill>
              <a:effectLst/>
              <a:uLnTx/>
              <a:uFillTx/>
              <a:latin typeface="Helvetica" panose="020B0403020202020204" pitchFamily="34" charset="0"/>
              <a:ea typeface="+mn-ea"/>
              <a:cs typeface="+mn-cs"/>
            </a:endParaRPr>
          </a:p>
        </p:txBody>
      </p:sp>
      <p:pic>
        <p:nvPicPr>
          <p:cNvPr id="54" name="Picture 53" descr="Icon&#10;&#10;Description automatically generated">
            <a:extLst>
              <a:ext uri="{FF2B5EF4-FFF2-40B4-BE49-F238E27FC236}">
                <a16:creationId xmlns:a16="http://schemas.microsoft.com/office/drawing/2014/main" id="{04BEE102-2E04-0869-5697-2031EF610F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8254" y="4395919"/>
            <a:ext cx="736490" cy="736490"/>
          </a:xfrm>
          <a:prstGeom prst="rect">
            <a:avLst/>
          </a:prstGeom>
        </p:spPr>
      </p:pic>
      <p:pic>
        <p:nvPicPr>
          <p:cNvPr id="55" name="Picture 54" descr="Icon&#10;&#10;Description automatically generated">
            <a:extLst>
              <a:ext uri="{FF2B5EF4-FFF2-40B4-BE49-F238E27FC236}">
                <a16:creationId xmlns:a16="http://schemas.microsoft.com/office/drawing/2014/main" id="{5B76E428-5577-92A6-EE15-B672282D88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9713" y="4470709"/>
            <a:ext cx="636617" cy="636617"/>
          </a:xfrm>
          <a:prstGeom prst="rect">
            <a:avLst/>
          </a:prstGeom>
        </p:spPr>
      </p:pic>
      <p:sp>
        <p:nvSpPr>
          <p:cNvPr id="4" name="Title 1">
            <a:extLst>
              <a:ext uri="{FF2B5EF4-FFF2-40B4-BE49-F238E27FC236}">
                <a16:creationId xmlns:a16="http://schemas.microsoft.com/office/drawing/2014/main" id="{28485881-120F-B675-DFB0-EE1400E612B9}"/>
              </a:ext>
            </a:extLst>
          </p:cNvPr>
          <p:cNvSpPr txBox="1">
            <a:spLocks/>
          </p:cNvSpPr>
          <p:nvPr/>
        </p:nvSpPr>
        <p:spPr>
          <a:xfrm>
            <a:off x="215703" y="483834"/>
            <a:ext cx="11569858" cy="7806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a:solidFill>
                  <a:srgbClr val="201A62"/>
                </a:solidFill>
                <a:latin typeface="Helvetica" panose="020B0403020202020204" pitchFamily="34" charset="0"/>
              </a:rPr>
              <a:t>However, cord cutting is on the rise among older audiences who are expanding into streaming services (+63% increase vs. 2020)</a:t>
            </a:r>
          </a:p>
        </p:txBody>
      </p:sp>
      <p:sp>
        <p:nvSpPr>
          <p:cNvPr id="9" name="Rectangle 8">
            <a:extLst>
              <a:ext uri="{FF2B5EF4-FFF2-40B4-BE49-F238E27FC236}">
                <a16:creationId xmlns:a16="http://schemas.microsoft.com/office/drawing/2014/main" id="{C452301C-B3A7-2E76-EC4A-B87593E031FC}"/>
              </a:ext>
            </a:extLst>
          </p:cNvPr>
          <p:cNvSpPr/>
          <p:nvPr/>
        </p:nvSpPr>
        <p:spPr>
          <a:xfrm>
            <a:off x="655983" y="5208104"/>
            <a:ext cx="1580321" cy="869425"/>
          </a:xfrm>
          <a:prstGeom prst="rect">
            <a:avLst/>
          </a:prstGeom>
          <a:noFill/>
          <a:ln w="3810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39DB9D-FF7B-132C-3AE8-D38AE5E8F3AC}"/>
              </a:ext>
            </a:extLst>
          </p:cNvPr>
          <p:cNvSpPr/>
          <p:nvPr/>
        </p:nvSpPr>
        <p:spPr>
          <a:xfrm>
            <a:off x="6824004" y="5214043"/>
            <a:ext cx="1580321" cy="869425"/>
          </a:xfrm>
          <a:prstGeom prst="rect">
            <a:avLst/>
          </a:prstGeom>
          <a:noFill/>
          <a:ln w="38100">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E9DFA5E-4DD7-3269-1CFB-855E5C269A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5" name="Slide Number Placeholder 5">
            <a:extLst>
              <a:ext uri="{FF2B5EF4-FFF2-40B4-BE49-F238E27FC236}">
                <a16:creationId xmlns:a16="http://schemas.microsoft.com/office/drawing/2014/main" id="{07775C46-8EEC-4661-7BDC-5C9F33EBFD4C}"/>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EC9542A2-E130-6211-53EE-36198DA3E2C3}"/>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67061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38CCF6-0764-49AD-87FB-FB6E4EC5A477}"/>
              </a:ext>
            </a:extLst>
          </p:cNvPr>
          <p:cNvSpPr/>
          <p:nvPr/>
        </p:nvSpPr>
        <p:spPr>
          <a:xfrm>
            <a:off x="1" y="1879291"/>
            <a:ext cx="12191710"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051593D-4599-4882-82B9-9D3051E028AD}"/>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March 2023. </a:t>
            </a:r>
          </a:p>
        </p:txBody>
      </p:sp>
      <p:sp>
        <p:nvSpPr>
          <p:cNvPr id="13" name="Rectangle 12">
            <a:extLst>
              <a:ext uri="{FF2B5EF4-FFF2-40B4-BE49-F238E27FC236}">
                <a16:creationId xmlns:a16="http://schemas.microsoft.com/office/drawing/2014/main" id="{B0B88D1C-9FA4-4554-A09B-4239AA7FE52C}"/>
              </a:ext>
            </a:extLst>
          </p:cNvPr>
          <p:cNvSpPr/>
          <p:nvPr/>
        </p:nvSpPr>
        <p:spPr>
          <a:xfrm>
            <a:off x="140678" y="382139"/>
            <a:ext cx="1205132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Even so, adults 65+ continue to view streaming as a complement to linear TV because of the value they gain from additional entertainment content</a:t>
            </a:r>
          </a:p>
        </p:txBody>
      </p:sp>
      <p:grpSp>
        <p:nvGrpSpPr>
          <p:cNvPr id="9" name="Group 8">
            <a:extLst>
              <a:ext uri="{FF2B5EF4-FFF2-40B4-BE49-F238E27FC236}">
                <a16:creationId xmlns:a16="http://schemas.microsoft.com/office/drawing/2014/main" id="{9C20A911-4A66-CE9A-AFD6-DF2D1E34C10F}"/>
              </a:ext>
            </a:extLst>
          </p:cNvPr>
          <p:cNvGrpSpPr/>
          <p:nvPr/>
        </p:nvGrpSpPr>
        <p:grpSpPr>
          <a:xfrm>
            <a:off x="6257157" y="2552700"/>
            <a:ext cx="5649094" cy="2476500"/>
            <a:chOff x="6257157" y="2552700"/>
            <a:chExt cx="5649094" cy="2476500"/>
          </a:xfrm>
        </p:grpSpPr>
        <p:sp>
          <p:nvSpPr>
            <p:cNvPr id="5" name="Rectangle 4">
              <a:extLst>
                <a:ext uri="{FF2B5EF4-FFF2-40B4-BE49-F238E27FC236}">
                  <a16:creationId xmlns:a16="http://schemas.microsoft.com/office/drawing/2014/main" id="{82255E02-3D8E-2E59-F597-9BC831168EA3}"/>
                </a:ext>
              </a:extLst>
            </p:cNvPr>
            <p:cNvSpPr/>
            <p:nvPr/>
          </p:nvSpPr>
          <p:spPr>
            <a:xfrm>
              <a:off x="6257157" y="2552700"/>
              <a:ext cx="5649094" cy="2476500"/>
            </a:xfrm>
            <a:prstGeom prst="rect">
              <a:avLst/>
            </a:prstGeom>
            <a:solidFill>
              <a:schemeClr val="bg1"/>
            </a:solidFill>
            <a:ln w="38100">
              <a:solidFill>
                <a:srgbClr val="00BF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D7F3A0B-751E-FAB1-8C73-4CD97B3E5BCF}"/>
                </a:ext>
              </a:extLst>
            </p:cNvPr>
            <p:cNvSpPr txBox="1"/>
            <p:nvPr/>
          </p:nvSpPr>
          <p:spPr>
            <a:xfrm>
              <a:off x="7914253" y="3743215"/>
              <a:ext cx="233490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55%</a:t>
              </a:r>
            </a:p>
          </p:txBody>
        </p:sp>
        <p:sp>
          <p:nvSpPr>
            <p:cNvPr id="15" name="TextBox 14">
              <a:extLst>
                <a:ext uri="{FF2B5EF4-FFF2-40B4-BE49-F238E27FC236}">
                  <a16:creationId xmlns:a16="http://schemas.microsoft.com/office/drawing/2014/main" id="{6E425F8E-57B2-424E-B74C-24C23F8721F4}"/>
                </a:ext>
              </a:extLst>
            </p:cNvPr>
            <p:cNvSpPr txBox="1"/>
            <p:nvPr/>
          </p:nvSpPr>
          <p:spPr>
            <a:xfrm>
              <a:off x="6380343" y="2816657"/>
              <a:ext cx="5402723" cy="9249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think of streaming as an addition to watching traditional TV, not a replacement’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65+ who agree</a:t>
              </a:r>
            </a:p>
          </p:txBody>
        </p:sp>
      </p:grpSp>
      <p:pic>
        <p:nvPicPr>
          <p:cNvPr id="8" name="Picture 7" descr="A person and person sitting on a couch&#10;&#10;Description automatically generated">
            <a:extLst>
              <a:ext uri="{FF2B5EF4-FFF2-40B4-BE49-F238E27FC236}">
                <a16:creationId xmlns:a16="http://schemas.microsoft.com/office/drawing/2014/main" id="{8B620376-E5F7-AE56-A9BD-4D0CB973B6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79291"/>
            <a:ext cx="5991996" cy="3994664"/>
          </a:xfrm>
          <a:prstGeom prst="rect">
            <a:avLst/>
          </a:prstGeom>
        </p:spPr>
      </p:pic>
      <p:pic>
        <p:nvPicPr>
          <p:cNvPr id="11" name="Picture 10">
            <a:extLst>
              <a:ext uri="{FF2B5EF4-FFF2-40B4-BE49-F238E27FC236}">
                <a16:creationId xmlns:a16="http://schemas.microsoft.com/office/drawing/2014/main" id="{6FA954F9-93DF-AE94-0D4D-2F9CC87B70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2" name="Slide Number Placeholder 5">
            <a:extLst>
              <a:ext uri="{FF2B5EF4-FFF2-40B4-BE49-F238E27FC236}">
                <a16:creationId xmlns:a16="http://schemas.microsoft.com/office/drawing/2014/main" id="{0C319BBB-A315-A624-3894-1F213EDAFD85}"/>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B863186F-9FEB-C3B9-3E3E-DC4EB0D1679A}"/>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85684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a:spLocks/>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26723" y="6206249"/>
            <a:ext cx="11720886" cy="32893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Evolution of Video Branding</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report. Data sourced from Hub’s survey of 2,400 TV consumers, ages 16-74 who meet the following criteria: watch at least one hour of TV / week, have broadband access. Data collected early February 2023.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Q2: Which of the following statements are how you would define ‘TV’?</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aphicFrame>
        <p:nvGraphicFramePr>
          <p:cNvPr id="16" name="Chart 15">
            <a:extLst>
              <a:ext uri="{FF2B5EF4-FFF2-40B4-BE49-F238E27FC236}">
                <a16:creationId xmlns:a16="http://schemas.microsoft.com/office/drawing/2014/main" id="{45538ECD-55A8-57E5-4710-7E5B5D53CC41}"/>
              </a:ext>
            </a:extLst>
          </p:cNvPr>
          <p:cNvGraphicFramePr/>
          <p:nvPr/>
        </p:nvGraphicFramePr>
        <p:xfrm>
          <a:off x="131323" y="2505370"/>
          <a:ext cx="11929354" cy="363296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4C73B17-A07C-1355-A973-5F32777F88E5}"/>
              </a:ext>
            </a:extLst>
          </p:cNvPr>
          <p:cNvSpPr txBox="1"/>
          <p:nvPr/>
        </p:nvSpPr>
        <p:spPr>
          <a:xfrm>
            <a:off x="1001666" y="1945011"/>
            <a:ext cx="101886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statements are how you would define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A65+</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A7702330-A65B-BF0D-5C33-98140BB3B5B7}"/>
              </a:ext>
            </a:extLst>
          </p:cNvPr>
          <p:cNvSpPr/>
          <p:nvPr/>
        </p:nvSpPr>
        <p:spPr>
          <a:xfrm>
            <a:off x="131323" y="456225"/>
            <a:ext cx="120162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Their definition of ‘TV’ includes content on the TV set across distribution platforms but there are certain tenets that make it ‘TV’ in their eyes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52AEF16-477D-0666-B2B4-ADE6FD270638}"/>
              </a:ext>
            </a:extLst>
          </p:cNvPr>
          <p:cNvSpPr/>
          <p:nvPr/>
        </p:nvSpPr>
        <p:spPr>
          <a:xfrm>
            <a:off x="131323" y="2671156"/>
            <a:ext cx="11308405" cy="306519"/>
          </a:xfrm>
          <a:prstGeom prst="rect">
            <a:avLst/>
          </a:prstGeom>
          <a:noFill/>
          <a:ln w="3810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F885DDB-7C66-EF06-55A6-9C22F3C9BF83}"/>
              </a:ext>
            </a:extLst>
          </p:cNvPr>
          <p:cNvSpPr/>
          <p:nvPr/>
        </p:nvSpPr>
        <p:spPr>
          <a:xfrm>
            <a:off x="131322" y="3045590"/>
            <a:ext cx="9907623" cy="1847423"/>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7D6D145-417B-9574-16E6-408310B81A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56CFA4AA-3405-C08E-932A-E45C776B2CAF}"/>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087D5CAC-DEB4-74FC-8E22-D416A1B3F5B1}"/>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86821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B88D1C-9FA4-4554-A09B-4239AA7FE52C}"/>
              </a:ext>
            </a:extLst>
          </p:cNvPr>
          <p:cNvSpPr/>
          <p:nvPr/>
        </p:nvSpPr>
        <p:spPr>
          <a:xfrm>
            <a:off x="185980" y="459037"/>
            <a:ext cx="1176021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Driven by the desire to upgrade their TVs, internet-connected TV devices are now owned by 86% of adults 65+</a:t>
            </a:r>
          </a:p>
        </p:txBody>
      </p:sp>
      <p:sp>
        <p:nvSpPr>
          <p:cNvPr id="11" name="Rectangle 10">
            <a:extLst>
              <a:ext uri="{FF2B5EF4-FFF2-40B4-BE49-F238E27FC236}">
                <a16:creationId xmlns:a16="http://schemas.microsoft.com/office/drawing/2014/main" id="{405045F3-55F4-4B8E-8CF7-78E99009466B}"/>
              </a:ext>
            </a:extLst>
          </p:cNvPr>
          <p:cNvSpPr/>
          <p:nvPr/>
        </p:nvSpPr>
        <p:spPr>
          <a:xfrm>
            <a:off x="4995343"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8034EFB-5B84-415D-AD37-A7EFCE2D639A}"/>
              </a:ext>
            </a:extLst>
          </p:cNvPr>
          <p:cNvSpPr/>
          <p:nvPr/>
        </p:nvSpPr>
        <p:spPr>
          <a:xfrm>
            <a:off x="-4" y="1802409"/>
            <a:ext cx="4995345" cy="4371455"/>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C715BD-4E86-4666-85BD-5ED07E2B9D14}"/>
              </a:ext>
            </a:extLst>
          </p:cNvPr>
          <p:cNvSpPr txBox="1"/>
          <p:nvPr/>
        </p:nvSpPr>
        <p:spPr>
          <a:xfrm>
            <a:off x="442912" y="6148082"/>
            <a:ext cx="1174754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February 2020, April 2021, March 2022 &amp; March 2023. Base = ‘Streamed in the past 12 months</a:t>
            </a:r>
            <a:r>
              <a:rPr lang="en-US" sz="700">
                <a:solidFill>
                  <a:srgbClr val="002060"/>
                </a:solidFill>
                <a:latin typeface="Helvetica" panose="020B0604020202020204" pitchFamily="34" charset="0"/>
                <a:cs typeface="Helvetica" panose="020B0604020202020204" pitchFamily="34" charset="0"/>
              </a:rPr>
              <a:t>.’</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March ‘23: Connected device includes Air TV, Amazon Fire TV, Android TV, Apple TV, Chromecast, Roku, TiVo or TV provider’s video on demand service. March ‘22: Connected device includes Air TV, Amazon Fire TV, Android TV, Apple TV, Chromecast, Roku, TiVo or TV provider’s video on demand service. April ‘21: Connected device includes Air TV, Amazon Fire TV, Android TV, Apple TV, Chromecast, Roku, TiVo or TV provider’s video on demand service. February ‘20: Connected device includes Amazon Fire TV Stick, Apple TV, Chromecast, Roku or TiVo. </a:t>
            </a:r>
          </a:p>
        </p:txBody>
      </p:sp>
      <p:sp>
        <p:nvSpPr>
          <p:cNvPr id="17" name="TextBox 16">
            <a:extLst>
              <a:ext uri="{FF2B5EF4-FFF2-40B4-BE49-F238E27FC236}">
                <a16:creationId xmlns:a16="http://schemas.microsoft.com/office/drawing/2014/main" id="{BDACA17C-00DA-4DD7-ACA1-A832E3781FDF}"/>
              </a:ext>
            </a:extLst>
          </p:cNvPr>
          <p:cNvSpPr txBox="1"/>
          <p:nvPr/>
        </p:nvSpPr>
        <p:spPr>
          <a:xfrm>
            <a:off x="143566" y="4222356"/>
            <a:ext cx="4708203"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rPr>
              <a:t>86%</a:t>
            </a:r>
            <a:endParaRPr kumimoji="0" lang="en-US" sz="14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adults </a:t>
            </a:r>
            <a:r>
              <a:rPr lang="en-US" sz="1600">
                <a:solidFill>
                  <a:prstClr val="white"/>
                </a:solidFill>
                <a:latin typeface="Helvetica" panose="020B0604020202020204" pitchFamily="34" charset="0"/>
                <a:cs typeface="Helvetica" panose="020B0604020202020204" pitchFamily="34" charset="0"/>
              </a:rPr>
              <a:t>65</a:t>
            </a: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owned a Smart TV or Connected Device in March 2023</a:t>
            </a:r>
            <a:r>
              <a:rPr lang="en-US" sz="1600">
                <a:solidFill>
                  <a:prstClr val="white"/>
                </a:solidFill>
                <a:latin typeface="Helvetica" panose="020B0604020202020204" pitchFamily="34" charset="0"/>
                <a:cs typeface="Helvetica" panose="020B0604020202020204" pitchFamily="34" charset="0"/>
              </a:rPr>
              <a:t> </a:t>
            </a: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compared to </a:t>
            </a:r>
            <a:r>
              <a:rPr kumimoji="0" lang="en-US" sz="16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rPr>
              <a:t>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rPr>
              <a:t>in February 2020</a:t>
            </a:r>
            <a:endParaRPr kumimoji="0" lang="en-US" sz="18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endParaRPr>
          </a:p>
        </p:txBody>
      </p:sp>
      <p:graphicFrame>
        <p:nvGraphicFramePr>
          <p:cNvPr id="19" name="Chart 18">
            <a:extLst>
              <a:ext uri="{FF2B5EF4-FFF2-40B4-BE49-F238E27FC236}">
                <a16:creationId xmlns:a16="http://schemas.microsoft.com/office/drawing/2014/main" id="{311D085A-10B8-4925-A838-8ACE05263A69}"/>
              </a:ext>
            </a:extLst>
          </p:cNvPr>
          <p:cNvGraphicFramePr/>
          <p:nvPr/>
        </p:nvGraphicFramePr>
        <p:xfrm>
          <a:off x="5572125" y="2339952"/>
          <a:ext cx="6624000" cy="307889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E3FD806A-F416-4143-8316-916D2E2E9FE5}"/>
              </a:ext>
            </a:extLst>
          </p:cNvPr>
          <p:cNvSpPr txBox="1"/>
          <p:nvPr/>
        </p:nvSpPr>
        <p:spPr>
          <a:xfrm>
            <a:off x="4995342" y="2071299"/>
            <a:ext cx="71966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a:t>
            </a:r>
            <a:r>
              <a:rPr lang="en-US" b="1">
                <a:solidFill>
                  <a:srgbClr val="1F1A62"/>
                </a:solidFill>
                <a:latin typeface="Helvetica" panose="020B0604020202020204" pitchFamily="34" charset="0"/>
                <a:cs typeface="Helvetica" panose="020B0604020202020204" pitchFamily="34" charset="0"/>
              </a:rPr>
              <a:t>65</a:t>
            </a:r>
            <a:r>
              <a:rPr kumimoji="0" lang="en-US"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who own a smart TV or connected TV device</a:t>
            </a:r>
          </a:p>
        </p:txBody>
      </p:sp>
      <p:pic>
        <p:nvPicPr>
          <p:cNvPr id="3" name="Picture 2" descr="A picture containing text, monitor, electronics, screen&#10;&#10;Description automatically generated">
            <a:extLst>
              <a:ext uri="{FF2B5EF4-FFF2-40B4-BE49-F238E27FC236}">
                <a16:creationId xmlns:a16="http://schemas.microsoft.com/office/drawing/2014/main" id="{F3118F5F-31B0-4D9D-8A0F-D0A89BC37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281" y="1890605"/>
            <a:ext cx="2526774" cy="2562357"/>
          </a:xfrm>
          <a:prstGeom prst="rect">
            <a:avLst/>
          </a:prstGeom>
        </p:spPr>
      </p:pic>
      <p:sp>
        <p:nvSpPr>
          <p:cNvPr id="6" name="TextBox 5">
            <a:extLst>
              <a:ext uri="{FF2B5EF4-FFF2-40B4-BE49-F238E27FC236}">
                <a16:creationId xmlns:a16="http://schemas.microsoft.com/office/drawing/2014/main" id="{A7A77A8C-609C-83F7-A11C-AFED3DDA7EE3}"/>
              </a:ext>
            </a:extLst>
          </p:cNvPr>
          <p:cNvSpPr txBox="1"/>
          <p:nvPr/>
        </p:nvSpPr>
        <p:spPr>
          <a:xfrm>
            <a:off x="5052177" y="5524568"/>
            <a:ext cx="876299" cy="400110"/>
          </a:xfrm>
          <a:prstGeom prst="rect">
            <a:avLst/>
          </a:prstGeom>
          <a:solidFill>
            <a:schemeClr val="bg1"/>
          </a:solidFill>
          <a:ln>
            <a:solidFill>
              <a:srgbClr val="201A62"/>
            </a:solidFill>
          </a:ln>
        </p:spPr>
        <p:txBody>
          <a:bodyPr wrap="square" rtlCol="0">
            <a:spAutoFit/>
          </a:bodyPr>
          <a:lstStyle/>
          <a:p>
            <a:pPr algn="r"/>
            <a:r>
              <a:rPr lang="en-US" sz="1000" b="1">
                <a:solidFill>
                  <a:srgbClr val="00BFF2"/>
                </a:solidFill>
                <a:latin typeface="Helvetica" panose="020B0403020202020204" pitchFamily="34" charset="0"/>
              </a:rPr>
              <a:t>% of Smart TV owners:</a:t>
            </a:r>
          </a:p>
        </p:txBody>
      </p:sp>
      <p:sp>
        <p:nvSpPr>
          <p:cNvPr id="7" name="TextBox 6">
            <a:extLst>
              <a:ext uri="{FF2B5EF4-FFF2-40B4-BE49-F238E27FC236}">
                <a16:creationId xmlns:a16="http://schemas.microsoft.com/office/drawing/2014/main" id="{41675C0B-B98E-75D3-E3BA-8DE3EDED483F}"/>
              </a:ext>
            </a:extLst>
          </p:cNvPr>
          <p:cNvSpPr txBox="1"/>
          <p:nvPr/>
        </p:nvSpPr>
        <p:spPr>
          <a:xfrm>
            <a:off x="6066087" y="5586124"/>
            <a:ext cx="857249" cy="276999"/>
          </a:xfrm>
          <a:prstGeom prst="rect">
            <a:avLst/>
          </a:prstGeom>
          <a:solidFill>
            <a:schemeClr val="bg1"/>
          </a:solidFill>
          <a:ln>
            <a:solidFill>
              <a:srgbClr val="201A62"/>
            </a:solidFill>
          </a:ln>
        </p:spPr>
        <p:txBody>
          <a:bodyPr wrap="square" rtlCol="0">
            <a:spAutoFit/>
          </a:bodyPr>
          <a:lstStyle/>
          <a:p>
            <a:pPr algn="ctr"/>
            <a:r>
              <a:rPr lang="en-US" sz="1200" b="1">
                <a:solidFill>
                  <a:srgbClr val="00BFF2"/>
                </a:solidFill>
                <a:latin typeface="Helvetica" panose="020B0403020202020204" pitchFamily="34" charset="0"/>
              </a:rPr>
              <a:t>42%</a:t>
            </a:r>
          </a:p>
        </p:txBody>
      </p:sp>
      <p:sp>
        <p:nvSpPr>
          <p:cNvPr id="8" name="TextBox 7">
            <a:extLst>
              <a:ext uri="{FF2B5EF4-FFF2-40B4-BE49-F238E27FC236}">
                <a16:creationId xmlns:a16="http://schemas.microsoft.com/office/drawing/2014/main" id="{5B737986-28E7-31E5-EDF3-B977871DC3F9}"/>
              </a:ext>
            </a:extLst>
          </p:cNvPr>
          <p:cNvSpPr txBox="1"/>
          <p:nvPr/>
        </p:nvSpPr>
        <p:spPr>
          <a:xfrm>
            <a:off x="7644598" y="5586124"/>
            <a:ext cx="857249" cy="276999"/>
          </a:xfrm>
          <a:prstGeom prst="rect">
            <a:avLst/>
          </a:prstGeom>
          <a:solidFill>
            <a:schemeClr val="bg1"/>
          </a:solidFill>
          <a:ln>
            <a:solidFill>
              <a:srgbClr val="201A62"/>
            </a:solidFill>
          </a:ln>
        </p:spPr>
        <p:txBody>
          <a:bodyPr wrap="square" rtlCol="0">
            <a:spAutoFit/>
          </a:bodyPr>
          <a:lstStyle/>
          <a:p>
            <a:pPr algn="ctr"/>
            <a:r>
              <a:rPr lang="en-US" sz="1200" b="1">
                <a:solidFill>
                  <a:srgbClr val="00BFF2"/>
                </a:solidFill>
                <a:latin typeface="Helvetica" panose="020B0403020202020204" pitchFamily="34" charset="0"/>
              </a:rPr>
              <a:t>48%</a:t>
            </a:r>
          </a:p>
        </p:txBody>
      </p:sp>
      <p:sp>
        <p:nvSpPr>
          <p:cNvPr id="9" name="TextBox 8">
            <a:extLst>
              <a:ext uri="{FF2B5EF4-FFF2-40B4-BE49-F238E27FC236}">
                <a16:creationId xmlns:a16="http://schemas.microsoft.com/office/drawing/2014/main" id="{13737F41-2E10-45A4-A1C5-16675AFC3370}"/>
              </a:ext>
            </a:extLst>
          </p:cNvPr>
          <p:cNvSpPr txBox="1"/>
          <p:nvPr/>
        </p:nvSpPr>
        <p:spPr>
          <a:xfrm>
            <a:off x="9261357" y="5586124"/>
            <a:ext cx="857249" cy="276999"/>
          </a:xfrm>
          <a:prstGeom prst="rect">
            <a:avLst/>
          </a:prstGeom>
          <a:solidFill>
            <a:schemeClr val="bg1"/>
          </a:solidFill>
          <a:ln>
            <a:solidFill>
              <a:srgbClr val="201A62"/>
            </a:solidFill>
          </a:ln>
        </p:spPr>
        <p:txBody>
          <a:bodyPr wrap="square" rtlCol="0">
            <a:spAutoFit/>
          </a:bodyPr>
          <a:lstStyle/>
          <a:p>
            <a:pPr algn="ctr"/>
            <a:r>
              <a:rPr lang="en-US" sz="1200" b="1">
                <a:solidFill>
                  <a:srgbClr val="00BFF2"/>
                </a:solidFill>
                <a:latin typeface="Helvetica" panose="020B0403020202020204" pitchFamily="34" charset="0"/>
              </a:rPr>
              <a:t>54%</a:t>
            </a:r>
          </a:p>
        </p:txBody>
      </p:sp>
      <p:sp>
        <p:nvSpPr>
          <p:cNvPr id="10" name="TextBox 9">
            <a:extLst>
              <a:ext uri="{FF2B5EF4-FFF2-40B4-BE49-F238E27FC236}">
                <a16:creationId xmlns:a16="http://schemas.microsoft.com/office/drawing/2014/main" id="{813C70B7-F991-B04E-5ADD-1A205989DF6C}"/>
              </a:ext>
            </a:extLst>
          </p:cNvPr>
          <p:cNvSpPr txBox="1"/>
          <p:nvPr/>
        </p:nvSpPr>
        <p:spPr>
          <a:xfrm>
            <a:off x="10865712" y="5586124"/>
            <a:ext cx="857249" cy="276999"/>
          </a:xfrm>
          <a:prstGeom prst="rect">
            <a:avLst/>
          </a:prstGeom>
          <a:solidFill>
            <a:schemeClr val="bg1"/>
          </a:solidFill>
          <a:ln>
            <a:solidFill>
              <a:srgbClr val="201A62"/>
            </a:solidFill>
          </a:ln>
        </p:spPr>
        <p:txBody>
          <a:bodyPr wrap="square" rtlCol="0">
            <a:spAutoFit/>
          </a:bodyPr>
          <a:lstStyle/>
          <a:p>
            <a:pPr algn="ctr"/>
            <a:r>
              <a:rPr lang="en-US" sz="1200" b="1">
                <a:solidFill>
                  <a:srgbClr val="00BFF2"/>
                </a:solidFill>
                <a:latin typeface="Helvetica" panose="020B0403020202020204" pitchFamily="34" charset="0"/>
              </a:rPr>
              <a:t>58%</a:t>
            </a:r>
          </a:p>
        </p:txBody>
      </p:sp>
      <p:pic>
        <p:nvPicPr>
          <p:cNvPr id="15" name="Picture 14">
            <a:extLst>
              <a:ext uri="{FF2B5EF4-FFF2-40B4-BE49-F238E27FC236}">
                <a16:creationId xmlns:a16="http://schemas.microsoft.com/office/drawing/2014/main" id="{D9D2E6CF-C307-E2CA-A4E9-6181F7DE5D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6" name="Slide Number Placeholder 5">
            <a:extLst>
              <a:ext uri="{FF2B5EF4-FFF2-40B4-BE49-F238E27FC236}">
                <a16:creationId xmlns:a16="http://schemas.microsoft.com/office/drawing/2014/main" id="{C75DA1C5-B4F0-D75B-4E77-83D90C2461C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31CFB092-13EC-0762-1178-C91D9C22C23B}"/>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13805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26861F-CD84-4EC6-884C-7FD52789510B}"/>
              </a:ext>
            </a:extLst>
          </p:cNvPr>
          <p:cNvSpPr/>
          <p:nvPr/>
        </p:nvSpPr>
        <p:spPr>
          <a:xfrm>
            <a:off x="4995554"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153383" y="441052"/>
            <a:ext cx="1201709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With greater access to connected TV devices, streaming among adults </a:t>
            </a:r>
            <a:r>
              <a:rPr lang="en-US" sz="2600" b="1">
                <a:solidFill>
                  <a:srgbClr val="201A62"/>
                </a:solidFill>
                <a:latin typeface="Helvetica" panose="020B0604020202020204" pitchFamily="2" charset="0"/>
                <a:ea typeface="Open Sans" panose="020B0606030504020204" pitchFamily="34" charset="0"/>
                <a:cs typeface="Open Sans" panose="020B0606030504020204" pitchFamily="34" charset="0"/>
              </a:rPr>
              <a:t>65</a:t>
            </a: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 has been increasing with one-third now streaming daily</a:t>
            </a:r>
          </a:p>
        </p:txBody>
      </p:sp>
      <p:sp>
        <p:nvSpPr>
          <p:cNvPr id="35" name="TextBox 34">
            <a:extLst>
              <a:ext uri="{FF2B5EF4-FFF2-40B4-BE49-F238E27FC236}">
                <a16:creationId xmlns:a16="http://schemas.microsoft.com/office/drawing/2014/main" id="{69BB6F02-1DF3-41D0-9489-1416E0444BE7}"/>
              </a:ext>
            </a:extLst>
          </p:cNvPr>
          <p:cNvSpPr txBox="1"/>
          <p:nvPr/>
        </p:nvSpPr>
        <p:spPr>
          <a:xfrm>
            <a:off x="464327" y="6159620"/>
            <a:ext cx="117087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AARP, </a:t>
            </a:r>
            <a:r>
              <a:rPr kumimoji="0" lang="en-US" sz="900" b="0" i="1"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2023 Tech Trends and Adults 50+, </a:t>
            </a:r>
            <a:r>
              <a:rPr kumimoji="0" lang="en-US" sz="9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January 2023. Survey was conducted between September 23 – October </a:t>
            </a:r>
            <a:r>
              <a:rPr lang="en-US" sz="900">
                <a:solidFill>
                  <a:srgbClr val="201A62"/>
                </a:solidFill>
                <a:latin typeface="Helvetica" panose="020B0604020202020204" pitchFamily="34" charset="0"/>
                <a:cs typeface="Helvetica" panose="020B0604020202020204" pitchFamily="34" charset="0"/>
              </a:rPr>
              <a:t>6</a:t>
            </a:r>
            <a:r>
              <a:rPr kumimoji="0" lang="en-US" sz="9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 2022 (n=2,979 adults 50+). *VAB analysis of MRI-Simmons Cord Evolution Study, November 2020, November 2021, November 2022, March 2023. </a:t>
            </a:r>
          </a:p>
        </p:txBody>
      </p:sp>
      <p:graphicFrame>
        <p:nvGraphicFramePr>
          <p:cNvPr id="5" name="Chart 4">
            <a:extLst>
              <a:ext uri="{FF2B5EF4-FFF2-40B4-BE49-F238E27FC236}">
                <a16:creationId xmlns:a16="http://schemas.microsoft.com/office/drawing/2014/main" id="{B29A39CA-30F9-4AB0-AA57-5B6A176CA043}"/>
              </a:ext>
            </a:extLst>
          </p:cNvPr>
          <p:cNvGraphicFramePr/>
          <p:nvPr/>
        </p:nvGraphicFramePr>
        <p:xfrm>
          <a:off x="5157810" y="2490284"/>
          <a:ext cx="6872144" cy="3521064"/>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36D7F58E-3B7E-46F1-BD07-8F11730D6659}"/>
              </a:ext>
            </a:extLst>
          </p:cNvPr>
          <p:cNvSpPr txBox="1"/>
          <p:nvPr/>
        </p:nvSpPr>
        <p:spPr>
          <a:xfrm>
            <a:off x="5157810" y="2124529"/>
            <a:ext cx="68721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a:t>
            </a:r>
            <a:r>
              <a:rPr lang="en-US" b="1">
                <a:solidFill>
                  <a:srgbClr val="1F1A62"/>
                </a:solidFill>
                <a:latin typeface="Helvetica" panose="020B0604020202020204" pitchFamily="34" charset="0"/>
                <a:cs typeface="Helvetica" panose="020B0604020202020204" pitchFamily="34" charset="0"/>
              </a:rPr>
              <a:t>65</a:t>
            </a:r>
            <a:r>
              <a:rPr kumimoji="0" lang="en-US"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that have ‘streamed in the past 12 months’*</a:t>
            </a:r>
          </a:p>
        </p:txBody>
      </p:sp>
      <p:sp>
        <p:nvSpPr>
          <p:cNvPr id="10" name="Rectangle 9">
            <a:extLst>
              <a:ext uri="{FF2B5EF4-FFF2-40B4-BE49-F238E27FC236}">
                <a16:creationId xmlns:a16="http://schemas.microsoft.com/office/drawing/2014/main" id="{12B4471F-7F1B-49CF-A2B2-84C0CD3934E5}"/>
              </a:ext>
            </a:extLst>
          </p:cNvPr>
          <p:cNvSpPr/>
          <p:nvPr/>
        </p:nvSpPr>
        <p:spPr>
          <a:xfrm>
            <a:off x="1" y="1802409"/>
            <a:ext cx="4995341" cy="4371454"/>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F92F9D1-0DAE-4454-B76D-BF85FEF2879E}"/>
              </a:ext>
            </a:extLst>
          </p:cNvPr>
          <p:cNvGrpSpPr/>
          <p:nvPr/>
        </p:nvGrpSpPr>
        <p:grpSpPr>
          <a:xfrm>
            <a:off x="80051" y="2006406"/>
            <a:ext cx="4835240" cy="2902232"/>
            <a:chOff x="153382" y="1546174"/>
            <a:chExt cx="5013095" cy="2902232"/>
          </a:xfrm>
        </p:grpSpPr>
        <p:sp>
          <p:nvSpPr>
            <p:cNvPr id="11" name="TextBox 10">
              <a:extLst>
                <a:ext uri="{FF2B5EF4-FFF2-40B4-BE49-F238E27FC236}">
                  <a16:creationId xmlns:a16="http://schemas.microsoft.com/office/drawing/2014/main" id="{AD3A9C52-23CB-4F15-93CE-6BC3C6F867A8}"/>
                </a:ext>
              </a:extLst>
            </p:cNvPr>
            <p:cNvSpPr txBox="1"/>
            <p:nvPr/>
          </p:nvSpPr>
          <p:spPr>
            <a:xfrm>
              <a:off x="153382" y="3432743"/>
              <a:ext cx="50130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adults </a:t>
              </a:r>
              <a:r>
                <a:rPr lang="en-US" sz="1600">
                  <a:solidFill>
                    <a:prstClr val="white"/>
                  </a:solidFill>
                  <a:latin typeface="Helvetica" panose="020B0604020202020204" pitchFamily="34" charset="0"/>
                  <a:cs typeface="Helvetica" panose="020B0604020202020204" pitchFamily="34" charset="0"/>
                </a:rPr>
                <a:t>60-69</a:t>
              </a: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600" b="1"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rPr>
                <a:t>stream entertainment daily</a:t>
              </a:r>
              <a:r>
                <a:rPr kumimoji="0" lang="en-US" sz="1600" b="0" i="0" u="none" strike="noStrike" kern="1200" cap="none" spc="0" normalizeH="0" baseline="0" noProof="0">
                  <a:ln>
                    <a:noFill/>
                  </a:ln>
                  <a:solidFill>
                    <a:srgbClr val="FFE900"/>
                  </a:solidFill>
                  <a:effectLst/>
                  <a:uLnTx/>
                  <a:uFillTx/>
                  <a:latin typeface="Helvetica" panose="020B0604020202020204" pitchFamily="34" charset="0"/>
                  <a:ea typeface="+mn-ea"/>
                  <a:cs typeface="Helvetica" panose="020B0604020202020204" pitchFamily="34" charset="0"/>
                </a:rPr>
                <a:t> </a:t>
              </a:r>
            </a:p>
          </p:txBody>
        </p:sp>
        <p:pic>
          <p:nvPicPr>
            <p:cNvPr id="12" name="Picture 11" descr="Icon&#10;&#10;Description automatically generated">
              <a:extLst>
                <a:ext uri="{FF2B5EF4-FFF2-40B4-BE49-F238E27FC236}">
                  <a16:creationId xmlns:a16="http://schemas.microsoft.com/office/drawing/2014/main" id="{42ABB1BD-3EF3-4555-8B41-C66DDE77FB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9967" y="1546174"/>
              <a:ext cx="1799924" cy="1886569"/>
            </a:xfrm>
            <a:prstGeom prst="rect">
              <a:avLst/>
            </a:prstGeom>
          </p:spPr>
        </p:pic>
      </p:grpSp>
      <p:sp>
        <p:nvSpPr>
          <p:cNvPr id="15" name="Rectangle 14">
            <a:extLst>
              <a:ext uri="{FF2B5EF4-FFF2-40B4-BE49-F238E27FC236}">
                <a16:creationId xmlns:a16="http://schemas.microsoft.com/office/drawing/2014/main" id="{0BC43784-9B17-E2C5-2F9A-FDF8018E42F7}"/>
              </a:ext>
            </a:extLst>
          </p:cNvPr>
          <p:cNvSpPr/>
          <p:nvPr/>
        </p:nvSpPr>
        <p:spPr>
          <a:xfrm>
            <a:off x="1750644" y="5140077"/>
            <a:ext cx="1494051" cy="664454"/>
          </a:xfrm>
          <a:prstGeom prst="rect">
            <a:avLst/>
          </a:prstGeom>
          <a:solidFill>
            <a:schemeClr val="bg1"/>
          </a:solidFill>
          <a:ln>
            <a:solidFill>
              <a:srgbClr val="20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201A62"/>
                </a:solidFill>
                <a:latin typeface="Helvetica" panose="020B0403020202020204" pitchFamily="34" charset="0"/>
              </a:rPr>
              <a:t>26%</a:t>
            </a:r>
          </a:p>
          <a:p>
            <a:pPr algn="ctr"/>
            <a:r>
              <a:rPr lang="en-US" sz="1600">
                <a:solidFill>
                  <a:srgbClr val="201A62"/>
                </a:solidFill>
                <a:latin typeface="Helvetica" panose="020B0403020202020204" pitchFamily="34" charset="0"/>
              </a:rPr>
              <a:t>A70+</a:t>
            </a:r>
          </a:p>
        </p:txBody>
      </p:sp>
      <p:pic>
        <p:nvPicPr>
          <p:cNvPr id="7" name="Picture 6">
            <a:extLst>
              <a:ext uri="{FF2B5EF4-FFF2-40B4-BE49-F238E27FC236}">
                <a16:creationId xmlns:a16="http://schemas.microsoft.com/office/drawing/2014/main" id="{4499D410-9880-3FA6-22A3-95294C5965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432C157A-79EF-9AF8-8610-09B9FABC71D7}"/>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CD8A8A3-B71F-BBCC-65AD-76E954CF4C6A}"/>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39192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sitting on a couch&#10;&#10;Description automatically generated">
            <a:extLst>
              <a:ext uri="{FF2B5EF4-FFF2-40B4-BE49-F238E27FC236}">
                <a16:creationId xmlns:a16="http://schemas.microsoft.com/office/drawing/2014/main" id="{2746C4A3-7D7F-634B-A40C-6C37D9FA36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975" r="27949"/>
          <a:stretch/>
        </p:blipFill>
        <p:spPr>
          <a:xfrm>
            <a:off x="0" y="0"/>
            <a:ext cx="4945604" cy="685800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4" name="TextBox 3">
            <a:extLst>
              <a:ext uri="{FF2B5EF4-FFF2-40B4-BE49-F238E27FC236}">
                <a16:creationId xmlns:a16="http://schemas.microsoft.com/office/drawing/2014/main" id="{5D5FDE72-429A-BF62-27A0-CFB51F018A05}"/>
              </a:ext>
            </a:extLst>
          </p:cNvPr>
          <p:cNvSpPr txBox="1"/>
          <p:nvPr/>
        </p:nvSpPr>
        <p:spPr>
          <a:xfrm>
            <a:off x="5068387" y="219957"/>
            <a:ext cx="619968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a:ea typeface="+mn-ea"/>
                <a:cs typeface="+mn-cs"/>
              </a:rPr>
              <a:t>Adults 65+ have expanded their definition of TV and are watching video in new ways</a:t>
            </a:r>
          </a:p>
        </p:txBody>
      </p:sp>
      <p:sp>
        <p:nvSpPr>
          <p:cNvPr id="7" name="TextBox 6">
            <a:extLst>
              <a:ext uri="{FF2B5EF4-FFF2-40B4-BE49-F238E27FC236}">
                <a16:creationId xmlns:a16="http://schemas.microsoft.com/office/drawing/2014/main" id="{4E631C90-25B3-5731-5A1B-3A9FC79B01AC}"/>
              </a:ext>
            </a:extLst>
          </p:cNvPr>
          <p:cNvSpPr txBox="1"/>
          <p:nvPr/>
        </p:nvSpPr>
        <p:spPr>
          <a:xfrm>
            <a:off x="5112065" y="1918206"/>
            <a:ext cx="6927535"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a:ea typeface="+mn-ea"/>
                <a:cs typeface="+mn-cs"/>
              </a:rPr>
              <a:t>Comprised of a steadily growing population and high financial and emotional stability, adults 65+ represent </a:t>
            </a:r>
            <a:br>
              <a:rPr kumimoji="0" lang="en-US" sz="2000" b="0" i="0" u="none" strike="noStrike" kern="1200" cap="none" spc="0" normalizeH="0" baseline="0" noProof="0">
                <a:ln>
                  <a:noFill/>
                </a:ln>
                <a:solidFill>
                  <a:srgbClr val="1F1A62"/>
                </a:solidFill>
                <a:effectLst/>
                <a:uLnTx/>
                <a:uFillTx/>
                <a:latin typeface="Helvetica"/>
                <a:ea typeface="+mn-ea"/>
                <a:cs typeface="+mn-cs"/>
              </a:rPr>
            </a:br>
            <a:r>
              <a:rPr kumimoji="0" lang="en-US" sz="2000" b="0" i="0" u="none" strike="noStrike" kern="1200" cap="none" spc="0" normalizeH="0" baseline="0" noProof="0">
                <a:ln>
                  <a:noFill/>
                </a:ln>
                <a:solidFill>
                  <a:srgbClr val="1F1A62"/>
                </a:solidFill>
                <a:effectLst/>
                <a:uLnTx/>
                <a:uFillTx/>
                <a:latin typeface="Helvetica"/>
                <a:ea typeface="+mn-ea"/>
                <a:cs typeface="+mn-cs"/>
              </a:rPr>
              <a:t>a lucrative consumer segment for brands to engage with.</a:t>
            </a:r>
          </a:p>
          <a:p>
            <a:pPr lvl="0">
              <a:defRPr/>
            </a:pPr>
            <a:endParaRPr lang="en-US" sz="2000">
              <a:solidFill>
                <a:srgbClr val="1F1A62"/>
              </a:solidFill>
              <a:latin typeface="Helvetica"/>
            </a:endParaRPr>
          </a:p>
          <a:p>
            <a:pPr>
              <a:defRPr/>
            </a:pPr>
            <a:r>
              <a:rPr lang="en-US" sz="2000" i="1">
                <a:solidFill>
                  <a:srgbClr val="1F1A62"/>
                </a:solidFill>
                <a:latin typeface="Helvetica"/>
              </a:rPr>
              <a:t>However, they are often an overlooked opportunity by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a:ea typeface="+mn-ea"/>
                <a:cs typeface="+mn-cs"/>
              </a:rPr>
              <a:t>This piece explores </a:t>
            </a:r>
            <a:r>
              <a:rPr lang="en-US" sz="2000">
                <a:solidFill>
                  <a:srgbClr val="1F1A62"/>
                </a:solidFill>
                <a:latin typeface="Helvetica"/>
              </a:rPr>
              <a:t>the substantial role that video</a:t>
            </a:r>
            <a:r>
              <a:rPr kumimoji="0" lang="en-US" sz="2000" b="0" i="0" u="none" strike="noStrike" kern="1200" cap="none" spc="0" normalizeH="0" baseline="0" noProof="0">
                <a:ln>
                  <a:noFill/>
                </a:ln>
                <a:solidFill>
                  <a:srgbClr val="1F1A62"/>
                </a:solidFill>
                <a:effectLst/>
                <a:uLnTx/>
                <a:uFillTx/>
                <a:latin typeface="Helvetica"/>
                <a:ea typeface="+mn-ea"/>
                <a:cs typeface="+mn-cs"/>
              </a:rPr>
              <a:t> plays </a:t>
            </a:r>
            <a:br>
              <a:rPr kumimoji="0" lang="en-US" sz="2000" b="0" i="0" u="none" strike="noStrike" kern="1200" cap="none" spc="0" normalizeH="0" baseline="0" noProof="0">
                <a:ln>
                  <a:noFill/>
                </a:ln>
                <a:solidFill>
                  <a:srgbClr val="1F1A62"/>
                </a:solidFill>
                <a:effectLst/>
                <a:uLnTx/>
                <a:uFillTx/>
                <a:latin typeface="Helvetica"/>
                <a:ea typeface="+mn-ea"/>
                <a:cs typeface="+mn-cs"/>
              </a:rPr>
            </a:br>
            <a:r>
              <a:rPr kumimoji="0" lang="en-US" sz="2000" b="0" i="0" u="none" strike="noStrike" kern="1200" cap="none" spc="0" normalizeH="0" baseline="0" noProof="0">
                <a:ln>
                  <a:noFill/>
                </a:ln>
                <a:solidFill>
                  <a:srgbClr val="1F1A62"/>
                </a:solidFill>
                <a:effectLst/>
                <a:uLnTx/>
                <a:uFillTx/>
                <a:latin typeface="Helvetica"/>
                <a:ea typeface="+mn-ea"/>
                <a:cs typeface="+mn-cs"/>
              </a:rPr>
              <a:t>in their daily lives and how brands can effectively </a:t>
            </a:r>
            <a:r>
              <a:rPr lang="en-US" sz="2000">
                <a:solidFill>
                  <a:srgbClr val="1F1A62"/>
                </a:solidFill>
                <a:latin typeface="Helvetica"/>
              </a:rPr>
              <a:t>connect with this segment through their evolving viewing behaviors which includes an </a:t>
            </a:r>
            <a:r>
              <a:rPr kumimoji="0" lang="en-US" sz="2000" b="0" i="0" u="none" strike="noStrike" kern="1200" cap="none" spc="0" normalizeH="0" baseline="0" noProof="0">
                <a:ln>
                  <a:noFill/>
                </a:ln>
                <a:solidFill>
                  <a:srgbClr val="1F1A62"/>
                </a:solidFill>
                <a:effectLst/>
                <a:uLnTx/>
                <a:uFillTx/>
                <a:latin typeface="Helvetica"/>
                <a:ea typeface="+mn-ea"/>
                <a:cs typeface="+mn-cs"/>
              </a:rPr>
              <a:t>increased adoption of Connected TV and streaming platforms, especially free ad-supported streaming TV (FAST) services.</a:t>
            </a:r>
          </a:p>
        </p:txBody>
      </p:sp>
      <p:pic>
        <p:nvPicPr>
          <p:cNvPr id="3" name="Picture 2">
            <a:extLst>
              <a:ext uri="{FF2B5EF4-FFF2-40B4-BE49-F238E27FC236}">
                <a16:creationId xmlns:a16="http://schemas.microsoft.com/office/drawing/2014/main" id="{098B8234-A990-6B00-78A0-9306D91936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6" name="Slide Number Placeholder 5">
            <a:extLst>
              <a:ext uri="{FF2B5EF4-FFF2-40B4-BE49-F238E27FC236}">
                <a16:creationId xmlns:a16="http://schemas.microsoft.com/office/drawing/2014/main" id="{CF747D7E-6B13-6FA7-9C2F-ABF273A18AD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73975B6-4663-3E75-EE6A-86F469A3E25E}"/>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71637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331"/>
            <a:ext cx="12192000" cy="6886442"/>
          </a:xfrm>
          <a:prstGeom prst="rect">
            <a:avLst/>
          </a:prstGeom>
        </p:spPr>
      </p:pic>
      <p:cxnSp>
        <p:nvCxnSpPr>
          <p:cNvPr id="2" name="Straight Connector 1">
            <a:extLst>
              <a:ext uri="{FF2B5EF4-FFF2-40B4-BE49-F238E27FC236}">
                <a16:creationId xmlns:a16="http://schemas.microsoft.com/office/drawing/2014/main" id="{1BF5C026-F86F-90BB-E024-7B9D8E0523A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B418EC1B-56BF-5DC7-255E-F956183EFCAE}"/>
              </a:ext>
            </a:extLst>
          </p:cNvPr>
          <p:cNvSpPr txBox="1"/>
          <p:nvPr/>
        </p:nvSpPr>
        <p:spPr>
          <a:xfrm>
            <a:off x="343169" y="3434080"/>
            <a:ext cx="7444396"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Shift to Ad-Supported Streaming: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Helvetica" pitchFamily="2" charset="0"/>
              </a:rPr>
              <a:t>Why</a:t>
            </a: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 adults 65+ are embracing ad-based streaming services, especially FASTs</a:t>
            </a:r>
          </a:p>
        </p:txBody>
      </p:sp>
    </p:spTree>
    <p:extLst>
      <p:ext uri="{BB962C8B-B14F-4D97-AF65-F5344CB8AC3E}">
        <p14:creationId xmlns:p14="http://schemas.microsoft.com/office/powerpoint/2010/main" val="114541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B88D1C-9FA4-4554-A09B-4239AA7FE52C}"/>
              </a:ext>
            </a:extLst>
          </p:cNvPr>
          <p:cNvSpPr/>
          <p:nvPr/>
        </p:nvSpPr>
        <p:spPr>
          <a:xfrm>
            <a:off x="153383" y="269061"/>
            <a:ext cx="118771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Streaming services appeal to older consumers because of their extensive libraries of both classic and exclusive content</a:t>
            </a:r>
          </a:p>
        </p:txBody>
      </p:sp>
      <p:sp>
        <p:nvSpPr>
          <p:cNvPr id="2" name="TextBox 1">
            <a:extLst>
              <a:ext uri="{FF2B5EF4-FFF2-40B4-BE49-F238E27FC236}">
                <a16:creationId xmlns:a16="http://schemas.microsoft.com/office/drawing/2014/main" id="{E4B8D64E-ABDA-4748-D8C5-9587E0295539}"/>
              </a:ext>
            </a:extLst>
          </p:cNvPr>
          <p:cNvSpPr txBox="1"/>
          <p:nvPr/>
        </p:nvSpPr>
        <p:spPr>
          <a:xfrm>
            <a:off x="3354120" y="1396677"/>
            <a:ext cx="548347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5 Benefits of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A65+ streamers</a:t>
            </a:r>
          </a:p>
        </p:txBody>
      </p:sp>
      <p:sp>
        <p:nvSpPr>
          <p:cNvPr id="15" name="Rectangle 14">
            <a:extLst>
              <a:ext uri="{FF2B5EF4-FFF2-40B4-BE49-F238E27FC236}">
                <a16:creationId xmlns:a16="http://schemas.microsoft.com/office/drawing/2014/main" id="{62F12961-DD37-0312-C33C-EB0F926322F9}"/>
              </a:ext>
            </a:extLst>
          </p:cNvPr>
          <p:cNvSpPr/>
          <p:nvPr/>
        </p:nvSpPr>
        <p:spPr>
          <a:xfrm>
            <a:off x="9754303" y="2036603"/>
            <a:ext cx="2276270" cy="3877197"/>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F4D63A5-655B-BB2C-BF28-2ACE78AD750C}"/>
              </a:ext>
            </a:extLst>
          </p:cNvPr>
          <p:cNvSpPr txBox="1"/>
          <p:nvPr/>
        </p:nvSpPr>
        <p:spPr>
          <a:xfrm>
            <a:off x="9916278" y="3372315"/>
            <a:ext cx="195232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46%</a:t>
            </a:r>
          </a:p>
        </p:txBody>
      </p:sp>
      <p:sp>
        <p:nvSpPr>
          <p:cNvPr id="17" name="TextBox 16">
            <a:extLst>
              <a:ext uri="{FF2B5EF4-FFF2-40B4-BE49-F238E27FC236}">
                <a16:creationId xmlns:a16="http://schemas.microsoft.com/office/drawing/2014/main" id="{B34A0352-9F73-B3EA-F3B1-F87FE3F2B8ED}"/>
              </a:ext>
            </a:extLst>
          </p:cNvPr>
          <p:cNvSpPr txBox="1"/>
          <p:nvPr/>
        </p:nvSpPr>
        <p:spPr>
          <a:xfrm>
            <a:off x="9780355" y="4306858"/>
            <a:ext cx="2224167" cy="1077218"/>
          </a:xfrm>
          <a:prstGeom prst="rect">
            <a:avLst/>
          </a:prstGeom>
          <a:noFill/>
        </p:spPr>
        <p:txBody>
          <a:bodyPr wrap="square" rtlCol="0">
            <a:spAutoFit/>
          </a:bodyPr>
          <a:lstStyle/>
          <a:p>
            <a:pPr algn="ctr"/>
            <a:r>
              <a:rPr lang="en-US" sz="1600" b="1">
                <a:solidFill>
                  <a:srgbClr val="201A62"/>
                </a:solidFill>
                <a:latin typeface="Helvetica" panose="020B0604020202020204" pitchFamily="34" charset="0"/>
                <a:cs typeface="Helvetica" panose="020B0604020202020204" pitchFamily="34" charset="0"/>
              </a:rPr>
              <a:t>It is convenient – </a:t>
            </a:r>
            <a:br>
              <a:rPr lang="en-US" sz="1600" b="1">
                <a:solidFill>
                  <a:srgbClr val="201A62"/>
                </a:solidFill>
                <a:latin typeface="Helvetica" panose="020B0604020202020204" pitchFamily="34" charset="0"/>
                <a:cs typeface="Helvetica" panose="020B0604020202020204" pitchFamily="34" charset="0"/>
              </a:rPr>
            </a:br>
            <a:r>
              <a:rPr lang="en-US" sz="1600" b="1">
                <a:solidFill>
                  <a:srgbClr val="201A62"/>
                </a:solidFill>
                <a:latin typeface="Helvetica" panose="020B0604020202020204" pitchFamily="34" charset="0"/>
                <a:cs typeface="Helvetica" panose="020B0604020202020204" pitchFamily="34" charset="0"/>
              </a:rPr>
              <a:t>I can watch anywhere on any device</a:t>
            </a:r>
          </a:p>
        </p:txBody>
      </p:sp>
      <p:grpSp>
        <p:nvGrpSpPr>
          <p:cNvPr id="25" name="Group 24">
            <a:extLst>
              <a:ext uri="{FF2B5EF4-FFF2-40B4-BE49-F238E27FC236}">
                <a16:creationId xmlns:a16="http://schemas.microsoft.com/office/drawing/2014/main" id="{E376344D-4E05-DA40-C329-5718A632D9A3}"/>
              </a:ext>
            </a:extLst>
          </p:cNvPr>
          <p:cNvGrpSpPr/>
          <p:nvPr/>
        </p:nvGrpSpPr>
        <p:grpSpPr>
          <a:xfrm>
            <a:off x="9973290" y="2183713"/>
            <a:ext cx="1785218" cy="923329"/>
            <a:chOff x="2661327" y="1957150"/>
            <a:chExt cx="2579150" cy="1285388"/>
          </a:xfrm>
        </p:grpSpPr>
        <p:pic>
          <p:nvPicPr>
            <p:cNvPr id="26" name="Picture 25" descr="A picture containing screenshot, graphics, electric blue, rectangle&#10;&#10;Description automatically generated">
              <a:extLst>
                <a:ext uri="{FF2B5EF4-FFF2-40B4-BE49-F238E27FC236}">
                  <a16:creationId xmlns:a16="http://schemas.microsoft.com/office/drawing/2014/main" id="{BE94E748-7663-8957-82A4-18920FF615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089" y="1957150"/>
              <a:ext cx="1285388" cy="1285388"/>
            </a:xfrm>
            <a:prstGeom prst="rect">
              <a:avLst/>
            </a:prstGeom>
          </p:spPr>
        </p:pic>
        <p:pic>
          <p:nvPicPr>
            <p:cNvPr id="27" name="Picture 26" descr="A computer monitor with a blue screen&#10;&#10;Description automatically generated with low confidence">
              <a:extLst>
                <a:ext uri="{FF2B5EF4-FFF2-40B4-BE49-F238E27FC236}">
                  <a16:creationId xmlns:a16="http://schemas.microsoft.com/office/drawing/2014/main" id="{DB48B7EE-20AD-4F2A-0FE0-3F9E07CDB2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1327" y="1957150"/>
              <a:ext cx="1285388" cy="1285388"/>
            </a:xfrm>
            <a:prstGeom prst="rect">
              <a:avLst/>
            </a:prstGeom>
          </p:spPr>
        </p:pic>
      </p:grpSp>
      <p:sp>
        <p:nvSpPr>
          <p:cNvPr id="8" name="Rectangle 7">
            <a:extLst>
              <a:ext uri="{FF2B5EF4-FFF2-40B4-BE49-F238E27FC236}">
                <a16:creationId xmlns:a16="http://schemas.microsoft.com/office/drawing/2014/main" id="{8B2B6BE0-E786-952A-2270-E1DC20957FAD}"/>
              </a:ext>
            </a:extLst>
          </p:cNvPr>
          <p:cNvSpPr/>
          <p:nvPr/>
        </p:nvSpPr>
        <p:spPr>
          <a:xfrm>
            <a:off x="161427" y="2044921"/>
            <a:ext cx="2276270"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69D298-C173-6E78-A02C-D5F058BAF1CD}"/>
              </a:ext>
            </a:extLst>
          </p:cNvPr>
          <p:cNvSpPr txBox="1"/>
          <p:nvPr/>
        </p:nvSpPr>
        <p:spPr>
          <a:xfrm>
            <a:off x="345688" y="3380633"/>
            <a:ext cx="195232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54%</a:t>
            </a:r>
          </a:p>
        </p:txBody>
      </p:sp>
      <p:sp>
        <p:nvSpPr>
          <p:cNvPr id="10" name="TextBox 9">
            <a:extLst>
              <a:ext uri="{FF2B5EF4-FFF2-40B4-BE49-F238E27FC236}">
                <a16:creationId xmlns:a16="http://schemas.microsoft.com/office/drawing/2014/main" id="{1C26F135-CE89-3451-3210-7CEACA62ABD4}"/>
              </a:ext>
            </a:extLst>
          </p:cNvPr>
          <p:cNvSpPr txBox="1"/>
          <p:nvPr/>
        </p:nvSpPr>
        <p:spPr>
          <a:xfrm>
            <a:off x="178879" y="4315176"/>
            <a:ext cx="2224167" cy="830997"/>
          </a:xfrm>
          <a:prstGeom prst="rect">
            <a:avLst/>
          </a:prstGeom>
          <a:noFill/>
        </p:spPr>
        <p:txBody>
          <a:bodyPr wrap="square" rtlCol="0">
            <a:spAutoFit/>
          </a:bodyPr>
          <a:lstStyle/>
          <a:p>
            <a:pPr algn="ctr"/>
            <a:r>
              <a:rPr lang="en-US" sz="1600" b="1">
                <a:solidFill>
                  <a:srgbClr val="201A62"/>
                </a:solidFill>
                <a:latin typeface="Helvetica" panose="020B0604020202020204" pitchFamily="34" charset="0"/>
                <a:cs typeface="Helvetica" panose="020B0604020202020204" pitchFamily="34" charset="0"/>
              </a:rPr>
              <a:t>Large selection of TV shows, movies, and videos </a:t>
            </a:r>
          </a:p>
        </p:txBody>
      </p:sp>
      <p:pic>
        <p:nvPicPr>
          <p:cNvPr id="29" name="Picture 28" descr="A picture containing screenshot, graphics, text, font&#10;&#10;Description automatically generated">
            <a:extLst>
              <a:ext uri="{FF2B5EF4-FFF2-40B4-BE49-F238E27FC236}">
                <a16:creationId xmlns:a16="http://schemas.microsoft.com/office/drawing/2014/main" id="{6D001922-6C32-649F-2933-20BFFEB155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692" y="2192031"/>
            <a:ext cx="1097740" cy="1097740"/>
          </a:xfrm>
          <a:prstGeom prst="rect">
            <a:avLst/>
          </a:prstGeom>
        </p:spPr>
      </p:pic>
      <p:sp>
        <p:nvSpPr>
          <p:cNvPr id="5" name="Rectangle 4">
            <a:extLst>
              <a:ext uri="{FF2B5EF4-FFF2-40B4-BE49-F238E27FC236}">
                <a16:creationId xmlns:a16="http://schemas.microsoft.com/office/drawing/2014/main" id="{7E1C0F76-12B0-EB10-8D7C-59D989367C9F}"/>
              </a:ext>
            </a:extLst>
          </p:cNvPr>
          <p:cNvSpPr/>
          <p:nvPr/>
        </p:nvSpPr>
        <p:spPr>
          <a:xfrm>
            <a:off x="7356084" y="2044921"/>
            <a:ext cx="2276270"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4AB719-8261-078A-A529-73CB1CD805F2}"/>
              </a:ext>
            </a:extLst>
          </p:cNvPr>
          <p:cNvSpPr txBox="1"/>
          <p:nvPr/>
        </p:nvSpPr>
        <p:spPr>
          <a:xfrm>
            <a:off x="7518059" y="3388171"/>
            <a:ext cx="195232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ln w="13462">
                  <a:solidFill>
                    <a:prstClr val="black"/>
                  </a:solidFill>
                  <a:prstDash val="solid"/>
                </a:ln>
                <a:solidFill>
                  <a:srgbClr val="00BFF2"/>
                </a:solidFill>
                <a:latin typeface="Helvetica" panose="020B0604020202020204" pitchFamily="34" charset="0"/>
                <a:cs typeface="Helvetica" panose="020B0604020202020204" pitchFamily="34" charset="0"/>
              </a:rPr>
              <a:t>48</a:t>
            </a: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7" name="TextBox 6">
            <a:extLst>
              <a:ext uri="{FF2B5EF4-FFF2-40B4-BE49-F238E27FC236}">
                <a16:creationId xmlns:a16="http://schemas.microsoft.com/office/drawing/2014/main" id="{2A6AF9E9-D6EB-A04A-037B-5ADD3ACCA2A4}"/>
              </a:ext>
            </a:extLst>
          </p:cNvPr>
          <p:cNvSpPr txBox="1"/>
          <p:nvPr/>
        </p:nvSpPr>
        <p:spPr>
          <a:xfrm>
            <a:off x="7382136" y="4322714"/>
            <a:ext cx="2224167" cy="584775"/>
          </a:xfrm>
          <a:prstGeom prst="rect">
            <a:avLst/>
          </a:prstGeom>
          <a:noFill/>
        </p:spPr>
        <p:txBody>
          <a:bodyPr wrap="square" rtlCol="0">
            <a:spAutoFit/>
          </a:bodyPr>
          <a:lstStyle/>
          <a:p>
            <a:pPr algn="ctr"/>
            <a:r>
              <a:rPr lang="en-US" sz="1600" b="1">
                <a:solidFill>
                  <a:srgbClr val="201A62"/>
                </a:solidFill>
                <a:latin typeface="Helvetica" panose="020B0604020202020204" pitchFamily="34" charset="0"/>
                <a:cs typeface="Helvetica" panose="020B0604020202020204" pitchFamily="34" charset="0"/>
              </a:rPr>
              <a:t>It makes it easier to binge watch shows</a:t>
            </a:r>
          </a:p>
        </p:txBody>
      </p:sp>
      <p:pic>
        <p:nvPicPr>
          <p:cNvPr id="31" name="Picture 30" descr="A cartoon of a couple sitting on a couch&#10;&#10;Description automatically generated with low confidence">
            <a:extLst>
              <a:ext uri="{FF2B5EF4-FFF2-40B4-BE49-F238E27FC236}">
                <a16:creationId xmlns:a16="http://schemas.microsoft.com/office/drawing/2014/main" id="{F8868320-7D40-8068-6104-3DD15A571D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7666" y="2199569"/>
            <a:ext cx="1187972" cy="1187972"/>
          </a:xfrm>
          <a:prstGeom prst="rect">
            <a:avLst/>
          </a:prstGeom>
        </p:spPr>
      </p:pic>
      <p:sp>
        <p:nvSpPr>
          <p:cNvPr id="11" name="Rectangle 10">
            <a:extLst>
              <a:ext uri="{FF2B5EF4-FFF2-40B4-BE49-F238E27FC236}">
                <a16:creationId xmlns:a16="http://schemas.microsoft.com/office/drawing/2014/main" id="{353F0EE8-4619-9972-AC38-4C2045869EF3}"/>
              </a:ext>
            </a:extLst>
          </p:cNvPr>
          <p:cNvSpPr/>
          <p:nvPr/>
        </p:nvSpPr>
        <p:spPr>
          <a:xfrm>
            <a:off x="2559646" y="2044921"/>
            <a:ext cx="2276270"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93ADBD3-600C-D799-96B5-6BC7F9EB6EDC}"/>
              </a:ext>
            </a:extLst>
          </p:cNvPr>
          <p:cNvSpPr txBox="1"/>
          <p:nvPr/>
        </p:nvSpPr>
        <p:spPr>
          <a:xfrm>
            <a:off x="2752640" y="3388171"/>
            <a:ext cx="195232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53%</a:t>
            </a:r>
          </a:p>
        </p:txBody>
      </p:sp>
      <p:sp>
        <p:nvSpPr>
          <p:cNvPr id="14" name="TextBox 13">
            <a:extLst>
              <a:ext uri="{FF2B5EF4-FFF2-40B4-BE49-F238E27FC236}">
                <a16:creationId xmlns:a16="http://schemas.microsoft.com/office/drawing/2014/main" id="{5A2AFE99-90D5-0E7F-C05F-20BF28E03594}"/>
              </a:ext>
            </a:extLst>
          </p:cNvPr>
          <p:cNvSpPr txBox="1"/>
          <p:nvPr/>
        </p:nvSpPr>
        <p:spPr>
          <a:xfrm>
            <a:off x="2585832" y="4322714"/>
            <a:ext cx="2224167" cy="1569660"/>
          </a:xfrm>
          <a:prstGeom prst="rect">
            <a:avLst/>
          </a:prstGeom>
          <a:noFill/>
        </p:spPr>
        <p:txBody>
          <a:bodyPr wrap="square" rtlCol="0">
            <a:spAutoFit/>
          </a:bodyPr>
          <a:lstStyle/>
          <a:p>
            <a:pPr algn="ctr"/>
            <a:r>
              <a:rPr lang="en-US" sz="1600" b="1">
                <a:solidFill>
                  <a:srgbClr val="201A62"/>
                </a:solidFill>
                <a:latin typeface="Helvetica" panose="020B0604020202020204" pitchFamily="34" charset="0"/>
                <a:cs typeface="Helvetica" panose="020B0604020202020204" pitchFamily="34" charset="0"/>
              </a:rPr>
              <a:t>There are TV shows, movies, or videos that I want to watch that are only available through streaming</a:t>
            </a:r>
          </a:p>
        </p:txBody>
      </p:sp>
      <p:pic>
        <p:nvPicPr>
          <p:cNvPr id="35" name="Picture 34" descr="A picture containing graphics, font, graphic design, logo&#10;&#10;Description automatically generated">
            <a:extLst>
              <a:ext uri="{FF2B5EF4-FFF2-40B4-BE49-F238E27FC236}">
                <a16:creationId xmlns:a16="http://schemas.microsoft.com/office/drawing/2014/main" id="{F5AD0D89-A804-D0C6-9031-5A4A82E99A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5165" y="2199569"/>
            <a:ext cx="1127269" cy="1127269"/>
          </a:xfrm>
          <a:prstGeom prst="rect">
            <a:avLst/>
          </a:prstGeom>
        </p:spPr>
      </p:pic>
      <p:sp>
        <p:nvSpPr>
          <p:cNvPr id="22" name="Rectangle 21">
            <a:extLst>
              <a:ext uri="{FF2B5EF4-FFF2-40B4-BE49-F238E27FC236}">
                <a16:creationId xmlns:a16="http://schemas.microsoft.com/office/drawing/2014/main" id="{C8D567E9-E8BA-B27E-A9B1-794908D1D9DD}"/>
              </a:ext>
            </a:extLst>
          </p:cNvPr>
          <p:cNvSpPr/>
          <p:nvPr/>
        </p:nvSpPr>
        <p:spPr>
          <a:xfrm>
            <a:off x="4957865" y="2044921"/>
            <a:ext cx="2276270"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9BE5BC7-5F55-7285-6481-5BC2F87C11B8}"/>
              </a:ext>
            </a:extLst>
          </p:cNvPr>
          <p:cNvSpPr txBox="1"/>
          <p:nvPr/>
        </p:nvSpPr>
        <p:spPr>
          <a:xfrm>
            <a:off x="5135324" y="3388172"/>
            <a:ext cx="195232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50%</a:t>
            </a:r>
          </a:p>
        </p:txBody>
      </p:sp>
      <p:sp>
        <p:nvSpPr>
          <p:cNvPr id="24" name="TextBox 23">
            <a:extLst>
              <a:ext uri="{FF2B5EF4-FFF2-40B4-BE49-F238E27FC236}">
                <a16:creationId xmlns:a16="http://schemas.microsoft.com/office/drawing/2014/main" id="{C9876AA6-5B8C-0E2B-3A46-7BD65FA5B23D}"/>
              </a:ext>
            </a:extLst>
          </p:cNvPr>
          <p:cNvSpPr txBox="1"/>
          <p:nvPr/>
        </p:nvSpPr>
        <p:spPr>
          <a:xfrm>
            <a:off x="4968516" y="4322715"/>
            <a:ext cx="2224167" cy="830997"/>
          </a:xfrm>
          <a:prstGeom prst="rect">
            <a:avLst/>
          </a:prstGeom>
          <a:noFill/>
        </p:spPr>
        <p:txBody>
          <a:bodyPr wrap="square" rtlCol="0">
            <a:spAutoFit/>
          </a:bodyPr>
          <a:lstStyle/>
          <a:p>
            <a:pPr algn="ctr"/>
            <a:r>
              <a:rPr lang="en-US" sz="1600" b="1">
                <a:solidFill>
                  <a:srgbClr val="201A62"/>
                </a:solidFill>
                <a:latin typeface="Helvetica" panose="020B0604020202020204" pitchFamily="34" charset="0"/>
                <a:cs typeface="Helvetica" panose="020B0604020202020204" pitchFamily="34" charset="0"/>
              </a:rPr>
              <a:t>It is easier to catch up on shows / watch on my own schedule </a:t>
            </a:r>
          </a:p>
        </p:txBody>
      </p:sp>
      <p:pic>
        <p:nvPicPr>
          <p:cNvPr id="37" name="Picture 36" descr="A person sitting in a chair reading a paper&#10;&#10;Description automatically generated with low confidence">
            <a:extLst>
              <a:ext uri="{FF2B5EF4-FFF2-40B4-BE49-F238E27FC236}">
                <a16:creationId xmlns:a16="http://schemas.microsoft.com/office/drawing/2014/main" id="{30BAA518-F8F9-F724-AE52-ADE20E383B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352" y="2130345"/>
            <a:ext cx="1224883" cy="1224883"/>
          </a:xfrm>
          <a:prstGeom prst="rect">
            <a:avLst/>
          </a:prstGeom>
        </p:spPr>
      </p:pic>
      <p:sp>
        <p:nvSpPr>
          <p:cNvPr id="33" name="TextBox 32">
            <a:extLst>
              <a:ext uri="{FF2B5EF4-FFF2-40B4-BE49-F238E27FC236}">
                <a16:creationId xmlns:a16="http://schemas.microsoft.com/office/drawing/2014/main" id="{C449946E-0BD6-2F5C-DAD7-B7F344D8283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a:t>
            </a:r>
            <a:r>
              <a:rPr lang="en-US" sz="900">
                <a:solidFill>
                  <a:srgbClr val="002060"/>
                </a:solidFill>
                <a:latin typeface="Helvetica" panose="020B0604020202020204" pitchFamily="34" charset="0"/>
                <a:cs typeface="Helvetica" panose="020B0604020202020204" pitchFamily="34" charset="0"/>
              </a:rPr>
              <a:t>March</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2023. Base = ‘Streamed in the past 12 months.’</a:t>
            </a:r>
          </a:p>
        </p:txBody>
      </p:sp>
      <p:pic>
        <p:nvPicPr>
          <p:cNvPr id="19" name="Picture 18">
            <a:extLst>
              <a:ext uri="{FF2B5EF4-FFF2-40B4-BE49-F238E27FC236}">
                <a16:creationId xmlns:a16="http://schemas.microsoft.com/office/drawing/2014/main" id="{BF1013F7-61A4-A05F-366B-A9E7399348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0" name="Slide Number Placeholder 5">
            <a:extLst>
              <a:ext uri="{FF2B5EF4-FFF2-40B4-BE49-F238E27FC236}">
                <a16:creationId xmlns:a16="http://schemas.microsoft.com/office/drawing/2014/main" id="{23070FF7-13D3-803C-69A7-8C56DD745DFC}"/>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CA32CD25-C849-EB77-91B9-501BC36C7BD9}"/>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0626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55A5C-B7B3-BBCE-26A0-6CCD841859E4}"/>
              </a:ext>
            </a:extLst>
          </p:cNvPr>
          <p:cNvSpPr>
            <a:spLocks/>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D24CFC-2258-8A61-8D62-99C67C9F1938}"/>
              </a:ext>
            </a:extLst>
          </p:cNvPr>
          <p:cNvSpPr/>
          <p:nvPr/>
        </p:nvSpPr>
        <p:spPr>
          <a:xfrm>
            <a:off x="6463771" y="2336015"/>
            <a:ext cx="3770696" cy="3653221"/>
          </a:xfrm>
          <a:prstGeom prst="rect">
            <a:avLst/>
          </a:prstGeom>
          <a:solidFill>
            <a:schemeClr val="bg1"/>
          </a:solidFill>
          <a:ln w="38100">
            <a:solidFill>
              <a:srgbClr val="00BF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B110BBD-C0C1-C8B6-CCBD-9938910F2351}"/>
              </a:ext>
            </a:extLst>
          </p:cNvPr>
          <p:cNvSpPr/>
          <p:nvPr/>
        </p:nvSpPr>
        <p:spPr>
          <a:xfrm>
            <a:off x="1816325" y="2336015"/>
            <a:ext cx="3770696" cy="3653221"/>
          </a:xfrm>
          <a:prstGeom prst="rect">
            <a:avLst/>
          </a:prstGeom>
          <a:solidFill>
            <a:schemeClr val="bg1"/>
          </a:solidFill>
          <a:ln w="38100">
            <a:solidFill>
              <a:srgbClr val="00BFF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155258" y="266723"/>
            <a:ext cx="1188148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Motivated by a desire for more content, older audiences are expanding into new platforms, especially free streaming services</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3EA5A27A-CEF6-49C9-A790-6796D7629DFA}"/>
              </a:ext>
            </a:extLst>
          </p:cNvPr>
          <p:cNvSpPr txBox="1"/>
          <p:nvPr/>
        </p:nvSpPr>
        <p:spPr>
          <a:xfrm>
            <a:off x="508607" y="6184405"/>
            <a:ext cx="11511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November 2020 &amp; </a:t>
            </a:r>
            <a:r>
              <a:rPr lang="en-US" sz="900">
                <a:solidFill>
                  <a:srgbClr val="002060"/>
                </a:solidFill>
                <a:latin typeface="Helvetica" panose="020B0604020202020204" pitchFamily="34" charset="0"/>
                <a:cs typeface="Helvetica" panose="020B0604020202020204" pitchFamily="34" charset="0"/>
              </a:rPr>
              <a:t>March</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2023. Base = ‘Streamed in the past 12 months’. Free Streaming services (e.g., Pluto TV, YouTube, Tubi, etc.). Subscription services may include ads or limited ad load tiers.</a:t>
            </a:r>
          </a:p>
        </p:txBody>
      </p:sp>
      <p:sp>
        <p:nvSpPr>
          <p:cNvPr id="30" name="TextBox 29">
            <a:extLst>
              <a:ext uri="{FF2B5EF4-FFF2-40B4-BE49-F238E27FC236}">
                <a16:creationId xmlns:a16="http://schemas.microsoft.com/office/drawing/2014/main" id="{1EB27675-9DDB-479E-959E-A4E29E1CE77E}"/>
              </a:ext>
            </a:extLst>
          </p:cNvPr>
          <p:cNvSpPr txBox="1"/>
          <p:nvPr/>
        </p:nvSpPr>
        <p:spPr>
          <a:xfrm>
            <a:off x="3297828" y="1719617"/>
            <a:ext cx="5483471" cy="5465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change in A65+ streamers who have access to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Nov ‘</a:t>
            </a:r>
            <a:r>
              <a:rPr lang="en-US" sz="1400">
                <a:solidFill>
                  <a:srgbClr val="1F1A62"/>
                </a:solidFill>
                <a:latin typeface="Helvetica" panose="020B0604020202020204" pitchFamily="34" charset="0"/>
                <a:cs typeface="Helvetica" panose="020B0604020202020204" pitchFamily="34" charset="0"/>
              </a:rPr>
              <a:t>20</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vs. </a:t>
            </a:r>
            <a:r>
              <a:rPr lang="en-US" sz="1400">
                <a:solidFill>
                  <a:srgbClr val="1F1A62"/>
                </a:solidFill>
                <a:latin typeface="Helvetica" panose="020B0604020202020204" pitchFamily="34" charset="0"/>
                <a:cs typeface="Helvetica" panose="020B0604020202020204" pitchFamily="34" charset="0"/>
              </a:rPr>
              <a:t>Mar</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‘23</a:t>
            </a:r>
          </a:p>
        </p:txBody>
      </p:sp>
      <p:sp>
        <p:nvSpPr>
          <p:cNvPr id="29" name="TextBox 28">
            <a:extLst>
              <a:ext uri="{FF2B5EF4-FFF2-40B4-BE49-F238E27FC236}">
                <a16:creationId xmlns:a16="http://schemas.microsoft.com/office/drawing/2014/main" id="{901E2739-013A-4D82-A4DE-D5B348D2B18D}"/>
              </a:ext>
            </a:extLst>
          </p:cNvPr>
          <p:cNvSpPr txBox="1"/>
          <p:nvPr/>
        </p:nvSpPr>
        <p:spPr>
          <a:xfrm>
            <a:off x="7383919" y="4137593"/>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+89%</a:t>
            </a:r>
          </a:p>
        </p:txBody>
      </p:sp>
      <p:sp>
        <p:nvSpPr>
          <p:cNvPr id="28" name="TextBox 27">
            <a:extLst>
              <a:ext uri="{FF2B5EF4-FFF2-40B4-BE49-F238E27FC236}">
                <a16:creationId xmlns:a16="http://schemas.microsoft.com/office/drawing/2014/main" id="{518094A4-509A-4F2E-8F28-0F8CE9F8D4B5}"/>
              </a:ext>
            </a:extLst>
          </p:cNvPr>
          <p:cNvSpPr txBox="1"/>
          <p:nvPr/>
        </p:nvSpPr>
        <p:spPr>
          <a:xfrm>
            <a:off x="2534222" y="4137593"/>
            <a:ext cx="233490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150</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26" name="TextBox 25">
            <a:extLst>
              <a:ext uri="{FF2B5EF4-FFF2-40B4-BE49-F238E27FC236}">
                <a16:creationId xmlns:a16="http://schemas.microsoft.com/office/drawing/2014/main" id="{04DA371E-55CC-4469-8304-F4FF51100C5C}"/>
              </a:ext>
            </a:extLst>
          </p:cNvPr>
          <p:cNvSpPr txBox="1"/>
          <p:nvPr/>
        </p:nvSpPr>
        <p:spPr>
          <a:xfrm>
            <a:off x="2652470" y="5105496"/>
            <a:ext cx="20984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Free / Ad-Based</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streaming service</a:t>
            </a:r>
          </a:p>
        </p:txBody>
      </p:sp>
      <p:sp>
        <p:nvSpPr>
          <p:cNvPr id="27" name="TextBox 26">
            <a:extLst>
              <a:ext uri="{FF2B5EF4-FFF2-40B4-BE49-F238E27FC236}">
                <a16:creationId xmlns:a16="http://schemas.microsoft.com/office/drawing/2014/main" id="{3836A329-D69F-4C03-9EB8-7059237A8223}"/>
              </a:ext>
            </a:extLst>
          </p:cNvPr>
          <p:cNvSpPr txBox="1"/>
          <p:nvPr/>
        </p:nvSpPr>
        <p:spPr>
          <a:xfrm>
            <a:off x="7311726" y="5105496"/>
            <a:ext cx="207478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Subscription</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streaming service</a:t>
            </a:r>
          </a:p>
        </p:txBody>
      </p:sp>
      <p:pic>
        <p:nvPicPr>
          <p:cNvPr id="11" name="Picture 10" descr="A yellow and blue star shaped sticker with blue text&#10;&#10;Description automatically generated with low confidence">
            <a:extLst>
              <a:ext uri="{FF2B5EF4-FFF2-40B4-BE49-F238E27FC236}">
                <a16:creationId xmlns:a16="http://schemas.microsoft.com/office/drawing/2014/main" id="{810675F0-5DFA-76ED-0F92-1BCF3E400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5910" y="2678498"/>
            <a:ext cx="1211525" cy="1211525"/>
          </a:xfrm>
          <a:prstGeom prst="rect">
            <a:avLst/>
          </a:prstGeom>
        </p:spPr>
      </p:pic>
      <p:pic>
        <p:nvPicPr>
          <p:cNvPr id="14" name="Picture 13" descr="A picture containing graphics, font, text, symbol&#10;&#10;Description automatically generated">
            <a:extLst>
              <a:ext uri="{FF2B5EF4-FFF2-40B4-BE49-F238E27FC236}">
                <a16:creationId xmlns:a16="http://schemas.microsoft.com/office/drawing/2014/main" id="{DC81DD94-7FDF-C5DB-AECC-059677AACD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0962" y="2596104"/>
            <a:ext cx="1376313" cy="1376313"/>
          </a:xfrm>
          <a:prstGeom prst="rect">
            <a:avLst/>
          </a:prstGeom>
        </p:spPr>
      </p:pic>
      <p:sp>
        <p:nvSpPr>
          <p:cNvPr id="10" name="Rectangle 9">
            <a:extLst>
              <a:ext uri="{FF2B5EF4-FFF2-40B4-BE49-F238E27FC236}">
                <a16:creationId xmlns:a16="http://schemas.microsoft.com/office/drawing/2014/main" id="{4CCA5554-51FC-B9A9-A296-5F0D1B52E578}"/>
              </a:ext>
            </a:extLst>
          </p:cNvPr>
          <p:cNvSpPr/>
          <p:nvPr/>
        </p:nvSpPr>
        <p:spPr>
          <a:xfrm>
            <a:off x="342470" y="1190660"/>
            <a:ext cx="11849529"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mn-cs"/>
              </a:rPr>
              <a:t>Their growing interest in ad-supported platforms is providing marketers </a:t>
            </a:r>
            <a:r>
              <a:rPr kumimoji="0" lang="en-US" sz="1400" b="0" i="0" u="none" strike="noStrike" kern="1200" cap="none" spc="0" normalizeH="0" baseline="0" noProof="0">
                <a:ln>
                  <a:noFill/>
                </a:ln>
                <a:solidFill>
                  <a:srgbClr val="ED3C8D"/>
                </a:solidFill>
                <a:effectLst/>
                <a:uLnTx/>
                <a:uFillTx/>
                <a:latin typeface="Helvetica"/>
                <a:ea typeface="+mn-ea"/>
                <a:cs typeface="+mn-cs"/>
              </a:rPr>
              <a:t>more opportunities to reach this segment</a:t>
            </a:r>
          </a:p>
        </p:txBody>
      </p:sp>
      <p:pic>
        <p:nvPicPr>
          <p:cNvPr id="5" name="Picture 4">
            <a:extLst>
              <a:ext uri="{FF2B5EF4-FFF2-40B4-BE49-F238E27FC236}">
                <a16:creationId xmlns:a16="http://schemas.microsoft.com/office/drawing/2014/main" id="{42448428-CB0E-8B6C-E62B-A7ECEFA257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0AB7F42D-2EC3-208B-E8BA-60DE175F3A3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206E1B70-47C9-548D-569E-9EACDB6EEF8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723763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1A605E-69B6-849A-09AE-DA5845BAEE89}"/>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2682BA4-1706-C747-714E-496FA0DF85AD}"/>
              </a:ext>
            </a:extLst>
          </p:cNvPr>
          <p:cNvSpPr/>
          <p:nvPr/>
        </p:nvSpPr>
        <p:spPr>
          <a:xfrm>
            <a:off x="317006" y="1968674"/>
            <a:ext cx="5653472" cy="4442567"/>
          </a:xfrm>
          <a:prstGeom prst="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065CED6-877B-307F-54D5-7658D2748688}"/>
              </a:ext>
            </a:extLst>
          </p:cNvPr>
          <p:cNvSpPr txBox="1"/>
          <p:nvPr/>
        </p:nvSpPr>
        <p:spPr>
          <a:xfrm>
            <a:off x="317005" y="2042316"/>
            <a:ext cx="562356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Examples of ‘Contemporary’ Programs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Modern TV shows that are either currently airing </a:t>
            </a:r>
            <a:b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or aired in recent years</a:t>
            </a:r>
            <a:endPar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034" name="Picture 10">
            <a:extLst>
              <a:ext uri="{FF2B5EF4-FFF2-40B4-BE49-F238E27FC236}">
                <a16:creationId xmlns:a16="http://schemas.microsoft.com/office/drawing/2014/main" id="{3C62FC5F-D444-2DAD-D384-441866068E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0396" y="5941362"/>
            <a:ext cx="2055786" cy="31350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uPaul's Drag Race All Stars | RuPaul's Drag Race Wiki | Fandom">
            <a:extLst>
              <a:ext uri="{FF2B5EF4-FFF2-40B4-BE49-F238E27FC236}">
                <a16:creationId xmlns:a16="http://schemas.microsoft.com/office/drawing/2014/main" id="{9543AF91-B17E-E6C2-D55B-D82F7106D7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8080" y="3512005"/>
            <a:ext cx="1464918" cy="778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Masked Dancer (US) | Logopedia | Fandom">
            <a:extLst>
              <a:ext uri="{FF2B5EF4-FFF2-40B4-BE49-F238E27FC236}">
                <a16:creationId xmlns:a16="http://schemas.microsoft.com/office/drawing/2014/main" id="{644E32FE-B04B-F7AF-F0E8-21B09C607B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70722" y="4357177"/>
            <a:ext cx="1546073" cy="8591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ster Chef Junior Logo PNG Vector (EPS) Free Download">
            <a:extLst>
              <a:ext uri="{FF2B5EF4-FFF2-40B4-BE49-F238E27FC236}">
                <a16:creationId xmlns:a16="http://schemas.microsoft.com/office/drawing/2014/main" id="{481B814E-85A6-566A-69D0-C3B72028B2F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10650" y="4349759"/>
            <a:ext cx="893185" cy="10892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s Seen On... BLUE BLOODS - The Artisan Group">
            <a:extLst>
              <a:ext uri="{FF2B5EF4-FFF2-40B4-BE49-F238E27FC236}">
                <a16:creationId xmlns:a16="http://schemas.microsoft.com/office/drawing/2014/main" id="{831E611D-B571-700C-B3AB-2FE5C50CC6F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10768" y="3604732"/>
            <a:ext cx="1897931" cy="7354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et's Make a Deal (Official Site) Watch on CBS">
            <a:extLst>
              <a:ext uri="{FF2B5EF4-FFF2-40B4-BE49-F238E27FC236}">
                <a16:creationId xmlns:a16="http://schemas.microsoft.com/office/drawing/2014/main" id="{F6245E08-12DA-0063-0558-D589724EA4B5}"/>
              </a:ext>
            </a:extLst>
          </p:cNvPr>
          <p:cNvPicPr>
            <a:picLocks noChangeAspect="1" noChangeArrowheads="1"/>
          </p:cNvPicPr>
          <p:nvPr/>
        </p:nvPicPr>
        <p:blipFill>
          <a:blip r:embed="rId8" cstate="screen">
            <a:clrChange>
              <a:clrFrom>
                <a:srgbClr val="FBFCFE"/>
              </a:clrFrom>
              <a:clrTo>
                <a:srgbClr val="FBFCFE">
                  <a:alpha val="0"/>
                </a:srgbClr>
              </a:clrTo>
            </a:clrChange>
            <a:extLst>
              <a:ext uri="{28A0092B-C50C-407E-A947-70E740481C1C}">
                <a14:useLocalDpi xmlns:a14="http://schemas.microsoft.com/office/drawing/2010/main"/>
              </a:ext>
            </a:extLst>
          </a:blip>
          <a:srcRect/>
          <a:stretch>
            <a:fillRect/>
          </a:stretch>
        </p:blipFill>
        <p:spPr bwMode="auto">
          <a:xfrm>
            <a:off x="353503" y="5134411"/>
            <a:ext cx="1213984" cy="68286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he Walking Dead Logo Png - Atlanta - Free Transparent PNG Download - PNGkey">
            <a:extLst>
              <a:ext uri="{FF2B5EF4-FFF2-40B4-BE49-F238E27FC236}">
                <a16:creationId xmlns:a16="http://schemas.microsoft.com/office/drawing/2014/main" id="{1B8C2101-5FAF-799F-9795-7987EF1D04EA}"/>
              </a:ext>
            </a:extLst>
          </p:cNvPr>
          <p:cNvPicPr>
            <a:picLocks noChangeAspect="1" noChangeArrowheads="1"/>
          </p:cNvPicPr>
          <p:nvPr/>
        </p:nvPicPr>
        <p:blipFill rotWithShape="1">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544636" y="2822209"/>
            <a:ext cx="1699793" cy="4888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iny-house-nation - Great American Spaces">
            <a:extLst>
              <a:ext uri="{FF2B5EF4-FFF2-40B4-BE49-F238E27FC236}">
                <a16:creationId xmlns:a16="http://schemas.microsoft.com/office/drawing/2014/main" id="{5D255B18-07D8-5A30-88BB-C4E2392BD4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36722" y="4398619"/>
            <a:ext cx="1094345" cy="74547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Friday Night Lights | Logopedia | Fandom">
            <a:extLst>
              <a:ext uri="{FF2B5EF4-FFF2-40B4-BE49-F238E27FC236}">
                <a16:creationId xmlns:a16="http://schemas.microsoft.com/office/drawing/2014/main" id="{15A8128E-4FE3-4763-C8FE-F2E46C5A97C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075602" y="5671695"/>
            <a:ext cx="781240" cy="61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45EAF6-5553-1616-3B17-D24B379FC88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575339" y="2902944"/>
            <a:ext cx="1249613" cy="649213"/>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a:extLst>
              <a:ext uri="{FF2B5EF4-FFF2-40B4-BE49-F238E27FC236}">
                <a16:creationId xmlns:a16="http://schemas.microsoft.com/office/drawing/2014/main" id="{96DF73C3-CCA1-6BF2-AAD7-99AF1963B6A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7452" y="3405326"/>
            <a:ext cx="1300965" cy="775516"/>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60 Minutes - Nine for Brands">
            <a:extLst>
              <a:ext uri="{FF2B5EF4-FFF2-40B4-BE49-F238E27FC236}">
                <a16:creationId xmlns:a16="http://schemas.microsoft.com/office/drawing/2014/main" id="{8BDD71D4-10AD-064C-BA2D-5C439A35DE1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87918" y="5510168"/>
            <a:ext cx="893186" cy="63296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a:extLst>
              <a:ext uri="{FF2B5EF4-FFF2-40B4-BE49-F238E27FC236}">
                <a16:creationId xmlns:a16="http://schemas.microsoft.com/office/drawing/2014/main" id="{104863E6-B08A-DD9E-789B-C158EBE941A4}"/>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47070" y="5474936"/>
            <a:ext cx="1054943" cy="278681"/>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a:extLst>
              <a:ext uri="{FF2B5EF4-FFF2-40B4-BE49-F238E27FC236}">
                <a16:creationId xmlns:a16="http://schemas.microsoft.com/office/drawing/2014/main" id="{73DDFA26-2617-1BC0-525F-6C77F0B41DE2}"/>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921237" y="3048246"/>
            <a:ext cx="1871210" cy="31796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urvivor Logo PNG Transparent &amp; SVG Vector - Freebie Supply">
            <a:extLst>
              <a:ext uri="{FF2B5EF4-FFF2-40B4-BE49-F238E27FC236}">
                <a16:creationId xmlns:a16="http://schemas.microsoft.com/office/drawing/2014/main" id="{4085DDD3-5DB8-962F-0926-708B7CCB914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795070" y="5288069"/>
            <a:ext cx="1224838" cy="782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9E52596-59B6-1CD1-D8D7-1B5607EA6A73}"/>
              </a:ext>
            </a:extLst>
          </p:cNvPr>
          <p:cNvSpPr/>
          <p:nvPr/>
        </p:nvSpPr>
        <p:spPr>
          <a:xfrm>
            <a:off x="229919" y="358743"/>
            <a:ext cx="1183435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Specifically, older audiences enjoy the mix of contemporary, classic and news programs that free ad-supported streaming TV (FAST) services offer</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5FF1A6B0-AAF3-1EF7-AA24-D0EE59B1E0D8}"/>
              </a:ext>
            </a:extLst>
          </p:cNvPr>
          <p:cNvSpPr/>
          <p:nvPr/>
        </p:nvSpPr>
        <p:spPr>
          <a:xfrm>
            <a:off x="6221523" y="1968674"/>
            <a:ext cx="5653472" cy="4442567"/>
          </a:xfrm>
          <a:prstGeom prst="rect">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4F97CE7-BB9E-C13D-F352-8F0A620F1B14}"/>
              </a:ext>
            </a:extLst>
          </p:cNvPr>
          <p:cNvSpPr txBox="1"/>
          <p:nvPr/>
        </p:nvSpPr>
        <p:spPr>
          <a:xfrm>
            <a:off x="6221522" y="2042316"/>
            <a:ext cx="565347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Examples of ‘Classic’ Programs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Nostalgic TV shows from previous decades that hold a special place </a:t>
            </a:r>
            <a:b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viewers’ hearts and minds</a:t>
            </a:r>
            <a:endPar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038" name="Picture 14" descr="Designing Women | TV fanart | fanart.tv">
            <a:extLst>
              <a:ext uri="{FF2B5EF4-FFF2-40B4-BE49-F238E27FC236}">
                <a16:creationId xmlns:a16="http://schemas.microsoft.com/office/drawing/2014/main" id="{E9EF8EF9-951A-8E2B-037E-0D3CF0DEA9CF}"/>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360046" y="3030116"/>
            <a:ext cx="1777393" cy="68874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aywatch - Wikipedia">
            <a:extLst>
              <a:ext uri="{FF2B5EF4-FFF2-40B4-BE49-F238E27FC236}">
                <a16:creationId xmlns:a16="http://schemas.microsoft.com/office/drawing/2014/main" id="{D16CAECD-2852-8EF1-CA74-B5E3EA59FA5C}"/>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360046" y="4987995"/>
            <a:ext cx="1636393" cy="6545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40614BF-3987-A22B-EBFD-58D3008E8B56}"/>
              </a:ext>
            </a:extLst>
          </p:cNvPr>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9384" y="4431995"/>
            <a:ext cx="1752776" cy="4623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onanza Logo PNG Vector (AI, EPS, SVG) Free Download">
            <a:extLst>
              <a:ext uri="{FF2B5EF4-FFF2-40B4-BE49-F238E27FC236}">
                <a16:creationId xmlns:a16="http://schemas.microsoft.com/office/drawing/2014/main" id="{CCA38020-28CB-9E5F-4A1A-24BADD82046A}"/>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8541550" y="3046785"/>
            <a:ext cx="1466350" cy="40080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ork &amp; Mindy | Family Guy Fanon Wiki | Fandom">
            <a:extLst>
              <a:ext uri="{FF2B5EF4-FFF2-40B4-BE49-F238E27FC236}">
                <a16:creationId xmlns:a16="http://schemas.microsoft.com/office/drawing/2014/main" id="{BDD4256F-AE3D-177F-6A2A-ED1CF052639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0326562" y="2962126"/>
            <a:ext cx="1658335" cy="642605"/>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I Dream of Jeannie, jeannie , dixiefan1991 - PicMix">
            <a:extLst>
              <a:ext uri="{FF2B5EF4-FFF2-40B4-BE49-F238E27FC236}">
                <a16:creationId xmlns:a16="http://schemas.microsoft.com/office/drawing/2014/main" id="{CE197508-E476-1237-B924-18A0F0CC3C94}"/>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667441" y="3757512"/>
            <a:ext cx="1028174" cy="758791"/>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The Odd Couple (film) | Logopedia | Fandom">
            <a:extLst>
              <a:ext uri="{FF2B5EF4-FFF2-40B4-BE49-F238E27FC236}">
                <a16:creationId xmlns:a16="http://schemas.microsoft.com/office/drawing/2014/main" id="{6830396F-2DFF-6EC0-C4C4-65261D4CF256}"/>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532895" y="3729514"/>
            <a:ext cx="2207834" cy="855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0FD3CB-AF1B-869F-EC00-F85A02330D97}"/>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735450" y="4778546"/>
            <a:ext cx="1048998" cy="904278"/>
          </a:xfrm>
          <a:prstGeom prst="rect">
            <a:avLst/>
          </a:prstGeom>
        </p:spPr>
      </p:pic>
      <p:pic>
        <p:nvPicPr>
          <p:cNvPr id="1030" name="Picture 6" descr="Happy Days | TV fanart | fanart.tv">
            <a:extLst>
              <a:ext uri="{FF2B5EF4-FFF2-40B4-BE49-F238E27FC236}">
                <a16:creationId xmlns:a16="http://schemas.microsoft.com/office/drawing/2014/main" id="{6820E820-234D-9715-98FB-FDE8E1401522}"/>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8063130" y="4940306"/>
            <a:ext cx="1213712" cy="7410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solved Mysteries - Wikipedia">
            <a:extLst>
              <a:ext uri="{FF2B5EF4-FFF2-40B4-BE49-F238E27FC236}">
                <a16:creationId xmlns:a16="http://schemas.microsoft.com/office/drawing/2014/main" id="{500B07AE-A721-B811-2027-BC69EF672343}"/>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6360046" y="3822090"/>
            <a:ext cx="1608191" cy="5242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Fear factor Logos">
            <a:extLst>
              <a:ext uri="{FF2B5EF4-FFF2-40B4-BE49-F238E27FC236}">
                <a16:creationId xmlns:a16="http://schemas.microsoft.com/office/drawing/2014/main" id="{099B9E64-86AF-56A2-D01B-44B318D6F9D6}"/>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9236698" y="5111730"/>
            <a:ext cx="1689182" cy="6545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7D721E79-0687-7BE4-2AC9-C3B09E564528}"/>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9117835" y="3618720"/>
            <a:ext cx="1247963" cy="6600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BCA254F9-FF91-09B9-77E7-7157344AD0BD}"/>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9307811" y="4520893"/>
            <a:ext cx="1454286" cy="563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ational Football League - Wikipedia">
            <a:extLst>
              <a:ext uri="{FF2B5EF4-FFF2-40B4-BE49-F238E27FC236}">
                <a16:creationId xmlns:a16="http://schemas.microsoft.com/office/drawing/2014/main" id="{4DA33EFD-6348-83DB-C4B1-02EAFCF4D16A}"/>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12215" y="4283274"/>
            <a:ext cx="613136" cy="8424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21ACE1C-833B-CA47-5BCC-D8320955DE69}"/>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6480990" y="5744623"/>
            <a:ext cx="2412123" cy="491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ensic Files — Steve Kamer Voiceovers">
            <a:extLst>
              <a:ext uri="{FF2B5EF4-FFF2-40B4-BE49-F238E27FC236}">
                <a16:creationId xmlns:a16="http://schemas.microsoft.com/office/drawing/2014/main" id="{D5CDDADE-3823-24EA-5C9E-A8C79526E58D}"/>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t="26872" b="26419"/>
          <a:stretch/>
        </p:blipFill>
        <p:spPr bwMode="auto">
          <a:xfrm>
            <a:off x="9117835" y="5778603"/>
            <a:ext cx="2508231" cy="6596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FED4BA5-4909-C97B-81A4-5C654BA43DC6}"/>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3" name="Slide Number Placeholder 5">
            <a:extLst>
              <a:ext uri="{FF2B5EF4-FFF2-40B4-BE49-F238E27FC236}">
                <a16:creationId xmlns:a16="http://schemas.microsoft.com/office/drawing/2014/main" id="{80D35BBD-233F-27EC-B61A-DFDA04FA3D19}"/>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2C29C3C2-7FCB-EB49-7268-ADA9E99824AB}"/>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354993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26723" y="6302950"/>
            <a:ext cx="11720886"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TVision,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The State of CTV Advertising,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February 2023. *Nielsen,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National Universe Estimates of persons in households,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2022-2023. </a:t>
            </a:r>
          </a:p>
        </p:txBody>
      </p:sp>
      <p:sp>
        <p:nvSpPr>
          <p:cNvPr id="6" name="Rectangle 5">
            <a:extLst>
              <a:ext uri="{FF2B5EF4-FFF2-40B4-BE49-F238E27FC236}">
                <a16:creationId xmlns:a16="http://schemas.microsoft.com/office/drawing/2014/main" id="{D0A2836C-7FA1-6B78-DF41-8F0205C58AF8}"/>
              </a:ext>
            </a:extLst>
          </p:cNvPr>
          <p:cNvSpPr/>
          <p:nvPr/>
        </p:nvSpPr>
        <p:spPr>
          <a:xfrm>
            <a:off x="264695" y="372258"/>
            <a:ext cx="114701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Older viewers are spending more time with FAST </a:t>
            </a:r>
            <a:r>
              <a:rPr lang="en-US" sz="2600" b="1">
                <a:solidFill>
                  <a:srgbClr val="1F1A62"/>
                </a:solidFill>
                <a:latin typeface="Helvetica" pitchFamily="2" charset="0"/>
              </a:rPr>
              <a:t>than younger age groups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to satisfy their content needs</a:t>
            </a:r>
          </a:p>
        </p:txBody>
      </p:sp>
      <p:graphicFrame>
        <p:nvGraphicFramePr>
          <p:cNvPr id="20" name="Chart 19">
            <a:extLst>
              <a:ext uri="{FF2B5EF4-FFF2-40B4-BE49-F238E27FC236}">
                <a16:creationId xmlns:a16="http://schemas.microsoft.com/office/drawing/2014/main" id="{1774BFAC-014B-AF8E-42EF-9E173AFD037C}"/>
              </a:ext>
            </a:extLst>
          </p:cNvPr>
          <p:cNvGraphicFramePr/>
          <p:nvPr>
            <p:extLst>
              <p:ext uri="{D42A27DB-BD31-4B8C-83A1-F6EECF244321}">
                <p14:modId xmlns:p14="http://schemas.microsoft.com/office/powerpoint/2010/main" val="1536579398"/>
              </p:ext>
            </p:extLst>
          </p:nvPr>
        </p:nvGraphicFramePr>
        <p:xfrm>
          <a:off x="99791" y="2223394"/>
          <a:ext cx="11720886" cy="39149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6832578-0AF4-C326-02F8-995B43CAB62F}"/>
              </a:ext>
            </a:extLst>
          </p:cNvPr>
          <p:cNvSpPr txBox="1"/>
          <p:nvPr/>
        </p:nvSpPr>
        <p:spPr>
          <a:xfrm>
            <a:off x="51023" y="1816925"/>
            <a:ext cx="121919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share of time spent with FAST services  vs. U.S. population by age group</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Rectangle 9">
            <a:extLst>
              <a:ext uri="{FF2B5EF4-FFF2-40B4-BE49-F238E27FC236}">
                <a16:creationId xmlns:a16="http://schemas.microsoft.com/office/drawing/2014/main" id="{15EC6373-2A5F-42E8-558B-16D29CF85F8A}"/>
              </a:ext>
            </a:extLst>
          </p:cNvPr>
          <p:cNvSpPr/>
          <p:nvPr/>
        </p:nvSpPr>
        <p:spPr>
          <a:xfrm>
            <a:off x="8209936" y="3294381"/>
            <a:ext cx="3382296" cy="698091"/>
          </a:xfrm>
          <a:prstGeom prst="rect">
            <a:avLst/>
          </a:prstGeom>
          <a:noFill/>
          <a:ln w="762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52EE58-B2C8-5B6A-5945-62692BF19970}"/>
              </a:ext>
            </a:extLst>
          </p:cNvPr>
          <p:cNvSpPr/>
          <p:nvPr/>
        </p:nvSpPr>
        <p:spPr>
          <a:xfrm>
            <a:off x="9119420" y="4911789"/>
            <a:ext cx="2403986" cy="598818"/>
          </a:xfrm>
          <a:prstGeom prst="rect">
            <a:avLst/>
          </a:prstGeom>
          <a:noFill/>
          <a:ln w="762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8DB7BF-E5F6-696A-0FBB-6B3CEA9D9C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3" name="Slide Number Placeholder 5">
            <a:extLst>
              <a:ext uri="{FF2B5EF4-FFF2-40B4-BE49-F238E27FC236}">
                <a16:creationId xmlns:a16="http://schemas.microsoft.com/office/drawing/2014/main" id="{A7802F68-276A-5C00-B514-BD9A43691D9D}"/>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2E0E76E2-2090-64B8-4793-7F5BB8EEF7AF}"/>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69349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a:spLocks/>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24">
            <a:extLst>
              <a:ext uri="{FF2B5EF4-FFF2-40B4-BE49-F238E27FC236}">
                <a16:creationId xmlns:a16="http://schemas.microsoft.com/office/drawing/2014/main" id="{B7478590-D34B-C36B-1144-1C2CB5DE11C9}"/>
              </a:ext>
            </a:extLst>
          </p:cNvPr>
          <p:cNvSpPr txBox="1">
            <a:spLocks/>
          </p:cNvSpPr>
          <p:nvPr/>
        </p:nvSpPr>
        <p:spPr>
          <a:xfrm>
            <a:off x="483207" y="6191331"/>
            <a:ext cx="11664402" cy="32470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Data collected early February 2023. Q2: Which of the following are reasons for why you have watched / signed up for a free ad-supported streaming TV service?</a:t>
            </a:r>
          </a:p>
        </p:txBody>
      </p:sp>
      <p:sp>
        <p:nvSpPr>
          <p:cNvPr id="46" name="TextBox 45">
            <a:extLst>
              <a:ext uri="{FF2B5EF4-FFF2-40B4-BE49-F238E27FC236}">
                <a16:creationId xmlns:a16="http://schemas.microsoft.com/office/drawing/2014/main" id="{4C39E935-7A58-DD4B-A824-3D72181C070E}"/>
              </a:ext>
            </a:extLst>
          </p:cNvPr>
          <p:cNvSpPr txBox="1"/>
          <p:nvPr/>
        </p:nvSpPr>
        <p:spPr>
          <a:xfrm>
            <a:off x="854075" y="1753275"/>
            <a:ext cx="10483850"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are reasons for why you have </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watched / signed up for a free ad-supported streaming TV service</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total respondents (rank 1-3)</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 name="TextBox 1">
            <a:extLst>
              <a:ext uri="{FF2B5EF4-FFF2-40B4-BE49-F238E27FC236}">
                <a16:creationId xmlns:a16="http://schemas.microsoft.com/office/drawing/2014/main" id="{5362A376-A719-1573-83A0-FF6FD955AAD4}"/>
              </a:ext>
            </a:extLst>
          </p:cNvPr>
          <p:cNvSpPr txBox="1"/>
          <p:nvPr/>
        </p:nvSpPr>
        <p:spPr>
          <a:xfrm>
            <a:off x="29496" y="353122"/>
            <a:ext cx="12162504" cy="892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2" charset="0"/>
              </a:rPr>
              <a:t>Adults 65+ are turning to free ad-supported streaming TV (FAST) services to expand the amount of content they have access to and to watch ‘classics’</a:t>
            </a:r>
            <a:endPar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mn-ea"/>
              <a:cs typeface="+mn-cs"/>
            </a:endParaRPr>
          </a:p>
        </p:txBody>
      </p:sp>
      <p:sp>
        <p:nvSpPr>
          <p:cNvPr id="6" name="Rectangle 5">
            <a:extLst>
              <a:ext uri="{FF2B5EF4-FFF2-40B4-BE49-F238E27FC236}">
                <a16:creationId xmlns:a16="http://schemas.microsoft.com/office/drawing/2014/main" id="{105EA0B8-F73A-3F03-DA73-A73BA01E59C0}"/>
              </a:ext>
            </a:extLst>
          </p:cNvPr>
          <p:cNvSpPr/>
          <p:nvPr/>
        </p:nvSpPr>
        <p:spPr>
          <a:xfrm>
            <a:off x="960037" y="2902943"/>
            <a:ext cx="2980749" cy="10469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83939AE-6EE0-E62F-8014-E0253B1ED743}"/>
              </a:ext>
            </a:extLst>
          </p:cNvPr>
          <p:cNvSpPr txBox="1"/>
          <p:nvPr/>
        </p:nvSpPr>
        <p:spPr>
          <a:xfrm>
            <a:off x="977837" y="3058256"/>
            <a:ext cx="2960418" cy="73866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#1 - A specific TV program or movie I wanted to see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36</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13" name="Rectangle 12">
            <a:extLst>
              <a:ext uri="{FF2B5EF4-FFF2-40B4-BE49-F238E27FC236}">
                <a16:creationId xmlns:a16="http://schemas.microsoft.com/office/drawing/2014/main" id="{43180890-0353-0ED3-67F2-94C4483954F1}"/>
              </a:ext>
            </a:extLst>
          </p:cNvPr>
          <p:cNvSpPr/>
          <p:nvPr/>
        </p:nvSpPr>
        <p:spPr>
          <a:xfrm>
            <a:off x="960037" y="4011446"/>
            <a:ext cx="2980749" cy="10469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1CD16EB-C205-C240-5CD9-1BA43371FD2D}"/>
              </a:ext>
            </a:extLst>
          </p:cNvPr>
          <p:cNvSpPr txBox="1"/>
          <p:nvPr/>
        </p:nvSpPr>
        <p:spPr>
          <a:xfrm>
            <a:off x="961298" y="4082121"/>
            <a:ext cx="2970586"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#2 - </a:t>
            </a:r>
            <a:r>
              <a:rPr lang="en-US" sz="1400" b="1">
                <a:solidFill>
                  <a:srgbClr val="ED3C8D"/>
                </a:solidFill>
                <a:latin typeface="Helvetica" panose="020B0403020202020204" pitchFamily="34" charset="0"/>
              </a:rPr>
              <a:t>Ability</a:t>
            </a: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to access free content I want to see in exchange for watching ads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34</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15" name="Rectangle 14">
            <a:extLst>
              <a:ext uri="{FF2B5EF4-FFF2-40B4-BE49-F238E27FC236}">
                <a16:creationId xmlns:a16="http://schemas.microsoft.com/office/drawing/2014/main" id="{4D4C2C99-1AB6-AC88-BF16-26AC0766AF2E}"/>
              </a:ext>
            </a:extLst>
          </p:cNvPr>
          <p:cNvSpPr/>
          <p:nvPr/>
        </p:nvSpPr>
        <p:spPr>
          <a:xfrm>
            <a:off x="960037" y="5119950"/>
            <a:ext cx="2980749" cy="1046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DB869D9-5B2D-13D1-B9E6-B88ED0C6FCA7}"/>
              </a:ext>
            </a:extLst>
          </p:cNvPr>
          <p:cNvSpPr txBox="1"/>
          <p:nvPr/>
        </p:nvSpPr>
        <p:spPr>
          <a:xfrm>
            <a:off x="952401" y="5210081"/>
            <a:ext cx="29807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#3 - </a:t>
            </a:r>
            <a:r>
              <a:rPr lang="en-US" sz="1400" b="1">
                <a:solidFill>
                  <a:srgbClr val="A343FF"/>
                </a:solidFill>
                <a:latin typeface="Helvetica" panose="020B0403020202020204" pitchFamily="34" charset="0"/>
              </a:rPr>
              <a:t>W</a:t>
            </a:r>
            <a:r>
              <a:rPr kumimoji="0" lang="en-US" sz="14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ide variety of content offered which complements my other video subscriptions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33%</a:t>
            </a:r>
          </a:p>
        </p:txBody>
      </p:sp>
      <p:sp>
        <p:nvSpPr>
          <p:cNvPr id="18" name="Rectangle 17">
            <a:extLst>
              <a:ext uri="{FF2B5EF4-FFF2-40B4-BE49-F238E27FC236}">
                <a16:creationId xmlns:a16="http://schemas.microsoft.com/office/drawing/2014/main" id="{DCA30248-0925-4C68-BCBE-6C0D6C32F036}"/>
              </a:ext>
            </a:extLst>
          </p:cNvPr>
          <p:cNvSpPr/>
          <p:nvPr/>
        </p:nvSpPr>
        <p:spPr>
          <a:xfrm>
            <a:off x="960037" y="2260634"/>
            <a:ext cx="2980749" cy="56883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642DBE4-46E1-8FA6-1EB1-CCA368769DEC}"/>
              </a:ext>
            </a:extLst>
          </p:cNvPr>
          <p:cNvSpPr txBox="1"/>
          <p:nvPr/>
        </p:nvSpPr>
        <p:spPr>
          <a:xfrm>
            <a:off x="1673128" y="2375772"/>
            <a:ext cx="155456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A25-34</a:t>
            </a:r>
          </a:p>
        </p:txBody>
      </p:sp>
      <p:sp>
        <p:nvSpPr>
          <p:cNvPr id="20" name="Rectangle 19">
            <a:extLst>
              <a:ext uri="{FF2B5EF4-FFF2-40B4-BE49-F238E27FC236}">
                <a16:creationId xmlns:a16="http://schemas.microsoft.com/office/drawing/2014/main" id="{24009E35-046C-1317-3CE9-A8853DB7E888}"/>
              </a:ext>
            </a:extLst>
          </p:cNvPr>
          <p:cNvSpPr/>
          <p:nvPr/>
        </p:nvSpPr>
        <p:spPr>
          <a:xfrm>
            <a:off x="4599283" y="2902943"/>
            <a:ext cx="2980749" cy="10469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0394397-A0AB-FEBD-4C50-5E7F07628AE3}"/>
              </a:ext>
            </a:extLst>
          </p:cNvPr>
          <p:cNvSpPr txBox="1"/>
          <p:nvPr/>
        </p:nvSpPr>
        <p:spPr>
          <a:xfrm>
            <a:off x="4599277" y="3058256"/>
            <a:ext cx="2980749" cy="73866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#1 - A specific TV program or movie I wanted to see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50</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23" name="Rectangle 22">
            <a:extLst>
              <a:ext uri="{FF2B5EF4-FFF2-40B4-BE49-F238E27FC236}">
                <a16:creationId xmlns:a16="http://schemas.microsoft.com/office/drawing/2014/main" id="{30737DAC-2BCA-7928-707B-72663DB12019}"/>
              </a:ext>
            </a:extLst>
          </p:cNvPr>
          <p:cNvSpPr/>
          <p:nvPr/>
        </p:nvSpPr>
        <p:spPr>
          <a:xfrm>
            <a:off x="4599283" y="4011446"/>
            <a:ext cx="2980749" cy="10469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DA8C591-B833-9259-3F9D-B43B61456D38}"/>
              </a:ext>
            </a:extLst>
          </p:cNvPr>
          <p:cNvSpPr txBox="1"/>
          <p:nvPr/>
        </p:nvSpPr>
        <p:spPr>
          <a:xfrm>
            <a:off x="4617086" y="4103734"/>
            <a:ext cx="2960419"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#2 - Ability to access free content I want to see in exchange for watching 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47%</a:t>
            </a:r>
          </a:p>
        </p:txBody>
      </p:sp>
      <p:sp>
        <p:nvSpPr>
          <p:cNvPr id="25" name="Rectangle 24">
            <a:extLst>
              <a:ext uri="{FF2B5EF4-FFF2-40B4-BE49-F238E27FC236}">
                <a16:creationId xmlns:a16="http://schemas.microsoft.com/office/drawing/2014/main" id="{C820672D-2BC5-22A6-4992-0C9A6F93F486}"/>
              </a:ext>
            </a:extLst>
          </p:cNvPr>
          <p:cNvSpPr/>
          <p:nvPr/>
        </p:nvSpPr>
        <p:spPr>
          <a:xfrm>
            <a:off x="4599283" y="5119950"/>
            <a:ext cx="2980749" cy="1046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5914D17-D8BA-7772-B9B1-E246521A1F47}"/>
              </a:ext>
            </a:extLst>
          </p:cNvPr>
          <p:cNvSpPr txBox="1"/>
          <p:nvPr/>
        </p:nvSpPr>
        <p:spPr>
          <a:xfrm>
            <a:off x="4617087" y="5210081"/>
            <a:ext cx="296040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#3 - Easy access to a large library of 'classic' programming at any 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45</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27" name="Rectangle 26">
            <a:extLst>
              <a:ext uri="{FF2B5EF4-FFF2-40B4-BE49-F238E27FC236}">
                <a16:creationId xmlns:a16="http://schemas.microsoft.com/office/drawing/2014/main" id="{B29B2601-AD1E-13C6-9C93-1CF21203DB61}"/>
              </a:ext>
            </a:extLst>
          </p:cNvPr>
          <p:cNvSpPr/>
          <p:nvPr/>
        </p:nvSpPr>
        <p:spPr>
          <a:xfrm>
            <a:off x="4599283" y="2260634"/>
            <a:ext cx="2980749" cy="56883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BF1598A-40D1-F6BC-F608-39F93829B044}"/>
              </a:ext>
            </a:extLst>
          </p:cNvPr>
          <p:cNvSpPr txBox="1"/>
          <p:nvPr/>
        </p:nvSpPr>
        <p:spPr>
          <a:xfrm>
            <a:off x="5312374" y="2375772"/>
            <a:ext cx="155456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A55-64</a:t>
            </a:r>
          </a:p>
        </p:txBody>
      </p:sp>
      <p:sp>
        <p:nvSpPr>
          <p:cNvPr id="29" name="Rectangle 28">
            <a:extLst>
              <a:ext uri="{FF2B5EF4-FFF2-40B4-BE49-F238E27FC236}">
                <a16:creationId xmlns:a16="http://schemas.microsoft.com/office/drawing/2014/main" id="{F3D89C76-C742-8276-91A7-C1E7435847DC}"/>
              </a:ext>
            </a:extLst>
          </p:cNvPr>
          <p:cNvSpPr/>
          <p:nvPr/>
        </p:nvSpPr>
        <p:spPr>
          <a:xfrm>
            <a:off x="8248688" y="2902943"/>
            <a:ext cx="2980749" cy="10469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C1BC773-E7A2-104E-C320-9E8A6B467610}"/>
              </a:ext>
            </a:extLst>
          </p:cNvPr>
          <p:cNvSpPr txBox="1"/>
          <p:nvPr/>
        </p:nvSpPr>
        <p:spPr>
          <a:xfrm>
            <a:off x="8248686" y="2973618"/>
            <a:ext cx="2980749"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#1 - Ability to access free content I want to see in exchange for watching 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48%</a:t>
            </a:r>
          </a:p>
        </p:txBody>
      </p:sp>
      <p:sp>
        <p:nvSpPr>
          <p:cNvPr id="31" name="Rectangle 30">
            <a:extLst>
              <a:ext uri="{FF2B5EF4-FFF2-40B4-BE49-F238E27FC236}">
                <a16:creationId xmlns:a16="http://schemas.microsoft.com/office/drawing/2014/main" id="{40862695-7E2A-4D24-C520-97F1AAB50F9A}"/>
              </a:ext>
            </a:extLst>
          </p:cNvPr>
          <p:cNvSpPr/>
          <p:nvPr/>
        </p:nvSpPr>
        <p:spPr>
          <a:xfrm>
            <a:off x="8248688" y="4011446"/>
            <a:ext cx="2980749" cy="1046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D9C25844-9ADD-EB3E-2E05-FCF61A829803}"/>
              </a:ext>
            </a:extLst>
          </p:cNvPr>
          <p:cNvSpPr txBox="1"/>
          <p:nvPr/>
        </p:nvSpPr>
        <p:spPr>
          <a:xfrm>
            <a:off x="8248687" y="4082121"/>
            <a:ext cx="29807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#2 - Easy access to a large library of 'classic' programming at any 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48</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40" name="Rectangle 39">
            <a:extLst>
              <a:ext uri="{FF2B5EF4-FFF2-40B4-BE49-F238E27FC236}">
                <a16:creationId xmlns:a16="http://schemas.microsoft.com/office/drawing/2014/main" id="{036A519A-7BEC-7679-311F-D5FA888818A3}"/>
              </a:ext>
            </a:extLst>
          </p:cNvPr>
          <p:cNvSpPr/>
          <p:nvPr/>
        </p:nvSpPr>
        <p:spPr>
          <a:xfrm>
            <a:off x="8248688" y="5119950"/>
            <a:ext cx="2980749" cy="10469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7656D5DB-BF35-4EEF-1590-96040649507F}"/>
              </a:ext>
            </a:extLst>
          </p:cNvPr>
          <p:cNvSpPr txBox="1"/>
          <p:nvPr/>
        </p:nvSpPr>
        <p:spPr>
          <a:xfrm>
            <a:off x="8238524" y="5210081"/>
            <a:ext cx="3001076" cy="73866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#3 - A specific TV program or movie I wanted to see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47</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43" name="Rectangle 42">
            <a:extLst>
              <a:ext uri="{FF2B5EF4-FFF2-40B4-BE49-F238E27FC236}">
                <a16:creationId xmlns:a16="http://schemas.microsoft.com/office/drawing/2014/main" id="{15B23C13-B742-3888-F9A4-1C78307006B6}"/>
              </a:ext>
            </a:extLst>
          </p:cNvPr>
          <p:cNvSpPr/>
          <p:nvPr/>
        </p:nvSpPr>
        <p:spPr>
          <a:xfrm>
            <a:off x="8248688" y="2260634"/>
            <a:ext cx="2980749" cy="56883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164BFB0F-BD38-D98B-944C-C7AF358860B2}"/>
              </a:ext>
            </a:extLst>
          </p:cNvPr>
          <p:cNvSpPr txBox="1"/>
          <p:nvPr/>
        </p:nvSpPr>
        <p:spPr>
          <a:xfrm>
            <a:off x="8611686" y="2375772"/>
            <a:ext cx="225475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A65-74</a:t>
            </a:r>
          </a:p>
        </p:txBody>
      </p:sp>
      <p:sp>
        <p:nvSpPr>
          <p:cNvPr id="4" name="Rectangle 3">
            <a:extLst>
              <a:ext uri="{FF2B5EF4-FFF2-40B4-BE49-F238E27FC236}">
                <a16:creationId xmlns:a16="http://schemas.microsoft.com/office/drawing/2014/main" id="{58D14AFA-EF1D-CBA3-7E5A-D8C26385952E}"/>
              </a:ext>
            </a:extLst>
          </p:cNvPr>
          <p:cNvSpPr/>
          <p:nvPr/>
        </p:nvSpPr>
        <p:spPr>
          <a:xfrm>
            <a:off x="949872" y="2902943"/>
            <a:ext cx="2980749" cy="1046982"/>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A637657-7535-CD36-4BAD-F6B84EB314DA}"/>
              </a:ext>
            </a:extLst>
          </p:cNvPr>
          <p:cNvSpPr/>
          <p:nvPr/>
        </p:nvSpPr>
        <p:spPr>
          <a:xfrm>
            <a:off x="4605626" y="2905179"/>
            <a:ext cx="2980749" cy="1046982"/>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1087414-EDF0-FEC4-2343-9BF7126AC246}"/>
              </a:ext>
            </a:extLst>
          </p:cNvPr>
          <p:cNvSpPr/>
          <p:nvPr/>
        </p:nvSpPr>
        <p:spPr>
          <a:xfrm>
            <a:off x="8235988" y="5096532"/>
            <a:ext cx="2980749" cy="1046982"/>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C3DCB39-E483-E3D5-EC96-C8ADF8CCD4AD}"/>
              </a:ext>
            </a:extLst>
          </p:cNvPr>
          <p:cNvSpPr/>
          <p:nvPr/>
        </p:nvSpPr>
        <p:spPr>
          <a:xfrm>
            <a:off x="947352" y="3992356"/>
            <a:ext cx="2980749" cy="1046982"/>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8E9B42-3536-5307-4EC9-FFF766DECAE3}"/>
              </a:ext>
            </a:extLst>
          </p:cNvPr>
          <p:cNvSpPr/>
          <p:nvPr/>
        </p:nvSpPr>
        <p:spPr>
          <a:xfrm>
            <a:off x="8258851" y="2891190"/>
            <a:ext cx="2980749" cy="1046982"/>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B59F9F8-C3B5-2CF1-DF90-12D6B356C79B}"/>
              </a:ext>
            </a:extLst>
          </p:cNvPr>
          <p:cNvSpPr/>
          <p:nvPr/>
        </p:nvSpPr>
        <p:spPr>
          <a:xfrm>
            <a:off x="4615355" y="4013823"/>
            <a:ext cx="2980749" cy="1046982"/>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7A5CDF1F-7E1A-51A1-F6A5-AB039E2353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34" name="Slide Number Placeholder 5">
            <a:extLst>
              <a:ext uri="{FF2B5EF4-FFF2-40B4-BE49-F238E27FC236}">
                <a16:creationId xmlns:a16="http://schemas.microsoft.com/office/drawing/2014/main" id="{181A15FE-E061-0F07-5919-268216A6702E}"/>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A23516D8-24B9-BBC1-9BDA-290B3DFD82D3}"/>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74580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B88D1C-9FA4-4554-A09B-4239AA7FE52C}"/>
              </a:ext>
            </a:extLst>
          </p:cNvPr>
          <p:cNvSpPr/>
          <p:nvPr/>
        </p:nvSpPr>
        <p:spPr>
          <a:xfrm>
            <a:off x="121921" y="206859"/>
            <a:ext cx="118694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While most adults </a:t>
            </a:r>
            <a:r>
              <a:rPr lang="en-US" sz="2600" b="1">
                <a:solidFill>
                  <a:srgbClr val="201A62"/>
                </a:solidFill>
                <a:latin typeface="Helvetica" panose="020B0604020202020204" pitchFamily="2" charset="0"/>
                <a:ea typeface="Open Sans" panose="020B0606030504020204" pitchFamily="34" charset="0"/>
                <a:cs typeface="Open Sans" panose="020B0606030504020204" pitchFamily="34" charset="0"/>
              </a:rPr>
              <a:t>65</a:t>
            </a: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 prefer streaming free content with ads, they are much less likely to see ads that are relevant to them</a:t>
            </a:r>
          </a:p>
        </p:txBody>
      </p:sp>
      <p:sp>
        <p:nvSpPr>
          <p:cNvPr id="2" name="TextBox 1">
            <a:extLst>
              <a:ext uri="{FF2B5EF4-FFF2-40B4-BE49-F238E27FC236}">
                <a16:creationId xmlns:a16="http://schemas.microsoft.com/office/drawing/2014/main" id="{17C36D3E-5A1A-4C5D-BE4C-162B8493A827}"/>
              </a:ext>
            </a:extLst>
          </p:cNvPr>
          <p:cNvSpPr txBox="1"/>
          <p:nvPr/>
        </p:nvSpPr>
        <p:spPr>
          <a:xfrm>
            <a:off x="1268278" y="1814164"/>
            <a:ext cx="96554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a:t>
            </a:r>
            <a:r>
              <a:rPr lang="en-US" sz="1400" b="1">
                <a:solidFill>
                  <a:srgbClr val="1F1A62"/>
                </a:solidFill>
                <a:latin typeface="Helvetica" panose="020B0604020202020204" pitchFamily="34" charset="0"/>
                <a:cs typeface="Helvetica" panose="020B0604020202020204" pitchFamily="34" charset="0"/>
              </a:rPr>
              <a:t>65</a:t>
            </a: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streamers who agree with the following statements</a:t>
            </a: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March</a:t>
            </a:r>
            <a:r>
              <a:rPr lang="en-US" sz="900">
                <a:solidFill>
                  <a:srgbClr val="002060"/>
                </a:solidFill>
                <a:latin typeface="Helvetica" panose="020B0604020202020204" pitchFamily="34" charset="0"/>
                <a:cs typeface="Helvetica" panose="020B0604020202020204" pitchFamily="34" charset="0"/>
              </a:rPr>
              <a:t>, 2023</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Base = ‘Streamed in the past 12 months.’</a:t>
            </a:r>
          </a:p>
        </p:txBody>
      </p:sp>
      <p:sp>
        <p:nvSpPr>
          <p:cNvPr id="6" name="Rectangle 5">
            <a:extLst>
              <a:ext uri="{FF2B5EF4-FFF2-40B4-BE49-F238E27FC236}">
                <a16:creationId xmlns:a16="http://schemas.microsoft.com/office/drawing/2014/main" id="{903FF79A-6EDD-7B11-A578-713C8071BB38}"/>
              </a:ext>
            </a:extLst>
          </p:cNvPr>
          <p:cNvSpPr/>
          <p:nvPr/>
        </p:nvSpPr>
        <p:spPr>
          <a:xfrm>
            <a:off x="666504"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848FFB-F583-9A3B-3AF4-30C793AEF09F}"/>
              </a:ext>
            </a:extLst>
          </p:cNvPr>
          <p:cNvSpPr/>
          <p:nvPr/>
        </p:nvSpPr>
        <p:spPr>
          <a:xfrm>
            <a:off x="6361812"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577AD54-9795-464A-AC63-BB0CDE422D02}"/>
              </a:ext>
            </a:extLst>
          </p:cNvPr>
          <p:cNvSpPr txBox="1"/>
          <p:nvPr/>
        </p:nvSpPr>
        <p:spPr>
          <a:xfrm>
            <a:off x="1025922" y="4481067"/>
            <a:ext cx="4444847" cy="1398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prefer streaming free video content with ads/commercials </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instead of paying for a subscription without ads / commercials’</a:t>
            </a:r>
          </a:p>
        </p:txBody>
      </p:sp>
      <p:sp>
        <p:nvSpPr>
          <p:cNvPr id="23" name="TextBox 22">
            <a:extLst>
              <a:ext uri="{FF2B5EF4-FFF2-40B4-BE49-F238E27FC236}">
                <a16:creationId xmlns:a16="http://schemas.microsoft.com/office/drawing/2014/main" id="{53AD626C-BA17-4C31-AA4E-64C682098087}"/>
              </a:ext>
            </a:extLst>
          </p:cNvPr>
          <p:cNvSpPr txBox="1"/>
          <p:nvPr/>
        </p:nvSpPr>
        <p:spPr>
          <a:xfrm>
            <a:off x="6782576" y="4481067"/>
            <a:ext cx="4322156" cy="1195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C0F3"/>
                </a:solidFill>
                <a:latin typeface="Helvetica" panose="020B0604020202020204" pitchFamily="34" charset="0"/>
                <a:cs typeface="Helvetica" panose="020B0604020202020204" pitchFamily="34" charset="0"/>
              </a:rPr>
              <a:t>29</a:t>
            </a:r>
            <a:r>
              <a:rPr kumimoji="0" lang="en-US" sz="40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ads / commercials I see on streaming services I use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are relevant to me’</a:t>
            </a:r>
          </a:p>
        </p:txBody>
      </p:sp>
      <p:pic>
        <p:nvPicPr>
          <p:cNvPr id="4" name="Picture 3" descr="Icon&#10;&#10;Description automatically generated">
            <a:extLst>
              <a:ext uri="{FF2B5EF4-FFF2-40B4-BE49-F238E27FC236}">
                <a16:creationId xmlns:a16="http://schemas.microsoft.com/office/drawing/2014/main" id="{EC848AEB-9BCD-4344-BCB6-9AD16522BD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9261" y="2531099"/>
            <a:ext cx="1738167" cy="1738167"/>
          </a:xfrm>
          <a:prstGeom prst="rect">
            <a:avLst/>
          </a:prstGeom>
        </p:spPr>
      </p:pic>
      <p:pic>
        <p:nvPicPr>
          <p:cNvPr id="11" name="Picture 10" descr="Icon&#10;&#10;Description automatically generated">
            <a:extLst>
              <a:ext uri="{FF2B5EF4-FFF2-40B4-BE49-F238E27FC236}">
                <a16:creationId xmlns:a16="http://schemas.microsoft.com/office/drawing/2014/main" id="{FCB5E2B3-0C5C-4CE8-BFAD-48FE5DCCB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4569" y="2633783"/>
            <a:ext cx="1738169" cy="1738169"/>
          </a:xfrm>
          <a:prstGeom prst="rect">
            <a:avLst/>
          </a:prstGeom>
        </p:spPr>
      </p:pic>
      <p:sp>
        <p:nvSpPr>
          <p:cNvPr id="5" name="Rectangle 4">
            <a:extLst>
              <a:ext uri="{FF2B5EF4-FFF2-40B4-BE49-F238E27FC236}">
                <a16:creationId xmlns:a16="http://schemas.microsoft.com/office/drawing/2014/main" id="{75ADD3F1-EF1E-27A9-132D-9AE6DB0F0881}"/>
              </a:ext>
            </a:extLst>
          </p:cNvPr>
          <p:cNvSpPr/>
          <p:nvPr/>
        </p:nvSpPr>
        <p:spPr>
          <a:xfrm>
            <a:off x="342470" y="1190660"/>
            <a:ext cx="11849529"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a:ea typeface="+mn-ea"/>
                <a:cs typeface="+mn-cs"/>
              </a:rPr>
              <a:t>This current lack of ad relevancy creates a </a:t>
            </a:r>
            <a:r>
              <a:rPr kumimoji="0" lang="en-US" sz="1400" b="0" i="0" u="none" strike="noStrike" kern="1200" cap="none" spc="0" normalizeH="0" baseline="0" noProof="0">
                <a:ln>
                  <a:noFill/>
                </a:ln>
                <a:solidFill>
                  <a:srgbClr val="ED3C8D"/>
                </a:solidFill>
                <a:effectLst/>
                <a:uLnTx/>
                <a:uFillTx/>
                <a:latin typeface="Helvetica"/>
                <a:ea typeface="+mn-ea"/>
                <a:cs typeface="+mn-cs"/>
              </a:rPr>
              <a:t>strategic opportunity for savvy marketers</a:t>
            </a:r>
            <a:r>
              <a:rPr kumimoji="0" lang="en-US" sz="1400" b="0" i="0" u="none" strike="noStrike" kern="1200" cap="none" spc="0" normalizeH="0" baseline="0" noProof="0">
                <a:ln>
                  <a:noFill/>
                </a:ln>
                <a:solidFill>
                  <a:srgbClr val="1B1464"/>
                </a:solidFill>
                <a:effectLst/>
                <a:uLnTx/>
                <a:uFillTx/>
                <a:latin typeface="Helvetica"/>
                <a:ea typeface="+mn-ea"/>
                <a:cs typeface="+mn-cs"/>
              </a:rPr>
              <a:t> to effectively engage with this audience</a:t>
            </a:r>
          </a:p>
        </p:txBody>
      </p:sp>
      <p:pic>
        <p:nvPicPr>
          <p:cNvPr id="7" name="Picture 6">
            <a:extLst>
              <a:ext uri="{FF2B5EF4-FFF2-40B4-BE49-F238E27FC236}">
                <a16:creationId xmlns:a16="http://schemas.microsoft.com/office/drawing/2014/main" id="{1CEA8BA1-8B7B-A7D8-4DC4-606795251D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4D9CFFCD-F941-5A23-DC2A-F6DA26E41A04}"/>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58D1FFA7-D829-AA25-C13F-C5A6506B087C}"/>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42097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80014" y="0"/>
            <a:ext cx="2011985" cy="1171575"/>
          </a:xfrm>
          <a:prstGeom prst="rect">
            <a:avLst/>
          </a:prstGeom>
        </p:spPr>
      </p:pic>
      <p:sp>
        <p:nvSpPr>
          <p:cNvPr id="15" name="Rectangle 14">
            <a:extLst>
              <a:ext uri="{FF2B5EF4-FFF2-40B4-BE49-F238E27FC236}">
                <a16:creationId xmlns:a16="http://schemas.microsoft.com/office/drawing/2014/main" id="{FB95FAB7-B9CF-408A-A338-EDBA41131D7D}"/>
              </a:ext>
            </a:extLst>
          </p:cNvPr>
          <p:cNvSpPr/>
          <p:nvPr/>
        </p:nvSpPr>
        <p:spPr>
          <a:xfrm>
            <a:off x="6153336" y="1684125"/>
            <a:ext cx="5658699" cy="372409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B1464"/>
                </a:solidFill>
                <a:effectLst/>
                <a:uLnTx/>
                <a:uFillTx/>
                <a:latin typeface="Helvetica"/>
                <a:ea typeface="+mn-ea"/>
                <a:cs typeface="Helvetica"/>
              </a:rPr>
              <a:t>With the TV set as their centerpiece, video plays a key role in the lives of adults 65+ and they have expanded their definition of TV as they access and explore new and classic content across distribution platforms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F1A62"/>
                </a:solidFill>
                <a:effectLst/>
                <a:uLnTx/>
                <a:uFillTx/>
                <a:latin typeface="Helvetica"/>
                <a:ea typeface="+mn-ea"/>
                <a:cs typeface="Helvetica"/>
              </a:rPr>
              <a:t>Brands can specifically reach an engaged, and lucrative, older audience through free </a:t>
            </a:r>
            <a:br>
              <a:rPr kumimoji="0" lang="en-US" sz="2000" b="0" i="0" u="none" strike="noStrike" kern="1200" cap="none" spc="0" normalizeH="0" baseline="0" noProof="0">
                <a:ln>
                  <a:noFill/>
                </a:ln>
                <a:solidFill>
                  <a:srgbClr val="1F1A62"/>
                </a:solidFill>
                <a:effectLst/>
                <a:uLnTx/>
                <a:uFillTx/>
                <a:latin typeface="Helvetica"/>
                <a:ea typeface="+mn-ea"/>
                <a:cs typeface="Helvetica"/>
              </a:rPr>
            </a:br>
            <a:r>
              <a:rPr kumimoji="0" lang="en-US" sz="2000" b="0" i="0" u="none" strike="noStrike" kern="1200" cap="none" spc="0" normalizeH="0" baseline="0" noProof="0">
                <a:ln>
                  <a:noFill/>
                </a:ln>
                <a:solidFill>
                  <a:srgbClr val="1F1A62"/>
                </a:solidFill>
                <a:effectLst/>
                <a:uLnTx/>
                <a:uFillTx/>
                <a:latin typeface="Helvetica"/>
                <a:ea typeface="+mn-ea"/>
                <a:cs typeface="Helvetica"/>
              </a:rPr>
              <a:t>ad-supported steaming TV (FAST), since they spend more time with these services than any other consumer demographic</a:t>
            </a:r>
          </a:p>
        </p:txBody>
      </p:sp>
      <p:pic>
        <p:nvPicPr>
          <p:cNvPr id="7" name="Picture 6">
            <a:extLst>
              <a:ext uri="{FF2B5EF4-FFF2-40B4-BE49-F238E27FC236}">
                <a16:creationId xmlns:a16="http://schemas.microsoft.com/office/drawing/2014/main" id="{FADEA911-0D3B-9F6C-6126-18B4C70074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7547D934-EEDC-D5E1-915D-6955918FE795}"/>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C6F7B098-1A87-E7D6-60FB-5F1E88A146CE}"/>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78867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6883A562-867A-ABEB-8403-AF88D57CC34E}"/>
              </a:ext>
            </a:extLst>
          </p:cNvPr>
          <p:cNvPicPr>
            <a:picLocks noChangeAspect="1"/>
          </p:cNvPicPr>
          <p:nvPr/>
        </p:nvPicPr>
        <p:blipFill>
          <a:blip r:embed="rId3"/>
          <a:stretch>
            <a:fillRect/>
          </a:stretch>
        </p:blipFill>
        <p:spPr>
          <a:xfrm>
            <a:off x="6696897" y="973279"/>
            <a:ext cx="1942542" cy="1092680"/>
          </a:xfrm>
          <a:prstGeom prst="rect">
            <a:avLst/>
          </a:prstGeom>
          <a:ln w="19050">
            <a:solidFill>
              <a:srgbClr val="ED3C8D"/>
            </a:solidFill>
          </a:ln>
        </p:spPr>
      </p:pic>
      <p:sp>
        <p:nvSpPr>
          <p:cNvPr id="5" name="Rectangle 4">
            <a:extLst>
              <a:ext uri="{FF2B5EF4-FFF2-40B4-BE49-F238E27FC236}">
                <a16:creationId xmlns:a16="http://schemas.microsoft.com/office/drawing/2014/main" id="{E06BCF91-FD67-2F78-2D84-A9CBA316BC26}"/>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3AF98EE-75F3-C564-F04A-D2FF290D2418}"/>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12" name="Group 11">
            <a:extLst>
              <a:ext uri="{FF2B5EF4-FFF2-40B4-BE49-F238E27FC236}">
                <a16:creationId xmlns:a16="http://schemas.microsoft.com/office/drawing/2014/main" id="{50D500B9-B260-A794-69BE-3DA21B217C1C}"/>
              </a:ext>
            </a:extLst>
          </p:cNvPr>
          <p:cNvGrpSpPr/>
          <p:nvPr/>
        </p:nvGrpSpPr>
        <p:grpSpPr>
          <a:xfrm>
            <a:off x="332794" y="688719"/>
            <a:ext cx="2433585" cy="744993"/>
            <a:chOff x="2529807" y="542425"/>
            <a:chExt cx="1962494" cy="744993"/>
          </a:xfrm>
        </p:grpSpPr>
        <p:sp>
          <p:nvSpPr>
            <p:cNvPr id="14" name="TextBox 13">
              <a:hlinkClick r:id="rId4"/>
              <a:extLst>
                <a:ext uri="{FF2B5EF4-FFF2-40B4-BE49-F238E27FC236}">
                  <a16:creationId xmlns:a16="http://schemas.microsoft.com/office/drawing/2014/main" id="{F4AE7692-84C4-B0DC-B414-F4DE6B349D9D}"/>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15" name="TextBox 14">
              <a:extLst>
                <a:ext uri="{FF2B5EF4-FFF2-40B4-BE49-F238E27FC236}">
                  <a16:creationId xmlns:a16="http://schemas.microsoft.com/office/drawing/2014/main" id="{049F7506-4E2D-28B4-0877-F0266944D3A7}"/>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22" name="Group 21">
            <a:extLst>
              <a:ext uri="{FF2B5EF4-FFF2-40B4-BE49-F238E27FC236}">
                <a16:creationId xmlns:a16="http://schemas.microsoft.com/office/drawing/2014/main" id="{ED17580C-BA7C-3BDD-252D-01D2D440AB8A}"/>
              </a:ext>
            </a:extLst>
          </p:cNvPr>
          <p:cNvGrpSpPr/>
          <p:nvPr/>
        </p:nvGrpSpPr>
        <p:grpSpPr>
          <a:xfrm>
            <a:off x="3050308" y="688719"/>
            <a:ext cx="2730969" cy="744993"/>
            <a:chOff x="198561" y="542425"/>
            <a:chExt cx="2111490" cy="744993"/>
          </a:xfrm>
        </p:grpSpPr>
        <p:sp>
          <p:nvSpPr>
            <p:cNvPr id="33" name="TextBox 32">
              <a:hlinkClick r:id="rId4"/>
              <a:extLst>
                <a:ext uri="{FF2B5EF4-FFF2-40B4-BE49-F238E27FC236}">
                  <a16:creationId xmlns:a16="http://schemas.microsoft.com/office/drawing/2014/main" id="{BE3263A4-BEA0-4C73-67E2-8777B1886107}"/>
                </a:ext>
              </a:extLst>
            </p:cNvPr>
            <p:cNvSpPr txBox="1"/>
            <p:nvPr/>
          </p:nvSpPr>
          <p:spPr>
            <a:xfrm>
              <a:off x="198561" y="542425"/>
              <a:ext cx="13536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Montner-Dixon</a:t>
              </a:r>
            </a:p>
          </p:txBody>
        </p:sp>
        <p:sp>
          <p:nvSpPr>
            <p:cNvPr id="34" name="TextBox 33">
              <a:extLst>
                <a:ext uri="{FF2B5EF4-FFF2-40B4-BE49-F238E27FC236}">
                  <a16:creationId xmlns:a16="http://schemas.microsoft.com/office/drawing/2014/main" id="{E5D6513F-F9C4-B874-28E1-599364525740}"/>
                </a:ext>
              </a:extLst>
            </p:cNvPr>
            <p:cNvSpPr txBox="1"/>
            <p:nvPr/>
          </p:nvSpPr>
          <p:spPr>
            <a:xfrm>
              <a:off x="198562" y="856531"/>
              <a:ext cx="21114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sp>
        <p:nvSpPr>
          <p:cNvPr id="35" name="TextBox 34">
            <a:extLst>
              <a:ext uri="{FF2B5EF4-FFF2-40B4-BE49-F238E27FC236}">
                <a16:creationId xmlns:a16="http://schemas.microsoft.com/office/drawing/2014/main" id="{5E79EBA4-D0D8-E3D3-69E6-2BC0A27CE064}"/>
              </a:ext>
            </a:extLst>
          </p:cNvPr>
          <p:cNvSpPr txBox="1"/>
          <p:nvPr/>
        </p:nvSpPr>
        <p:spPr>
          <a:xfrm>
            <a:off x="1342861" y="3980370"/>
            <a:ext cx="4719391" cy="2031325"/>
          </a:xfrm>
          <a:prstGeom prst="rect">
            <a:avLst/>
          </a:prstGeom>
          <a:noFill/>
        </p:spPr>
        <p:txBody>
          <a:bodyPr wrap="square" rtlCol="0">
            <a:spAutoFit/>
          </a:bodyPr>
          <a:lstStyle/>
          <a:p>
            <a:pPr>
              <a:defRPr/>
            </a:pP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diverse consumers, visit the VAB’s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DEIB Marketing Resources Center</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sp>
        <p:nvSpPr>
          <p:cNvPr id="36" name="Rectangle 35">
            <a:extLst>
              <a:ext uri="{FF2B5EF4-FFF2-40B4-BE49-F238E27FC236}">
                <a16:creationId xmlns:a16="http://schemas.microsoft.com/office/drawing/2014/main" id="{6CAF7A0A-53BB-FD86-DE00-E5EB6A6E9C61}"/>
              </a:ext>
            </a:extLst>
          </p:cNvPr>
          <p:cNvSpPr/>
          <p:nvPr/>
        </p:nvSpPr>
        <p:spPr>
          <a:xfrm>
            <a:off x="289383" y="2523629"/>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37" name="Picture 36" descr="A circular object with text on it&#10;&#10;Description automatically generated with low confidence">
            <a:extLst>
              <a:ext uri="{FF2B5EF4-FFF2-40B4-BE49-F238E27FC236}">
                <a16:creationId xmlns:a16="http://schemas.microsoft.com/office/drawing/2014/main" id="{648CCFD7-9F8E-6E56-A94E-C04E29366B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83" y="3980370"/>
            <a:ext cx="959842" cy="959842"/>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6330542" y="6063846"/>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7"/>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5446" y="522"/>
            <a:ext cx="2386554" cy="1389686"/>
          </a:xfrm>
          <a:prstGeom prst="rect">
            <a:avLst/>
          </a:prstGeom>
        </p:spPr>
      </p:pic>
      <p:grpSp>
        <p:nvGrpSpPr>
          <p:cNvPr id="2" name="Group 1">
            <a:extLst>
              <a:ext uri="{FF2B5EF4-FFF2-40B4-BE49-F238E27FC236}">
                <a16:creationId xmlns:a16="http://schemas.microsoft.com/office/drawing/2014/main" id="{910B2E2D-CB2A-7155-C113-D0AF90F01D52}"/>
              </a:ext>
            </a:extLst>
          </p:cNvPr>
          <p:cNvGrpSpPr/>
          <p:nvPr/>
        </p:nvGrpSpPr>
        <p:grpSpPr>
          <a:xfrm>
            <a:off x="332794" y="1700392"/>
            <a:ext cx="1880099" cy="744993"/>
            <a:chOff x="198561" y="542425"/>
            <a:chExt cx="1453627" cy="744993"/>
          </a:xfrm>
        </p:grpSpPr>
        <p:sp>
          <p:nvSpPr>
            <p:cNvPr id="3" name="TextBox 2">
              <a:hlinkClick r:id="rId4"/>
              <a:extLst>
                <a:ext uri="{FF2B5EF4-FFF2-40B4-BE49-F238E27FC236}">
                  <a16:creationId xmlns:a16="http://schemas.microsoft.com/office/drawing/2014/main" id="{28E44B24-725C-38E3-C8CD-E89E467692B4}"/>
                </a:ext>
              </a:extLst>
            </p:cNvPr>
            <p:cNvSpPr txBox="1"/>
            <p:nvPr/>
          </p:nvSpPr>
          <p:spPr>
            <a:xfrm>
              <a:off x="198561" y="542425"/>
              <a:ext cx="13536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Karolina Guillen</a:t>
              </a:r>
            </a:p>
          </p:txBody>
        </p:sp>
        <p:sp>
          <p:nvSpPr>
            <p:cNvPr id="4" name="TextBox 3">
              <a:extLst>
                <a:ext uri="{FF2B5EF4-FFF2-40B4-BE49-F238E27FC236}">
                  <a16:creationId xmlns:a16="http://schemas.microsoft.com/office/drawing/2014/main" id="{D2661C1D-1803-1CC6-0265-8E72749BDFDC}"/>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white"/>
                  </a:solidFill>
                  <a:latin typeface="Helvetica Light" panose="020B0403020202020204" pitchFamily="34" charset="0"/>
                </a:rPr>
                <a:t>karolinag</a:t>
              </a: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@thevab.com</a:t>
              </a:r>
            </a:p>
          </p:txBody>
        </p:sp>
      </p:grpSp>
      <p:sp>
        <p:nvSpPr>
          <p:cNvPr id="29" name="TextBox 28">
            <a:hlinkClick r:id="rId2"/>
            <a:extLst>
              <a:ext uri="{FF2B5EF4-FFF2-40B4-BE49-F238E27FC236}">
                <a16:creationId xmlns:a16="http://schemas.microsoft.com/office/drawing/2014/main" id="{5ACC376E-7D3D-27FA-38EA-801E79DBEF46}"/>
              </a:ext>
            </a:extLst>
          </p:cNvPr>
          <p:cNvSpPr txBox="1"/>
          <p:nvPr/>
        </p:nvSpPr>
        <p:spPr>
          <a:xfrm>
            <a:off x="6617010" y="2092376"/>
            <a:ext cx="2102316"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A Silver Lining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Understanding the Consumer Value</a:t>
            </a:r>
            <a:r>
              <a:rPr lang="en-US" sz="1000" dirty="0">
                <a:solidFill>
                  <a:srgbClr val="201A62"/>
                </a:solidFill>
                <a:latin typeface="Helvetica" panose="020B0403020202020204" pitchFamily="34" charset="0"/>
              </a:rPr>
              <a:t> of Adults 65+</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27" name="Picture 26">
            <a:hlinkClick r:id="rId9"/>
            <a:extLst>
              <a:ext uri="{FF2B5EF4-FFF2-40B4-BE49-F238E27FC236}">
                <a16:creationId xmlns:a16="http://schemas.microsoft.com/office/drawing/2014/main" id="{ED6EC9B8-BCFC-64BC-0251-45772C9DC4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55059" y="973279"/>
            <a:ext cx="1942542" cy="1092680"/>
          </a:xfrm>
          <a:prstGeom prst="rect">
            <a:avLst/>
          </a:prstGeom>
          <a:ln>
            <a:solidFill>
              <a:srgbClr val="1B1464"/>
            </a:solidFill>
          </a:ln>
        </p:spPr>
      </p:pic>
      <p:sp>
        <p:nvSpPr>
          <p:cNvPr id="40" name="TextBox 39">
            <a:hlinkClick r:id="rId9"/>
            <a:extLst>
              <a:ext uri="{FF2B5EF4-FFF2-40B4-BE49-F238E27FC236}">
                <a16:creationId xmlns:a16="http://schemas.microsoft.com/office/drawing/2014/main" id="{8E16CDBA-B7A9-9969-3EAB-676F0AD08AB8}"/>
              </a:ext>
            </a:extLst>
          </p:cNvPr>
          <p:cNvSpPr txBox="1"/>
          <p:nvPr/>
        </p:nvSpPr>
        <p:spPr>
          <a:xfrm>
            <a:off x="9105694" y="2092376"/>
            <a:ext cx="2841273" cy="537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Secret of My Success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Examining The Winning Marketing Strategy That’s Fueling High-Growth DTC Brands</a:t>
            </a:r>
          </a:p>
        </p:txBody>
      </p:sp>
      <p:pic>
        <p:nvPicPr>
          <p:cNvPr id="13" name="Picture 12">
            <a:hlinkClick r:id="rId11"/>
            <a:extLst>
              <a:ext uri="{FF2B5EF4-FFF2-40B4-BE49-F238E27FC236}">
                <a16:creationId xmlns:a16="http://schemas.microsoft.com/office/drawing/2014/main" id="{CAF547DB-98C7-F490-A5DF-D59EC02337C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96897" y="2725197"/>
            <a:ext cx="1942542" cy="1092680"/>
          </a:xfrm>
          <a:prstGeom prst="rect">
            <a:avLst/>
          </a:prstGeom>
          <a:ln>
            <a:solidFill>
              <a:srgbClr val="1B1464"/>
            </a:solidFill>
          </a:ln>
        </p:spPr>
      </p:pic>
      <p:pic>
        <p:nvPicPr>
          <p:cNvPr id="16" name="Picture 15">
            <a:hlinkClick r:id="rId13"/>
            <a:extLst>
              <a:ext uri="{FF2B5EF4-FFF2-40B4-BE49-F238E27FC236}">
                <a16:creationId xmlns:a16="http://schemas.microsoft.com/office/drawing/2014/main" id="{CCD8C7F6-B261-AFCB-1C32-756D698CA79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555059" y="2725197"/>
            <a:ext cx="1942542" cy="1092680"/>
          </a:xfrm>
          <a:prstGeom prst="rect">
            <a:avLst/>
          </a:prstGeom>
          <a:ln>
            <a:solidFill>
              <a:srgbClr val="1B1464"/>
            </a:solidFill>
          </a:ln>
        </p:spPr>
      </p:pic>
      <p:sp>
        <p:nvSpPr>
          <p:cNvPr id="39" name="TextBox 38">
            <a:hlinkClick r:id="rId11"/>
            <a:extLst>
              <a:ext uri="{FF2B5EF4-FFF2-40B4-BE49-F238E27FC236}">
                <a16:creationId xmlns:a16="http://schemas.microsoft.com/office/drawing/2014/main" id="{9ABB5C34-40B8-4B17-4D98-CF5EA6CEE123}"/>
              </a:ext>
            </a:extLst>
          </p:cNvPr>
          <p:cNvSpPr txBox="1"/>
          <p:nvPr/>
        </p:nvSpPr>
        <p:spPr>
          <a:xfrm>
            <a:off x="6600823" y="3836692"/>
            <a:ext cx="213469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4EBEA4"/>
                </a:solidFill>
                <a:latin typeface="Helvetica" panose="020B0403020202020204" pitchFamily="34" charset="0"/>
              </a:rPr>
              <a:t>Audience Migration in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Leveraging Population Shifts To Unlock $4 Trillion In Buying Power</a:t>
            </a:r>
          </a:p>
        </p:txBody>
      </p:sp>
      <p:sp>
        <p:nvSpPr>
          <p:cNvPr id="41" name="TextBox 40">
            <a:hlinkClick r:id="rId13"/>
            <a:extLst>
              <a:ext uri="{FF2B5EF4-FFF2-40B4-BE49-F238E27FC236}">
                <a16:creationId xmlns:a16="http://schemas.microsoft.com/office/drawing/2014/main" id="{36B042C3-C197-46FC-0A72-C82E3DC8C51E}"/>
              </a:ext>
            </a:extLst>
          </p:cNvPr>
          <p:cNvSpPr txBox="1"/>
          <p:nvPr/>
        </p:nvSpPr>
        <p:spPr>
          <a:xfrm>
            <a:off x="9105694" y="3836692"/>
            <a:ext cx="2841273"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Delayed Adulthood</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How Younger &amp; Older Generations Are Achieving ‘Life Milestones’ at Their Own Pace</a:t>
            </a:r>
          </a:p>
        </p:txBody>
      </p:sp>
      <p:pic>
        <p:nvPicPr>
          <p:cNvPr id="19" name="Picture 18">
            <a:hlinkClick r:id="rId15"/>
            <a:extLst>
              <a:ext uri="{FF2B5EF4-FFF2-40B4-BE49-F238E27FC236}">
                <a16:creationId xmlns:a16="http://schemas.microsoft.com/office/drawing/2014/main" id="{AB30D50C-A76E-70DD-E802-8B7F2FED85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555059" y="4493578"/>
            <a:ext cx="1942542" cy="1092680"/>
          </a:xfrm>
          <a:prstGeom prst="rect">
            <a:avLst/>
          </a:prstGeom>
          <a:ln>
            <a:solidFill>
              <a:srgbClr val="1B1464"/>
            </a:solidFill>
          </a:ln>
        </p:spPr>
      </p:pic>
      <p:pic>
        <p:nvPicPr>
          <p:cNvPr id="20" name="Picture 19">
            <a:hlinkClick r:id="rId17"/>
            <a:extLst>
              <a:ext uri="{FF2B5EF4-FFF2-40B4-BE49-F238E27FC236}">
                <a16:creationId xmlns:a16="http://schemas.microsoft.com/office/drawing/2014/main" id="{7E47416F-7E0B-2408-DF56-1491AF4FA54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696897" y="4493578"/>
            <a:ext cx="1942542" cy="1092680"/>
          </a:xfrm>
          <a:prstGeom prst="rect">
            <a:avLst/>
          </a:prstGeom>
          <a:ln>
            <a:solidFill>
              <a:srgbClr val="1B1464"/>
            </a:solidFill>
          </a:ln>
        </p:spPr>
      </p:pic>
      <p:sp>
        <p:nvSpPr>
          <p:cNvPr id="42" name="TextBox 41">
            <a:hlinkClick r:id="rId17"/>
            <a:extLst>
              <a:ext uri="{FF2B5EF4-FFF2-40B4-BE49-F238E27FC236}">
                <a16:creationId xmlns:a16="http://schemas.microsoft.com/office/drawing/2014/main" id="{8D2D5795-8D90-A5BF-B453-EFD51E8F4DA5}"/>
              </a:ext>
            </a:extLst>
          </p:cNvPr>
          <p:cNvSpPr txBox="1"/>
          <p:nvPr/>
        </p:nvSpPr>
        <p:spPr>
          <a:xfrm>
            <a:off x="6376681" y="5579415"/>
            <a:ext cx="2582975"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FAST and the Curious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What is Free Ad-Supported Streaming TV (FAST)? </a:t>
            </a:r>
          </a:p>
        </p:txBody>
      </p:sp>
      <p:sp>
        <p:nvSpPr>
          <p:cNvPr id="43" name="TextBox 42">
            <a:hlinkClick r:id="rId15"/>
            <a:extLst>
              <a:ext uri="{FF2B5EF4-FFF2-40B4-BE49-F238E27FC236}">
                <a16:creationId xmlns:a16="http://schemas.microsoft.com/office/drawing/2014/main" id="{D89DDAFF-A3BB-20A1-F8C0-D29255F51157}"/>
              </a:ext>
            </a:extLst>
          </p:cNvPr>
          <p:cNvSpPr txBox="1"/>
          <p:nvPr/>
        </p:nvSpPr>
        <p:spPr>
          <a:xfrm>
            <a:off x="9352251" y="5579415"/>
            <a:ext cx="234815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Opportunities to Engage Adults 50+ in Streaming Video</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hlinkClick r:id="rId2"/>
            <a:extLst>
              <a:ext uri="{FF2B5EF4-FFF2-40B4-BE49-F238E27FC236}">
                <a16:creationId xmlns:a16="http://schemas.microsoft.com/office/drawing/2014/main" id="{64B529AF-B380-0F0E-1D71-58E420D01981}"/>
              </a:ext>
            </a:extLst>
          </p:cNvPr>
          <p:cNvSpPr txBox="1"/>
          <p:nvPr/>
        </p:nvSpPr>
        <p:spPr>
          <a:xfrm>
            <a:off x="7530477" y="1812018"/>
            <a:ext cx="1280433" cy="276999"/>
          </a:xfrm>
          <a:prstGeom prst="rect">
            <a:avLst/>
          </a:prstGeom>
          <a:solidFill>
            <a:schemeClr val="bg1"/>
          </a:solidFill>
          <a:ln w="19050">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a:t>
            </a:r>
            <a:r>
              <a:rPr kumimoji="0" lang="en-US" sz="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here</a:t>
            </a:r>
            <a:r>
              <a:rPr kumimoji="0" lang="en-US" sz="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download part 1 of this 2-part series</a:t>
            </a:r>
          </a:p>
        </p:txBody>
      </p:sp>
      <p:pic>
        <p:nvPicPr>
          <p:cNvPr id="10" name="Picture 9">
            <a:extLst>
              <a:ext uri="{FF2B5EF4-FFF2-40B4-BE49-F238E27FC236}">
                <a16:creationId xmlns:a16="http://schemas.microsoft.com/office/drawing/2014/main" id="{09071F2E-73A1-31E6-C1E0-340367A6118D}"/>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1" name="Slide Number Placeholder 5">
            <a:extLst>
              <a:ext uri="{FF2B5EF4-FFF2-40B4-BE49-F238E27FC236}">
                <a16:creationId xmlns:a16="http://schemas.microsoft.com/office/drawing/2014/main" id="{07BD84EE-1542-8725-E3AB-63E354719BD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68311466-AC52-B106-6F42-B862EF4218A0}"/>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11085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FECB781D-CDDC-2918-8509-2F70870B7C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5" name="Slide Number Placeholder 5">
            <a:extLst>
              <a:ext uri="{FF2B5EF4-FFF2-40B4-BE49-F238E27FC236}">
                <a16:creationId xmlns:a16="http://schemas.microsoft.com/office/drawing/2014/main" id="{85DAE1BE-D244-2306-3A98-739D35D574DD}"/>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E066E09F-5D50-B6BF-AA5F-6D21BD2892B0}"/>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331"/>
            <a:ext cx="12192000" cy="6886442"/>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1" y="3434080"/>
            <a:ext cx="73067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A Lucrative Consumer Segment: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Recapping the Value of Adults 65+</a:t>
            </a:r>
          </a:p>
        </p:txBody>
      </p:sp>
      <p:cxnSp>
        <p:nvCxnSpPr>
          <p:cNvPr id="2" name="Straight Connector 1">
            <a:extLst>
              <a:ext uri="{FF2B5EF4-FFF2-40B4-BE49-F238E27FC236}">
                <a16:creationId xmlns:a16="http://schemas.microsoft.com/office/drawing/2014/main" id="{D3E86C67-1010-1742-BB8E-6F4C2630F134}"/>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TextBox 5">
            <a:hlinkClick r:id="rId3"/>
            <a:extLst>
              <a:ext uri="{FF2B5EF4-FFF2-40B4-BE49-F238E27FC236}">
                <a16:creationId xmlns:a16="http://schemas.microsoft.com/office/drawing/2014/main" id="{F2D2CE87-BCF1-2819-4D8C-D1EB884A7DEC}"/>
              </a:ext>
            </a:extLst>
          </p:cNvPr>
          <p:cNvSpPr txBox="1"/>
          <p:nvPr/>
        </p:nvSpPr>
        <p:spPr>
          <a:xfrm>
            <a:off x="382081" y="5889412"/>
            <a:ext cx="6862722" cy="461665"/>
          </a:xfrm>
          <a:prstGeom prst="rect">
            <a:avLst/>
          </a:prstGeom>
          <a:solidFill>
            <a:srgbClr val="1B1464"/>
          </a:solidFill>
          <a:ln>
            <a:solidFill>
              <a:srgbClr val="00BFF2"/>
            </a:solid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a:ln>
                  <a:noFill/>
                </a:ln>
                <a:solidFill>
                  <a:schemeClr val="bg1"/>
                </a:solidFill>
                <a:effectLst/>
                <a:uLnTx/>
                <a:uFillTx/>
                <a:latin typeface="Helvetica" panose="020B0403020202020204" pitchFamily="34" charset="0"/>
                <a:ea typeface="+mn-ea"/>
                <a:cs typeface="+mn-cs"/>
              </a:rPr>
              <a:t>Click </a:t>
            </a:r>
            <a:r>
              <a:rPr kumimoji="0" lang="en-US" sz="1200" b="1" u="sng" strike="noStrike" kern="1200" cap="none" spc="0" normalizeH="0" baseline="0" noProof="0">
                <a:ln>
                  <a:noFill/>
                </a:ln>
                <a:solidFill>
                  <a:schemeClr val="bg1"/>
                </a:solidFill>
                <a:effectLst/>
                <a:uLnTx/>
                <a:uFillTx/>
                <a:latin typeface="Helvetica" panose="020B0403020202020204" pitchFamily="34" charset="0"/>
                <a:ea typeface="+mn-ea"/>
                <a:cs typeface="+mn-cs"/>
              </a:rPr>
              <a:t>here</a:t>
            </a:r>
            <a:r>
              <a:rPr kumimoji="0" lang="en-US" sz="1200" b="1" u="none" strike="noStrike" kern="1200" cap="none" spc="0" normalizeH="0" baseline="0" noProof="0">
                <a:ln>
                  <a:noFill/>
                </a:ln>
                <a:solidFill>
                  <a:schemeClr val="bg1"/>
                </a:solidFill>
                <a:effectLst/>
                <a:uLnTx/>
                <a:uFillTx/>
                <a:latin typeface="Helvetica" panose="020B0403020202020204" pitchFamily="34" charset="0"/>
                <a:ea typeface="+mn-ea"/>
                <a:cs typeface="+mn-cs"/>
              </a:rPr>
              <a:t> to </a:t>
            </a:r>
            <a:r>
              <a:rPr lang="en-US" sz="1200" b="1">
                <a:solidFill>
                  <a:schemeClr val="bg1"/>
                </a:solidFill>
                <a:latin typeface="Helvetica" panose="020B0403020202020204" pitchFamily="34" charset="0"/>
              </a:rPr>
              <a:t>download </a:t>
            </a:r>
            <a:r>
              <a:rPr lang="en-US" sz="1200" b="1">
                <a:solidFill>
                  <a:srgbClr val="ED3C8D"/>
                </a:solidFill>
                <a:latin typeface="Helvetica" panose="020B0403020202020204" pitchFamily="34" charset="0"/>
              </a:rPr>
              <a:t>‘A Silver Lining: Understanding the Consumer Value of Adults 65+’</a:t>
            </a:r>
            <a:r>
              <a:rPr lang="en-US" sz="1200" b="1">
                <a:solidFill>
                  <a:schemeClr val="bg1"/>
                </a:solidFill>
                <a:latin typeface="Helvetica" panose="020B0403020202020204" pitchFamily="34" charset="0"/>
              </a:rPr>
              <a:t> to learn more about the mindset, lifestyle and size of this segment</a:t>
            </a:r>
            <a:endParaRPr kumimoji="0" lang="en-US" sz="1200" b="1"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89547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B288905-DDD3-5A1F-D08B-4CBB5A8BDF7B}"/>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 name="TextBox 3">
            <a:extLst>
              <a:ext uri="{FF2B5EF4-FFF2-40B4-BE49-F238E27FC236}">
                <a16:creationId xmlns:a16="http://schemas.microsoft.com/office/drawing/2014/main" id="{AAB19335-ED3C-1F2F-DE9A-9E6D73F9EA51}"/>
              </a:ext>
            </a:extLst>
          </p:cNvPr>
          <p:cNvSpPr txBox="1"/>
          <p:nvPr/>
        </p:nvSpPr>
        <p:spPr>
          <a:xfrm>
            <a:off x="3354265" y="1773696"/>
            <a:ext cx="548347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impact of the pandemic on older adults</a:t>
            </a:r>
          </a:p>
        </p:txBody>
      </p:sp>
      <p:sp>
        <p:nvSpPr>
          <p:cNvPr id="21" name="Rectangle 20">
            <a:extLst>
              <a:ext uri="{FF2B5EF4-FFF2-40B4-BE49-F238E27FC236}">
                <a16:creationId xmlns:a16="http://schemas.microsoft.com/office/drawing/2014/main" id="{D94A8754-E2B1-BE8E-EDEE-2E127BB6340B}"/>
              </a:ext>
            </a:extLst>
          </p:cNvPr>
          <p:cNvSpPr/>
          <p:nvPr/>
        </p:nvSpPr>
        <p:spPr>
          <a:xfrm>
            <a:off x="342470" y="1043903"/>
            <a:ext cx="11849529"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ED3C8D"/>
                </a:solidFill>
                <a:effectLst/>
                <a:uLnTx/>
                <a:uFillTx/>
                <a:latin typeface="Helvetica"/>
                <a:ea typeface="+mn-ea"/>
                <a:cs typeface="+mn-cs"/>
              </a:rPr>
              <a:t>Older adults tend to have much more stability</a:t>
            </a:r>
            <a:r>
              <a:rPr kumimoji="0" lang="en-US" sz="1400" b="0" i="0" u="none" strike="noStrike" kern="1200" cap="none" spc="0" normalizeH="0" baseline="0" noProof="0">
                <a:ln>
                  <a:noFill/>
                </a:ln>
                <a:solidFill>
                  <a:srgbClr val="201A62"/>
                </a:solidFill>
                <a:effectLst/>
                <a:uLnTx/>
                <a:uFillTx/>
                <a:latin typeface="Helvetica"/>
                <a:ea typeface="+mn-ea"/>
                <a:cs typeface="+mn-cs"/>
              </a:rPr>
              <a:t> in their personality, social support networks and day-to-day activities and were thus disrupted much less by the pandemic than younger people…this also shows just </a:t>
            </a:r>
            <a:r>
              <a:rPr kumimoji="0" lang="en-US" sz="1400" b="0" i="0" u="none" strike="noStrike" kern="1200" cap="none" spc="0" normalizeH="0" baseline="0" noProof="0">
                <a:ln>
                  <a:noFill/>
                </a:ln>
                <a:solidFill>
                  <a:srgbClr val="ED3C8D"/>
                </a:solidFill>
                <a:effectLst/>
                <a:uLnTx/>
                <a:uFillTx/>
                <a:latin typeface="Helvetica"/>
                <a:ea typeface="+mn-ea"/>
                <a:cs typeface="+mn-cs"/>
              </a:rPr>
              <a:t>how important the perspective of age can be</a:t>
            </a:r>
            <a:endParaRPr kumimoji="0" lang="en-US" sz="1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A0A4CD3-E574-A8CF-653B-542A3355DCF2}"/>
              </a:ext>
            </a:extLst>
          </p:cNvPr>
          <p:cNvSpPr/>
          <p:nvPr/>
        </p:nvSpPr>
        <p:spPr>
          <a:xfrm>
            <a:off x="134891" y="2333589"/>
            <a:ext cx="2866875" cy="392856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6C5904F-0C08-B24D-B745-473CA580E3BB}"/>
              </a:ext>
            </a:extLst>
          </p:cNvPr>
          <p:cNvSpPr/>
          <p:nvPr/>
        </p:nvSpPr>
        <p:spPr>
          <a:xfrm>
            <a:off x="6168274" y="2333589"/>
            <a:ext cx="2866875" cy="396936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C9EC3B-1D10-0695-20A3-4FB008C83BDE}"/>
              </a:ext>
            </a:extLst>
          </p:cNvPr>
          <p:cNvSpPr/>
          <p:nvPr/>
        </p:nvSpPr>
        <p:spPr>
          <a:xfrm>
            <a:off x="3136019" y="2333589"/>
            <a:ext cx="2866875" cy="392856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2E28FE8-E9EF-DF43-55EF-22E95AFB0C35}"/>
              </a:ext>
            </a:extLst>
          </p:cNvPr>
          <p:cNvSpPr/>
          <p:nvPr/>
        </p:nvSpPr>
        <p:spPr>
          <a:xfrm>
            <a:off x="9190234" y="2333589"/>
            <a:ext cx="2866875" cy="396936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B97072-5072-56A0-89F2-3126C1E7F1EB}"/>
              </a:ext>
            </a:extLst>
          </p:cNvPr>
          <p:cNvSpPr txBox="1"/>
          <p:nvPr/>
        </p:nvSpPr>
        <p:spPr>
          <a:xfrm>
            <a:off x="115435" y="3181883"/>
            <a:ext cx="27223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Well-being</a:t>
            </a:r>
          </a:p>
        </p:txBody>
      </p:sp>
      <p:sp>
        <p:nvSpPr>
          <p:cNvPr id="28" name="TextBox 27">
            <a:extLst>
              <a:ext uri="{FF2B5EF4-FFF2-40B4-BE49-F238E27FC236}">
                <a16:creationId xmlns:a16="http://schemas.microsoft.com/office/drawing/2014/main" id="{D982C558-B4FC-D05A-6CCD-095159E9C753}"/>
              </a:ext>
            </a:extLst>
          </p:cNvPr>
          <p:cNvSpPr txBox="1"/>
          <p:nvPr/>
        </p:nvSpPr>
        <p:spPr>
          <a:xfrm>
            <a:off x="3167143" y="3181883"/>
            <a:ext cx="27223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Relationships</a:t>
            </a:r>
          </a:p>
        </p:txBody>
      </p:sp>
      <p:sp>
        <p:nvSpPr>
          <p:cNvPr id="29" name="TextBox 28">
            <a:extLst>
              <a:ext uri="{FF2B5EF4-FFF2-40B4-BE49-F238E27FC236}">
                <a16:creationId xmlns:a16="http://schemas.microsoft.com/office/drawing/2014/main" id="{CCF778C2-C648-E91F-A024-B4CF8387C78F}"/>
              </a:ext>
            </a:extLst>
          </p:cNvPr>
          <p:cNvSpPr txBox="1"/>
          <p:nvPr/>
        </p:nvSpPr>
        <p:spPr>
          <a:xfrm>
            <a:off x="6141032" y="3181882"/>
            <a:ext cx="27223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Travel</a:t>
            </a:r>
          </a:p>
        </p:txBody>
      </p:sp>
      <p:sp>
        <p:nvSpPr>
          <p:cNvPr id="30" name="TextBox 29">
            <a:extLst>
              <a:ext uri="{FF2B5EF4-FFF2-40B4-BE49-F238E27FC236}">
                <a16:creationId xmlns:a16="http://schemas.microsoft.com/office/drawing/2014/main" id="{B1E13FEC-8E0A-62AB-E075-04AA796B2038}"/>
              </a:ext>
            </a:extLst>
          </p:cNvPr>
          <p:cNvSpPr txBox="1"/>
          <p:nvPr/>
        </p:nvSpPr>
        <p:spPr>
          <a:xfrm>
            <a:off x="9162995" y="3181881"/>
            <a:ext cx="27223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Work</a:t>
            </a:r>
          </a:p>
        </p:txBody>
      </p:sp>
      <p:sp>
        <p:nvSpPr>
          <p:cNvPr id="31" name="TextBox 30">
            <a:extLst>
              <a:ext uri="{FF2B5EF4-FFF2-40B4-BE49-F238E27FC236}">
                <a16:creationId xmlns:a16="http://schemas.microsoft.com/office/drawing/2014/main" id="{0E89938C-DB0C-467A-A26A-E012B06EA113}"/>
              </a:ext>
            </a:extLst>
          </p:cNvPr>
          <p:cNvSpPr txBox="1"/>
          <p:nvPr/>
        </p:nvSpPr>
        <p:spPr>
          <a:xfrm>
            <a:off x="146572" y="3632572"/>
            <a:ext cx="2930074" cy="25468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They were the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least likely to report psychological stress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poor</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physical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mental health </a:t>
            </a:r>
            <a:b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(much less likely than people 16-24)</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Almost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66%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adults 80+ say they are living their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life possible’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or close to it </a:t>
            </a:r>
            <a:b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20% of younger adults)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763C30B5-3E50-7B97-DF56-EDA700282600}"/>
              </a:ext>
            </a:extLst>
          </p:cNvPr>
          <p:cNvSpPr txBox="1"/>
          <p:nvPr/>
        </p:nvSpPr>
        <p:spPr>
          <a:xfrm>
            <a:off x="3167146" y="3632572"/>
            <a:ext cx="2835748"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90% of adults 55+ were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extremely</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or very satisfied with their relationships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during </a:t>
            </a:r>
            <a:b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after the pandemic</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Three-quarters said their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happiness levels stayed the same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during Covid</a:t>
            </a:r>
            <a:endPar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3" name="TextBox 32">
            <a:extLst>
              <a:ext uri="{FF2B5EF4-FFF2-40B4-BE49-F238E27FC236}">
                <a16:creationId xmlns:a16="http://schemas.microsoft.com/office/drawing/2014/main" id="{40BC80FC-A0A2-F007-65EC-B00CCE9811C3}"/>
              </a:ext>
            </a:extLst>
          </p:cNvPr>
          <p:cNvSpPr txBox="1"/>
          <p:nvPr/>
        </p:nvSpPr>
        <p:spPr>
          <a:xfrm>
            <a:off x="6168273" y="3632572"/>
            <a:ext cx="2887065" cy="200054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Multigenerational travel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is up 50%</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Nearly 40% of adults 65+ are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prioritizing traveling out of state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with more than half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visiting family or friends</a:t>
            </a:r>
          </a:p>
        </p:txBody>
      </p:sp>
      <p:sp>
        <p:nvSpPr>
          <p:cNvPr id="34" name="TextBox 33">
            <a:extLst>
              <a:ext uri="{FF2B5EF4-FFF2-40B4-BE49-F238E27FC236}">
                <a16:creationId xmlns:a16="http://schemas.microsoft.com/office/drawing/2014/main" id="{D9B00672-4E2C-EB63-7210-1F6F694375EC}"/>
              </a:ext>
            </a:extLst>
          </p:cNvPr>
          <p:cNvSpPr txBox="1"/>
          <p:nvPr/>
        </p:nvSpPr>
        <p:spPr>
          <a:xfrm>
            <a:off x="9190229" y="3632572"/>
            <a:ext cx="2722333"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Covid has prompted about one-third of adults to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change the age they anticipate retiring </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Nearly 40% of older adults are planning to work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another 3-5 years before retiring</a:t>
            </a:r>
          </a:p>
        </p:txBody>
      </p:sp>
      <p:pic>
        <p:nvPicPr>
          <p:cNvPr id="37" name="Picture 36" descr="A picture containing graphics, symbol, graphic design, colorfulness&#10;&#10;Description automatically generated">
            <a:extLst>
              <a:ext uri="{FF2B5EF4-FFF2-40B4-BE49-F238E27FC236}">
                <a16:creationId xmlns:a16="http://schemas.microsoft.com/office/drawing/2014/main" id="{94FA1DCA-F0C6-1B92-481E-09A42FAB33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5665" y="2423750"/>
            <a:ext cx="702945" cy="702945"/>
          </a:xfrm>
          <a:prstGeom prst="rect">
            <a:avLst/>
          </a:prstGeom>
        </p:spPr>
      </p:pic>
      <p:pic>
        <p:nvPicPr>
          <p:cNvPr id="39" name="Picture 38" descr="A picture containing graphics, graphic design, logo, symbol&#10;&#10;Description automatically generated">
            <a:extLst>
              <a:ext uri="{FF2B5EF4-FFF2-40B4-BE49-F238E27FC236}">
                <a16:creationId xmlns:a16="http://schemas.microsoft.com/office/drawing/2014/main" id="{BC026D81-A32A-719B-8F3A-E83D97ED7B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8266" y="2421727"/>
            <a:ext cx="702945" cy="702945"/>
          </a:xfrm>
          <a:prstGeom prst="rect">
            <a:avLst/>
          </a:prstGeom>
        </p:spPr>
      </p:pic>
      <p:pic>
        <p:nvPicPr>
          <p:cNvPr id="41" name="Picture 40" descr="A picture containing screenshot, design&#10;&#10;Description automatically generated">
            <a:extLst>
              <a:ext uri="{FF2B5EF4-FFF2-40B4-BE49-F238E27FC236}">
                <a16:creationId xmlns:a16="http://schemas.microsoft.com/office/drawing/2014/main" id="{53AB834F-41E2-9257-ED33-BDF202E89A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1262" y="2467056"/>
            <a:ext cx="702945" cy="702945"/>
          </a:xfrm>
          <a:prstGeom prst="rect">
            <a:avLst/>
          </a:prstGeom>
        </p:spPr>
      </p:pic>
      <p:pic>
        <p:nvPicPr>
          <p:cNvPr id="43" name="Picture 42" descr="A picture containing graphics, clipart, cartoon, graphic design&#10;&#10;Description automatically generated">
            <a:extLst>
              <a:ext uri="{FF2B5EF4-FFF2-40B4-BE49-F238E27FC236}">
                <a16:creationId xmlns:a16="http://schemas.microsoft.com/office/drawing/2014/main" id="{93E11B43-5930-5AA6-461D-17BEACEC78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43226" y="2441262"/>
            <a:ext cx="702945" cy="702945"/>
          </a:xfrm>
          <a:prstGeom prst="rect">
            <a:avLst/>
          </a:prstGeom>
        </p:spPr>
      </p:pic>
      <p:sp>
        <p:nvSpPr>
          <p:cNvPr id="8" name="Text Placeholder 24">
            <a:extLst>
              <a:ext uri="{FF2B5EF4-FFF2-40B4-BE49-F238E27FC236}">
                <a16:creationId xmlns:a16="http://schemas.microsoft.com/office/drawing/2014/main" id="{C00A15CA-5E79-AB1A-0F05-D9621FDBAC02}"/>
              </a:ext>
            </a:extLst>
          </p:cNvPr>
          <p:cNvSpPr txBox="1">
            <a:spLocks/>
          </p:cNvSpPr>
          <p:nvPr/>
        </p:nvSpPr>
        <p:spPr>
          <a:xfrm>
            <a:off x="426723" y="6302950"/>
            <a:ext cx="11720886"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AARP,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Three Years In, How the Pandemic Has Changed Our Lives (and How It Hasn’t)</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March 7, 2023.</a:t>
            </a:r>
          </a:p>
        </p:txBody>
      </p:sp>
      <p:sp>
        <p:nvSpPr>
          <p:cNvPr id="9" name="TextBox 8">
            <a:extLst>
              <a:ext uri="{FF2B5EF4-FFF2-40B4-BE49-F238E27FC236}">
                <a16:creationId xmlns:a16="http://schemas.microsoft.com/office/drawing/2014/main" id="{8C1E28D7-BCB8-AA64-31C4-EFD9404322D1}"/>
              </a:ext>
            </a:extLst>
          </p:cNvPr>
          <p:cNvSpPr txBox="1"/>
          <p:nvPr/>
        </p:nvSpPr>
        <p:spPr>
          <a:xfrm>
            <a:off x="168676" y="180114"/>
            <a:ext cx="1197597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F1A62"/>
                </a:solidFill>
                <a:effectLst/>
                <a:uLnTx/>
                <a:uFillTx/>
                <a:latin typeface="Helvetica" pitchFamily="2" charset="0"/>
              </a:defRPr>
            </a:lvl1pPr>
          </a:lstStyle>
          <a:p>
            <a:r>
              <a:rPr lang="en-US"/>
              <a:t>Adults 65+ were more likely to fare better emotionally than younger people during the pandemic</a:t>
            </a:r>
          </a:p>
        </p:txBody>
      </p:sp>
      <p:pic>
        <p:nvPicPr>
          <p:cNvPr id="6" name="Picture 5">
            <a:extLst>
              <a:ext uri="{FF2B5EF4-FFF2-40B4-BE49-F238E27FC236}">
                <a16:creationId xmlns:a16="http://schemas.microsoft.com/office/drawing/2014/main" id="{E40E33A9-8B33-128D-E704-3751C36F742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0" name="Slide Number Placeholder 5">
            <a:extLst>
              <a:ext uri="{FF2B5EF4-FFF2-40B4-BE49-F238E27FC236}">
                <a16:creationId xmlns:a16="http://schemas.microsoft.com/office/drawing/2014/main" id="{43B9E2D3-0AFB-C33D-AFA6-B922D314686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A01F05A1-702E-88B3-2736-FE0387134313}"/>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21267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636A41-00C4-994F-84AF-C50C007FF5F0}"/>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Trending Topics, 2Q 2023 USA Study.</a:t>
            </a:r>
          </a:p>
        </p:txBody>
      </p:sp>
      <p:sp>
        <p:nvSpPr>
          <p:cNvPr id="4" name="TextBox 3">
            <a:extLst>
              <a:ext uri="{FF2B5EF4-FFF2-40B4-BE49-F238E27FC236}">
                <a16:creationId xmlns:a16="http://schemas.microsoft.com/office/drawing/2014/main" id="{3C5F5977-1AE6-6EB7-0786-78345E54AEA7}"/>
              </a:ext>
            </a:extLst>
          </p:cNvPr>
          <p:cNvSpPr txBox="1"/>
          <p:nvPr/>
        </p:nvSpPr>
        <p:spPr>
          <a:xfrm>
            <a:off x="1268278" y="1793711"/>
            <a:ext cx="96554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65+ who are </a:t>
            </a:r>
            <a:r>
              <a:rPr kumimoji="0" lang="en-US" sz="16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not</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cutting back on the following in response to inflation</a:t>
            </a:r>
          </a:p>
        </p:txBody>
      </p:sp>
      <p:sp>
        <p:nvSpPr>
          <p:cNvPr id="64" name="Rectangle 63">
            <a:extLst>
              <a:ext uri="{FF2B5EF4-FFF2-40B4-BE49-F238E27FC236}">
                <a16:creationId xmlns:a16="http://schemas.microsoft.com/office/drawing/2014/main" id="{D7CA71A1-2025-BC9A-B205-CFEF939C7001}"/>
              </a:ext>
            </a:extLst>
          </p:cNvPr>
          <p:cNvSpPr/>
          <p:nvPr/>
        </p:nvSpPr>
        <p:spPr>
          <a:xfrm>
            <a:off x="299920" y="420900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C2D727B5-6C2B-9C6A-24D1-3E4A5C819BED}"/>
              </a:ext>
            </a:extLst>
          </p:cNvPr>
          <p:cNvSpPr/>
          <p:nvPr/>
        </p:nvSpPr>
        <p:spPr>
          <a:xfrm>
            <a:off x="299920" y="2221054"/>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D45E68-41F5-2500-D9A6-7E7C9877788E}"/>
              </a:ext>
            </a:extLst>
          </p:cNvPr>
          <p:cNvSpPr txBox="1"/>
          <p:nvPr/>
        </p:nvSpPr>
        <p:spPr>
          <a:xfrm>
            <a:off x="377717" y="3061239"/>
            <a:ext cx="26663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Exercise / gym memberships</a:t>
            </a:r>
          </a:p>
        </p:txBody>
      </p:sp>
      <p:sp>
        <p:nvSpPr>
          <p:cNvPr id="16" name="TextBox 15">
            <a:extLst>
              <a:ext uri="{FF2B5EF4-FFF2-40B4-BE49-F238E27FC236}">
                <a16:creationId xmlns:a16="http://schemas.microsoft.com/office/drawing/2014/main" id="{3E7B0010-C18E-0FB5-0AF8-0985AB5B062A}"/>
              </a:ext>
            </a:extLst>
          </p:cNvPr>
          <p:cNvSpPr txBox="1"/>
          <p:nvPr/>
        </p:nvSpPr>
        <p:spPr>
          <a:xfrm>
            <a:off x="886451" y="4962851"/>
            <a:ext cx="164883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Attending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(concerts, sports games, etc.)</a:t>
            </a:r>
          </a:p>
        </p:txBody>
      </p:sp>
      <p:sp>
        <p:nvSpPr>
          <p:cNvPr id="22" name="TextBox 21">
            <a:extLst>
              <a:ext uri="{FF2B5EF4-FFF2-40B4-BE49-F238E27FC236}">
                <a16:creationId xmlns:a16="http://schemas.microsoft.com/office/drawing/2014/main" id="{991F74A3-9F78-793A-5E73-6DF4683810BE}"/>
              </a:ext>
            </a:extLst>
          </p:cNvPr>
          <p:cNvSpPr txBox="1"/>
          <p:nvPr/>
        </p:nvSpPr>
        <p:spPr>
          <a:xfrm>
            <a:off x="1110636"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95%</a:t>
            </a:r>
          </a:p>
        </p:txBody>
      </p:sp>
      <p:sp>
        <p:nvSpPr>
          <p:cNvPr id="30" name="TextBox 29">
            <a:extLst>
              <a:ext uri="{FF2B5EF4-FFF2-40B4-BE49-F238E27FC236}">
                <a16:creationId xmlns:a16="http://schemas.microsoft.com/office/drawing/2014/main" id="{513482E8-32E8-251F-9CC2-01A4898E5FBB}"/>
              </a:ext>
            </a:extLst>
          </p:cNvPr>
          <p:cNvSpPr txBox="1"/>
          <p:nvPr/>
        </p:nvSpPr>
        <p:spPr>
          <a:xfrm>
            <a:off x="1110636"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64%</a:t>
            </a:r>
          </a:p>
        </p:txBody>
      </p:sp>
      <p:pic>
        <p:nvPicPr>
          <p:cNvPr id="36" name="Picture 35" descr="A pink outline of a person running on a treadmill&#10;&#10;Description automatically generated with medium confidence">
            <a:extLst>
              <a:ext uri="{FF2B5EF4-FFF2-40B4-BE49-F238E27FC236}">
                <a16:creationId xmlns:a16="http://schemas.microsoft.com/office/drawing/2014/main" id="{B3DE872F-FA10-FCCF-8EE8-7000A75111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7704" y="2350893"/>
            <a:ext cx="646330" cy="646330"/>
          </a:xfrm>
          <a:prstGeom prst="rect">
            <a:avLst/>
          </a:prstGeom>
        </p:spPr>
      </p:pic>
      <p:pic>
        <p:nvPicPr>
          <p:cNvPr id="44" name="Picture 43" descr="A pink outline of a stadium&#10;&#10;Description automatically generated with low confidence">
            <a:extLst>
              <a:ext uri="{FF2B5EF4-FFF2-40B4-BE49-F238E27FC236}">
                <a16:creationId xmlns:a16="http://schemas.microsoft.com/office/drawing/2014/main" id="{03FD897D-A056-08AB-BC7C-D86B9FA3D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2564" y="4315767"/>
            <a:ext cx="636611" cy="636611"/>
          </a:xfrm>
          <a:prstGeom prst="rect">
            <a:avLst/>
          </a:prstGeom>
        </p:spPr>
      </p:pic>
      <p:sp>
        <p:nvSpPr>
          <p:cNvPr id="61" name="Rectangle 60">
            <a:extLst>
              <a:ext uri="{FF2B5EF4-FFF2-40B4-BE49-F238E27FC236}">
                <a16:creationId xmlns:a16="http://schemas.microsoft.com/office/drawing/2014/main" id="{B556A815-A282-1172-A857-83033261BE14}"/>
              </a:ext>
            </a:extLst>
          </p:cNvPr>
          <p:cNvSpPr/>
          <p:nvPr/>
        </p:nvSpPr>
        <p:spPr>
          <a:xfrm>
            <a:off x="3199760" y="2238124"/>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57F327A3-BC74-98DB-88EB-E3778AAC26EB}"/>
              </a:ext>
            </a:extLst>
          </p:cNvPr>
          <p:cNvSpPr/>
          <p:nvPr/>
        </p:nvSpPr>
        <p:spPr>
          <a:xfrm>
            <a:off x="3199760" y="420900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EBAD1F4-250A-B317-983A-2C25CDA49A5C}"/>
              </a:ext>
            </a:extLst>
          </p:cNvPr>
          <p:cNvSpPr txBox="1"/>
          <p:nvPr/>
        </p:nvSpPr>
        <p:spPr>
          <a:xfrm>
            <a:off x="3489531" y="3061239"/>
            <a:ext cx="22423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Buying fresh produce</a:t>
            </a:r>
          </a:p>
        </p:txBody>
      </p:sp>
      <p:sp>
        <p:nvSpPr>
          <p:cNvPr id="17" name="TextBox 16">
            <a:extLst>
              <a:ext uri="{FF2B5EF4-FFF2-40B4-BE49-F238E27FC236}">
                <a16:creationId xmlns:a16="http://schemas.microsoft.com/office/drawing/2014/main" id="{B9C07A19-C3E0-2C59-509E-AF98D6869140}"/>
              </a:ext>
            </a:extLst>
          </p:cNvPr>
          <p:cNvSpPr txBox="1"/>
          <p:nvPr/>
        </p:nvSpPr>
        <p:spPr>
          <a:xfrm>
            <a:off x="3786291" y="4962851"/>
            <a:ext cx="16488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Travel</a:t>
            </a:r>
          </a:p>
        </p:txBody>
      </p:sp>
      <p:sp>
        <p:nvSpPr>
          <p:cNvPr id="23" name="TextBox 22">
            <a:extLst>
              <a:ext uri="{FF2B5EF4-FFF2-40B4-BE49-F238E27FC236}">
                <a16:creationId xmlns:a16="http://schemas.microsoft.com/office/drawing/2014/main" id="{9291A017-13DA-8670-0790-AD3D53213F03}"/>
              </a:ext>
            </a:extLst>
          </p:cNvPr>
          <p:cNvSpPr txBox="1"/>
          <p:nvPr/>
        </p:nvSpPr>
        <p:spPr>
          <a:xfrm>
            <a:off x="4010476"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91%</a:t>
            </a:r>
          </a:p>
        </p:txBody>
      </p:sp>
      <p:sp>
        <p:nvSpPr>
          <p:cNvPr id="32" name="TextBox 31">
            <a:extLst>
              <a:ext uri="{FF2B5EF4-FFF2-40B4-BE49-F238E27FC236}">
                <a16:creationId xmlns:a16="http://schemas.microsoft.com/office/drawing/2014/main" id="{D508530B-1746-B604-74C0-49946A34A4A0}"/>
              </a:ext>
            </a:extLst>
          </p:cNvPr>
          <p:cNvSpPr txBox="1"/>
          <p:nvPr/>
        </p:nvSpPr>
        <p:spPr>
          <a:xfrm>
            <a:off x="4010476"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55%</a:t>
            </a:r>
          </a:p>
        </p:txBody>
      </p:sp>
      <p:pic>
        <p:nvPicPr>
          <p:cNvPr id="38" name="Picture 37" descr="A picture containing graphics, symbol, font, clipart&#10;&#10;Description automatically generated">
            <a:extLst>
              <a:ext uri="{FF2B5EF4-FFF2-40B4-BE49-F238E27FC236}">
                <a16:creationId xmlns:a16="http://schemas.microsoft.com/office/drawing/2014/main" id="{6BDFE555-9CB5-FDE4-AF8A-ADF13EF26D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7544" y="2350893"/>
            <a:ext cx="646330" cy="646330"/>
          </a:xfrm>
          <a:prstGeom prst="rect">
            <a:avLst/>
          </a:prstGeom>
        </p:spPr>
      </p:pic>
      <p:pic>
        <p:nvPicPr>
          <p:cNvPr id="46" name="Picture 45" descr="A picture containing graphics, circle, graphic design, art&#10;&#10;Description automatically generated">
            <a:extLst>
              <a:ext uri="{FF2B5EF4-FFF2-40B4-BE49-F238E27FC236}">
                <a16:creationId xmlns:a16="http://schemas.microsoft.com/office/drawing/2014/main" id="{47F7C2AA-7084-3E00-469C-020902401A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2404" y="4315767"/>
            <a:ext cx="636611" cy="636611"/>
          </a:xfrm>
          <a:prstGeom prst="rect">
            <a:avLst/>
          </a:prstGeom>
        </p:spPr>
      </p:pic>
      <p:sp>
        <p:nvSpPr>
          <p:cNvPr id="62" name="Rectangle 61">
            <a:extLst>
              <a:ext uri="{FF2B5EF4-FFF2-40B4-BE49-F238E27FC236}">
                <a16:creationId xmlns:a16="http://schemas.microsoft.com/office/drawing/2014/main" id="{51FBB3B4-6F8F-07EC-3757-1A1084803D05}"/>
              </a:ext>
            </a:extLst>
          </p:cNvPr>
          <p:cNvSpPr/>
          <p:nvPr/>
        </p:nvSpPr>
        <p:spPr>
          <a:xfrm>
            <a:off x="6099600" y="2238124"/>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931086A0-1ABB-3E42-7BEF-715B93E75758}"/>
              </a:ext>
            </a:extLst>
          </p:cNvPr>
          <p:cNvSpPr/>
          <p:nvPr/>
        </p:nvSpPr>
        <p:spPr>
          <a:xfrm>
            <a:off x="6099600" y="422962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D81C37B-D629-C782-86E3-6E1D4621CC43}"/>
              </a:ext>
            </a:extLst>
          </p:cNvPr>
          <p:cNvSpPr txBox="1"/>
          <p:nvPr/>
        </p:nvSpPr>
        <p:spPr>
          <a:xfrm>
            <a:off x="6177398" y="3061239"/>
            <a:ext cx="266630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Making personal investments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(trading stocks, bonds, crypto, ETFs)</a:t>
            </a:r>
          </a:p>
        </p:txBody>
      </p:sp>
      <p:sp>
        <p:nvSpPr>
          <p:cNvPr id="20" name="TextBox 19">
            <a:extLst>
              <a:ext uri="{FF2B5EF4-FFF2-40B4-BE49-F238E27FC236}">
                <a16:creationId xmlns:a16="http://schemas.microsoft.com/office/drawing/2014/main" id="{5FC81DCA-E1AA-4D4D-775B-308390EC3EC3}"/>
              </a:ext>
            </a:extLst>
          </p:cNvPr>
          <p:cNvSpPr txBox="1"/>
          <p:nvPr/>
        </p:nvSpPr>
        <p:spPr>
          <a:xfrm>
            <a:off x="6177398" y="4962851"/>
            <a:ext cx="26663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Buying name brand products</a:t>
            </a:r>
          </a:p>
        </p:txBody>
      </p:sp>
      <p:sp>
        <p:nvSpPr>
          <p:cNvPr id="27" name="TextBox 26">
            <a:extLst>
              <a:ext uri="{FF2B5EF4-FFF2-40B4-BE49-F238E27FC236}">
                <a16:creationId xmlns:a16="http://schemas.microsoft.com/office/drawing/2014/main" id="{022B2198-A388-4D99-8EBA-B1369755E4F9}"/>
              </a:ext>
            </a:extLst>
          </p:cNvPr>
          <p:cNvSpPr txBox="1"/>
          <p:nvPr/>
        </p:nvSpPr>
        <p:spPr>
          <a:xfrm>
            <a:off x="6910316"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90%</a:t>
            </a:r>
          </a:p>
        </p:txBody>
      </p:sp>
      <p:sp>
        <p:nvSpPr>
          <p:cNvPr id="33" name="TextBox 32">
            <a:extLst>
              <a:ext uri="{FF2B5EF4-FFF2-40B4-BE49-F238E27FC236}">
                <a16:creationId xmlns:a16="http://schemas.microsoft.com/office/drawing/2014/main" id="{EF72E7D5-A980-C3D9-892A-733171A436EC}"/>
              </a:ext>
            </a:extLst>
          </p:cNvPr>
          <p:cNvSpPr txBox="1"/>
          <p:nvPr/>
        </p:nvSpPr>
        <p:spPr>
          <a:xfrm>
            <a:off x="6910316"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50%</a:t>
            </a:r>
          </a:p>
        </p:txBody>
      </p:sp>
      <p:pic>
        <p:nvPicPr>
          <p:cNvPr id="40" name="Picture 39" descr="A picture containing graphics, font, circle, graphic design&#10;&#10;Description automatically generated">
            <a:extLst>
              <a:ext uri="{FF2B5EF4-FFF2-40B4-BE49-F238E27FC236}">
                <a16:creationId xmlns:a16="http://schemas.microsoft.com/office/drawing/2014/main" id="{4147CA94-5948-A703-0F25-B038C9F1E1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4768" y="2348277"/>
            <a:ext cx="651562" cy="651562"/>
          </a:xfrm>
          <a:prstGeom prst="rect">
            <a:avLst/>
          </a:prstGeom>
        </p:spPr>
      </p:pic>
      <p:pic>
        <p:nvPicPr>
          <p:cNvPr id="48" name="Picture 47" descr="A picture containing graphics, font, graphic design, logo&#10;&#10;Description automatically generated">
            <a:extLst>
              <a:ext uri="{FF2B5EF4-FFF2-40B4-BE49-F238E27FC236}">
                <a16:creationId xmlns:a16="http://schemas.microsoft.com/office/drawing/2014/main" id="{F699C6B2-3CD3-28C8-0945-9050ACF03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2244" y="4315767"/>
            <a:ext cx="636611" cy="636611"/>
          </a:xfrm>
          <a:prstGeom prst="rect">
            <a:avLst/>
          </a:prstGeom>
        </p:spPr>
      </p:pic>
      <p:sp>
        <p:nvSpPr>
          <p:cNvPr id="63" name="Rectangle 62">
            <a:extLst>
              <a:ext uri="{FF2B5EF4-FFF2-40B4-BE49-F238E27FC236}">
                <a16:creationId xmlns:a16="http://schemas.microsoft.com/office/drawing/2014/main" id="{3B882F7C-7EFF-97DE-5107-9B1DF975E337}"/>
              </a:ext>
            </a:extLst>
          </p:cNvPr>
          <p:cNvSpPr/>
          <p:nvPr/>
        </p:nvSpPr>
        <p:spPr>
          <a:xfrm>
            <a:off x="9034811" y="2254101"/>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68E2746-BCBB-ECD8-B8FD-0E39283D525E}"/>
              </a:ext>
            </a:extLst>
          </p:cNvPr>
          <p:cNvSpPr/>
          <p:nvPr/>
        </p:nvSpPr>
        <p:spPr>
          <a:xfrm>
            <a:off x="9034811" y="422962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A10B351-C23D-E49B-147E-40EBAAD09F22}"/>
              </a:ext>
            </a:extLst>
          </p:cNvPr>
          <p:cNvSpPr txBox="1"/>
          <p:nvPr/>
        </p:nvSpPr>
        <p:spPr>
          <a:xfrm>
            <a:off x="8956224" y="3061239"/>
            <a:ext cx="29705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Their # of TV streaming services</a:t>
            </a:r>
          </a:p>
        </p:txBody>
      </p:sp>
      <p:sp>
        <p:nvSpPr>
          <p:cNvPr id="21" name="TextBox 20">
            <a:extLst>
              <a:ext uri="{FF2B5EF4-FFF2-40B4-BE49-F238E27FC236}">
                <a16:creationId xmlns:a16="http://schemas.microsoft.com/office/drawing/2014/main" id="{FD3AACA6-B7F6-B521-4890-3D3EDDED42CB}"/>
              </a:ext>
            </a:extLst>
          </p:cNvPr>
          <p:cNvSpPr txBox="1"/>
          <p:nvPr/>
        </p:nvSpPr>
        <p:spPr>
          <a:xfrm>
            <a:off x="9310391" y="4962851"/>
            <a:ext cx="22707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Eating out at restaurants</a:t>
            </a:r>
          </a:p>
        </p:txBody>
      </p:sp>
      <p:sp>
        <p:nvSpPr>
          <p:cNvPr id="28" name="TextBox 27">
            <a:extLst>
              <a:ext uri="{FF2B5EF4-FFF2-40B4-BE49-F238E27FC236}">
                <a16:creationId xmlns:a16="http://schemas.microsoft.com/office/drawing/2014/main" id="{00BE7086-D973-6B85-F344-D5085FD30A41}"/>
              </a:ext>
            </a:extLst>
          </p:cNvPr>
          <p:cNvSpPr txBox="1"/>
          <p:nvPr/>
        </p:nvSpPr>
        <p:spPr>
          <a:xfrm>
            <a:off x="9845527"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82%</a:t>
            </a:r>
          </a:p>
        </p:txBody>
      </p:sp>
      <p:sp>
        <p:nvSpPr>
          <p:cNvPr id="34" name="TextBox 33">
            <a:extLst>
              <a:ext uri="{FF2B5EF4-FFF2-40B4-BE49-F238E27FC236}">
                <a16:creationId xmlns:a16="http://schemas.microsoft.com/office/drawing/2014/main" id="{3778C750-7F9A-5F89-9E5A-B4CE1D2FE892}"/>
              </a:ext>
            </a:extLst>
          </p:cNvPr>
          <p:cNvSpPr txBox="1"/>
          <p:nvPr/>
        </p:nvSpPr>
        <p:spPr>
          <a:xfrm>
            <a:off x="9845527"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rPr>
              <a:t>36%</a:t>
            </a:r>
          </a:p>
        </p:txBody>
      </p:sp>
      <p:pic>
        <p:nvPicPr>
          <p:cNvPr id="42" name="Picture 41" descr="A picture containing symbol, graphics, font, graphic design&#10;&#10;Description automatically generated">
            <a:extLst>
              <a:ext uri="{FF2B5EF4-FFF2-40B4-BE49-F238E27FC236}">
                <a16:creationId xmlns:a16="http://schemas.microsoft.com/office/drawing/2014/main" id="{6E88D1B5-76F7-7ED7-7C1B-04D091C192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22595" y="2350893"/>
            <a:ext cx="646330" cy="646330"/>
          </a:xfrm>
          <a:prstGeom prst="rect">
            <a:avLst/>
          </a:prstGeom>
        </p:spPr>
      </p:pic>
      <p:pic>
        <p:nvPicPr>
          <p:cNvPr id="50" name="Picture 49" descr="A picture containing graphics, font, screenshot, graphic design&#10;&#10;Description automatically generated">
            <a:extLst>
              <a:ext uri="{FF2B5EF4-FFF2-40B4-BE49-F238E27FC236}">
                <a16:creationId xmlns:a16="http://schemas.microsoft.com/office/drawing/2014/main" id="{A81C438C-7ACA-8FAA-6C68-2B5EC6A736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27455" y="4315767"/>
            <a:ext cx="636611" cy="636611"/>
          </a:xfrm>
          <a:prstGeom prst="rect">
            <a:avLst/>
          </a:prstGeom>
        </p:spPr>
      </p:pic>
      <p:sp>
        <p:nvSpPr>
          <p:cNvPr id="5" name="Rectangle 4">
            <a:extLst>
              <a:ext uri="{FF2B5EF4-FFF2-40B4-BE49-F238E27FC236}">
                <a16:creationId xmlns:a16="http://schemas.microsoft.com/office/drawing/2014/main" id="{BE4F2042-1A39-ED3D-1D29-4253ECECDCFE}"/>
              </a:ext>
            </a:extLst>
          </p:cNvPr>
          <p:cNvSpPr/>
          <p:nvPr/>
        </p:nvSpPr>
        <p:spPr>
          <a:xfrm>
            <a:off x="0" y="377403"/>
            <a:ext cx="121920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201A62"/>
                </a:solidFill>
                <a:latin typeface="Helvetica" panose="020B0604020202020204" pitchFamily="2" charset="0"/>
                <a:ea typeface="Open Sans" panose="020B0606030504020204" pitchFamily="34" charset="0"/>
                <a:cs typeface="Open Sans" panose="020B0606030504020204" pitchFamily="34" charset="0"/>
              </a:rPr>
              <a:t>Although we’ve been in a period of economic uncertainty and inflation, most adults 65+ are not cutting back on their favorite activities because of it</a:t>
            </a:r>
            <a:endPar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B342299-65BD-F466-6D65-2421784F276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9114E1F2-31ED-8973-A4C9-70F74A49D218}"/>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112AF714-8CD9-3461-D145-3AF3D73EAB25}"/>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18361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9E988F0C-0628-424C-A000-0A95510C469F}"/>
              </a:ext>
            </a:extLst>
          </p:cNvPr>
          <p:cNvGraphicFramePr/>
          <p:nvPr/>
        </p:nvGraphicFramePr>
        <p:xfrm>
          <a:off x="1032986" y="1938236"/>
          <a:ext cx="10356850" cy="46674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DC42DAF-8590-4DA3-B802-D85CE9E3133D}"/>
              </a:ext>
            </a:extLst>
          </p:cNvPr>
          <p:cNvSpPr txBox="1">
            <a:spLocks/>
          </p:cNvSpPr>
          <p:nvPr/>
        </p:nvSpPr>
        <p:spPr>
          <a:xfrm>
            <a:off x="137185" y="413018"/>
            <a:ext cx="11998303" cy="81224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34" charset="0"/>
                <a:ea typeface="+mj-ea"/>
                <a:cs typeface="+mj-cs"/>
              </a:rPr>
              <a:t>There are nearly 60 million adults 65+ in the U.S., </a:t>
            </a:r>
            <a:r>
              <a:rPr lang="en-US" sz="2600" b="1">
                <a:solidFill>
                  <a:srgbClr val="201A62"/>
                </a:solidFill>
                <a:latin typeface="Helvetica" panose="020B0604020202020204" pitchFamily="34" charset="0"/>
              </a:rPr>
              <a:t>a population that has more than doubled</a:t>
            </a:r>
            <a:r>
              <a:rPr kumimoji="0" lang="en-US" sz="2600" b="1" i="0" u="none" strike="noStrike" kern="1200" cap="none" spc="0" normalizeH="0" baseline="0" noProof="0">
                <a:ln>
                  <a:noFill/>
                </a:ln>
                <a:solidFill>
                  <a:srgbClr val="201A62"/>
                </a:solidFill>
                <a:effectLst/>
                <a:uLnTx/>
                <a:uFillTx/>
                <a:latin typeface="Helvetica" panose="020B0604020202020204" pitchFamily="34" charset="0"/>
                <a:ea typeface="+mj-ea"/>
                <a:cs typeface="+mj-cs"/>
              </a:rPr>
              <a:t> in size over the last 40 years</a:t>
            </a:r>
          </a:p>
        </p:txBody>
      </p:sp>
      <p:sp>
        <p:nvSpPr>
          <p:cNvPr id="4" name="TextBox 3">
            <a:extLst>
              <a:ext uri="{FF2B5EF4-FFF2-40B4-BE49-F238E27FC236}">
                <a16:creationId xmlns:a16="http://schemas.microsoft.com/office/drawing/2014/main" id="{3968C81E-C16A-4839-9897-D3DE7F565CA1}"/>
              </a:ext>
            </a:extLst>
          </p:cNvPr>
          <p:cNvSpPr txBox="1"/>
          <p:nvPr/>
        </p:nvSpPr>
        <p:spPr>
          <a:xfrm>
            <a:off x="520897" y="5118799"/>
            <a:ext cx="1140571" cy="52322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Population</a:t>
            </a:r>
          </a:p>
        </p:txBody>
      </p:sp>
      <p:sp>
        <p:nvSpPr>
          <p:cNvPr id="5" name="TextBox 4">
            <a:extLst>
              <a:ext uri="{FF2B5EF4-FFF2-40B4-BE49-F238E27FC236}">
                <a16:creationId xmlns:a16="http://schemas.microsoft.com/office/drawing/2014/main" id="{56D1F7E5-A136-4EE1-8452-CC1C27C1FA98}"/>
              </a:ext>
            </a:extLst>
          </p:cNvPr>
          <p:cNvSpPr txBox="1"/>
          <p:nvPr/>
        </p:nvSpPr>
        <p:spPr>
          <a:xfrm>
            <a:off x="2594734"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1980</a:t>
            </a:r>
          </a:p>
        </p:txBody>
      </p:sp>
      <p:sp>
        <p:nvSpPr>
          <p:cNvPr id="6" name="TextBox 5">
            <a:extLst>
              <a:ext uri="{FF2B5EF4-FFF2-40B4-BE49-F238E27FC236}">
                <a16:creationId xmlns:a16="http://schemas.microsoft.com/office/drawing/2014/main" id="{7BA0898D-2F82-4AE3-8326-82436CE9F059}"/>
              </a:ext>
            </a:extLst>
          </p:cNvPr>
          <p:cNvSpPr txBox="1"/>
          <p:nvPr/>
        </p:nvSpPr>
        <p:spPr>
          <a:xfrm>
            <a:off x="5271200"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2000</a:t>
            </a:r>
          </a:p>
        </p:txBody>
      </p:sp>
      <p:sp>
        <p:nvSpPr>
          <p:cNvPr id="7" name="TextBox 6">
            <a:extLst>
              <a:ext uri="{FF2B5EF4-FFF2-40B4-BE49-F238E27FC236}">
                <a16:creationId xmlns:a16="http://schemas.microsoft.com/office/drawing/2014/main" id="{17DE6635-98B5-4ACA-9F47-C3D3D27AF806}"/>
              </a:ext>
            </a:extLst>
          </p:cNvPr>
          <p:cNvSpPr txBox="1"/>
          <p:nvPr/>
        </p:nvSpPr>
        <p:spPr>
          <a:xfrm>
            <a:off x="6571225"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2010</a:t>
            </a:r>
          </a:p>
        </p:txBody>
      </p:sp>
      <p:sp>
        <p:nvSpPr>
          <p:cNvPr id="19" name="TextBox 18">
            <a:extLst>
              <a:ext uri="{FF2B5EF4-FFF2-40B4-BE49-F238E27FC236}">
                <a16:creationId xmlns:a16="http://schemas.microsoft.com/office/drawing/2014/main" id="{9B214A07-4751-482F-B018-486622CDACBC}"/>
              </a:ext>
            </a:extLst>
          </p:cNvPr>
          <p:cNvSpPr txBox="1"/>
          <p:nvPr/>
        </p:nvSpPr>
        <p:spPr>
          <a:xfrm>
            <a:off x="7941260"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2020</a:t>
            </a:r>
          </a:p>
        </p:txBody>
      </p:sp>
      <p:sp>
        <p:nvSpPr>
          <p:cNvPr id="21" name="TextBox 20">
            <a:extLst>
              <a:ext uri="{FF2B5EF4-FFF2-40B4-BE49-F238E27FC236}">
                <a16:creationId xmlns:a16="http://schemas.microsoft.com/office/drawing/2014/main" id="{D4594E85-4FD0-4AA1-8290-1DF79FFFA101}"/>
              </a:ext>
            </a:extLst>
          </p:cNvPr>
          <p:cNvSpPr txBox="1"/>
          <p:nvPr/>
        </p:nvSpPr>
        <p:spPr>
          <a:xfrm>
            <a:off x="9320306"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2030</a:t>
            </a:r>
          </a:p>
        </p:txBody>
      </p:sp>
      <p:sp>
        <p:nvSpPr>
          <p:cNvPr id="31" name="TextBox 30">
            <a:extLst>
              <a:ext uri="{FF2B5EF4-FFF2-40B4-BE49-F238E27FC236}">
                <a16:creationId xmlns:a16="http://schemas.microsoft.com/office/drawing/2014/main" id="{5C0E96E9-DF1C-4A28-8E09-AB3694CBC057}"/>
              </a:ext>
            </a:extLst>
          </p:cNvPr>
          <p:cNvSpPr txBox="1"/>
          <p:nvPr/>
        </p:nvSpPr>
        <p:spPr>
          <a:xfrm>
            <a:off x="2544420"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a:t>
            </a:r>
          </a:p>
        </p:txBody>
      </p:sp>
      <p:sp>
        <p:nvSpPr>
          <p:cNvPr id="33" name="TextBox 32">
            <a:extLst>
              <a:ext uri="{FF2B5EF4-FFF2-40B4-BE49-F238E27FC236}">
                <a16:creationId xmlns:a16="http://schemas.microsoft.com/office/drawing/2014/main" id="{5C1866EC-FE6C-406A-BA1A-C02311551CF5}"/>
              </a:ext>
            </a:extLst>
          </p:cNvPr>
          <p:cNvSpPr txBox="1"/>
          <p:nvPr/>
        </p:nvSpPr>
        <p:spPr>
          <a:xfrm>
            <a:off x="3888815"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a:t>
            </a:r>
          </a:p>
        </p:txBody>
      </p:sp>
      <p:sp>
        <p:nvSpPr>
          <p:cNvPr id="35" name="TextBox 34">
            <a:extLst>
              <a:ext uri="{FF2B5EF4-FFF2-40B4-BE49-F238E27FC236}">
                <a16:creationId xmlns:a16="http://schemas.microsoft.com/office/drawing/2014/main" id="{140BFD7B-F4E7-4808-A9C6-24FB184788D8}"/>
              </a:ext>
            </a:extLst>
          </p:cNvPr>
          <p:cNvSpPr txBox="1"/>
          <p:nvPr/>
        </p:nvSpPr>
        <p:spPr>
          <a:xfrm>
            <a:off x="5252946"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12%</a:t>
            </a:r>
          </a:p>
        </p:txBody>
      </p:sp>
      <p:sp>
        <p:nvSpPr>
          <p:cNvPr id="37" name="TextBox 36">
            <a:extLst>
              <a:ext uri="{FF2B5EF4-FFF2-40B4-BE49-F238E27FC236}">
                <a16:creationId xmlns:a16="http://schemas.microsoft.com/office/drawing/2014/main" id="{5BE0B539-1BDA-436E-9B0A-E0C23D5BC372}"/>
              </a:ext>
            </a:extLst>
          </p:cNvPr>
          <p:cNvSpPr txBox="1"/>
          <p:nvPr/>
        </p:nvSpPr>
        <p:spPr>
          <a:xfrm>
            <a:off x="6552971"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a:t>
            </a:r>
          </a:p>
        </p:txBody>
      </p:sp>
      <p:sp>
        <p:nvSpPr>
          <p:cNvPr id="39" name="TextBox 38">
            <a:extLst>
              <a:ext uri="{FF2B5EF4-FFF2-40B4-BE49-F238E27FC236}">
                <a16:creationId xmlns:a16="http://schemas.microsoft.com/office/drawing/2014/main" id="{63656880-65D8-4F75-A632-1752C847A1A4}"/>
              </a:ext>
            </a:extLst>
          </p:cNvPr>
          <p:cNvSpPr txBox="1"/>
          <p:nvPr/>
        </p:nvSpPr>
        <p:spPr>
          <a:xfrm>
            <a:off x="7923006"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17%</a:t>
            </a:r>
          </a:p>
        </p:txBody>
      </p:sp>
      <p:sp>
        <p:nvSpPr>
          <p:cNvPr id="41" name="TextBox 40">
            <a:extLst>
              <a:ext uri="{FF2B5EF4-FFF2-40B4-BE49-F238E27FC236}">
                <a16:creationId xmlns:a16="http://schemas.microsoft.com/office/drawing/2014/main" id="{C192892B-1387-4F88-BFB5-834B1EA0D068}"/>
              </a:ext>
            </a:extLst>
          </p:cNvPr>
          <p:cNvSpPr txBox="1"/>
          <p:nvPr/>
        </p:nvSpPr>
        <p:spPr>
          <a:xfrm>
            <a:off x="9302052"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21%</a:t>
            </a:r>
          </a:p>
        </p:txBody>
      </p:sp>
      <p:sp>
        <p:nvSpPr>
          <p:cNvPr id="49" name="Text Placeholder 3">
            <a:extLst>
              <a:ext uri="{FF2B5EF4-FFF2-40B4-BE49-F238E27FC236}">
                <a16:creationId xmlns:a16="http://schemas.microsoft.com/office/drawing/2014/main" id="{488C58D0-3FE0-4BE7-AA55-8815E2EDFA26}"/>
              </a:ext>
            </a:extLst>
          </p:cNvPr>
          <p:cNvSpPr txBox="1">
            <a:spLocks/>
          </p:cNvSpPr>
          <p:nvPr/>
        </p:nvSpPr>
        <p:spPr>
          <a:xfrm>
            <a:off x="520898" y="6220313"/>
            <a:ext cx="11508346" cy="33831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U.S. Census Bureau data, Population Estimates for 1980, 1990, 2000, 2010; U.S. Census Bureau, Population Division: Washington, DC.,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Projected Age Groups and Sex Composition of the Population: Main Projections Series for the United States, 2017-2060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10" name="Rectangle: Rounded Corners 9">
            <a:extLst>
              <a:ext uri="{FF2B5EF4-FFF2-40B4-BE49-F238E27FC236}">
                <a16:creationId xmlns:a16="http://schemas.microsoft.com/office/drawing/2014/main" id="{A53E571A-B877-D92B-A183-429B13BEFC3A}"/>
              </a:ext>
            </a:extLst>
          </p:cNvPr>
          <p:cNvSpPr/>
          <p:nvPr/>
        </p:nvSpPr>
        <p:spPr>
          <a:xfrm>
            <a:off x="3862936" y="3826550"/>
            <a:ext cx="670476"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+5.6</a:t>
            </a:r>
            <a:b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MM</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 name="Rectangle: Rounded Corners 12">
            <a:extLst>
              <a:ext uri="{FF2B5EF4-FFF2-40B4-BE49-F238E27FC236}">
                <a16:creationId xmlns:a16="http://schemas.microsoft.com/office/drawing/2014/main" id="{89357DDD-92FB-B898-0D7D-EE3957B2A6E4}"/>
              </a:ext>
            </a:extLst>
          </p:cNvPr>
          <p:cNvSpPr/>
          <p:nvPr/>
        </p:nvSpPr>
        <p:spPr>
          <a:xfrm>
            <a:off x="5227067" y="3651497"/>
            <a:ext cx="670476"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+3.8MM</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 name="Rectangle: Rounded Corners 13">
            <a:extLst>
              <a:ext uri="{FF2B5EF4-FFF2-40B4-BE49-F238E27FC236}">
                <a16:creationId xmlns:a16="http://schemas.microsoft.com/office/drawing/2014/main" id="{D66CC387-1E1F-7795-F914-972EB7111187}"/>
              </a:ext>
            </a:extLst>
          </p:cNvPr>
          <p:cNvSpPr/>
          <p:nvPr/>
        </p:nvSpPr>
        <p:spPr>
          <a:xfrm>
            <a:off x="6527092" y="3520962"/>
            <a:ext cx="670476"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+3.6MM</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5" name="Rectangle: Rounded Corners 14">
            <a:extLst>
              <a:ext uri="{FF2B5EF4-FFF2-40B4-BE49-F238E27FC236}">
                <a16:creationId xmlns:a16="http://schemas.microsoft.com/office/drawing/2014/main" id="{D5B72C98-303B-C58F-FEB9-C9C79E92C555}"/>
              </a:ext>
            </a:extLst>
          </p:cNvPr>
          <p:cNvSpPr/>
          <p:nvPr/>
        </p:nvSpPr>
        <p:spPr>
          <a:xfrm>
            <a:off x="7823020" y="2831929"/>
            <a:ext cx="818691"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+17.5MM</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6" name="Rectangle: Rounded Corners 15">
            <a:extLst>
              <a:ext uri="{FF2B5EF4-FFF2-40B4-BE49-F238E27FC236}">
                <a16:creationId xmlns:a16="http://schemas.microsoft.com/office/drawing/2014/main" id="{391E256D-346D-849E-F11F-39908FFDA2B7}"/>
              </a:ext>
            </a:extLst>
          </p:cNvPr>
          <p:cNvSpPr/>
          <p:nvPr/>
        </p:nvSpPr>
        <p:spPr>
          <a:xfrm>
            <a:off x="9230025" y="2118425"/>
            <a:ext cx="762772"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+17.0MM</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 name="TextBox 5">
            <a:extLst>
              <a:ext uri="{FF2B5EF4-FFF2-40B4-BE49-F238E27FC236}">
                <a16:creationId xmlns:a16="http://schemas.microsoft.com/office/drawing/2014/main" id="{EEA72208-6335-7E23-5A86-D9D7EBAC92A4}"/>
              </a:ext>
            </a:extLst>
          </p:cNvPr>
          <p:cNvSpPr txBox="1"/>
          <p:nvPr/>
        </p:nvSpPr>
        <p:spPr>
          <a:xfrm>
            <a:off x="3907069" y="5951365"/>
            <a:ext cx="582211"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1990</a:t>
            </a:r>
          </a:p>
        </p:txBody>
      </p:sp>
      <p:pic>
        <p:nvPicPr>
          <p:cNvPr id="18" name="Picture 17">
            <a:extLst>
              <a:ext uri="{FF2B5EF4-FFF2-40B4-BE49-F238E27FC236}">
                <a16:creationId xmlns:a16="http://schemas.microsoft.com/office/drawing/2014/main" id="{690C5815-36B5-2D03-8497-2C38C2C842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0" name="Slide Number Placeholder 5">
            <a:extLst>
              <a:ext uri="{FF2B5EF4-FFF2-40B4-BE49-F238E27FC236}">
                <a16:creationId xmlns:a16="http://schemas.microsoft.com/office/drawing/2014/main" id="{FB7D71CF-778C-B09B-D5F7-2892E3EA6E9F}"/>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FA23C626-4CEC-341B-0293-F9E41BF811B4}"/>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6802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503714" y="6186484"/>
            <a:ext cx="11538934" cy="29661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VAB analysis of MRI-Simmons USA Study, Spring 2017 &amp; Spring 2023. According to the U.S. Census Bureau, ‘net worth’ is the value of assets owned (cash in bank accounts, investments, retirement accounts, etc. as well as the value of any owned property) minus any liabilities owed (debt, including student loans, credit cards, mortgage, etc.).</a:t>
            </a:r>
            <a:endPar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95D0AB4-5EDF-4DB9-B04B-3C31BAEE798E}"/>
              </a:ext>
            </a:extLst>
          </p:cNvPr>
          <p:cNvSpPr txBox="1">
            <a:spLocks/>
          </p:cNvSpPr>
          <p:nvPr/>
        </p:nvSpPr>
        <p:spPr>
          <a:xfrm>
            <a:off x="119696" y="277768"/>
            <a:ext cx="12037026" cy="937490"/>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They have immense spending power and financial stability, especially compared to younger consumers</a:t>
            </a:r>
          </a:p>
        </p:txBody>
      </p:sp>
      <p:sp>
        <p:nvSpPr>
          <p:cNvPr id="4" name="TextBox 3">
            <a:extLst>
              <a:ext uri="{FF2B5EF4-FFF2-40B4-BE49-F238E27FC236}">
                <a16:creationId xmlns:a16="http://schemas.microsoft.com/office/drawing/2014/main" id="{4555F53C-F012-E5DF-A3E9-9237E86767A9}"/>
              </a:ext>
            </a:extLst>
          </p:cNvPr>
          <p:cNvSpPr txBox="1"/>
          <p:nvPr/>
        </p:nvSpPr>
        <p:spPr>
          <a:xfrm>
            <a:off x="0" y="182613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01A62"/>
                </a:solidFill>
                <a:effectLst/>
                <a:uLnTx/>
                <a:uFillTx/>
                <a:latin typeface="Helvetica" panose="020B0500000000000000" pitchFamily="34" charset="0"/>
                <a:ea typeface="+mn-ea"/>
                <a:cs typeface="+mn-cs"/>
              </a:rPr>
              <a:t>Household Net Worth by Demo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01A62"/>
                </a:solidFill>
                <a:effectLst/>
                <a:uLnTx/>
                <a:uFillTx/>
                <a:latin typeface="Helvetica" panose="020B0500000000000000" pitchFamily="34" charset="0"/>
                <a:ea typeface="+mn-ea"/>
                <a:cs typeface="+mn-cs"/>
              </a:rPr>
              <a:t>2017 vs. 2023 </a:t>
            </a:r>
          </a:p>
        </p:txBody>
      </p:sp>
      <p:graphicFrame>
        <p:nvGraphicFramePr>
          <p:cNvPr id="11" name="Chart 10">
            <a:extLst>
              <a:ext uri="{FF2B5EF4-FFF2-40B4-BE49-F238E27FC236}">
                <a16:creationId xmlns:a16="http://schemas.microsoft.com/office/drawing/2014/main" id="{F7F6DCCA-4606-151F-19A6-9E4E2CBA5E09}"/>
              </a:ext>
            </a:extLst>
          </p:cNvPr>
          <p:cNvGraphicFramePr/>
          <p:nvPr>
            <p:extLst>
              <p:ext uri="{D42A27DB-BD31-4B8C-83A1-F6EECF244321}">
                <p14:modId xmlns:p14="http://schemas.microsoft.com/office/powerpoint/2010/main" val="3572362830"/>
              </p:ext>
            </p:extLst>
          </p:nvPr>
        </p:nvGraphicFramePr>
        <p:xfrm>
          <a:off x="21393" y="2513896"/>
          <a:ext cx="6002335" cy="35128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7B68EE5C-7CF4-0EA5-004D-5D3EB41790D5}"/>
              </a:ext>
            </a:extLst>
          </p:cNvPr>
          <p:cNvGraphicFramePr/>
          <p:nvPr>
            <p:extLst>
              <p:ext uri="{D42A27DB-BD31-4B8C-83A1-F6EECF244321}">
                <p14:modId xmlns:p14="http://schemas.microsoft.com/office/powerpoint/2010/main" val="299858568"/>
              </p:ext>
            </p:extLst>
          </p:nvPr>
        </p:nvGraphicFramePr>
        <p:xfrm>
          <a:off x="6154387" y="2513896"/>
          <a:ext cx="6002335" cy="351289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a:extLst>
              <a:ext uri="{FF2B5EF4-FFF2-40B4-BE49-F238E27FC236}">
                <a16:creationId xmlns:a16="http://schemas.microsoft.com/office/drawing/2014/main" id="{FE20EDB1-4C3F-4FFA-97E4-E865A7AD8C66}"/>
              </a:ext>
            </a:extLst>
          </p:cNvPr>
          <p:cNvSpPr txBox="1"/>
          <p:nvPr/>
        </p:nvSpPr>
        <p:spPr>
          <a:xfrm>
            <a:off x="4628528" y="4046244"/>
            <a:ext cx="587605" cy="263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66C5AD"/>
                </a:solidFill>
                <a:effectLst/>
                <a:uLnTx/>
                <a:uFillTx/>
                <a:latin typeface="Helvetica" panose="020B0500000000000000" pitchFamily="34" charset="0"/>
                <a:ea typeface="+mn-ea"/>
                <a:cs typeface="+mn-cs"/>
              </a:rPr>
              <a:t>+7%</a:t>
            </a:r>
          </a:p>
        </p:txBody>
      </p:sp>
      <p:sp>
        <p:nvSpPr>
          <p:cNvPr id="27" name="TextBox 1">
            <a:extLst>
              <a:ext uri="{FF2B5EF4-FFF2-40B4-BE49-F238E27FC236}">
                <a16:creationId xmlns:a16="http://schemas.microsoft.com/office/drawing/2014/main" id="{B170C0D1-797E-FE3D-E508-59C9C8EE72EB}"/>
              </a:ext>
            </a:extLst>
          </p:cNvPr>
          <p:cNvSpPr txBox="1"/>
          <p:nvPr/>
        </p:nvSpPr>
        <p:spPr>
          <a:xfrm>
            <a:off x="10609006" y="2846796"/>
            <a:ext cx="776749" cy="263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66C5AD"/>
                </a:solidFill>
                <a:effectLst/>
                <a:uLnTx/>
                <a:uFillTx/>
                <a:latin typeface="Helvetica" panose="020B0500000000000000" pitchFamily="34" charset="0"/>
                <a:ea typeface="+mn-ea"/>
                <a:cs typeface="+mn-cs"/>
              </a:rPr>
              <a:t>+80%</a:t>
            </a:r>
          </a:p>
        </p:txBody>
      </p:sp>
      <p:sp>
        <p:nvSpPr>
          <p:cNvPr id="28" name="TextBox 1">
            <a:extLst>
              <a:ext uri="{FF2B5EF4-FFF2-40B4-BE49-F238E27FC236}">
                <a16:creationId xmlns:a16="http://schemas.microsoft.com/office/drawing/2014/main" id="{A2CD420C-D324-C131-EDB3-A0732C432F44}"/>
              </a:ext>
            </a:extLst>
          </p:cNvPr>
          <p:cNvSpPr txBox="1"/>
          <p:nvPr/>
        </p:nvSpPr>
        <p:spPr>
          <a:xfrm>
            <a:off x="9824976" y="3673094"/>
            <a:ext cx="656212" cy="263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66C5AD"/>
                </a:solidFill>
                <a:effectLst/>
                <a:uLnTx/>
                <a:uFillTx/>
                <a:latin typeface="Helvetica" panose="020B0500000000000000" pitchFamily="34" charset="0"/>
                <a:ea typeface="+mn-ea"/>
                <a:cs typeface="+mn-cs"/>
              </a:rPr>
              <a:t>+50%</a:t>
            </a:r>
          </a:p>
        </p:txBody>
      </p:sp>
      <p:sp>
        <p:nvSpPr>
          <p:cNvPr id="7" name="Rectangle 6">
            <a:extLst>
              <a:ext uri="{FF2B5EF4-FFF2-40B4-BE49-F238E27FC236}">
                <a16:creationId xmlns:a16="http://schemas.microsoft.com/office/drawing/2014/main" id="{77766151-B29D-85DE-8628-C32F213D91D7}"/>
              </a:ext>
            </a:extLst>
          </p:cNvPr>
          <p:cNvSpPr/>
          <p:nvPr/>
        </p:nvSpPr>
        <p:spPr>
          <a:xfrm>
            <a:off x="184600" y="1200304"/>
            <a:ext cx="12007400"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400">
                <a:solidFill>
                  <a:srgbClr val="201A62"/>
                </a:solidFill>
                <a:latin typeface="Helvetica"/>
              </a:rPr>
              <a:t>Household</a:t>
            </a:r>
            <a:r>
              <a:rPr kumimoji="0" lang="en-US" sz="1400" b="0" i="0" u="none" strike="noStrike" kern="1200" cap="none" spc="0" normalizeH="0" baseline="0" noProof="0">
                <a:ln>
                  <a:noFill/>
                </a:ln>
                <a:solidFill>
                  <a:srgbClr val="201A62"/>
                </a:solidFill>
                <a:effectLst/>
                <a:uLnTx/>
                <a:uFillTx/>
                <a:latin typeface="Helvetica"/>
                <a:ea typeface="+mn-ea"/>
                <a:cs typeface="+mn-cs"/>
              </a:rPr>
              <a:t> net worth growth for adults 65+ has </a:t>
            </a:r>
            <a:r>
              <a:rPr kumimoji="0" lang="en-US" sz="1400" b="0" i="0" u="none" strike="noStrike" kern="1200" cap="none" spc="0" normalizeH="0" baseline="0" noProof="0">
                <a:ln>
                  <a:noFill/>
                </a:ln>
                <a:solidFill>
                  <a:srgbClr val="ED3C8D"/>
                </a:solidFill>
                <a:effectLst/>
                <a:uLnTx/>
                <a:uFillTx/>
                <a:latin typeface="Helvetica"/>
                <a:ea typeface="+mn-ea"/>
                <a:cs typeface="+mn-cs"/>
              </a:rPr>
              <a:t>outpaced younger demographics</a:t>
            </a:r>
            <a:endParaRPr kumimoji="0" lang="en-US" sz="1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8AAECC3-1423-E16C-E127-5283C8466D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0" name="Slide Number Placeholder 5">
            <a:extLst>
              <a:ext uri="{FF2B5EF4-FFF2-40B4-BE49-F238E27FC236}">
                <a16:creationId xmlns:a16="http://schemas.microsoft.com/office/drawing/2014/main" id="{AA583630-D4E1-D98B-ED2B-A5238513E12E}"/>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1B069B8E-072D-732D-41F6-AB98E4F2FD7C}"/>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77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A70652F-38E7-4B75-B494-BB0702BA4B32}"/>
              </a:ext>
            </a:extLst>
          </p:cNvPr>
          <p:cNvSpPr txBox="1"/>
          <p:nvPr/>
        </p:nvSpPr>
        <p:spPr>
          <a:xfrm>
            <a:off x="220835" y="329191"/>
            <a:ext cx="1185686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increased net worth, adults 65+ are active spenders, accounting for </a:t>
            </a:r>
            <a:r>
              <a:rPr kumimoji="0" lang="en-US" sz="2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21%</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annual total U.S. expenditures, which translates to $1.9 trillion</a:t>
            </a:r>
          </a:p>
        </p:txBody>
      </p:sp>
      <p:sp>
        <p:nvSpPr>
          <p:cNvPr id="7" name="Rectangle 6">
            <a:extLst>
              <a:ext uri="{FF2B5EF4-FFF2-40B4-BE49-F238E27FC236}">
                <a16:creationId xmlns:a16="http://schemas.microsoft.com/office/drawing/2014/main" id="{74FC819D-5F89-70A3-4A00-1C32EA0911DD}"/>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316217"/>
            <a:ext cx="11182549" cy="20408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 2021</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U.S. Bureau of Labor Statistics, reported as of September 2022, Data represents adults 65+ due to data age group breakouts.</a:t>
            </a:r>
          </a:p>
        </p:txBody>
      </p:sp>
      <p:graphicFrame>
        <p:nvGraphicFramePr>
          <p:cNvPr id="9" name="Chart 8">
            <a:extLst>
              <a:ext uri="{FF2B5EF4-FFF2-40B4-BE49-F238E27FC236}">
                <a16:creationId xmlns:a16="http://schemas.microsoft.com/office/drawing/2014/main" id="{CA71EDD5-79CC-4170-921C-E20AFFE6D5E8}"/>
              </a:ext>
            </a:extLst>
          </p:cNvPr>
          <p:cNvGraphicFramePr/>
          <p:nvPr/>
        </p:nvGraphicFramePr>
        <p:xfrm>
          <a:off x="891468" y="1955799"/>
          <a:ext cx="10409064" cy="422884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A19740CC-8174-AD62-4395-CB84387E72D3}"/>
              </a:ext>
            </a:extLst>
          </p:cNvPr>
          <p:cNvSpPr/>
          <p:nvPr/>
        </p:nvSpPr>
        <p:spPr>
          <a:xfrm>
            <a:off x="1582202" y="3387261"/>
            <a:ext cx="2258803" cy="1021445"/>
          </a:xfrm>
          <a:prstGeom prst="rect">
            <a:avLst/>
          </a:prstGeom>
          <a:solidFill>
            <a:schemeClr val="bg1"/>
          </a:solidFill>
          <a:ln>
            <a:solidFill>
              <a:srgbClr val="20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A55+ account for </a:t>
            </a:r>
            <a:r>
              <a:rPr kumimoji="0" lang="en-US" sz="1800" b="1" i="0" u="none" strike="noStrike" kern="1200" cap="none" spc="0" normalizeH="0" baseline="0" noProof="0">
                <a:ln>
                  <a:noFill/>
                </a:ln>
                <a:solidFill>
                  <a:srgbClr val="201A62"/>
                </a:solidFill>
                <a:effectLst/>
                <a:uLnTx/>
                <a:uFillTx/>
                <a:latin typeface="Helvetica" panose="020B0403020202020204" pitchFamily="34" charset="0"/>
                <a:ea typeface="+mn-ea"/>
                <a:cs typeface="+mn-cs"/>
              </a:rPr>
              <a:t>41%</a:t>
            </a:r>
            <a:r>
              <a:rPr kumimoji="0" lang="en-US" sz="18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 of annual U.S. expenditures</a:t>
            </a:r>
          </a:p>
        </p:txBody>
      </p:sp>
      <p:sp>
        <p:nvSpPr>
          <p:cNvPr id="3" name="Left Brace 2">
            <a:extLst>
              <a:ext uri="{FF2B5EF4-FFF2-40B4-BE49-F238E27FC236}">
                <a16:creationId xmlns:a16="http://schemas.microsoft.com/office/drawing/2014/main" id="{2E2DD741-549E-779A-873B-F0BBA3809CED}"/>
              </a:ext>
            </a:extLst>
          </p:cNvPr>
          <p:cNvSpPr/>
          <p:nvPr/>
        </p:nvSpPr>
        <p:spPr>
          <a:xfrm>
            <a:off x="4085685" y="2771480"/>
            <a:ext cx="392047" cy="2253007"/>
          </a:xfrm>
          <a:prstGeom prst="leftBrace">
            <a:avLst/>
          </a:prstGeom>
          <a:ln>
            <a:solidFill>
              <a:srgbClr val="20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368912D-05CD-FCBF-FAB8-83F8F113A4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2" name="Slide Number Placeholder 5">
            <a:extLst>
              <a:ext uri="{FF2B5EF4-FFF2-40B4-BE49-F238E27FC236}">
                <a16:creationId xmlns:a16="http://schemas.microsoft.com/office/drawing/2014/main" id="{5B2A88CF-355A-A4C7-9330-64FD28B8DF13}"/>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83901A55-574E-4574-E261-3BD911C1D60F}"/>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72046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331"/>
            <a:ext cx="12192000" cy="6886442"/>
          </a:xfrm>
          <a:prstGeom prst="rect">
            <a:avLst/>
          </a:prstGeom>
        </p:spPr>
      </p:pic>
      <p:cxnSp>
        <p:nvCxnSpPr>
          <p:cNvPr id="2" name="Straight Connector 1">
            <a:extLst>
              <a:ext uri="{FF2B5EF4-FFF2-40B4-BE49-F238E27FC236}">
                <a16:creationId xmlns:a16="http://schemas.microsoft.com/office/drawing/2014/main" id="{D3E86C67-1010-1742-BB8E-6F4C2630F134}"/>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556DB305-3CBC-F298-F405-160A037A0F33}"/>
              </a:ext>
            </a:extLst>
          </p:cNvPr>
          <p:cNvSpPr txBox="1"/>
          <p:nvPr/>
        </p:nvSpPr>
        <p:spPr>
          <a:xfrm>
            <a:off x="382081" y="3434080"/>
            <a:ext cx="708060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Their New Definition of TV: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How adults 65+ are expanding their video viewing beyond linear TV</a:t>
            </a:r>
          </a:p>
        </p:txBody>
      </p:sp>
    </p:spTree>
    <p:extLst>
      <p:ext uri="{BB962C8B-B14F-4D97-AF65-F5344CB8AC3E}">
        <p14:creationId xmlns:p14="http://schemas.microsoft.com/office/powerpoint/2010/main" val="1786705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6" ma:contentTypeDescription="Create a new document." ma:contentTypeScope="" ma:versionID="245ea57cf0cd617eb7cbfc7fc326dce0">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05d0a484fc0835dfe28bcbd856e762b1"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DA8DF-195F-477F-8C56-7C62EAE25ADF}">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95B974-B614-4CBA-803B-A2BA7669243C}">
  <ds:schemaRefs>
    <ds:schemaRef ds:uri="8ffbcc2d-a520-42b9-8ca7-e090664160a6"/>
    <ds:schemaRef ds:uri="97cdb7a3-d8d8-4d5a-8559-ae518cf29f49"/>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49A036-9BB3-4763-9DDD-ABF1C4145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3993</Words>
  <Application>Microsoft Office PowerPoint</Application>
  <PresentationFormat>Widescreen</PresentationFormat>
  <Paragraphs>390</Paragraphs>
  <Slides>29</Slides>
  <Notes>12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29</vt:i4>
      </vt:variant>
    </vt:vector>
  </HeadingPairs>
  <TitlesOfParts>
    <vt:vector size="47" baseType="lpstr">
      <vt:lpstr>Arial</vt:lpstr>
      <vt:lpstr>Calibri</vt:lpstr>
      <vt:lpstr>Calibri Light</vt:lpstr>
      <vt:lpstr>Helvetica</vt:lpstr>
      <vt:lpstr>Helvetica Bold</vt:lpstr>
      <vt:lpstr>Helvetica Light</vt:lpstr>
      <vt:lpstr>Helvetica-Light</vt:lpstr>
      <vt:lpstr>Helvetica-Lightoblique</vt:lpstr>
      <vt:lpstr>Open Sans</vt:lpstr>
      <vt:lpstr>Trebuchet MS</vt:lpstr>
      <vt:lpstr>Office Theme</vt:lpstr>
      <vt:lpstr>9_Custom Design</vt:lpstr>
      <vt:lpstr>1_Custom Design</vt:lpstr>
      <vt:lpstr>6_Custom Design</vt:lpstr>
      <vt:lpstr>2_Custom Design</vt:lpstr>
      <vt:lpstr>4_Custom Design</vt:lpstr>
      <vt:lpstr>3_Custom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Adults 65+ have increased their usage of TV-connected devices and digital platforms on mobile devices</vt:lpstr>
      <vt:lpstr>Adults 65+ spend over 11 hours each day with media - half of which is with watching content on their TV set (over seven hours per day)</vt:lpstr>
      <vt:lpstr>Adults 65+ are huge consumers of video, spending twice as much time with it across platforms as millennials</vt:lpstr>
      <vt:lpstr>More specifically, they are much more likely to be found consuming ad-supported linear 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Montner Dixon</cp:lastModifiedBy>
  <cp:revision>1</cp:revision>
  <cp:lastPrinted>2023-06-28T20:21:52Z</cp:lastPrinted>
  <dcterms:created xsi:type="dcterms:W3CDTF">2019-11-08T17:29:39Z</dcterms:created>
  <dcterms:modified xsi:type="dcterms:W3CDTF">2023-09-18T13:48:54Z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915400</vt:r8>
  </property>
  <property fmtid="{D5CDD505-2E9C-101B-9397-08002B2CF9AE}" pid="3" name="MediaServiceImageTags">
    <vt:lpwstr/>
  </property>
  <property fmtid="{D5CDD505-2E9C-101B-9397-08002B2CF9AE}" pid="4" name="ContentTypeId">
    <vt:lpwstr>0x010100AD0AAE1E4240B941A4C52734E19288AB</vt:lpwstr>
  </property>
</Properties>
</file>