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6.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7.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8.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1.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0.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2.xml" ContentType="application/vnd.openxmlformats-officedocument.drawingml.chartshape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4"/>
    <p:sldMasterId id="2147483661" r:id="rId5"/>
    <p:sldMasterId id="2147483691" r:id="rId6"/>
    <p:sldMasterId id="2147483744" r:id="rId7"/>
    <p:sldMasterId id="2147483756" r:id="rId8"/>
    <p:sldMasterId id="2147483761" r:id="rId9"/>
    <p:sldMasterId id="2147483764" r:id="rId10"/>
    <p:sldMasterId id="2147483768" r:id="rId11"/>
    <p:sldMasterId id="2147483771" r:id="rId12"/>
  </p:sldMasterIdLst>
  <p:notesMasterIdLst>
    <p:notesMasterId r:id="rId38"/>
  </p:notesMasterIdLst>
  <p:sldIdLst>
    <p:sldId id="2144328359" r:id="rId13"/>
    <p:sldId id="2144328372" r:id="rId14"/>
    <p:sldId id="2146846240" r:id="rId15"/>
    <p:sldId id="2326" r:id="rId16"/>
    <p:sldId id="2344" r:id="rId17"/>
    <p:sldId id="2146846260" r:id="rId18"/>
    <p:sldId id="2146846263" r:id="rId19"/>
    <p:sldId id="2144327948" r:id="rId20"/>
    <p:sldId id="2144327918" r:id="rId21"/>
    <p:sldId id="2146846247" r:id="rId22"/>
    <p:sldId id="2146846261" r:id="rId23"/>
    <p:sldId id="2144327310" r:id="rId24"/>
    <p:sldId id="2144327961" r:id="rId25"/>
    <p:sldId id="2146846257" r:id="rId26"/>
    <p:sldId id="2146846253" r:id="rId27"/>
    <p:sldId id="2146846252" r:id="rId28"/>
    <p:sldId id="2146846230" r:id="rId29"/>
    <p:sldId id="2144327349" r:id="rId30"/>
    <p:sldId id="2144327331" r:id="rId31"/>
    <p:sldId id="2146846258" r:id="rId32"/>
    <p:sldId id="2248" r:id="rId33"/>
    <p:sldId id="2144327351" r:id="rId34"/>
    <p:sldId id="2144328357" r:id="rId35"/>
    <p:sldId id="2146846262" r:id="rId36"/>
    <p:sldId id="2144327406" r:id="rId37"/>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FDB50D-4420-E77A-F65C-B24E2228750F}" name="Kaileen Cain" initials="KC" userId="S::kaileenc@thevab.com::21167d2d-fdf2-4320-ae3a-272888c89590" providerId="AD"/>
  <p188:author id="{6644001F-98D2-AF68-925B-F4D39E797894}" name="Jason Wiese" initials="J" userId="S::jasonw@thevab.com::4bff8d5b-7de6-4655-b397-69b0afc81113" providerId="AD"/>
  <p188:author id="{F0141AB7-7F25-3C16-C77D-5FEA2DA4B116}" name="Karolina Guillen" initials="" userId="S::karolinaG@thevab.com::c1c08796-a0be-47c6-af52-5d31fd96ec50" providerId="AD"/>
  <p188:author id="{40CDBCD8-5C78-F3A3-F41F-DA4694EE60DF}" name="Kaileen Cain" initials="KC" userId="S::KaileenC@thevab.com::21167d2d-fdf2-4320-ae3a-272888c89590" providerId="AD"/>
  <p188:author id="{21855EDF-F9CE-3B66-C6A5-06158391F461}" name="Leah Montner Dixon" initials="LMD" userId="S::leahm@thevab.com::d5b2ae9e-9213-4442-b7df-4db8cbe51e5d" providerId="AD"/>
  <p188:author id="{FCE3F7EB-DC72-F237-D662-44918D558BC7}" name="Benjamin Vandegrift" initials="BV" userId="S::benjaminv@thevab.com::2e5c2a8a-c606-4888-a2a6-2a14dfaa97a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rolina Guillen" initials="KG" lastIdx="2" clrIdx="0">
    <p:extLst>
      <p:ext uri="{19B8F6BF-5375-455C-9EA6-DF929625EA0E}">
        <p15:presenceInfo xmlns:p15="http://schemas.microsoft.com/office/powerpoint/2012/main" userId="S::karolinaG@thevab.com::c1c08796-a0be-47c6-af52-5d31fd96ec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3C8D"/>
    <a:srgbClr val="00BFF2"/>
    <a:srgbClr val="66C5AD"/>
    <a:srgbClr val="1B1464"/>
    <a:srgbClr val="FFE600"/>
    <a:srgbClr val="A343FF"/>
    <a:srgbClr val="201A62"/>
    <a:srgbClr val="FF6E30"/>
    <a:srgbClr val="7ED2F6"/>
    <a:srgbClr val="ACBD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8051B3-FA87-450E-9E85-B64FA500D4FD}" v="70" dt="2023-09-18T13:37:24.2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581" autoAdjust="0"/>
  </p:normalViewPr>
  <p:slideViewPr>
    <p:cSldViewPr snapToGrid="0">
      <p:cViewPr varScale="1">
        <p:scale>
          <a:sx n="72" d="100"/>
          <a:sy n="72" d="100"/>
        </p:scale>
        <p:origin x="107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commentAuthors" Target="commentAuthors.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4.xml"/><Relationship Id="rId29"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notesMaster" Target="notesMasters/notesMaster1.xml"/><Relationship Id="rId46" Type="http://schemas.microsoft.com/office/2018/10/relationships/authors" Target="authors.xml"/><Relationship Id="rId20" Type="http://schemas.openxmlformats.org/officeDocument/2006/relationships/slide" Target="slides/slide8.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olina Guillen" userId="c1c08796-a0be-47c6-af52-5d31fd96ec50" providerId="ADAL" clId="{1E605573-FF07-4797-99B2-EC3865827DF2}"/>
    <pc:docChg chg="custSel modSld">
      <pc:chgData name="Karolina Guillen" userId="c1c08796-a0be-47c6-af52-5d31fd96ec50" providerId="ADAL" clId="{1E605573-FF07-4797-99B2-EC3865827DF2}" dt="2023-09-05T18:07:42.585" v="666" actId="20577"/>
      <pc:docMkLst>
        <pc:docMk/>
      </pc:docMkLst>
      <pc:sldChg chg="addSp modSp mod">
        <pc:chgData name="Karolina Guillen" userId="c1c08796-a0be-47c6-af52-5d31fd96ec50" providerId="ADAL" clId="{1E605573-FF07-4797-99B2-EC3865827DF2}" dt="2023-09-05T18:07:42.585" v="666" actId="20577"/>
        <pc:sldMkLst>
          <pc:docMk/>
          <pc:sldMk cId="488279629" sldId="2146846252"/>
        </pc:sldMkLst>
        <pc:spChg chg="add mod">
          <ac:chgData name="Karolina Guillen" userId="c1c08796-a0be-47c6-af52-5d31fd96ec50" providerId="ADAL" clId="{1E605573-FF07-4797-99B2-EC3865827DF2}" dt="2023-09-05T18:00:19.394" v="578" actId="20577"/>
          <ac:spMkLst>
            <pc:docMk/>
            <pc:sldMk cId="488279629" sldId="2146846252"/>
            <ac:spMk id="3" creationId="{36CEE9E3-5421-E203-F858-D50CB4ABD5FB}"/>
          </ac:spMkLst>
        </pc:spChg>
        <pc:spChg chg="mod">
          <ac:chgData name="Karolina Guillen" userId="c1c08796-a0be-47c6-af52-5d31fd96ec50" providerId="ADAL" clId="{1E605573-FF07-4797-99B2-EC3865827DF2}" dt="2023-09-05T18:07:42.585" v="666" actId="20577"/>
          <ac:spMkLst>
            <pc:docMk/>
            <pc:sldMk cId="488279629" sldId="2146846252"/>
            <ac:spMk id="19" creationId="{04CB164F-FA2A-4ABF-AB1F-90D21061C630}"/>
          </ac:spMkLst>
        </pc:spChg>
      </pc:sldChg>
    </pc:docChg>
  </pc:docChgLst>
  <pc:docChgLst>
    <pc:chgData name="Karolina Guillen" userId="c1c08796-a0be-47c6-af52-5d31fd96ec50" providerId="ADAL" clId="{7B9D2993-35BF-4269-95A2-B628E352BF27}"/>
    <pc:docChg chg="modSld">
      <pc:chgData name="Karolina Guillen" userId="c1c08796-a0be-47c6-af52-5d31fd96ec50" providerId="ADAL" clId="{7B9D2993-35BF-4269-95A2-B628E352BF27}" dt="2023-08-02T13:16:15.032" v="0" actId="14826"/>
      <pc:docMkLst>
        <pc:docMk/>
      </pc:docMkLst>
      <pc:sldChg chg="modSp mod">
        <pc:chgData name="Karolina Guillen" userId="c1c08796-a0be-47c6-af52-5d31fd96ec50" providerId="ADAL" clId="{7B9D2993-35BF-4269-95A2-B628E352BF27}" dt="2023-08-02T13:16:15.032" v="0" actId="14826"/>
        <pc:sldMkLst>
          <pc:docMk/>
          <pc:sldMk cId="673942030" sldId="2146846262"/>
        </pc:sldMkLst>
        <pc:picChg chg="mod">
          <ac:chgData name="Karolina Guillen" userId="c1c08796-a0be-47c6-af52-5d31fd96ec50" providerId="ADAL" clId="{7B9D2993-35BF-4269-95A2-B628E352BF27}" dt="2023-08-02T13:16:15.032" v="0" actId="14826"/>
          <ac:picMkLst>
            <pc:docMk/>
            <pc:sldMk cId="673942030" sldId="2146846262"/>
            <ac:picMk id="24" creationId="{0212833A-F4F6-CA91-91A8-2E7284C8352F}"/>
          </ac:picMkLst>
        </pc:picChg>
      </pc:sldChg>
    </pc:docChg>
  </pc:docChgLst>
  <pc:docChgLst>
    <pc:chgData name="Leah Montner Dixon" userId="d5b2ae9e-9213-4442-b7df-4db8cbe51e5d" providerId="ADAL" clId="{5A95FEA0-7D3B-4681-9978-093E136118E6}"/>
    <pc:docChg chg="modSld">
      <pc:chgData name="Leah Montner Dixon" userId="d5b2ae9e-9213-4442-b7df-4db8cbe51e5d" providerId="ADAL" clId="{5A95FEA0-7D3B-4681-9978-093E136118E6}" dt="2023-09-18T13:48:26.359" v="0" actId="20577"/>
      <pc:docMkLst>
        <pc:docMk/>
      </pc:docMkLst>
      <pc:sldChg chg="modNotesTx">
        <pc:chgData name="Leah Montner Dixon" userId="d5b2ae9e-9213-4442-b7df-4db8cbe51e5d" providerId="ADAL" clId="{5A95FEA0-7D3B-4681-9978-093E136118E6}" dt="2023-09-18T13:48:26.359" v="0" actId="20577"/>
        <pc:sldMkLst>
          <pc:docMk/>
          <pc:sldMk cId="1305147618" sldId="2144328359"/>
        </pc:sldMkLst>
      </pc:sldChg>
    </pc:docChg>
  </pc:docChgLst>
  <pc:docChgLst>
    <pc:chgData name="Leah Montner Dixon" userId="d5b2ae9e-9213-4442-b7df-4db8cbe51e5d" providerId="ADAL" clId="{E4D6AB7F-9ECD-47CB-883E-B28A448A7B3D}"/>
    <pc:docChg chg="undo custSel modSld">
      <pc:chgData name="Leah Montner Dixon" userId="d5b2ae9e-9213-4442-b7df-4db8cbe51e5d" providerId="ADAL" clId="{E4D6AB7F-9ECD-47CB-883E-B28A448A7B3D}" dt="2023-09-06T15:31:25.874" v="81"/>
      <pc:docMkLst>
        <pc:docMk/>
      </pc:docMkLst>
      <pc:sldChg chg="addSp delSp modSp mod">
        <pc:chgData name="Leah Montner Dixon" userId="d5b2ae9e-9213-4442-b7df-4db8cbe51e5d" providerId="ADAL" clId="{E4D6AB7F-9ECD-47CB-883E-B28A448A7B3D}" dt="2023-08-30T18:07:27.587" v="62" actId="403"/>
        <pc:sldMkLst>
          <pc:docMk/>
          <pc:sldMk cId="720462330" sldId="2248"/>
        </pc:sldMkLst>
        <pc:spChg chg="del">
          <ac:chgData name="Leah Montner Dixon" userId="d5b2ae9e-9213-4442-b7df-4db8cbe51e5d" providerId="ADAL" clId="{E4D6AB7F-9ECD-47CB-883E-B28A448A7B3D}" dt="2023-08-30T18:06:00.513" v="45" actId="478"/>
          <ac:spMkLst>
            <pc:docMk/>
            <pc:sldMk cId="720462330" sldId="2248"/>
            <ac:spMk id="4" creationId="{CC3BDA68-F908-762B-E02A-1F861129DEFD}"/>
          </ac:spMkLst>
        </pc:spChg>
        <pc:spChg chg="del">
          <ac:chgData name="Leah Montner Dixon" userId="d5b2ae9e-9213-4442-b7df-4db8cbe51e5d" providerId="ADAL" clId="{E4D6AB7F-9ECD-47CB-883E-B28A448A7B3D}" dt="2023-08-30T18:06:00.513" v="45" actId="478"/>
          <ac:spMkLst>
            <pc:docMk/>
            <pc:sldMk cId="720462330" sldId="2248"/>
            <ac:spMk id="5" creationId="{E54D3D5E-0B02-3BE4-93B5-0F27A1B2E01E}"/>
          </ac:spMkLst>
        </pc:spChg>
        <pc:spChg chg="mod">
          <ac:chgData name="Leah Montner Dixon" userId="d5b2ae9e-9213-4442-b7df-4db8cbe51e5d" providerId="ADAL" clId="{E4D6AB7F-9ECD-47CB-883E-B28A448A7B3D}" dt="2023-08-30T18:07:27.587" v="62" actId="403"/>
          <ac:spMkLst>
            <pc:docMk/>
            <pc:sldMk cId="720462330" sldId="2248"/>
            <ac:spMk id="8" creationId="{7FA30214-A5B5-4EA3-8967-BC6D4961E0D7}"/>
          </ac:spMkLst>
        </pc:spChg>
        <pc:spChg chg="add mod">
          <ac:chgData name="Leah Montner Dixon" userId="d5b2ae9e-9213-4442-b7df-4db8cbe51e5d" providerId="ADAL" clId="{E4D6AB7F-9ECD-47CB-883E-B28A448A7B3D}" dt="2023-08-30T18:06:00.789" v="46"/>
          <ac:spMkLst>
            <pc:docMk/>
            <pc:sldMk cId="720462330" sldId="2248"/>
            <ac:spMk id="12" creationId="{42989034-8903-1461-9522-A64DE5FF87F5}"/>
          </ac:spMkLst>
        </pc:spChg>
        <pc:spChg chg="add mod">
          <ac:chgData name="Leah Montner Dixon" userId="d5b2ae9e-9213-4442-b7df-4db8cbe51e5d" providerId="ADAL" clId="{E4D6AB7F-9ECD-47CB-883E-B28A448A7B3D}" dt="2023-08-30T18:06:00.789" v="46"/>
          <ac:spMkLst>
            <pc:docMk/>
            <pc:sldMk cId="720462330" sldId="2248"/>
            <ac:spMk id="13" creationId="{2659BE50-C3B1-74B7-B89B-BF393DC3B9A1}"/>
          </ac:spMkLst>
        </pc:spChg>
        <pc:picChg chg="del">
          <ac:chgData name="Leah Montner Dixon" userId="d5b2ae9e-9213-4442-b7df-4db8cbe51e5d" providerId="ADAL" clId="{E4D6AB7F-9ECD-47CB-883E-B28A448A7B3D}" dt="2023-08-30T18:06:00.513" v="45" actId="478"/>
          <ac:picMkLst>
            <pc:docMk/>
            <pc:sldMk cId="720462330" sldId="2248"/>
            <ac:picMk id="2" creationId="{C3576A81-C06C-F049-9A28-3E4F46515ABC}"/>
          </ac:picMkLst>
        </pc:picChg>
        <pc:picChg chg="add mod">
          <ac:chgData name="Leah Montner Dixon" userId="d5b2ae9e-9213-4442-b7df-4db8cbe51e5d" providerId="ADAL" clId="{E4D6AB7F-9ECD-47CB-883E-B28A448A7B3D}" dt="2023-08-30T18:06:00.789" v="46"/>
          <ac:picMkLst>
            <pc:docMk/>
            <pc:sldMk cId="720462330" sldId="2248"/>
            <ac:picMk id="6" creationId="{0D0A579D-90DF-778D-AFC1-6D3A4133FC07}"/>
          </ac:picMkLst>
        </pc:picChg>
      </pc:sldChg>
      <pc:sldChg chg="addSp delSp modSp mod">
        <pc:chgData name="Leah Montner Dixon" userId="d5b2ae9e-9213-4442-b7df-4db8cbe51e5d" providerId="ADAL" clId="{E4D6AB7F-9ECD-47CB-883E-B28A448A7B3D}" dt="2023-08-30T18:00:48.182" v="3"/>
        <pc:sldMkLst>
          <pc:docMk/>
          <pc:sldMk cId="1132542580" sldId="2326"/>
        </pc:sldMkLst>
        <pc:spChg chg="del">
          <ac:chgData name="Leah Montner Dixon" userId="d5b2ae9e-9213-4442-b7df-4db8cbe51e5d" providerId="ADAL" clId="{E4D6AB7F-9ECD-47CB-883E-B28A448A7B3D}" dt="2023-08-30T18:00:47.945" v="2" actId="478"/>
          <ac:spMkLst>
            <pc:docMk/>
            <pc:sldMk cId="1132542580" sldId="2326"/>
            <ac:spMk id="9" creationId="{C89DA974-A191-A05D-8EC1-742008C4A67A}"/>
          </ac:spMkLst>
        </pc:spChg>
        <pc:spChg chg="del">
          <ac:chgData name="Leah Montner Dixon" userId="d5b2ae9e-9213-4442-b7df-4db8cbe51e5d" providerId="ADAL" clId="{E4D6AB7F-9ECD-47CB-883E-B28A448A7B3D}" dt="2023-08-30T18:00:47.945" v="2" actId="478"/>
          <ac:spMkLst>
            <pc:docMk/>
            <pc:sldMk cId="1132542580" sldId="2326"/>
            <ac:spMk id="11" creationId="{3C21C3CD-402E-65E5-C54C-6ACF86F6AE2A}"/>
          </ac:spMkLst>
        </pc:spChg>
        <pc:spChg chg="add mod">
          <ac:chgData name="Leah Montner Dixon" userId="d5b2ae9e-9213-4442-b7df-4db8cbe51e5d" providerId="ADAL" clId="{E4D6AB7F-9ECD-47CB-883E-B28A448A7B3D}" dt="2023-08-30T18:00:48.182" v="3"/>
          <ac:spMkLst>
            <pc:docMk/>
            <pc:sldMk cId="1132542580" sldId="2326"/>
            <ac:spMk id="17" creationId="{5060E305-C721-0EA3-D190-FD13E43824D0}"/>
          </ac:spMkLst>
        </pc:spChg>
        <pc:spChg chg="add mod">
          <ac:chgData name="Leah Montner Dixon" userId="d5b2ae9e-9213-4442-b7df-4db8cbe51e5d" providerId="ADAL" clId="{E4D6AB7F-9ECD-47CB-883E-B28A448A7B3D}" dt="2023-08-30T18:00:48.182" v="3"/>
          <ac:spMkLst>
            <pc:docMk/>
            <pc:sldMk cId="1132542580" sldId="2326"/>
            <ac:spMk id="18" creationId="{F3214197-5599-92C2-A790-1B8881D095FF}"/>
          </ac:spMkLst>
        </pc:spChg>
        <pc:picChg chg="del">
          <ac:chgData name="Leah Montner Dixon" userId="d5b2ae9e-9213-4442-b7df-4db8cbe51e5d" providerId="ADAL" clId="{E4D6AB7F-9ECD-47CB-883E-B28A448A7B3D}" dt="2023-08-30T18:00:47.945" v="2" actId="478"/>
          <ac:picMkLst>
            <pc:docMk/>
            <pc:sldMk cId="1132542580" sldId="2326"/>
            <ac:picMk id="5" creationId="{0DF696AC-C7A1-9D5A-05C6-62E656F2EB62}"/>
          </ac:picMkLst>
        </pc:picChg>
        <pc:picChg chg="add mod">
          <ac:chgData name="Leah Montner Dixon" userId="d5b2ae9e-9213-4442-b7df-4db8cbe51e5d" providerId="ADAL" clId="{E4D6AB7F-9ECD-47CB-883E-B28A448A7B3D}" dt="2023-08-30T18:00:48.182" v="3"/>
          <ac:picMkLst>
            <pc:docMk/>
            <pc:sldMk cId="1132542580" sldId="2326"/>
            <ac:picMk id="14" creationId="{E15BD4C6-9269-147C-A133-AE46D52D942D}"/>
          </ac:picMkLst>
        </pc:picChg>
      </pc:sldChg>
      <pc:sldChg chg="addSp delSp modSp mod">
        <pc:chgData name="Leah Montner Dixon" userId="d5b2ae9e-9213-4442-b7df-4db8cbe51e5d" providerId="ADAL" clId="{E4D6AB7F-9ECD-47CB-883E-B28A448A7B3D}" dt="2023-08-30T18:00:51.418" v="5"/>
        <pc:sldMkLst>
          <pc:docMk/>
          <pc:sldMk cId="2747095945" sldId="2344"/>
        </pc:sldMkLst>
        <pc:spChg chg="del">
          <ac:chgData name="Leah Montner Dixon" userId="d5b2ae9e-9213-4442-b7df-4db8cbe51e5d" providerId="ADAL" clId="{E4D6AB7F-9ECD-47CB-883E-B28A448A7B3D}" dt="2023-08-30T18:00:51.217" v="4" actId="478"/>
          <ac:spMkLst>
            <pc:docMk/>
            <pc:sldMk cId="2747095945" sldId="2344"/>
            <ac:spMk id="4" creationId="{8FD92281-0494-A8D9-6737-60E0FA4E60F5}"/>
          </ac:spMkLst>
        </pc:spChg>
        <pc:spChg chg="del">
          <ac:chgData name="Leah Montner Dixon" userId="d5b2ae9e-9213-4442-b7df-4db8cbe51e5d" providerId="ADAL" clId="{E4D6AB7F-9ECD-47CB-883E-B28A448A7B3D}" dt="2023-08-30T18:00:51.217" v="4" actId="478"/>
          <ac:spMkLst>
            <pc:docMk/>
            <pc:sldMk cId="2747095945" sldId="2344"/>
            <ac:spMk id="6" creationId="{12F0B51B-B17C-7887-7B23-50F9593D56F5}"/>
          </ac:spMkLst>
        </pc:spChg>
        <pc:spChg chg="add mod">
          <ac:chgData name="Leah Montner Dixon" userId="d5b2ae9e-9213-4442-b7df-4db8cbe51e5d" providerId="ADAL" clId="{E4D6AB7F-9ECD-47CB-883E-B28A448A7B3D}" dt="2023-08-30T18:00:51.418" v="5"/>
          <ac:spMkLst>
            <pc:docMk/>
            <pc:sldMk cId="2747095945" sldId="2344"/>
            <ac:spMk id="11" creationId="{481345AE-1B4A-B8C4-76EF-8BA7E70CB620}"/>
          </ac:spMkLst>
        </pc:spChg>
        <pc:spChg chg="add mod">
          <ac:chgData name="Leah Montner Dixon" userId="d5b2ae9e-9213-4442-b7df-4db8cbe51e5d" providerId="ADAL" clId="{E4D6AB7F-9ECD-47CB-883E-B28A448A7B3D}" dt="2023-08-30T18:00:51.418" v="5"/>
          <ac:spMkLst>
            <pc:docMk/>
            <pc:sldMk cId="2747095945" sldId="2344"/>
            <ac:spMk id="12" creationId="{DF560D70-C663-1F3A-72E1-E2D56F3D9AF5}"/>
          </ac:spMkLst>
        </pc:spChg>
        <pc:picChg chg="del">
          <ac:chgData name="Leah Montner Dixon" userId="d5b2ae9e-9213-4442-b7df-4db8cbe51e5d" providerId="ADAL" clId="{E4D6AB7F-9ECD-47CB-883E-B28A448A7B3D}" dt="2023-08-30T18:00:51.217" v="4" actId="478"/>
          <ac:picMkLst>
            <pc:docMk/>
            <pc:sldMk cId="2747095945" sldId="2344"/>
            <ac:picMk id="2" creationId="{78CD5085-CFFD-25CD-6F93-B91F1456ADF1}"/>
          </ac:picMkLst>
        </pc:picChg>
        <pc:picChg chg="add mod">
          <ac:chgData name="Leah Montner Dixon" userId="d5b2ae9e-9213-4442-b7df-4db8cbe51e5d" providerId="ADAL" clId="{E4D6AB7F-9ECD-47CB-883E-B28A448A7B3D}" dt="2023-08-30T18:00:51.418" v="5"/>
          <ac:picMkLst>
            <pc:docMk/>
            <pc:sldMk cId="2747095945" sldId="2344"/>
            <ac:picMk id="10" creationId="{8E3575A3-CE98-A77D-BAF6-5F8E67D52E63}"/>
          </ac:picMkLst>
        </pc:picChg>
      </pc:sldChg>
      <pc:sldChg chg="addSp delSp modSp mod">
        <pc:chgData name="Leah Montner Dixon" userId="d5b2ae9e-9213-4442-b7df-4db8cbe51e5d" providerId="ADAL" clId="{E4D6AB7F-9ECD-47CB-883E-B28A448A7B3D}" dt="2023-08-30T18:06:34.801" v="56" actId="403"/>
        <pc:sldMkLst>
          <pc:docMk/>
          <pc:sldMk cId="3629677696" sldId="2144327310"/>
        </pc:sldMkLst>
        <pc:spChg chg="del">
          <ac:chgData name="Leah Montner Dixon" userId="d5b2ae9e-9213-4442-b7df-4db8cbe51e5d" providerId="ADAL" clId="{E4D6AB7F-9ECD-47CB-883E-B28A448A7B3D}" dt="2023-08-30T18:05:09.540" v="18" actId="478"/>
          <ac:spMkLst>
            <pc:docMk/>
            <pc:sldMk cId="3629677696" sldId="2144327310"/>
            <ac:spMk id="5" creationId="{7C2DCB11-3E76-C68F-619F-3EA921837DE0}"/>
          </ac:spMkLst>
        </pc:spChg>
        <pc:spChg chg="del">
          <ac:chgData name="Leah Montner Dixon" userId="d5b2ae9e-9213-4442-b7df-4db8cbe51e5d" providerId="ADAL" clId="{E4D6AB7F-9ECD-47CB-883E-B28A448A7B3D}" dt="2023-08-30T18:05:09.540" v="18" actId="478"/>
          <ac:spMkLst>
            <pc:docMk/>
            <pc:sldMk cId="3629677696" sldId="2144327310"/>
            <ac:spMk id="7" creationId="{BDAC9AEB-75D5-036A-6AC8-9DC7314C259B}"/>
          </ac:spMkLst>
        </pc:spChg>
        <pc:spChg chg="add mod">
          <ac:chgData name="Leah Montner Dixon" userId="d5b2ae9e-9213-4442-b7df-4db8cbe51e5d" providerId="ADAL" clId="{E4D6AB7F-9ECD-47CB-883E-B28A448A7B3D}" dt="2023-08-30T18:05:09.881" v="19"/>
          <ac:spMkLst>
            <pc:docMk/>
            <pc:sldMk cId="3629677696" sldId="2144327310"/>
            <ac:spMk id="10" creationId="{07F31CAF-CAE5-1072-687C-934DC0D39A06}"/>
          </ac:spMkLst>
        </pc:spChg>
        <pc:spChg chg="add mod">
          <ac:chgData name="Leah Montner Dixon" userId="d5b2ae9e-9213-4442-b7df-4db8cbe51e5d" providerId="ADAL" clId="{E4D6AB7F-9ECD-47CB-883E-B28A448A7B3D}" dt="2023-08-30T18:05:09.881" v="19"/>
          <ac:spMkLst>
            <pc:docMk/>
            <pc:sldMk cId="3629677696" sldId="2144327310"/>
            <ac:spMk id="11" creationId="{4E2E9DD9-C8AA-0AC8-5C3D-2625E70C2CFC}"/>
          </ac:spMkLst>
        </pc:spChg>
        <pc:spChg chg="mod">
          <ac:chgData name="Leah Montner Dixon" userId="d5b2ae9e-9213-4442-b7df-4db8cbe51e5d" providerId="ADAL" clId="{E4D6AB7F-9ECD-47CB-883E-B28A448A7B3D}" dt="2023-08-30T18:06:34.801" v="56" actId="403"/>
          <ac:spMkLst>
            <pc:docMk/>
            <pc:sldMk cId="3629677696" sldId="2144327310"/>
            <ac:spMk id="16" creationId="{ABEDE853-422E-479E-90AA-8AE73D8B6C26}"/>
          </ac:spMkLst>
        </pc:spChg>
        <pc:picChg chg="del">
          <ac:chgData name="Leah Montner Dixon" userId="d5b2ae9e-9213-4442-b7df-4db8cbe51e5d" providerId="ADAL" clId="{E4D6AB7F-9ECD-47CB-883E-B28A448A7B3D}" dt="2023-08-30T18:05:09.540" v="18" actId="478"/>
          <ac:picMkLst>
            <pc:docMk/>
            <pc:sldMk cId="3629677696" sldId="2144327310"/>
            <ac:picMk id="2" creationId="{797E5077-9B0E-D97F-403D-2D6D94DDA4DD}"/>
          </ac:picMkLst>
        </pc:picChg>
        <pc:picChg chg="add mod">
          <ac:chgData name="Leah Montner Dixon" userId="d5b2ae9e-9213-4442-b7df-4db8cbe51e5d" providerId="ADAL" clId="{E4D6AB7F-9ECD-47CB-883E-B28A448A7B3D}" dt="2023-08-30T18:05:09.881" v="19"/>
          <ac:picMkLst>
            <pc:docMk/>
            <pc:sldMk cId="3629677696" sldId="2144327310"/>
            <ac:picMk id="9" creationId="{AB51A121-8521-96F4-312D-B6C1BAD87430}"/>
          </ac:picMkLst>
        </pc:picChg>
      </pc:sldChg>
      <pc:sldChg chg="addSp delSp modSp mod">
        <pc:chgData name="Leah Montner Dixon" userId="d5b2ae9e-9213-4442-b7df-4db8cbe51e5d" providerId="ADAL" clId="{E4D6AB7F-9ECD-47CB-883E-B28A448A7B3D}" dt="2023-08-30T18:07:18.619" v="61" actId="403"/>
        <pc:sldMkLst>
          <pc:docMk/>
          <pc:sldMk cId="1643848207" sldId="2144327331"/>
        </pc:sldMkLst>
        <pc:spChg chg="mod">
          <ac:chgData name="Leah Montner Dixon" userId="d5b2ae9e-9213-4442-b7df-4db8cbe51e5d" providerId="ADAL" clId="{E4D6AB7F-9ECD-47CB-883E-B28A448A7B3D}" dt="2023-08-30T18:07:18.619" v="61" actId="403"/>
          <ac:spMkLst>
            <pc:docMk/>
            <pc:sldMk cId="1643848207" sldId="2144327331"/>
            <ac:spMk id="5" creationId="{AD8DB4E7-C411-48AF-A445-0B4588ADAE64}"/>
          </ac:spMkLst>
        </pc:spChg>
        <pc:spChg chg="del">
          <ac:chgData name="Leah Montner Dixon" userId="d5b2ae9e-9213-4442-b7df-4db8cbe51e5d" providerId="ADAL" clId="{E4D6AB7F-9ECD-47CB-883E-B28A448A7B3D}" dt="2023-08-30T18:05:47.083" v="41" actId="478"/>
          <ac:spMkLst>
            <pc:docMk/>
            <pc:sldMk cId="1643848207" sldId="2144327331"/>
            <ac:spMk id="9" creationId="{CC90558A-51EB-9C3D-A7BF-AD086C2D3AAC}"/>
          </ac:spMkLst>
        </pc:spChg>
        <pc:spChg chg="add mod">
          <ac:chgData name="Leah Montner Dixon" userId="d5b2ae9e-9213-4442-b7df-4db8cbe51e5d" providerId="ADAL" clId="{E4D6AB7F-9ECD-47CB-883E-B28A448A7B3D}" dt="2023-08-30T18:05:47.436" v="42"/>
          <ac:spMkLst>
            <pc:docMk/>
            <pc:sldMk cId="1643848207" sldId="2144327331"/>
            <ac:spMk id="15" creationId="{D30059DF-DFCA-D216-E607-DBC6CFCF1CE1}"/>
          </ac:spMkLst>
        </pc:spChg>
        <pc:spChg chg="del">
          <ac:chgData name="Leah Montner Dixon" userId="d5b2ae9e-9213-4442-b7df-4db8cbe51e5d" providerId="ADAL" clId="{E4D6AB7F-9ECD-47CB-883E-B28A448A7B3D}" dt="2023-08-30T18:05:47.083" v="41" actId="478"/>
          <ac:spMkLst>
            <pc:docMk/>
            <pc:sldMk cId="1643848207" sldId="2144327331"/>
            <ac:spMk id="16" creationId="{4C575F69-2732-AB03-A2B8-56F339267B77}"/>
          </ac:spMkLst>
        </pc:spChg>
        <pc:spChg chg="add mod">
          <ac:chgData name="Leah Montner Dixon" userId="d5b2ae9e-9213-4442-b7df-4db8cbe51e5d" providerId="ADAL" clId="{E4D6AB7F-9ECD-47CB-883E-B28A448A7B3D}" dt="2023-08-30T18:05:47.436" v="42"/>
          <ac:spMkLst>
            <pc:docMk/>
            <pc:sldMk cId="1643848207" sldId="2144327331"/>
            <ac:spMk id="17" creationId="{7B24A7BD-4590-5A9A-B965-2B0C98F61B6B}"/>
          </ac:spMkLst>
        </pc:spChg>
        <pc:picChg chg="add mod">
          <ac:chgData name="Leah Montner Dixon" userId="d5b2ae9e-9213-4442-b7df-4db8cbe51e5d" providerId="ADAL" clId="{E4D6AB7F-9ECD-47CB-883E-B28A448A7B3D}" dt="2023-08-30T18:05:47.436" v="42"/>
          <ac:picMkLst>
            <pc:docMk/>
            <pc:sldMk cId="1643848207" sldId="2144327331"/>
            <ac:picMk id="13" creationId="{8024059C-D87E-4231-E614-9EF39ED861E5}"/>
          </ac:picMkLst>
        </pc:picChg>
        <pc:picChg chg="del">
          <ac:chgData name="Leah Montner Dixon" userId="d5b2ae9e-9213-4442-b7df-4db8cbe51e5d" providerId="ADAL" clId="{E4D6AB7F-9ECD-47CB-883E-B28A448A7B3D}" dt="2023-08-30T18:05:47.083" v="41" actId="478"/>
          <ac:picMkLst>
            <pc:docMk/>
            <pc:sldMk cId="1643848207" sldId="2144327331"/>
            <ac:picMk id="14" creationId="{2E58AE79-CFDA-5977-3DF3-B5BC0AE5BC77}"/>
          </ac:picMkLst>
        </pc:picChg>
      </pc:sldChg>
      <pc:sldChg chg="addSp delSp modSp mod">
        <pc:chgData name="Leah Montner Dixon" userId="d5b2ae9e-9213-4442-b7df-4db8cbe51e5d" providerId="ADAL" clId="{E4D6AB7F-9ECD-47CB-883E-B28A448A7B3D}" dt="2023-08-30T18:05:37.515" v="40"/>
        <pc:sldMkLst>
          <pc:docMk/>
          <pc:sldMk cId="1668025379" sldId="2144327349"/>
        </pc:sldMkLst>
        <pc:spChg chg="del">
          <ac:chgData name="Leah Montner Dixon" userId="d5b2ae9e-9213-4442-b7df-4db8cbe51e5d" providerId="ADAL" clId="{E4D6AB7F-9ECD-47CB-883E-B28A448A7B3D}" dt="2023-08-30T18:05:37.252" v="39" actId="478"/>
          <ac:spMkLst>
            <pc:docMk/>
            <pc:sldMk cId="1668025379" sldId="2144327349"/>
            <ac:spMk id="12" creationId="{C00C7D9D-38FE-098A-BE12-93312496242F}"/>
          </ac:spMkLst>
        </pc:spChg>
        <pc:spChg chg="del">
          <ac:chgData name="Leah Montner Dixon" userId="d5b2ae9e-9213-4442-b7df-4db8cbe51e5d" providerId="ADAL" clId="{E4D6AB7F-9ECD-47CB-883E-B28A448A7B3D}" dt="2023-08-30T18:05:37.252" v="39" actId="478"/>
          <ac:spMkLst>
            <pc:docMk/>
            <pc:sldMk cId="1668025379" sldId="2144327349"/>
            <ac:spMk id="17" creationId="{DEC52094-32CC-E609-144C-2A017DFF00DA}"/>
          </ac:spMkLst>
        </pc:spChg>
        <pc:spChg chg="add mod">
          <ac:chgData name="Leah Montner Dixon" userId="d5b2ae9e-9213-4442-b7df-4db8cbe51e5d" providerId="ADAL" clId="{E4D6AB7F-9ECD-47CB-883E-B28A448A7B3D}" dt="2023-08-30T18:05:37.515" v="40"/>
          <ac:spMkLst>
            <pc:docMk/>
            <pc:sldMk cId="1668025379" sldId="2144327349"/>
            <ac:spMk id="20" creationId="{2F9A096E-E012-7835-F085-78D13088868C}"/>
          </ac:spMkLst>
        </pc:spChg>
        <pc:spChg chg="add mod">
          <ac:chgData name="Leah Montner Dixon" userId="d5b2ae9e-9213-4442-b7df-4db8cbe51e5d" providerId="ADAL" clId="{E4D6AB7F-9ECD-47CB-883E-B28A448A7B3D}" dt="2023-08-30T18:05:37.515" v="40"/>
          <ac:spMkLst>
            <pc:docMk/>
            <pc:sldMk cId="1668025379" sldId="2144327349"/>
            <ac:spMk id="22" creationId="{982CB783-26DB-2839-CC05-4CD6112AE8AA}"/>
          </ac:spMkLst>
        </pc:spChg>
        <pc:picChg chg="del">
          <ac:chgData name="Leah Montner Dixon" userId="d5b2ae9e-9213-4442-b7df-4db8cbe51e5d" providerId="ADAL" clId="{E4D6AB7F-9ECD-47CB-883E-B28A448A7B3D}" dt="2023-08-30T18:05:37.252" v="39" actId="478"/>
          <ac:picMkLst>
            <pc:docMk/>
            <pc:sldMk cId="1668025379" sldId="2144327349"/>
            <ac:picMk id="11" creationId="{6AD797A3-59D3-5A32-2BA6-FCA60DCE1B9D}"/>
          </ac:picMkLst>
        </pc:picChg>
        <pc:picChg chg="add mod">
          <ac:chgData name="Leah Montner Dixon" userId="d5b2ae9e-9213-4442-b7df-4db8cbe51e5d" providerId="ADAL" clId="{E4D6AB7F-9ECD-47CB-883E-B28A448A7B3D}" dt="2023-08-30T18:05:37.515" v="40"/>
          <ac:picMkLst>
            <pc:docMk/>
            <pc:sldMk cId="1668025379" sldId="2144327349"/>
            <ac:picMk id="18" creationId="{65156403-7578-294F-B2E4-4AEBF6851DB7}"/>
          </ac:picMkLst>
        </pc:picChg>
      </pc:sldChg>
      <pc:sldChg chg="addSp delSp modSp mod">
        <pc:chgData name="Leah Montner Dixon" userId="d5b2ae9e-9213-4442-b7df-4db8cbe51e5d" providerId="ADAL" clId="{E4D6AB7F-9ECD-47CB-883E-B28A448A7B3D}" dt="2023-08-30T18:07:38.870" v="63" actId="403"/>
        <pc:sldMkLst>
          <pc:docMk/>
          <pc:sldMk cId="614990538" sldId="2144327351"/>
        </pc:sldMkLst>
        <pc:spChg chg="del">
          <ac:chgData name="Leah Montner Dixon" userId="d5b2ae9e-9213-4442-b7df-4db8cbe51e5d" providerId="ADAL" clId="{E4D6AB7F-9ECD-47CB-883E-B28A448A7B3D}" dt="2023-08-30T18:06:04.336" v="47" actId="478"/>
          <ac:spMkLst>
            <pc:docMk/>
            <pc:sldMk cId="614990538" sldId="2144327351"/>
            <ac:spMk id="4" creationId="{2F6CF8CC-1BA4-DCC3-F007-4FFFB580790C}"/>
          </ac:spMkLst>
        </pc:spChg>
        <pc:spChg chg="del">
          <ac:chgData name="Leah Montner Dixon" userId="d5b2ae9e-9213-4442-b7df-4db8cbe51e5d" providerId="ADAL" clId="{E4D6AB7F-9ECD-47CB-883E-B28A448A7B3D}" dt="2023-08-30T18:06:04.336" v="47" actId="478"/>
          <ac:spMkLst>
            <pc:docMk/>
            <pc:sldMk cId="614990538" sldId="2144327351"/>
            <ac:spMk id="5" creationId="{31B8EACD-4D52-3BF8-FB41-27AE4D208257}"/>
          </ac:spMkLst>
        </pc:spChg>
        <pc:spChg chg="mod">
          <ac:chgData name="Leah Montner Dixon" userId="d5b2ae9e-9213-4442-b7df-4db8cbe51e5d" providerId="ADAL" clId="{E4D6AB7F-9ECD-47CB-883E-B28A448A7B3D}" dt="2023-08-30T18:07:38.870" v="63" actId="403"/>
          <ac:spMkLst>
            <pc:docMk/>
            <pc:sldMk cId="614990538" sldId="2144327351"/>
            <ac:spMk id="8" creationId="{7FA30214-A5B5-4EA3-8967-BC6D4961E0D7}"/>
          </ac:spMkLst>
        </pc:spChg>
        <pc:spChg chg="add mod">
          <ac:chgData name="Leah Montner Dixon" userId="d5b2ae9e-9213-4442-b7df-4db8cbe51e5d" providerId="ADAL" clId="{E4D6AB7F-9ECD-47CB-883E-B28A448A7B3D}" dt="2023-08-30T18:06:04.571" v="48"/>
          <ac:spMkLst>
            <pc:docMk/>
            <pc:sldMk cId="614990538" sldId="2144327351"/>
            <ac:spMk id="15" creationId="{55AF213B-B13D-BE87-C50C-F6D9DE2A85F7}"/>
          </ac:spMkLst>
        </pc:spChg>
        <pc:spChg chg="add mod">
          <ac:chgData name="Leah Montner Dixon" userId="d5b2ae9e-9213-4442-b7df-4db8cbe51e5d" providerId="ADAL" clId="{E4D6AB7F-9ECD-47CB-883E-B28A448A7B3D}" dt="2023-08-30T18:06:04.571" v="48"/>
          <ac:spMkLst>
            <pc:docMk/>
            <pc:sldMk cId="614990538" sldId="2144327351"/>
            <ac:spMk id="16" creationId="{D2FC5B01-A683-710D-1CD4-1ECBF81167BC}"/>
          </ac:spMkLst>
        </pc:spChg>
        <pc:picChg chg="del">
          <ac:chgData name="Leah Montner Dixon" userId="d5b2ae9e-9213-4442-b7df-4db8cbe51e5d" providerId="ADAL" clId="{E4D6AB7F-9ECD-47CB-883E-B28A448A7B3D}" dt="2023-08-30T18:06:04.336" v="47" actId="478"/>
          <ac:picMkLst>
            <pc:docMk/>
            <pc:sldMk cId="614990538" sldId="2144327351"/>
            <ac:picMk id="2" creationId="{0B032DA5-7DD5-5DAC-5997-7D33E461EBFB}"/>
          </ac:picMkLst>
        </pc:picChg>
        <pc:picChg chg="add mod">
          <ac:chgData name="Leah Montner Dixon" userId="d5b2ae9e-9213-4442-b7df-4db8cbe51e5d" providerId="ADAL" clId="{E4D6AB7F-9ECD-47CB-883E-B28A448A7B3D}" dt="2023-08-30T18:06:04.571" v="48"/>
          <ac:picMkLst>
            <pc:docMk/>
            <pc:sldMk cId="614990538" sldId="2144327351"/>
            <ac:picMk id="12" creationId="{F56F2D7A-D10B-3A50-223C-AF92D191E232}"/>
          </ac:picMkLst>
        </pc:picChg>
      </pc:sldChg>
      <pc:sldChg chg="addSp delSp modSp mod">
        <pc:chgData name="Leah Montner Dixon" userId="d5b2ae9e-9213-4442-b7df-4db8cbe51e5d" providerId="ADAL" clId="{E4D6AB7F-9ECD-47CB-883E-B28A448A7B3D}" dt="2023-08-30T18:06:15.967" v="54"/>
        <pc:sldMkLst>
          <pc:docMk/>
          <pc:sldMk cId="450180875" sldId="2144327406"/>
        </pc:sldMkLst>
        <pc:spChg chg="add mod">
          <ac:chgData name="Leah Montner Dixon" userId="d5b2ae9e-9213-4442-b7df-4db8cbe51e5d" providerId="ADAL" clId="{E4D6AB7F-9ECD-47CB-883E-B28A448A7B3D}" dt="2023-08-30T18:06:15.967" v="54"/>
          <ac:spMkLst>
            <pc:docMk/>
            <pc:sldMk cId="450180875" sldId="2144327406"/>
            <ac:spMk id="5" creationId="{7275D6F0-C0CB-5732-0B15-5DC6DF5EFEA9}"/>
          </ac:spMkLst>
        </pc:spChg>
        <pc:spChg chg="add mod">
          <ac:chgData name="Leah Montner Dixon" userId="d5b2ae9e-9213-4442-b7df-4db8cbe51e5d" providerId="ADAL" clId="{E4D6AB7F-9ECD-47CB-883E-B28A448A7B3D}" dt="2023-08-30T18:06:15.967" v="54"/>
          <ac:spMkLst>
            <pc:docMk/>
            <pc:sldMk cId="450180875" sldId="2144327406"/>
            <ac:spMk id="6" creationId="{9E722349-047D-569C-F335-BFCFF11C6978}"/>
          </ac:spMkLst>
        </pc:spChg>
        <pc:spChg chg="del">
          <ac:chgData name="Leah Montner Dixon" userId="d5b2ae9e-9213-4442-b7df-4db8cbe51e5d" providerId="ADAL" clId="{E4D6AB7F-9ECD-47CB-883E-B28A448A7B3D}" dt="2023-08-30T18:06:15.779" v="53" actId="478"/>
          <ac:spMkLst>
            <pc:docMk/>
            <pc:sldMk cId="450180875" sldId="2144327406"/>
            <ac:spMk id="8" creationId="{EDC12E29-F2D5-5B12-3276-6117513E6C8B}"/>
          </ac:spMkLst>
        </pc:spChg>
        <pc:spChg chg="del">
          <ac:chgData name="Leah Montner Dixon" userId="d5b2ae9e-9213-4442-b7df-4db8cbe51e5d" providerId="ADAL" clId="{E4D6AB7F-9ECD-47CB-883E-B28A448A7B3D}" dt="2023-08-30T18:06:15.779" v="53" actId="478"/>
          <ac:spMkLst>
            <pc:docMk/>
            <pc:sldMk cId="450180875" sldId="2144327406"/>
            <ac:spMk id="10" creationId="{E659223A-1AAC-45BC-B188-B43E8120C607}"/>
          </ac:spMkLst>
        </pc:spChg>
        <pc:picChg chg="add mod">
          <ac:chgData name="Leah Montner Dixon" userId="d5b2ae9e-9213-4442-b7df-4db8cbe51e5d" providerId="ADAL" clId="{E4D6AB7F-9ECD-47CB-883E-B28A448A7B3D}" dt="2023-08-30T18:06:15.967" v="54"/>
          <ac:picMkLst>
            <pc:docMk/>
            <pc:sldMk cId="450180875" sldId="2144327406"/>
            <ac:picMk id="4" creationId="{1D9F1B5E-F0CD-1332-3C82-C2A76451D699}"/>
          </ac:picMkLst>
        </pc:picChg>
        <pc:picChg chg="del">
          <ac:chgData name="Leah Montner Dixon" userId="d5b2ae9e-9213-4442-b7df-4db8cbe51e5d" providerId="ADAL" clId="{E4D6AB7F-9ECD-47CB-883E-B28A448A7B3D}" dt="2023-08-30T18:06:15.779" v="53" actId="478"/>
          <ac:picMkLst>
            <pc:docMk/>
            <pc:sldMk cId="450180875" sldId="2144327406"/>
            <ac:picMk id="7" creationId="{E1F791E3-FEF6-00ED-9793-359B3570E79D}"/>
          </ac:picMkLst>
        </pc:picChg>
      </pc:sldChg>
      <pc:sldChg chg="addSp delSp modSp mod">
        <pc:chgData name="Leah Montner Dixon" userId="d5b2ae9e-9213-4442-b7df-4db8cbe51e5d" providerId="ADAL" clId="{E4D6AB7F-9ECD-47CB-883E-B28A448A7B3D}" dt="2023-08-30T18:07:05.801" v="60" actId="403"/>
        <pc:sldMkLst>
          <pc:docMk/>
          <pc:sldMk cId="3356579140" sldId="2144327918"/>
        </pc:sldMkLst>
        <pc:spChg chg="del">
          <ac:chgData name="Leah Montner Dixon" userId="d5b2ae9e-9213-4442-b7df-4db8cbe51e5d" providerId="ADAL" clId="{E4D6AB7F-9ECD-47CB-883E-B28A448A7B3D}" dt="2023-08-30T18:04:57.506" v="12" actId="478"/>
          <ac:spMkLst>
            <pc:docMk/>
            <pc:sldMk cId="3356579140" sldId="2144327918"/>
            <ac:spMk id="2" creationId="{1C3DB9D7-2C5B-53CD-1046-DB8A0B2EC204}"/>
          </ac:spMkLst>
        </pc:spChg>
        <pc:spChg chg="add mod">
          <ac:chgData name="Leah Montner Dixon" userId="d5b2ae9e-9213-4442-b7df-4db8cbe51e5d" providerId="ADAL" clId="{E4D6AB7F-9ECD-47CB-883E-B28A448A7B3D}" dt="2023-08-30T18:04:57.752" v="13"/>
          <ac:spMkLst>
            <pc:docMk/>
            <pc:sldMk cId="3356579140" sldId="2144327918"/>
            <ac:spMk id="5" creationId="{1F07814B-600A-73AB-E765-F225F842BB43}"/>
          </ac:spMkLst>
        </pc:spChg>
        <pc:spChg chg="add mod">
          <ac:chgData name="Leah Montner Dixon" userId="d5b2ae9e-9213-4442-b7df-4db8cbe51e5d" providerId="ADAL" clId="{E4D6AB7F-9ECD-47CB-883E-B28A448A7B3D}" dt="2023-08-30T18:04:57.752" v="13"/>
          <ac:spMkLst>
            <pc:docMk/>
            <pc:sldMk cId="3356579140" sldId="2144327918"/>
            <ac:spMk id="6" creationId="{7A21104B-9F8D-D151-B76F-C83CD85284FC}"/>
          </ac:spMkLst>
        </pc:spChg>
        <pc:spChg chg="del">
          <ac:chgData name="Leah Montner Dixon" userId="d5b2ae9e-9213-4442-b7df-4db8cbe51e5d" providerId="ADAL" clId="{E4D6AB7F-9ECD-47CB-883E-B28A448A7B3D}" dt="2023-08-30T18:04:57.506" v="12" actId="478"/>
          <ac:spMkLst>
            <pc:docMk/>
            <pc:sldMk cId="3356579140" sldId="2144327918"/>
            <ac:spMk id="14" creationId="{CF38AD30-6292-560C-2B96-2EBDC205C3F8}"/>
          </ac:spMkLst>
        </pc:spChg>
        <pc:spChg chg="mod">
          <ac:chgData name="Leah Montner Dixon" userId="d5b2ae9e-9213-4442-b7df-4db8cbe51e5d" providerId="ADAL" clId="{E4D6AB7F-9ECD-47CB-883E-B28A448A7B3D}" dt="2023-08-30T18:07:05.801" v="60" actId="403"/>
          <ac:spMkLst>
            <pc:docMk/>
            <pc:sldMk cId="3356579140" sldId="2144327918"/>
            <ac:spMk id="16" creationId="{ABEDE853-422E-479E-90AA-8AE73D8B6C26}"/>
          </ac:spMkLst>
        </pc:spChg>
        <pc:picChg chg="add mod">
          <ac:chgData name="Leah Montner Dixon" userId="d5b2ae9e-9213-4442-b7df-4db8cbe51e5d" providerId="ADAL" clId="{E4D6AB7F-9ECD-47CB-883E-B28A448A7B3D}" dt="2023-08-30T18:04:57.752" v="13"/>
          <ac:picMkLst>
            <pc:docMk/>
            <pc:sldMk cId="3356579140" sldId="2144327918"/>
            <ac:picMk id="4" creationId="{FB8E9B6C-E4A3-FB98-41FE-3499EAC0B7C4}"/>
          </ac:picMkLst>
        </pc:picChg>
        <pc:picChg chg="del">
          <ac:chgData name="Leah Montner Dixon" userId="d5b2ae9e-9213-4442-b7df-4db8cbe51e5d" providerId="ADAL" clId="{E4D6AB7F-9ECD-47CB-883E-B28A448A7B3D}" dt="2023-08-30T18:04:57.506" v="12" actId="478"/>
          <ac:picMkLst>
            <pc:docMk/>
            <pc:sldMk cId="3356579140" sldId="2144327918"/>
            <ac:picMk id="11" creationId="{44DFA5D0-F732-6264-9682-C8C64584FEE9}"/>
          </ac:picMkLst>
        </pc:picChg>
      </pc:sldChg>
      <pc:sldChg chg="addSp delSp modSp mod">
        <pc:chgData name="Leah Montner Dixon" userId="d5b2ae9e-9213-4442-b7df-4db8cbe51e5d" providerId="ADAL" clId="{E4D6AB7F-9ECD-47CB-883E-B28A448A7B3D}" dt="2023-08-30T18:04:54.520" v="11"/>
        <pc:sldMkLst>
          <pc:docMk/>
          <pc:sldMk cId="310407639" sldId="2144327948"/>
        </pc:sldMkLst>
        <pc:spChg chg="del">
          <ac:chgData name="Leah Montner Dixon" userId="d5b2ae9e-9213-4442-b7df-4db8cbe51e5d" providerId="ADAL" clId="{E4D6AB7F-9ECD-47CB-883E-B28A448A7B3D}" dt="2023-08-30T18:04:54.233" v="10" actId="478"/>
          <ac:spMkLst>
            <pc:docMk/>
            <pc:sldMk cId="310407639" sldId="2144327948"/>
            <ac:spMk id="4" creationId="{EC0C99D5-851E-F559-A18F-66915611C9A2}"/>
          </ac:spMkLst>
        </pc:spChg>
        <pc:spChg chg="del">
          <ac:chgData name="Leah Montner Dixon" userId="d5b2ae9e-9213-4442-b7df-4db8cbe51e5d" providerId="ADAL" clId="{E4D6AB7F-9ECD-47CB-883E-B28A448A7B3D}" dt="2023-08-30T18:04:54.233" v="10" actId="478"/>
          <ac:spMkLst>
            <pc:docMk/>
            <pc:sldMk cId="310407639" sldId="2144327948"/>
            <ac:spMk id="5" creationId="{C2B996B8-73D1-6389-EAF5-01E6FF28DF68}"/>
          </ac:spMkLst>
        </pc:spChg>
        <pc:spChg chg="add mod">
          <ac:chgData name="Leah Montner Dixon" userId="d5b2ae9e-9213-4442-b7df-4db8cbe51e5d" providerId="ADAL" clId="{E4D6AB7F-9ECD-47CB-883E-B28A448A7B3D}" dt="2023-08-30T18:04:54.520" v="11"/>
          <ac:spMkLst>
            <pc:docMk/>
            <pc:sldMk cId="310407639" sldId="2144327948"/>
            <ac:spMk id="7" creationId="{4CA27078-A1C9-1B15-5C8C-7454F99F8E7D}"/>
          </ac:spMkLst>
        </pc:spChg>
        <pc:spChg chg="add mod">
          <ac:chgData name="Leah Montner Dixon" userId="d5b2ae9e-9213-4442-b7df-4db8cbe51e5d" providerId="ADAL" clId="{E4D6AB7F-9ECD-47CB-883E-B28A448A7B3D}" dt="2023-08-30T18:04:54.520" v="11"/>
          <ac:spMkLst>
            <pc:docMk/>
            <pc:sldMk cId="310407639" sldId="2144327948"/>
            <ac:spMk id="8" creationId="{B98300D5-307E-3D9B-0406-2F59EACB794B}"/>
          </ac:spMkLst>
        </pc:spChg>
        <pc:picChg chg="del">
          <ac:chgData name="Leah Montner Dixon" userId="d5b2ae9e-9213-4442-b7df-4db8cbe51e5d" providerId="ADAL" clId="{E4D6AB7F-9ECD-47CB-883E-B28A448A7B3D}" dt="2023-08-30T18:04:54.233" v="10" actId="478"/>
          <ac:picMkLst>
            <pc:docMk/>
            <pc:sldMk cId="310407639" sldId="2144327948"/>
            <ac:picMk id="2" creationId="{84E79860-55E2-E6B0-9E8B-A323A44CF0EB}"/>
          </ac:picMkLst>
        </pc:picChg>
        <pc:picChg chg="add mod">
          <ac:chgData name="Leah Montner Dixon" userId="d5b2ae9e-9213-4442-b7df-4db8cbe51e5d" providerId="ADAL" clId="{E4D6AB7F-9ECD-47CB-883E-B28A448A7B3D}" dt="2023-08-30T18:04:54.520" v="11"/>
          <ac:picMkLst>
            <pc:docMk/>
            <pc:sldMk cId="310407639" sldId="2144327948"/>
            <ac:picMk id="6" creationId="{5EAB6133-8F3A-7058-3D55-CF974D70AE1F}"/>
          </ac:picMkLst>
        </pc:picChg>
      </pc:sldChg>
      <pc:sldChg chg="addSp delSp modSp mod">
        <pc:chgData name="Leah Montner Dixon" userId="d5b2ae9e-9213-4442-b7df-4db8cbe51e5d" providerId="ADAL" clId="{E4D6AB7F-9ECD-47CB-883E-B28A448A7B3D}" dt="2023-08-30T18:06:42.191" v="57" actId="403"/>
        <pc:sldMkLst>
          <pc:docMk/>
          <pc:sldMk cId="23118104" sldId="2144327961"/>
        </pc:sldMkLst>
        <pc:spChg chg="del">
          <ac:chgData name="Leah Montner Dixon" userId="d5b2ae9e-9213-4442-b7df-4db8cbe51e5d" providerId="ADAL" clId="{E4D6AB7F-9ECD-47CB-883E-B28A448A7B3D}" dt="2023-08-30T18:05:12.766" v="20" actId="478"/>
          <ac:spMkLst>
            <pc:docMk/>
            <pc:sldMk cId="23118104" sldId="2144327961"/>
            <ac:spMk id="2" creationId="{01F649D3-E4B8-67BB-1222-4C0F82BCC2A4}"/>
          </ac:spMkLst>
        </pc:spChg>
        <pc:spChg chg="mod">
          <ac:chgData name="Leah Montner Dixon" userId="d5b2ae9e-9213-4442-b7df-4db8cbe51e5d" providerId="ADAL" clId="{E4D6AB7F-9ECD-47CB-883E-B28A448A7B3D}" dt="2023-08-30T18:06:42.191" v="57" actId="403"/>
          <ac:spMkLst>
            <pc:docMk/>
            <pc:sldMk cId="23118104" sldId="2144327961"/>
            <ac:spMk id="5" creationId="{74C6CC10-5955-4BB8-9346-899594955FC5}"/>
          </ac:spMkLst>
        </pc:spChg>
        <pc:spChg chg="add mod">
          <ac:chgData name="Leah Montner Dixon" userId="d5b2ae9e-9213-4442-b7df-4db8cbe51e5d" providerId="ADAL" clId="{E4D6AB7F-9ECD-47CB-883E-B28A448A7B3D}" dt="2023-08-30T18:05:13.028" v="21"/>
          <ac:spMkLst>
            <pc:docMk/>
            <pc:sldMk cId="23118104" sldId="2144327961"/>
            <ac:spMk id="28" creationId="{4DE0B5C5-7E34-99CF-49D6-5A7AC8FAEBA4}"/>
          </ac:spMkLst>
        </pc:spChg>
        <pc:spChg chg="add mod">
          <ac:chgData name="Leah Montner Dixon" userId="d5b2ae9e-9213-4442-b7df-4db8cbe51e5d" providerId="ADAL" clId="{E4D6AB7F-9ECD-47CB-883E-B28A448A7B3D}" dt="2023-08-30T18:05:13.028" v="21"/>
          <ac:spMkLst>
            <pc:docMk/>
            <pc:sldMk cId="23118104" sldId="2144327961"/>
            <ac:spMk id="29" creationId="{1AAD0354-8DD4-C6E5-CBCF-DF6D8B45A9C8}"/>
          </ac:spMkLst>
        </pc:spChg>
        <pc:spChg chg="del">
          <ac:chgData name="Leah Montner Dixon" userId="d5b2ae9e-9213-4442-b7df-4db8cbe51e5d" providerId="ADAL" clId="{E4D6AB7F-9ECD-47CB-883E-B28A448A7B3D}" dt="2023-08-30T18:05:12.766" v="20" actId="478"/>
          <ac:spMkLst>
            <pc:docMk/>
            <pc:sldMk cId="23118104" sldId="2144327961"/>
            <ac:spMk id="44" creationId="{77C4176B-4FA9-2F25-D023-E052146AD324}"/>
          </ac:spMkLst>
        </pc:spChg>
        <pc:picChg chg="add mod">
          <ac:chgData name="Leah Montner Dixon" userId="d5b2ae9e-9213-4442-b7df-4db8cbe51e5d" providerId="ADAL" clId="{E4D6AB7F-9ECD-47CB-883E-B28A448A7B3D}" dt="2023-08-30T18:05:13.028" v="21"/>
          <ac:picMkLst>
            <pc:docMk/>
            <pc:sldMk cId="23118104" sldId="2144327961"/>
            <ac:picMk id="3" creationId="{E0AE5584-4C82-72C6-B868-0335A9C2877C}"/>
          </ac:picMkLst>
        </pc:picChg>
        <pc:picChg chg="del">
          <ac:chgData name="Leah Montner Dixon" userId="d5b2ae9e-9213-4442-b7df-4db8cbe51e5d" providerId="ADAL" clId="{E4D6AB7F-9ECD-47CB-883E-B28A448A7B3D}" dt="2023-08-30T18:05:12.766" v="20" actId="478"/>
          <ac:picMkLst>
            <pc:docMk/>
            <pc:sldMk cId="23118104" sldId="2144327961"/>
            <ac:picMk id="31" creationId="{8E07CFE8-8BD5-EEB0-5919-65AD3B2625F4}"/>
          </ac:picMkLst>
        </pc:picChg>
      </pc:sldChg>
      <pc:sldChg chg="addSp delSp modSp mod">
        <pc:chgData name="Leah Montner Dixon" userId="d5b2ae9e-9213-4442-b7df-4db8cbe51e5d" providerId="ADAL" clId="{E4D6AB7F-9ECD-47CB-883E-B28A448A7B3D}" dt="2023-08-30T18:06:08.626" v="50"/>
        <pc:sldMkLst>
          <pc:docMk/>
          <pc:sldMk cId="2788677562" sldId="2144328357"/>
        </pc:sldMkLst>
        <pc:spChg chg="del">
          <ac:chgData name="Leah Montner Dixon" userId="d5b2ae9e-9213-4442-b7df-4db8cbe51e5d" providerId="ADAL" clId="{E4D6AB7F-9ECD-47CB-883E-B28A448A7B3D}" dt="2023-08-30T18:06:08.360" v="49" actId="478"/>
          <ac:spMkLst>
            <pc:docMk/>
            <pc:sldMk cId="2788677562" sldId="2144328357"/>
            <ac:spMk id="5" creationId="{EEF3C44F-766A-BD46-DD80-0126C78BC495}"/>
          </ac:spMkLst>
        </pc:spChg>
        <pc:spChg chg="del">
          <ac:chgData name="Leah Montner Dixon" userId="d5b2ae9e-9213-4442-b7df-4db8cbe51e5d" providerId="ADAL" clId="{E4D6AB7F-9ECD-47CB-883E-B28A448A7B3D}" dt="2023-08-30T18:06:08.360" v="49" actId="478"/>
          <ac:spMkLst>
            <pc:docMk/>
            <pc:sldMk cId="2788677562" sldId="2144328357"/>
            <ac:spMk id="6" creationId="{15CF7699-4F9E-BA84-8C79-1F996210FF15}"/>
          </ac:spMkLst>
        </pc:spChg>
        <pc:spChg chg="add mod">
          <ac:chgData name="Leah Montner Dixon" userId="d5b2ae9e-9213-4442-b7df-4db8cbe51e5d" providerId="ADAL" clId="{E4D6AB7F-9ECD-47CB-883E-B28A448A7B3D}" dt="2023-08-30T18:06:08.626" v="50"/>
          <ac:spMkLst>
            <pc:docMk/>
            <pc:sldMk cId="2788677562" sldId="2144328357"/>
            <ac:spMk id="9" creationId="{5C89E65D-85CD-C196-3A23-B14A36FF888D}"/>
          </ac:spMkLst>
        </pc:spChg>
        <pc:spChg chg="add mod">
          <ac:chgData name="Leah Montner Dixon" userId="d5b2ae9e-9213-4442-b7df-4db8cbe51e5d" providerId="ADAL" clId="{E4D6AB7F-9ECD-47CB-883E-B28A448A7B3D}" dt="2023-08-30T18:06:08.626" v="50"/>
          <ac:spMkLst>
            <pc:docMk/>
            <pc:sldMk cId="2788677562" sldId="2144328357"/>
            <ac:spMk id="10" creationId="{A0806627-CB05-9862-7425-56FD3EDE5391}"/>
          </ac:spMkLst>
        </pc:spChg>
        <pc:picChg chg="del">
          <ac:chgData name="Leah Montner Dixon" userId="d5b2ae9e-9213-4442-b7df-4db8cbe51e5d" providerId="ADAL" clId="{E4D6AB7F-9ECD-47CB-883E-B28A448A7B3D}" dt="2023-08-30T18:06:08.360" v="49" actId="478"/>
          <ac:picMkLst>
            <pc:docMk/>
            <pc:sldMk cId="2788677562" sldId="2144328357"/>
            <ac:picMk id="3" creationId="{FAF2455F-FD0F-FD6C-DD20-E6BA95569956}"/>
          </ac:picMkLst>
        </pc:picChg>
        <pc:picChg chg="add mod">
          <ac:chgData name="Leah Montner Dixon" userId="d5b2ae9e-9213-4442-b7df-4db8cbe51e5d" providerId="ADAL" clId="{E4D6AB7F-9ECD-47CB-883E-B28A448A7B3D}" dt="2023-08-30T18:06:08.626" v="50"/>
          <ac:picMkLst>
            <pc:docMk/>
            <pc:sldMk cId="2788677562" sldId="2144328357"/>
            <ac:picMk id="7" creationId="{A5223FB9-B9C5-ED2C-5A0D-5291AD344A2A}"/>
          </ac:picMkLst>
        </pc:picChg>
      </pc:sldChg>
      <pc:sldChg chg="modSp mod">
        <pc:chgData name="Leah Montner Dixon" userId="d5b2ae9e-9213-4442-b7df-4db8cbe51e5d" providerId="ADAL" clId="{E4D6AB7F-9ECD-47CB-883E-B28A448A7B3D}" dt="2023-08-31T13:47:13.008" v="79" actId="20577"/>
        <pc:sldMkLst>
          <pc:docMk/>
          <pc:sldMk cId="1305147618" sldId="2144328359"/>
        </pc:sldMkLst>
        <pc:spChg chg="mod">
          <ac:chgData name="Leah Montner Dixon" userId="d5b2ae9e-9213-4442-b7df-4db8cbe51e5d" providerId="ADAL" clId="{E4D6AB7F-9ECD-47CB-883E-B28A448A7B3D}" dt="2023-08-31T13:47:13.008" v="79" actId="20577"/>
          <ac:spMkLst>
            <pc:docMk/>
            <pc:sldMk cId="1305147618" sldId="2144328359"/>
            <ac:spMk id="10" creationId="{0C38B446-4C07-42BF-B42F-5E8AEE13A36B}"/>
          </ac:spMkLst>
        </pc:spChg>
      </pc:sldChg>
      <pc:sldChg chg="addSp delSp modSp mod">
        <pc:chgData name="Leah Montner Dixon" userId="d5b2ae9e-9213-4442-b7df-4db8cbe51e5d" providerId="ADAL" clId="{E4D6AB7F-9ECD-47CB-883E-B28A448A7B3D}" dt="2023-08-30T18:00:44.418" v="1"/>
        <pc:sldMkLst>
          <pc:docMk/>
          <pc:sldMk cId="2844488092" sldId="2144328372"/>
        </pc:sldMkLst>
        <pc:spChg chg="del">
          <ac:chgData name="Leah Montner Dixon" userId="d5b2ae9e-9213-4442-b7df-4db8cbe51e5d" providerId="ADAL" clId="{E4D6AB7F-9ECD-47CB-883E-B28A448A7B3D}" dt="2023-08-30T18:00:44.193" v="0" actId="478"/>
          <ac:spMkLst>
            <pc:docMk/>
            <pc:sldMk cId="2844488092" sldId="2144328372"/>
            <ac:spMk id="5" creationId="{11B4D00C-35BD-72B4-6235-2A4FE43D97DC}"/>
          </ac:spMkLst>
        </pc:spChg>
        <pc:spChg chg="add mod">
          <ac:chgData name="Leah Montner Dixon" userId="d5b2ae9e-9213-4442-b7df-4db8cbe51e5d" providerId="ADAL" clId="{E4D6AB7F-9ECD-47CB-883E-B28A448A7B3D}" dt="2023-08-30T18:00:44.418" v="1"/>
          <ac:spMkLst>
            <pc:docMk/>
            <pc:sldMk cId="2844488092" sldId="2144328372"/>
            <ac:spMk id="6" creationId="{B9ACA681-055A-16D4-AD02-CBF8B3EBF3F4}"/>
          </ac:spMkLst>
        </pc:spChg>
        <pc:spChg chg="del">
          <ac:chgData name="Leah Montner Dixon" userId="d5b2ae9e-9213-4442-b7df-4db8cbe51e5d" providerId="ADAL" clId="{E4D6AB7F-9ECD-47CB-883E-B28A448A7B3D}" dt="2023-08-30T18:00:44.193" v="0" actId="478"/>
          <ac:spMkLst>
            <pc:docMk/>
            <pc:sldMk cId="2844488092" sldId="2144328372"/>
            <ac:spMk id="9" creationId="{5A5D237A-9D90-6819-5CDC-297E91D6A7DF}"/>
          </ac:spMkLst>
        </pc:spChg>
        <pc:spChg chg="add mod">
          <ac:chgData name="Leah Montner Dixon" userId="d5b2ae9e-9213-4442-b7df-4db8cbe51e5d" providerId="ADAL" clId="{E4D6AB7F-9ECD-47CB-883E-B28A448A7B3D}" dt="2023-08-30T18:00:44.418" v="1"/>
          <ac:spMkLst>
            <pc:docMk/>
            <pc:sldMk cId="2844488092" sldId="2144328372"/>
            <ac:spMk id="10" creationId="{DF2337FF-C269-CBCB-08B5-5F35092B8002}"/>
          </ac:spMkLst>
        </pc:spChg>
        <pc:picChg chg="del">
          <ac:chgData name="Leah Montner Dixon" userId="d5b2ae9e-9213-4442-b7df-4db8cbe51e5d" providerId="ADAL" clId="{E4D6AB7F-9ECD-47CB-883E-B28A448A7B3D}" dt="2023-08-30T18:00:44.193" v="0" actId="478"/>
          <ac:picMkLst>
            <pc:docMk/>
            <pc:sldMk cId="2844488092" sldId="2144328372"/>
            <ac:picMk id="2" creationId="{5313127A-8E80-EF55-39FA-3A1C8ECD63BD}"/>
          </ac:picMkLst>
        </pc:picChg>
        <pc:picChg chg="add mod">
          <ac:chgData name="Leah Montner Dixon" userId="d5b2ae9e-9213-4442-b7df-4db8cbe51e5d" providerId="ADAL" clId="{E4D6AB7F-9ECD-47CB-883E-B28A448A7B3D}" dt="2023-08-30T18:00:44.418" v="1"/>
          <ac:picMkLst>
            <pc:docMk/>
            <pc:sldMk cId="2844488092" sldId="2144328372"/>
            <ac:picMk id="3" creationId="{7B56773E-07CC-6A40-ABF9-49F67E5C73B5}"/>
          </ac:picMkLst>
        </pc:picChg>
      </pc:sldChg>
      <pc:sldChg chg="addSp delSp modSp mod">
        <pc:chgData name="Leah Montner Dixon" userId="d5b2ae9e-9213-4442-b7df-4db8cbe51e5d" providerId="ADAL" clId="{E4D6AB7F-9ECD-47CB-883E-B28A448A7B3D}" dt="2023-08-30T18:05:01.756" v="15"/>
        <pc:sldMkLst>
          <pc:docMk/>
          <pc:sldMk cId="1927436327" sldId="2146846247"/>
        </pc:sldMkLst>
        <pc:spChg chg="del">
          <ac:chgData name="Leah Montner Dixon" userId="d5b2ae9e-9213-4442-b7df-4db8cbe51e5d" providerId="ADAL" clId="{E4D6AB7F-9ECD-47CB-883E-B28A448A7B3D}" dt="2023-08-30T18:05:01.410" v="14" actId="478"/>
          <ac:spMkLst>
            <pc:docMk/>
            <pc:sldMk cId="1927436327" sldId="2146846247"/>
            <ac:spMk id="2" creationId="{3F85C762-48E3-7426-6817-5060762642B6}"/>
          </ac:spMkLst>
        </pc:spChg>
        <pc:spChg chg="del">
          <ac:chgData name="Leah Montner Dixon" userId="d5b2ae9e-9213-4442-b7df-4db8cbe51e5d" providerId="ADAL" clId="{E4D6AB7F-9ECD-47CB-883E-B28A448A7B3D}" dt="2023-08-30T18:05:01.410" v="14" actId="478"/>
          <ac:spMkLst>
            <pc:docMk/>
            <pc:sldMk cId="1927436327" sldId="2146846247"/>
            <ac:spMk id="3" creationId="{4E46ED29-1962-4810-F8D6-FA349F45631C}"/>
          </ac:spMkLst>
        </pc:spChg>
        <pc:spChg chg="add mod">
          <ac:chgData name="Leah Montner Dixon" userId="d5b2ae9e-9213-4442-b7df-4db8cbe51e5d" providerId="ADAL" clId="{E4D6AB7F-9ECD-47CB-883E-B28A448A7B3D}" dt="2023-08-30T18:05:01.756" v="15"/>
          <ac:spMkLst>
            <pc:docMk/>
            <pc:sldMk cId="1927436327" sldId="2146846247"/>
            <ac:spMk id="9" creationId="{0453DE4D-A804-F2C7-B551-D5CDE7FE4A1F}"/>
          </ac:spMkLst>
        </pc:spChg>
        <pc:spChg chg="add mod">
          <ac:chgData name="Leah Montner Dixon" userId="d5b2ae9e-9213-4442-b7df-4db8cbe51e5d" providerId="ADAL" clId="{E4D6AB7F-9ECD-47CB-883E-B28A448A7B3D}" dt="2023-08-30T18:05:01.756" v="15"/>
          <ac:spMkLst>
            <pc:docMk/>
            <pc:sldMk cId="1927436327" sldId="2146846247"/>
            <ac:spMk id="15" creationId="{9CA62FD2-A1C5-699E-0103-CCD4E1854B39}"/>
          </ac:spMkLst>
        </pc:spChg>
        <pc:picChg chg="add mod">
          <ac:chgData name="Leah Montner Dixon" userId="d5b2ae9e-9213-4442-b7df-4db8cbe51e5d" providerId="ADAL" clId="{E4D6AB7F-9ECD-47CB-883E-B28A448A7B3D}" dt="2023-08-30T18:05:01.756" v="15"/>
          <ac:picMkLst>
            <pc:docMk/>
            <pc:sldMk cId="1927436327" sldId="2146846247"/>
            <ac:picMk id="4" creationId="{2B5C53D0-2CE5-57F4-9578-2B2ED6F7A787}"/>
          </ac:picMkLst>
        </pc:picChg>
        <pc:picChg chg="del">
          <ac:chgData name="Leah Montner Dixon" userId="d5b2ae9e-9213-4442-b7df-4db8cbe51e5d" providerId="ADAL" clId="{E4D6AB7F-9ECD-47CB-883E-B28A448A7B3D}" dt="2023-08-30T18:05:01.410" v="14" actId="478"/>
          <ac:picMkLst>
            <pc:docMk/>
            <pc:sldMk cId="1927436327" sldId="2146846247"/>
            <ac:picMk id="7" creationId="{226CA0B5-FA09-CD05-AFC3-58C8B3B55B2A}"/>
          </ac:picMkLst>
        </pc:picChg>
      </pc:sldChg>
      <pc:sldChg chg="addSp delSp modSp mod">
        <pc:chgData name="Leah Montner Dixon" userId="d5b2ae9e-9213-4442-b7df-4db8cbe51e5d" providerId="ADAL" clId="{E4D6AB7F-9ECD-47CB-883E-B28A448A7B3D}" dt="2023-08-30T18:05:33.252" v="38" actId="1035"/>
        <pc:sldMkLst>
          <pc:docMk/>
          <pc:sldMk cId="488279629" sldId="2146846252"/>
        </pc:sldMkLst>
        <pc:spChg chg="del">
          <ac:chgData name="Leah Montner Dixon" userId="d5b2ae9e-9213-4442-b7df-4db8cbe51e5d" providerId="ADAL" clId="{E4D6AB7F-9ECD-47CB-883E-B28A448A7B3D}" dt="2023-08-30T18:05:24.635" v="26" actId="478"/>
          <ac:spMkLst>
            <pc:docMk/>
            <pc:sldMk cId="488279629" sldId="2146846252"/>
            <ac:spMk id="3" creationId="{20F2FDE5-E359-067E-5D23-B09880045698}"/>
          </ac:spMkLst>
        </pc:spChg>
        <pc:spChg chg="add mod">
          <ac:chgData name="Leah Montner Dixon" userId="d5b2ae9e-9213-4442-b7df-4db8cbe51e5d" providerId="ADAL" clId="{E4D6AB7F-9ECD-47CB-883E-B28A448A7B3D}" dt="2023-08-30T18:05:24.901" v="27"/>
          <ac:spMkLst>
            <pc:docMk/>
            <pc:sldMk cId="488279629" sldId="2146846252"/>
            <ac:spMk id="6" creationId="{A4D1FEDE-6025-FB5A-10B2-40F2E27928A0}"/>
          </ac:spMkLst>
        </pc:spChg>
        <pc:spChg chg="add mod">
          <ac:chgData name="Leah Montner Dixon" userId="d5b2ae9e-9213-4442-b7df-4db8cbe51e5d" providerId="ADAL" clId="{E4D6AB7F-9ECD-47CB-883E-B28A448A7B3D}" dt="2023-08-30T18:05:24.901" v="27"/>
          <ac:spMkLst>
            <pc:docMk/>
            <pc:sldMk cId="488279629" sldId="2146846252"/>
            <ac:spMk id="7" creationId="{EC7ECCA0-09A8-DA20-068B-0DD22FAAC909}"/>
          </ac:spMkLst>
        </pc:spChg>
        <pc:spChg chg="del">
          <ac:chgData name="Leah Montner Dixon" userId="d5b2ae9e-9213-4442-b7df-4db8cbe51e5d" providerId="ADAL" clId="{E4D6AB7F-9ECD-47CB-883E-B28A448A7B3D}" dt="2023-08-30T18:05:24.635" v="26" actId="478"/>
          <ac:spMkLst>
            <pc:docMk/>
            <pc:sldMk cId="488279629" sldId="2146846252"/>
            <ac:spMk id="18" creationId="{24986E8F-2E71-B19D-2C41-C09240594125}"/>
          </ac:spMkLst>
        </pc:spChg>
        <pc:spChg chg="mod">
          <ac:chgData name="Leah Montner Dixon" userId="d5b2ae9e-9213-4442-b7df-4db8cbe51e5d" providerId="ADAL" clId="{E4D6AB7F-9ECD-47CB-883E-B28A448A7B3D}" dt="2023-08-30T18:05:33.252" v="38" actId="1035"/>
          <ac:spMkLst>
            <pc:docMk/>
            <pc:sldMk cId="488279629" sldId="2146846252"/>
            <ac:spMk id="19" creationId="{04CB164F-FA2A-4ABF-AB1F-90D21061C630}"/>
          </ac:spMkLst>
        </pc:spChg>
        <pc:picChg chg="add mod">
          <ac:chgData name="Leah Montner Dixon" userId="d5b2ae9e-9213-4442-b7df-4db8cbe51e5d" providerId="ADAL" clId="{E4D6AB7F-9ECD-47CB-883E-B28A448A7B3D}" dt="2023-08-30T18:05:24.901" v="27"/>
          <ac:picMkLst>
            <pc:docMk/>
            <pc:sldMk cId="488279629" sldId="2146846252"/>
            <ac:picMk id="5" creationId="{C8F435B1-8938-2F03-F101-B55E32AFF2CC}"/>
          </ac:picMkLst>
        </pc:picChg>
        <pc:picChg chg="del">
          <ac:chgData name="Leah Montner Dixon" userId="d5b2ae9e-9213-4442-b7df-4db8cbe51e5d" providerId="ADAL" clId="{E4D6AB7F-9ECD-47CB-883E-B28A448A7B3D}" dt="2023-08-30T18:05:24.635" v="26" actId="478"/>
          <ac:picMkLst>
            <pc:docMk/>
            <pc:sldMk cId="488279629" sldId="2146846252"/>
            <ac:picMk id="8" creationId="{0DF0E151-7FEF-F455-9439-96D4BA364ABB}"/>
          </ac:picMkLst>
        </pc:picChg>
      </pc:sldChg>
      <pc:sldChg chg="addSp delSp modSp mod">
        <pc:chgData name="Leah Montner Dixon" userId="d5b2ae9e-9213-4442-b7df-4db8cbe51e5d" providerId="ADAL" clId="{E4D6AB7F-9ECD-47CB-883E-B28A448A7B3D}" dt="2023-08-30T18:05:20.615" v="25"/>
        <pc:sldMkLst>
          <pc:docMk/>
          <pc:sldMk cId="1746325898" sldId="2146846253"/>
        </pc:sldMkLst>
        <pc:spChg chg="del">
          <ac:chgData name="Leah Montner Dixon" userId="d5b2ae9e-9213-4442-b7df-4db8cbe51e5d" providerId="ADAL" clId="{E4D6AB7F-9ECD-47CB-883E-B28A448A7B3D}" dt="2023-08-30T18:05:20.334" v="24" actId="478"/>
          <ac:spMkLst>
            <pc:docMk/>
            <pc:sldMk cId="1746325898" sldId="2146846253"/>
            <ac:spMk id="3" creationId="{01442063-546C-993B-F98B-125E41341B9A}"/>
          </ac:spMkLst>
        </pc:spChg>
        <pc:spChg chg="add mod">
          <ac:chgData name="Leah Montner Dixon" userId="d5b2ae9e-9213-4442-b7df-4db8cbe51e5d" providerId="ADAL" clId="{E4D6AB7F-9ECD-47CB-883E-B28A448A7B3D}" dt="2023-08-30T18:05:20.615" v="25"/>
          <ac:spMkLst>
            <pc:docMk/>
            <pc:sldMk cId="1746325898" sldId="2146846253"/>
            <ac:spMk id="9" creationId="{D321CA1F-583C-925C-0D3E-B623C3F5AB6D}"/>
          </ac:spMkLst>
        </pc:spChg>
        <pc:spChg chg="add mod">
          <ac:chgData name="Leah Montner Dixon" userId="d5b2ae9e-9213-4442-b7df-4db8cbe51e5d" providerId="ADAL" clId="{E4D6AB7F-9ECD-47CB-883E-B28A448A7B3D}" dt="2023-08-30T18:05:20.615" v="25"/>
          <ac:spMkLst>
            <pc:docMk/>
            <pc:sldMk cId="1746325898" sldId="2146846253"/>
            <ac:spMk id="11" creationId="{95CDC682-ED66-F6FD-1B44-DC1D8753AA26}"/>
          </ac:spMkLst>
        </pc:spChg>
        <pc:spChg chg="del">
          <ac:chgData name="Leah Montner Dixon" userId="d5b2ae9e-9213-4442-b7df-4db8cbe51e5d" providerId="ADAL" clId="{E4D6AB7F-9ECD-47CB-883E-B28A448A7B3D}" dt="2023-08-30T18:05:20.334" v="24" actId="478"/>
          <ac:spMkLst>
            <pc:docMk/>
            <pc:sldMk cId="1746325898" sldId="2146846253"/>
            <ac:spMk id="19" creationId="{8CDA72A8-95CB-F261-E7CD-FF7F63551E2C}"/>
          </ac:spMkLst>
        </pc:spChg>
        <pc:picChg chg="add mod">
          <ac:chgData name="Leah Montner Dixon" userId="d5b2ae9e-9213-4442-b7df-4db8cbe51e5d" providerId="ADAL" clId="{E4D6AB7F-9ECD-47CB-883E-B28A448A7B3D}" dt="2023-08-30T18:05:20.615" v="25"/>
          <ac:picMkLst>
            <pc:docMk/>
            <pc:sldMk cId="1746325898" sldId="2146846253"/>
            <ac:picMk id="4" creationId="{E73E606A-C043-02E7-AE58-978FF71FC7FC}"/>
          </ac:picMkLst>
        </pc:picChg>
        <pc:picChg chg="del">
          <ac:chgData name="Leah Montner Dixon" userId="d5b2ae9e-9213-4442-b7df-4db8cbe51e5d" providerId="ADAL" clId="{E4D6AB7F-9ECD-47CB-883E-B28A448A7B3D}" dt="2023-08-30T18:05:20.334" v="24" actId="478"/>
          <ac:picMkLst>
            <pc:docMk/>
            <pc:sldMk cId="1746325898" sldId="2146846253"/>
            <ac:picMk id="18" creationId="{8648E09C-16D8-88E8-5048-6AC1A12DB5BA}"/>
          </ac:picMkLst>
        </pc:picChg>
      </pc:sldChg>
      <pc:sldChg chg="addSp delSp modSp mod">
        <pc:chgData name="Leah Montner Dixon" userId="d5b2ae9e-9213-4442-b7df-4db8cbe51e5d" providerId="ADAL" clId="{E4D6AB7F-9ECD-47CB-883E-B28A448A7B3D}" dt="2023-08-30T18:05:17.169" v="23"/>
        <pc:sldMkLst>
          <pc:docMk/>
          <pc:sldMk cId="1183614173" sldId="2146846257"/>
        </pc:sldMkLst>
        <pc:spChg chg="del">
          <ac:chgData name="Leah Montner Dixon" userId="d5b2ae9e-9213-4442-b7df-4db8cbe51e5d" providerId="ADAL" clId="{E4D6AB7F-9ECD-47CB-883E-B28A448A7B3D}" dt="2023-08-30T18:05:16.937" v="22" actId="478"/>
          <ac:spMkLst>
            <pc:docMk/>
            <pc:sldMk cId="1183614173" sldId="2146846257"/>
            <ac:spMk id="2" creationId="{B4F0FB5D-F7B1-51D2-629D-4917F18D34D4}"/>
          </ac:spMkLst>
        </pc:spChg>
        <pc:spChg chg="add mod">
          <ac:chgData name="Leah Montner Dixon" userId="d5b2ae9e-9213-4442-b7df-4db8cbe51e5d" providerId="ADAL" clId="{E4D6AB7F-9ECD-47CB-883E-B28A448A7B3D}" dt="2023-08-30T18:05:17.169" v="23"/>
          <ac:spMkLst>
            <pc:docMk/>
            <pc:sldMk cId="1183614173" sldId="2146846257"/>
            <ac:spMk id="6" creationId="{1F20C459-2E35-9D6B-6292-72283B3FBF5E}"/>
          </ac:spMkLst>
        </pc:spChg>
        <pc:spChg chg="add mod">
          <ac:chgData name="Leah Montner Dixon" userId="d5b2ae9e-9213-4442-b7df-4db8cbe51e5d" providerId="ADAL" clId="{E4D6AB7F-9ECD-47CB-883E-B28A448A7B3D}" dt="2023-08-30T18:05:17.169" v="23"/>
          <ac:spMkLst>
            <pc:docMk/>
            <pc:sldMk cId="1183614173" sldId="2146846257"/>
            <ac:spMk id="7" creationId="{CF418C4A-8ED8-6228-C5B2-3A3B8CB00884}"/>
          </ac:spMkLst>
        </pc:spChg>
        <pc:spChg chg="del">
          <ac:chgData name="Leah Montner Dixon" userId="d5b2ae9e-9213-4442-b7df-4db8cbe51e5d" providerId="ADAL" clId="{E4D6AB7F-9ECD-47CB-883E-B28A448A7B3D}" dt="2023-08-30T18:05:16.937" v="22" actId="478"/>
          <ac:spMkLst>
            <pc:docMk/>
            <pc:sldMk cId="1183614173" sldId="2146846257"/>
            <ac:spMk id="19" creationId="{8CDA72A8-95CB-F261-E7CD-FF7F63551E2C}"/>
          </ac:spMkLst>
        </pc:spChg>
        <pc:picChg chg="add mod">
          <ac:chgData name="Leah Montner Dixon" userId="d5b2ae9e-9213-4442-b7df-4db8cbe51e5d" providerId="ADAL" clId="{E4D6AB7F-9ECD-47CB-883E-B28A448A7B3D}" dt="2023-08-30T18:05:17.169" v="23"/>
          <ac:picMkLst>
            <pc:docMk/>
            <pc:sldMk cId="1183614173" sldId="2146846257"/>
            <ac:picMk id="5" creationId="{EF8561B2-8308-F0F2-7DFD-066C1CC0C493}"/>
          </ac:picMkLst>
        </pc:picChg>
        <pc:picChg chg="del">
          <ac:chgData name="Leah Montner Dixon" userId="d5b2ae9e-9213-4442-b7df-4db8cbe51e5d" providerId="ADAL" clId="{E4D6AB7F-9ECD-47CB-883E-B28A448A7B3D}" dt="2023-08-30T18:05:16.937" v="22" actId="478"/>
          <ac:picMkLst>
            <pc:docMk/>
            <pc:sldMk cId="1183614173" sldId="2146846257"/>
            <ac:picMk id="18" creationId="{8648E09C-16D8-88E8-5048-6AC1A12DB5BA}"/>
          </ac:picMkLst>
        </pc:picChg>
      </pc:sldChg>
      <pc:sldChg chg="addSp delSp modSp mod">
        <pc:chgData name="Leah Montner Dixon" userId="d5b2ae9e-9213-4442-b7df-4db8cbe51e5d" providerId="ADAL" clId="{E4D6AB7F-9ECD-47CB-883E-B28A448A7B3D}" dt="2023-08-30T18:05:57.120" v="44"/>
        <pc:sldMkLst>
          <pc:docMk/>
          <pc:sldMk cId="15775420" sldId="2146846258"/>
        </pc:sldMkLst>
        <pc:spChg chg="del">
          <ac:chgData name="Leah Montner Dixon" userId="d5b2ae9e-9213-4442-b7df-4db8cbe51e5d" providerId="ADAL" clId="{E4D6AB7F-9ECD-47CB-883E-B28A448A7B3D}" dt="2023-08-30T18:05:56.766" v="43" actId="478"/>
          <ac:spMkLst>
            <pc:docMk/>
            <pc:sldMk cId="15775420" sldId="2146846258"/>
            <ac:spMk id="5" creationId="{7C2DCB11-3E76-C68F-619F-3EA921837DE0}"/>
          </ac:spMkLst>
        </pc:spChg>
        <pc:spChg chg="del">
          <ac:chgData name="Leah Montner Dixon" userId="d5b2ae9e-9213-4442-b7df-4db8cbe51e5d" providerId="ADAL" clId="{E4D6AB7F-9ECD-47CB-883E-B28A448A7B3D}" dt="2023-08-30T18:05:56.766" v="43" actId="478"/>
          <ac:spMkLst>
            <pc:docMk/>
            <pc:sldMk cId="15775420" sldId="2146846258"/>
            <ac:spMk id="6" creationId="{F579099C-475B-BCB7-F4D0-5A9BFC75F4A4}"/>
          </ac:spMkLst>
        </pc:spChg>
        <pc:spChg chg="add mod">
          <ac:chgData name="Leah Montner Dixon" userId="d5b2ae9e-9213-4442-b7df-4db8cbe51e5d" providerId="ADAL" clId="{E4D6AB7F-9ECD-47CB-883E-B28A448A7B3D}" dt="2023-08-30T18:05:57.120" v="44"/>
          <ac:spMkLst>
            <pc:docMk/>
            <pc:sldMk cId="15775420" sldId="2146846258"/>
            <ac:spMk id="9" creationId="{05C0D8A2-E6F3-365B-8E99-783437A52411}"/>
          </ac:spMkLst>
        </pc:spChg>
        <pc:spChg chg="add mod">
          <ac:chgData name="Leah Montner Dixon" userId="d5b2ae9e-9213-4442-b7df-4db8cbe51e5d" providerId="ADAL" clId="{E4D6AB7F-9ECD-47CB-883E-B28A448A7B3D}" dt="2023-08-30T18:05:57.120" v="44"/>
          <ac:spMkLst>
            <pc:docMk/>
            <pc:sldMk cId="15775420" sldId="2146846258"/>
            <ac:spMk id="12" creationId="{852F2C16-DD03-1E4E-AD6F-8382822D9AD6}"/>
          </ac:spMkLst>
        </pc:spChg>
        <pc:picChg chg="del">
          <ac:chgData name="Leah Montner Dixon" userId="d5b2ae9e-9213-4442-b7df-4db8cbe51e5d" providerId="ADAL" clId="{E4D6AB7F-9ECD-47CB-883E-B28A448A7B3D}" dt="2023-08-30T18:05:56.766" v="43" actId="478"/>
          <ac:picMkLst>
            <pc:docMk/>
            <pc:sldMk cId="15775420" sldId="2146846258"/>
            <ac:picMk id="2" creationId="{797E5077-9B0E-D97F-403D-2D6D94DDA4DD}"/>
          </ac:picMkLst>
        </pc:picChg>
        <pc:picChg chg="add mod">
          <ac:chgData name="Leah Montner Dixon" userId="d5b2ae9e-9213-4442-b7df-4db8cbe51e5d" providerId="ADAL" clId="{E4D6AB7F-9ECD-47CB-883E-B28A448A7B3D}" dt="2023-08-30T18:05:57.120" v="44"/>
          <ac:picMkLst>
            <pc:docMk/>
            <pc:sldMk cId="15775420" sldId="2146846258"/>
            <ac:picMk id="7" creationId="{66E5B8DA-50A1-9BEB-011E-24B25D8A80C2}"/>
          </ac:picMkLst>
        </pc:picChg>
      </pc:sldChg>
      <pc:sldChg chg="addSp delSp modSp mod">
        <pc:chgData name="Leah Montner Dixon" userId="d5b2ae9e-9213-4442-b7df-4db8cbe51e5d" providerId="ADAL" clId="{E4D6AB7F-9ECD-47CB-883E-B28A448A7B3D}" dt="2023-08-30T18:01:19.594" v="7"/>
        <pc:sldMkLst>
          <pc:docMk/>
          <pc:sldMk cId="4212677931" sldId="2146846260"/>
        </pc:sldMkLst>
        <pc:spChg chg="del">
          <ac:chgData name="Leah Montner Dixon" userId="d5b2ae9e-9213-4442-b7df-4db8cbe51e5d" providerId="ADAL" clId="{E4D6AB7F-9ECD-47CB-883E-B28A448A7B3D}" dt="2023-08-30T18:01:19.351" v="6" actId="478"/>
          <ac:spMkLst>
            <pc:docMk/>
            <pc:sldMk cId="4212677931" sldId="2146846260"/>
            <ac:spMk id="5" creationId="{9CAE83F5-1947-E19E-85C0-FE026EB04DD5}"/>
          </ac:spMkLst>
        </pc:spChg>
        <pc:spChg chg="del">
          <ac:chgData name="Leah Montner Dixon" userId="d5b2ae9e-9213-4442-b7df-4db8cbe51e5d" providerId="ADAL" clId="{E4D6AB7F-9ECD-47CB-883E-B28A448A7B3D}" dt="2023-08-30T18:01:19.351" v="6" actId="478"/>
          <ac:spMkLst>
            <pc:docMk/>
            <pc:sldMk cId="4212677931" sldId="2146846260"/>
            <ac:spMk id="7" creationId="{C3138D96-875B-43C4-B24B-8E82E26ED991}"/>
          </ac:spMkLst>
        </pc:spChg>
        <pc:spChg chg="add mod">
          <ac:chgData name="Leah Montner Dixon" userId="d5b2ae9e-9213-4442-b7df-4db8cbe51e5d" providerId="ADAL" clId="{E4D6AB7F-9ECD-47CB-883E-B28A448A7B3D}" dt="2023-08-30T18:01:19.594" v="7"/>
          <ac:spMkLst>
            <pc:docMk/>
            <pc:sldMk cId="4212677931" sldId="2146846260"/>
            <ac:spMk id="10" creationId="{F4C5EAAD-2C2D-B47F-179B-F4E0138E7FD1}"/>
          </ac:spMkLst>
        </pc:spChg>
        <pc:spChg chg="add mod">
          <ac:chgData name="Leah Montner Dixon" userId="d5b2ae9e-9213-4442-b7df-4db8cbe51e5d" providerId="ADAL" clId="{E4D6AB7F-9ECD-47CB-883E-B28A448A7B3D}" dt="2023-08-30T18:01:19.594" v="7"/>
          <ac:spMkLst>
            <pc:docMk/>
            <pc:sldMk cId="4212677931" sldId="2146846260"/>
            <ac:spMk id="11" creationId="{21042952-4FFF-B1C5-CEEF-714B57E41380}"/>
          </ac:spMkLst>
        </pc:spChg>
        <pc:picChg chg="del">
          <ac:chgData name="Leah Montner Dixon" userId="d5b2ae9e-9213-4442-b7df-4db8cbe51e5d" providerId="ADAL" clId="{E4D6AB7F-9ECD-47CB-883E-B28A448A7B3D}" dt="2023-08-30T18:01:19.351" v="6" actId="478"/>
          <ac:picMkLst>
            <pc:docMk/>
            <pc:sldMk cId="4212677931" sldId="2146846260"/>
            <ac:picMk id="3" creationId="{3D8256B2-38B6-D546-1EC1-6E7BA1728863}"/>
          </ac:picMkLst>
        </pc:picChg>
        <pc:picChg chg="add mod">
          <ac:chgData name="Leah Montner Dixon" userId="d5b2ae9e-9213-4442-b7df-4db8cbe51e5d" providerId="ADAL" clId="{E4D6AB7F-9ECD-47CB-883E-B28A448A7B3D}" dt="2023-08-30T18:01:19.594" v="7"/>
          <ac:picMkLst>
            <pc:docMk/>
            <pc:sldMk cId="4212677931" sldId="2146846260"/>
            <ac:picMk id="9" creationId="{362A9DDB-3E57-8E80-2838-B9DCBC375DDC}"/>
          </ac:picMkLst>
        </pc:picChg>
      </pc:sldChg>
      <pc:sldChg chg="addSp delSp modSp mod">
        <pc:chgData name="Leah Montner Dixon" userId="d5b2ae9e-9213-4442-b7df-4db8cbe51e5d" providerId="ADAL" clId="{E4D6AB7F-9ECD-47CB-883E-B28A448A7B3D}" dt="2023-08-30T18:06:29.121" v="55" actId="403"/>
        <pc:sldMkLst>
          <pc:docMk/>
          <pc:sldMk cId="2980870404" sldId="2146846261"/>
        </pc:sldMkLst>
        <pc:spChg chg="del">
          <ac:chgData name="Leah Montner Dixon" userId="d5b2ae9e-9213-4442-b7df-4db8cbe51e5d" providerId="ADAL" clId="{E4D6AB7F-9ECD-47CB-883E-B28A448A7B3D}" dt="2023-08-30T18:05:06.143" v="16" actId="478"/>
          <ac:spMkLst>
            <pc:docMk/>
            <pc:sldMk cId="2980870404" sldId="2146846261"/>
            <ac:spMk id="3" creationId="{4F084195-9206-C1C2-61E6-ECCD6C2C4FF8}"/>
          </ac:spMkLst>
        </pc:spChg>
        <pc:spChg chg="del">
          <ac:chgData name="Leah Montner Dixon" userId="d5b2ae9e-9213-4442-b7df-4db8cbe51e5d" providerId="ADAL" clId="{E4D6AB7F-9ECD-47CB-883E-B28A448A7B3D}" dt="2023-08-30T18:05:06.143" v="16" actId="478"/>
          <ac:spMkLst>
            <pc:docMk/>
            <pc:sldMk cId="2980870404" sldId="2146846261"/>
            <ac:spMk id="5" creationId="{EF604C6B-82EB-C05E-1612-A22B93E22111}"/>
          </ac:spMkLst>
        </pc:spChg>
        <pc:spChg chg="add mod">
          <ac:chgData name="Leah Montner Dixon" userId="d5b2ae9e-9213-4442-b7df-4db8cbe51e5d" providerId="ADAL" clId="{E4D6AB7F-9ECD-47CB-883E-B28A448A7B3D}" dt="2023-08-30T18:05:06.407" v="17"/>
          <ac:spMkLst>
            <pc:docMk/>
            <pc:sldMk cId="2980870404" sldId="2146846261"/>
            <ac:spMk id="7" creationId="{139DD0A8-7E38-76A9-8A60-50A5F9B86D82}"/>
          </ac:spMkLst>
        </pc:spChg>
        <pc:spChg chg="add mod">
          <ac:chgData name="Leah Montner Dixon" userId="d5b2ae9e-9213-4442-b7df-4db8cbe51e5d" providerId="ADAL" clId="{E4D6AB7F-9ECD-47CB-883E-B28A448A7B3D}" dt="2023-08-30T18:05:06.407" v="17"/>
          <ac:spMkLst>
            <pc:docMk/>
            <pc:sldMk cId="2980870404" sldId="2146846261"/>
            <ac:spMk id="10" creationId="{5630B95B-1006-AB1F-AA93-EE0347C8516A}"/>
          </ac:spMkLst>
        </pc:spChg>
        <pc:spChg chg="mod">
          <ac:chgData name="Leah Montner Dixon" userId="d5b2ae9e-9213-4442-b7df-4db8cbe51e5d" providerId="ADAL" clId="{E4D6AB7F-9ECD-47CB-883E-B28A448A7B3D}" dt="2023-08-30T18:06:29.121" v="55" actId="403"/>
          <ac:spMkLst>
            <pc:docMk/>
            <pc:sldMk cId="2980870404" sldId="2146846261"/>
            <ac:spMk id="16" creationId="{D5B13094-14CA-4285-AC55-39E4A2BB3AAD}"/>
          </ac:spMkLst>
        </pc:spChg>
        <pc:picChg chg="del">
          <ac:chgData name="Leah Montner Dixon" userId="d5b2ae9e-9213-4442-b7df-4db8cbe51e5d" providerId="ADAL" clId="{E4D6AB7F-9ECD-47CB-883E-B28A448A7B3D}" dt="2023-08-30T18:05:06.143" v="16" actId="478"/>
          <ac:picMkLst>
            <pc:docMk/>
            <pc:sldMk cId="2980870404" sldId="2146846261"/>
            <ac:picMk id="2" creationId="{69E1B8F5-F745-6456-C0FF-D19678F6F00F}"/>
          </ac:picMkLst>
        </pc:picChg>
        <pc:picChg chg="add mod">
          <ac:chgData name="Leah Montner Dixon" userId="d5b2ae9e-9213-4442-b7df-4db8cbe51e5d" providerId="ADAL" clId="{E4D6AB7F-9ECD-47CB-883E-B28A448A7B3D}" dt="2023-08-30T18:05:06.407" v="17"/>
          <ac:picMkLst>
            <pc:docMk/>
            <pc:sldMk cId="2980870404" sldId="2146846261"/>
            <ac:picMk id="6" creationId="{408B9C86-66F9-ED4F-F44D-10552CD073DC}"/>
          </ac:picMkLst>
        </pc:picChg>
      </pc:sldChg>
      <pc:sldChg chg="addSp delSp modSp mod">
        <pc:chgData name="Leah Montner Dixon" userId="d5b2ae9e-9213-4442-b7df-4db8cbe51e5d" providerId="ADAL" clId="{E4D6AB7F-9ECD-47CB-883E-B28A448A7B3D}" dt="2023-09-06T15:31:25.874" v="81"/>
        <pc:sldMkLst>
          <pc:docMk/>
          <pc:sldMk cId="673942030" sldId="2146846262"/>
        </pc:sldMkLst>
        <pc:spChg chg="add mod">
          <ac:chgData name="Leah Montner Dixon" userId="d5b2ae9e-9213-4442-b7df-4db8cbe51e5d" providerId="ADAL" clId="{E4D6AB7F-9ECD-47CB-883E-B28A448A7B3D}" dt="2023-08-30T18:06:12.403" v="52"/>
          <ac:spMkLst>
            <pc:docMk/>
            <pc:sldMk cId="673942030" sldId="2146846262"/>
            <ac:spMk id="9" creationId="{D636C185-94DE-2143-117E-34325A614B77}"/>
          </ac:spMkLst>
        </pc:spChg>
        <pc:spChg chg="mod">
          <ac:chgData name="Leah Montner Dixon" userId="d5b2ae9e-9213-4442-b7df-4db8cbe51e5d" providerId="ADAL" clId="{E4D6AB7F-9ECD-47CB-883E-B28A448A7B3D}" dt="2023-09-06T15:31:25.874" v="81"/>
          <ac:spMkLst>
            <pc:docMk/>
            <pc:sldMk cId="673942030" sldId="2146846262"/>
            <ac:spMk id="21" creationId="{4C4548C6-6281-F6BD-04B5-4B9F7A341FBA}"/>
          </ac:spMkLst>
        </pc:spChg>
        <pc:spChg chg="del">
          <ac:chgData name="Leah Montner Dixon" userId="d5b2ae9e-9213-4442-b7df-4db8cbe51e5d" providerId="ADAL" clId="{E4D6AB7F-9ECD-47CB-883E-B28A448A7B3D}" dt="2023-08-30T18:06:12.150" v="51" actId="478"/>
          <ac:spMkLst>
            <pc:docMk/>
            <pc:sldMk cId="673942030" sldId="2146846262"/>
            <ac:spMk id="21" creationId="{DD5FC6E5-09C9-0BDF-AB35-6967AC9F8939}"/>
          </ac:spMkLst>
        </pc:spChg>
        <pc:spChg chg="add mod">
          <ac:chgData name="Leah Montner Dixon" userId="d5b2ae9e-9213-4442-b7df-4db8cbe51e5d" providerId="ADAL" clId="{E4D6AB7F-9ECD-47CB-883E-B28A448A7B3D}" dt="2023-08-30T18:06:12.403" v="52"/>
          <ac:spMkLst>
            <pc:docMk/>
            <pc:sldMk cId="673942030" sldId="2146846262"/>
            <ac:spMk id="23" creationId="{AA0A1114-F39B-55ED-93E5-545172A84B8D}"/>
          </ac:spMkLst>
        </pc:spChg>
        <pc:spChg chg="mod">
          <ac:chgData name="Leah Montner Dixon" userId="d5b2ae9e-9213-4442-b7df-4db8cbe51e5d" providerId="ADAL" clId="{E4D6AB7F-9ECD-47CB-883E-B28A448A7B3D}" dt="2023-09-06T15:31:25.874" v="81"/>
          <ac:spMkLst>
            <pc:docMk/>
            <pc:sldMk cId="673942030" sldId="2146846262"/>
            <ac:spMk id="25" creationId="{CE390E11-8663-B3F1-81EE-05A7B1D21C41}"/>
          </ac:spMkLst>
        </pc:spChg>
        <pc:grpChg chg="add mod">
          <ac:chgData name="Leah Montner Dixon" userId="d5b2ae9e-9213-4442-b7df-4db8cbe51e5d" providerId="ADAL" clId="{E4D6AB7F-9ECD-47CB-883E-B28A448A7B3D}" dt="2023-09-06T15:31:25.874" v="81"/>
          <ac:grpSpMkLst>
            <pc:docMk/>
            <pc:sldMk cId="673942030" sldId="2146846262"/>
            <ac:grpSpMk id="7" creationId="{D62041C7-5C26-F677-86E6-C26DDC7ED5D3}"/>
          </ac:grpSpMkLst>
        </pc:grpChg>
        <pc:grpChg chg="del">
          <ac:chgData name="Leah Montner Dixon" userId="d5b2ae9e-9213-4442-b7df-4db8cbe51e5d" providerId="ADAL" clId="{E4D6AB7F-9ECD-47CB-883E-B28A448A7B3D}" dt="2023-09-06T15:31:25.589" v="80" actId="478"/>
          <ac:grpSpMkLst>
            <pc:docMk/>
            <pc:sldMk cId="673942030" sldId="2146846262"/>
            <ac:grpSpMk id="22" creationId="{ED17580C-BA7C-3BDD-252D-01D2D440AB8A}"/>
          </ac:grpSpMkLst>
        </pc:grpChg>
        <pc:picChg chg="add mod">
          <ac:chgData name="Leah Montner Dixon" userId="d5b2ae9e-9213-4442-b7df-4db8cbe51e5d" providerId="ADAL" clId="{E4D6AB7F-9ECD-47CB-883E-B28A448A7B3D}" dt="2023-08-30T18:06:12.403" v="52"/>
          <ac:picMkLst>
            <pc:docMk/>
            <pc:sldMk cId="673942030" sldId="2146846262"/>
            <ac:picMk id="6" creationId="{65BDA391-108A-C97D-D559-B11AE0C2B7F8}"/>
          </ac:picMkLst>
        </pc:picChg>
        <pc:picChg chg="del">
          <ac:chgData name="Leah Montner Dixon" userId="d5b2ae9e-9213-4442-b7df-4db8cbe51e5d" providerId="ADAL" clId="{E4D6AB7F-9ECD-47CB-883E-B28A448A7B3D}" dt="2023-08-30T18:06:12.150" v="51" actId="478"/>
          <ac:picMkLst>
            <pc:docMk/>
            <pc:sldMk cId="673942030" sldId="2146846262"/>
            <ac:picMk id="7" creationId="{A670D5BB-E55E-4540-969A-CCCCB300B396}"/>
          </ac:picMkLst>
        </pc:picChg>
      </pc:sldChg>
      <pc:sldChg chg="addSp delSp modSp mod">
        <pc:chgData name="Leah Montner Dixon" userId="d5b2ae9e-9213-4442-b7df-4db8cbe51e5d" providerId="ADAL" clId="{E4D6AB7F-9ECD-47CB-883E-B28A448A7B3D}" dt="2023-08-30T18:06:58.822" v="58" actId="403"/>
        <pc:sldMkLst>
          <pc:docMk/>
          <pc:sldMk cId="1142506664" sldId="2146846263"/>
        </pc:sldMkLst>
        <pc:spChg chg="del">
          <ac:chgData name="Leah Montner Dixon" userId="d5b2ae9e-9213-4442-b7df-4db8cbe51e5d" providerId="ADAL" clId="{E4D6AB7F-9ECD-47CB-883E-B28A448A7B3D}" dt="2023-08-30T18:04:50.888" v="8" actId="478"/>
          <ac:spMkLst>
            <pc:docMk/>
            <pc:sldMk cId="1142506664" sldId="2146846263"/>
            <ac:spMk id="5" creationId="{DA97D285-4FE6-F5A4-74D2-593BF90E68F9}"/>
          </ac:spMkLst>
        </pc:spChg>
        <pc:spChg chg="mod">
          <ac:chgData name="Leah Montner Dixon" userId="d5b2ae9e-9213-4442-b7df-4db8cbe51e5d" providerId="ADAL" clId="{E4D6AB7F-9ECD-47CB-883E-B28A448A7B3D}" dt="2023-08-30T18:06:58.822" v="58" actId="403"/>
          <ac:spMkLst>
            <pc:docMk/>
            <pc:sldMk cId="1142506664" sldId="2146846263"/>
            <ac:spMk id="6" creationId="{5364C715-BA59-7855-9DC4-F8C45ACDEE34}"/>
          </ac:spMkLst>
        </pc:spChg>
        <pc:spChg chg="del">
          <ac:chgData name="Leah Montner Dixon" userId="d5b2ae9e-9213-4442-b7df-4db8cbe51e5d" providerId="ADAL" clId="{E4D6AB7F-9ECD-47CB-883E-B28A448A7B3D}" dt="2023-08-30T18:04:50.888" v="8" actId="478"/>
          <ac:spMkLst>
            <pc:docMk/>
            <pc:sldMk cId="1142506664" sldId="2146846263"/>
            <ac:spMk id="7" creationId="{29963780-9FE3-852B-82C7-EDC5EC68FEC0}"/>
          </ac:spMkLst>
        </pc:spChg>
        <pc:spChg chg="add mod">
          <ac:chgData name="Leah Montner Dixon" userId="d5b2ae9e-9213-4442-b7df-4db8cbe51e5d" providerId="ADAL" clId="{E4D6AB7F-9ECD-47CB-883E-B28A448A7B3D}" dt="2023-08-30T18:04:51.150" v="9"/>
          <ac:spMkLst>
            <pc:docMk/>
            <pc:sldMk cId="1142506664" sldId="2146846263"/>
            <ac:spMk id="9" creationId="{0FDE7588-F0BE-9355-8641-A774FB0EAB16}"/>
          </ac:spMkLst>
        </pc:spChg>
        <pc:spChg chg="add mod">
          <ac:chgData name="Leah Montner Dixon" userId="d5b2ae9e-9213-4442-b7df-4db8cbe51e5d" providerId="ADAL" clId="{E4D6AB7F-9ECD-47CB-883E-B28A448A7B3D}" dt="2023-08-30T18:04:51.150" v="9"/>
          <ac:spMkLst>
            <pc:docMk/>
            <pc:sldMk cId="1142506664" sldId="2146846263"/>
            <ac:spMk id="12" creationId="{79D36BDC-4B16-CD42-EF24-E4DFDEF48623}"/>
          </ac:spMkLst>
        </pc:spChg>
        <pc:picChg chg="del">
          <ac:chgData name="Leah Montner Dixon" userId="d5b2ae9e-9213-4442-b7df-4db8cbe51e5d" providerId="ADAL" clId="{E4D6AB7F-9ECD-47CB-883E-B28A448A7B3D}" dt="2023-08-30T18:04:50.888" v="8" actId="478"/>
          <ac:picMkLst>
            <pc:docMk/>
            <pc:sldMk cId="1142506664" sldId="2146846263"/>
            <ac:picMk id="4" creationId="{087ECDC9-F9E8-5AAE-54FC-CA2B47DB85A8}"/>
          </ac:picMkLst>
        </pc:picChg>
        <pc:picChg chg="add mod">
          <ac:chgData name="Leah Montner Dixon" userId="d5b2ae9e-9213-4442-b7df-4db8cbe51e5d" providerId="ADAL" clId="{E4D6AB7F-9ECD-47CB-883E-B28A448A7B3D}" dt="2023-08-30T18:04:51.150" v="9"/>
          <ac:picMkLst>
            <pc:docMk/>
            <pc:sldMk cId="1142506664" sldId="2146846263"/>
            <ac:picMk id="8" creationId="{48E8B8FB-95EC-B800-093B-E19D851C13D9}"/>
          </ac:picMkLst>
        </pc:picChg>
      </pc:sldChg>
    </pc:docChg>
  </pc:docChgLst>
  <pc:docChgLst>
    <pc:chgData name="Leah Montner Dixon" userId="d5b2ae9e-9213-4442-b7df-4db8cbe51e5d" providerId="ADAL" clId="{EE6441DB-1846-4E54-BBA0-83080B8A14F3}"/>
    <pc:docChg chg="undo custSel modSld">
      <pc:chgData name="Leah Montner Dixon" userId="d5b2ae9e-9213-4442-b7df-4db8cbe51e5d" providerId="ADAL" clId="{EE6441DB-1846-4E54-BBA0-83080B8A14F3}" dt="2023-08-01T16:57:21.958" v="76"/>
      <pc:docMkLst>
        <pc:docMk/>
      </pc:docMkLst>
      <pc:sldChg chg="modSp mod modCm">
        <pc:chgData name="Leah Montner Dixon" userId="d5b2ae9e-9213-4442-b7df-4db8cbe51e5d" providerId="ADAL" clId="{EE6441DB-1846-4E54-BBA0-83080B8A14F3}" dt="2023-08-01T16:57:21.958" v="76"/>
        <pc:sldMkLst>
          <pc:docMk/>
          <pc:sldMk cId="673942030" sldId="2146846262"/>
        </pc:sldMkLst>
        <pc:spChg chg="mod">
          <ac:chgData name="Leah Montner Dixon" userId="d5b2ae9e-9213-4442-b7df-4db8cbe51e5d" providerId="ADAL" clId="{EE6441DB-1846-4E54-BBA0-83080B8A14F3}" dt="2023-08-01T16:34:07.224" v="75" actId="207"/>
          <ac:spMkLst>
            <pc:docMk/>
            <pc:sldMk cId="673942030" sldId="2146846262"/>
            <ac:spMk id="35" creationId="{5E79EBA4-D0D8-E3D3-69E6-2BC0A27CE064}"/>
          </ac:spMkLst>
        </pc:spChg>
        <pc:extLst>
          <p:ext xmlns:p="http://schemas.openxmlformats.org/presentationml/2006/main" uri="{D6D511B9-2390-475A-947B-AFAB55BFBCF1}">
            <pc226:cmChg xmlns:pc226="http://schemas.microsoft.com/office/powerpoint/2022/06/main/command" chg="">
              <pc226:chgData name="Leah Montner Dixon" userId="d5b2ae9e-9213-4442-b7df-4db8cbe51e5d" providerId="ADAL" clId="{EE6441DB-1846-4E54-BBA0-83080B8A14F3}" dt="2023-08-01T16:57:21.958" v="76"/>
              <pc2:cmMkLst xmlns:pc2="http://schemas.microsoft.com/office/powerpoint/2019/9/main/command">
                <pc:docMk/>
                <pc:sldMk cId="673942030" sldId="2146846262"/>
                <pc2:cmMk id="{5EF4D862-C652-4CC4-96D1-E61F19BED00B}"/>
              </pc2:cmMkLst>
              <pc226:cmRplyChg chg="add">
                <pc226:chgData name="Leah Montner Dixon" userId="d5b2ae9e-9213-4442-b7df-4db8cbe51e5d" providerId="ADAL" clId="{EE6441DB-1846-4E54-BBA0-83080B8A14F3}" dt="2023-08-01T16:57:21.958" v="76"/>
                <pc2:cmRplyMkLst xmlns:pc2="http://schemas.microsoft.com/office/powerpoint/2019/9/main/command">
                  <pc:docMk/>
                  <pc:sldMk cId="673942030" sldId="2146846262"/>
                  <pc2:cmMk id="{5EF4D862-C652-4CC4-96D1-E61F19BED00B}"/>
                  <pc2:cmRplyMk id="{08C2FCE5-33AC-4A2D-874C-1B968090BE6E}"/>
                </pc2:cmRplyMkLst>
              </pc226:cmRplyChg>
            </pc226:cmChg>
          </p:ext>
        </pc:extLst>
      </pc:sldChg>
    </pc:docChg>
  </pc:docChgLst>
  <pc:docChgLst>
    <pc:chgData name="Jason Wiese" userId="4bff8d5b-7de6-4655-b397-69b0afc81113" providerId="ADAL" clId="{34C5DE80-8774-43F8-B5D6-D77BD53328E9}"/>
    <pc:docChg chg="">
      <pc:chgData name="Jason Wiese" userId="4bff8d5b-7de6-4655-b397-69b0afc81113" providerId="ADAL" clId="{34C5DE80-8774-43F8-B5D6-D77BD53328E9}" dt="2023-08-01T15:07:23.347" v="0"/>
      <pc:docMkLst>
        <pc:docMk/>
      </pc:docMkLst>
      <pc:sldChg chg="delCm">
        <pc:chgData name="Jason Wiese" userId="4bff8d5b-7de6-4655-b397-69b0afc81113" providerId="ADAL" clId="{34C5DE80-8774-43F8-B5D6-D77BD53328E9}" dt="2023-08-01T15:07:23.347" v="0"/>
        <pc:sldMkLst>
          <pc:docMk/>
          <pc:sldMk cId="1305147618" sldId="2144328359"/>
        </pc:sldMkLst>
        <pc:extLst>
          <p:ext xmlns:p="http://schemas.openxmlformats.org/presentationml/2006/main" uri="{D6D511B9-2390-475A-947B-AFAB55BFBCF1}">
            <pc226:cmChg xmlns:pc226="http://schemas.microsoft.com/office/powerpoint/2022/06/main/command" chg="del">
              <pc226:chgData name="Jason Wiese" userId="4bff8d5b-7de6-4655-b397-69b0afc81113" providerId="ADAL" clId="{34C5DE80-8774-43F8-B5D6-D77BD53328E9}" dt="2023-08-01T15:07:23.347" v="0"/>
              <pc2:cmMkLst xmlns:pc2="http://schemas.microsoft.com/office/powerpoint/2019/9/main/command">
                <pc:docMk/>
                <pc:sldMk cId="1305147618" sldId="2144328359"/>
                <pc2:cmMk id="{4918C53E-082E-4C2F-B8A7-B1F25CB1B318}"/>
              </pc2:cmMkLst>
            </pc226:cmChg>
          </p:ext>
        </pc:extLst>
      </pc:sldChg>
    </pc:docChg>
  </pc:docChgLst>
  <pc:docChgLst>
    <pc:chgData name="Leah Montner Dixon" userId="d5b2ae9e-9213-4442-b7df-4db8cbe51e5d" providerId="ADAL" clId="{148051B3-FA87-450E-9E85-B64FA500D4FD}"/>
    <pc:docChg chg="undo redo custSel modSld">
      <pc:chgData name="Leah Montner Dixon" userId="d5b2ae9e-9213-4442-b7df-4db8cbe51e5d" providerId="ADAL" clId="{148051B3-FA87-450E-9E85-B64FA500D4FD}" dt="2023-09-18T13:37:26.908" v="98"/>
      <pc:docMkLst>
        <pc:docMk/>
      </pc:docMkLst>
      <pc:sldChg chg="modSp mod">
        <pc:chgData name="Leah Montner Dixon" userId="d5b2ae9e-9213-4442-b7df-4db8cbe51e5d" providerId="ADAL" clId="{148051B3-FA87-450E-9E85-B64FA500D4FD}" dt="2023-09-05T17:58:48.277" v="65" actId="1035"/>
        <pc:sldMkLst>
          <pc:docMk/>
          <pc:sldMk cId="488279629" sldId="2146846252"/>
        </pc:sldMkLst>
        <pc:spChg chg="mod">
          <ac:chgData name="Leah Montner Dixon" userId="d5b2ae9e-9213-4442-b7df-4db8cbe51e5d" providerId="ADAL" clId="{148051B3-FA87-450E-9E85-B64FA500D4FD}" dt="2023-09-05T17:54:46.280" v="16" actId="20577"/>
          <ac:spMkLst>
            <pc:docMk/>
            <pc:sldMk cId="488279629" sldId="2146846252"/>
            <ac:spMk id="3" creationId="{36CEE9E3-5421-E203-F858-D50CB4ABD5FB}"/>
          </ac:spMkLst>
        </pc:spChg>
        <pc:spChg chg="mod">
          <ac:chgData name="Leah Montner Dixon" userId="d5b2ae9e-9213-4442-b7df-4db8cbe51e5d" providerId="ADAL" clId="{148051B3-FA87-450E-9E85-B64FA500D4FD}" dt="2023-09-05T17:58:48.277" v="65" actId="1035"/>
          <ac:spMkLst>
            <pc:docMk/>
            <pc:sldMk cId="488279629" sldId="2146846252"/>
            <ac:spMk id="19" creationId="{04CB164F-FA2A-4ABF-AB1F-90D21061C630}"/>
          </ac:spMkLst>
        </pc:spChg>
      </pc:sldChg>
      <pc:sldChg chg="addSp delSp modSp mod delCm">
        <pc:chgData name="Leah Montner Dixon" userId="d5b2ae9e-9213-4442-b7df-4db8cbe51e5d" providerId="ADAL" clId="{148051B3-FA87-450E-9E85-B64FA500D4FD}" dt="2023-09-18T13:37:26.908" v="98"/>
        <pc:sldMkLst>
          <pc:docMk/>
          <pc:sldMk cId="673942030" sldId="2146846262"/>
        </pc:sldMkLst>
        <pc:spChg chg="mod">
          <ac:chgData name="Leah Montner Dixon" userId="d5b2ae9e-9213-4442-b7df-4db8cbe51e5d" providerId="ADAL" clId="{148051B3-FA87-450E-9E85-B64FA500D4FD}" dt="2023-09-18T13:37:16.912" v="96"/>
          <ac:spMkLst>
            <pc:docMk/>
            <pc:sldMk cId="673942030" sldId="2146846262"/>
            <ac:spMk id="10" creationId="{8DFC1F4F-C1F8-6B62-5DC5-82CA4567EA7F}"/>
          </ac:spMkLst>
        </pc:spChg>
        <pc:spChg chg="mod">
          <ac:chgData name="Leah Montner Dixon" userId="d5b2ae9e-9213-4442-b7df-4db8cbe51e5d" providerId="ADAL" clId="{148051B3-FA87-450E-9E85-B64FA500D4FD}" dt="2023-09-18T13:37:24.234" v="97"/>
          <ac:spMkLst>
            <pc:docMk/>
            <pc:sldMk cId="673942030" sldId="2146846262"/>
            <ac:spMk id="11" creationId="{A7ACFCDE-EB15-090D-8426-1B20AFC6BD22}"/>
          </ac:spMkLst>
        </pc:spChg>
        <pc:picChg chg="add del mod">
          <ac:chgData name="Leah Montner Dixon" userId="d5b2ae9e-9213-4442-b7df-4db8cbe51e5d" providerId="ADAL" clId="{148051B3-FA87-450E-9E85-B64FA500D4FD}" dt="2023-09-18T13:36:56.833" v="94" actId="478"/>
          <ac:picMkLst>
            <pc:docMk/>
            <pc:sldMk cId="673942030" sldId="2146846262"/>
            <ac:picMk id="24" creationId="{0212833A-F4F6-CA91-91A8-2E7284C8352F}"/>
          </ac:picMkLst>
        </pc:picChg>
        <pc:picChg chg="add mod ord">
          <ac:chgData name="Leah Montner Dixon" userId="d5b2ae9e-9213-4442-b7df-4db8cbe51e5d" providerId="ADAL" clId="{148051B3-FA87-450E-9E85-B64FA500D4FD}" dt="2023-09-18T13:37:12.313" v="95"/>
          <ac:picMkLst>
            <pc:docMk/>
            <pc:sldMk cId="673942030" sldId="2146846262"/>
            <ac:picMk id="26" creationId="{457AEA54-9072-AF42-144E-B7DF88672DE6}"/>
          </ac:picMkLst>
        </pc:picChg>
        <pc:extLst>
          <p:ext xmlns:p="http://schemas.openxmlformats.org/presentationml/2006/main" uri="{D6D511B9-2390-475A-947B-AFAB55BFBCF1}">
            <pc226:cmChg xmlns:pc226="http://schemas.microsoft.com/office/powerpoint/2022/06/main/command" chg="del">
              <pc226:chgData name="Leah Montner Dixon" userId="d5b2ae9e-9213-4442-b7df-4db8cbe51e5d" providerId="ADAL" clId="{148051B3-FA87-450E-9E85-B64FA500D4FD}" dt="2023-09-18T13:37:26.908" v="98"/>
              <pc2:cmMkLst xmlns:pc2="http://schemas.microsoft.com/office/powerpoint/2019/9/main/command">
                <pc:docMk/>
                <pc:sldMk cId="673942030" sldId="2146846262"/>
                <pc2:cmMk id="{27E6489A-A31F-467A-B7BE-A703778CFA3A}"/>
              </pc2:cmMkLst>
            </pc226:cmChg>
          </p:ext>
        </pc:extLst>
      </pc:sldChg>
    </pc:docChg>
  </pc:docChgLst>
  <pc:docChgLst>
    <pc:chgData name="Jason Wiese" userId="4bff8d5b-7de6-4655-b397-69b0afc81113" providerId="ADAL" clId="{DF44CCBE-1D75-44A7-99AE-D9E7DCE288DD}"/>
    <pc:docChg chg="undo custSel delSld modSld sldOrd">
      <pc:chgData name="Jason Wiese" userId="4bff8d5b-7de6-4655-b397-69b0afc81113" providerId="ADAL" clId="{DF44CCBE-1D75-44A7-99AE-D9E7DCE288DD}" dt="2023-08-02T05:10:33.743" v="2122" actId="20577"/>
      <pc:docMkLst>
        <pc:docMk/>
      </pc:docMkLst>
      <pc:sldChg chg="del">
        <pc:chgData name="Jason Wiese" userId="4bff8d5b-7de6-4655-b397-69b0afc81113" providerId="ADAL" clId="{DF44CCBE-1D75-44A7-99AE-D9E7DCE288DD}" dt="2023-08-01T01:48:47.290" v="0" actId="47"/>
        <pc:sldMkLst>
          <pc:docMk/>
          <pc:sldMk cId="2608763217" sldId="2312"/>
        </pc:sldMkLst>
      </pc:sldChg>
      <pc:sldChg chg="ord">
        <pc:chgData name="Jason Wiese" userId="4bff8d5b-7de6-4655-b397-69b0afc81113" providerId="ADAL" clId="{DF44CCBE-1D75-44A7-99AE-D9E7DCE288DD}" dt="2023-08-01T02:02:49.106" v="1014"/>
        <pc:sldMkLst>
          <pc:docMk/>
          <pc:sldMk cId="1132542580" sldId="2326"/>
        </pc:sldMkLst>
      </pc:sldChg>
      <pc:sldChg chg="ord">
        <pc:chgData name="Jason Wiese" userId="4bff8d5b-7de6-4655-b397-69b0afc81113" providerId="ADAL" clId="{DF44CCBE-1D75-44A7-99AE-D9E7DCE288DD}" dt="2023-08-01T02:02:51.124" v="1016"/>
        <pc:sldMkLst>
          <pc:docMk/>
          <pc:sldMk cId="2747095945" sldId="2344"/>
        </pc:sldMkLst>
      </pc:sldChg>
      <pc:sldChg chg="modSp mod">
        <pc:chgData name="Jason Wiese" userId="4bff8d5b-7de6-4655-b397-69b0afc81113" providerId="ADAL" clId="{DF44CCBE-1D75-44A7-99AE-D9E7DCE288DD}" dt="2023-08-01T02:04:51.837" v="1093" actId="20577"/>
        <pc:sldMkLst>
          <pc:docMk/>
          <pc:sldMk cId="23118104" sldId="2144327961"/>
        </pc:sldMkLst>
        <pc:spChg chg="mod">
          <ac:chgData name="Jason Wiese" userId="4bff8d5b-7de6-4655-b397-69b0afc81113" providerId="ADAL" clId="{DF44CCBE-1D75-44A7-99AE-D9E7DCE288DD}" dt="2023-08-01T02:04:51.837" v="1093" actId="20577"/>
          <ac:spMkLst>
            <pc:docMk/>
            <pc:sldMk cId="23118104" sldId="2144327961"/>
            <ac:spMk id="6" creationId="{0159E483-0DB0-4192-A0D5-79943EC4C544}"/>
          </ac:spMkLst>
        </pc:spChg>
      </pc:sldChg>
      <pc:sldChg chg="modSp mod">
        <pc:chgData name="Jason Wiese" userId="4bff8d5b-7de6-4655-b397-69b0afc81113" providerId="ADAL" clId="{DF44CCBE-1D75-44A7-99AE-D9E7DCE288DD}" dt="2023-08-01T02:13:43.369" v="1375" actId="20577"/>
        <pc:sldMkLst>
          <pc:docMk/>
          <pc:sldMk cId="2788677562" sldId="2144328357"/>
        </pc:sldMkLst>
        <pc:spChg chg="mod">
          <ac:chgData name="Jason Wiese" userId="4bff8d5b-7de6-4655-b397-69b0afc81113" providerId="ADAL" clId="{DF44CCBE-1D75-44A7-99AE-D9E7DCE288DD}" dt="2023-08-01T02:13:43.369" v="1375" actId="20577"/>
          <ac:spMkLst>
            <pc:docMk/>
            <pc:sldMk cId="2788677562" sldId="2144328357"/>
            <ac:spMk id="15" creationId="{FB95FAB7-B9CF-408A-A338-EDBA41131D7D}"/>
          </ac:spMkLst>
        </pc:spChg>
      </pc:sldChg>
      <pc:sldChg chg="delSp modSp mod">
        <pc:chgData name="Jason Wiese" userId="4bff8d5b-7de6-4655-b397-69b0afc81113" providerId="ADAL" clId="{DF44CCBE-1D75-44A7-99AE-D9E7DCE288DD}" dt="2023-08-01T02:57:48.822" v="2068" actId="20577"/>
        <pc:sldMkLst>
          <pc:docMk/>
          <pc:sldMk cId="2844488092" sldId="2144328372"/>
        </pc:sldMkLst>
        <pc:spChg chg="del">
          <ac:chgData name="Jason Wiese" userId="4bff8d5b-7de6-4655-b397-69b0afc81113" providerId="ADAL" clId="{DF44CCBE-1D75-44A7-99AE-D9E7DCE288DD}" dt="2023-08-01T02:33:41.610" v="1377" actId="478"/>
          <ac:spMkLst>
            <pc:docMk/>
            <pc:sldMk cId="2844488092" sldId="2144328372"/>
            <ac:spMk id="3" creationId="{FC2C95FE-EFEE-DB29-4F03-BD4E662A2F20}"/>
          </ac:spMkLst>
        </pc:spChg>
        <pc:spChg chg="mod">
          <ac:chgData name="Jason Wiese" userId="4bff8d5b-7de6-4655-b397-69b0afc81113" providerId="ADAL" clId="{DF44CCBE-1D75-44A7-99AE-D9E7DCE288DD}" dt="2023-08-01T02:35:05.532" v="1538" actId="20577"/>
          <ac:spMkLst>
            <pc:docMk/>
            <pc:sldMk cId="2844488092" sldId="2144328372"/>
            <ac:spMk id="4" creationId="{5D5FDE72-429A-BF62-27A0-CFB51F018A05}"/>
          </ac:spMkLst>
        </pc:spChg>
        <pc:spChg chg="mod">
          <ac:chgData name="Jason Wiese" userId="4bff8d5b-7de6-4655-b397-69b0afc81113" providerId="ADAL" clId="{DF44CCBE-1D75-44A7-99AE-D9E7DCE288DD}" dt="2023-08-01T02:57:48.822" v="2068" actId="20577"/>
          <ac:spMkLst>
            <pc:docMk/>
            <pc:sldMk cId="2844488092" sldId="2144328372"/>
            <ac:spMk id="7" creationId="{4E631C90-25B3-5731-5A1B-3A9FC79B01AC}"/>
          </ac:spMkLst>
        </pc:spChg>
      </pc:sldChg>
      <pc:sldChg chg="delSp modSp mod">
        <pc:chgData name="Jason Wiese" userId="4bff8d5b-7de6-4655-b397-69b0afc81113" providerId="ADAL" clId="{DF44CCBE-1D75-44A7-99AE-D9E7DCE288DD}" dt="2023-08-01T02:58:15.831" v="2069" actId="478"/>
        <pc:sldMkLst>
          <pc:docMk/>
          <pc:sldMk cId="2381398767" sldId="2146846230"/>
        </pc:sldMkLst>
        <pc:spChg chg="del mod">
          <ac:chgData name="Jason Wiese" userId="4bff8d5b-7de6-4655-b397-69b0afc81113" providerId="ADAL" clId="{DF44CCBE-1D75-44A7-99AE-D9E7DCE288DD}" dt="2023-08-01T02:58:15.831" v="2069" actId="478"/>
          <ac:spMkLst>
            <pc:docMk/>
            <pc:sldMk cId="2381398767" sldId="2146846230"/>
            <ac:spMk id="2" creationId="{C13166CD-8DBA-917C-AF70-0AAE3512742F}"/>
          </ac:spMkLst>
        </pc:spChg>
        <pc:spChg chg="mod">
          <ac:chgData name="Jason Wiese" userId="4bff8d5b-7de6-4655-b397-69b0afc81113" providerId="ADAL" clId="{DF44CCBE-1D75-44A7-99AE-D9E7DCE288DD}" dt="2023-08-01T01:53:38.021" v="90" actId="20577"/>
          <ac:spMkLst>
            <pc:docMk/>
            <pc:sldMk cId="2381398767" sldId="2146846230"/>
            <ac:spMk id="12" creationId="{D3ED8F18-80E6-D449-A031-541661F2A42F}"/>
          </ac:spMkLst>
        </pc:spChg>
      </pc:sldChg>
      <pc:sldChg chg="delSp modSp mod">
        <pc:chgData name="Jason Wiese" userId="4bff8d5b-7de6-4655-b397-69b0afc81113" providerId="ADAL" clId="{DF44CCBE-1D75-44A7-99AE-D9E7DCE288DD}" dt="2023-08-01T02:00:39.530" v="983" actId="20577"/>
        <pc:sldMkLst>
          <pc:docMk/>
          <pc:sldMk cId="2263980261" sldId="2146846240"/>
        </pc:sldMkLst>
        <pc:spChg chg="del">
          <ac:chgData name="Jason Wiese" userId="4bff8d5b-7de6-4655-b397-69b0afc81113" providerId="ADAL" clId="{DF44CCBE-1D75-44A7-99AE-D9E7DCE288DD}" dt="2023-08-01T01:52:41.035" v="23" actId="478"/>
          <ac:spMkLst>
            <pc:docMk/>
            <pc:sldMk cId="2263980261" sldId="2146846240"/>
            <ac:spMk id="2" creationId="{C13166CD-8DBA-917C-AF70-0AAE3512742F}"/>
          </ac:spMkLst>
        </pc:spChg>
        <pc:spChg chg="mod">
          <ac:chgData name="Jason Wiese" userId="4bff8d5b-7de6-4655-b397-69b0afc81113" providerId="ADAL" clId="{DF44CCBE-1D75-44A7-99AE-D9E7DCE288DD}" dt="2023-08-01T02:00:39.530" v="983" actId="20577"/>
          <ac:spMkLst>
            <pc:docMk/>
            <pc:sldMk cId="2263980261" sldId="2146846240"/>
            <ac:spMk id="12" creationId="{D3ED8F18-80E6-D449-A031-541661F2A42F}"/>
          </ac:spMkLst>
        </pc:spChg>
      </pc:sldChg>
      <pc:sldChg chg="modSp mod">
        <pc:chgData name="Jason Wiese" userId="4bff8d5b-7de6-4655-b397-69b0afc81113" providerId="ADAL" clId="{DF44CCBE-1D75-44A7-99AE-D9E7DCE288DD}" dt="2023-08-01T01:50:25.294" v="5" actId="20577"/>
        <pc:sldMkLst>
          <pc:docMk/>
          <pc:sldMk cId="1927436327" sldId="2146846247"/>
        </pc:sldMkLst>
        <pc:spChg chg="mod">
          <ac:chgData name="Jason Wiese" userId="4bff8d5b-7de6-4655-b397-69b0afc81113" providerId="ADAL" clId="{DF44CCBE-1D75-44A7-99AE-D9E7DCE288DD}" dt="2023-08-01T01:50:25.294" v="5" actId="20577"/>
          <ac:spMkLst>
            <pc:docMk/>
            <pc:sldMk cId="1927436327" sldId="2146846247"/>
            <ac:spMk id="17" creationId="{5DA53D89-D87C-C39F-AEFF-F24BCF9CC8A1}"/>
          </ac:spMkLst>
        </pc:spChg>
      </pc:sldChg>
      <pc:sldChg chg="modSp mod">
        <pc:chgData name="Jason Wiese" userId="4bff8d5b-7de6-4655-b397-69b0afc81113" providerId="ADAL" clId="{DF44CCBE-1D75-44A7-99AE-D9E7DCE288DD}" dt="2023-08-01T02:06:46.521" v="1160" actId="6549"/>
        <pc:sldMkLst>
          <pc:docMk/>
          <pc:sldMk cId="488279629" sldId="2146846252"/>
        </pc:sldMkLst>
        <pc:spChg chg="mod">
          <ac:chgData name="Jason Wiese" userId="4bff8d5b-7de6-4655-b397-69b0afc81113" providerId="ADAL" clId="{DF44CCBE-1D75-44A7-99AE-D9E7DCE288DD}" dt="2023-08-01T02:06:46.521" v="1160" actId="6549"/>
          <ac:spMkLst>
            <pc:docMk/>
            <pc:sldMk cId="488279629" sldId="2146846252"/>
            <ac:spMk id="10" creationId="{C972D5CD-D361-4F80-8AAC-283D3E685346}"/>
          </ac:spMkLst>
        </pc:spChg>
      </pc:sldChg>
      <pc:sldChg chg="del">
        <pc:chgData name="Jason Wiese" userId="4bff8d5b-7de6-4655-b397-69b0afc81113" providerId="ADAL" clId="{DF44CCBE-1D75-44A7-99AE-D9E7DCE288DD}" dt="2023-08-01T01:52:32.212" v="22" actId="2696"/>
        <pc:sldMkLst>
          <pc:docMk/>
          <pc:sldMk cId="1142247948" sldId="2146846252"/>
        </pc:sldMkLst>
      </pc:sldChg>
      <pc:sldChg chg="del">
        <pc:chgData name="Jason Wiese" userId="4bff8d5b-7de6-4655-b397-69b0afc81113" providerId="ADAL" clId="{DF44CCBE-1D75-44A7-99AE-D9E7DCE288DD}" dt="2023-08-01T01:48:49.939" v="1" actId="2696"/>
        <pc:sldMkLst>
          <pc:docMk/>
          <pc:sldMk cId="1211043063" sldId="2146846252"/>
        </pc:sldMkLst>
      </pc:sldChg>
      <pc:sldChg chg="modSp mod">
        <pc:chgData name="Jason Wiese" userId="4bff8d5b-7de6-4655-b397-69b0afc81113" providerId="ADAL" clId="{DF44CCBE-1D75-44A7-99AE-D9E7DCE288DD}" dt="2023-08-01T02:05:38.357" v="1095" actId="14100"/>
        <pc:sldMkLst>
          <pc:docMk/>
          <pc:sldMk cId="1183614173" sldId="2146846257"/>
        </pc:sldMkLst>
        <pc:spChg chg="mod">
          <ac:chgData name="Jason Wiese" userId="4bff8d5b-7de6-4655-b397-69b0afc81113" providerId="ADAL" clId="{DF44CCBE-1D75-44A7-99AE-D9E7DCE288DD}" dt="2023-08-01T02:05:38.357" v="1095" actId="14100"/>
          <ac:spMkLst>
            <pc:docMk/>
            <pc:sldMk cId="1183614173" sldId="2146846257"/>
            <ac:spMk id="13" creationId="{B0B88D1C-9FA4-4554-A09B-4239AA7FE52C}"/>
          </ac:spMkLst>
        </pc:spChg>
      </pc:sldChg>
      <pc:sldChg chg="modSp mod">
        <pc:chgData name="Jason Wiese" userId="4bff8d5b-7de6-4655-b397-69b0afc81113" providerId="ADAL" clId="{DF44CCBE-1D75-44A7-99AE-D9E7DCE288DD}" dt="2023-08-01T02:08:22.811" v="1173" actId="20577"/>
        <pc:sldMkLst>
          <pc:docMk/>
          <pc:sldMk cId="15775420" sldId="2146846258"/>
        </pc:sldMkLst>
        <pc:spChg chg="mod">
          <ac:chgData name="Jason Wiese" userId="4bff8d5b-7de6-4655-b397-69b0afc81113" providerId="ADAL" clId="{DF44CCBE-1D75-44A7-99AE-D9E7DCE288DD}" dt="2023-08-01T02:08:22.811" v="1173" actId="20577"/>
          <ac:spMkLst>
            <pc:docMk/>
            <pc:sldMk cId="15775420" sldId="2146846258"/>
            <ac:spMk id="3" creationId="{795D0AB4-5EDF-4DB9-B04B-3C31BAEE798E}"/>
          </ac:spMkLst>
        </pc:spChg>
      </pc:sldChg>
      <pc:sldChg chg="modSp mod">
        <pc:chgData name="Jason Wiese" userId="4bff8d5b-7de6-4655-b397-69b0afc81113" providerId="ADAL" clId="{DF44CCBE-1D75-44A7-99AE-D9E7DCE288DD}" dt="2023-08-01T02:01:41.001" v="1012" actId="20577"/>
        <pc:sldMkLst>
          <pc:docMk/>
          <pc:sldMk cId="4212677931" sldId="2146846260"/>
        </pc:sldMkLst>
        <pc:spChg chg="mod">
          <ac:chgData name="Jason Wiese" userId="4bff8d5b-7de6-4655-b397-69b0afc81113" providerId="ADAL" clId="{DF44CCBE-1D75-44A7-99AE-D9E7DCE288DD}" dt="2023-08-01T02:01:41.001" v="1012" actId="20577"/>
          <ac:spMkLst>
            <pc:docMk/>
            <pc:sldMk cId="4212677931" sldId="2146846260"/>
            <ac:spMk id="6" creationId="{1E85FFD3-4457-FD4E-2F3F-B0609DFCD2E5}"/>
          </ac:spMkLst>
        </pc:spChg>
        <pc:spChg chg="mod">
          <ac:chgData name="Jason Wiese" userId="4bff8d5b-7de6-4655-b397-69b0afc81113" providerId="ADAL" clId="{DF44CCBE-1D75-44A7-99AE-D9E7DCE288DD}" dt="2023-08-01T02:01:30.920" v="988" actId="20577"/>
          <ac:spMkLst>
            <pc:docMk/>
            <pc:sldMk cId="4212677931" sldId="2146846260"/>
            <ac:spMk id="21" creationId="{D94A8754-E2B1-BE8E-EDEE-2E127BB6340B}"/>
          </ac:spMkLst>
        </pc:spChg>
      </pc:sldChg>
      <pc:sldChg chg="modSp mod">
        <pc:chgData name="Jason Wiese" userId="4bff8d5b-7de6-4655-b397-69b0afc81113" providerId="ADAL" clId="{DF44CCBE-1D75-44A7-99AE-D9E7DCE288DD}" dt="2023-08-01T02:07:47.336" v="1172" actId="1037"/>
        <pc:sldMkLst>
          <pc:docMk/>
          <pc:sldMk cId="2980870404" sldId="2146846261"/>
        </pc:sldMkLst>
        <pc:spChg chg="mod">
          <ac:chgData name="Jason Wiese" userId="4bff8d5b-7de6-4655-b397-69b0afc81113" providerId="ADAL" clId="{DF44CCBE-1D75-44A7-99AE-D9E7DCE288DD}" dt="2023-08-01T02:07:47.336" v="1172" actId="1037"/>
          <ac:spMkLst>
            <pc:docMk/>
            <pc:sldMk cId="2980870404" sldId="2146846261"/>
            <ac:spMk id="9" creationId="{9F0E4031-A86A-4F3A-80FB-682A98BC183F}"/>
          </ac:spMkLst>
        </pc:spChg>
        <pc:graphicFrameChg chg="mod">
          <ac:chgData name="Jason Wiese" userId="4bff8d5b-7de6-4655-b397-69b0afc81113" providerId="ADAL" clId="{DF44CCBE-1D75-44A7-99AE-D9E7DCE288DD}" dt="2023-08-01T01:50:50.441" v="6" actId="403"/>
          <ac:graphicFrameMkLst>
            <pc:docMk/>
            <pc:sldMk cId="2980870404" sldId="2146846261"/>
            <ac:graphicFrameMk id="17" creationId="{9E1A9F6F-C896-4454-9AB8-F8C4E0BC37DE}"/>
          </ac:graphicFrameMkLst>
        </pc:graphicFrameChg>
      </pc:sldChg>
      <pc:sldChg chg="modSp mod addCm delCm">
        <pc:chgData name="Jason Wiese" userId="4bff8d5b-7de6-4655-b397-69b0afc81113" providerId="ADAL" clId="{DF44CCBE-1D75-44A7-99AE-D9E7DCE288DD}" dt="2023-08-02T05:10:33.743" v="2122" actId="20577"/>
        <pc:sldMkLst>
          <pc:docMk/>
          <pc:sldMk cId="673942030" sldId="2146846262"/>
        </pc:sldMkLst>
        <pc:spChg chg="mod">
          <ac:chgData name="Jason Wiese" userId="4bff8d5b-7de6-4655-b397-69b0afc81113" providerId="ADAL" clId="{DF44CCBE-1D75-44A7-99AE-D9E7DCE288DD}" dt="2023-08-02T05:10:33.743" v="2122" actId="20577"/>
          <ac:spMkLst>
            <pc:docMk/>
            <pc:sldMk cId="673942030" sldId="2146846262"/>
            <ac:spMk id="10" creationId="{8DFC1F4F-C1F8-6B62-5DC5-82CA4567EA7F}"/>
          </ac:spMkLst>
        </pc:spChg>
        <pc:extLst>
          <p:ext xmlns:p="http://schemas.openxmlformats.org/presentationml/2006/main" uri="{D6D511B9-2390-475A-947B-AFAB55BFBCF1}">
            <pc226:cmChg xmlns:pc226="http://schemas.microsoft.com/office/powerpoint/2022/06/main/command" chg="add del">
              <pc226:chgData name="Jason Wiese" userId="4bff8d5b-7de6-4655-b397-69b0afc81113" providerId="ADAL" clId="{DF44CCBE-1D75-44A7-99AE-D9E7DCE288DD}" dt="2023-08-02T05:06:37.625" v="2113"/>
              <pc2:cmMkLst xmlns:pc2="http://schemas.microsoft.com/office/powerpoint/2019/9/main/command">
                <pc:docMk/>
                <pc:sldMk cId="673942030" sldId="2146846262"/>
                <pc2:cmMk id="{5EF4D862-C652-4CC4-96D1-E61F19BED00B}"/>
              </pc2:cmMkLst>
            </pc226:cmChg>
          </p:ext>
        </pc:extLst>
      </pc:sldChg>
      <pc:sldChg chg="ord">
        <pc:chgData name="Jason Wiese" userId="4bff8d5b-7de6-4655-b397-69b0afc81113" providerId="ADAL" clId="{DF44CCBE-1D75-44A7-99AE-D9E7DCE288DD}" dt="2023-08-01T01:49:27.318" v="4"/>
        <pc:sldMkLst>
          <pc:docMk/>
          <pc:sldMk cId="1142506664" sldId="2146846263"/>
        </pc:sldMkLst>
      </pc:sldChg>
      <pc:sldChg chg="del">
        <pc:chgData name="Jason Wiese" userId="4bff8d5b-7de6-4655-b397-69b0afc81113" providerId="ADAL" clId="{DF44CCBE-1D75-44A7-99AE-D9E7DCE288DD}" dt="2023-08-01T01:49:12.489" v="2" actId="47"/>
        <pc:sldMkLst>
          <pc:docMk/>
          <pc:sldMk cId="1699526407" sldId="2146846264"/>
        </pc:sldMkLst>
      </pc:sldChg>
      <pc:sldChg chg="del">
        <pc:chgData name="Jason Wiese" userId="4bff8d5b-7de6-4655-b397-69b0afc81113" providerId="ADAL" clId="{DF44CCBE-1D75-44A7-99AE-D9E7DCE288DD}" dt="2023-08-01T02:59:33.925" v="2070"/>
        <pc:sldMkLst>
          <pc:docMk/>
          <pc:sldMk cId="3465667838" sldId="2146846264"/>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1.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33132381889765"/>
          <c:y val="3.548789118604749E-2"/>
          <c:w val="0.8444811761811023"/>
          <c:h val="0.96451210881395255"/>
        </c:manualLayout>
      </c:layout>
      <c:barChart>
        <c:barDir val="bar"/>
        <c:grouping val="clustered"/>
        <c:varyColors val="0"/>
        <c:ser>
          <c:idx val="0"/>
          <c:order val="0"/>
          <c:tx>
            <c:strRef>
              <c:f>Sheet1!$B$1</c:f>
              <c:strCache>
                <c:ptCount val="1"/>
                <c:pt idx="0">
                  <c:v>Mental Health</c:v>
                </c:pt>
              </c:strCache>
            </c:strRef>
          </c:tx>
          <c:spPr>
            <a:solidFill>
              <a:srgbClr val="1B146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Gen Z</c:v>
                </c:pt>
                <c:pt idx="1">
                  <c:v>Millennials</c:v>
                </c:pt>
                <c:pt idx="2">
                  <c:v>Gen X</c:v>
                </c:pt>
                <c:pt idx="3">
                  <c:v>Baby boomers</c:v>
                </c:pt>
              </c:strCache>
            </c:strRef>
          </c:cat>
          <c:val>
            <c:numRef>
              <c:f>Sheet1!$B$2:$B$5</c:f>
              <c:numCache>
                <c:formatCode>0%</c:formatCode>
                <c:ptCount val="4"/>
                <c:pt idx="0">
                  <c:v>0.32</c:v>
                </c:pt>
                <c:pt idx="1">
                  <c:v>0.23</c:v>
                </c:pt>
                <c:pt idx="2">
                  <c:v>0.14000000000000001</c:v>
                </c:pt>
                <c:pt idx="3">
                  <c:v>7.0000000000000007E-2</c:v>
                </c:pt>
              </c:numCache>
            </c:numRef>
          </c:val>
          <c:extLst>
            <c:ext xmlns:c16="http://schemas.microsoft.com/office/drawing/2014/chart" uri="{C3380CC4-5D6E-409C-BE32-E72D297353CC}">
              <c16:uniqueId val="{00000000-9E4B-4447-B897-10C3B7917FA1}"/>
            </c:ext>
          </c:extLst>
        </c:ser>
        <c:ser>
          <c:idx val="1"/>
          <c:order val="1"/>
          <c:tx>
            <c:strRef>
              <c:f>Sheet1!$C$1</c:f>
              <c:strCache>
                <c:ptCount val="1"/>
                <c:pt idx="0">
                  <c:v>Physical Health</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Gen Z</c:v>
                </c:pt>
                <c:pt idx="1">
                  <c:v>Millennials</c:v>
                </c:pt>
                <c:pt idx="2">
                  <c:v>Gen X</c:v>
                </c:pt>
                <c:pt idx="3">
                  <c:v>Baby boomers</c:v>
                </c:pt>
              </c:strCache>
            </c:strRef>
          </c:cat>
          <c:val>
            <c:numRef>
              <c:f>Sheet1!$C$2:$C$5</c:f>
              <c:numCache>
                <c:formatCode>0%</c:formatCode>
                <c:ptCount val="4"/>
                <c:pt idx="0">
                  <c:v>0.14000000000000001</c:v>
                </c:pt>
                <c:pt idx="1">
                  <c:v>0.13</c:v>
                </c:pt>
                <c:pt idx="2">
                  <c:v>0.15</c:v>
                </c:pt>
                <c:pt idx="3">
                  <c:v>0.14000000000000001</c:v>
                </c:pt>
              </c:numCache>
            </c:numRef>
          </c:val>
          <c:extLst>
            <c:ext xmlns:c16="http://schemas.microsoft.com/office/drawing/2014/chart" uri="{C3380CC4-5D6E-409C-BE32-E72D297353CC}">
              <c16:uniqueId val="{00000001-9E4B-4447-B897-10C3B7917FA1}"/>
            </c:ext>
          </c:extLst>
        </c:ser>
        <c:dLbls>
          <c:showLegendKey val="0"/>
          <c:showVal val="0"/>
          <c:showCatName val="0"/>
          <c:showSerName val="0"/>
          <c:showPercent val="0"/>
          <c:showBubbleSize val="0"/>
        </c:dLbls>
        <c:gapWidth val="182"/>
        <c:axId val="1688556575"/>
        <c:axId val="1688558015"/>
      </c:barChart>
      <c:catAx>
        <c:axId val="1688556575"/>
        <c:scaling>
          <c:orientation val="maxMin"/>
        </c:scaling>
        <c:delete val="0"/>
        <c:axPos val="l"/>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400" b="0"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crossAx val="1688558015"/>
        <c:crosses val="autoZero"/>
        <c:auto val="1"/>
        <c:lblAlgn val="ctr"/>
        <c:lblOffset val="100"/>
        <c:noMultiLvlLbl val="0"/>
      </c:catAx>
      <c:valAx>
        <c:axId val="1688558015"/>
        <c:scaling>
          <c:orientation val="minMax"/>
        </c:scaling>
        <c:delete val="1"/>
        <c:axPos val="t"/>
        <c:numFmt formatCode="0%" sourceLinked="1"/>
        <c:majorTickMark val="none"/>
        <c:minorTickMark val="none"/>
        <c:tickLblPos val="nextTo"/>
        <c:crossAx val="1688556575"/>
        <c:crosses val="autoZero"/>
        <c:crossBetween val="between"/>
      </c:valAx>
      <c:spPr>
        <a:noFill/>
        <a:ln>
          <a:noFill/>
        </a:ln>
        <a:effectLst/>
      </c:spPr>
    </c:plotArea>
    <c:legend>
      <c:legendPos val="b"/>
      <c:layout>
        <c:manualLayout>
          <c:xMode val="edge"/>
          <c:yMode val="edge"/>
          <c:x val="0.32348474409448819"/>
          <c:y val="3.2762390632948748E-3"/>
          <c:w val="0.33186603520627983"/>
          <c:h val="7.0385481772244116E-2"/>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rgbClr val="1B1464"/>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619974159745989E-2"/>
          <c:y val="0.21227692913631102"/>
          <c:w val="0.94562806628817508"/>
          <c:h val="0.67328846353862803"/>
        </c:manualLayout>
      </c:layout>
      <c:barChart>
        <c:barDir val="col"/>
        <c:grouping val="stacked"/>
        <c:varyColors val="0"/>
        <c:ser>
          <c:idx val="0"/>
          <c:order val="0"/>
          <c:tx>
            <c:strRef>
              <c:f>Sheet1!$B$1</c:f>
              <c:strCache>
                <c:ptCount val="1"/>
                <c:pt idx="0">
                  <c:v>Employed Full Time</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2017</c:v>
                </c:pt>
                <c:pt idx="1">
                  <c:v>2023</c:v>
                </c:pt>
              </c:numCache>
            </c:numRef>
          </c:cat>
          <c:val>
            <c:numRef>
              <c:f>Sheet1!$B$2:$B$3</c:f>
              <c:numCache>
                <c:formatCode>0%</c:formatCode>
                <c:ptCount val="2"/>
                <c:pt idx="0">
                  <c:v>0.08</c:v>
                </c:pt>
                <c:pt idx="1">
                  <c:v>0.09</c:v>
                </c:pt>
              </c:numCache>
            </c:numRef>
          </c:val>
          <c:extLst>
            <c:ext xmlns:c16="http://schemas.microsoft.com/office/drawing/2014/chart" uri="{C3380CC4-5D6E-409C-BE32-E72D297353CC}">
              <c16:uniqueId val="{00000000-825E-4EC8-92E7-63B0787E4AF6}"/>
            </c:ext>
          </c:extLst>
        </c:ser>
        <c:ser>
          <c:idx val="1"/>
          <c:order val="1"/>
          <c:tx>
            <c:strRef>
              <c:f>Sheet1!$C$1</c:f>
              <c:strCache>
                <c:ptCount val="1"/>
                <c:pt idx="0">
                  <c:v>Employed Part Time</c:v>
                </c:pt>
              </c:strCache>
            </c:strRef>
          </c:tx>
          <c:spPr>
            <a:solidFill>
              <a:srgbClr val="ED3C8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2017</c:v>
                </c:pt>
                <c:pt idx="1">
                  <c:v>2023</c:v>
                </c:pt>
              </c:numCache>
            </c:numRef>
          </c:cat>
          <c:val>
            <c:numRef>
              <c:f>Sheet1!$C$2:$C$3</c:f>
              <c:numCache>
                <c:formatCode>0%</c:formatCode>
                <c:ptCount val="2"/>
                <c:pt idx="0">
                  <c:v>7.0000000000000007E-2</c:v>
                </c:pt>
                <c:pt idx="1">
                  <c:v>0.1</c:v>
                </c:pt>
              </c:numCache>
            </c:numRef>
          </c:val>
          <c:extLst>
            <c:ext xmlns:c16="http://schemas.microsoft.com/office/drawing/2014/chart" uri="{C3380CC4-5D6E-409C-BE32-E72D297353CC}">
              <c16:uniqueId val="{00000000-A454-4F12-9A56-373670B57C63}"/>
            </c:ext>
          </c:extLst>
        </c:ser>
        <c:dLbls>
          <c:showLegendKey val="0"/>
          <c:showVal val="0"/>
          <c:showCatName val="0"/>
          <c:showSerName val="0"/>
          <c:showPercent val="0"/>
          <c:showBubbleSize val="0"/>
        </c:dLbls>
        <c:gapWidth val="182"/>
        <c:overlap val="100"/>
        <c:axId val="713590728"/>
        <c:axId val="713588168"/>
      </c:barChart>
      <c:catAx>
        <c:axId val="713590728"/>
        <c:scaling>
          <c:orientation val="minMax"/>
        </c:scaling>
        <c:delete val="0"/>
        <c:axPos val="b"/>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600" b="1"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crossAx val="713588168"/>
        <c:crosses val="autoZero"/>
        <c:auto val="1"/>
        <c:lblAlgn val="ctr"/>
        <c:lblOffset val="100"/>
        <c:noMultiLvlLbl val="0"/>
      </c:catAx>
      <c:valAx>
        <c:axId val="713588168"/>
        <c:scaling>
          <c:orientation val="minMax"/>
          <c:max val="0.2"/>
          <c:min val="0"/>
        </c:scaling>
        <c:delete val="1"/>
        <c:axPos val="l"/>
        <c:numFmt formatCode="0%" sourceLinked="1"/>
        <c:majorTickMark val="out"/>
        <c:minorTickMark val="none"/>
        <c:tickLblPos val="nextTo"/>
        <c:crossAx val="71359072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1"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rgbClr val="1B1464"/>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r>
              <a:rPr lang="en-US">
                <a:solidFill>
                  <a:srgbClr val="1B1464"/>
                </a:solidFill>
                <a:latin typeface="Helvetica" panose="020B0604020202020204" pitchFamily="34" charset="0"/>
                <a:cs typeface="Helvetica" panose="020B0604020202020204" pitchFamily="34" charset="0"/>
              </a:rPr>
              <a:t>A65+ Annual Household Income</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1360284614993621"/>
          <c:y val="0.13638664862149905"/>
          <c:w val="0.77700825539505047"/>
          <c:h val="0.71929603390961794"/>
        </c:manualLayout>
      </c:layout>
      <c:barChart>
        <c:barDir val="col"/>
        <c:grouping val="clustered"/>
        <c:varyColors val="0"/>
        <c:ser>
          <c:idx val="0"/>
          <c:order val="0"/>
          <c:tx>
            <c:strRef>
              <c:f>Sheet1!$B$1</c:f>
              <c:strCache>
                <c:ptCount val="1"/>
                <c:pt idx="0">
                  <c:v>2001</c:v>
                </c:pt>
              </c:strCache>
            </c:strRef>
          </c:tx>
          <c:spPr>
            <a:solidFill>
              <a:srgbClr val="201A62"/>
            </a:solidFill>
            <a:ln>
              <a:noFill/>
            </a:ln>
            <a:effectLst/>
          </c:spPr>
          <c:invertIfNegative val="0"/>
          <c:dPt>
            <c:idx val="0"/>
            <c:invertIfNegative val="0"/>
            <c:bubble3D val="0"/>
            <c:spPr>
              <a:solidFill>
                <a:srgbClr val="201A62"/>
              </a:solidFill>
              <a:ln>
                <a:noFill/>
              </a:ln>
              <a:effectLst/>
            </c:spPr>
            <c:extLst>
              <c:ext xmlns:c16="http://schemas.microsoft.com/office/drawing/2014/chart" uri="{C3380CC4-5D6E-409C-BE32-E72D297353CC}">
                <c16:uniqueId val="{00000000-54BD-4C69-8685-3207C4AE375A}"/>
              </c:ext>
            </c:extLst>
          </c:dPt>
          <c:dLbls>
            <c:spPr>
              <a:noFill/>
              <a:ln>
                <a:noFill/>
              </a:ln>
              <a:effectLst/>
            </c:spPr>
            <c:txPr>
              <a:bodyPr rot="0" spcFirstLastPara="1" vertOverflow="ellipsis" vert="horz" wrap="square" lIns="38100" tIns="19050" rIns="38100" bIns="19050" anchor="ctr" anchorCtr="0">
                <a:spAutoFit/>
              </a:bodyPr>
              <a:lstStyle/>
              <a:p>
                <a:pPr algn="ctr">
                  <a:defRPr lang="en-US" sz="1800" b="1"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A65+ Years</c:v>
                </c:pt>
              </c:strCache>
            </c:strRef>
          </c:cat>
          <c:val>
            <c:numRef>
              <c:f>Sheet1!$B$2</c:f>
              <c:numCache>
                <c:formatCode>"$"#,##0_);[Red]\("$"#,##0\)</c:formatCode>
                <c:ptCount val="1"/>
                <c:pt idx="0">
                  <c:v>27528</c:v>
                </c:pt>
              </c:numCache>
            </c:numRef>
          </c:val>
          <c:extLst>
            <c:ext xmlns:c16="http://schemas.microsoft.com/office/drawing/2014/chart" uri="{C3380CC4-5D6E-409C-BE32-E72D297353CC}">
              <c16:uniqueId val="{00000000-3BE3-4A58-8D74-1126BEE08868}"/>
            </c:ext>
          </c:extLst>
        </c:ser>
        <c:ser>
          <c:idx val="1"/>
          <c:order val="1"/>
          <c:tx>
            <c:strRef>
              <c:f>Sheet1!$C$1</c:f>
              <c:strCache>
                <c:ptCount val="1"/>
                <c:pt idx="0">
                  <c:v>2011</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A65+ Years</c:v>
                </c:pt>
              </c:strCache>
            </c:strRef>
          </c:cat>
          <c:val>
            <c:numRef>
              <c:f>Sheet1!$C$2</c:f>
              <c:numCache>
                <c:formatCode>"$"#,##0_);[Red]\("$"#,##0\)</c:formatCode>
                <c:ptCount val="1"/>
                <c:pt idx="0">
                  <c:v>43232</c:v>
                </c:pt>
              </c:numCache>
            </c:numRef>
          </c:val>
          <c:extLst>
            <c:ext xmlns:c16="http://schemas.microsoft.com/office/drawing/2014/chart" uri="{C3380CC4-5D6E-409C-BE32-E72D297353CC}">
              <c16:uniqueId val="{00000001-3BE3-4A58-8D74-1126BEE08868}"/>
            </c:ext>
          </c:extLst>
        </c:ser>
        <c:ser>
          <c:idx val="2"/>
          <c:order val="2"/>
          <c:tx>
            <c:strRef>
              <c:f>Sheet1!$D$1</c:f>
              <c:strCache>
                <c:ptCount val="1"/>
                <c:pt idx="0">
                  <c:v>2021</c:v>
                </c:pt>
              </c:strCache>
            </c:strRef>
          </c:tx>
          <c:spPr>
            <a:solidFill>
              <a:srgbClr val="ED3C8D"/>
            </a:solidFill>
            <a:ln w="12700">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800" b="1"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A65+ Years</c:v>
                </c:pt>
              </c:strCache>
            </c:strRef>
          </c:cat>
          <c:val>
            <c:numRef>
              <c:f>Sheet1!$D$2</c:f>
              <c:numCache>
                <c:formatCode>"$"#,##0</c:formatCode>
                <c:ptCount val="1"/>
                <c:pt idx="0">
                  <c:v>55335</c:v>
                </c:pt>
              </c:numCache>
            </c:numRef>
          </c:val>
          <c:extLst>
            <c:ext xmlns:c16="http://schemas.microsoft.com/office/drawing/2014/chart" uri="{C3380CC4-5D6E-409C-BE32-E72D297353CC}">
              <c16:uniqueId val="{00000002-3BE3-4A58-8D74-1126BEE08868}"/>
            </c:ext>
          </c:extLst>
        </c:ser>
        <c:dLbls>
          <c:showLegendKey val="0"/>
          <c:showVal val="0"/>
          <c:showCatName val="0"/>
          <c:showSerName val="0"/>
          <c:showPercent val="0"/>
          <c:showBubbleSize val="0"/>
        </c:dLbls>
        <c:gapWidth val="182"/>
        <c:axId val="713590728"/>
        <c:axId val="713588168"/>
      </c:barChart>
      <c:catAx>
        <c:axId val="713590728"/>
        <c:scaling>
          <c:orientation val="minMax"/>
        </c:scaling>
        <c:delete val="0"/>
        <c:axPos val="b"/>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197" b="1" i="0" u="none" strike="noStrike" kern="1200" baseline="0">
                <a:solidFill>
                  <a:srgbClr val="E2E8F1"/>
                </a:solidFill>
                <a:latin typeface="Helvetica" panose="020B0604020202020204" pitchFamily="34" charset="0"/>
                <a:ea typeface="+mn-ea"/>
                <a:cs typeface="Helvetica" panose="020B0604020202020204" pitchFamily="34" charset="0"/>
              </a:defRPr>
            </a:pPr>
            <a:endParaRPr lang="en-US"/>
          </a:p>
        </c:txPr>
        <c:crossAx val="713588168"/>
        <c:crosses val="autoZero"/>
        <c:auto val="1"/>
        <c:lblAlgn val="ctr"/>
        <c:lblOffset val="100"/>
        <c:noMultiLvlLbl val="0"/>
      </c:catAx>
      <c:valAx>
        <c:axId val="713588168"/>
        <c:scaling>
          <c:orientation val="minMax"/>
        </c:scaling>
        <c:delete val="1"/>
        <c:axPos val="l"/>
        <c:numFmt formatCode="&quot;$&quot;#,##0_);[Red]\(&quot;$&quot;#,##0\)" sourceLinked="1"/>
        <c:majorTickMark val="none"/>
        <c:minorTickMark val="none"/>
        <c:tickLblPos val="nextTo"/>
        <c:crossAx val="713590728"/>
        <c:crosses val="autoZero"/>
        <c:crossBetween val="between"/>
      </c:valAx>
      <c:spPr>
        <a:noFill/>
        <a:ln>
          <a:noFill/>
        </a:ln>
        <a:effectLst/>
      </c:spPr>
    </c:plotArea>
    <c:legend>
      <c:legendPos val="b"/>
      <c:layout>
        <c:manualLayout>
          <c:xMode val="edge"/>
          <c:yMode val="edge"/>
          <c:x val="0.39539979012203708"/>
          <c:y val="0.90262791091165673"/>
          <c:w val="0.18630923005213065"/>
          <c:h val="6.0663646835881248E-2"/>
        </c:manualLayout>
      </c:layout>
      <c:overlay val="0"/>
      <c:spPr>
        <a:noFill/>
        <a:ln>
          <a:noFill/>
        </a:ln>
        <a:effectLst/>
      </c:spPr>
      <c:txPr>
        <a:bodyPr rot="0" spcFirstLastPara="1" vertOverflow="ellipsis" vert="horz" wrap="square" anchor="ctr" anchorCtr="1"/>
        <a:lstStyle/>
        <a:p>
          <a:pPr>
            <a:defRPr sz="1400" b="1" i="0" u="none" strike="noStrike" kern="1200" baseline="0">
              <a:solidFill>
                <a:srgbClr val="201A62"/>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chemeClr val="bg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rgbClr val="1B1464"/>
                </a:solidFill>
                <a:latin typeface="Helvetica" panose="020B0403020202020204" pitchFamily="34" charset="0"/>
                <a:ea typeface="+mn-ea"/>
                <a:cs typeface="+mn-cs"/>
              </a:defRPr>
            </a:pPr>
            <a:r>
              <a:rPr lang="en-US" b="1" baseline="0">
                <a:solidFill>
                  <a:srgbClr val="1B1464"/>
                </a:solidFill>
                <a:latin typeface="Helvetica" panose="020B0403020202020204" pitchFamily="34" charset="0"/>
              </a:rPr>
              <a:t>U.S. A65+ Population, Actual and Projected</a:t>
            </a:r>
          </a:p>
          <a:p>
            <a:pPr>
              <a:defRPr b="1">
                <a:solidFill>
                  <a:srgbClr val="1B1464"/>
                </a:solidFill>
                <a:latin typeface="Helvetica" panose="020B0403020202020204" pitchFamily="34" charset="0"/>
              </a:defRPr>
            </a:pPr>
            <a:r>
              <a:rPr lang="en-US" sz="1400" b="0" baseline="0">
                <a:solidFill>
                  <a:srgbClr val="1B1464"/>
                </a:solidFill>
                <a:latin typeface="Helvetica" panose="020B0403020202020204" pitchFamily="34" charset="0"/>
              </a:rPr>
              <a:t>(in millions)</a:t>
            </a:r>
            <a:endParaRPr lang="en-US" b="0">
              <a:solidFill>
                <a:srgbClr val="1B1464"/>
              </a:solidFill>
              <a:latin typeface="Helvetica" panose="020B0403020202020204" pitchFamily="34" charset="0"/>
            </a:endParaRPr>
          </a:p>
        </c:rich>
      </c:tx>
      <c:layout>
        <c:manualLayout>
          <c:xMode val="edge"/>
          <c:yMode val="edge"/>
          <c:x val="0.27653466063523174"/>
          <c:y val="1.2604055391083729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rgbClr val="1B1464"/>
              </a:solidFill>
              <a:latin typeface="Helvetica" panose="020B0403020202020204" pitchFamily="34" charset="0"/>
              <a:ea typeface="+mn-ea"/>
              <a:cs typeface="+mn-cs"/>
            </a:defRPr>
          </a:pPr>
          <a:endParaRPr lang="en-US"/>
        </a:p>
      </c:txPr>
    </c:title>
    <c:autoTitleDeleted val="0"/>
    <c:plotArea>
      <c:layout>
        <c:manualLayout>
          <c:layoutTarget val="inner"/>
          <c:xMode val="edge"/>
          <c:yMode val="edge"/>
          <c:x val="1.34886572654813E-2"/>
          <c:y val="0.16494474732113742"/>
          <c:w val="0.97302268546903736"/>
          <c:h val="0.6890642588505197"/>
        </c:manualLayout>
      </c:layout>
      <c:barChart>
        <c:barDir val="col"/>
        <c:grouping val="clustered"/>
        <c:varyColors val="0"/>
        <c:ser>
          <c:idx val="0"/>
          <c:order val="0"/>
          <c:tx>
            <c:strRef>
              <c:f>Sheet1!$B$1</c:f>
              <c:strCache>
                <c:ptCount val="1"/>
                <c:pt idx="0">
                  <c:v>1980</c:v>
                </c:pt>
              </c:strCache>
            </c:strRef>
          </c:tx>
          <c:spPr>
            <a:solidFill>
              <a:srgbClr val="1B1464"/>
            </a:solidFill>
            <a:ln>
              <a:noFill/>
            </a:ln>
            <a:effectLst/>
          </c:spPr>
          <c:invertIfNegative val="0"/>
          <c:dLbls>
            <c:dLbl>
              <c:idx val="0"/>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8A6C-4AE5-BAD4-85D0C9666465}"/>
                </c:ext>
              </c:extLst>
            </c:dLbl>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_(* #,##0.0_);_(* \(#,##0.0\);_(* "-"??_);_(@_)</c:formatCode>
                <c:ptCount val="1"/>
                <c:pt idx="0">
                  <c:v>25.6</c:v>
                </c:pt>
              </c:numCache>
            </c:numRef>
          </c:val>
          <c:extLst>
            <c:ext xmlns:c16="http://schemas.microsoft.com/office/drawing/2014/chart" uri="{C3380CC4-5D6E-409C-BE32-E72D297353CC}">
              <c16:uniqueId val="{00000000-960C-44E6-8289-700C42DA9CE0}"/>
            </c:ext>
          </c:extLst>
        </c:ser>
        <c:ser>
          <c:idx val="1"/>
          <c:order val="1"/>
          <c:tx>
            <c:strRef>
              <c:f>Sheet1!$C$1</c:f>
              <c:strCache>
                <c:ptCount val="1"/>
                <c:pt idx="0">
                  <c:v>1990</c:v>
                </c:pt>
              </c:strCache>
            </c:strRef>
          </c:tx>
          <c:spPr>
            <a:solidFill>
              <a:srgbClr val="1B1464"/>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_(* #,##0.0_);_(* \(#,##0.0\);_(* "-"??_);_(@_)</c:formatCode>
                <c:ptCount val="1"/>
                <c:pt idx="0">
                  <c:v>31.2</c:v>
                </c:pt>
              </c:numCache>
            </c:numRef>
          </c:val>
          <c:extLst>
            <c:ext xmlns:c16="http://schemas.microsoft.com/office/drawing/2014/chart" uri="{C3380CC4-5D6E-409C-BE32-E72D297353CC}">
              <c16:uniqueId val="{00000001-960C-44E6-8289-700C42DA9CE0}"/>
            </c:ext>
          </c:extLst>
        </c:ser>
        <c:ser>
          <c:idx val="2"/>
          <c:order val="2"/>
          <c:tx>
            <c:strRef>
              <c:f>Sheet1!$D$1</c:f>
              <c:strCache>
                <c:ptCount val="1"/>
                <c:pt idx="0">
                  <c:v>2000</c:v>
                </c:pt>
              </c:strCache>
            </c:strRef>
          </c:tx>
          <c:spPr>
            <a:solidFill>
              <a:srgbClr val="1B1464"/>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_(* #,##0.0_);_(* \(#,##0.0\);_(* "-"??_);_(@_)</c:formatCode>
                <c:ptCount val="1"/>
                <c:pt idx="0">
                  <c:v>35</c:v>
                </c:pt>
              </c:numCache>
            </c:numRef>
          </c:val>
          <c:extLst>
            <c:ext xmlns:c16="http://schemas.microsoft.com/office/drawing/2014/chart" uri="{C3380CC4-5D6E-409C-BE32-E72D297353CC}">
              <c16:uniqueId val="{00000002-960C-44E6-8289-700C42DA9CE0}"/>
            </c:ext>
          </c:extLst>
        </c:ser>
        <c:ser>
          <c:idx val="3"/>
          <c:order val="3"/>
          <c:tx>
            <c:strRef>
              <c:f>Sheet1!$E$1</c:f>
              <c:strCache>
                <c:ptCount val="1"/>
                <c:pt idx="0">
                  <c:v>2010</c:v>
                </c:pt>
              </c:strCache>
            </c:strRef>
          </c:tx>
          <c:spPr>
            <a:solidFill>
              <a:srgbClr val="1B1464"/>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Sheet1!$E$2</c:f>
              <c:numCache>
                <c:formatCode>_(* #,##0.0_);_(* \(#,##0.0\);_(* "-"??_);_(@_)</c:formatCode>
                <c:ptCount val="1"/>
                <c:pt idx="0">
                  <c:v>38.6</c:v>
                </c:pt>
              </c:numCache>
            </c:numRef>
          </c:val>
          <c:extLst>
            <c:ext xmlns:c16="http://schemas.microsoft.com/office/drawing/2014/chart" uri="{C3380CC4-5D6E-409C-BE32-E72D297353CC}">
              <c16:uniqueId val="{00000003-960C-44E6-8289-700C42DA9CE0}"/>
            </c:ext>
          </c:extLst>
        </c:ser>
        <c:ser>
          <c:idx val="4"/>
          <c:order val="4"/>
          <c:tx>
            <c:strRef>
              <c:f>Sheet1!$F$1</c:f>
              <c:strCache>
                <c:ptCount val="1"/>
                <c:pt idx="0">
                  <c:v>2020</c:v>
                </c:pt>
              </c:strCache>
            </c:strRef>
          </c:tx>
          <c:spPr>
            <a:solidFill>
              <a:srgbClr val="ED3C8D"/>
            </a:solidFill>
            <a:ln w="28575">
              <a:solidFill>
                <a:schemeClr val="tx1"/>
              </a:solidFill>
            </a:ln>
            <a:effectLst/>
          </c:spPr>
          <c:invertIfNegative val="0"/>
          <c:dPt>
            <c:idx val="0"/>
            <c:invertIfNegative val="0"/>
            <c:bubble3D val="0"/>
            <c:spPr>
              <a:solidFill>
                <a:srgbClr val="1B1464"/>
              </a:solidFill>
              <a:ln w="28575">
                <a:solidFill>
                  <a:schemeClr val="tx1"/>
                </a:solidFill>
              </a:ln>
              <a:effectLst/>
            </c:spPr>
            <c:extLst>
              <c:ext xmlns:c16="http://schemas.microsoft.com/office/drawing/2014/chart" uri="{C3380CC4-5D6E-409C-BE32-E72D297353CC}">
                <c16:uniqueId val="{00000000-B519-4467-9DEC-0BB668119855}"/>
              </c:ext>
            </c:extLst>
          </c:dPt>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Sheet1!$F$2</c:f>
              <c:numCache>
                <c:formatCode>_(* #,##0.0_);_(* \(#,##0.0\);_(* "-"??_);_(@_)</c:formatCode>
                <c:ptCount val="1"/>
                <c:pt idx="0">
                  <c:v>56.1</c:v>
                </c:pt>
              </c:numCache>
            </c:numRef>
          </c:val>
          <c:extLst>
            <c:ext xmlns:c16="http://schemas.microsoft.com/office/drawing/2014/chart" uri="{C3380CC4-5D6E-409C-BE32-E72D297353CC}">
              <c16:uniqueId val="{00000004-960C-44E6-8289-700C42DA9CE0}"/>
            </c:ext>
          </c:extLst>
        </c:ser>
        <c:ser>
          <c:idx val="5"/>
          <c:order val="5"/>
          <c:tx>
            <c:strRef>
              <c:f>Sheet1!$G$1</c:f>
              <c:strCache>
                <c:ptCount val="1"/>
                <c:pt idx="0">
                  <c:v>2030</c:v>
                </c:pt>
              </c:strCache>
            </c:strRef>
          </c:tx>
          <c:spPr>
            <a:solidFill>
              <a:schemeClr val="bg2">
                <a:lumMod val="90000"/>
              </a:schemeClr>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Sheet1!$G$2</c:f>
              <c:numCache>
                <c:formatCode>_(* #,##0.0_);_(* \(#,##0.0\);_(* "-"??_);_(@_)</c:formatCode>
                <c:ptCount val="1"/>
                <c:pt idx="0">
                  <c:v>73.099999999999994</c:v>
                </c:pt>
              </c:numCache>
            </c:numRef>
          </c:val>
          <c:extLst>
            <c:ext xmlns:c16="http://schemas.microsoft.com/office/drawing/2014/chart" uri="{C3380CC4-5D6E-409C-BE32-E72D297353CC}">
              <c16:uniqueId val="{00000005-960C-44E6-8289-700C42DA9CE0}"/>
            </c:ext>
          </c:extLst>
        </c:ser>
        <c:dLbls>
          <c:showLegendKey val="0"/>
          <c:showVal val="0"/>
          <c:showCatName val="0"/>
          <c:showSerName val="0"/>
          <c:showPercent val="0"/>
          <c:showBubbleSize val="0"/>
        </c:dLbls>
        <c:gapWidth val="219"/>
        <c:overlap val="-27"/>
        <c:axId val="696216184"/>
        <c:axId val="696222584"/>
      </c:barChart>
      <c:catAx>
        <c:axId val="69621618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696222584"/>
        <c:crosses val="autoZero"/>
        <c:auto val="1"/>
        <c:lblAlgn val="ctr"/>
        <c:lblOffset val="100"/>
        <c:noMultiLvlLbl val="0"/>
      </c:catAx>
      <c:valAx>
        <c:axId val="696222584"/>
        <c:scaling>
          <c:orientation val="minMax"/>
        </c:scaling>
        <c:delete val="1"/>
        <c:axPos val="l"/>
        <c:numFmt formatCode="_(* #,##0.0_);_(* \(#,##0.0\);_(* &quot;-&quot;??_);_(@_)" sourceLinked="1"/>
        <c:majorTickMark val="none"/>
        <c:minorTickMark val="none"/>
        <c:tickLblPos val="nextTo"/>
        <c:crossAx val="6962161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824262845660783E-2"/>
          <c:y val="0.14640200961667904"/>
          <c:w val="0.97635147430867841"/>
          <c:h val="0.74927453898206242"/>
        </c:manualLayout>
      </c:layout>
      <c:barChart>
        <c:barDir val="col"/>
        <c:grouping val="stacked"/>
        <c:varyColors val="0"/>
        <c:ser>
          <c:idx val="0"/>
          <c:order val="0"/>
          <c:tx>
            <c:strRef>
              <c:f>Sheet1!$B$1</c:f>
              <c:strCache>
                <c:ptCount val="1"/>
                <c:pt idx="0">
                  <c:v>P25-64</c:v>
                </c:pt>
              </c:strCache>
            </c:strRef>
          </c:tx>
          <c:spPr>
            <a:solidFill>
              <a:srgbClr val="1B1464"/>
            </a:solidFill>
            <a:ln>
              <a:noFill/>
            </a:ln>
            <a:effectLst/>
          </c:spPr>
          <c:invertIfNegative val="0"/>
          <c:dLbls>
            <c:dLbl>
              <c:idx val="0"/>
              <c:tx>
                <c:rich>
                  <a:bodyPr/>
                  <a:lstStyle/>
                  <a:p>
                    <a:fld id="{8E281C95-BC58-46C1-A909-3A7571A847C8}" type="VALUE">
                      <a:rPr lang="en-US" smtClean="0"/>
                      <a:pPr/>
                      <a:t>[VALUE]</a:t>
                    </a:fld>
                    <a:endParaRPr lang="en-US"/>
                  </a:p>
                  <a:p>
                    <a:r>
                      <a:rPr lang="en-US" sz="1200" b="1">
                        <a:solidFill>
                          <a:srgbClr val="ED3C8D"/>
                        </a:solidFill>
                      </a:rPr>
                      <a:t>(80%)</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B63-4273-95D1-D21BB800A9A5}"/>
                </c:ext>
              </c:extLst>
            </c:dLbl>
            <c:dLbl>
              <c:idx val="1"/>
              <c:tx>
                <c:rich>
                  <a:bodyPr/>
                  <a:lstStyle/>
                  <a:p>
                    <a:fld id="{6D10AE9B-C198-4E9F-905A-869B325500B6}" type="VALUE">
                      <a:rPr lang="en-US" smtClean="0"/>
                      <a:pPr/>
                      <a:t>[VALUE]</a:t>
                    </a:fld>
                    <a:endParaRPr lang="en-US"/>
                  </a:p>
                  <a:p>
                    <a:r>
                      <a:rPr lang="en-US" sz="1200" b="1">
                        <a:solidFill>
                          <a:srgbClr val="ED3C8D"/>
                        </a:solidFill>
                      </a:rPr>
                      <a:t>(75%)</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5B63-4273-95D1-D21BB800A9A5}"/>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'11-'12</c:v>
                </c:pt>
                <c:pt idx="1">
                  <c:v>'21-'22</c:v>
                </c:pt>
              </c:strCache>
            </c:strRef>
          </c:cat>
          <c:val>
            <c:numRef>
              <c:f>Sheet1!$B$2:$B$3</c:f>
              <c:numCache>
                <c:formatCode>_(* #,##0_);_(* \(#,##0\);_(* "-"??_);_(@_)</c:formatCode>
                <c:ptCount val="2"/>
                <c:pt idx="0">
                  <c:v>161250</c:v>
                </c:pt>
                <c:pt idx="1">
                  <c:v>168250</c:v>
                </c:pt>
              </c:numCache>
            </c:numRef>
          </c:val>
          <c:extLst>
            <c:ext xmlns:c16="http://schemas.microsoft.com/office/drawing/2014/chart" uri="{C3380CC4-5D6E-409C-BE32-E72D297353CC}">
              <c16:uniqueId val="{00000000-D9B5-4713-90D2-97D72B920CCA}"/>
            </c:ext>
          </c:extLst>
        </c:ser>
        <c:ser>
          <c:idx val="1"/>
          <c:order val="1"/>
          <c:tx>
            <c:strRef>
              <c:f>Sheet1!$C$1</c:f>
              <c:strCache>
                <c:ptCount val="1"/>
                <c:pt idx="0">
                  <c:v>P65+</c:v>
                </c:pt>
              </c:strCache>
            </c:strRef>
          </c:tx>
          <c:spPr>
            <a:solidFill>
              <a:srgbClr val="00BFF2"/>
            </a:solidFill>
            <a:ln>
              <a:noFill/>
            </a:ln>
            <a:effectLst/>
          </c:spPr>
          <c:invertIfNegative val="0"/>
          <c:dLbls>
            <c:dLbl>
              <c:idx val="0"/>
              <c:tx>
                <c:rich>
                  <a:bodyPr/>
                  <a:lstStyle/>
                  <a:p>
                    <a:fld id="{1D6E0FB8-4B3A-4271-82C7-709A8BA50A69}" type="VALUE">
                      <a:rPr lang="en-US" sz="1800" b="1" smtClean="0">
                        <a:solidFill>
                          <a:schemeClr val="bg1"/>
                        </a:solidFill>
                      </a:rPr>
                      <a:pPr/>
                      <a:t>[VALUE]</a:t>
                    </a:fld>
                    <a:endParaRPr lang="en-US" b="1">
                      <a:solidFill>
                        <a:schemeClr val="bg1"/>
                      </a:solidFill>
                    </a:endParaRPr>
                  </a:p>
                  <a:p>
                    <a:r>
                      <a:rPr lang="en-US" sz="1200" b="1">
                        <a:solidFill>
                          <a:srgbClr val="ED3C8D"/>
                        </a:solidFill>
                      </a:rPr>
                      <a:t>(20%)</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B63-4273-95D1-D21BB800A9A5}"/>
                </c:ext>
              </c:extLst>
            </c:dLbl>
            <c:dLbl>
              <c:idx val="1"/>
              <c:tx>
                <c:rich>
                  <a:bodyPr/>
                  <a:lstStyle/>
                  <a:p>
                    <a:fld id="{4F44BEF8-122B-4019-8AD7-32C7A25D6CC1}" type="VALUE">
                      <a:rPr lang="en-US" sz="1800" b="1" smtClean="0">
                        <a:solidFill>
                          <a:schemeClr val="bg1"/>
                        </a:solidFill>
                      </a:rPr>
                      <a:pPr/>
                      <a:t>[VALUE]</a:t>
                    </a:fld>
                    <a:endParaRPr lang="en-US" b="1">
                      <a:solidFill>
                        <a:schemeClr val="bg1"/>
                      </a:solidFill>
                    </a:endParaRPr>
                  </a:p>
                  <a:p>
                    <a:r>
                      <a:rPr lang="en-US" sz="1200" b="1">
                        <a:solidFill>
                          <a:srgbClr val="ED3C8D"/>
                        </a:solidFill>
                      </a:rPr>
                      <a:t>(25%)</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B63-4273-95D1-D21BB800A9A5}"/>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'11-'12</c:v>
                </c:pt>
                <c:pt idx="1">
                  <c:v>'21-'22</c:v>
                </c:pt>
              </c:strCache>
            </c:strRef>
          </c:cat>
          <c:val>
            <c:numRef>
              <c:f>Sheet1!$C$2:$C$3</c:f>
              <c:numCache>
                <c:formatCode>_(* #,##0_);_(* \(#,##0\);_(* "-"??_);_(@_)</c:formatCode>
                <c:ptCount val="2"/>
                <c:pt idx="0">
                  <c:v>40550</c:v>
                </c:pt>
                <c:pt idx="1">
                  <c:v>56800</c:v>
                </c:pt>
              </c:numCache>
            </c:numRef>
          </c:val>
          <c:extLst>
            <c:ext xmlns:c16="http://schemas.microsoft.com/office/drawing/2014/chart" uri="{C3380CC4-5D6E-409C-BE32-E72D297353CC}">
              <c16:uniqueId val="{00000001-C19E-49AD-AC72-94E382DE9867}"/>
            </c:ext>
          </c:extLst>
        </c:ser>
        <c:dLbls>
          <c:showLegendKey val="0"/>
          <c:showVal val="0"/>
          <c:showCatName val="0"/>
          <c:showSerName val="0"/>
          <c:showPercent val="0"/>
          <c:showBubbleSize val="0"/>
        </c:dLbls>
        <c:gapWidth val="150"/>
        <c:overlap val="100"/>
        <c:axId val="627373080"/>
        <c:axId val="627364224"/>
      </c:barChart>
      <c:catAx>
        <c:axId val="627373080"/>
        <c:scaling>
          <c:orientation val="minMax"/>
        </c:scaling>
        <c:delete val="0"/>
        <c:axPos val="b"/>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600" b="0" i="0" u="none" strike="noStrike" kern="1200" baseline="0">
                <a:solidFill>
                  <a:srgbClr val="1B1464"/>
                </a:solidFill>
                <a:latin typeface="Helvetica" panose="020B0403020202020204" pitchFamily="34" charset="0"/>
                <a:ea typeface="+mn-ea"/>
                <a:cs typeface="+mn-cs"/>
              </a:defRPr>
            </a:pPr>
            <a:endParaRPr lang="en-US"/>
          </a:p>
        </c:txPr>
        <c:crossAx val="627364224"/>
        <c:crosses val="autoZero"/>
        <c:auto val="1"/>
        <c:lblAlgn val="ctr"/>
        <c:lblOffset val="100"/>
        <c:noMultiLvlLbl val="0"/>
      </c:catAx>
      <c:valAx>
        <c:axId val="627364224"/>
        <c:scaling>
          <c:orientation val="minMax"/>
        </c:scaling>
        <c:delete val="1"/>
        <c:axPos val="l"/>
        <c:numFmt formatCode="_(* #,##0_);_(* \(#,##0\);_(* &quot;-&quot;??_);_(@_)" sourceLinked="1"/>
        <c:majorTickMark val="out"/>
        <c:minorTickMark val="none"/>
        <c:tickLblPos val="nextTo"/>
        <c:crossAx val="627373080"/>
        <c:crosses val="autoZero"/>
        <c:crossBetween val="between"/>
      </c:valAx>
      <c:spPr>
        <a:noFill/>
        <a:ln>
          <a:noFill/>
        </a:ln>
        <a:effectLst/>
      </c:spPr>
    </c:plotArea>
    <c:legend>
      <c:legendPos val="t"/>
      <c:layout>
        <c:manualLayout>
          <c:xMode val="edge"/>
          <c:yMode val="edge"/>
          <c:x val="0.39912690998490175"/>
          <c:y val="6.6010065755381254E-3"/>
          <c:w val="0.20290837056963093"/>
          <c:h val="8.4058361214356517E-2"/>
        </c:manualLayout>
      </c:layout>
      <c:overlay val="0"/>
      <c:spPr>
        <a:noFill/>
        <a:ln>
          <a:noFill/>
        </a:ln>
        <a:effectLst/>
      </c:spPr>
      <c:txPr>
        <a:bodyPr rot="0" spcFirstLastPara="1" vertOverflow="ellipsis" vert="horz" wrap="square" anchor="ctr" anchorCtr="1"/>
        <a:lstStyle/>
        <a:p>
          <a:pPr>
            <a:defRPr sz="1600" b="0" i="0" u="none" strike="noStrike" kern="1200" baseline="0">
              <a:solidFill>
                <a:srgbClr val="1B1464"/>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B1464"/>
          </a:solidFill>
          <a:latin typeface="Helvetica" panose="020B0403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rgbClr val="201A62"/>
                </a:solidFill>
                <a:latin typeface="Helvetica" panose="020B0500000000000000" pitchFamily="34" charset="0"/>
                <a:ea typeface="+mn-ea"/>
                <a:cs typeface="+mn-cs"/>
              </a:defRPr>
            </a:pPr>
            <a:r>
              <a:rPr lang="en-US" sz="1600" b="1" u="sng">
                <a:solidFill>
                  <a:srgbClr val="201A62"/>
                </a:solidFill>
                <a:latin typeface="Helvetica" panose="020B0500000000000000" pitchFamily="34" charset="0"/>
              </a:rPr>
              <a:t>Median</a:t>
            </a:r>
            <a:r>
              <a:rPr lang="en-US" sz="1600" b="1" baseline="0">
                <a:solidFill>
                  <a:srgbClr val="201A62"/>
                </a:solidFill>
                <a:latin typeface="Helvetica" panose="020B0500000000000000" pitchFamily="34" charset="0"/>
              </a:rPr>
              <a:t> HH Net Worth</a:t>
            </a:r>
            <a:endParaRPr lang="en-US" sz="1600" b="1">
              <a:solidFill>
                <a:srgbClr val="201A62"/>
              </a:solidFill>
              <a:latin typeface="Helvetica" panose="020B0500000000000000" pitchFamily="34" charset="0"/>
            </a:endParaRPr>
          </a:p>
        </c:rich>
      </c:tx>
      <c:overlay val="0"/>
      <c:spPr>
        <a:noFill/>
        <a:ln>
          <a:noFill/>
        </a:ln>
        <a:effectLst/>
      </c:spPr>
      <c:txPr>
        <a:bodyPr rot="0" spcFirstLastPara="1" vertOverflow="ellipsis" vert="horz" wrap="square" anchor="ctr" anchorCtr="1"/>
        <a:lstStyle/>
        <a:p>
          <a:pPr>
            <a:defRPr sz="1600" b="1" i="0" u="none" strike="noStrike" kern="1200" spc="0" baseline="0">
              <a:solidFill>
                <a:srgbClr val="201A62"/>
              </a:solidFill>
              <a:latin typeface="Helvetica" panose="020B0500000000000000"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Adults 25-64</c:v>
                </c:pt>
              </c:strCache>
            </c:strRef>
          </c:tx>
          <c:spPr>
            <a:solidFill>
              <a:srgbClr val="201A6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201A62"/>
                    </a:solidFill>
                    <a:latin typeface="Helvetica" panose="020B0500000000000000"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2017</c:v>
                </c:pt>
                <c:pt idx="1">
                  <c:v>2023</c:v>
                </c:pt>
              </c:numCache>
            </c:numRef>
          </c:cat>
          <c:val>
            <c:numRef>
              <c:f>Sheet1!$B$2:$B$3</c:f>
              <c:numCache>
                <c:formatCode>"$"#,##0</c:formatCode>
                <c:ptCount val="2"/>
                <c:pt idx="0">
                  <c:v>229022.5</c:v>
                </c:pt>
                <c:pt idx="1">
                  <c:v>232450.1</c:v>
                </c:pt>
              </c:numCache>
            </c:numRef>
          </c:val>
          <c:extLst>
            <c:ext xmlns:c16="http://schemas.microsoft.com/office/drawing/2014/chart" uri="{C3380CC4-5D6E-409C-BE32-E72D297353CC}">
              <c16:uniqueId val="{00000000-1DB8-4B9C-B2F6-DDD28F816A90}"/>
            </c:ext>
          </c:extLst>
        </c:ser>
        <c:ser>
          <c:idx val="1"/>
          <c:order val="1"/>
          <c:tx>
            <c:strRef>
              <c:f>Sheet1!$C$1</c:f>
              <c:strCache>
                <c:ptCount val="1"/>
                <c:pt idx="0">
                  <c:v>Adults 65+</c:v>
                </c:pt>
              </c:strCache>
            </c:strRef>
          </c:tx>
          <c:spPr>
            <a:solidFill>
              <a:srgbClr val="ED3C8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201A62"/>
                    </a:solidFill>
                    <a:latin typeface="Helvetica" panose="020B0500000000000000"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2017</c:v>
                </c:pt>
                <c:pt idx="1">
                  <c:v>2023</c:v>
                </c:pt>
              </c:numCache>
            </c:numRef>
          </c:cat>
          <c:val>
            <c:numRef>
              <c:f>Sheet1!$C$2:$C$3</c:f>
              <c:numCache>
                <c:formatCode>"$"#,##0</c:formatCode>
                <c:ptCount val="2"/>
                <c:pt idx="0">
                  <c:v>326146.3</c:v>
                </c:pt>
                <c:pt idx="1">
                  <c:v>348656.9</c:v>
                </c:pt>
              </c:numCache>
            </c:numRef>
          </c:val>
          <c:extLst>
            <c:ext xmlns:c16="http://schemas.microsoft.com/office/drawing/2014/chart" uri="{C3380CC4-5D6E-409C-BE32-E72D297353CC}">
              <c16:uniqueId val="{00000001-1DB8-4B9C-B2F6-DDD28F816A90}"/>
            </c:ext>
          </c:extLst>
        </c:ser>
        <c:dLbls>
          <c:dLblPos val="outEnd"/>
          <c:showLegendKey val="0"/>
          <c:showVal val="1"/>
          <c:showCatName val="0"/>
          <c:showSerName val="0"/>
          <c:showPercent val="0"/>
          <c:showBubbleSize val="0"/>
        </c:dLbls>
        <c:gapWidth val="219"/>
        <c:overlap val="-27"/>
        <c:axId val="32222832"/>
        <c:axId val="32226192"/>
      </c:barChart>
      <c:catAx>
        <c:axId val="32222832"/>
        <c:scaling>
          <c:orientation val="minMax"/>
        </c:scaling>
        <c:delete val="0"/>
        <c:axPos val="b"/>
        <c:numFmt formatCode="General" sourceLinked="1"/>
        <c:majorTickMark val="none"/>
        <c:minorTickMark val="none"/>
        <c:tickLblPos val="nextTo"/>
        <c:spPr>
          <a:noFill/>
          <a:ln w="9525" cap="flat" cmpd="sng" algn="ctr">
            <a:solidFill>
              <a:srgbClr val="201A62"/>
            </a:solidFill>
            <a:round/>
          </a:ln>
          <a:effectLst/>
        </c:spPr>
        <c:txPr>
          <a:bodyPr rot="-60000000" spcFirstLastPara="1" vertOverflow="ellipsis" vert="horz" wrap="square" anchor="ctr" anchorCtr="1"/>
          <a:lstStyle/>
          <a:p>
            <a:pPr>
              <a:defRPr sz="1197" b="1" i="0" u="none" strike="noStrike" kern="1200" baseline="0">
                <a:solidFill>
                  <a:srgbClr val="201A62"/>
                </a:solidFill>
                <a:latin typeface="Helvetica" panose="020B0500000000000000" pitchFamily="34" charset="0"/>
                <a:ea typeface="+mn-ea"/>
                <a:cs typeface="+mn-cs"/>
              </a:defRPr>
            </a:pPr>
            <a:endParaRPr lang="en-US"/>
          </a:p>
        </c:txPr>
        <c:crossAx val="32226192"/>
        <c:crosses val="autoZero"/>
        <c:auto val="1"/>
        <c:lblAlgn val="ctr"/>
        <c:lblOffset val="100"/>
        <c:noMultiLvlLbl val="0"/>
      </c:catAx>
      <c:valAx>
        <c:axId val="32226192"/>
        <c:scaling>
          <c:orientation val="minMax"/>
          <c:max val="800000"/>
        </c:scaling>
        <c:delete val="1"/>
        <c:axPos val="l"/>
        <c:numFmt formatCode="&quot;$&quot;#,##0" sourceLinked="1"/>
        <c:majorTickMark val="out"/>
        <c:minorTickMark val="none"/>
        <c:tickLblPos val="nextTo"/>
        <c:crossAx val="3222283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1" i="0" u="none" strike="noStrike" kern="1200" baseline="0">
              <a:solidFill>
                <a:srgbClr val="201A62"/>
              </a:solidFill>
              <a:latin typeface="Helvetica" panose="020B0500000000000000"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solidFill>
        <a:srgbClr val="201A62"/>
      </a:solid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rgbClr val="201A62"/>
                </a:solidFill>
                <a:latin typeface="Helvetica" panose="020B0500000000000000" pitchFamily="34" charset="0"/>
                <a:ea typeface="+mn-ea"/>
                <a:cs typeface="+mn-cs"/>
              </a:defRPr>
            </a:pPr>
            <a:r>
              <a:rPr lang="en-US" sz="1600" b="1" u="sng">
                <a:solidFill>
                  <a:srgbClr val="201A62"/>
                </a:solidFill>
                <a:latin typeface="Helvetica" panose="020B0500000000000000" pitchFamily="34" charset="0"/>
              </a:rPr>
              <a:t>Average</a:t>
            </a:r>
            <a:r>
              <a:rPr lang="en-US" sz="1600" b="1" baseline="0">
                <a:solidFill>
                  <a:srgbClr val="201A62"/>
                </a:solidFill>
                <a:latin typeface="Helvetica" panose="020B0500000000000000" pitchFamily="34" charset="0"/>
              </a:rPr>
              <a:t> HH Net Worth</a:t>
            </a:r>
            <a:endParaRPr lang="en-US" sz="1600" b="1">
              <a:solidFill>
                <a:srgbClr val="201A62"/>
              </a:solidFill>
              <a:latin typeface="Helvetica" panose="020B0500000000000000" pitchFamily="34" charset="0"/>
            </a:endParaRPr>
          </a:p>
        </c:rich>
      </c:tx>
      <c:overlay val="0"/>
      <c:spPr>
        <a:noFill/>
        <a:ln>
          <a:noFill/>
        </a:ln>
        <a:effectLst/>
      </c:spPr>
      <c:txPr>
        <a:bodyPr rot="0" spcFirstLastPara="1" vertOverflow="ellipsis" vert="horz" wrap="square" anchor="ctr" anchorCtr="1"/>
        <a:lstStyle/>
        <a:p>
          <a:pPr>
            <a:defRPr sz="1600" b="1" i="0" u="none" strike="noStrike" kern="1200" spc="0" baseline="0">
              <a:solidFill>
                <a:srgbClr val="201A62"/>
              </a:solidFill>
              <a:latin typeface="Helvetica" panose="020B0500000000000000"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Adults 25-64</c:v>
                </c:pt>
              </c:strCache>
            </c:strRef>
          </c:tx>
          <c:spPr>
            <a:solidFill>
              <a:srgbClr val="201A6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201A62"/>
                    </a:solidFill>
                    <a:latin typeface="Helvetica" panose="020B0500000000000000"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2017</c:v>
                </c:pt>
                <c:pt idx="1">
                  <c:v>2023</c:v>
                </c:pt>
              </c:numCache>
            </c:numRef>
          </c:cat>
          <c:val>
            <c:numRef>
              <c:f>Sheet1!$B$2:$B$3</c:f>
              <c:numCache>
                <c:formatCode>"$"#,##0</c:formatCode>
                <c:ptCount val="2"/>
                <c:pt idx="0">
                  <c:v>322646.90000000002</c:v>
                </c:pt>
                <c:pt idx="1">
                  <c:v>483140.7</c:v>
                </c:pt>
              </c:numCache>
            </c:numRef>
          </c:val>
          <c:extLst>
            <c:ext xmlns:c16="http://schemas.microsoft.com/office/drawing/2014/chart" uri="{C3380CC4-5D6E-409C-BE32-E72D297353CC}">
              <c16:uniqueId val="{00000000-4F47-4C9B-8794-030838806203}"/>
            </c:ext>
          </c:extLst>
        </c:ser>
        <c:ser>
          <c:idx val="1"/>
          <c:order val="1"/>
          <c:tx>
            <c:strRef>
              <c:f>Sheet1!$C$1</c:f>
              <c:strCache>
                <c:ptCount val="1"/>
                <c:pt idx="0">
                  <c:v>Adults 65+</c:v>
                </c:pt>
              </c:strCache>
            </c:strRef>
          </c:tx>
          <c:spPr>
            <a:solidFill>
              <a:srgbClr val="ED3C8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201A62"/>
                    </a:solidFill>
                    <a:latin typeface="Helvetica" panose="020B0500000000000000"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2017</c:v>
                </c:pt>
                <c:pt idx="1">
                  <c:v>2023</c:v>
                </c:pt>
              </c:numCache>
            </c:numRef>
          </c:cat>
          <c:val>
            <c:numRef>
              <c:f>Sheet1!$C$2:$C$3</c:f>
              <c:numCache>
                <c:formatCode>"$"#,##0</c:formatCode>
                <c:ptCount val="2"/>
                <c:pt idx="0">
                  <c:v>424558.2</c:v>
                </c:pt>
                <c:pt idx="1">
                  <c:v>763275.2</c:v>
                </c:pt>
              </c:numCache>
            </c:numRef>
          </c:val>
          <c:extLst>
            <c:ext xmlns:c16="http://schemas.microsoft.com/office/drawing/2014/chart" uri="{C3380CC4-5D6E-409C-BE32-E72D297353CC}">
              <c16:uniqueId val="{00000001-4F47-4C9B-8794-030838806203}"/>
            </c:ext>
          </c:extLst>
        </c:ser>
        <c:dLbls>
          <c:dLblPos val="outEnd"/>
          <c:showLegendKey val="0"/>
          <c:showVal val="1"/>
          <c:showCatName val="0"/>
          <c:showSerName val="0"/>
          <c:showPercent val="0"/>
          <c:showBubbleSize val="0"/>
        </c:dLbls>
        <c:gapWidth val="219"/>
        <c:overlap val="-27"/>
        <c:axId val="32222832"/>
        <c:axId val="32226192"/>
      </c:barChart>
      <c:catAx>
        <c:axId val="32222832"/>
        <c:scaling>
          <c:orientation val="minMax"/>
        </c:scaling>
        <c:delete val="0"/>
        <c:axPos val="b"/>
        <c:numFmt formatCode="General" sourceLinked="1"/>
        <c:majorTickMark val="none"/>
        <c:minorTickMark val="none"/>
        <c:tickLblPos val="nextTo"/>
        <c:spPr>
          <a:noFill/>
          <a:ln w="9525" cap="flat" cmpd="sng" algn="ctr">
            <a:solidFill>
              <a:srgbClr val="201A62"/>
            </a:solidFill>
            <a:round/>
          </a:ln>
          <a:effectLst/>
        </c:spPr>
        <c:txPr>
          <a:bodyPr rot="-60000000" spcFirstLastPara="1" vertOverflow="ellipsis" vert="horz" wrap="square" anchor="ctr" anchorCtr="1"/>
          <a:lstStyle/>
          <a:p>
            <a:pPr>
              <a:defRPr sz="1197" b="1" i="0" u="none" strike="noStrike" kern="1200" baseline="0">
                <a:solidFill>
                  <a:srgbClr val="201A62"/>
                </a:solidFill>
                <a:latin typeface="Helvetica" panose="020B0500000000000000" pitchFamily="34" charset="0"/>
                <a:ea typeface="+mn-ea"/>
                <a:cs typeface="+mn-cs"/>
              </a:defRPr>
            </a:pPr>
            <a:endParaRPr lang="en-US"/>
          </a:p>
        </c:txPr>
        <c:crossAx val="32226192"/>
        <c:crosses val="autoZero"/>
        <c:auto val="1"/>
        <c:lblAlgn val="ctr"/>
        <c:lblOffset val="100"/>
        <c:noMultiLvlLbl val="0"/>
      </c:catAx>
      <c:valAx>
        <c:axId val="32226192"/>
        <c:scaling>
          <c:orientation val="minMax"/>
          <c:max val="800000"/>
        </c:scaling>
        <c:delete val="1"/>
        <c:axPos val="l"/>
        <c:numFmt formatCode="&quot;$&quot;#,##0" sourceLinked="1"/>
        <c:majorTickMark val="out"/>
        <c:minorTickMark val="none"/>
        <c:tickLblPos val="nextTo"/>
        <c:crossAx val="3222283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1" i="0" u="none" strike="noStrike" kern="1200" baseline="0">
              <a:solidFill>
                <a:srgbClr val="201A62"/>
              </a:solidFill>
              <a:latin typeface="Helvetica" panose="020B0500000000000000"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solidFill>
        <a:srgbClr val="201A62"/>
      </a:solid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rgbClr val="1B1464"/>
                </a:solidFill>
                <a:latin typeface="+mn-lt"/>
                <a:ea typeface="+mn-ea"/>
                <a:cs typeface="+mn-cs"/>
              </a:defRPr>
            </a:pPr>
            <a:r>
              <a:rPr lang="en-US" sz="1800" b="1">
                <a:solidFill>
                  <a:srgbClr val="1B1464"/>
                </a:solidFill>
                <a:latin typeface="Helvetica" panose="020B0604020202020204" pitchFamily="34" charset="0"/>
                <a:cs typeface="Helvetica" panose="020B0604020202020204" pitchFamily="34" charset="0"/>
              </a:rPr>
              <a:t>% Share of Annual Aggregate Expenditures By Demo</a:t>
            </a:r>
          </a:p>
        </c:rich>
      </c:tx>
      <c:layout>
        <c:manualLayout>
          <c:xMode val="edge"/>
          <c:yMode val="edge"/>
          <c:x val="0.22018262160747595"/>
          <c:y val="2.2803131537683183E-2"/>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rgbClr val="1B1464"/>
              </a:solidFill>
              <a:latin typeface="+mn-lt"/>
              <a:ea typeface="+mn-ea"/>
              <a:cs typeface="+mn-cs"/>
            </a:defRPr>
          </a:pPr>
          <a:endParaRPr lang="en-US"/>
        </a:p>
      </c:txPr>
    </c:title>
    <c:autoTitleDeleted val="0"/>
    <c:plotArea>
      <c:layout>
        <c:manualLayout>
          <c:layoutTarget val="inner"/>
          <c:xMode val="edge"/>
          <c:yMode val="edge"/>
          <c:x val="0.26610024766981555"/>
          <c:y val="0.17391093512124967"/>
          <c:w val="0.49296551245927239"/>
          <c:h val="0.64170620823292679"/>
        </c:manualLayout>
      </c:layout>
      <c:pieChart>
        <c:varyColors val="1"/>
        <c:ser>
          <c:idx val="0"/>
          <c:order val="0"/>
          <c:tx>
            <c:strRef>
              <c:f>Sheet1!$B$1</c:f>
              <c:strCache>
                <c:ptCount val="1"/>
                <c:pt idx="0">
                  <c:v>% Share of Aggregate Annual Expenditures</c:v>
                </c:pt>
              </c:strCache>
            </c:strRef>
          </c:tx>
          <c:dPt>
            <c:idx val="0"/>
            <c:bubble3D val="0"/>
            <c:spPr>
              <a:solidFill>
                <a:srgbClr val="1B1464"/>
              </a:solidFill>
              <a:ln w="19050">
                <a:solidFill>
                  <a:schemeClr val="lt1"/>
                </a:solidFill>
              </a:ln>
              <a:effectLst/>
            </c:spPr>
            <c:extLst>
              <c:ext xmlns:c16="http://schemas.microsoft.com/office/drawing/2014/chart" uri="{C3380CC4-5D6E-409C-BE32-E72D297353CC}">
                <c16:uniqueId val="{00000001-038C-4C4C-A352-B282F141DF47}"/>
              </c:ext>
            </c:extLst>
          </c:dPt>
          <c:dPt>
            <c:idx val="1"/>
            <c:bubble3D val="0"/>
            <c:spPr>
              <a:solidFill>
                <a:srgbClr val="00BFF2"/>
              </a:solidFill>
              <a:ln w="19050">
                <a:solidFill>
                  <a:schemeClr val="lt1"/>
                </a:solidFill>
              </a:ln>
              <a:effectLst/>
            </c:spPr>
            <c:extLst>
              <c:ext xmlns:c16="http://schemas.microsoft.com/office/drawing/2014/chart" uri="{C3380CC4-5D6E-409C-BE32-E72D297353CC}">
                <c16:uniqueId val="{00000002-038C-4C4C-A352-B282F141DF47}"/>
              </c:ext>
            </c:extLst>
          </c:dPt>
          <c:dPt>
            <c:idx val="2"/>
            <c:bubble3D val="0"/>
            <c:spPr>
              <a:solidFill>
                <a:srgbClr val="66C5AD"/>
              </a:solidFill>
              <a:ln w="19050">
                <a:solidFill>
                  <a:schemeClr val="lt1"/>
                </a:solidFill>
              </a:ln>
              <a:effectLst/>
            </c:spPr>
            <c:extLst>
              <c:ext xmlns:c16="http://schemas.microsoft.com/office/drawing/2014/chart" uri="{C3380CC4-5D6E-409C-BE32-E72D297353CC}">
                <c16:uniqueId val="{00000003-038C-4C4C-A352-B282F141DF47}"/>
              </c:ext>
            </c:extLst>
          </c:dPt>
          <c:dPt>
            <c:idx val="3"/>
            <c:bubble3D val="0"/>
            <c:spPr>
              <a:solidFill>
                <a:srgbClr val="ED3C8D"/>
              </a:solidFill>
              <a:ln w="19050">
                <a:solidFill>
                  <a:schemeClr val="lt1"/>
                </a:solidFill>
              </a:ln>
              <a:effectLst/>
            </c:spPr>
            <c:extLst>
              <c:ext xmlns:c16="http://schemas.microsoft.com/office/drawing/2014/chart" uri="{C3380CC4-5D6E-409C-BE32-E72D297353CC}">
                <c16:uniqueId val="{00000005-038C-4C4C-A352-B282F141DF47}"/>
              </c:ext>
            </c:extLst>
          </c:dPt>
          <c:dPt>
            <c:idx val="4"/>
            <c:bubble3D val="0"/>
            <c:spPr>
              <a:solidFill>
                <a:srgbClr val="FFE600"/>
              </a:solidFill>
              <a:ln w="28575">
                <a:solidFill>
                  <a:schemeClr val="bg1"/>
                </a:solidFill>
              </a:ln>
              <a:effectLst/>
            </c:spPr>
            <c:extLst>
              <c:ext xmlns:c16="http://schemas.microsoft.com/office/drawing/2014/chart" uri="{C3380CC4-5D6E-409C-BE32-E72D297353CC}">
                <c16:uniqueId val="{00000004-038C-4C4C-A352-B282F141DF47}"/>
              </c:ext>
            </c:extLst>
          </c:dPt>
          <c:dPt>
            <c:idx val="5"/>
            <c:bubble3D val="0"/>
            <c:spPr>
              <a:solidFill>
                <a:srgbClr val="FF6600"/>
              </a:solidFill>
              <a:ln w="19050">
                <a:solidFill>
                  <a:schemeClr val="lt1"/>
                </a:solidFill>
              </a:ln>
              <a:effectLst/>
            </c:spPr>
            <c:extLst>
              <c:ext xmlns:c16="http://schemas.microsoft.com/office/drawing/2014/chart" uri="{C3380CC4-5D6E-409C-BE32-E72D297353CC}">
                <c16:uniqueId val="{0000000A-6FF4-4095-B932-64B75953103C}"/>
              </c:ext>
            </c:extLst>
          </c:dPt>
          <c:dLbls>
            <c:dLbl>
              <c:idx val="0"/>
              <c:layout>
                <c:manualLayout>
                  <c:x val="6.9827763479381535E-2"/>
                  <c:y val="2.0237841535110128E-3"/>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rgbClr val="201A62"/>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7.5206665853452551E-2"/>
                      <c:h val="4.9800461061873233E-2"/>
                    </c:manualLayout>
                  </c15:layout>
                </c:ext>
                <c:ext xmlns:c16="http://schemas.microsoft.com/office/drawing/2014/chart" uri="{C3380CC4-5D6E-409C-BE32-E72D297353CC}">
                  <c16:uniqueId val="{00000001-038C-4C4C-A352-B282F141DF47}"/>
                </c:ext>
              </c:extLst>
            </c:dLbl>
            <c:dLbl>
              <c:idx val="1"/>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2-038C-4C4C-A352-B282F141DF47}"/>
                </c:ext>
              </c:extLst>
            </c:dLbl>
            <c:dLbl>
              <c:idx val="2"/>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201A62"/>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3-038C-4C4C-A352-B282F141DF47}"/>
                </c:ext>
              </c:extLst>
            </c:dLbl>
            <c:dLbl>
              <c:idx val="3"/>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5-038C-4C4C-A352-B282F141DF47}"/>
                </c:ext>
              </c:extLst>
            </c:dLbl>
            <c:dLbl>
              <c:idx val="4"/>
              <c:layout>
                <c:manualLayout>
                  <c:x val="8.016551728378267E-2"/>
                  <c:y val="-7.6805059721924335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201A62"/>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38C-4C4C-A352-B282F141DF47}"/>
                </c:ext>
              </c:extLst>
            </c:dLbl>
            <c:dLbl>
              <c:idx val="5"/>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A-6FF4-4095-B932-64B75953103C}"/>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Under 25 Years</c:v>
                </c:pt>
                <c:pt idx="1">
                  <c:v>25-34 Years</c:v>
                </c:pt>
                <c:pt idx="2">
                  <c:v>35-44 Years</c:v>
                </c:pt>
                <c:pt idx="3">
                  <c:v>45-54 Years</c:v>
                </c:pt>
                <c:pt idx="4">
                  <c:v>55-64 Years</c:v>
                </c:pt>
                <c:pt idx="5">
                  <c:v>65+</c:v>
                </c:pt>
              </c:strCache>
            </c:strRef>
          </c:cat>
          <c:val>
            <c:numRef>
              <c:f>Sheet1!$B$2:$B$7</c:f>
              <c:numCache>
                <c:formatCode>0%</c:formatCode>
                <c:ptCount val="6"/>
                <c:pt idx="0">
                  <c:v>3.1E-2</c:v>
                </c:pt>
                <c:pt idx="1">
                  <c:v>0.151</c:v>
                </c:pt>
                <c:pt idx="2">
                  <c:v>0.20399999999999999</c:v>
                </c:pt>
                <c:pt idx="3">
                  <c:v>0.20899999999999999</c:v>
                </c:pt>
                <c:pt idx="4">
                  <c:v>0.2</c:v>
                </c:pt>
                <c:pt idx="5">
                  <c:v>0.21</c:v>
                </c:pt>
              </c:numCache>
            </c:numRef>
          </c:val>
          <c:extLst>
            <c:ext xmlns:c16="http://schemas.microsoft.com/office/drawing/2014/chart" uri="{C3380CC4-5D6E-409C-BE32-E72D297353CC}">
              <c16:uniqueId val="{00000000-038C-4C4C-A352-B282F141DF47}"/>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
          <c:y val="0.84511701180826915"/>
          <c:w val="1"/>
          <c:h val="8.3373406228164845E-2"/>
        </c:manualLayout>
      </c:layout>
      <c:overlay val="0"/>
      <c:spPr>
        <a:noFill/>
        <a:ln>
          <a:noFill/>
        </a:ln>
        <a:effectLst/>
      </c:spPr>
      <c:txPr>
        <a:bodyPr rot="0" spcFirstLastPara="1" vertOverflow="ellipsis" vert="horz" wrap="square" anchor="ctr" anchorCtr="1"/>
        <a:lstStyle/>
        <a:p>
          <a:pPr>
            <a:defRPr sz="1600" b="0"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1B1464"/>
                </a:solidFill>
                <a:latin typeface="Helvetica" panose="020B0403020202020204" pitchFamily="34" charset="0"/>
                <a:ea typeface="+mn-ea"/>
                <a:cs typeface="+mn-cs"/>
              </a:defRPr>
            </a:pPr>
            <a:r>
              <a:rPr lang="en-US" sz="1800" b="1" i="0" baseline="0">
                <a:solidFill>
                  <a:srgbClr val="1B1464"/>
                </a:solidFill>
                <a:effectLst/>
                <a:latin typeface="Helvetica" panose="020B0403020202020204" pitchFamily="34" charset="0"/>
              </a:rPr>
              <a:t>Adult 65+ % Share of Annual Aggregate U.S. Expenditures </a:t>
            </a:r>
            <a:endParaRPr lang="en-US">
              <a:solidFill>
                <a:srgbClr val="1B1464"/>
              </a:solidFill>
              <a:effectLst/>
              <a:latin typeface="Helvetica" panose="020B0403020202020204" pitchFamily="34" charset="0"/>
            </a:endParaRPr>
          </a:p>
        </c:rich>
      </c:tx>
      <c:layout>
        <c:manualLayout>
          <c:xMode val="edge"/>
          <c:yMode val="edge"/>
          <c:x val="0.18461402138228086"/>
          <c:y val="2.4220884934824126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rgbClr val="1B1464"/>
              </a:solidFill>
              <a:latin typeface="Helvetica" panose="020B0403020202020204" pitchFamily="34" charset="0"/>
              <a:ea typeface="+mn-ea"/>
              <a:cs typeface="+mn-cs"/>
            </a:defRPr>
          </a:pPr>
          <a:endParaRPr lang="en-US"/>
        </a:p>
      </c:txPr>
    </c:title>
    <c:autoTitleDeleted val="0"/>
    <c:plotArea>
      <c:layout>
        <c:manualLayout>
          <c:layoutTarget val="inner"/>
          <c:xMode val="edge"/>
          <c:yMode val="edge"/>
          <c:x val="2.0182468586067103E-2"/>
          <c:y val="0.1899851885474311"/>
          <c:w val="0.95963506282786581"/>
          <c:h val="0.72512442406859834"/>
        </c:manualLayout>
      </c:layout>
      <c:barChart>
        <c:barDir val="col"/>
        <c:grouping val="clustered"/>
        <c:varyColors val="0"/>
        <c:ser>
          <c:idx val="0"/>
          <c:order val="0"/>
          <c:tx>
            <c:strRef>
              <c:f>Sheet1!$B$1</c:f>
              <c:strCache>
                <c:ptCount val="1"/>
                <c:pt idx="0">
                  <c:v>A55+ % Share of Annual Aggregate Expenditures</c:v>
                </c:pt>
              </c:strCache>
            </c:strRef>
          </c:tx>
          <c:spPr>
            <a:solidFill>
              <a:schemeClr val="accent1"/>
            </a:solidFill>
            <a:ln>
              <a:noFill/>
            </a:ln>
            <a:effectLst/>
          </c:spPr>
          <c:invertIfNegative val="0"/>
          <c:dPt>
            <c:idx val="0"/>
            <c:invertIfNegative val="0"/>
            <c:bubble3D val="0"/>
            <c:spPr>
              <a:solidFill>
                <a:srgbClr val="ED3C8D"/>
              </a:solidFill>
              <a:ln>
                <a:noFill/>
              </a:ln>
              <a:effectLst/>
            </c:spPr>
            <c:extLst>
              <c:ext xmlns:c16="http://schemas.microsoft.com/office/drawing/2014/chart" uri="{C3380CC4-5D6E-409C-BE32-E72D297353CC}">
                <c16:uniqueId val="{00000001-C67C-42AB-BB5E-F14C3421AA56}"/>
              </c:ext>
            </c:extLst>
          </c:dPt>
          <c:dPt>
            <c:idx val="1"/>
            <c:invertIfNegative val="0"/>
            <c:bubble3D val="0"/>
            <c:spPr>
              <a:solidFill>
                <a:srgbClr val="1B1464"/>
              </a:solidFill>
              <a:ln>
                <a:noFill/>
              </a:ln>
              <a:effectLst/>
            </c:spPr>
            <c:extLst>
              <c:ext xmlns:c16="http://schemas.microsoft.com/office/drawing/2014/chart" uri="{C3380CC4-5D6E-409C-BE32-E72D297353CC}">
                <c16:uniqueId val="{00000003-C67C-42AB-BB5E-F14C3421AA56}"/>
              </c:ext>
            </c:extLst>
          </c:dPt>
          <c:dPt>
            <c:idx val="2"/>
            <c:invertIfNegative val="0"/>
            <c:bubble3D val="0"/>
            <c:spPr>
              <a:solidFill>
                <a:srgbClr val="00BFF2"/>
              </a:solidFill>
              <a:ln>
                <a:noFill/>
              </a:ln>
              <a:effectLst/>
            </c:spPr>
            <c:extLst>
              <c:ext xmlns:c16="http://schemas.microsoft.com/office/drawing/2014/chart" uri="{C3380CC4-5D6E-409C-BE32-E72D297353CC}">
                <c16:uniqueId val="{00000005-C67C-42AB-BB5E-F14C3421AA56}"/>
              </c:ext>
            </c:extLst>
          </c:dPt>
          <c:dLbls>
            <c:dLbl>
              <c:idx val="0"/>
              <c:tx>
                <c:rich>
                  <a:bodyPr/>
                  <a:lstStyle/>
                  <a:p>
                    <a:fld id="{C306F74D-8526-4AB9-92B6-907B2ABC3868}" type="VALUE">
                      <a:rPr lang="en-US" smtClean="0"/>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67C-42AB-BB5E-F14C3421AA56}"/>
                </c:ext>
              </c:extLst>
            </c:dLbl>
            <c:dLbl>
              <c:idx val="1"/>
              <c:tx>
                <c:rich>
                  <a:bodyPr/>
                  <a:lstStyle/>
                  <a:p>
                    <a:fld id="{95214161-CCD5-491F-85AC-F564CF5931C4}" type="VALUE">
                      <a:rPr lang="en-US" smtClean="0"/>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67C-42AB-BB5E-F14C3421AA56}"/>
                </c:ext>
              </c:extLst>
            </c:dLbl>
            <c:dLbl>
              <c:idx val="2"/>
              <c:tx>
                <c:rich>
                  <a:bodyPr/>
                  <a:lstStyle/>
                  <a:p>
                    <a:fld id="{7D14EB48-6FB5-43E7-8BDA-4DE077D1C1F8}" type="VALUE">
                      <a:rPr lang="en-US" smtClean="0"/>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C67C-42AB-BB5E-F14C3421AA56}"/>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2001</c:v>
                </c:pt>
                <c:pt idx="1">
                  <c:v>2011</c:v>
                </c:pt>
                <c:pt idx="2">
                  <c:v>2021</c:v>
                </c:pt>
              </c:numCache>
            </c:numRef>
          </c:cat>
          <c:val>
            <c:numRef>
              <c:f>Sheet1!$B$2:$B$4</c:f>
              <c:numCache>
                <c:formatCode>0%</c:formatCode>
                <c:ptCount val="3"/>
                <c:pt idx="0">
                  <c:v>0.14000000000000001</c:v>
                </c:pt>
                <c:pt idx="1">
                  <c:v>0.17</c:v>
                </c:pt>
                <c:pt idx="2">
                  <c:v>0.21</c:v>
                </c:pt>
              </c:numCache>
            </c:numRef>
          </c:val>
          <c:extLst>
            <c:ext xmlns:c16="http://schemas.microsoft.com/office/drawing/2014/chart" uri="{C3380CC4-5D6E-409C-BE32-E72D297353CC}">
              <c16:uniqueId val="{00000012-C67C-42AB-BB5E-F14C3421AA56}"/>
            </c:ext>
          </c:extLst>
        </c:ser>
        <c:dLbls>
          <c:showLegendKey val="0"/>
          <c:showVal val="0"/>
          <c:showCatName val="0"/>
          <c:showSerName val="0"/>
          <c:showPercent val="0"/>
          <c:showBubbleSize val="0"/>
        </c:dLbls>
        <c:gapWidth val="150"/>
        <c:axId val="567908088"/>
        <c:axId val="567910648"/>
      </c:barChart>
      <c:catAx>
        <c:axId val="56790808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crossAx val="567910648"/>
        <c:crosses val="autoZero"/>
        <c:auto val="1"/>
        <c:lblAlgn val="ctr"/>
        <c:lblOffset val="100"/>
        <c:noMultiLvlLbl val="0"/>
      </c:catAx>
      <c:valAx>
        <c:axId val="567910648"/>
        <c:scaling>
          <c:orientation val="minMax"/>
        </c:scaling>
        <c:delete val="1"/>
        <c:axPos val="l"/>
        <c:numFmt formatCode="0%" sourceLinked="1"/>
        <c:majorTickMark val="none"/>
        <c:minorTickMark val="none"/>
        <c:tickLblPos val="nextTo"/>
        <c:crossAx val="5679080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0.63192</cdr:x>
      <cdr:y>0.52443</cdr:y>
    </cdr:from>
    <cdr:to>
      <cdr:x>0.7391</cdr:x>
      <cdr:y>0.59957</cdr:y>
    </cdr:to>
    <cdr:sp macro="" textlink="">
      <cdr:nvSpPr>
        <cdr:cNvPr id="2" name="TextBox 1">
          <a:extLst xmlns:a="http://schemas.openxmlformats.org/drawingml/2006/main">
            <a:ext uri="{FF2B5EF4-FFF2-40B4-BE49-F238E27FC236}">
              <a16:creationId xmlns:a16="http://schemas.microsoft.com/office/drawing/2014/main" id="{24D54E7E-4ED5-A9C9-10ED-9B4F55E55C6A}"/>
            </a:ext>
          </a:extLst>
        </cdr:cNvPr>
        <cdr:cNvSpPr txBox="1"/>
      </cdr:nvSpPr>
      <cdr:spPr>
        <a:xfrm xmlns:a="http://schemas.openxmlformats.org/drawingml/2006/main">
          <a:off x="3792996" y="1842269"/>
          <a:ext cx="643311" cy="26395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u="sng" dirty="0">
              <a:solidFill>
                <a:srgbClr val="66C5AD"/>
              </a:solidFill>
              <a:latin typeface="Helvetica" panose="020B0500000000000000" pitchFamily="34" charset="0"/>
            </a:rPr>
            <a:t>+1%</a:t>
          </a:r>
        </a:p>
      </cdr:txBody>
    </cdr:sp>
  </cdr:relSizeAnchor>
</c:userShapes>
</file>

<file path=ppt/drawings/drawing2.xml><?xml version="1.0" encoding="utf-8"?>
<c:userShapes xmlns:c="http://schemas.openxmlformats.org/drawingml/2006/chart">
  <cdr:relSizeAnchor xmlns:cdr="http://schemas.openxmlformats.org/drawingml/2006/chartDrawing">
    <cdr:from>
      <cdr:x>0.11521</cdr:x>
      <cdr:y>0.43052</cdr:y>
    </cdr:from>
    <cdr:to>
      <cdr:x>0.24265</cdr:x>
      <cdr:y>0.50749</cdr:y>
    </cdr:to>
    <cdr:sp macro="" textlink="">
      <cdr:nvSpPr>
        <cdr:cNvPr id="2" name="TextBox 1">
          <a:extLst xmlns:a="http://schemas.openxmlformats.org/drawingml/2006/main">
            <a:ext uri="{FF2B5EF4-FFF2-40B4-BE49-F238E27FC236}">
              <a16:creationId xmlns:a16="http://schemas.microsoft.com/office/drawing/2014/main" id="{DEF8FCC8-C084-4F31-BAA4-6A4B408EE656}"/>
            </a:ext>
          </a:extLst>
        </cdr:cNvPr>
        <cdr:cNvSpPr txBox="1"/>
      </cdr:nvSpPr>
      <cdr:spPr>
        <a:xfrm xmlns:a="http://schemas.openxmlformats.org/drawingml/2006/main">
          <a:off x="1061428" y="1805932"/>
          <a:ext cx="1174102" cy="32286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000" b="1" dirty="0">
              <a:solidFill>
                <a:srgbClr val="1B1464"/>
              </a:solidFill>
              <a:latin typeface="Helvetica" panose="020B0403020202020204" pitchFamily="34" charset="0"/>
            </a:rPr>
            <a:t>$0.6T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1"/>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idx="1"/>
          </p:nvPr>
        </p:nvSpPr>
        <p:spPr>
          <a:xfrm>
            <a:off x="3978132" y="0"/>
            <a:ext cx="3043343" cy="467071"/>
          </a:xfrm>
          <a:prstGeom prst="rect">
            <a:avLst/>
          </a:prstGeom>
        </p:spPr>
        <p:txBody>
          <a:bodyPr vert="horz" lIns="93317" tIns="46659" rIns="93317" bIns="46659" rtlCol="0"/>
          <a:lstStyle>
            <a:lvl1pPr algn="r">
              <a:defRPr sz="1200"/>
            </a:lvl1pPr>
          </a:lstStyle>
          <a:p>
            <a:fld id="{BC769033-CC82-0C4F-9180-62F036320BDF}" type="datetimeFigureOut">
              <a:rPr lang="en-US" smtClean="0"/>
              <a:t>9/18/2023</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17" tIns="46659" rIns="93317" bIns="46659" rtlCol="0" anchor="ctr"/>
          <a:lstStyle/>
          <a:p>
            <a:endParaRPr lang="en-US"/>
          </a:p>
        </p:txBody>
      </p:sp>
      <p:sp>
        <p:nvSpPr>
          <p:cNvPr id="5" name="Notes Placeholder 4"/>
          <p:cNvSpPr>
            <a:spLocks noGrp="1"/>
          </p:cNvSpPr>
          <p:nvPr>
            <p:ph type="body" sz="quarter" idx="3"/>
          </p:nvPr>
        </p:nvSpPr>
        <p:spPr>
          <a:xfrm>
            <a:off x="702310" y="4480004"/>
            <a:ext cx="5618480" cy="3665459"/>
          </a:xfrm>
          <a:prstGeom prst="rect">
            <a:avLst/>
          </a:prstGeom>
        </p:spPr>
        <p:txBody>
          <a:bodyPr vert="horz" lIns="93317" tIns="46659" rIns="93317" bIns="4665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0"/>
          </a:xfrm>
          <a:prstGeom prst="rect">
            <a:avLst/>
          </a:prstGeom>
        </p:spPr>
        <p:txBody>
          <a:bodyPr vert="horz" lIns="93317" tIns="46659" rIns="93317" bIns="46659"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0"/>
          </a:xfrm>
          <a:prstGeom prst="rect">
            <a:avLst/>
          </a:prstGeom>
        </p:spPr>
        <p:txBody>
          <a:bodyPr vert="horz" lIns="93317" tIns="46659" rIns="93317" bIns="46659" rtlCol="0" anchor="b"/>
          <a:lstStyle>
            <a:lvl1pPr algn="r">
              <a:defRPr sz="1200"/>
            </a:lvl1pPr>
          </a:lstStyle>
          <a:p>
            <a:fld id="{F3615BE2-BB6E-D846-B0CB-BE207E4BB8A8}" type="slidenum">
              <a:rPr lang="en-US" smtClean="0"/>
              <a:t>‹#›</a:t>
            </a:fld>
            <a:endParaRPr lang="en-US"/>
          </a:p>
        </p:txBody>
      </p:sp>
    </p:spTree>
    <p:extLst>
      <p:ext uri="{BB962C8B-B14F-4D97-AF65-F5344CB8AC3E}">
        <p14:creationId xmlns:p14="http://schemas.microsoft.com/office/powerpoint/2010/main" val="3273354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04EFE2-3D8F-4FA9-AF11-29E6306303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6126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15405">
              <a:defRPr/>
            </a:pPr>
            <a:fld id="{B4DC5A39-9615-4EA5-AD81-2B3B06F13EEC}" type="slidenum">
              <a:rPr lang="en-US">
                <a:solidFill>
                  <a:prstClr val="black"/>
                </a:solidFill>
                <a:latin typeface="Calibri" panose="020F0502020204030204"/>
              </a:rPr>
              <a:pPr defTabSz="915405">
                <a:defRPr/>
              </a:pPr>
              <a:t>22</a:t>
            </a:fld>
            <a:endParaRPr lang="en-US">
              <a:solidFill>
                <a:prstClr val="black"/>
              </a:solidFill>
              <a:latin typeface="Calibri" panose="020F0502020204030204"/>
            </a:endParaRPr>
          </a:p>
        </p:txBody>
      </p:sp>
    </p:spTree>
    <p:extLst>
      <p:ext uri="{BB962C8B-B14F-4D97-AF65-F5344CB8AC3E}">
        <p14:creationId xmlns:p14="http://schemas.microsoft.com/office/powerpoint/2010/main" val="1943716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15772">
              <a:defRPr/>
            </a:pPr>
            <a:fld id="{B4DC5A39-9615-4EA5-AD81-2B3B06F13EEC}" type="slidenum">
              <a:rPr lang="en-US">
                <a:solidFill>
                  <a:prstClr val="black"/>
                </a:solidFill>
                <a:latin typeface="Calibri" panose="020F0502020204030204"/>
              </a:rPr>
              <a:pPr defTabSz="915772">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2381360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15772">
              <a:defRPr/>
            </a:pPr>
            <a:fld id="{B4DC5A39-9615-4EA5-AD81-2B3B06F13EEC}" type="slidenum">
              <a:rPr lang="en-US">
                <a:solidFill>
                  <a:prstClr val="black"/>
                </a:solidFill>
                <a:latin typeface="Calibri" panose="020F0502020204030204"/>
              </a:rPr>
              <a:pPr defTabSz="915772">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3929623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615BE2-BB6E-D846-B0CB-BE207E4BB8A8}" type="slidenum">
              <a:rPr lang="en-US" smtClean="0"/>
              <a:t>6</a:t>
            </a:fld>
            <a:endParaRPr lang="en-US"/>
          </a:p>
        </p:txBody>
      </p:sp>
    </p:spTree>
    <p:extLst>
      <p:ext uri="{BB962C8B-B14F-4D97-AF65-F5344CB8AC3E}">
        <p14:creationId xmlns:p14="http://schemas.microsoft.com/office/powerpoint/2010/main" val="3687258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615BE2-BB6E-D846-B0CB-BE207E4BB8A8}" type="slidenum">
              <a:rPr lang="en-US" smtClean="0"/>
              <a:t>8</a:t>
            </a:fld>
            <a:endParaRPr lang="en-US"/>
          </a:p>
        </p:txBody>
      </p:sp>
    </p:spTree>
    <p:extLst>
      <p:ext uri="{BB962C8B-B14F-4D97-AF65-F5344CB8AC3E}">
        <p14:creationId xmlns:p14="http://schemas.microsoft.com/office/powerpoint/2010/main" val="2075770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5657"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5657"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404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B4DC5A39-9615-4EA5-AD81-2B3B06F13EE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2215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26028">
              <a:defRPr/>
            </a:pPr>
            <a:fld id="{F3615BE2-BB6E-D846-B0CB-BE207E4BB8A8}" type="slidenum">
              <a:rPr lang="en-US">
                <a:solidFill>
                  <a:prstClr val="black"/>
                </a:solidFill>
                <a:latin typeface="Calibri" panose="020F0502020204030204"/>
              </a:rPr>
              <a:pPr defTabSz="926028">
                <a:defRPr/>
              </a:pPr>
              <a:t>19</a:t>
            </a:fld>
            <a:endParaRPr lang="en-US">
              <a:solidFill>
                <a:prstClr val="black"/>
              </a:solidFill>
              <a:latin typeface="Calibri" panose="020F0502020204030204"/>
            </a:endParaRPr>
          </a:p>
        </p:txBody>
      </p:sp>
    </p:spTree>
    <p:extLst>
      <p:ext uri="{BB962C8B-B14F-4D97-AF65-F5344CB8AC3E}">
        <p14:creationId xmlns:p14="http://schemas.microsoft.com/office/powerpoint/2010/main" val="1703810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15405">
              <a:defRPr/>
            </a:pPr>
            <a:fld id="{B4DC5A39-9615-4EA5-AD81-2B3B06F13EEC}" type="slidenum">
              <a:rPr lang="en-US">
                <a:solidFill>
                  <a:prstClr val="black"/>
                </a:solidFill>
                <a:latin typeface="Calibri" panose="020F0502020204030204"/>
              </a:rPr>
              <a:pPr defTabSz="915405">
                <a:defRPr/>
              </a:pPr>
              <a:t>21</a:t>
            </a:fld>
            <a:endParaRPr lang="en-US">
              <a:solidFill>
                <a:prstClr val="black"/>
              </a:solidFill>
              <a:latin typeface="Calibri" panose="020F0502020204030204"/>
            </a:endParaRPr>
          </a:p>
        </p:txBody>
      </p:sp>
    </p:spTree>
    <p:extLst>
      <p:ext uri="{BB962C8B-B14F-4D97-AF65-F5344CB8AC3E}">
        <p14:creationId xmlns:p14="http://schemas.microsoft.com/office/powerpoint/2010/main" val="4291745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F0963-7DC2-D94F-A776-D72442CEA6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E495044-A36F-3B4B-8BA3-3C27671B2E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F8FCDA1-868E-B749-B61A-968C73D1726F}"/>
              </a:ext>
            </a:extLst>
          </p:cNvPr>
          <p:cNvSpPr>
            <a:spLocks noGrp="1"/>
          </p:cNvSpPr>
          <p:nvPr>
            <p:ph type="dt" sz="half" idx="10"/>
          </p:nvPr>
        </p:nvSpPr>
        <p:spPr/>
        <p:txBody>
          <a:bodyPr/>
          <a:lstStyle/>
          <a:p>
            <a:fld id="{EF675F10-90BA-9A4B-97C5-0F6D45F15F43}" type="datetimeFigureOut">
              <a:rPr lang="en-US" smtClean="0"/>
              <a:t>9/18/2023</a:t>
            </a:fld>
            <a:endParaRPr lang="en-US"/>
          </a:p>
        </p:txBody>
      </p:sp>
      <p:sp>
        <p:nvSpPr>
          <p:cNvPr id="5" name="Footer Placeholder 4">
            <a:extLst>
              <a:ext uri="{FF2B5EF4-FFF2-40B4-BE49-F238E27FC236}">
                <a16:creationId xmlns:a16="http://schemas.microsoft.com/office/drawing/2014/main" id="{4E6428A1-C7DE-2548-8BAF-A0B4D6BF2F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A42A2B-8250-2D4D-83A7-AA0836478030}"/>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979772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5DD58-5913-9144-9055-725483E98B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9E1B56-BB11-754B-B3EF-0DD699412C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91952A-17CC-F34A-AC73-C84E37847605}"/>
              </a:ext>
            </a:extLst>
          </p:cNvPr>
          <p:cNvSpPr>
            <a:spLocks noGrp="1"/>
          </p:cNvSpPr>
          <p:nvPr>
            <p:ph type="dt" sz="half" idx="10"/>
          </p:nvPr>
        </p:nvSpPr>
        <p:spPr/>
        <p:txBody>
          <a:bodyPr/>
          <a:lstStyle/>
          <a:p>
            <a:fld id="{EF675F10-90BA-9A4B-97C5-0F6D45F15F43}" type="datetimeFigureOut">
              <a:rPr lang="en-US" smtClean="0"/>
              <a:t>9/18/2023</a:t>
            </a:fld>
            <a:endParaRPr lang="en-US"/>
          </a:p>
        </p:txBody>
      </p:sp>
      <p:sp>
        <p:nvSpPr>
          <p:cNvPr id="5" name="Footer Placeholder 4">
            <a:extLst>
              <a:ext uri="{FF2B5EF4-FFF2-40B4-BE49-F238E27FC236}">
                <a16:creationId xmlns:a16="http://schemas.microsoft.com/office/drawing/2014/main" id="{4D376CF2-CC1D-EA46-ACE5-C5D0878340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2987B6-427B-FF48-8A70-282A629F45DA}"/>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013151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63D0B3-7FE9-DE40-8627-47994C5B45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233210-1708-F442-B808-1EF0F86778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C18370-BBC5-5A44-8247-9E05209E6B97}"/>
              </a:ext>
            </a:extLst>
          </p:cNvPr>
          <p:cNvSpPr>
            <a:spLocks noGrp="1"/>
          </p:cNvSpPr>
          <p:nvPr>
            <p:ph type="dt" sz="half" idx="10"/>
          </p:nvPr>
        </p:nvSpPr>
        <p:spPr/>
        <p:txBody>
          <a:bodyPr/>
          <a:lstStyle/>
          <a:p>
            <a:fld id="{EF675F10-90BA-9A4B-97C5-0F6D45F15F43}" type="datetimeFigureOut">
              <a:rPr lang="en-US" smtClean="0"/>
              <a:t>9/18/2023</a:t>
            </a:fld>
            <a:endParaRPr lang="en-US"/>
          </a:p>
        </p:txBody>
      </p:sp>
      <p:sp>
        <p:nvSpPr>
          <p:cNvPr id="5" name="Footer Placeholder 4">
            <a:extLst>
              <a:ext uri="{FF2B5EF4-FFF2-40B4-BE49-F238E27FC236}">
                <a16:creationId xmlns:a16="http://schemas.microsoft.com/office/drawing/2014/main" id="{FB7C70C5-251A-8A4C-BFF0-87029DC9E0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E4F350-606F-594A-B445-47618EC08E94}"/>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72147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5517" y="460185"/>
            <a:ext cx="11740445" cy="1283951"/>
          </a:xfrm>
          <a:prstGeom prst="rect">
            <a:avLst/>
          </a:prstGeom>
        </p:spPr>
        <p:txBody>
          <a:bodyPr/>
          <a:lstStyle>
            <a:lvl1pPr algn="ctr">
              <a:lnSpc>
                <a:spcPts val="2799"/>
              </a:lnSpc>
              <a:defRPr sz="2599"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9" name="Text Placeholder 8"/>
          <p:cNvSpPr>
            <a:spLocks noGrp="1"/>
          </p:cNvSpPr>
          <p:nvPr>
            <p:ph type="body" sz="quarter" idx="13" hasCustomPrompt="1"/>
          </p:nvPr>
        </p:nvSpPr>
        <p:spPr>
          <a:xfrm>
            <a:off x="153941"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6"/>
            <a:ext cx="7416800" cy="236537"/>
          </a:xfrm>
          <a:prstGeom prst="rect">
            <a:avLst/>
          </a:prstGeom>
        </p:spPr>
        <p:txBody>
          <a:bodyPr vert="horz"/>
          <a:lstStyle>
            <a:lvl1pPr marL="0" indent="0">
              <a:buNone/>
              <a:defRPr sz="900"/>
            </a:lvl1pPr>
            <a:lvl2pPr marL="457109" indent="0">
              <a:buNone/>
              <a:defRPr/>
            </a:lvl2pPr>
            <a:lvl3pPr marL="914217" indent="0">
              <a:buNone/>
              <a:defRPr/>
            </a:lvl3pPr>
            <a:lvl4pPr marL="1371326" indent="0">
              <a:buNone/>
              <a:defRPr/>
            </a:lvl4pPr>
            <a:lvl5pPr marL="1828434" indent="0">
              <a:buNone/>
              <a:defRPr/>
            </a:lvl5pPr>
          </a:lstStyle>
          <a:p>
            <a:r>
              <a:rPr lang="en-US" sz="800"/>
              <a:t>Source: Insert Source Line Text  </a:t>
            </a:r>
          </a:p>
        </p:txBody>
      </p:sp>
      <p:sp>
        <p:nvSpPr>
          <p:cNvPr id="7" name="Text Placeholder 6"/>
          <p:cNvSpPr>
            <a:spLocks noGrp="1"/>
          </p:cNvSpPr>
          <p:nvPr>
            <p:ph type="body" sz="quarter" idx="15" hasCustomPrompt="1"/>
          </p:nvPr>
        </p:nvSpPr>
        <p:spPr>
          <a:xfrm>
            <a:off x="438859" y="6189666"/>
            <a:ext cx="2293055" cy="431798"/>
          </a:xfrm>
          <a:prstGeom prst="rect">
            <a:avLst/>
          </a:prstGeom>
        </p:spPr>
        <p:txBody>
          <a:bodyPr vert="horz"/>
          <a:lstStyle>
            <a:lvl1pPr marL="0" indent="0">
              <a:buNone/>
              <a:defRPr sz="1100" cap="all" baseline="0"/>
            </a:lvl1pPr>
            <a:lvl2pPr marL="457109" indent="0">
              <a:buNone/>
              <a:defRPr/>
            </a:lvl2pPr>
            <a:lvl3pPr marL="914217" indent="0">
              <a:buNone/>
              <a:defRPr/>
            </a:lvl3pPr>
            <a:lvl4pPr marL="1371326" indent="0">
              <a:buNone/>
              <a:defRPr/>
            </a:lvl4pPr>
            <a:lvl5pPr marL="1828434" indent="0">
              <a:buNone/>
              <a:defRPr/>
            </a:lvl5pPr>
          </a:lstStyle>
          <a:p>
            <a:pPr lvl="0"/>
            <a:r>
              <a:rPr lang="en-US"/>
              <a:t>Small Report Title Goes Here</a:t>
            </a:r>
          </a:p>
        </p:txBody>
      </p:sp>
    </p:spTree>
    <p:extLst>
      <p:ext uri="{BB962C8B-B14F-4D97-AF65-F5344CB8AC3E}">
        <p14:creationId xmlns:p14="http://schemas.microsoft.com/office/powerpoint/2010/main" val="3983196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15517" y="460185"/>
            <a:ext cx="11740445" cy="1283951"/>
          </a:xfrm>
          <a:prstGeom prst="rect">
            <a:avLst/>
          </a:prstGeom>
        </p:spPr>
        <p:txBody>
          <a:bodyPr/>
          <a:lstStyle>
            <a:lvl1pPr algn="ctr">
              <a:lnSpc>
                <a:spcPts val="2799"/>
              </a:lnSpc>
              <a:defRPr sz="2599"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4" name="Text Placeholder 8"/>
          <p:cNvSpPr>
            <a:spLocks noGrp="1"/>
          </p:cNvSpPr>
          <p:nvPr>
            <p:ph type="body" sz="quarter" idx="13" hasCustomPrompt="1"/>
          </p:nvPr>
        </p:nvSpPr>
        <p:spPr>
          <a:xfrm>
            <a:off x="153941"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6"/>
            <a:ext cx="7416800" cy="236537"/>
          </a:xfrm>
          <a:prstGeom prst="rect">
            <a:avLst/>
          </a:prstGeom>
        </p:spPr>
        <p:txBody>
          <a:bodyPr vert="horz"/>
          <a:lstStyle>
            <a:lvl1pPr marL="0" indent="0">
              <a:buNone/>
              <a:defRPr sz="900"/>
            </a:lvl1pPr>
            <a:lvl2pPr marL="457109" indent="0">
              <a:buNone/>
              <a:defRPr/>
            </a:lvl2pPr>
            <a:lvl3pPr marL="914217" indent="0">
              <a:buNone/>
              <a:defRPr/>
            </a:lvl3pPr>
            <a:lvl4pPr marL="1371326" indent="0">
              <a:buNone/>
              <a:defRPr/>
            </a:lvl4pPr>
            <a:lvl5pPr marL="1828434" indent="0">
              <a:buNone/>
              <a:defRPr/>
            </a:lvl5pPr>
          </a:lstStyle>
          <a:p>
            <a:r>
              <a:rPr lang="en-US" sz="800"/>
              <a:t>Source: Insert Source Line Text  </a:t>
            </a:r>
          </a:p>
        </p:txBody>
      </p:sp>
      <p:sp>
        <p:nvSpPr>
          <p:cNvPr id="6" name="Text Placeholder 6"/>
          <p:cNvSpPr>
            <a:spLocks noGrp="1"/>
          </p:cNvSpPr>
          <p:nvPr>
            <p:ph type="body" sz="quarter" idx="15" hasCustomPrompt="1"/>
          </p:nvPr>
        </p:nvSpPr>
        <p:spPr>
          <a:xfrm>
            <a:off x="438859" y="6189666"/>
            <a:ext cx="2293055" cy="431798"/>
          </a:xfrm>
          <a:prstGeom prst="rect">
            <a:avLst/>
          </a:prstGeom>
        </p:spPr>
        <p:txBody>
          <a:bodyPr vert="horz"/>
          <a:lstStyle>
            <a:lvl1pPr marL="0" indent="0">
              <a:buNone/>
              <a:defRPr sz="1100" cap="all" baseline="0"/>
            </a:lvl1pPr>
            <a:lvl2pPr marL="457109" indent="0">
              <a:buNone/>
              <a:defRPr/>
            </a:lvl2pPr>
            <a:lvl3pPr marL="914217" indent="0">
              <a:buNone/>
              <a:defRPr/>
            </a:lvl3pPr>
            <a:lvl4pPr marL="1371326" indent="0">
              <a:buNone/>
              <a:defRPr/>
            </a:lvl4pPr>
            <a:lvl5pPr marL="1828434" indent="0">
              <a:buNone/>
              <a:defRPr/>
            </a:lvl5pPr>
          </a:lstStyle>
          <a:p>
            <a:pPr lvl="0"/>
            <a:r>
              <a:rPr lang="en-US"/>
              <a:t>Small Report Title Goes Here</a:t>
            </a:r>
          </a:p>
        </p:txBody>
      </p:sp>
      <p:sp>
        <p:nvSpPr>
          <p:cNvPr id="11" name="Text Placeholder 10"/>
          <p:cNvSpPr>
            <a:spLocks noGrp="1"/>
          </p:cNvSpPr>
          <p:nvPr>
            <p:ph type="body" sz="quarter" idx="18" hasCustomPrompt="1"/>
          </p:nvPr>
        </p:nvSpPr>
        <p:spPr>
          <a:xfrm>
            <a:off x="226486" y="5335064"/>
            <a:ext cx="11728449" cy="888470"/>
          </a:xfrm>
          <a:prstGeom prst="rect">
            <a:avLst/>
          </a:prstGeom>
        </p:spPr>
        <p:txBody>
          <a:bodyPr vert="horz"/>
          <a:lstStyle>
            <a:lvl1pPr marL="0" indent="0" algn="ctr" defTabSz="228554" fontAlgn="base">
              <a:lnSpc>
                <a:spcPts val="2300"/>
              </a:lnSpc>
              <a:spcBef>
                <a:spcPct val="0"/>
              </a:spcBef>
              <a:spcAft>
                <a:spcPct val="0"/>
              </a:spcAft>
              <a:buFontTx/>
              <a:buNone/>
              <a:defRPr sz="1100"/>
            </a:lvl1pPr>
            <a:lvl5pPr marL="1828434" indent="0">
              <a:buFontTx/>
              <a:buNone/>
              <a:defRPr sz="1200"/>
            </a:lvl5pPr>
          </a:lstStyle>
          <a:p>
            <a:pPr algn="ctr" defTabSz="457200" fontAlgn="base">
              <a:spcBef>
                <a:spcPct val="0"/>
              </a:spcBef>
              <a:spcAft>
                <a:spcPct val="0"/>
              </a:spcAft>
            </a:pPr>
            <a:r>
              <a:rPr lang="en-US" altLang="en-US" sz="150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7053327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13952" y="5002207"/>
            <a:ext cx="7247473" cy="1517126"/>
          </a:xfrm>
          <a:prstGeom prst="rect">
            <a:avLst/>
          </a:prstGeom>
        </p:spPr>
        <p:txBody>
          <a:bodyPr anchor="t" anchorCtr="0">
            <a:noAutofit/>
          </a:bodyPr>
          <a:lstStyle>
            <a:lvl1pPr algn="l">
              <a:lnSpc>
                <a:spcPts val="3799"/>
              </a:lnSpc>
              <a:defRPr sz="3599" b="1" cap="none" spc="-100"/>
            </a:lvl1pPr>
          </a:lstStyle>
          <a:p>
            <a:r>
              <a:rPr lang="en-US"/>
              <a:t>Insert Copy Here </a:t>
            </a:r>
            <a:br>
              <a:rPr lang="en-US"/>
            </a:br>
            <a:r>
              <a:rPr lang="en-US"/>
              <a:t>For The Break Slide</a:t>
            </a:r>
          </a:p>
        </p:txBody>
      </p:sp>
    </p:spTree>
    <p:extLst>
      <p:ext uri="{BB962C8B-B14F-4D97-AF65-F5344CB8AC3E}">
        <p14:creationId xmlns:p14="http://schemas.microsoft.com/office/powerpoint/2010/main" val="38724674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3421115" y="2788257"/>
            <a:ext cx="6874356" cy="1286933"/>
          </a:xfrm>
          <a:prstGeom prst="rect">
            <a:avLst/>
          </a:prstGeom>
        </p:spPr>
        <p:txBody>
          <a:bodyPr vert="horz" lIns="0" tIns="0" rIns="0" bIns="0"/>
          <a:lstStyle>
            <a:lvl1pPr marL="0" indent="0">
              <a:lnSpc>
                <a:spcPts val="4499"/>
              </a:lnSpc>
              <a:spcBef>
                <a:spcPts val="0"/>
              </a:spcBef>
              <a:buFontTx/>
              <a:buNone/>
              <a:defRPr sz="5499" b="1" cap="none"/>
            </a:lvl1pPr>
            <a:lvl2pPr marL="457109" indent="0">
              <a:lnSpc>
                <a:spcPts val="4499"/>
              </a:lnSpc>
              <a:spcBef>
                <a:spcPts val="0"/>
              </a:spcBef>
              <a:buFontTx/>
              <a:buNone/>
              <a:defRPr sz="5499" cap="all"/>
            </a:lvl2pPr>
            <a:lvl3pPr marL="914217" indent="0">
              <a:lnSpc>
                <a:spcPts val="4499"/>
              </a:lnSpc>
              <a:spcBef>
                <a:spcPts val="0"/>
              </a:spcBef>
              <a:buFontTx/>
              <a:buNone/>
              <a:defRPr sz="5499" cap="all"/>
            </a:lvl3pPr>
            <a:lvl4pPr marL="1371326" indent="0">
              <a:lnSpc>
                <a:spcPts val="4499"/>
              </a:lnSpc>
              <a:spcBef>
                <a:spcPts val="0"/>
              </a:spcBef>
              <a:buFontTx/>
              <a:buNone/>
              <a:defRPr sz="5499" cap="all"/>
            </a:lvl4pPr>
            <a:lvl5pPr marL="1828434" indent="0">
              <a:lnSpc>
                <a:spcPts val="4499"/>
              </a:lnSpc>
              <a:spcBef>
                <a:spcPts val="0"/>
              </a:spcBef>
              <a:buFontTx/>
              <a:buNone/>
              <a:defRPr sz="5499" cap="all"/>
            </a:lvl5pPr>
          </a:lstStyle>
          <a:p>
            <a:pPr lvl="0"/>
            <a:r>
              <a:rPr lang="en-US"/>
              <a:t>Insert Report Title Here</a:t>
            </a:r>
          </a:p>
        </p:txBody>
      </p:sp>
      <p:sp>
        <p:nvSpPr>
          <p:cNvPr id="7" name="Text Placeholder 6"/>
          <p:cNvSpPr>
            <a:spLocks noGrp="1"/>
          </p:cNvSpPr>
          <p:nvPr>
            <p:ph type="body" sz="quarter" idx="11" hasCustomPrompt="1"/>
          </p:nvPr>
        </p:nvSpPr>
        <p:spPr>
          <a:xfrm>
            <a:off x="3480770" y="3960348"/>
            <a:ext cx="8282253" cy="1585314"/>
          </a:xfrm>
          <a:prstGeom prst="rect">
            <a:avLst/>
          </a:prstGeom>
        </p:spPr>
        <p:txBody>
          <a:bodyPr vert="horz" lIns="0" tIns="0" rIns="0" bIns="0"/>
          <a:lstStyle>
            <a:lvl1pPr marL="0" indent="0">
              <a:spcBef>
                <a:spcPts val="0"/>
              </a:spcBef>
              <a:buFontTx/>
              <a:buNone/>
              <a:defRPr sz="3199" b="1" cap="none" baseline="0">
                <a:solidFill>
                  <a:srgbClr val="508ABA"/>
                </a:solidFill>
              </a:defRPr>
            </a:lvl1pPr>
            <a:lvl2pPr marL="457109" indent="0">
              <a:buFontTx/>
              <a:buNone/>
              <a:defRPr/>
            </a:lvl2pPr>
            <a:lvl3pPr marL="914217" indent="0">
              <a:buFontTx/>
              <a:buNone/>
              <a:defRPr/>
            </a:lvl3pPr>
            <a:lvl4pPr marL="1371326" indent="0">
              <a:buFontTx/>
              <a:buNone/>
              <a:defRPr/>
            </a:lvl4pPr>
            <a:lvl5pPr marL="1828434" indent="0">
              <a:buFontTx/>
              <a:buNone/>
              <a:defRPr/>
            </a:lvl5pPr>
          </a:lstStyle>
          <a:p>
            <a:r>
              <a:rPr lang="en-US" sz="2599">
                <a:latin typeface="+mn-lt"/>
                <a:cs typeface="Trebuchet MS"/>
              </a:rPr>
              <a:t>Insert Subhead Text Here</a:t>
            </a:r>
          </a:p>
        </p:txBody>
      </p:sp>
    </p:spTree>
    <p:extLst>
      <p:ext uri="{BB962C8B-B14F-4D97-AF65-F5344CB8AC3E}">
        <p14:creationId xmlns:p14="http://schemas.microsoft.com/office/powerpoint/2010/main" val="32708030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53890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9"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a:t>Source: Insert Source Line Text  </a:t>
            </a:r>
          </a:p>
        </p:txBody>
      </p:sp>
      <p:sp>
        <p:nvSpPr>
          <p:cNvPr id="7"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Small Report Title Goes Here</a:t>
            </a:r>
          </a:p>
        </p:txBody>
      </p:sp>
    </p:spTree>
    <p:extLst>
      <p:ext uri="{BB962C8B-B14F-4D97-AF65-F5344CB8AC3E}">
        <p14:creationId xmlns:p14="http://schemas.microsoft.com/office/powerpoint/2010/main" val="10144415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4"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a:t>Source: Insert Source Line Text  </a:t>
            </a:r>
          </a:p>
        </p:txBody>
      </p:sp>
      <p:sp>
        <p:nvSpPr>
          <p:cNvPr id="6"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Small Report Title Goes Here</a:t>
            </a:r>
          </a:p>
        </p:txBody>
      </p:sp>
      <p:sp>
        <p:nvSpPr>
          <p:cNvPr id="11" name="Text Placeholder 10"/>
          <p:cNvSpPr>
            <a:spLocks noGrp="1"/>
          </p:cNvSpPr>
          <p:nvPr>
            <p:ph type="body" sz="quarter" idx="18" hasCustomPrompt="1"/>
          </p:nvPr>
        </p:nvSpPr>
        <p:spPr>
          <a:xfrm>
            <a:off x="226485" y="5335064"/>
            <a:ext cx="11728449"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2922571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4827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59E59-C3FC-204E-85CC-317362ACE6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D047EF-D6BD-E145-A9EF-61D40231D6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A84CD0-A62C-3D4E-ADDB-0276DBB71049}"/>
              </a:ext>
            </a:extLst>
          </p:cNvPr>
          <p:cNvSpPr>
            <a:spLocks noGrp="1"/>
          </p:cNvSpPr>
          <p:nvPr>
            <p:ph type="dt" sz="half" idx="10"/>
          </p:nvPr>
        </p:nvSpPr>
        <p:spPr/>
        <p:txBody>
          <a:bodyPr/>
          <a:lstStyle/>
          <a:p>
            <a:fld id="{EF675F10-90BA-9A4B-97C5-0F6D45F15F43}" type="datetimeFigureOut">
              <a:rPr lang="en-US" smtClean="0"/>
              <a:t>9/18/2023</a:t>
            </a:fld>
            <a:endParaRPr lang="en-US"/>
          </a:p>
        </p:txBody>
      </p:sp>
      <p:sp>
        <p:nvSpPr>
          <p:cNvPr id="5" name="Footer Placeholder 4">
            <a:extLst>
              <a:ext uri="{FF2B5EF4-FFF2-40B4-BE49-F238E27FC236}">
                <a16:creationId xmlns:a16="http://schemas.microsoft.com/office/drawing/2014/main" id="{22EBCD41-370D-044C-897A-559815EFC9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2F46B7-5F31-DB43-B955-4BE9B8D7F011}"/>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3026973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623D9C-B141-0E44-9A0E-426DA6A043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2794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6"/>
          </a:xfrm>
        </p:spPr>
        <p:txBody>
          <a:bodyPr anchor="t"/>
          <a:lstStyle>
            <a:lvl1pPr algn="l">
              <a:defRPr sz="51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500">
                <a:solidFill>
                  <a:schemeClr val="tx1">
                    <a:tint val="75000"/>
                  </a:schemeClr>
                </a:solidFill>
              </a:defRPr>
            </a:lvl1pPr>
            <a:lvl2pPr marL="583178" indent="0">
              <a:buNone/>
              <a:defRPr sz="2300">
                <a:solidFill>
                  <a:schemeClr val="tx1">
                    <a:tint val="75000"/>
                  </a:schemeClr>
                </a:solidFill>
              </a:defRPr>
            </a:lvl2pPr>
            <a:lvl3pPr marL="1166376" indent="0">
              <a:buNone/>
              <a:defRPr sz="2000">
                <a:solidFill>
                  <a:schemeClr val="tx1">
                    <a:tint val="75000"/>
                  </a:schemeClr>
                </a:solidFill>
              </a:defRPr>
            </a:lvl3pPr>
            <a:lvl4pPr marL="1749563" indent="0">
              <a:buNone/>
              <a:defRPr sz="1800">
                <a:solidFill>
                  <a:schemeClr val="tx1">
                    <a:tint val="75000"/>
                  </a:schemeClr>
                </a:solidFill>
              </a:defRPr>
            </a:lvl4pPr>
            <a:lvl5pPr marL="2332751" indent="0">
              <a:buNone/>
              <a:defRPr sz="1800">
                <a:solidFill>
                  <a:schemeClr val="tx1">
                    <a:tint val="75000"/>
                  </a:schemeClr>
                </a:solidFill>
              </a:defRPr>
            </a:lvl5pPr>
            <a:lvl6pPr marL="2915937" indent="0">
              <a:buNone/>
              <a:defRPr sz="1800">
                <a:solidFill>
                  <a:schemeClr val="tx1">
                    <a:tint val="75000"/>
                  </a:schemeClr>
                </a:solidFill>
              </a:defRPr>
            </a:lvl6pPr>
            <a:lvl7pPr marL="3499125" indent="0">
              <a:buNone/>
              <a:defRPr sz="1800">
                <a:solidFill>
                  <a:schemeClr val="tx1">
                    <a:tint val="75000"/>
                  </a:schemeClr>
                </a:solidFill>
              </a:defRPr>
            </a:lvl7pPr>
            <a:lvl8pPr marL="4082312" indent="0">
              <a:buNone/>
              <a:defRPr sz="1800">
                <a:solidFill>
                  <a:schemeClr val="tx1">
                    <a:tint val="75000"/>
                  </a:schemeClr>
                </a:solidFill>
              </a:defRPr>
            </a:lvl8pPr>
            <a:lvl9pPr marL="4665500" indent="0">
              <a:buNone/>
              <a:defRPr sz="18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623D9C-B141-0E44-9A0E-426DA6A043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0653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333500"/>
            <a:ext cx="5384800" cy="3771900"/>
          </a:xfrm>
        </p:spPr>
        <p:txBody>
          <a:bodyPr/>
          <a:lstStyle>
            <a:lvl1pPr>
              <a:defRPr sz="3600"/>
            </a:lvl1pPr>
            <a:lvl2pPr>
              <a:defRPr sz="3100"/>
            </a:lvl2pPr>
            <a:lvl3pPr>
              <a:defRPr sz="25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333500"/>
            <a:ext cx="5384800" cy="3771900"/>
          </a:xfrm>
        </p:spPr>
        <p:txBody>
          <a:bodyPr/>
          <a:lstStyle>
            <a:lvl1pPr>
              <a:defRPr sz="3600"/>
            </a:lvl1pPr>
            <a:lvl2pPr>
              <a:defRPr sz="3100"/>
            </a:lvl2pPr>
            <a:lvl3pPr>
              <a:defRPr sz="25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623D9C-B141-0E44-9A0E-426DA6A043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46781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8" cy="639762"/>
          </a:xfrm>
        </p:spPr>
        <p:txBody>
          <a:bodyPr anchor="b"/>
          <a:lstStyle>
            <a:lvl1pPr marL="0" indent="0">
              <a:buNone/>
              <a:defRPr sz="3100" b="1"/>
            </a:lvl1pPr>
            <a:lvl2pPr marL="583178" indent="0">
              <a:buNone/>
              <a:defRPr sz="2500" b="1"/>
            </a:lvl2pPr>
            <a:lvl3pPr marL="1166376" indent="0">
              <a:buNone/>
              <a:defRPr sz="2300" b="1"/>
            </a:lvl3pPr>
            <a:lvl4pPr marL="1749563" indent="0">
              <a:buNone/>
              <a:defRPr sz="2000" b="1"/>
            </a:lvl4pPr>
            <a:lvl5pPr marL="2332751" indent="0">
              <a:buNone/>
              <a:defRPr sz="2000" b="1"/>
            </a:lvl5pPr>
            <a:lvl6pPr marL="2915937" indent="0">
              <a:buNone/>
              <a:defRPr sz="2000" b="1"/>
            </a:lvl6pPr>
            <a:lvl7pPr marL="3499125" indent="0">
              <a:buNone/>
              <a:defRPr sz="2000" b="1"/>
            </a:lvl7pPr>
            <a:lvl8pPr marL="4082312" indent="0">
              <a:buNone/>
              <a:defRPr sz="2000" b="1"/>
            </a:lvl8pPr>
            <a:lvl9pPr marL="4665500" indent="0">
              <a:buNone/>
              <a:defRPr sz="2000"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3100"/>
            </a:lvl1pPr>
            <a:lvl2pPr>
              <a:defRPr sz="25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02" y="1535114"/>
            <a:ext cx="5389033" cy="639762"/>
          </a:xfrm>
        </p:spPr>
        <p:txBody>
          <a:bodyPr anchor="b"/>
          <a:lstStyle>
            <a:lvl1pPr marL="0" indent="0">
              <a:buNone/>
              <a:defRPr sz="3100" b="1"/>
            </a:lvl1pPr>
            <a:lvl2pPr marL="583178" indent="0">
              <a:buNone/>
              <a:defRPr sz="2500" b="1"/>
            </a:lvl2pPr>
            <a:lvl3pPr marL="1166376" indent="0">
              <a:buNone/>
              <a:defRPr sz="2300" b="1"/>
            </a:lvl3pPr>
            <a:lvl4pPr marL="1749563" indent="0">
              <a:buNone/>
              <a:defRPr sz="2000" b="1"/>
            </a:lvl4pPr>
            <a:lvl5pPr marL="2332751" indent="0">
              <a:buNone/>
              <a:defRPr sz="2000" b="1"/>
            </a:lvl5pPr>
            <a:lvl6pPr marL="2915937" indent="0">
              <a:buNone/>
              <a:defRPr sz="2000" b="1"/>
            </a:lvl6pPr>
            <a:lvl7pPr marL="3499125" indent="0">
              <a:buNone/>
              <a:defRPr sz="2000" b="1"/>
            </a:lvl7pPr>
            <a:lvl8pPr marL="4082312" indent="0">
              <a:buNone/>
              <a:defRPr sz="2000" b="1"/>
            </a:lvl8pPr>
            <a:lvl9pPr marL="4665500" indent="0">
              <a:buNone/>
              <a:defRPr sz="2000" b="1"/>
            </a:lvl9pPr>
          </a:lstStyle>
          <a:p>
            <a:pPr lvl="0"/>
            <a:r>
              <a:rPr lang="en-US"/>
              <a:t>Click to edit Master text styles</a:t>
            </a:r>
          </a:p>
        </p:txBody>
      </p:sp>
      <p:sp>
        <p:nvSpPr>
          <p:cNvPr id="6" name="Content Placeholder 5"/>
          <p:cNvSpPr>
            <a:spLocks noGrp="1"/>
          </p:cNvSpPr>
          <p:nvPr>
            <p:ph sz="quarter" idx="4"/>
          </p:nvPr>
        </p:nvSpPr>
        <p:spPr>
          <a:xfrm>
            <a:off x="6193402" y="2174875"/>
            <a:ext cx="5389033" cy="3951288"/>
          </a:xfrm>
        </p:spPr>
        <p:txBody>
          <a:bodyPr/>
          <a:lstStyle>
            <a:lvl1pPr>
              <a:defRPr sz="3100"/>
            </a:lvl1pPr>
            <a:lvl2pPr>
              <a:defRPr sz="25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C623D9C-B141-0E44-9A0E-426DA6A043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32288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C623D9C-B141-0E44-9A0E-426DA6A043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25962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C623D9C-B141-0E44-9A0E-426DA6A043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64136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1"/>
            <a:ext cx="4011084" cy="1162050"/>
          </a:xfrm>
        </p:spPr>
        <p:txBody>
          <a:bodyPr anchor="b"/>
          <a:lstStyle>
            <a:lvl1pPr algn="l">
              <a:defRPr sz="2500" b="1"/>
            </a:lvl1pPr>
          </a:lstStyle>
          <a:p>
            <a:r>
              <a:rPr lang="en-US"/>
              <a:t>Click to edit Master title style</a:t>
            </a:r>
          </a:p>
        </p:txBody>
      </p:sp>
      <p:sp>
        <p:nvSpPr>
          <p:cNvPr id="3" name="Content Placeholder 2"/>
          <p:cNvSpPr>
            <a:spLocks noGrp="1"/>
          </p:cNvSpPr>
          <p:nvPr>
            <p:ph idx="1"/>
          </p:nvPr>
        </p:nvSpPr>
        <p:spPr>
          <a:xfrm>
            <a:off x="4766766" y="273052"/>
            <a:ext cx="6815667" cy="5853113"/>
          </a:xfrm>
        </p:spPr>
        <p:txBody>
          <a:bodyPr/>
          <a:lstStyle>
            <a:lvl1pPr>
              <a:defRPr sz="4100"/>
            </a:lvl1pPr>
            <a:lvl2pPr>
              <a:defRPr sz="3600"/>
            </a:lvl2pPr>
            <a:lvl3pPr>
              <a:defRPr sz="31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00"/>
            </a:lvl1pPr>
            <a:lvl2pPr marL="583178" indent="0">
              <a:buNone/>
              <a:defRPr sz="1500"/>
            </a:lvl2pPr>
            <a:lvl3pPr marL="1166376" indent="0">
              <a:buNone/>
              <a:defRPr sz="1300"/>
            </a:lvl3pPr>
            <a:lvl4pPr marL="1749563" indent="0">
              <a:buNone/>
              <a:defRPr sz="1100"/>
            </a:lvl4pPr>
            <a:lvl5pPr marL="2332751" indent="0">
              <a:buNone/>
              <a:defRPr sz="1100"/>
            </a:lvl5pPr>
            <a:lvl6pPr marL="2915937" indent="0">
              <a:buNone/>
              <a:defRPr sz="1100"/>
            </a:lvl6pPr>
            <a:lvl7pPr marL="3499125" indent="0">
              <a:buNone/>
              <a:defRPr sz="1100"/>
            </a:lvl7pPr>
            <a:lvl8pPr marL="4082312" indent="0">
              <a:buNone/>
              <a:defRPr sz="1100"/>
            </a:lvl8pPr>
            <a:lvl9pPr marL="4665500" indent="0">
              <a:buNone/>
              <a:defRPr sz="11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623D9C-B141-0E44-9A0E-426DA6A043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11174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33"/>
            <a:ext cx="7315200" cy="566739"/>
          </a:xfrm>
        </p:spPr>
        <p:txBody>
          <a:bodyPr anchor="b"/>
          <a:lstStyle>
            <a:lvl1pPr algn="l">
              <a:defRPr sz="25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4100"/>
            </a:lvl1pPr>
            <a:lvl2pPr marL="583178" indent="0">
              <a:buNone/>
              <a:defRPr sz="3600"/>
            </a:lvl2pPr>
            <a:lvl3pPr marL="1166376" indent="0">
              <a:buNone/>
              <a:defRPr sz="3100"/>
            </a:lvl3pPr>
            <a:lvl4pPr marL="1749563" indent="0">
              <a:buNone/>
              <a:defRPr sz="2500"/>
            </a:lvl4pPr>
            <a:lvl5pPr marL="2332751" indent="0">
              <a:buNone/>
              <a:defRPr sz="2500"/>
            </a:lvl5pPr>
            <a:lvl6pPr marL="2915937" indent="0">
              <a:buNone/>
              <a:defRPr sz="2500"/>
            </a:lvl6pPr>
            <a:lvl7pPr marL="3499125" indent="0">
              <a:buNone/>
              <a:defRPr sz="2500"/>
            </a:lvl7pPr>
            <a:lvl8pPr marL="4082312" indent="0">
              <a:buNone/>
              <a:defRPr sz="2500"/>
            </a:lvl8pPr>
            <a:lvl9pPr marL="4665500" indent="0">
              <a:buNone/>
              <a:defRPr sz="2500"/>
            </a:lvl9pPr>
          </a:lstStyle>
          <a:p>
            <a:endParaRPr lang="en-US"/>
          </a:p>
        </p:txBody>
      </p:sp>
      <p:sp>
        <p:nvSpPr>
          <p:cNvPr id="4" name="Text Placeholder 3"/>
          <p:cNvSpPr>
            <a:spLocks noGrp="1"/>
          </p:cNvSpPr>
          <p:nvPr>
            <p:ph type="body" sz="half" idx="2"/>
          </p:nvPr>
        </p:nvSpPr>
        <p:spPr>
          <a:xfrm>
            <a:off x="2389718" y="5367339"/>
            <a:ext cx="7315200" cy="804862"/>
          </a:xfrm>
        </p:spPr>
        <p:txBody>
          <a:bodyPr/>
          <a:lstStyle>
            <a:lvl1pPr marL="0" indent="0">
              <a:buNone/>
              <a:defRPr sz="1800"/>
            </a:lvl1pPr>
            <a:lvl2pPr marL="583178" indent="0">
              <a:buNone/>
              <a:defRPr sz="1500"/>
            </a:lvl2pPr>
            <a:lvl3pPr marL="1166376" indent="0">
              <a:buNone/>
              <a:defRPr sz="1300"/>
            </a:lvl3pPr>
            <a:lvl4pPr marL="1749563" indent="0">
              <a:buNone/>
              <a:defRPr sz="1100"/>
            </a:lvl4pPr>
            <a:lvl5pPr marL="2332751" indent="0">
              <a:buNone/>
              <a:defRPr sz="1100"/>
            </a:lvl5pPr>
            <a:lvl6pPr marL="2915937" indent="0">
              <a:buNone/>
              <a:defRPr sz="1100"/>
            </a:lvl6pPr>
            <a:lvl7pPr marL="3499125" indent="0">
              <a:buNone/>
              <a:defRPr sz="1100"/>
            </a:lvl7pPr>
            <a:lvl8pPr marL="4082312" indent="0">
              <a:buNone/>
              <a:defRPr sz="1100"/>
            </a:lvl8pPr>
            <a:lvl9pPr marL="4665500" indent="0">
              <a:buNone/>
              <a:defRPr sz="11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623D9C-B141-0E44-9A0E-426DA6A043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57520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623D9C-B141-0E44-9A0E-426DA6A043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39320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4876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4876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623D9C-B141-0E44-9A0E-426DA6A043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3272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22197-EA75-7C43-A891-3E34D66C45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D250571-AFBE-7C4C-A2F3-761335BCEF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11F708-0D8A-FE4D-BFDD-990819C4585E}"/>
              </a:ext>
            </a:extLst>
          </p:cNvPr>
          <p:cNvSpPr>
            <a:spLocks noGrp="1"/>
          </p:cNvSpPr>
          <p:nvPr>
            <p:ph type="dt" sz="half" idx="10"/>
          </p:nvPr>
        </p:nvSpPr>
        <p:spPr/>
        <p:txBody>
          <a:bodyPr/>
          <a:lstStyle/>
          <a:p>
            <a:fld id="{EF675F10-90BA-9A4B-97C5-0F6D45F15F43}" type="datetimeFigureOut">
              <a:rPr lang="en-US" smtClean="0"/>
              <a:t>9/18/2023</a:t>
            </a:fld>
            <a:endParaRPr lang="en-US"/>
          </a:p>
        </p:txBody>
      </p:sp>
      <p:sp>
        <p:nvSpPr>
          <p:cNvPr id="5" name="Footer Placeholder 4">
            <a:extLst>
              <a:ext uri="{FF2B5EF4-FFF2-40B4-BE49-F238E27FC236}">
                <a16:creationId xmlns:a16="http://schemas.microsoft.com/office/drawing/2014/main" id="{24B4C672-9FA9-2E46-9721-1933E1CCBD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402321-B7DD-9241-AF4F-0B56185C1265}"/>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9646839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9"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a:t>Source: Insert Source Line Text  </a:t>
            </a:r>
          </a:p>
        </p:txBody>
      </p:sp>
      <p:sp>
        <p:nvSpPr>
          <p:cNvPr id="7"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Small Report Title Goes Here</a:t>
            </a:r>
          </a:p>
        </p:txBody>
      </p:sp>
      <p:sp>
        <p:nvSpPr>
          <p:cNvPr id="8" name="Slide Number Placeholder 5">
            <a:extLst>
              <a:ext uri="{FF2B5EF4-FFF2-40B4-BE49-F238E27FC236}">
                <a16:creationId xmlns:a16="http://schemas.microsoft.com/office/drawing/2014/main" id="{93682BC4-D643-438E-88A2-BD4E5D904743}"/>
              </a:ext>
            </a:extLst>
          </p:cNvPr>
          <p:cNvSpPr>
            <a:spLocks noGrp="1"/>
          </p:cNvSpPr>
          <p:nvPr>
            <p:ph type="sldNum" sz="quarter" idx="4"/>
          </p:nvPr>
        </p:nvSpPr>
        <p:spPr>
          <a:xfrm>
            <a:off x="9221076" y="6469448"/>
            <a:ext cx="2844800" cy="365125"/>
          </a:xfrm>
          <a:prstGeom prst="rect">
            <a:avLst/>
          </a:prstGeom>
        </p:spPr>
        <p:txBody>
          <a:bodyPr vert="horz" lIns="234480" tIns="117240" rIns="234480" bIns="117240" rtlCol="0" anchor="ctr"/>
          <a:lstStyle>
            <a:lvl1pPr algn="r">
              <a:defRPr sz="1550">
                <a:solidFill>
                  <a:schemeClr val="tx1">
                    <a:tint val="75000"/>
                  </a:schemeClr>
                </a:solidFill>
              </a:defRPr>
            </a:lvl1pPr>
          </a:lstStyle>
          <a:p>
            <a:fld id="{FC623D9C-B141-0E44-9A0E-426DA6A043B9}" type="slidenum">
              <a:rPr lang="en-US" smtClean="0"/>
              <a:t>‹#›</a:t>
            </a:fld>
            <a:endParaRPr lang="en-US"/>
          </a:p>
        </p:txBody>
      </p:sp>
    </p:spTree>
    <p:extLst>
      <p:ext uri="{BB962C8B-B14F-4D97-AF65-F5344CB8AC3E}">
        <p14:creationId xmlns:p14="http://schemas.microsoft.com/office/powerpoint/2010/main" val="40416247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4"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a:t>Source: Insert Source Line Text  </a:t>
            </a:r>
          </a:p>
        </p:txBody>
      </p:sp>
      <p:sp>
        <p:nvSpPr>
          <p:cNvPr id="6"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Small Report Title Goes Here</a:t>
            </a:r>
          </a:p>
        </p:txBody>
      </p:sp>
      <p:sp>
        <p:nvSpPr>
          <p:cNvPr id="11" name="Text Placeholder 10"/>
          <p:cNvSpPr>
            <a:spLocks noGrp="1"/>
          </p:cNvSpPr>
          <p:nvPr>
            <p:ph type="body" sz="quarter" idx="18" hasCustomPrompt="1"/>
          </p:nvPr>
        </p:nvSpPr>
        <p:spPr>
          <a:xfrm>
            <a:off x="226485" y="5335064"/>
            <a:ext cx="11728449"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a:solidFill>
                  <a:prstClr val="black"/>
                </a:solidFill>
                <a:latin typeface="Trebuchet MS" pitchFamily="34" charset="0"/>
              </a:rPr>
              <a:t>Direct mail/email marketing has a nominal effect on informing buyers about their local dealership </a:t>
            </a:r>
          </a:p>
        </p:txBody>
      </p:sp>
      <p:sp>
        <p:nvSpPr>
          <p:cNvPr id="7" name="Slide Number Placeholder 5">
            <a:extLst>
              <a:ext uri="{FF2B5EF4-FFF2-40B4-BE49-F238E27FC236}">
                <a16:creationId xmlns:a16="http://schemas.microsoft.com/office/drawing/2014/main" id="{E668B83D-6865-49CC-B709-7F50201F2FFF}"/>
              </a:ext>
            </a:extLst>
          </p:cNvPr>
          <p:cNvSpPr>
            <a:spLocks noGrp="1"/>
          </p:cNvSpPr>
          <p:nvPr>
            <p:ph type="sldNum" sz="quarter" idx="4"/>
          </p:nvPr>
        </p:nvSpPr>
        <p:spPr>
          <a:xfrm>
            <a:off x="9221076" y="6469448"/>
            <a:ext cx="2844800" cy="365125"/>
          </a:xfrm>
          <a:prstGeom prst="rect">
            <a:avLst/>
          </a:prstGeom>
        </p:spPr>
        <p:txBody>
          <a:bodyPr vert="horz" lIns="234480" tIns="117240" rIns="234480" bIns="117240" rtlCol="0" anchor="ctr"/>
          <a:lstStyle>
            <a:lvl1pPr algn="r">
              <a:defRPr sz="1550">
                <a:solidFill>
                  <a:schemeClr val="tx1">
                    <a:tint val="75000"/>
                  </a:schemeClr>
                </a:solidFill>
              </a:defRPr>
            </a:lvl1pPr>
          </a:lstStyle>
          <a:p>
            <a:fld id="{FC623D9C-B141-0E44-9A0E-426DA6A043B9}" type="slidenum">
              <a:rPr lang="en-US" smtClean="0"/>
              <a:t>‹#›</a:t>
            </a:fld>
            <a:endParaRPr lang="en-US"/>
          </a:p>
        </p:txBody>
      </p:sp>
    </p:spTree>
    <p:extLst>
      <p:ext uri="{BB962C8B-B14F-4D97-AF65-F5344CB8AC3E}">
        <p14:creationId xmlns:p14="http://schemas.microsoft.com/office/powerpoint/2010/main" val="17618457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0CF45CF4-26E2-4644-BA6D-8BEECDC27621}"/>
              </a:ext>
            </a:extLst>
          </p:cNvPr>
          <p:cNvSpPr>
            <a:spLocks noGrp="1"/>
          </p:cNvSpPr>
          <p:nvPr>
            <p:ph type="sldNum" sz="quarter" idx="4"/>
          </p:nvPr>
        </p:nvSpPr>
        <p:spPr>
          <a:xfrm>
            <a:off x="9221076" y="6469448"/>
            <a:ext cx="2844800" cy="365125"/>
          </a:xfrm>
          <a:prstGeom prst="rect">
            <a:avLst/>
          </a:prstGeom>
        </p:spPr>
        <p:txBody>
          <a:bodyPr vert="horz" lIns="234480" tIns="117240" rIns="234480" bIns="117240" rtlCol="0" anchor="ctr"/>
          <a:lstStyle>
            <a:lvl1pPr algn="r">
              <a:defRPr sz="1550">
                <a:solidFill>
                  <a:schemeClr val="tx1">
                    <a:tint val="75000"/>
                  </a:schemeClr>
                </a:solidFill>
              </a:defRPr>
            </a:lvl1pPr>
          </a:lstStyle>
          <a:p>
            <a:fld id="{FC623D9C-B141-0E44-9A0E-426DA6A043B9}" type="slidenum">
              <a:rPr lang="en-US" smtClean="0"/>
              <a:t>‹#›</a:t>
            </a:fld>
            <a:endParaRPr lang="en-US"/>
          </a:p>
        </p:txBody>
      </p:sp>
    </p:spTree>
    <p:extLst>
      <p:ext uri="{BB962C8B-B14F-4D97-AF65-F5344CB8AC3E}">
        <p14:creationId xmlns:p14="http://schemas.microsoft.com/office/powerpoint/2010/main" val="34993841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9"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a:t>Source: Insert Source Line Text  </a:t>
            </a:r>
          </a:p>
        </p:txBody>
      </p:sp>
      <p:sp>
        <p:nvSpPr>
          <p:cNvPr id="7"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Small Report Title Goes Here</a:t>
            </a:r>
          </a:p>
        </p:txBody>
      </p:sp>
    </p:spTree>
    <p:extLst>
      <p:ext uri="{BB962C8B-B14F-4D97-AF65-F5344CB8AC3E}">
        <p14:creationId xmlns:p14="http://schemas.microsoft.com/office/powerpoint/2010/main" val="40956782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4"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a:t>Source: Insert Source Line Text  </a:t>
            </a:r>
          </a:p>
        </p:txBody>
      </p:sp>
      <p:sp>
        <p:nvSpPr>
          <p:cNvPr id="6"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Small Report Title Goes Here</a:t>
            </a:r>
          </a:p>
        </p:txBody>
      </p:sp>
      <p:sp>
        <p:nvSpPr>
          <p:cNvPr id="11" name="Text Placeholder 10"/>
          <p:cNvSpPr>
            <a:spLocks noGrp="1"/>
          </p:cNvSpPr>
          <p:nvPr>
            <p:ph type="body" sz="quarter" idx="18" hasCustomPrompt="1"/>
          </p:nvPr>
        </p:nvSpPr>
        <p:spPr>
          <a:xfrm>
            <a:off x="226485" y="5335064"/>
            <a:ext cx="11728449"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10052855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9"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a:t>Source: Insert Source Line Text  </a:t>
            </a:r>
          </a:p>
        </p:txBody>
      </p:sp>
      <p:sp>
        <p:nvSpPr>
          <p:cNvPr id="7"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Small Report Title Goes Here</a:t>
            </a:r>
          </a:p>
        </p:txBody>
      </p:sp>
    </p:spTree>
    <p:extLst>
      <p:ext uri="{BB962C8B-B14F-4D97-AF65-F5344CB8AC3E}">
        <p14:creationId xmlns:p14="http://schemas.microsoft.com/office/powerpoint/2010/main" val="7268633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4"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a:t>Source: Insert Source Line Text  </a:t>
            </a:r>
          </a:p>
        </p:txBody>
      </p:sp>
      <p:sp>
        <p:nvSpPr>
          <p:cNvPr id="6"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Small Report Title Goes Here</a:t>
            </a:r>
          </a:p>
        </p:txBody>
      </p:sp>
      <p:sp>
        <p:nvSpPr>
          <p:cNvPr id="11" name="Text Placeholder 10"/>
          <p:cNvSpPr>
            <a:spLocks noGrp="1"/>
          </p:cNvSpPr>
          <p:nvPr>
            <p:ph type="body" sz="quarter" idx="18" hasCustomPrompt="1"/>
          </p:nvPr>
        </p:nvSpPr>
        <p:spPr>
          <a:xfrm>
            <a:off x="226485" y="5335064"/>
            <a:ext cx="11728449"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a:solidFill>
                  <a:prstClr val="black"/>
                </a:solidFill>
                <a:latin typeface="Trebuchet MS" pitchFamily="34" charset="0"/>
              </a:rPr>
              <a:t>Direct mail/email marketing has a nominal effect on informing buyers about their local dealership </a:t>
            </a:r>
          </a:p>
        </p:txBody>
      </p:sp>
      <p:sp>
        <p:nvSpPr>
          <p:cNvPr id="8" name="Rectangle 7">
            <a:extLst>
              <a:ext uri="{FF2B5EF4-FFF2-40B4-BE49-F238E27FC236}">
                <a16:creationId xmlns:a16="http://schemas.microsoft.com/office/drawing/2014/main" id="{9338EB84-D79E-41BC-A82D-D5921B9E922A}"/>
              </a:ext>
            </a:extLst>
          </p:cNvPr>
          <p:cNvSpPr/>
          <p:nvPr userDrawn="1"/>
        </p:nvSpPr>
        <p:spPr>
          <a:xfrm>
            <a:off x="9888279" y="6071192"/>
            <a:ext cx="2039026" cy="591767"/>
          </a:xfrm>
          <a:prstGeom prst="rect">
            <a:avLst/>
          </a:prstGeom>
          <a:solidFill>
            <a:schemeClr val="bg1"/>
          </a:solidFill>
          <a:ln>
            <a:no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9D45F95-BF6A-457B-AFED-C24CDCF33A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08452" y="6104052"/>
            <a:ext cx="1029127" cy="590437"/>
          </a:xfrm>
          <a:prstGeom prst="rect">
            <a:avLst/>
          </a:prstGeom>
        </p:spPr>
      </p:pic>
    </p:spTree>
    <p:extLst>
      <p:ext uri="{BB962C8B-B14F-4D97-AF65-F5344CB8AC3E}">
        <p14:creationId xmlns:p14="http://schemas.microsoft.com/office/powerpoint/2010/main" val="7584160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8759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9"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a:t>Source: Insert Source Line Text  </a:t>
            </a:r>
          </a:p>
        </p:txBody>
      </p:sp>
      <p:sp>
        <p:nvSpPr>
          <p:cNvPr id="7"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Small Report Title Goes Here</a:t>
            </a:r>
          </a:p>
        </p:txBody>
      </p:sp>
    </p:spTree>
    <p:extLst>
      <p:ext uri="{BB962C8B-B14F-4D97-AF65-F5344CB8AC3E}">
        <p14:creationId xmlns:p14="http://schemas.microsoft.com/office/powerpoint/2010/main" val="25376412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4"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a:t>Source: Insert Source Line Text  </a:t>
            </a:r>
          </a:p>
        </p:txBody>
      </p:sp>
      <p:sp>
        <p:nvSpPr>
          <p:cNvPr id="6"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Small Report Title Goes Here</a:t>
            </a:r>
          </a:p>
        </p:txBody>
      </p:sp>
      <p:sp>
        <p:nvSpPr>
          <p:cNvPr id="11" name="Text Placeholder 10"/>
          <p:cNvSpPr>
            <a:spLocks noGrp="1"/>
          </p:cNvSpPr>
          <p:nvPr>
            <p:ph type="body" sz="quarter" idx="18" hasCustomPrompt="1"/>
          </p:nvPr>
        </p:nvSpPr>
        <p:spPr>
          <a:xfrm>
            <a:off x="226485" y="5335064"/>
            <a:ext cx="11728449"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1050281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B03B8-98E1-614D-A4FA-00124125D7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EBB9A7-18E9-3E43-AB98-22C0813C1D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FB5814-1FE6-CF4A-88E9-202CBDA7E7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56D911-5035-494E-ACBA-385D31FE256B}"/>
              </a:ext>
            </a:extLst>
          </p:cNvPr>
          <p:cNvSpPr>
            <a:spLocks noGrp="1"/>
          </p:cNvSpPr>
          <p:nvPr>
            <p:ph type="dt" sz="half" idx="10"/>
          </p:nvPr>
        </p:nvSpPr>
        <p:spPr/>
        <p:txBody>
          <a:bodyPr/>
          <a:lstStyle/>
          <a:p>
            <a:fld id="{EF675F10-90BA-9A4B-97C5-0F6D45F15F43}" type="datetimeFigureOut">
              <a:rPr lang="en-US" smtClean="0"/>
              <a:t>9/18/2023</a:t>
            </a:fld>
            <a:endParaRPr lang="en-US"/>
          </a:p>
        </p:txBody>
      </p:sp>
      <p:sp>
        <p:nvSpPr>
          <p:cNvPr id="6" name="Footer Placeholder 5">
            <a:extLst>
              <a:ext uri="{FF2B5EF4-FFF2-40B4-BE49-F238E27FC236}">
                <a16:creationId xmlns:a16="http://schemas.microsoft.com/office/drawing/2014/main" id="{CBA76857-4EB6-C54D-B723-BE35A29CD9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60BF94-92A5-8349-A6BF-78D65C34F28D}"/>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8392970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6176723" y="0"/>
            <a:ext cx="6015277"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9" name="Picture 18" descr="Logo&#10;&#10;Description automatically generated with medium confidence">
            <a:extLst>
              <a:ext uri="{FF2B5EF4-FFF2-40B4-BE49-F238E27FC236}">
                <a16:creationId xmlns:a16="http://schemas.microsoft.com/office/drawing/2014/main" id="{73675C42-201E-4C63-A839-40455D5457A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15896120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V2">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8"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4" name="Picture 13" descr="Logo&#10;&#10;Description automatically generated with medium confidence">
            <a:extLst>
              <a:ext uri="{FF2B5EF4-FFF2-40B4-BE49-F238E27FC236}">
                <a16:creationId xmlns:a16="http://schemas.microsoft.com/office/drawing/2014/main" id="{75BB585C-EC61-43F1-BD9D-EF637B312C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33143491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Slide V2">
    <p:bg>
      <p:bgPr>
        <a:solidFill>
          <a:srgbClr val="1B1464"/>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bg1"/>
                </a:solidFill>
              </a:defRPr>
            </a:lvl1pPr>
          </a:lstStyle>
          <a:p>
            <a:r>
              <a:rPr lang="en-US"/>
              <a:t>Title goes here</a:t>
            </a:r>
            <a:br>
              <a:rPr lang="en-US"/>
            </a:br>
            <a:r>
              <a:rPr lang="en-US"/>
              <a:t>second title line</a:t>
            </a:r>
            <a:br>
              <a:rPr lang="en-US"/>
            </a:br>
            <a:r>
              <a:rPr lang="en-US"/>
              <a:t>third line</a:t>
            </a:r>
          </a:p>
        </p:txBody>
      </p:sp>
      <p:sp>
        <p:nvSpPr>
          <p:cNvPr id="35" name="Freeform: Shape 34">
            <a:extLst>
              <a:ext uri="{FF2B5EF4-FFF2-40B4-BE49-F238E27FC236}">
                <a16:creationId xmlns:a16="http://schemas.microsoft.com/office/drawing/2014/main" id="{779B80E8-461F-4DCB-ACB0-9B2E25BDBF5F}"/>
              </a:ext>
            </a:extLst>
          </p:cNvPr>
          <p:cNvSpPr/>
          <p:nvPr/>
        </p:nvSpPr>
        <p:spPr>
          <a:xfrm>
            <a:off x="2783605" y="-13657"/>
            <a:ext cx="2085301" cy="1536683"/>
          </a:xfrm>
          <a:custGeom>
            <a:avLst/>
            <a:gdLst>
              <a:gd name="connsiteX0" fmla="*/ 1510748 w 2015520"/>
              <a:gd name="connsiteY0" fmla="*/ 0 h 1536683"/>
              <a:gd name="connsiteX1" fmla="*/ 2015520 w 2015520"/>
              <a:gd name="connsiteY1" fmla="*/ 0 h 1536683"/>
              <a:gd name="connsiteX2" fmla="*/ 2015520 w 2015520"/>
              <a:gd name="connsiteY2" fmla="*/ 1536683 h 1536683"/>
              <a:gd name="connsiteX3" fmla="*/ 0 w 2015520"/>
              <a:gd name="connsiteY3" fmla="*/ 634770 h 1536683"/>
            </a:gdLst>
            <a:ahLst/>
            <a:cxnLst>
              <a:cxn ang="0">
                <a:pos x="connsiteX0" y="connsiteY0"/>
              </a:cxn>
              <a:cxn ang="0">
                <a:pos x="connsiteX1" y="connsiteY1"/>
              </a:cxn>
              <a:cxn ang="0">
                <a:pos x="connsiteX2" y="connsiteY2"/>
              </a:cxn>
              <a:cxn ang="0">
                <a:pos x="connsiteX3" y="connsiteY3"/>
              </a:cxn>
            </a:cxnLst>
            <a:rect l="l" t="t" r="r" b="b"/>
            <a:pathLst>
              <a:path w="2015520" h="1536683">
                <a:moveTo>
                  <a:pt x="1510748" y="0"/>
                </a:moveTo>
                <a:lnTo>
                  <a:pt x="2015520" y="0"/>
                </a:lnTo>
                <a:lnTo>
                  <a:pt x="2015520" y="1536683"/>
                </a:lnTo>
                <a:lnTo>
                  <a:pt x="0" y="634770"/>
                </a:lnTo>
                <a:close/>
              </a:path>
            </a:pathLst>
          </a:custGeom>
          <a:solidFill>
            <a:schemeClr val="tx1">
              <a:alpha val="50000"/>
            </a:schemeClr>
          </a:solidFill>
          <a:ln w="5302" cap="flat">
            <a:noFill/>
            <a:prstDash val="solid"/>
            <a:miter/>
          </a:ln>
        </p:spPr>
        <p:txBody>
          <a:bodyPr wrap="square" rtlCol="0" anchor="ctr">
            <a:noAutofit/>
          </a:bodyPr>
          <a:lstStyle/>
          <a:p>
            <a:endParaRPr lang="en-US" sz="1800"/>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8"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grpSp>
        <p:nvGrpSpPr>
          <p:cNvPr id="14" name="Group 13">
            <a:extLst>
              <a:ext uri="{FF2B5EF4-FFF2-40B4-BE49-F238E27FC236}">
                <a16:creationId xmlns:a16="http://schemas.microsoft.com/office/drawing/2014/main" id="{D8F192F2-B546-4826-B294-F211C3519C59}"/>
              </a:ext>
            </a:extLst>
          </p:cNvPr>
          <p:cNvGrpSpPr/>
          <p:nvPr userDrawn="1"/>
        </p:nvGrpSpPr>
        <p:grpSpPr>
          <a:xfrm>
            <a:off x="530696" y="5689601"/>
            <a:ext cx="2180462" cy="904633"/>
            <a:chOff x="2777007" y="5689600"/>
            <a:chExt cx="2107496" cy="904633"/>
          </a:xfrm>
        </p:grpSpPr>
        <p:pic>
          <p:nvPicPr>
            <p:cNvPr id="15" name="Picture 14" descr="Logo&#10;&#10;Description automatically generated with medium confidence">
              <a:extLst>
                <a:ext uri="{FF2B5EF4-FFF2-40B4-BE49-F238E27FC236}">
                  <a16:creationId xmlns:a16="http://schemas.microsoft.com/office/drawing/2014/main" id="{83FD563D-15A4-4249-8A4F-D144B04BF9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977185" y="5689600"/>
              <a:ext cx="907318" cy="904633"/>
            </a:xfrm>
            <a:prstGeom prst="rect">
              <a:avLst/>
            </a:prstGeom>
          </p:spPr>
        </p:pic>
        <p:grpSp>
          <p:nvGrpSpPr>
            <p:cNvPr id="16" name="Group 15">
              <a:extLst>
                <a:ext uri="{FF2B5EF4-FFF2-40B4-BE49-F238E27FC236}">
                  <a16:creationId xmlns:a16="http://schemas.microsoft.com/office/drawing/2014/main" id="{A6E623F0-2880-418B-B1FC-A7527A707898}"/>
                </a:ext>
              </a:extLst>
            </p:cNvPr>
            <p:cNvGrpSpPr/>
            <p:nvPr userDrawn="1"/>
          </p:nvGrpSpPr>
          <p:grpSpPr>
            <a:xfrm>
              <a:off x="2777007" y="5866153"/>
              <a:ext cx="1179028" cy="522582"/>
              <a:chOff x="2378209" y="5233339"/>
              <a:chExt cx="1179028" cy="522582"/>
            </a:xfrm>
            <a:solidFill>
              <a:schemeClr val="bg2"/>
            </a:solidFill>
          </p:grpSpPr>
          <p:sp>
            <p:nvSpPr>
              <p:cNvPr id="18" name="Freeform: Shape 17">
                <a:extLst>
                  <a:ext uri="{FF2B5EF4-FFF2-40B4-BE49-F238E27FC236}">
                    <a16:creationId xmlns:a16="http://schemas.microsoft.com/office/drawing/2014/main" id="{6D80F0B0-7D2E-427E-A8EE-F1A24FDE178F}"/>
                  </a:ext>
                </a:extLst>
              </p:cNvPr>
              <p:cNvSpPr/>
              <p:nvPr/>
            </p:nvSpPr>
            <p:spPr>
              <a:xfrm>
                <a:off x="3170424" y="5236541"/>
                <a:ext cx="386813" cy="516178"/>
              </a:xfrm>
              <a:custGeom>
                <a:avLst/>
                <a:gdLst>
                  <a:gd name="connsiteX0" fmla="*/ 0 w 386813"/>
                  <a:gd name="connsiteY0" fmla="*/ 0 h 516178"/>
                  <a:gd name="connsiteX1" fmla="*/ 206856 w 386813"/>
                  <a:gd name="connsiteY1" fmla="*/ 0 h 516178"/>
                  <a:gd name="connsiteX2" fmla="*/ 284346 w 386813"/>
                  <a:gd name="connsiteY2" fmla="*/ 11528 h 516178"/>
                  <a:gd name="connsiteX3" fmla="*/ 334299 w 386813"/>
                  <a:gd name="connsiteY3" fmla="*/ 41627 h 516178"/>
                  <a:gd name="connsiteX4" fmla="*/ 361197 w 386813"/>
                  <a:gd name="connsiteY4" fmla="*/ 84535 h 516178"/>
                  <a:gd name="connsiteX5" fmla="*/ 369522 w 386813"/>
                  <a:gd name="connsiteY5" fmla="*/ 133207 h 516178"/>
                  <a:gd name="connsiteX6" fmla="*/ 362478 w 386813"/>
                  <a:gd name="connsiteY6" fmla="*/ 172913 h 516178"/>
                  <a:gd name="connsiteX7" fmla="*/ 341984 w 386813"/>
                  <a:gd name="connsiteY7" fmla="*/ 206215 h 516178"/>
                  <a:gd name="connsiteX8" fmla="*/ 309963 w 386813"/>
                  <a:gd name="connsiteY8" fmla="*/ 230551 h 516178"/>
                  <a:gd name="connsiteX9" fmla="*/ 268976 w 386813"/>
                  <a:gd name="connsiteY9" fmla="*/ 243359 h 516178"/>
                  <a:gd name="connsiteX10" fmla="*/ 270257 w 386813"/>
                  <a:gd name="connsiteY10" fmla="*/ 244640 h 516178"/>
                  <a:gd name="connsiteX11" fmla="*/ 293953 w 386813"/>
                  <a:gd name="connsiteY11" fmla="*/ 249123 h 516178"/>
                  <a:gd name="connsiteX12" fmla="*/ 333659 w 386813"/>
                  <a:gd name="connsiteY12" fmla="*/ 268336 h 516178"/>
                  <a:gd name="connsiteX13" fmla="*/ 370803 w 386813"/>
                  <a:gd name="connsiteY13" fmla="*/ 307401 h 516178"/>
                  <a:gd name="connsiteX14" fmla="*/ 386814 w 386813"/>
                  <a:gd name="connsiteY14" fmla="*/ 371443 h 516178"/>
                  <a:gd name="connsiteX15" fmla="*/ 374005 w 386813"/>
                  <a:gd name="connsiteY15" fmla="*/ 433564 h 516178"/>
                  <a:gd name="connsiteX16" fmla="*/ 337501 w 386813"/>
                  <a:gd name="connsiteY16" fmla="*/ 479034 h 516178"/>
                  <a:gd name="connsiteX17" fmla="*/ 280504 w 386813"/>
                  <a:gd name="connsiteY17" fmla="*/ 506572 h 516178"/>
                  <a:gd name="connsiteX18" fmla="*/ 206856 w 386813"/>
                  <a:gd name="connsiteY18" fmla="*/ 516178 h 516178"/>
                  <a:gd name="connsiteX19" fmla="*/ 0 w 386813"/>
                  <a:gd name="connsiteY19" fmla="*/ 516178 h 516178"/>
                  <a:gd name="connsiteX20" fmla="*/ 0 w 386813"/>
                  <a:gd name="connsiteY20" fmla="*/ 0 h 516178"/>
                  <a:gd name="connsiteX21" fmla="*/ 206215 w 386813"/>
                  <a:gd name="connsiteY21" fmla="*/ 234394 h 516178"/>
                  <a:gd name="connsiteX22" fmla="*/ 304840 w 386813"/>
                  <a:gd name="connsiteY22" fmla="*/ 204934 h 516178"/>
                  <a:gd name="connsiteX23" fmla="*/ 337501 w 386813"/>
                  <a:gd name="connsiteY23" fmla="*/ 128084 h 516178"/>
                  <a:gd name="connsiteX24" fmla="*/ 326614 w 386813"/>
                  <a:gd name="connsiteY24" fmla="*/ 80693 h 516178"/>
                  <a:gd name="connsiteX25" fmla="*/ 297795 w 386813"/>
                  <a:gd name="connsiteY25" fmla="*/ 49312 h 516178"/>
                  <a:gd name="connsiteX26" fmla="*/ 256168 w 386813"/>
                  <a:gd name="connsiteY26" fmla="*/ 32021 h 516178"/>
                  <a:gd name="connsiteX27" fmla="*/ 206856 w 386813"/>
                  <a:gd name="connsiteY27" fmla="*/ 26898 h 516178"/>
                  <a:gd name="connsiteX28" fmla="*/ 32021 w 386813"/>
                  <a:gd name="connsiteY28" fmla="*/ 26898 h 516178"/>
                  <a:gd name="connsiteX29" fmla="*/ 32021 w 386813"/>
                  <a:gd name="connsiteY29" fmla="*/ 233753 h 516178"/>
                  <a:gd name="connsiteX30" fmla="*/ 206215 w 386813"/>
                  <a:gd name="connsiteY30" fmla="*/ 233753 h 516178"/>
                  <a:gd name="connsiteX31" fmla="*/ 206215 w 386813"/>
                  <a:gd name="connsiteY31" fmla="*/ 488640 h 516178"/>
                  <a:gd name="connsiteX32" fmla="*/ 315087 w 386813"/>
                  <a:gd name="connsiteY32" fmla="*/ 459181 h 516178"/>
                  <a:gd name="connsiteX33" fmla="*/ 354793 w 386813"/>
                  <a:gd name="connsiteY33" fmla="*/ 371443 h 516178"/>
                  <a:gd name="connsiteX34" fmla="*/ 341344 w 386813"/>
                  <a:gd name="connsiteY34" fmla="*/ 317008 h 516178"/>
                  <a:gd name="connsiteX35" fmla="*/ 306121 w 386813"/>
                  <a:gd name="connsiteY35" fmla="*/ 283065 h 516178"/>
                  <a:gd name="connsiteX36" fmla="*/ 258089 w 386813"/>
                  <a:gd name="connsiteY36" fmla="*/ 265774 h 516178"/>
                  <a:gd name="connsiteX37" fmla="*/ 206215 w 386813"/>
                  <a:gd name="connsiteY37" fmla="*/ 261291 h 516178"/>
                  <a:gd name="connsiteX38" fmla="*/ 31381 w 386813"/>
                  <a:gd name="connsiteY38" fmla="*/ 261291 h 516178"/>
                  <a:gd name="connsiteX39" fmla="*/ 31381 w 386813"/>
                  <a:gd name="connsiteY39" fmla="*/ 488640 h 516178"/>
                  <a:gd name="connsiteX40" fmla="*/ 206215 w 386813"/>
                  <a:gd name="connsiteY40" fmla="*/ 488640 h 516178"/>
                  <a:gd name="connsiteX41" fmla="*/ 206215 w 386813"/>
                  <a:gd name="connsiteY41" fmla="*/ 488640 h 51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6813" h="516178">
                    <a:moveTo>
                      <a:pt x="0" y="0"/>
                    </a:moveTo>
                    <a:lnTo>
                      <a:pt x="206856" y="0"/>
                    </a:lnTo>
                    <a:cubicBezTo>
                      <a:pt x="237596" y="0"/>
                      <a:pt x="263213" y="3843"/>
                      <a:pt x="284346" y="11528"/>
                    </a:cubicBezTo>
                    <a:cubicBezTo>
                      <a:pt x="304840" y="19213"/>
                      <a:pt x="321491" y="29459"/>
                      <a:pt x="334299" y="41627"/>
                    </a:cubicBezTo>
                    <a:cubicBezTo>
                      <a:pt x="347108" y="54436"/>
                      <a:pt x="356074" y="68525"/>
                      <a:pt x="361197" y="84535"/>
                    </a:cubicBezTo>
                    <a:cubicBezTo>
                      <a:pt x="366961" y="100546"/>
                      <a:pt x="369522" y="117197"/>
                      <a:pt x="369522" y="133207"/>
                    </a:cubicBezTo>
                    <a:cubicBezTo>
                      <a:pt x="369522" y="147296"/>
                      <a:pt x="366961" y="160745"/>
                      <a:pt x="362478" y="172913"/>
                    </a:cubicBezTo>
                    <a:cubicBezTo>
                      <a:pt x="357354" y="185722"/>
                      <a:pt x="350950" y="196609"/>
                      <a:pt x="341984" y="206215"/>
                    </a:cubicBezTo>
                    <a:cubicBezTo>
                      <a:pt x="333018" y="215821"/>
                      <a:pt x="322131" y="224147"/>
                      <a:pt x="309963" y="230551"/>
                    </a:cubicBezTo>
                    <a:cubicBezTo>
                      <a:pt x="297795" y="236955"/>
                      <a:pt x="284346" y="241438"/>
                      <a:pt x="268976" y="243359"/>
                    </a:cubicBezTo>
                    <a:lnTo>
                      <a:pt x="270257" y="244640"/>
                    </a:lnTo>
                    <a:cubicBezTo>
                      <a:pt x="273459" y="244000"/>
                      <a:pt x="281785" y="245921"/>
                      <a:pt x="293953" y="249123"/>
                    </a:cubicBezTo>
                    <a:cubicBezTo>
                      <a:pt x="306761" y="252325"/>
                      <a:pt x="319570" y="258729"/>
                      <a:pt x="333659" y="268336"/>
                    </a:cubicBezTo>
                    <a:cubicBezTo>
                      <a:pt x="347108" y="277942"/>
                      <a:pt x="359916" y="290750"/>
                      <a:pt x="370803" y="307401"/>
                    </a:cubicBezTo>
                    <a:cubicBezTo>
                      <a:pt x="381690" y="324052"/>
                      <a:pt x="386814" y="345186"/>
                      <a:pt x="386814" y="371443"/>
                    </a:cubicBezTo>
                    <a:cubicBezTo>
                      <a:pt x="386814" y="395139"/>
                      <a:pt x="382331" y="415632"/>
                      <a:pt x="374005" y="433564"/>
                    </a:cubicBezTo>
                    <a:cubicBezTo>
                      <a:pt x="365039" y="451496"/>
                      <a:pt x="352871" y="466225"/>
                      <a:pt x="337501" y="479034"/>
                    </a:cubicBezTo>
                    <a:cubicBezTo>
                      <a:pt x="322131" y="491842"/>
                      <a:pt x="302919" y="500808"/>
                      <a:pt x="280504" y="506572"/>
                    </a:cubicBezTo>
                    <a:cubicBezTo>
                      <a:pt x="258089" y="512976"/>
                      <a:pt x="233753" y="516178"/>
                      <a:pt x="206856" y="516178"/>
                    </a:cubicBezTo>
                    <a:lnTo>
                      <a:pt x="0" y="516178"/>
                    </a:lnTo>
                    <a:lnTo>
                      <a:pt x="0" y="0"/>
                    </a:lnTo>
                    <a:close/>
                    <a:moveTo>
                      <a:pt x="206215" y="234394"/>
                    </a:moveTo>
                    <a:cubicBezTo>
                      <a:pt x="250404" y="234394"/>
                      <a:pt x="283066" y="224787"/>
                      <a:pt x="304840" y="204934"/>
                    </a:cubicBezTo>
                    <a:cubicBezTo>
                      <a:pt x="326614" y="185081"/>
                      <a:pt x="337501" y="159464"/>
                      <a:pt x="337501" y="128084"/>
                    </a:cubicBezTo>
                    <a:cubicBezTo>
                      <a:pt x="337501" y="109512"/>
                      <a:pt x="333659" y="93501"/>
                      <a:pt x="326614" y="80693"/>
                    </a:cubicBezTo>
                    <a:cubicBezTo>
                      <a:pt x="319570" y="67884"/>
                      <a:pt x="309963" y="57638"/>
                      <a:pt x="297795" y="49312"/>
                    </a:cubicBezTo>
                    <a:cubicBezTo>
                      <a:pt x="285627" y="41627"/>
                      <a:pt x="272179" y="35863"/>
                      <a:pt x="256168" y="32021"/>
                    </a:cubicBezTo>
                    <a:cubicBezTo>
                      <a:pt x="240798" y="28819"/>
                      <a:pt x="224147" y="26898"/>
                      <a:pt x="206856" y="26898"/>
                    </a:cubicBezTo>
                    <a:lnTo>
                      <a:pt x="32021" y="26898"/>
                    </a:lnTo>
                    <a:lnTo>
                      <a:pt x="32021" y="233753"/>
                    </a:lnTo>
                    <a:lnTo>
                      <a:pt x="206215" y="233753"/>
                    </a:lnTo>
                    <a:close/>
                    <a:moveTo>
                      <a:pt x="206215" y="488640"/>
                    </a:moveTo>
                    <a:cubicBezTo>
                      <a:pt x="252325" y="488640"/>
                      <a:pt x="288829" y="479034"/>
                      <a:pt x="315087" y="459181"/>
                    </a:cubicBezTo>
                    <a:cubicBezTo>
                      <a:pt x="341344" y="439328"/>
                      <a:pt x="354793" y="410509"/>
                      <a:pt x="354793" y="371443"/>
                    </a:cubicBezTo>
                    <a:cubicBezTo>
                      <a:pt x="354793" y="349029"/>
                      <a:pt x="350310" y="331097"/>
                      <a:pt x="341344" y="317008"/>
                    </a:cubicBezTo>
                    <a:cubicBezTo>
                      <a:pt x="332378" y="302918"/>
                      <a:pt x="320210" y="291391"/>
                      <a:pt x="306121" y="283065"/>
                    </a:cubicBezTo>
                    <a:cubicBezTo>
                      <a:pt x="292032" y="274740"/>
                      <a:pt x="276021" y="268976"/>
                      <a:pt x="258089" y="265774"/>
                    </a:cubicBezTo>
                    <a:cubicBezTo>
                      <a:pt x="240158" y="262572"/>
                      <a:pt x="223507" y="261291"/>
                      <a:pt x="206215" y="261291"/>
                    </a:cubicBezTo>
                    <a:lnTo>
                      <a:pt x="31381" y="261291"/>
                    </a:lnTo>
                    <a:lnTo>
                      <a:pt x="31381" y="488640"/>
                    </a:lnTo>
                    <a:lnTo>
                      <a:pt x="206215" y="488640"/>
                    </a:lnTo>
                    <a:lnTo>
                      <a:pt x="206215" y="488640"/>
                    </a:lnTo>
                    <a:close/>
                  </a:path>
                </a:pathLst>
              </a:custGeom>
              <a:grpFill/>
              <a:ln w="7373" cap="flat">
                <a:solidFill>
                  <a:schemeClr val="bg2"/>
                </a:solidFill>
                <a:prstDash val="solid"/>
                <a:miter/>
              </a:ln>
            </p:spPr>
            <p:txBody>
              <a:bodyPr rtlCol="0" anchor="ctr"/>
              <a:lstStyle/>
              <a:p>
                <a:endParaRPr lang="en-US" sz="1800"/>
              </a:p>
            </p:txBody>
          </p:sp>
          <p:sp>
            <p:nvSpPr>
              <p:cNvPr id="19" name="Freeform: Shape 18">
                <a:extLst>
                  <a:ext uri="{FF2B5EF4-FFF2-40B4-BE49-F238E27FC236}">
                    <a16:creationId xmlns:a16="http://schemas.microsoft.com/office/drawing/2014/main" id="{4C8656D2-0BCD-4D9E-8F00-7780B7131796}"/>
                  </a:ext>
                </a:extLst>
              </p:cNvPr>
              <p:cNvSpPr/>
              <p:nvPr/>
            </p:nvSpPr>
            <p:spPr>
              <a:xfrm>
                <a:off x="2378209" y="5233339"/>
                <a:ext cx="455979" cy="522582"/>
              </a:xfrm>
              <a:custGeom>
                <a:avLst/>
                <a:gdLst>
                  <a:gd name="connsiteX0" fmla="*/ 258089 w 455979"/>
                  <a:gd name="connsiteY0" fmla="*/ 522582 h 522582"/>
                  <a:gd name="connsiteX1" fmla="*/ 210058 w 455979"/>
                  <a:gd name="connsiteY1" fmla="*/ 522582 h 522582"/>
                  <a:gd name="connsiteX2" fmla="*/ 0 w 455979"/>
                  <a:gd name="connsiteY2" fmla="*/ 0 h 522582"/>
                  <a:gd name="connsiteX3" fmla="*/ 44829 w 455979"/>
                  <a:gd name="connsiteY3" fmla="*/ 0 h 522582"/>
                  <a:gd name="connsiteX4" fmla="*/ 233753 w 455979"/>
                  <a:gd name="connsiteY4" fmla="*/ 478393 h 522582"/>
                  <a:gd name="connsiteX5" fmla="*/ 235675 w 455979"/>
                  <a:gd name="connsiteY5" fmla="*/ 478393 h 522582"/>
                  <a:gd name="connsiteX6" fmla="*/ 413071 w 455979"/>
                  <a:gd name="connsiteY6" fmla="*/ 0 h 522582"/>
                  <a:gd name="connsiteX7" fmla="*/ 455979 w 455979"/>
                  <a:gd name="connsiteY7" fmla="*/ 0 h 522582"/>
                  <a:gd name="connsiteX8" fmla="*/ 258089 w 455979"/>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979" h="522582">
                    <a:moveTo>
                      <a:pt x="258089" y="522582"/>
                    </a:moveTo>
                    <a:lnTo>
                      <a:pt x="210058" y="522582"/>
                    </a:lnTo>
                    <a:lnTo>
                      <a:pt x="0" y="0"/>
                    </a:lnTo>
                    <a:lnTo>
                      <a:pt x="44829" y="0"/>
                    </a:lnTo>
                    <a:lnTo>
                      <a:pt x="233753" y="478393"/>
                    </a:lnTo>
                    <a:lnTo>
                      <a:pt x="235675" y="478393"/>
                    </a:lnTo>
                    <a:lnTo>
                      <a:pt x="413071" y="0"/>
                    </a:lnTo>
                    <a:lnTo>
                      <a:pt x="455979" y="0"/>
                    </a:lnTo>
                    <a:lnTo>
                      <a:pt x="258089" y="522582"/>
                    </a:lnTo>
                    <a:close/>
                  </a:path>
                </a:pathLst>
              </a:custGeom>
              <a:grpFill/>
              <a:ln w="6384" cap="flat">
                <a:solidFill>
                  <a:schemeClr val="bg2"/>
                </a:solidFill>
                <a:prstDash val="solid"/>
                <a:miter/>
              </a:ln>
            </p:spPr>
            <p:txBody>
              <a:bodyPr rtlCol="0" anchor="ctr"/>
              <a:lstStyle/>
              <a:p>
                <a:endParaRPr lang="en-US" sz="1800"/>
              </a:p>
            </p:txBody>
          </p:sp>
          <p:sp>
            <p:nvSpPr>
              <p:cNvPr id="20" name="Freeform: Shape 19">
                <a:extLst>
                  <a:ext uri="{FF2B5EF4-FFF2-40B4-BE49-F238E27FC236}">
                    <a16:creationId xmlns:a16="http://schemas.microsoft.com/office/drawing/2014/main" id="{C5135115-035E-4731-A0DD-DB53C55C4BEB}"/>
                  </a:ext>
                </a:extLst>
              </p:cNvPr>
              <p:cNvSpPr/>
              <p:nvPr/>
            </p:nvSpPr>
            <p:spPr>
              <a:xfrm>
                <a:off x="2693936" y="5233339"/>
                <a:ext cx="455338" cy="522582"/>
              </a:xfrm>
              <a:custGeom>
                <a:avLst/>
                <a:gdLst>
                  <a:gd name="connsiteX0" fmla="*/ 455339 w 455338"/>
                  <a:gd name="connsiteY0" fmla="*/ 522582 h 522582"/>
                  <a:gd name="connsiteX1" fmla="*/ 412430 w 455338"/>
                  <a:gd name="connsiteY1" fmla="*/ 522582 h 522582"/>
                  <a:gd name="connsiteX2" fmla="*/ 235675 w 455338"/>
                  <a:gd name="connsiteY2" fmla="*/ 44829 h 522582"/>
                  <a:gd name="connsiteX3" fmla="*/ 233753 w 455338"/>
                  <a:gd name="connsiteY3" fmla="*/ 44829 h 522582"/>
                  <a:gd name="connsiteX4" fmla="*/ 44829 w 455338"/>
                  <a:gd name="connsiteY4" fmla="*/ 522582 h 522582"/>
                  <a:gd name="connsiteX5" fmla="*/ 0 w 455338"/>
                  <a:gd name="connsiteY5" fmla="*/ 522582 h 522582"/>
                  <a:gd name="connsiteX6" fmla="*/ 210698 w 455338"/>
                  <a:gd name="connsiteY6" fmla="*/ 0 h 522582"/>
                  <a:gd name="connsiteX7" fmla="*/ 258730 w 455338"/>
                  <a:gd name="connsiteY7" fmla="*/ 0 h 522582"/>
                  <a:gd name="connsiteX8" fmla="*/ 455339 w 455338"/>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338" h="522582">
                    <a:moveTo>
                      <a:pt x="455339" y="522582"/>
                    </a:moveTo>
                    <a:lnTo>
                      <a:pt x="412430" y="522582"/>
                    </a:lnTo>
                    <a:lnTo>
                      <a:pt x="235675" y="44829"/>
                    </a:lnTo>
                    <a:lnTo>
                      <a:pt x="233753" y="44829"/>
                    </a:lnTo>
                    <a:lnTo>
                      <a:pt x="44829" y="522582"/>
                    </a:lnTo>
                    <a:lnTo>
                      <a:pt x="0" y="522582"/>
                    </a:lnTo>
                    <a:lnTo>
                      <a:pt x="210698" y="0"/>
                    </a:lnTo>
                    <a:lnTo>
                      <a:pt x="258730" y="0"/>
                    </a:lnTo>
                    <a:lnTo>
                      <a:pt x="455339" y="522582"/>
                    </a:lnTo>
                    <a:close/>
                  </a:path>
                </a:pathLst>
              </a:custGeom>
              <a:grpFill/>
              <a:ln w="6384" cap="flat">
                <a:solidFill>
                  <a:schemeClr val="bg2"/>
                </a:solidFill>
                <a:prstDash val="solid"/>
                <a:miter/>
              </a:ln>
            </p:spPr>
            <p:txBody>
              <a:bodyPr rtlCol="0" anchor="ctr"/>
              <a:lstStyle/>
              <a:p>
                <a:endParaRPr lang="en-US" sz="1800"/>
              </a:p>
            </p:txBody>
          </p:sp>
          <p:sp>
            <p:nvSpPr>
              <p:cNvPr id="21" name="Freeform: Shape 20">
                <a:extLst>
                  <a:ext uri="{FF2B5EF4-FFF2-40B4-BE49-F238E27FC236}">
                    <a16:creationId xmlns:a16="http://schemas.microsoft.com/office/drawing/2014/main" id="{D31CED2B-ADE8-4C17-A013-0B7D47F71F36}"/>
                  </a:ext>
                </a:extLst>
              </p:cNvPr>
              <p:cNvSpPr/>
              <p:nvPr userDrawn="1"/>
            </p:nvSpPr>
            <p:spPr>
              <a:xfrm>
                <a:off x="2877096" y="5532415"/>
                <a:ext cx="109511" cy="96703"/>
              </a:xfrm>
              <a:custGeom>
                <a:avLst/>
                <a:gdLst>
                  <a:gd name="connsiteX0" fmla="*/ 0 w 109511"/>
                  <a:gd name="connsiteY0" fmla="*/ 0 h 96703"/>
                  <a:gd name="connsiteX1" fmla="*/ 109512 w 109511"/>
                  <a:gd name="connsiteY1" fmla="*/ 48031 h 96703"/>
                  <a:gd name="connsiteX2" fmla="*/ 0 w 109511"/>
                  <a:gd name="connsiteY2" fmla="*/ 96703 h 96703"/>
                  <a:gd name="connsiteX3" fmla="*/ 0 w 109511"/>
                  <a:gd name="connsiteY3" fmla="*/ 0 h 96703"/>
                </a:gdLst>
                <a:ahLst/>
                <a:cxnLst>
                  <a:cxn ang="0">
                    <a:pos x="connsiteX0" y="connsiteY0"/>
                  </a:cxn>
                  <a:cxn ang="0">
                    <a:pos x="connsiteX1" y="connsiteY1"/>
                  </a:cxn>
                  <a:cxn ang="0">
                    <a:pos x="connsiteX2" y="connsiteY2"/>
                  </a:cxn>
                  <a:cxn ang="0">
                    <a:pos x="connsiteX3" y="connsiteY3"/>
                  </a:cxn>
                </a:cxnLst>
                <a:rect l="l" t="t" r="r" b="b"/>
                <a:pathLst>
                  <a:path w="109511" h="96703">
                    <a:moveTo>
                      <a:pt x="0" y="0"/>
                    </a:moveTo>
                    <a:lnTo>
                      <a:pt x="109512" y="48031"/>
                    </a:lnTo>
                    <a:lnTo>
                      <a:pt x="0" y="96703"/>
                    </a:lnTo>
                    <a:cubicBezTo>
                      <a:pt x="0" y="96703"/>
                      <a:pt x="0" y="640"/>
                      <a:pt x="0" y="0"/>
                    </a:cubicBezTo>
                  </a:path>
                </a:pathLst>
              </a:custGeom>
              <a:solidFill>
                <a:schemeClr val="accent2"/>
              </a:solidFill>
              <a:ln w="6384" cap="flat">
                <a:noFill/>
                <a:prstDash val="solid"/>
                <a:miter/>
              </a:ln>
            </p:spPr>
            <p:txBody>
              <a:bodyPr rtlCol="0" anchor="ctr"/>
              <a:lstStyle/>
              <a:p>
                <a:endParaRPr lang="en-US" sz="1800"/>
              </a:p>
            </p:txBody>
          </p:sp>
        </p:grpSp>
      </p:grpSp>
    </p:spTree>
    <p:extLst>
      <p:ext uri="{BB962C8B-B14F-4D97-AF65-F5344CB8AC3E}">
        <p14:creationId xmlns:p14="http://schemas.microsoft.com/office/powerpoint/2010/main" val="26843821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Title Slide V2">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C165B6C-ACCE-49BB-85E1-400AE3835243}"/>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1" y="3199443"/>
            <a:ext cx="3815324" cy="1803400"/>
          </a:xfrm>
        </p:spPr>
        <p:txBody>
          <a:bodyPr/>
          <a:lstStyle>
            <a:lvl1pPr>
              <a:lnSpc>
                <a:spcPct val="100000"/>
              </a:lnSpc>
              <a:defRPr sz="3750">
                <a:solidFill>
                  <a:schemeClr val="bg1"/>
                </a:solidFill>
              </a:defRPr>
            </a:lvl1pPr>
          </a:lstStyle>
          <a:p>
            <a:r>
              <a:rPr lang="en-US"/>
              <a:t>Title goes here</a:t>
            </a:r>
            <a:br>
              <a:rPr lang="en-US"/>
            </a:br>
            <a:r>
              <a:rPr lang="en-US"/>
              <a:t>second title line third line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19036311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Title Slide V2">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CDF608D-2C25-4B83-8657-A6618BA34C90}"/>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1" y="3199443"/>
            <a:ext cx="3815324" cy="1803400"/>
          </a:xfrm>
        </p:spPr>
        <p:txBody>
          <a:bodyPr/>
          <a:lstStyle>
            <a:lvl1pPr>
              <a:lnSpc>
                <a:spcPct val="100000"/>
              </a:lnSpc>
              <a:defRPr sz="3750">
                <a:solidFill>
                  <a:schemeClr val="tx1"/>
                </a:solidFill>
              </a:defRPr>
            </a:lvl1pPr>
          </a:lstStyle>
          <a:p>
            <a:r>
              <a:rPr lang="en-US"/>
              <a:t>Title goes here</a:t>
            </a:r>
            <a:br>
              <a:rPr lang="en-US"/>
            </a:br>
            <a:r>
              <a:rPr lang="en-US"/>
              <a:t>second title line third line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spTree>
    <p:extLst>
      <p:ext uri="{BB962C8B-B14F-4D97-AF65-F5344CB8AC3E}">
        <p14:creationId xmlns:p14="http://schemas.microsoft.com/office/powerpoint/2010/main" val="41470617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000000"/>
        </a:solidFill>
        <a:effectLst/>
      </p:bgPr>
    </p:bg>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FF43C99B-7FF5-4062-A7C8-38F7CA47F335}"/>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16" name="Title 6">
            <a:extLst>
              <a:ext uri="{FF2B5EF4-FFF2-40B4-BE49-F238E27FC236}">
                <a16:creationId xmlns:a16="http://schemas.microsoft.com/office/drawing/2014/main" id="{8C7477C8-3841-480E-8DF8-6EF41DB42150}"/>
              </a:ext>
            </a:extLst>
          </p:cNvPr>
          <p:cNvSpPr>
            <a:spLocks noGrp="1"/>
          </p:cNvSpPr>
          <p:nvPr>
            <p:ph type="title" hasCustomPrompt="1"/>
          </p:nvPr>
        </p:nvSpPr>
        <p:spPr>
          <a:xfrm>
            <a:off x="388050" y="3802059"/>
            <a:ext cx="5146391" cy="1147650"/>
          </a:xfrm>
        </p:spPr>
        <p:txBody>
          <a:bodyPr/>
          <a:lstStyle>
            <a:lvl1pPr>
              <a:lnSpc>
                <a:spcPct val="100000"/>
              </a:lnSpc>
              <a:defRPr sz="3750">
                <a:solidFill>
                  <a:schemeClr val="bg1"/>
                </a:solidFill>
              </a:defRPr>
            </a:lvl1pPr>
          </a:lstStyle>
          <a:p>
            <a:r>
              <a:rPr lang="en-US"/>
              <a:t>Title goes here</a:t>
            </a:r>
            <a:br>
              <a:rPr lang="en-US"/>
            </a:br>
            <a:r>
              <a:rPr lang="en-US"/>
              <a:t>second title line here</a:t>
            </a:r>
          </a:p>
        </p:txBody>
      </p:sp>
      <p:sp>
        <p:nvSpPr>
          <p:cNvPr id="17" name="Text Placeholder 41">
            <a:extLst>
              <a:ext uri="{FF2B5EF4-FFF2-40B4-BE49-F238E27FC236}">
                <a16:creationId xmlns:a16="http://schemas.microsoft.com/office/drawing/2014/main" id="{17409F1D-6D06-425D-B339-9EDBA0249CDC}"/>
              </a:ext>
            </a:extLst>
          </p:cNvPr>
          <p:cNvSpPr>
            <a:spLocks noGrp="1"/>
          </p:cNvSpPr>
          <p:nvPr>
            <p:ph type="body" sz="quarter" idx="14" hasCustomPrompt="1"/>
          </p:nvPr>
        </p:nvSpPr>
        <p:spPr>
          <a:xfrm>
            <a:off x="388050" y="3362008"/>
            <a:ext cx="1909268" cy="315912"/>
          </a:xfrm>
          <a:noFill/>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27729483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accent1"/>
        </a:solidFill>
        <a:effectLst/>
      </p:bgPr>
    </p:bg>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C9B518C0-D923-49F9-BE87-803A528FC704}"/>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16" name="Title 6">
            <a:extLst>
              <a:ext uri="{FF2B5EF4-FFF2-40B4-BE49-F238E27FC236}">
                <a16:creationId xmlns:a16="http://schemas.microsoft.com/office/drawing/2014/main" id="{8C7477C8-3841-480E-8DF8-6EF41DB42150}"/>
              </a:ext>
            </a:extLst>
          </p:cNvPr>
          <p:cNvSpPr>
            <a:spLocks noGrp="1"/>
          </p:cNvSpPr>
          <p:nvPr>
            <p:ph type="title" hasCustomPrompt="1"/>
          </p:nvPr>
        </p:nvSpPr>
        <p:spPr>
          <a:xfrm>
            <a:off x="2595357" y="2751004"/>
            <a:ext cx="5146391" cy="1147650"/>
          </a:xfrm>
        </p:spPr>
        <p:txBody>
          <a:bodyPr/>
          <a:lstStyle>
            <a:lvl1pPr>
              <a:lnSpc>
                <a:spcPct val="100000"/>
              </a:lnSpc>
              <a:defRPr sz="3750">
                <a:solidFill>
                  <a:schemeClr val="bg1"/>
                </a:solidFill>
              </a:defRPr>
            </a:lvl1pPr>
          </a:lstStyle>
          <a:p>
            <a:r>
              <a:rPr lang="en-US"/>
              <a:t>Title goes here</a:t>
            </a:r>
            <a:br>
              <a:rPr lang="en-US"/>
            </a:br>
            <a:r>
              <a:rPr lang="en-US"/>
              <a:t>second title line here</a:t>
            </a:r>
          </a:p>
        </p:txBody>
      </p:sp>
      <p:sp>
        <p:nvSpPr>
          <p:cNvPr id="17" name="Text Placeholder 41">
            <a:extLst>
              <a:ext uri="{FF2B5EF4-FFF2-40B4-BE49-F238E27FC236}">
                <a16:creationId xmlns:a16="http://schemas.microsoft.com/office/drawing/2014/main" id="{17409F1D-6D06-425D-B339-9EDBA0249CDC}"/>
              </a:ext>
            </a:extLst>
          </p:cNvPr>
          <p:cNvSpPr>
            <a:spLocks noGrp="1"/>
          </p:cNvSpPr>
          <p:nvPr>
            <p:ph type="body" sz="quarter" idx="14" hasCustomPrompt="1"/>
          </p:nvPr>
        </p:nvSpPr>
        <p:spPr>
          <a:xfrm>
            <a:off x="2595357" y="2310953"/>
            <a:ext cx="1909268" cy="315912"/>
          </a:xfrm>
          <a:noFill/>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29916417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V3">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E8B4351C-CC4F-43F6-8D34-4F84EE862D45}"/>
              </a:ext>
            </a:extLst>
          </p:cNvPr>
          <p:cNvSpPr>
            <a:spLocks noGrp="1"/>
          </p:cNvSpPr>
          <p:nvPr>
            <p:ph type="pic" sz="quarter" idx="10"/>
          </p:nvPr>
        </p:nvSpPr>
        <p:spPr>
          <a:xfrm>
            <a:off x="7108578" y="0"/>
            <a:ext cx="5088349" cy="6858000"/>
          </a:xfrm>
          <a:custGeom>
            <a:avLst/>
            <a:gdLst>
              <a:gd name="connsiteX0" fmla="*/ 0 w 4918075"/>
              <a:gd name="connsiteY0" fmla="*/ 0 h 6858000"/>
              <a:gd name="connsiteX1" fmla="*/ 4918075 w 4918075"/>
              <a:gd name="connsiteY1" fmla="*/ 0 h 6858000"/>
              <a:gd name="connsiteX2" fmla="*/ 4918075 w 4918075"/>
              <a:gd name="connsiteY2" fmla="*/ 6858000 h 6858000"/>
              <a:gd name="connsiteX3" fmla="*/ 4847716 w 4918075"/>
              <a:gd name="connsiteY3" fmla="*/ 6858000 h 6858000"/>
              <a:gd name="connsiteX4" fmla="*/ 634 w 4918075"/>
              <a:gd name="connsiteY4" fmla="*/ 4607723 h 6858000"/>
              <a:gd name="connsiteX5" fmla="*/ 1416 w 4918075"/>
              <a:gd name="connsiteY5" fmla="*/ 6855166 h 6858000"/>
              <a:gd name="connsiteX6" fmla="*/ 956400 w 4918075"/>
              <a:gd name="connsiteY6" fmla="*/ 6858000 h 6858000"/>
              <a:gd name="connsiteX7" fmla="*/ 0 w 491807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8075" h="6858000">
                <a:moveTo>
                  <a:pt x="0" y="0"/>
                </a:moveTo>
                <a:lnTo>
                  <a:pt x="4918075" y="0"/>
                </a:lnTo>
                <a:lnTo>
                  <a:pt x="4918075" y="6858000"/>
                </a:lnTo>
                <a:lnTo>
                  <a:pt x="4847716" y="6858000"/>
                </a:lnTo>
                <a:lnTo>
                  <a:pt x="634" y="4607723"/>
                </a:lnTo>
                <a:cubicBezTo>
                  <a:pt x="683" y="5360892"/>
                  <a:pt x="1367" y="6101998"/>
                  <a:pt x="1416" y="6855166"/>
                </a:cubicBezTo>
                <a:lnTo>
                  <a:pt x="956400" y="6858000"/>
                </a:lnTo>
                <a:lnTo>
                  <a:pt x="0" y="6858000"/>
                </a:lnTo>
                <a:close/>
              </a:path>
            </a:pathLst>
          </a:custGeom>
        </p:spPr>
        <p:txBody>
          <a:bodyPr wrap="square" anchor="ctr">
            <a:noAutofit/>
          </a:bodyPr>
          <a:lstStyle>
            <a:lvl1pPr marL="0" indent="0" algn="ctr">
              <a:buFont typeface="Arial" panose="020B0604020202020204" pitchFamily="34" charset="0"/>
              <a:buNone/>
              <a:defRPr>
                <a:highlight>
                  <a:srgbClr val="FFFF00"/>
                </a:highlight>
              </a:defRPr>
            </a:lvl1pPr>
          </a:lstStyle>
          <a:p>
            <a:r>
              <a:rPr lang="en-US"/>
              <a:t>Click icon to add picture</a:t>
            </a:r>
          </a:p>
        </p:txBody>
      </p:sp>
      <p:sp>
        <p:nvSpPr>
          <p:cNvPr id="21" name="Title 6">
            <a:extLst>
              <a:ext uri="{FF2B5EF4-FFF2-40B4-BE49-F238E27FC236}">
                <a16:creationId xmlns:a16="http://schemas.microsoft.com/office/drawing/2014/main" id="{C14B39AA-3975-4DE3-B79A-CD9AA20DFC71}"/>
              </a:ext>
            </a:extLst>
          </p:cNvPr>
          <p:cNvSpPr>
            <a:spLocks noGrp="1"/>
          </p:cNvSpPr>
          <p:nvPr>
            <p:ph type="title" hasCustomPrompt="1"/>
          </p:nvPr>
        </p:nvSpPr>
        <p:spPr>
          <a:xfrm>
            <a:off x="388050" y="3390808"/>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22" name="Text Placeholder 41">
            <a:extLst>
              <a:ext uri="{FF2B5EF4-FFF2-40B4-BE49-F238E27FC236}">
                <a16:creationId xmlns:a16="http://schemas.microsoft.com/office/drawing/2014/main" id="{BE126341-BFB4-40A6-8CA7-96E1F96F8B69}"/>
              </a:ext>
            </a:extLst>
          </p:cNvPr>
          <p:cNvSpPr>
            <a:spLocks noGrp="1"/>
          </p:cNvSpPr>
          <p:nvPr>
            <p:ph type="body" sz="quarter" idx="14" hasCustomPrompt="1"/>
          </p:nvPr>
        </p:nvSpPr>
        <p:spPr>
          <a:xfrm>
            <a:off x="388050" y="2931395"/>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8" name="Picture 17" descr="Logo&#10;&#10;Description automatically generated with medium confidence">
            <a:extLst>
              <a:ext uri="{FF2B5EF4-FFF2-40B4-BE49-F238E27FC236}">
                <a16:creationId xmlns:a16="http://schemas.microsoft.com/office/drawing/2014/main" id="{5DA54748-06E3-4CA2-B780-EC166E8E14B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10368026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One column text Blue">
    <p:bg>
      <p:bgPr>
        <a:solidFill>
          <a:schemeClr val="accent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97D07EA-290D-41A0-977A-69A4329FF396}"/>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6CC3C017-36D2-42CF-BFCD-44F9E1673CD5}"/>
              </a:ext>
            </a:extLst>
          </p:cNvPr>
          <p:cNvSpPr/>
          <p:nvPr userDrawn="1"/>
        </p:nvSpPr>
        <p:spPr>
          <a:xfrm>
            <a:off x="491425" y="4846320"/>
            <a:ext cx="4250693" cy="1280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bg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3"/>
            <a:ext cx="4422047" cy="2592575"/>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4705200"/>
            <a:ext cx="264108" cy="141120"/>
          </a:xfrm>
          <a:prstGeom prst="triangle">
            <a:avLst>
              <a:gd name="adj" fmla="val 509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000008"/>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tx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20" name="Text Placeholder 41">
            <a:extLst>
              <a:ext uri="{FF2B5EF4-FFF2-40B4-BE49-F238E27FC236}">
                <a16:creationId xmlns:a16="http://schemas.microsoft.com/office/drawing/2014/main" id="{82380257-FCF6-437B-B5B9-C33365815398}"/>
              </a:ext>
            </a:extLst>
          </p:cNvPr>
          <p:cNvSpPr>
            <a:spLocks noGrp="1"/>
          </p:cNvSpPr>
          <p:nvPr>
            <p:ph type="body" sz="quarter" idx="18" hasCustomPrompt="1"/>
          </p:nvPr>
        </p:nvSpPr>
        <p:spPr>
          <a:xfrm>
            <a:off x="1643280" y="5787771"/>
            <a:ext cx="1979832" cy="186248"/>
          </a:xfrm>
        </p:spPr>
        <p:txBody>
          <a:bodyPr tIns="91440" bIns="182880" anchor="ctr"/>
          <a:lstStyle>
            <a:lvl1pPr marL="0" indent="0" algn="ctr">
              <a:buNone/>
              <a:defRPr sz="720">
                <a:solidFill>
                  <a:schemeClr val="tx1"/>
                </a:solidFill>
                <a:latin typeface="+mj-lt"/>
              </a:defRPr>
            </a:lvl1pPr>
          </a:lstStyle>
          <a:p>
            <a:pPr lvl="0"/>
            <a:r>
              <a:rPr lang="en-GB"/>
              <a:t>NAME GOES HERE/COMPANY NAME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Tree>
    <p:extLst>
      <p:ext uri="{BB962C8B-B14F-4D97-AF65-F5344CB8AC3E}">
        <p14:creationId xmlns:p14="http://schemas.microsoft.com/office/powerpoint/2010/main" val="1121001854"/>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One column text Ice Blue">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C3C017-36D2-42CF-BFCD-44F9E1673CD5}"/>
              </a:ext>
            </a:extLst>
          </p:cNvPr>
          <p:cNvSpPr/>
          <p:nvPr userDrawn="1"/>
        </p:nvSpPr>
        <p:spPr>
          <a:xfrm>
            <a:off x="491425" y="5162551"/>
            <a:ext cx="4250693" cy="9620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2"/>
            <a:ext cx="4422047" cy="2772990"/>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5021430"/>
            <a:ext cx="264108" cy="141120"/>
          </a:xfrm>
          <a:prstGeom prst="triangle">
            <a:avLst>
              <a:gd name="adj" fmla="val 5096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333222"/>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bg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15" name="Rectangle 14">
            <a:extLst>
              <a:ext uri="{FF2B5EF4-FFF2-40B4-BE49-F238E27FC236}">
                <a16:creationId xmlns:a16="http://schemas.microsoft.com/office/drawing/2014/main" id="{53B62A3E-E214-4BCF-AD36-9D0C58A7EBEA}"/>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7126428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E5AA4-CE49-4346-B1E9-39366FBDC3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C46BEF7-AD6B-9145-A11A-DFBBA018C2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12D76D-7244-174D-B330-4751D3A3B6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170D02-414E-FC4F-98F7-663BA18AE0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3C5D75-B033-D84B-BDC2-E1DE69A766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BB9DDE-0844-7B40-960B-0B593FEBCA96}"/>
              </a:ext>
            </a:extLst>
          </p:cNvPr>
          <p:cNvSpPr>
            <a:spLocks noGrp="1"/>
          </p:cNvSpPr>
          <p:nvPr>
            <p:ph type="dt" sz="half" idx="10"/>
          </p:nvPr>
        </p:nvSpPr>
        <p:spPr/>
        <p:txBody>
          <a:bodyPr/>
          <a:lstStyle/>
          <a:p>
            <a:fld id="{EF675F10-90BA-9A4B-97C5-0F6D45F15F43}" type="datetimeFigureOut">
              <a:rPr lang="en-US" smtClean="0"/>
              <a:t>9/18/2023</a:t>
            </a:fld>
            <a:endParaRPr lang="en-US"/>
          </a:p>
        </p:txBody>
      </p:sp>
      <p:sp>
        <p:nvSpPr>
          <p:cNvPr id="8" name="Footer Placeholder 7">
            <a:extLst>
              <a:ext uri="{FF2B5EF4-FFF2-40B4-BE49-F238E27FC236}">
                <a16:creationId xmlns:a16="http://schemas.microsoft.com/office/drawing/2014/main" id="{47942282-7BD7-E54A-9094-D59C8B38701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846ED25-DC8B-A84C-B611-ED7DFCFABA15}"/>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15511791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One column text Ice Blue v2">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C3C017-36D2-42CF-BFCD-44F9E1673CD5}"/>
              </a:ext>
            </a:extLst>
          </p:cNvPr>
          <p:cNvSpPr/>
          <p:nvPr userDrawn="1"/>
        </p:nvSpPr>
        <p:spPr>
          <a:xfrm>
            <a:off x="491425" y="4846320"/>
            <a:ext cx="4250693" cy="128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3"/>
            <a:ext cx="4422047" cy="2592575"/>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4705200"/>
            <a:ext cx="264108" cy="141120"/>
          </a:xfrm>
          <a:prstGeom prst="triangle">
            <a:avLst>
              <a:gd name="adj" fmla="val 509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000008"/>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tx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20" name="Text Placeholder 41">
            <a:extLst>
              <a:ext uri="{FF2B5EF4-FFF2-40B4-BE49-F238E27FC236}">
                <a16:creationId xmlns:a16="http://schemas.microsoft.com/office/drawing/2014/main" id="{82380257-FCF6-437B-B5B9-C33365815398}"/>
              </a:ext>
            </a:extLst>
          </p:cNvPr>
          <p:cNvSpPr>
            <a:spLocks noGrp="1"/>
          </p:cNvSpPr>
          <p:nvPr>
            <p:ph type="body" sz="quarter" idx="18" hasCustomPrompt="1"/>
          </p:nvPr>
        </p:nvSpPr>
        <p:spPr>
          <a:xfrm>
            <a:off x="1643280" y="5787771"/>
            <a:ext cx="1979832" cy="186248"/>
          </a:xfrm>
        </p:spPr>
        <p:txBody>
          <a:bodyPr tIns="91440" bIns="182880" anchor="ctr"/>
          <a:lstStyle>
            <a:lvl1pPr marL="0" indent="0" algn="ctr">
              <a:buNone/>
              <a:defRPr sz="720">
                <a:solidFill>
                  <a:schemeClr val="accent1"/>
                </a:solidFill>
                <a:latin typeface="+mj-lt"/>
              </a:defRPr>
            </a:lvl1pPr>
          </a:lstStyle>
          <a:p>
            <a:pPr lvl="0"/>
            <a:r>
              <a:rPr lang="en-GB"/>
              <a:t>NAME GOES HERE/COMPANY NAME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5" name="Rectangle 14">
            <a:extLst>
              <a:ext uri="{FF2B5EF4-FFF2-40B4-BE49-F238E27FC236}">
                <a16:creationId xmlns:a16="http://schemas.microsoft.com/office/drawing/2014/main" id="{98F0979B-92F6-4472-A93A-A4673C35CF75}"/>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316680275"/>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lumn tex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6" y="3330480"/>
            <a:ext cx="4096734"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3934602"/>
            <a:ext cx="3716874"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20471" y="4469478"/>
            <a:ext cx="4089075" cy="193132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6" name="Text Placeholder 41">
            <a:extLst>
              <a:ext uri="{FF2B5EF4-FFF2-40B4-BE49-F238E27FC236}">
                <a16:creationId xmlns:a16="http://schemas.microsoft.com/office/drawing/2014/main" id="{26A58F6F-5C31-4CC5-9D83-5A25916CFC74}"/>
              </a:ext>
            </a:extLst>
          </p:cNvPr>
          <p:cNvSpPr>
            <a:spLocks noGrp="1"/>
          </p:cNvSpPr>
          <p:nvPr>
            <p:ph type="body" sz="quarter" idx="16"/>
          </p:nvPr>
        </p:nvSpPr>
        <p:spPr>
          <a:xfrm>
            <a:off x="5032506" y="4469478"/>
            <a:ext cx="4089076" cy="193132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Rectangle 12">
            <a:extLst>
              <a:ext uri="{FF2B5EF4-FFF2-40B4-BE49-F238E27FC236}">
                <a16:creationId xmlns:a16="http://schemas.microsoft.com/office/drawing/2014/main" id="{2E10F787-7274-462B-8B90-A25D467874DB}"/>
              </a:ext>
            </a:extLst>
          </p:cNvPr>
          <p:cNvSpPr/>
          <p:nvPr userDrawn="1"/>
        </p:nvSpPr>
        <p:spPr>
          <a:xfrm>
            <a:off x="5191" y="0"/>
            <a:ext cx="12186809" cy="312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289590898"/>
      </p:ext>
    </p:extLst>
  </p:cSld>
  <p:clrMapOvr>
    <a:masterClrMapping/>
  </p:clrMapOvr>
  <p:extLst>
    <p:ext uri="{DCECCB84-F9BA-43D5-87BE-67443E8EF086}">
      <p15:sldGuideLst xmlns:p15="http://schemas.microsoft.com/office/powerpoint/2012/main">
        <p15:guide id="1" orient="horz" pos="2842">
          <p15:clr>
            <a:srgbClr val="FBAE40"/>
          </p15:clr>
        </p15:guide>
        <p15:guide id="2" pos="2944">
          <p15:clr>
            <a:srgbClr val="FBAE40"/>
          </p15:clr>
        </p15:guide>
        <p15:guide id="3" pos="3112">
          <p15:clr>
            <a:srgbClr val="FBAE40"/>
          </p15:clr>
        </p15:guide>
        <p15:guide id="4" pos="5728">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Column text up">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D61715A-46B0-4F0A-A964-84B00D5ECCD9}"/>
              </a:ext>
            </a:extLst>
          </p:cNvPr>
          <p:cNvSpPr/>
          <p:nvPr userDrawn="1"/>
        </p:nvSpPr>
        <p:spPr>
          <a:xfrm>
            <a:off x="-1" y="2789239"/>
            <a:ext cx="12192000" cy="4068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420471" y="1642127"/>
            <a:ext cx="4089075" cy="902954"/>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p:nvPr>
        </p:nvSpPr>
        <p:spPr>
          <a:xfrm>
            <a:off x="5032506" y="1642127"/>
            <a:ext cx="4089076" cy="902954"/>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2608990864"/>
      </p:ext>
    </p:extLst>
  </p:cSld>
  <p:clrMapOvr>
    <a:masterClrMapping/>
  </p:clrMapOvr>
  <p:extLst>
    <p:ext uri="{DCECCB84-F9BA-43D5-87BE-67443E8EF086}">
      <p15:sldGuideLst xmlns:p15="http://schemas.microsoft.com/office/powerpoint/2012/main">
        <p15:guide id="1" orient="horz" pos="1056">
          <p15:clr>
            <a:srgbClr val="FBAE40"/>
          </p15:clr>
        </p15:guide>
        <p15:guide id="2" pos="312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Column text up v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bg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bg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420471" y="1642127"/>
            <a:ext cx="4089075" cy="902954"/>
          </a:xfrm>
          <a:noFill/>
        </p:spPr>
        <p:txBody>
          <a:bodyPr tIns="0" bIns="0" anchor="t">
            <a:noAutofit/>
          </a:bodyPr>
          <a:lstStyle>
            <a:lvl1pPr marL="0" indent="0">
              <a:lnSpc>
                <a:spcPts val="1500"/>
              </a:lnSpc>
              <a:spcBef>
                <a:spcPts val="0"/>
              </a:spcBef>
              <a:spcAft>
                <a:spcPts val="0"/>
              </a:spcAft>
              <a:buNone/>
              <a:defRPr sz="1020">
                <a:solidFill>
                  <a:schemeClr val="bg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p:nvPr>
        </p:nvSpPr>
        <p:spPr>
          <a:xfrm>
            <a:off x="5032506" y="1642127"/>
            <a:ext cx="4089076" cy="902954"/>
          </a:xfrm>
          <a:noFill/>
        </p:spPr>
        <p:txBody>
          <a:bodyPr tIns="0" bIns="0" anchor="t">
            <a:noAutofit/>
          </a:bodyPr>
          <a:lstStyle>
            <a:lvl1pPr marL="0" indent="0">
              <a:lnSpc>
                <a:spcPts val="1500"/>
              </a:lnSpc>
              <a:spcBef>
                <a:spcPts val="0"/>
              </a:spcBef>
              <a:spcAft>
                <a:spcPts val="0"/>
              </a:spcAft>
              <a:buNone/>
              <a:defRPr sz="1020">
                <a:solidFill>
                  <a:schemeClr val="bg1"/>
                </a:solidFill>
                <a:latin typeface="+mn-lt"/>
              </a:defRPr>
            </a:lvl1pPr>
          </a:lstStyle>
          <a:p>
            <a:pPr lvl="0"/>
            <a:r>
              <a:rPr lang="en-US"/>
              <a:t>Click to edit Master text styles</a:t>
            </a:r>
          </a:p>
        </p:txBody>
      </p:sp>
      <p:sp>
        <p:nvSpPr>
          <p:cNvPr id="12" name="Rectangle 11">
            <a:extLst>
              <a:ext uri="{FF2B5EF4-FFF2-40B4-BE49-F238E27FC236}">
                <a16:creationId xmlns:a16="http://schemas.microsoft.com/office/drawing/2014/main" id="{153CB6C2-878B-44E4-9375-E95DEDA9BE29}"/>
              </a:ext>
            </a:extLst>
          </p:cNvPr>
          <p:cNvSpPr/>
          <p:nvPr userDrawn="1"/>
        </p:nvSpPr>
        <p:spPr>
          <a:xfrm>
            <a:off x="-1" y="2706527"/>
            <a:ext cx="12192000" cy="41514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29834784"/>
      </p:ext>
    </p:extLst>
  </p:cSld>
  <p:clrMapOvr>
    <a:masterClrMapping/>
  </p:clrMapOvr>
  <p:extLst>
    <p:ext uri="{DCECCB84-F9BA-43D5-87BE-67443E8EF086}">
      <p15:sldGuideLst xmlns:p15="http://schemas.microsoft.com/office/powerpoint/2012/main">
        <p15:guide id="1" orient="horz" pos="1056">
          <p15:clr>
            <a:srgbClr val="FBAE40"/>
          </p15:clr>
        </p15:guide>
        <p15:guide id="2" pos="312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wo column text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678336" y="3333784"/>
            <a:ext cx="4051431"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hasCustomPrompt="1"/>
          </p:nvPr>
        </p:nvSpPr>
        <p:spPr>
          <a:xfrm>
            <a:off x="5032504" y="212790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2</a:t>
            </a:r>
          </a:p>
        </p:txBody>
      </p:sp>
      <p:sp>
        <p:nvSpPr>
          <p:cNvPr id="15" name="Text Placeholder 41">
            <a:extLst>
              <a:ext uri="{FF2B5EF4-FFF2-40B4-BE49-F238E27FC236}">
                <a16:creationId xmlns:a16="http://schemas.microsoft.com/office/drawing/2014/main" id="{D52BC5D2-5C4D-4082-92FC-DDFD40B57583}"/>
              </a:ext>
            </a:extLst>
          </p:cNvPr>
          <p:cNvSpPr>
            <a:spLocks noGrp="1"/>
          </p:cNvSpPr>
          <p:nvPr>
            <p:ph type="body" sz="quarter" idx="21" hasCustomPrompt="1"/>
          </p:nvPr>
        </p:nvSpPr>
        <p:spPr>
          <a:xfrm>
            <a:off x="678336"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16" name="Text Placeholder 41">
            <a:extLst>
              <a:ext uri="{FF2B5EF4-FFF2-40B4-BE49-F238E27FC236}">
                <a16:creationId xmlns:a16="http://schemas.microsoft.com/office/drawing/2014/main" id="{67D136FC-C39E-4B56-A8A7-902EFCBE1E0E}"/>
              </a:ext>
            </a:extLst>
          </p:cNvPr>
          <p:cNvSpPr>
            <a:spLocks noGrp="1"/>
          </p:cNvSpPr>
          <p:nvPr>
            <p:ph type="body" sz="quarter" idx="22" hasCustomPrompt="1"/>
          </p:nvPr>
        </p:nvSpPr>
        <p:spPr>
          <a:xfrm>
            <a:off x="678335" y="2891539"/>
            <a:ext cx="4059315"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19" name="Text Placeholder 41">
            <a:extLst>
              <a:ext uri="{FF2B5EF4-FFF2-40B4-BE49-F238E27FC236}">
                <a16:creationId xmlns:a16="http://schemas.microsoft.com/office/drawing/2014/main" id="{88629875-6B48-47C0-95E2-FCC671B7CB25}"/>
              </a:ext>
            </a:extLst>
          </p:cNvPr>
          <p:cNvSpPr>
            <a:spLocks noGrp="1"/>
          </p:cNvSpPr>
          <p:nvPr>
            <p:ph type="body" sz="quarter" idx="23" hasCustomPrompt="1"/>
          </p:nvPr>
        </p:nvSpPr>
        <p:spPr>
          <a:xfrm>
            <a:off x="5032503" y="2891539"/>
            <a:ext cx="4059315"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20" name="Text Placeholder 41">
            <a:extLst>
              <a:ext uri="{FF2B5EF4-FFF2-40B4-BE49-F238E27FC236}">
                <a16:creationId xmlns:a16="http://schemas.microsoft.com/office/drawing/2014/main" id="{3852BDF8-9FCD-4338-9AB5-50F325D2E411}"/>
              </a:ext>
            </a:extLst>
          </p:cNvPr>
          <p:cNvSpPr>
            <a:spLocks noGrp="1"/>
          </p:cNvSpPr>
          <p:nvPr>
            <p:ph type="body" sz="quarter" idx="24"/>
          </p:nvPr>
        </p:nvSpPr>
        <p:spPr>
          <a:xfrm>
            <a:off x="5032503" y="3333784"/>
            <a:ext cx="4051431"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3113999009"/>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hree column text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678335"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5" name="Text Placeholder 41">
            <a:extLst>
              <a:ext uri="{FF2B5EF4-FFF2-40B4-BE49-F238E27FC236}">
                <a16:creationId xmlns:a16="http://schemas.microsoft.com/office/drawing/2014/main" id="{D52BC5D2-5C4D-4082-92FC-DDFD40B57583}"/>
              </a:ext>
            </a:extLst>
          </p:cNvPr>
          <p:cNvSpPr>
            <a:spLocks noGrp="1"/>
          </p:cNvSpPr>
          <p:nvPr>
            <p:ph type="body" sz="quarter" idx="21" hasCustomPrompt="1"/>
          </p:nvPr>
        </p:nvSpPr>
        <p:spPr>
          <a:xfrm>
            <a:off x="678336"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16" name="Text Placeholder 41">
            <a:extLst>
              <a:ext uri="{FF2B5EF4-FFF2-40B4-BE49-F238E27FC236}">
                <a16:creationId xmlns:a16="http://schemas.microsoft.com/office/drawing/2014/main" id="{67D136FC-C39E-4B56-A8A7-902EFCBE1E0E}"/>
              </a:ext>
            </a:extLst>
          </p:cNvPr>
          <p:cNvSpPr>
            <a:spLocks noGrp="1"/>
          </p:cNvSpPr>
          <p:nvPr>
            <p:ph type="body" sz="quarter" idx="22" hasCustomPrompt="1"/>
          </p:nvPr>
        </p:nvSpPr>
        <p:spPr>
          <a:xfrm>
            <a:off x="678336"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28" name="Text Placeholder 41">
            <a:extLst>
              <a:ext uri="{FF2B5EF4-FFF2-40B4-BE49-F238E27FC236}">
                <a16:creationId xmlns:a16="http://schemas.microsoft.com/office/drawing/2014/main" id="{802D27AC-5BF8-4C33-A7A8-C234E04F2584}"/>
              </a:ext>
            </a:extLst>
          </p:cNvPr>
          <p:cNvSpPr>
            <a:spLocks noGrp="1"/>
          </p:cNvSpPr>
          <p:nvPr>
            <p:ph type="body" sz="quarter" idx="23"/>
          </p:nvPr>
        </p:nvSpPr>
        <p:spPr>
          <a:xfrm>
            <a:off x="4293909"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30" name="Text Placeholder 41">
            <a:extLst>
              <a:ext uri="{FF2B5EF4-FFF2-40B4-BE49-F238E27FC236}">
                <a16:creationId xmlns:a16="http://schemas.microsoft.com/office/drawing/2014/main" id="{ECD25102-B5CF-4D8F-A188-0B90FFE36B37}"/>
              </a:ext>
            </a:extLst>
          </p:cNvPr>
          <p:cNvSpPr>
            <a:spLocks noGrp="1"/>
          </p:cNvSpPr>
          <p:nvPr>
            <p:ph type="body" sz="quarter" idx="24" hasCustomPrompt="1"/>
          </p:nvPr>
        </p:nvSpPr>
        <p:spPr>
          <a:xfrm>
            <a:off x="4293910"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31" name="Text Placeholder 41">
            <a:extLst>
              <a:ext uri="{FF2B5EF4-FFF2-40B4-BE49-F238E27FC236}">
                <a16:creationId xmlns:a16="http://schemas.microsoft.com/office/drawing/2014/main" id="{9CCFC390-048E-4EBB-9396-1FD4F438ED5B}"/>
              </a:ext>
            </a:extLst>
          </p:cNvPr>
          <p:cNvSpPr>
            <a:spLocks noGrp="1"/>
          </p:cNvSpPr>
          <p:nvPr>
            <p:ph type="body" sz="quarter" idx="25" hasCustomPrompt="1"/>
          </p:nvPr>
        </p:nvSpPr>
        <p:spPr>
          <a:xfrm>
            <a:off x="4293910"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33" name="Text Placeholder 41">
            <a:extLst>
              <a:ext uri="{FF2B5EF4-FFF2-40B4-BE49-F238E27FC236}">
                <a16:creationId xmlns:a16="http://schemas.microsoft.com/office/drawing/2014/main" id="{C6038199-F004-41CF-A621-792EF2E2334E}"/>
              </a:ext>
            </a:extLst>
          </p:cNvPr>
          <p:cNvSpPr>
            <a:spLocks noGrp="1"/>
          </p:cNvSpPr>
          <p:nvPr>
            <p:ph type="body" sz="quarter" idx="26"/>
          </p:nvPr>
        </p:nvSpPr>
        <p:spPr>
          <a:xfrm>
            <a:off x="7891087"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34" name="Text Placeholder 41">
            <a:extLst>
              <a:ext uri="{FF2B5EF4-FFF2-40B4-BE49-F238E27FC236}">
                <a16:creationId xmlns:a16="http://schemas.microsoft.com/office/drawing/2014/main" id="{F4C0732F-6C0A-4BC8-A772-0B31EA2F4095}"/>
              </a:ext>
            </a:extLst>
          </p:cNvPr>
          <p:cNvSpPr>
            <a:spLocks noGrp="1"/>
          </p:cNvSpPr>
          <p:nvPr>
            <p:ph type="body" sz="quarter" idx="27" hasCustomPrompt="1"/>
          </p:nvPr>
        </p:nvSpPr>
        <p:spPr>
          <a:xfrm>
            <a:off x="7891088"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35" name="Text Placeholder 41">
            <a:extLst>
              <a:ext uri="{FF2B5EF4-FFF2-40B4-BE49-F238E27FC236}">
                <a16:creationId xmlns:a16="http://schemas.microsoft.com/office/drawing/2014/main" id="{0927B884-632A-48DD-93F1-D73F9AB1B6A0}"/>
              </a:ext>
            </a:extLst>
          </p:cNvPr>
          <p:cNvSpPr>
            <a:spLocks noGrp="1"/>
          </p:cNvSpPr>
          <p:nvPr>
            <p:ph type="body" sz="quarter" idx="28" hasCustomPrompt="1"/>
          </p:nvPr>
        </p:nvSpPr>
        <p:spPr>
          <a:xfrm>
            <a:off x="7891088"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Tree>
    <p:extLst>
      <p:ext uri="{BB962C8B-B14F-4D97-AF65-F5344CB8AC3E}">
        <p14:creationId xmlns:p14="http://schemas.microsoft.com/office/powerpoint/2010/main" val="2656562874"/>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wo column and titl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36" name="Text Placeholder 41">
            <a:extLst>
              <a:ext uri="{FF2B5EF4-FFF2-40B4-BE49-F238E27FC236}">
                <a16:creationId xmlns:a16="http://schemas.microsoft.com/office/drawing/2014/main" id="{209BC04F-D5E4-4393-95C5-0F6591B855CF}"/>
              </a:ext>
            </a:extLst>
          </p:cNvPr>
          <p:cNvSpPr>
            <a:spLocks noGrp="1"/>
          </p:cNvSpPr>
          <p:nvPr>
            <p:ph type="body" sz="quarter" idx="15" hasCustomPrompt="1"/>
          </p:nvPr>
        </p:nvSpPr>
        <p:spPr>
          <a:xfrm>
            <a:off x="5293904" y="1392786"/>
            <a:ext cx="6219760" cy="94198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GB"/>
              <a:t>Lorem</a:t>
            </a:r>
          </a:p>
        </p:txBody>
      </p:sp>
      <p:sp>
        <p:nvSpPr>
          <p:cNvPr id="37" name="Text Placeholder 41">
            <a:extLst>
              <a:ext uri="{FF2B5EF4-FFF2-40B4-BE49-F238E27FC236}">
                <a16:creationId xmlns:a16="http://schemas.microsoft.com/office/drawing/2014/main" id="{7EBAC2CF-6AD1-476C-87B2-C06C9115D2FD}"/>
              </a:ext>
            </a:extLst>
          </p:cNvPr>
          <p:cNvSpPr>
            <a:spLocks noGrp="1"/>
          </p:cNvSpPr>
          <p:nvPr>
            <p:ph type="body" sz="quarter" idx="22" hasCustomPrompt="1"/>
          </p:nvPr>
        </p:nvSpPr>
        <p:spPr>
          <a:xfrm>
            <a:off x="5293905" y="834162"/>
            <a:ext cx="3213677" cy="332562"/>
          </a:xfrm>
          <a:noFill/>
        </p:spPr>
        <p:txBody>
          <a:bodyPr tIns="182880" bIns="91440" anchor="ctr">
            <a:noAutofit/>
          </a:bodyPr>
          <a:lstStyle>
            <a:lvl1pPr marL="0" indent="0">
              <a:lnSpc>
                <a:spcPts val="1500"/>
              </a:lnSpc>
              <a:spcBef>
                <a:spcPts val="0"/>
              </a:spcBef>
              <a:spcAft>
                <a:spcPts val="0"/>
              </a:spcAft>
              <a:buNone/>
              <a:defRPr sz="2000">
                <a:solidFill>
                  <a:schemeClr val="tx1"/>
                </a:solidFill>
                <a:latin typeface="+mj-lt"/>
              </a:defRPr>
            </a:lvl1pPr>
          </a:lstStyle>
          <a:p>
            <a:pPr lvl="0"/>
            <a:r>
              <a:rPr lang="en-GB"/>
              <a:t>Title goes here</a:t>
            </a:r>
          </a:p>
        </p:txBody>
      </p:sp>
      <p:sp>
        <p:nvSpPr>
          <p:cNvPr id="39" name="Text Placeholder 41">
            <a:extLst>
              <a:ext uri="{FF2B5EF4-FFF2-40B4-BE49-F238E27FC236}">
                <a16:creationId xmlns:a16="http://schemas.microsoft.com/office/drawing/2014/main" id="{D0AEA13F-698D-439D-9EAB-368901F325E2}"/>
              </a:ext>
            </a:extLst>
          </p:cNvPr>
          <p:cNvSpPr>
            <a:spLocks noGrp="1"/>
          </p:cNvSpPr>
          <p:nvPr>
            <p:ph type="body" sz="quarter" idx="23" hasCustomPrompt="1"/>
          </p:nvPr>
        </p:nvSpPr>
        <p:spPr>
          <a:xfrm>
            <a:off x="4922666" y="3737381"/>
            <a:ext cx="6219760" cy="94198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GB"/>
              <a:t>Lorem</a:t>
            </a:r>
          </a:p>
        </p:txBody>
      </p:sp>
      <p:sp>
        <p:nvSpPr>
          <p:cNvPr id="40" name="Text Placeholder 41">
            <a:extLst>
              <a:ext uri="{FF2B5EF4-FFF2-40B4-BE49-F238E27FC236}">
                <a16:creationId xmlns:a16="http://schemas.microsoft.com/office/drawing/2014/main" id="{68FF66F6-B1C9-4BCD-8487-95074D9814E4}"/>
              </a:ext>
            </a:extLst>
          </p:cNvPr>
          <p:cNvSpPr>
            <a:spLocks noGrp="1"/>
          </p:cNvSpPr>
          <p:nvPr>
            <p:ph type="body" sz="quarter" idx="24" hasCustomPrompt="1"/>
          </p:nvPr>
        </p:nvSpPr>
        <p:spPr>
          <a:xfrm>
            <a:off x="4922667" y="3188917"/>
            <a:ext cx="3213677" cy="332562"/>
          </a:xfrm>
          <a:noFill/>
        </p:spPr>
        <p:txBody>
          <a:bodyPr tIns="182880" bIns="91440" anchor="ctr">
            <a:noAutofit/>
          </a:bodyPr>
          <a:lstStyle>
            <a:lvl1pPr marL="0" indent="0">
              <a:lnSpc>
                <a:spcPts val="1500"/>
              </a:lnSpc>
              <a:spcBef>
                <a:spcPts val="0"/>
              </a:spcBef>
              <a:spcAft>
                <a:spcPts val="0"/>
              </a:spcAft>
              <a:buNone/>
              <a:defRPr sz="2400">
                <a:solidFill>
                  <a:schemeClr val="tx1"/>
                </a:solidFill>
                <a:latin typeface="+mj-lt"/>
              </a:defRPr>
            </a:lvl1pPr>
          </a:lstStyle>
          <a:p>
            <a:pPr lvl="0"/>
            <a:r>
              <a:rPr lang="en-GB"/>
              <a:t>Title goes here</a:t>
            </a:r>
          </a:p>
        </p:txBody>
      </p:sp>
    </p:spTree>
    <p:extLst>
      <p:ext uri="{BB962C8B-B14F-4D97-AF65-F5344CB8AC3E}">
        <p14:creationId xmlns:p14="http://schemas.microsoft.com/office/powerpoint/2010/main" val="911818917"/>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One column Blu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itle 1">
            <a:extLst>
              <a:ext uri="{FF2B5EF4-FFF2-40B4-BE49-F238E27FC236}">
                <a16:creationId xmlns:a16="http://schemas.microsoft.com/office/drawing/2014/main" id="{5A570DFD-BCDE-4B1E-983F-549B0B01A3E8}"/>
              </a:ext>
            </a:extLst>
          </p:cNvPr>
          <p:cNvSpPr>
            <a:spLocks noGrp="1"/>
          </p:cNvSpPr>
          <p:nvPr>
            <p:ph type="title" hasCustomPrompt="1"/>
          </p:nvPr>
        </p:nvSpPr>
        <p:spPr>
          <a:xfrm>
            <a:off x="7056826" y="2470442"/>
            <a:ext cx="3821813" cy="589915"/>
          </a:xfrm>
        </p:spPr>
        <p:txBody>
          <a:bodyPr/>
          <a:lstStyle>
            <a:lvl1pPr>
              <a:defRPr sz="3200">
                <a:solidFill>
                  <a:schemeClr val="bg1"/>
                </a:solidFill>
              </a:defRPr>
            </a:lvl1pPr>
          </a:lstStyle>
          <a:p>
            <a:r>
              <a:rPr lang="en-US"/>
              <a:t>Title goes here</a:t>
            </a:r>
          </a:p>
        </p:txBody>
      </p:sp>
      <p:sp>
        <p:nvSpPr>
          <p:cNvPr id="16" name="Text Placeholder 41">
            <a:extLst>
              <a:ext uri="{FF2B5EF4-FFF2-40B4-BE49-F238E27FC236}">
                <a16:creationId xmlns:a16="http://schemas.microsoft.com/office/drawing/2014/main" id="{9AA4763E-9535-48D9-A7A0-47BAE8826A73}"/>
              </a:ext>
            </a:extLst>
          </p:cNvPr>
          <p:cNvSpPr>
            <a:spLocks noGrp="1"/>
          </p:cNvSpPr>
          <p:nvPr>
            <p:ph type="body" sz="quarter" idx="14" hasCustomPrompt="1"/>
          </p:nvPr>
        </p:nvSpPr>
        <p:spPr>
          <a:xfrm>
            <a:off x="7447822" y="3074563"/>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7" name="Text Placeholder 41">
            <a:extLst>
              <a:ext uri="{FF2B5EF4-FFF2-40B4-BE49-F238E27FC236}">
                <a16:creationId xmlns:a16="http://schemas.microsoft.com/office/drawing/2014/main" id="{A8C92DB9-E053-4A8E-AD46-ECD172D91BD6}"/>
              </a:ext>
            </a:extLst>
          </p:cNvPr>
          <p:cNvSpPr>
            <a:spLocks noGrp="1"/>
          </p:cNvSpPr>
          <p:nvPr>
            <p:ph type="body" sz="quarter" idx="15"/>
          </p:nvPr>
        </p:nvSpPr>
        <p:spPr>
          <a:xfrm>
            <a:off x="7060798" y="3750351"/>
            <a:ext cx="4422047" cy="2210612"/>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3213809410"/>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One column Ice Blu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itle 1">
            <a:extLst>
              <a:ext uri="{FF2B5EF4-FFF2-40B4-BE49-F238E27FC236}">
                <a16:creationId xmlns:a16="http://schemas.microsoft.com/office/drawing/2014/main" id="{5A570DFD-BCDE-4B1E-983F-549B0B01A3E8}"/>
              </a:ext>
            </a:extLst>
          </p:cNvPr>
          <p:cNvSpPr>
            <a:spLocks noGrp="1"/>
          </p:cNvSpPr>
          <p:nvPr>
            <p:ph type="title" hasCustomPrompt="1"/>
          </p:nvPr>
        </p:nvSpPr>
        <p:spPr>
          <a:xfrm>
            <a:off x="7056826" y="2470442"/>
            <a:ext cx="3821813" cy="589915"/>
          </a:xfrm>
        </p:spPr>
        <p:txBody>
          <a:bodyPr/>
          <a:lstStyle>
            <a:lvl1pPr>
              <a:defRPr sz="3200">
                <a:solidFill>
                  <a:schemeClr val="tx1"/>
                </a:solidFill>
              </a:defRPr>
            </a:lvl1pPr>
          </a:lstStyle>
          <a:p>
            <a:r>
              <a:rPr lang="en-US"/>
              <a:t>Title goes here</a:t>
            </a:r>
          </a:p>
        </p:txBody>
      </p:sp>
      <p:sp>
        <p:nvSpPr>
          <p:cNvPr id="16" name="Text Placeholder 41">
            <a:extLst>
              <a:ext uri="{FF2B5EF4-FFF2-40B4-BE49-F238E27FC236}">
                <a16:creationId xmlns:a16="http://schemas.microsoft.com/office/drawing/2014/main" id="{9AA4763E-9535-48D9-A7A0-47BAE8826A73}"/>
              </a:ext>
            </a:extLst>
          </p:cNvPr>
          <p:cNvSpPr>
            <a:spLocks noGrp="1"/>
          </p:cNvSpPr>
          <p:nvPr>
            <p:ph type="body" sz="quarter" idx="14" hasCustomPrompt="1"/>
          </p:nvPr>
        </p:nvSpPr>
        <p:spPr>
          <a:xfrm>
            <a:off x="7447822" y="3074563"/>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7" name="Text Placeholder 41">
            <a:extLst>
              <a:ext uri="{FF2B5EF4-FFF2-40B4-BE49-F238E27FC236}">
                <a16:creationId xmlns:a16="http://schemas.microsoft.com/office/drawing/2014/main" id="{A8C92DB9-E053-4A8E-AD46-ECD172D91BD6}"/>
              </a:ext>
            </a:extLst>
          </p:cNvPr>
          <p:cNvSpPr>
            <a:spLocks noGrp="1"/>
          </p:cNvSpPr>
          <p:nvPr>
            <p:ph type="body" sz="quarter" idx="15"/>
          </p:nvPr>
        </p:nvSpPr>
        <p:spPr>
          <a:xfrm>
            <a:off x="7060798" y="3750351"/>
            <a:ext cx="4422047" cy="2210612"/>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2238453649"/>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0" name="Title 1">
            <a:extLst>
              <a:ext uri="{FF2B5EF4-FFF2-40B4-BE49-F238E27FC236}">
                <a16:creationId xmlns:a16="http://schemas.microsoft.com/office/drawing/2014/main" id="{79C8366E-4551-45B5-8315-BAD7D7822044}"/>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2" name="Text Placeholder 41">
            <a:extLst>
              <a:ext uri="{FF2B5EF4-FFF2-40B4-BE49-F238E27FC236}">
                <a16:creationId xmlns:a16="http://schemas.microsoft.com/office/drawing/2014/main" id="{FA376403-1F8F-4447-BF16-CD9AD84E53A2}"/>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Tree>
    <p:extLst>
      <p:ext uri="{BB962C8B-B14F-4D97-AF65-F5344CB8AC3E}">
        <p14:creationId xmlns:p14="http://schemas.microsoft.com/office/powerpoint/2010/main" val="976209897"/>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C187C-E429-CD49-B58A-CB8E090FA5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FF36D0-BFE4-9949-9E89-09906B4F57E8}"/>
              </a:ext>
            </a:extLst>
          </p:cNvPr>
          <p:cNvSpPr>
            <a:spLocks noGrp="1"/>
          </p:cNvSpPr>
          <p:nvPr>
            <p:ph type="dt" sz="half" idx="10"/>
          </p:nvPr>
        </p:nvSpPr>
        <p:spPr/>
        <p:txBody>
          <a:bodyPr/>
          <a:lstStyle/>
          <a:p>
            <a:fld id="{EF675F10-90BA-9A4B-97C5-0F6D45F15F43}" type="datetimeFigureOut">
              <a:rPr lang="en-US" smtClean="0"/>
              <a:t>9/18/2023</a:t>
            </a:fld>
            <a:endParaRPr lang="en-US"/>
          </a:p>
        </p:txBody>
      </p:sp>
      <p:sp>
        <p:nvSpPr>
          <p:cNvPr id="4" name="Footer Placeholder 3">
            <a:extLst>
              <a:ext uri="{FF2B5EF4-FFF2-40B4-BE49-F238E27FC236}">
                <a16:creationId xmlns:a16="http://schemas.microsoft.com/office/drawing/2014/main" id="{E0EC319F-F805-6E4E-8D3C-3F4676E168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1641F0-9B6D-E94F-A979-91F56A4C5DBB}"/>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232493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FEA5EC-AF0C-494D-AE60-629E819860F2}"/>
              </a:ext>
            </a:extLst>
          </p:cNvPr>
          <p:cNvSpPr>
            <a:spLocks noGrp="1"/>
          </p:cNvSpPr>
          <p:nvPr>
            <p:ph type="dt" sz="half" idx="10"/>
          </p:nvPr>
        </p:nvSpPr>
        <p:spPr/>
        <p:txBody>
          <a:bodyPr/>
          <a:lstStyle/>
          <a:p>
            <a:fld id="{EF675F10-90BA-9A4B-97C5-0F6D45F15F43}" type="datetimeFigureOut">
              <a:rPr lang="en-US" smtClean="0"/>
              <a:t>9/18/2023</a:t>
            </a:fld>
            <a:endParaRPr lang="en-US"/>
          </a:p>
        </p:txBody>
      </p:sp>
      <p:sp>
        <p:nvSpPr>
          <p:cNvPr id="3" name="Footer Placeholder 2">
            <a:extLst>
              <a:ext uri="{FF2B5EF4-FFF2-40B4-BE49-F238E27FC236}">
                <a16:creationId xmlns:a16="http://schemas.microsoft.com/office/drawing/2014/main" id="{E566BDBD-DB55-CD48-A260-77AF4981A3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E6D73C-B8F4-FA40-B1C2-BCC55C1885F7}"/>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606882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CAF58-FC7B-1541-98FB-DF0ECECA10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5761D9D-6B49-3343-B0DC-1826A0A83E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E1A1FB-75E3-BE44-B4F1-61F798CDC8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8AD33D-B14A-1E4D-8C2E-9CB77045514F}"/>
              </a:ext>
            </a:extLst>
          </p:cNvPr>
          <p:cNvSpPr>
            <a:spLocks noGrp="1"/>
          </p:cNvSpPr>
          <p:nvPr>
            <p:ph type="dt" sz="half" idx="10"/>
          </p:nvPr>
        </p:nvSpPr>
        <p:spPr/>
        <p:txBody>
          <a:bodyPr/>
          <a:lstStyle/>
          <a:p>
            <a:fld id="{EF675F10-90BA-9A4B-97C5-0F6D45F15F43}" type="datetimeFigureOut">
              <a:rPr lang="en-US" smtClean="0"/>
              <a:t>9/18/2023</a:t>
            </a:fld>
            <a:endParaRPr lang="en-US"/>
          </a:p>
        </p:txBody>
      </p:sp>
      <p:sp>
        <p:nvSpPr>
          <p:cNvPr id="6" name="Footer Placeholder 5">
            <a:extLst>
              <a:ext uri="{FF2B5EF4-FFF2-40B4-BE49-F238E27FC236}">
                <a16:creationId xmlns:a16="http://schemas.microsoft.com/office/drawing/2014/main" id="{D8653C3C-948F-704A-ADCA-862364F5D3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C301E1-4B2C-5848-8BB6-DCA07C948D3A}"/>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349634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ECA18-21A7-4F4F-AE92-7693302AEE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B799FB2-811D-BB4E-A3BD-0A54421CD4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EB802F-649D-D04C-AA36-1801F2E482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CC28A1-74D0-0148-90F9-DC233F310DFE}"/>
              </a:ext>
            </a:extLst>
          </p:cNvPr>
          <p:cNvSpPr>
            <a:spLocks noGrp="1"/>
          </p:cNvSpPr>
          <p:nvPr>
            <p:ph type="dt" sz="half" idx="10"/>
          </p:nvPr>
        </p:nvSpPr>
        <p:spPr/>
        <p:txBody>
          <a:bodyPr/>
          <a:lstStyle/>
          <a:p>
            <a:fld id="{EF675F10-90BA-9A4B-97C5-0F6D45F15F43}" type="datetimeFigureOut">
              <a:rPr lang="en-US" smtClean="0"/>
              <a:t>9/18/2023</a:t>
            </a:fld>
            <a:endParaRPr lang="en-US"/>
          </a:p>
        </p:txBody>
      </p:sp>
      <p:sp>
        <p:nvSpPr>
          <p:cNvPr id="6" name="Footer Placeholder 5">
            <a:extLst>
              <a:ext uri="{FF2B5EF4-FFF2-40B4-BE49-F238E27FC236}">
                <a16:creationId xmlns:a16="http://schemas.microsoft.com/office/drawing/2014/main" id="{4EAEFBCA-2FC4-9C46-BCA4-0B00D3E0A4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8FBC0A-8886-A044-9D2E-E44EE7E3FF2E}"/>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747357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34.xml"/><Relationship Id="rId1" Type="http://schemas.openxmlformats.org/officeDocument/2006/relationships/slideLayout" Target="../slideLayouts/slideLayout33.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5" Type="http://schemas.openxmlformats.org/officeDocument/2006/relationships/image" Target="../media/image2.jpe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39.xml"/><Relationship Id="rId1" Type="http://schemas.openxmlformats.org/officeDocument/2006/relationships/slideLayout" Target="../slideLayouts/slideLayout3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3" Type="http://schemas.openxmlformats.org/officeDocument/2006/relationships/slideLayout" Target="../slideLayouts/slideLayout42.xml"/><Relationship Id="rId21" Type="http://schemas.openxmlformats.org/officeDocument/2006/relationships/theme" Target="../theme/theme9.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B83807-8083-E946-9568-F5DA5E3764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F21B6F-4AE4-CC48-AE78-093FC5E5D4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92C3D-56C5-B443-9039-55850F1226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675F10-90BA-9A4B-97C5-0F6D45F15F43}" type="datetimeFigureOut">
              <a:rPr lang="en-US" smtClean="0"/>
              <a:t>9/18/2023</a:t>
            </a:fld>
            <a:endParaRPr lang="en-US"/>
          </a:p>
        </p:txBody>
      </p:sp>
      <p:sp>
        <p:nvSpPr>
          <p:cNvPr id="5" name="Footer Placeholder 4">
            <a:extLst>
              <a:ext uri="{FF2B5EF4-FFF2-40B4-BE49-F238E27FC236}">
                <a16:creationId xmlns:a16="http://schemas.microsoft.com/office/drawing/2014/main" id="{79EBB4FE-21FC-9249-87CF-23D44CEF62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8B5D03-AC5A-6F4D-91F4-FD920EF7E4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33CAC0-E093-5148-AE6B-19334CEADB6C}" type="slidenum">
              <a:rPr lang="en-US" smtClean="0"/>
              <a:t>‹#›</a:t>
            </a:fld>
            <a:endParaRPr lang="en-US"/>
          </a:p>
        </p:txBody>
      </p:sp>
    </p:spTree>
    <p:extLst>
      <p:ext uri="{BB962C8B-B14F-4D97-AF65-F5344CB8AC3E}">
        <p14:creationId xmlns:p14="http://schemas.microsoft.com/office/powerpoint/2010/main" val="395158762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9434052" y="6367830"/>
            <a:ext cx="2743200" cy="365125"/>
          </a:xfrm>
          <a:prstGeom prst="rect">
            <a:avLst/>
          </a:prstGeom>
        </p:spPr>
        <p:txBody>
          <a:bodyPr vert="horz" lIns="91440" tIns="45720" rIns="91440" bIns="45720" rtlCol="0" anchor="ctr"/>
          <a:lstStyle>
            <a:lvl1pPr algn="r">
              <a:defRPr sz="16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7F49A766-55E6-489B-9F87-9CA196D9A6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952956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p:hf hdr="0" ftr="0" dt="0"/>
  <p:txStyles>
    <p:titleStyle>
      <a:lvl1pPr algn="ctr" defTabSz="457109" rtl="0" eaLnBrk="1" latinLnBrk="0" hangingPunct="1">
        <a:spcBef>
          <a:spcPct val="0"/>
        </a:spcBef>
        <a:buNone/>
        <a:defRPr sz="4399" kern="1200">
          <a:solidFill>
            <a:schemeClr val="tx1"/>
          </a:solidFill>
          <a:latin typeface="+mj-lt"/>
          <a:ea typeface="+mj-ea"/>
          <a:cs typeface="+mj-cs"/>
        </a:defRPr>
      </a:lvl1pPr>
    </p:titleStyle>
    <p:bodyStyle>
      <a:lvl1pPr marL="342831" indent="-342831" algn="l" defTabSz="457109" rtl="0" eaLnBrk="1" latinLnBrk="0" hangingPunct="1">
        <a:spcBef>
          <a:spcPct val="20000"/>
        </a:spcBef>
        <a:buFont typeface="Arial"/>
        <a:buChar char="•"/>
        <a:defRPr sz="3199" kern="1200">
          <a:solidFill>
            <a:schemeClr val="tx1"/>
          </a:solidFill>
          <a:latin typeface="+mn-lt"/>
          <a:ea typeface="+mn-ea"/>
          <a:cs typeface="+mn-cs"/>
        </a:defRPr>
      </a:lvl1pPr>
      <a:lvl2pPr marL="742801" indent="-285693" algn="l" defTabSz="457109" rtl="0" eaLnBrk="1" latinLnBrk="0" hangingPunct="1">
        <a:spcBef>
          <a:spcPct val="20000"/>
        </a:spcBef>
        <a:buFont typeface="Arial"/>
        <a:buChar char="–"/>
        <a:defRPr sz="2799" kern="1200">
          <a:solidFill>
            <a:schemeClr val="tx1"/>
          </a:solidFill>
          <a:latin typeface="+mn-lt"/>
          <a:ea typeface="+mn-ea"/>
          <a:cs typeface="+mn-cs"/>
        </a:defRPr>
      </a:lvl2pPr>
      <a:lvl3pPr marL="1142771" indent="-228554" algn="l" defTabSz="457109" rtl="0" eaLnBrk="1" latinLnBrk="0" hangingPunct="1">
        <a:spcBef>
          <a:spcPct val="20000"/>
        </a:spcBef>
        <a:buFont typeface="Arial"/>
        <a:buChar char="•"/>
        <a:defRPr sz="2400" kern="1200">
          <a:solidFill>
            <a:schemeClr val="tx1"/>
          </a:solidFill>
          <a:latin typeface="+mn-lt"/>
          <a:ea typeface="+mn-ea"/>
          <a:cs typeface="+mn-cs"/>
        </a:defRPr>
      </a:lvl3pPr>
      <a:lvl4pPr marL="1599880" indent="-228554" algn="l" defTabSz="457109" rtl="0" eaLnBrk="1" latinLnBrk="0" hangingPunct="1">
        <a:spcBef>
          <a:spcPct val="20000"/>
        </a:spcBef>
        <a:buFont typeface="Arial"/>
        <a:buChar char="–"/>
        <a:defRPr sz="2000" kern="1200">
          <a:solidFill>
            <a:schemeClr val="tx1"/>
          </a:solidFill>
          <a:latin typeface="+mn-lt"/>
          <a:ea typeface="+mn-ea"/>
          <a:cs typeface="+mn-cs"/>
        </a:defRPr>
      </a:lvl4pPr>
      <a:lvl5pPr marL="2056989" indent="-228554" algn="l" defTabSz="457109" rtl="0" eaLnBrk="1" latinLnBrk="0" hangingPunct="1">
        <a:spcBef>
          <a:spcPct val="20000"/>
        </a:spcBef>
        <a:buFont typeface="Arial"/>
        <a:buChar char="»"/>
        <a:defRPr sz="2000" kern="1200">
          <a:solidFill>
            <a:schemeClr val="tx1"/>
          </a:solidFill>
          <a:latin typeface="+mn-lt"/>
          <a:ea typeface="+mn-ea"/>
          <a:cs typeface="+mn-cs"/>
        </a:defRPr>
      </a:lvl5pPr>
      <a:lvl6pPr marL="2514097" indent="-228554" algn="l" defTabSz="457109" rtl="0" eaLnBrk="1" latinLnBrk="0" hangingPunct="1">
        <a:spcBef>
          <a:spcPct val="20000"/>
        </a:spcBef>
        <a:buFont typeface="Arial"/>
        <a:buChar char="•"/>
        <a:defRPr sz="2000" kern="1200">
          <a:solidFill>
            <a:schemeClr val="tx1"/>
          </a:solidFill>
          <a:latin typeface="+mn-lt"/>
          <a:ea typeface="+mn-ea"/>
          <a:cs typeface="+mn-cs"/>
        </a:defRPr>
      </a:lvl6pPr>
      <a:lvl7pPr marL="2971206" indent="-228554" algn="l" defTabSz="457109" rtl="0" eaLnBrk="1" latinLnBrk="0" hangingPunct="1">
        <a:spcBef>
          <a:spcPct val="20000"/>
        </a:spcBef>
        <a:buFont typeface="Arial"/>
        <a:buChar char="•"/>
        <a:defRPr sz="2000" kern="1200">
          <a:solidFill>
            <a:schemeClr val="tx1"/>
          </a:solidFill>
          <a:latin typeface="+mn-lt"/>
          <a:ea typeface="+mn-ea"/>
          <a:cs typeface="+mn-cs"/>
        </a:defRPr>
      </a:lvl7pPr>
      <a:lvl8pPr marL="3428314" indent="-228554" algn="l" defTabSz="457109" rtl="0" eaLnBrk="1" latinLnBrk="0" hangingPunct="1">
        <a:spcBef>
          <a:spcPct val="20000"/>
        </a:spcBef>
        <a:buFont typeface="Arial"/>
        <a:buChar char="•"/>
        <a:defRPr sz="2000" kern="1200">
          <a:solidFill>
            <a:schemeClr val="tx1"/>
          </a:solidFill>
          <a:latin typeface="+mn-lt"/>
          <a:ea typeface="+mn-ea"/>
          <a:cs typeface="+mn-cs"/>
        </a:defRPr>
      </a:lvl8pPr>
      <a:lvl9pPr marL="3885423" indent="-228554" algn="l" defTabSz="45710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09" rtl="0" eaLnBrk="1" latinLnBrk="0" hangingPunct="1">
        <a:defRPr sz="1800" kern="1200">
          <a:solidFill>
            <a:schemeClr val="tx1"/>
          </a:solidFill>
          <a:latin typeface="+mn-lt"/>
          <a:ea typeface="+mn-ea"/>
          <a:cs typeface="+mn-cs"/>
        </a:defRPr>
      </a:lvl1pPr>
      <a:lvl2pPr marL="457109" algn="l" defTabSz="457109" rtl="0" eaLnBrk="1" latinLnBrk="0" hangingPunct="1">
        <a:defRPr sz="1800" kern="1200">
          <a:solidFill>
            <a:schemeClr val="tx1"/>
          </a:solidFill>
          <a:latin typeface="+mn-lt"/>
          <a:ea typeface="+mn-ea"/>
          <a:cs typeface="+mn-cs"/>
        </a:defRPr>
      </a:lvl2pPr>
      <a:lvl3pPr marL="914217" algn="l" defTabSz="457109" rtl="0" eaLnBrk="1" latinLnBrk="0" hangingPunct="1">
        <a:defRPr sz="1800" kern="1200">
          <a:solidFill>
            <a:schemeClr val="tx1"/>
          </a:solidFill>
          <a:latin typeface="+mn-lt"/>
          <a:ea typeface="+mn-ea"/>
          <a:cs typeface="+mn-cs"/>
        </a:defRPr>
      </a:lvl3pPr>
      <a:lvl4pPr marL="1371326" algn="l" defTabSz="457109" rtl="0" eaLnBrk="1" latinLnBrk="0" hangingPunct="1">
        <a:defRPr sz="1800" kern="1200">
          <a:solidFill>
            <a:schemeClr val="tx1"/>
          </a:solidFill>
          <a:latin typeface="+mn-lt"/>
          <a:ea typeface="+mn-ea"/>
          <a:cs typeface="+mn-cs"/>
        </a:defRPr>
      </a:lvl4pPr>
      <a:lvl5pPr marL="1828434" algn="l" defTabSz="457109" rtl="0" eaLnBrk="1" latinLnBrk="0" hangingPunct="1">
        <a:defRPr sz="1800" kern="1200">
          <a:solidFill>
            <a:schemeClr val="tx1"/>
          </a:solidFill>
          <a:latin typeface="+mn-lt"/>
          <a:ea typeface="+mn-ea"/>
          <a:cs typeface="+mn-cs"/>
        </a:defRPr>
      </a:lvl5pPr>
      <a:lvl6pPr marL="2285543" algn="l" defTabSz="457109" rtl="0" eaLnBrk="1" latinLnBrk="0" hangingPunct="1">
        <a:defRPr sz="1800" kern="1200">
          <a:solidFill>
            <a:schemeClr val="tx1"/>
          </a:solidFill>
          <a:latin typeface="+mn-lt"/>
          <a:ea typeface="+mn-ea"/>
          <a:cs typeface="+mn-cs"/>
        </a:defRPr>
      </a:lvl6pPr>
      <a:lvl7pPr marL="2742651" algn="l" defTabSz="457109" rtl="0" eaLnBrk="1" latinLnBrk="0" hangingPunct="1">
        <a:defRPr sz="1800" kern="1200">
          <a:solidFill>
            <a:schemeClr val="tx1"/>
          </a:solidFill>
          <a:latin typeface="+mn-lt"/>
          <a:ea typeface="+mn-ea"/>
          <a:cs typeface="+mn-cs"/>
        </a:defRPr>
      </a:lvl7pPr>
      <a:lvl8pPr marL="3199760" algn="l" defTabSz="457109" rtl="0" eaLnBrk="1" latinLnBrk="0" hangingPunct="1">
        <a:defRPr sz="1800" kern="1200">
          <a:solidFill>
            <a:schemeClr val="tx1"/>
          </a:solidFill>
          <a:latin typeface="+mn-lt"/>
          <a:ea typeface="+mn-ea"/>
          <a:cs typeface="+mn-cs"/>
        </a:defRPr>
      </a:lvl8pPr>
      <a:lvl9pPr marL="3656868" algn="l" defTabSz="45710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4FF9373-5B95-4E54-BA9A-04A79311AD27}"/>
              </a:ext>
            </a:extLst>
          </p:cNvPr>
          <p:cNvSpPr/>
          <p:nvPr userDrawn="1"/>
        </p:nvSpPr>
        <p:spPr>
          <a:xfrm>
            <a:off x="9942786" y="6064469"/>
            <a:ext cx="2013174" cy="590437"/>
          </a:xfrm>
          <a:prstGeom prst="rect">
            <a:avLst/>
          </a:prstGeom>
          <a:solidFill>
            <a:schemeClr val="bg1"/>
          </a:solidFill>
          <a:ln>
            <a:no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2108076"/>
      </p:ext>
    </p:extLst>
  </p:cSld>
  <p:clrMap bg1="lt1" tx1="dk1" bg2="lt2" tx2="dk2" accent1="accent1" accent2="accent2" accent3="accent3" accent4="accent4" accent5="accent5" accent6="accent6" hlink="hlink" folHlink="folHlink"/>
  <p:sldLayoutIdLst>
    <p:sldLayoutId id="2147483692" r:id="rId1"/>
    <p:sldLayoutId id="2147483693"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116656" tIns="58311" rIns="116656" bIns="58311" rtlCol="0" anchor="ctr">
            <a:normAutofit/>
          </a:bodyPr>
          <a:lstStyle/>
          <a:p>
            <a:r>
              <a:rPr lang="en-US"/>
              <a:t>Click to edit Master title style</a:t>
            </a:r>
          </a:p>
        </p:txBody>
      </p:sp>
      <p:sp>
        <p:nvSpPr>
          <p:cNvPr id="3" name="Text Placeholder 2"/>
          <p:cNvSpPr>
            <a:spLocks noGrp="1"/>
          </p:cNvSpPr>
          <p:nvPr>
            <p:ph type="body" idx="1"/>
          </p:nvPr>
        </p:nvSpPr>
        <p:spPr>
          <a:xfrm>
            <a:off x="609600" y="1600204"/>
            <a:ext cx="10972800" cy="4525963"/>
          </a:xfrm>
          <a:prstGeom prst="rect">
            <a:avLst/>
          </a:prstGeom>
        </p:spPr>
        <p:txBody>
          <a:bodyPr vert="horz" lIns="116656" tIns="58311" rIns="116656" bIns="5831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85"/>
            <a:ext cx="3860800" cy="365125"/>
          </a:xfrm>
          <a:prstGeom prst="rect">
            <a:avLst/>
          </a:prstGeom>
        </p:spPr>
        <p:txBody>
          <a:bodyPr vert="horz" lIns="116656" tIns="58311" rIns="116656" bIns="58311" rtlCol="0" anchor="ctr"/>
          <a:lstStyle>
            <a:lvl1pPr algn="ctr">
              <a:defRPr sz="1500">
                <a:solidFill>
                  <a:schemeClr val="tx1">
                    <a:tint val="75000"/>
                  </a:schemeClr>
                </a:solidFill>
              </a:defRPr>
            </a:lvl1pPr>
          </a:lstStyle>
          <a:p>
            <a:pPr defTabSz="583178"/>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85"/>
            <a:ext cx="2844800" cy="365125"/>
          </a:xfrm>
          <a:prstGeom prst="rect">
            <a:avLst/>
          </a:prstGeom>
        </p:spPr>
        <p:txBody>
          <a:bodyPr vert="horz" lIns="116656" tIns="58311" rIns="116656" bIns="58311" rtlCol="0" anchor="ctr"/>
          <a:lstStyle>
            <a:lvl1pPr algn="r">
              <a:defRPr sz="1500">
                <a:solidFill>
                  <a:schemeClr val="tx1">
                    <a:tint val="75000"/>
                  </a:schemeClr>
                </a:solidFill>
              </a:defRPr>
            </a:lvl1pPr>
          </a:lstStyle>
          <a:p>
            <a:pPr defTabSz="583178"/>
            <a:fld id="{FC623D9C-B141-0E44-9A0E-426DA6A043B9}" type="slidenum">
              <a:rPr lang="en-US" smtClean="0">
                <a:solidFill>
                  <a:prstClr val="black">
                    <a:tint val="75000"/>
                  </a:prstClr>
                </a:solidFill>
              </a:rPr>
              <a:pPr defTabSz="583178"/>
              <a:t>‹#›</a:t>
            </a:fld>
            <a:endParaRPr lang="en-US">
              <a:solidFill>
                <a:prstClr val="black">
                  <a:tint val="75000"/>
                </a:prstClr>
              </a:solidFill>
            </a:endParaRPr>
          </a:p>
        </p:txBody>
      </p:sp>
    </p:spTree>
    <p:extLst>
      <p:ext uri="{BB962C8B-B14F-4D97-AF65-F5344CB8AC3E}">
        <p14:creationId xmlns:p14="http://schemas.microsoft.com/office/powerpoint/2010/main" val="138226407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p:txStyles>
    <p:titleStyle>
      <a:lvl1pPr algn="ctr" defTabSz="583178" rtl="0" eaLnBrk="1" latinLnBrk="0" hangingPunct="1">
        <a:spcBef>
          <a:spcPct val="0"/>
        </a:spcBef>
        <a:buNone/>
        <a:defRPr sz="5600" kern="1200">
          <a:solidFill>
            <a:schemeClr val="tx1"/>
          </a:solidFill>
          <a:latin typeface="+mj-lt"/>
          <a:ea typeface="+mj-ea"/>
          <a:cs typeface="+mj-cs"/>
        </a:defRPr>
      </a:lvl1pPr>
    </p:titleStyle>
    <p:bodyStyle>
      <a:lvl1pPr marL="437384" indent="-437384" algn="l" defTabSz="583178" rtl="0" eaLnBrk="1" latinLnBrk="0" hangingPunct="1">
        <a:spcBef>
          <a:spcPct val="20000"/>
        </a:spcBef>
        <a:buFont typeface="Arial"/>
        <a:buChar char="•"/>
        <a:defRPr sz="4100" kern="1200">
          <a:solidFill>
            <a:schemeClr val="tx1"/>
          </a:solidFill>
          <a:latin typeface="+mn-lt"/>
          <a:ea typeface="+mn-ea"/>
          <a:cs typeface="+mn-cs"/>
        </a:defRPr>
      </a:lvl1pPr>
      <a:lvl2pPr marL="947680" indent="-364486" algn="l" defTabSz="583178" rtl="0" eaLnBrk="1" latinLnBrk="0" hangingPunct="1">
        <a:spcBef>
          <a:spcPct val="20000"/>
        </a:spcBef>
        <a:buFont typeface="Arial"/>
        <a:buChar char="–"/>
        <a:defRPr sz="3600" kern="1200">
          <a:solidFill>
            <a:schemeClr val="tx1"/>
          </a:solidFill>
          <a:latin typeface="+mn-lt"/>
          <a:ea typeface="+mn-ea"/>
          <a:cs typeface="+mn-cs"/>
        </a:defRPr>
      </a:lvl2pPr>
      <a:lvl3pPr marL="1457964" indent="-291589" algn="l" defTabSz="583178" rtl="0" eaLnBrk="1" latinLnBrk="0" hangingPunct="1">
        <a:spcBef>
          <a:spcPct val="20000"/>
        </a:spcBef>
        <a:buFont typeface="Arial"/>
        <a:buChar char="•"/>
        <a:defRPr sz="3100" kern="1200">
          <a:solidFill>
            <a:schemeClr val="tx1"/>
          </a:solidFill>
          <a:latin typeface="+mn-lt"/>
          <a:ea typeface="+mn-ea"/>
          <a:cs typeface="+mn-cs"/>
        </a:defRPr>
      </a:lvl3pPr>
      <a:lvl4pPr marL="2041154" indent="-291589" algn="l" defTabSz="583178" rtl="0" eaLnBrk="1" latinLnBrk="0" hangingPunct="1">
        <a:spcBef>
          <a:spcPct val="20000"/>
        </a:spcBef>
        <a:buFont typeface="Arial"/>
        <a:buChar char="–"/>
        <a:defRPr sz="2500" kern="1200">
          <a:solidFill>
            <a:schemeClr val="tx1"/>
          </a:solidFill>
          <a:latin typeface="+mn-lt"/>
          <a:ea typeface="+mn-ea"/>
          <a:cs typeface="+mn-cs"/>
        </a:defRPr>
      </a:lvl4pPr>
      <a:lvl5pPr marL="2624346" indent="-291589" algn="l" defTabSz="583178" rtl="0" eaLnBrk="1" latinLnBrk="0" hangingPunct="1">
        <a:spcBef>
          <a:spcPct val="20000"/>
        </a:spcBef>
        <a:buFont typeface="Arial"/>
        <a:buChar char="»"/>
        <a:defRPr sz="2500" kern="1200">
          <a:solidFill>
            <a:schemeClr val="tx1"/>
          </a:solidFill>
          <a:latin typeface="+mn-lt"/>
          <a:ea typeface="+mn-ea"/>
          <a:cs typeface="+mn-cs"/>
        </a:defRPr>
      </a:lvl5pPr>
      <a:lvl6pPr marL="3207532" indent="-291589" algn="l" defTabSz="583178" rtl="0" eaLnBrk="1" latinLnBrk="0" hangingPunct="1">
        <a:spcBef>
          <a:spcPct val="20000"/>
        </a:spcBef>
        <a:buFont typeface="Arial"/>
        <a:buChar char="•"/>
        <a:defRPr sz="2500" kern="1200">
          <a:solidFill>
            <a:schemeClr val="tx1"/>
          </a:solidFill>
          <a:latin typeface="+mn-lt"/>
          <a:ea typeface="+mn-ea"/>
          <a:cs typeface="+mn-cs"/>
        </a:defRPr>
      </a:lvl6pPr>
      <a:lvl7pPr marL="3790719" indent="-291589" algn="l" defTabSz="583178" rtl="0" eaLnBrk="1" latinLnBrk="0" hangingPunct="1">
        <a:spcBef>
          <a:spcPct val="20000"/>
        </a:spcBef>
        <a:buFont typeface="Arial"/>
        <a:buChar char="•"/>
        <a:defRPr sz="2500" kern="1200">
          <a:solidFill>
            <a:schemeClr val="tx1"/>
          </a:solidFill>
          <a:latin typeface="+mn-lt"/>
          <a:ea typeface="+mn-ea"/>
          <a:cs typeface="+mn-cs"/>
        </a:defRPr>
      </a:lvl7pPr>
      <a:lvl8pPr marL="4373906" indent="-291589" algn="l" defTabSz="583178" rtl="0" eaLnBrk="1" latinLnBrk="0" hangingPunct="1">
        <a:spcBef>
          <a:spcPct val="20000"/>
        </a:spcBef>
        <a:buFont typeface="Arial"/>
        <a:buChar char="•"/>
        <a:defRPr sz="2500" kern="1200">
          <a:solidFill>
            <a:schemeClr val="tx1"/>
          </a:solidFill>
          <a:latin typeface="+mn-lt"/>
          <a:ea typeface="+mn-ea"/>
          <a:cs typeface="+mn-cs"/>
        </a:defRPr>
      </a:lvl8pPr>
      <a:lvl9pPr marL="4957092" indent="-291589" algn="l" defTabSz="583178" rtl="0" eaLnBrk="1" latinLnBrk="0" hangingPunct="1">
        <a:spcBef>
          <a:spcPct val="20000"/>
        </a:spcBef>
        <a:buFont typeface="Arial"/>
        <a:buChar char="•"/>
        <a:defRPr sz="2500" kern="1200">
          <a:solidFill>
            <a:schemeClr val="tx1"/>
          </a:solidFill>
          <a:latin typeface="+mn-lt"/>
          <a:ea typeface="+mn-ea"/>
          <a:cs typeface="+mn-cs"/>
        </a:defRPr>
      </a:lvl9pPr>
    </p:bodyStyle>
    <p:otherStyle>
      <a:defPPr>
        <a:defRPr lang="en-US"/>
      </a:defPPr>
      <a:lvl1pPr marL="0" algn="l" defTabSz="583178" rtl="0" eaLnBrk="1" latinLnBrk="0" hangingPunct="1">
        <a:defRPr sz="2300" kern="1200">
          <a:solidFill>
            <a:schemeClr val="tx1"/>
          </a:solidFill>
          <a:latin typeface="+mn-lt"/>
          <a:ea typeface="+mn-ea"/>
          <a:cs typeface="+mn-cs"/>
        </a:defRPr>
      </a:lvl1pPr>
      <a:lvl2pPr marL="583178" algn="l" defTabSz="583178" rtl="0" eaLnBrk="1" latinLnBrk="0" hangingPunct="1">
        <a:defRPr sz="2300" kern="1200">
          <a:solidFill>
            <a:schemeClr val="tx1"/>
          </a:solidFill>
          <a:latin typeface="+mn-lt"/>
          <a:ea typeface="+mn-ea"/>
          <a:cs typeface="+mn-cs"/>
        </a:defRPr>
      </a:lvl2pPr>
      <a:lvl3pPr marL="1166376" algn="l" defTabSz="583178" rtl="0" eaLnBrk="1" latinLnBrk="0" hangingPunct="1">
        <a:defRPr sz="2300" kern="1200">
          <a:solidFill>
            <a:schemeClr val="tx1"/>
          </a:solidFill>
          <a:latin typeface="+mn-lt"/>
          <a:ea typeface="+mn-ea"/>
          <a:cs typeface="+mn-cs"/>
        </a:defRPr>
      </a:lvl3pPr>
      <a:lvl4pPr marL="1749563" algn="l" defTabSz="583178" rtl="0" eaLnBrk="1" latinLnBrk="0" hangingPunct="1">
        <a:defRPr sz="2300" kern="1200">
          <a:solidFill>
            <a:schemeClr val="tx1"/>
          </a:solidFill>
          <a:latin typeface="+mn-lt"/>
          <a:ea typeface="+mn-ea"/>
          <a:cs typeface="+mn-cs"/>
        </a:defRPr>
      </a:lvl4pPr>
      <a:lvl5pPr marL="2332751" algn="l" defTabSz="583178" rtl="0" eaLnBrk="1" latinLnBrk="0" hangingPunct="1">
        <a:defRPr sz="2300" kern="1200">
          <a:solidFill>
            <a:schemeClr val="tx1"/>
          </a:solidFill>
          <a:latin typeface="+mn-lt"/>
          <a:ea typeface="+mn-ea"/>
          <a:cs typeface="+mn-cs"/>
        </a:defRPr>
      </a:lvl5pPr>
      <a:lvl6pPr marL="2915937" algn="l" defTabSz="583178" rtl="0" eaLnBrk="1" latinLnBrk="0" hangingPunct="1">
        <a:defRPr sz="2300" kern="1200">
          <a:solidFill>
            <a:schemeClr val="tx1"/>
          </a:solidFill>
          <a:latin typeface="+mn-lt"/>
          <a:ea typeface="+mn-ea"/>
          <a:cs typeface="+mn-cs"/>
        </a:defRPr>
      </a:lvl6pPr>
      <a:lvl7pPr marL="3499125" algn="l" defTabSz="583178" rtl="0" eaLnBrk="1" latinLnBrk="0" hangingPunct="1">
        <a:defRPr sz="2300" kern="1200">
          <a:solidFill>
            <a:schemeClr val="tx1"/>
          </a:solidFill>
          <a:latin typeface="+mn-lt"/>
          <a:ea typeface="+mn-ea"/>
          <a:cs typeface="+mn-cs"/>
        </a:defRPr>
      </a:lvl7pPr>
      <a:lvl8pPr marL="4082312" algn="l" defTabSz="583178" rtl="0" eaLnBrk="1" latinLnBrk="0" hangingPunct="1">
        <a:defRPr sz="2300" kern="1200">
          <a:solidFill>
            <a:schemeClr val="tx1"/>
          </a:solidFill>
          <a:latin typeface="+mn-lt"/>
          <a:ea typeface="+mn-ea"/>
          <a:cs typeface="+mn-cs"/>
        </a:defRPr>
      </a:lvl8pPr>
      <a:lvl9pPr marL="4665500" algn="l" defTabSz="583178" rtl="0" eaLnBrk="1" latinLnBrk="0" hangingPunct="1">
        <a:defRPr sz="23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597865DE-6A0A-4148-A6DF-D56C69C978FE}"/>
              </a:ext>
            </a:extLst>
          </p:cNvPr>
          <p:cNvSpPr>
            <a:spLocks noGrp="1"/>
          </p:cNvSpPr>
          <p:nvPr>
            <p:ph type="sldNum" sz="quarter" idx="4"/>
          </p:nvPr>
        </p:nvSpPr>
        <p:spPr>
          <a:xfrm>
            <a:off x="9221076" y="6469448"/>
            <a:ext cx="2844800" cy="365125"/>
          </a:xfrm>
          <a:prstGeom prst="rect">
            <a:avLst/>
          </a:prstGeom>
        </p:spPr>
        <p:txBody>
          <a:bodyPr vert="horz" lIns="234480" tIns="117240" rIns="234480" bIns="117240" rtlCol="0" anchor="ctr"/>
          <a:lstStyle>
            <a:lvl1pPr algn="r">
              <a:defRPr sz="1550">
                <a:solidFill>
                  <a:schemeClr val="tx1">
                    <a:tint val="75000"/>
                  </a:schemeClr>
                </a:solidFill>
              </a:defRPr>
            </a:lvl1pPr>
          </a:lstStyle>
          <a:p>
            <a:fld id="{FC623D9C-B141-0E44-9A0E-426DA6A043B9}" type="slidenum">
              <a:rPr lang="en-US" smtClean="0"/>
              <a:t>‹#›</a:t>
            </a:fld>
            <a:endParaRPr lang="en-US"/>
          </a:p>
        </p:txBody>
      </p:sp>
    </p:spTree>
    <p:extLst>
      <p:ext uri="{BB962C8B-B14F-4D97-AF65-F5344CB8AC3E}">
        <p14:creationId xmlns:p14="http://schemas.microsoft.com/office/powerpoint/2010/main" val="391371280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9208264"/>
      </p:ext>
    </p:extLst>
  </p:cSld>
  <p:clrMap bg1="lt1" tx1="dk1" bg2="lt2" tx2="dk2" accent1="accent1" accent2="accent2" accent3="accent3" accent4="accent4" accent5="accent5" accent6="accent6" hlink="hlink" folHlink="folHlink"/>
  <p:sldLayoutIdLst>
    <p:sldLayoutId id="2147483762" r:id="rId1"/>
    <p:sldLayoutId id="2147483763"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Subtitle 2"/>
          <p:cNvSpPr txBox="1">
            <a:spLocks/>
          </p:cNvSpPr>
          <p:nvPr userDrawn="1"/>
        </p:nvSpPr>
        <p:spPr>
          <a:xfrm>
            <a:off x="11216024" y="6620933"/>
            <a:ext cx="739936" cy="228600"/>
          </a:xfrm>
          <a:prstGeom prst="rect">
            <a:avLst/>
          </a:prstGeom>
        </p:spPr>
        <p:txBody>
          <a:bodyPr/>
          <a:lstStyle>
            <a:lvl1pPr marL="0" indent="0" algn="l" defTabSz="457200" rtl="0" eaLnBrk="1" latinLnBrk="0" hangingPunct="1">
              <a:spcBef>
                <a:spcPct val="20000"/>
              </a:spcBef>
              <a:buFont typeface="Arial"/>
              <a:buNone/>
              <a:defRPr sz="1800" kern="1200">
                <a:solidFill>
                  <a:srgbClr val="00AF78"/>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21AD1E46-6C0E-2740-8AE4-E7555976E32C}" type="slidenum">
              <a:rPr lang="en-US" sz="1000" smtClean="0">
                <a:solidFill>
                  <a:srgbClr val="508ABA"/>
                </a:solidFill>
                <a:latin typeface="Trebuchet MS"/>
                <a:cs typeface="Trebuchet MS"/>
              </a:rPr>
              <a:pPr algn="r"/>
              <a:t>‹#›</a:t>
            </a:fld>
            <a:endParaRPr lang="en-US" sz="1000">
              <a:solidFill>
                <a:srgbClr val="508ABA"/>
              </a:solidFill>
              <a:latin typeface="Trebuchet MS"/>
              <a:cs typeface="Trebuchet MS"/>
            </a:endParaRPr>
          </a:p>
        </p:txBody>
      </p:sp>
      <p:sp>
        <p:nvSpPr>
          <p:cNvPr id="5" name="Rectangle 4">
            <a:extLst>
              <a:ext uri="{FF2B5EF4-FFF2-40B4-BE49-F238E27FC236}">
                <a16:creationId xmlns:a16="http://schemas.microsoft.com/office/drawing/2014/main" id="{04FF9373-5B95-4E54-BA9A-04A79311AD27}"/>
              </a:ext>
            </a:extLst>
          </p:cNvPr>
          <p:cNvSpPr/>
          <p:nvPr userDrawn="1"/>
        </p:nvSpPr>
        <p:spPr>
          <a:xfrm>
            <a:off x="9942786" y="6064469"/>
            <a:ext cx="2013174" cy="590437"/>
          </a:xfrm>
          <a:prstGeom prst="rect">
            <a:avLst/>
          </a:prstGeom>
          <a:solidFill>
            <a:schemeClr val="bg1"/>
          </a:solidFill>
          <a:ln>
            <a:no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791AE3A-BB40-4674-A00A-54FED8FFCDC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434809" y="6095999"/>
            <a:ext cx="1029127" cy="590437"/>
          </a:xfrm>
          <a:prstGeom prst="rect">
            <a:avLst/>
          </a:prstGeom>
        </p:spPr>
      </p:pic>
    </p:spTree>
    <p:extLst>
      <p:ext uri="{BB962C8B-B14F-4D97-AF65-F5344CB8AC3E}">
        <p14:creationId xmlns:p14="http://schemas.microsoft.com/office/powerpoint/2010/main" val="189733967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4FF9373-5B95-4E54-BA9A-04A79311AD27}"/>
              </a:ext>
            </a:extLst>
          </p:cNvPr>
          <p:cNvSpPr/>
          <p:nvPr userDrawn="1"/>
        </p:nvSpPr>
        <p:spPr>
          <a:xfrm>
            <a:off x="9942786" y="6064469"/>
            <a:ext cx="2013174" cy="590437"/>
          </a:xfrm>
          <a:prstGeom prst="rect">
            <a:avLst/>
          </a:prstGeom>
          <a:solidFill>
            <a:schemeClr val="bg1"/>
          </a:solidFill>
          <a:ln>
            <a:no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4863396"/>
      </p:ext>
    </p:extLst>
  </p:cSld>
  <p:clrMap bg1="lt1" tx1="dk1" bg2="lt2" tx2="dk2" accent1="accent1" accent2="accent2" accent3="accent3" accent4="accent4" accent5="accent5" accent6="accent6" hlink="hlink" folHlink="folHlink"/>
  <p:sldLayoutIdLst>
    <p:sldLayoutId id="2147483769" r:id="rId1"/>
    <p:sldLayoutId id="2147483770"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4DC67-6DB7-4F5D-A26D-2E4937C558F2}"/>
              </a:ext>
            </a:extLst>
          </p:cNvPr>
          <p:cNvSpPr>
            <a:spLocks noGrp="1"/>
          </p:cNvSpPr>
          <p:nvPr>
            <p:ph type="title"/>
          </p:nvPr>
        </p:nvSpPr>
        <p:spPr>
          <a:xfrm>
            <a:off x="419585" y="457201"/>
            <a:ext cx="10972802" cy="589915"/>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9BAAD199-1DC0-4D3D-9CDE-E6FF5F89D203}"/>
              </a:ext>
            </a:extLst>
          </p:cNvPr>
          <p:cNvSpPr>
            <a:spLocks noGrp="1"/>
          </p:cNvSpPr>
          <p:nvPr>
            <p:ph type="body" idx="1"/>
          </p:nvPr>
        </p:nvSpPr>
        <p:spPr>
          <a:xfrm>
            <a:off x="419585" y="1270621"/>
            <a:ext cx="10972802" cy="4967923"/>
          </a:xfrm>
          <a:prstGeom prst="rect">
            <a:avLst/>
          </a:prstGeom>
        </p:spPr>
        <p:txBody>
          <a:bodyPr vert="horz" lIns="91440" tIns="45720" rIns="91440" bIns="45720" rtlCol="0" ancho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972A25F-7DCA-489E-AE91-407134B725C0}"/>
              </a:ext>
            </a:extLst>
          </p:cNvPr>
          <p:cNvSpPr>
            <a:spLocks noGrp="1"/>
          </p:cNvSpPr>
          <p:nvPr>
            <p:ph type="ftr" sz="quarter" idx="3"/>
          </p:nvPr>
        </p:nvSpPr>
        <p:spPr>
          <a:xfrm>
            <a:off x="609603" y="6356369"/>
            <a:ext cx="4114799" cy="365125"/>
          </a:xfrm>
          <a:prstGeom prst="rect">
            <a:avLst/>
          </a:prstGeom>
        </p:spPr>
        <p:txBody>
          <a:bodyPr vert="horz" lIns="91440" tIns="45720" rIns="91440" bIns="45720" rtlCol="0" anchor="ctr">
            <a:noAutofit/>
          </a:bodyPr>
          <a:lstStyle>
            <a:lvl1pPr algn="l">
              <a:defRPr sz="1239">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6EF800-22AA-44EE-B007-4A56DC793928}"/>
              </a:ext>
            </a:extLst>
          </p:cNvPr>
          <p:cNvSpPr>
            <a:spLocks noGrp="1"/>
          </p:cNvSpPr>
          <p:nvPr>
            <p:ph type="sldNum" sz="quarter" idx="4"/>
          </p:nvPr>
        </p:nvSpPr>
        <p:spPr>
          <a:xfrm>
            <a:off x="8839202" y="6356369"/>
            <a:ext cx="2743200" cy="365125"/>
          </a:xfrm>
          <a:prstGeom prst="rect">
            <a:avLst/>
          </a:prstGeom>
        </p:spPr>
        <p:txBody>
          <a:bodyPr vert="horz" lIns="91440" tIns="45720" rIns="91440" bIns="45720" rtlCol="0" anchor="ctr">
            <a:noAutofit/>
          </a:bodyPr>
          <a:lstStyle>
            <a:lvl1pPr algn="r">
              <a:defRPr sz="1239">
                <a:solidFill>
                  <a:schemeClr val="tx1">
                    <a:tint val="75000"/>
                  </a:schemeClr>
                </a:solidFill>
              </a:defRPr>
            </a:lvl1pPr>
          </a:lstStyle>
          <a:p>
            <a:fld id="{222034A4-E40F-4E23-A773-AC1BBA02DF2C}" type="slidenum">
              <a:rPr lang="en-US" smtClean="0"/>
              <a:t>‹#›</a:t>
            </a:fld>
            <a:endParaRPr lang="en-US"/>
          </a:p>
        </p:txBody>
      </p:sp>
    </p:spTree>
    <p:extLst>
      <p:ext uri="{BB962C8B-B14F-4D97-AF65-F5344CB8AC3E}">
        <p14:creationId xmlns:p14="http://schemas.microsoft.com/office/powerpoint/2010/main" val="3251765361"/>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 id="2147483786" r:id="rId15"/>
    <p:sldLayoutId id="2147483787" r:id="rId16"/>
    <p:sldLayoutId id="2147483788" r:id="rId17"/>
    <p:sldLayoutId id="2147483789" r:id="rId18"/>
    <p:sldLayoutId id="2147483790" r:id="rId19"/>
    <p:sldLayoutId id="2147483791" r:id="rId20"/>
  </p:sldLayoutIdLst>
  <p:hf hdr="0" ftr="0" dt="0"/>
  <p:txStyles>
    <p:titleStyle>
      <a:lvl1pPr algn="l" defTabSz="944056" rtl="0" eaLnBrk="1" latinLnBrk="0" hangingPunct="1">
        <a:lnSpc>
          <a:spcPct val="100000"/>
        </a:lnSpc>
        <a:spcBef>
          <a:spcPct val="0"/>
        </a:spcBef>
        <a:buNone/>
        <a:defRPr sz="3750" kern="1200">
          <a:solidFill>
            <a:schemeClr val="tx1"/>
          </a:solidFill>
          <a:latin typeface="+mj-lt"/>
          <a:ea typeface="+mj-ea"/>
          <a:cs typeface="+mj-cs"/>
        </a:defRPr>
      </a:lvl1pPr>
    </p:titleStyle>
    <p:bodyStyle>
      <a:lvl1pPr marL="236014" indent="-236014" algn="l" defTabSz="944056" rtl="0" eaLnBrk="1" latinLnBrk="0" hangingPunct="1">
        <a:lnSpc>
          <a:spcPts val="1500"/>
        </a:lnSpc>
        <a:spcBef>
          <a:spcPts val="1033"/>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1pPr>
      <a:lvl2pPr marL="708042"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2pPr>
      <a:lvl3pPr marL="1180070"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3pPr>
      <a:lvl4pPr marL="1652100"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4pPr>
      <a:lvl5pPr marL="2124127"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5pPr>
      <a:lvl6pPr marL="2596155"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6pPr>
      <a:lvl7pPr marL="3068183"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7pPr>
      <a:lvl8pPr marL="3540211"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8pPr>
      <a:lvl9pPr marL="4012240"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9pPr>
    </p:bodyStyle>
    <p:otherStyle>
      <a:defPPr>
        <a:defRPr lang="en-US"/>
      </a:defPPr>
      <a:lvl1pPr marL="0" algn="l" defTabSz="944056" rtl="0" eaLnBrk="1" latinLnBrk="0" hangingPunct="1">
        <a:defRPr sz="1858" kern="1200">
          <a:solidFill>
            <a:schemeClr val="tx1"/>
          </a:solidFill>
          <a:latin typeface="+mn-lt"/>
          <a:ea typeface="+mn-ea"/>
          <a:cs typeface="+mn-cs"/>
        </a:defRPr>
      </a:lvl1pPr>
      <a:lvl2pPr marL="472028" algn="l" defTabSz="944056" rtl="0" eaLnBrk="1" latinLnBrk="0" hangingPunct="1">
        <a:defRPr sz="1858" kern="1200">
          <a:solidFill>
            <a:schemeClr val="tx1"/>
          </a:solidFill>
          <a:latin typeface="+mn-lt"/>
          <a:ea typeface="+mn-ea"/>
          <a:cs typeface="+mn-cs"/>
        </a:defRPr>
      </a:lvl2pPr>
      <a:lvl3pPr marL="944056" algn="l" defTabSz="944056" rtl="0" eaLnBrk="1" latinLnBrk="0" hangingPunct="1">
        <a:defRPr sz="1858" kern="1200">
          <a:solidFill>
            <a:schemeClr val="tx1"/>
          </a:solidFill>
          <a:latin typeface="+mn-lt"/>
          <a:ea typeface="+mn-ea"/>
          <a:cs typeface="+mn-cs"/>
        </a:defRPr>
      </a:lvl3pPr>
      <a:lvl4pPr marL="1416084" algn="l" defTabSz="944056" rtl="0" eaLnBrk="1" latinLnBrk="0" hangingPunct="1">
        <a:defRPr sz="1858" kern="1200">
          <a:solidFill>
            <a:schemeClr val="tx1"/>
          </a:solidFill>
          <a:latin typeface="+mn-lt"/>
          <a:ea typeface="+mn-ea"/>
          <a:cs typeface="+mn-cs"/>
        </a:defRPr>
      </a:lvl4pPr>
      <a:lvl5pPr marL="1888113" algn="l" defTabSz="944056" rtl="0" eaLnBrk="1" latinLnBrk="0" hangingPunct="1">
        <a:defRPr sz="1858" kern="1200">
          <a:solidFill>
            <a:schemeClr val="tx1"/>
          </a:solidFill>
          <a:latin typeface="+mn-lt"/>
          <a:ea typeface="+mn-ea"/>
          <a:cs typeface="+mn-cs"/>
        </a:defRPr>
      </a:lvl5pPr>
      <a:lvl6pPr marL="2360141" algn="l" defTabSz="944056" rtl="0" eaLnBrk="1" latinLnBrk="0" hangingPunct="1">
        <a:defRPr sz="1858" kern="1200">
          <a:solidFill>
            <a:schemeClr val="tx1"/>
          </a:solidFill>
          <a:latin typeface="+mn-lt"/>
          <a:ea typeface="+mn-ea"/>
          <a:cs typeface="+mn-cs"/>
        </a:defRPr>
      </a:lvl6pPr>
      <a:lvl7pPr marL="2832170" algn="l" defTabSz="944056" rtl="0" eaLnBrk="1" latinLnBrk="0" hangingPunct="1">
        <a:defRPr sz="1858" kern="1200">
          <a:solidFill>
            <a:schemeClr val="tx1"/>
          </a:solidFill>
          <a:latin typeface="+mn-lt"/>
          <a:ea typeface="+mn-ea"/>
          <a:cs typeface="+mn-cs"/>
        </a:defRPr>
      </a:lvl7pPr>
      <a:lvl8pPr marL="3304197" algn="l" defTabSz="944056" rtl="0" eaLnBrk="1" latinLnBrk="0" hangingPunct="1">
        <a:defRPr sz="1858" kern="1200">
          <a:solidFill>
            <a:schemeClr val="tx1"/>
          </a:solidFill>
          <a:latin typeface="+mn-lt"/>
          <a:ea typeface="+mn-ea"/>
          <a:cs typeface="+mn-cs"/>
        </a:defRPr>
      </a:lvl8pPr>
      <a:lvl9pPr marL="3776226" algn="l" defTabSz="944056" rtl="0" eaLnBrk="1" latinLnBrk="0" hangingPunct="1">
        <a:defRPr sz="185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p15:clr>
            <a:srgbClr val="F26B43"/>
          </p15:clr>
        </p15:guide>
        <p15:guide id="2" pos="256">
          <p15:clr>
            <a:srgbClr val="F26B43"/>
          </p15:clr>
        </p15:guide>
        <p15:guide id="3" pos="7192">
          <p15:clr>
            <a:srgbClr val="F26B43"/>
          </p15:clr>
        </p15:guide>
        <p15:guide id="4" orient="horz" pos="4032">
          <p15:clr>
            <a:srgbClr val="F26B43"/>
          </p15:clr>
        </p15:guide>
        <p15:guide id="5" pos="304">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4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98.png"/><Relationship Id="rId4" Type="http://schemas.openxmlformats.org/officeDocument/2006/relationships/image" Target="../media/image97.png"/></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chart" Target="../charts/chart3.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99.png"/><Relationship Id="rId7" Type="http://schemas.openxmlformats.org/officeDocument/2006/relationships/image" Target="../media/image103.png"/><Relationship Id="rId2"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102.png"/><Relationship Id="rId5" Type="http://schemas.openxmlformats.org/officeDocument/2006/relationships/image" Target="../media/image101.png"/><Relationship Id="rId10" Type="http://schemas.openxmlformats.org/officeDocument/2006/relationships/image" Target="../media/image15.png"/><Relationship Id="rId4" Type="http://schemas.openxmlformats.org/officeDocument/2006/relationships/image" Target="../media/image100.png"/><Relationship Id="rId9" Type="http://schemas.openxmlformats.org/officeDocument/2006/relationships/image" Target="../media/image105.png"/></Relationships>
</file>

<file path=ppt/slides/_rels/slide14.xml.rels><?xml version="1.0" encoding="UTF-8" standalone="yes"?>
<Relationships xmlns="http://schemas.openxmlformats.org/package/2006/relationships"><Relationship Id="rId8" Type="http://schemas.openxmlformats.org/officeDocument/2006/relationships/image" Target="../media/image112.png"/><Relationship Id="rId3" Type="http://schemas.openxmlformats.org/officeDocument/2006/relationships/image" Target="../media/image107.png"/><Relationship Id="rId7" Type="http://schemas.openxmlformats.org/officeDocument/2006/relationships/image" Target="../media/image111.png"/><Relationship Id="rId2" Type="http://schemas.openxmlformats.org/officeDocument/2006/relationships/image" Target="../media/image106.png"/><Relationship Id="rId1" Type="http://schemas.openxmlformats.org/officeDocument/2006/relationships/slideLayout" Target="../slideLayouts/slideLayout1.xml"/><Relationship Id="rId6" Type="http://schemas.openxmlformats.org/officeDocument/2006/relationships/image" Target="../media/image110.png"/><Relationship Id="rId5" Type="http://schemas.openxmlformats.org/officeDocument/2006/relationships/image" Target="../media/image109.png"/><Relationship Id="rId10" Type="http://schemas.openxmlformats.org/officeDocument/2006/relationships/image" Target="../media/image15.png"/><Relationship Id="rId4" Type="http://schemas.openxmlformats.org/officeDocument/2006/relationships/image" Target="../media/image108.png"/><Relationship Id="rId9" Type="http://schemas.openxmlformats.org/officeDocument/2006/relationships/image" Target="../media/image113.png"/></Relationships>
</file>

<file path=ppt/slides/_rels/slide15.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15.png"/><Relationship Id="rId4" Type="http://schemas.openxmlformats.org/officeDocument/2006/relationships/image" Target="../media/image117.png"/></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64.png"/></Relationships>
</file>

<file path=ppt/slides/_rels/slide2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64.png"/></Relationships>
</file>

<file path=ppt/slides/_rels/slide2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118.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hyperlink" Target="https://thevab.com/insight/delayed-adulthood" TargetMode="External"/><Relationship Id="rId18" Type="http://schemas.openxmlformats.org/officeDocument/2006/relationships/image" Target="../media/image125.png"/><Relationship Id="rId3" Type="http://schemas.openxmlformats.org/officeDocument/2006/relationships/image" Target="../media/image119.png"/><Relationship Id="rId7" Type="http://schemas.openxmlformats.org/officeDocument/2006/relationships/hyperlink" Target="https://thevab.com/" TargetMode="External"/><Relationship Id="rId12" Type="http://schemas.openxmlformats.org/officeDocument/2006/relationships/image" Target="../media/image122.png"/><Relationship Id="rId17" Type="http://schemas.openxmlformats.org/officeDocument/2006/relationships/hyperlink" Target="https://thevab.com/insight/fast-streaming" TargetMode="External"/><Relationship Id="rId2" Type="http://schemas.openxmlformats.org/officeDocument/2006/relationships/hyperlink" Target="https://thevab.com/insight/silver-lining" TargetMode="External"/><Relationship Id="rId16" Type="http://schemas.openxmlformats.org/officeDocument/2006/relationships/image" Target="../media/image124.png"/><Relationship Id="rId1" Type="http://schemas.openxmlformats.org/officeDocument/2006/relationships/slideLayout" Target="../slideLayouts/slideLayout7.xml"/><Relationship Id="rId6" Type="http://schemas.openxmlformats.org/officeDocument/2006/relationships/image" Target="../media/image120.png"/><Relationship Id="rId11" Type="http://schemas.openxmlformats.org/officeDocument/2006/relationships/hyperlink" Target="https://thevab.com/insight/audience-migration-context" TargetMode="External"/><Relationship Id="rId5" Type="http://schemas.openxmlformats.org/officeDocument/2006/relationships/hyperlink" Target="https://thevab.com/deib-marketing-resources" TargetMode="External"/><Relationship Id="rId15" Type="http://schemas.openxmlformats.org/officeDocument/2006/relationships/hyperlink" Target="https://thevab.com/insight/adults-50-streaming-video" TargetMode="External"/><Relationship Id="rId10" Type="http://schemas.openxmlformats.org/officeDocument/2006/relationships/image" Target="../media/image121.png"/><Relationship Id="rId19" Type="http://schemas.openxmlformats.org/officeDocument/2006/relationships/image" Target="../media/image15.png"/><Relationship Id="rId4" Type="http://schemas.openxmlformats.org/officeDocument/2006/relationships/hyperlink" Target="https://thevab.com/team-board" TargetMode="External"/><Relationship Id="rId9" Type="http://schemas.openxmlformats.org/officeDocument/2006/relationships/hyperlink" Target="https://thevab.com/insight/secret-of-my-success" TargetMode="External"/><Relationship Id="rId14" Type="http://schemas.openxmlformats.org/officeDocument/2006/relationships/image" Target="../media/image123.jpeg"/></Relationships>
</file>

<file path=ppt/slides/_rels/slide25.xml.rels><?xml version="1.0" encoding="UTF-8" standalone="yes"?>
<Relationships xmlns="http://schemas.openxmlformats.org/package/2006/relationships"><Relationship Id="rId3" Type="http://schemas.openxmlformats.org/officeDocument/2006/relationships/hyperlink" Target="https://thevab.com/vab-happenings/vab-brand-video" TargetMode="External"/><Relationship Id="rId2" Type="http://schemas.openxmlformats.org/officeDocument/2006/relationships/image" Target="../media/image126.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27.png"/></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3" Type="http://schemas.openxmlformats.org/officeDocument/2006/relationships/image" Target="../media/image27.png"/><Relationship Id="rId18" Type="http://schemas.openxmlformats.org/officeDocument/2006/relationships/image" Target="../media/image32.jpeg"/><Relationship Id="rId26" Type="http://schemas.openxmlformats.org/officeDocument/2006/relationships/image" Target="../media/image40.jpeg"/><Relationship Id="rId3" Type="http://schemas.openxmlformats.org/officeDocument/2006/relationships/image" Target="../media/image17.jpeg"/><Relationship Id="rId21" Type="http://schemas.openxmlformats.org/officeDocument/2006/relationships/image" Target="../media/image35.jpeg"/><Relationship Id="rId34" Type="http://schemas.openxmlformats.org/officeDocument/2006/relationships/image" Target="../media/image15.png"/><Relationship Id="rId7" Type="http://schemas.openxmlformats.org/officeDocument/2006/relationships/image" Target="../media/image21.jpeg"/><Relationship Id="rId12" Type="http://schemas.openxmlformats.org/officeDocument/2006/relationships/image" Target="../media/image26.jpeg"/><Relationship Id="rId17" Type="http://schemas.openxmlformats.org/officeDocument/2006/relationships/image" Target="../media/image31.jpeg"/><Relationship Id="rId25" Type="http://schemas.openxmlformats.org/officeDocument/2006/relationships/image" Target="../media/image39.png"/><Relationship Id="rId33" Type="http://schemas.openxmlformats.org/officeDocument/2006/relationships/image" Target="../media/image47.jpeg"/><Relationship Id="rId2" Type="http://schemas.openxmlformats.org/officeDocument/2006/relationships/notesSlide" Target="../notesSlides/notesSlide2.xml"/><Relationship Id="rId16" Type="http://schemas.openxmlformats.org/officeDocument/2006/relationships/image" Target="../media/image30.png"/><Relationship Id="rId20" Type="http://schemas.openxmlformats.org/officeDocument/2006/relationships/image" Target="../media/image34.png"/><Relationship Id="rId29" Type="http://schemas.openxmlformats.org/officeDocument/2006/relationships/image" Target="../media/image43.png"/><Relationship Id="rId1" Type="http://schemas.openxmlformats.org/officeDocument/2006/relationships/slideLayout" Target="../slideLayouts/slideLayout20.xml"/><Relationship Id="rId6" Type="http://schemas.openxmlformats.org/officeDocument/2006/relationships/image" Target="../media/image20.jpeg"/><Relationship Id="rId11" Type="http://schemas.openxmlformats.org/officeDocument/2006/relationships/image" Target="../media/image25.png"/><Relationship Id="rId24" Type="http://schemas.openxmlformats.org/officeDocument/2006/relationships/image" Target="../media/image38.png"/><Relationship Id="rId32" Type="http://schemas.openxmlformats.org/officeDocument/2006/relationships/image" Target="../media/image46.jpeg"/><Relationship Id="rId5" Type="http://schemas.openxmlformats.org/officeDocument/2006/relationships/image" Target="../media/image19.jpeg"/><Relationship Id="rId15" Type="http://schemas.openxmlformats.org/officeDocument/2006/relationships/image" Target="../media/image29.jpeg"/><Relationship Id="rId23" Type="http://schemas.openxmlformats.org/officeDocument/2006/relationships/image" Target="../media/image37.jpeg"/><Relationship Id="rId28" Type="http://schemas.openxmlformats.org/officeDocument/2006/relationships/image" Target="../media/image42.png"/><Relationship Id="rId10" Type="http://schemas.openxmlformats.org/officeDocument/2006/relationships/image" Target="../media/image24.jpeg"/><Relationship Id="rId19" Type="http://schemas.openxmlformats.org/officeDocument/2006/relationships/image" Target="../media/image33.png"/><Relationship Id="rId31" Type="http://schemas.openxmlformats.org/officeDocument/2006/relationships/image" Target="../media/image45.png"/><Relationship Id="rId4" Type="http://schemas.openxmlformats.org/officeDocument/2006/relationships/image" Target="../media/image18.jpeg"/><Relationship Id="rId9" Type="http://schemas.openxmlformats.org/officeDocument/2006/relationships/image" Target="../media/image23.jpeg"/><Relationship Id="rId14" Type="http://schemas.openxmlformats.org/officeDocument/2006/relationships/image" Target="../media/image28.jpeg"/><Relationship Id="rId22" Type="http://schemas.openxmlformats.org/officeDocument/2006/relationships/image" Target="../media/image36.png"/><Relationship Id="rId27" Type="http://schemas.openxmlformats.org/officeDocument/2006/relationships/image" Target="../media/image41.jpeg"/><Relationship Id="rId30" Type="http://schemas.openxmlformats.org/officeDocument/2006/relationships/image" Target="../media/image44.png"/><Relationship Id="rId8" Type="http://schemas.openxmlformats.org/officeDocument/2006/relationships/image" Target="../media/image22.jpeg"/></Relationships>
</file>

<file path=ppt/slides/_rels/slide5.xml.rels><?xml version="1.0" encoding="UTF-8" standalone="yes"?>
<Relationships xmlns="http://schemas.openxmlformats.org/package/2006/relationships"><Relationship Id="rId8" Type="http://schemas.openxmlformats.org/officeDocument/2006/relationships/image" Target="../media/image53.jpeg"/><Relationship Id="rId13" Type="http://schemas.openxmlformats.org/officeDocument/2006/relationships/image" Target="../media/image58.jpeg"/><Relationship Id="rId18" Type="http://schemas.openxmlformats.org/officeDocument/2006/relationships/image" Target="../media/image63.png"/><Relationship Id="rId3" Type="http://schemas.openxmlformats.org/officeDocument/2006/relationships/image" Target="../media/image48.jpeg"/><Relationship Id="rId7" Type="http://schemas.openxmlformats.org/officeDocument/2006/relationships/image" Target="../media/image52.jpeg"/><Relationship Id="rId12" Type="http://schemas.openxmlformats.org/officeDocument/2006/relationships/image" Target="../media/image57.jpeg"/><Relationship Id="rId17" Type="http://schemas.openxmlformats.org/officeDocument/2006/relationships/image" Target="../media/image62.jpeg"/><Relationship Id="rId2" Type="http://schemas.openxmlformats.org/officeDocument/2006/relationships/notesSlide" Target="../notesSlides/notesSlide3.xml"/><Relationship Id="rId16" Type="http://schemas.openxmlformats.org/officeDocument/2006/relationships/image" Target="../media/image61.jpeg"/><Relationship Id="rId1" Type="http://schemas.openxmlformats.org/officeDocument/2006/relationships/slideLayout" Target="../slideLayouts/slideLayout20.xml"/><Relationship Id="rId6" Type="http://schemas.openxmlformats.org/officeDocument/2006/relationships/image" Target="../media/image51.jpeg"/><Relationship Id="rId11" Type="http://schemas.openxmlformats.org/officeDocument/2006/relationships/image" Target="../media/image56.jpeg"/><Relationship Id="rId5" Type="http://schemas.openxmlformats.org/officeDocument/2006/relationships/image" Target="../media/image50.jpeg"/><Relationship Id="rId15" Type="http://schemas.openxmlformats.org/officeDocument/2006/relationships/image" Target="../media/image60.jpeg"/><Relationship Id="rId10" Type="http://schemas.openxmlformats.org/officeDocument/2006/relationships/image" Target="../media/image55.jpeg"/><Relationship Id="rId19" Type="http://schemas.openxmlformats.org/officeDocument/2006/relationships/image" Target="../media/image15.png"/><Relationship Id="rId4" Type="http://schemas.openxmlformats.org/officeDocument/2006/relationships/image" Target="../media/image49.jpeg"/><Relationship Id="rId9" Type="http://schemas.openxmlformats.org/officeDocument/2006/relationships/image" Target="../media/image54.jpeg"/><Relationship Id="rId14" Type="http://schemas.openxmlformats.org/officeDocument/2006/relationships/image" Target="../media/image59.jpeg"/></Relationships>
</file>

<file path=ppt/slides/_rels/slide6.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image" Target="../media/image80.pn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9.png"/><Relationship Id="rId17" Type="http://schemas.openxmlformats.org/officeDocument/2006/relationships/image" Target="../media/image15.png"/><Relationship Id="rId2" Type="http://schemas.openxmlformats.org/officeDocument/2006/relationships/notesSlide" Target="../notesSlides/notesSlide5.xml"/><Relationship Id="rId16" Type="http://schemas.openxmlformats.org/officeDocument/2006/relationships/image" Target="../media/image83.png"/><Relationship Id="rId1" Type="http://schemas.openxmlformats.org/officeDocument/2006/relationships/slideLayout" Target="../slideLayouts/slideLayout7.xml"/><Relationship Id="rId6" Type="http://schemas.openxmlformats.org/officeDocument/2006/relationships/image" Target="../media/image73.png"/><Relationship Id="rId11" Type="http://schemas.openxmlformats.org/officeDocument/2006/relationships/image" Target="../media/image78.png"/><Relationship Id="rId5" Type="http://schemas.openxmlformats.org/officeDocument/2006/relationships/image" Target="../media/image72.png"/><Relationship Id="rId15" Type="http://schemas.openxmlformats.org/officeDocument/2006/relationships/image" Target="../media/image82.png"/><Relationship Id="rId10" Type="http://schemas.openxmlformats.org/officeDocument/2006/relationships/image" Target="../media/image77.png"/><Relationship Id="rId4" Type="http://schemas.openxmlformats.org/officeDocument/2006/relationships/image" Target="../media/image71.png"/><Relationship Id="rId9" Type="http://schemas.openxmlformats.org/officeDocument/2006/relationships/image" Target="../media/image76.png"/><Relationship Id="rId14" Type="http://schemas.openxmlformats.org/officeDocument/2006/relationships/image" Target="../media/image81.png"/></Relationships>
</file>

<file path=ppt/slides/_rels/slide9.xml.rels><?xml version="1.0" encoding="UTF-8" standalone="yes"?>
<Relationships xmlns="http://schemas.openxmlformats.org/package/2006/relationships"><Relationship Id="rId8" Type="http://schemas.openxmlformats.org/officeDocument/2006/relationships/image" Target="../media/image90.png"/><Relationship Id="rId13" Type="http://schemas.openxmlformats.org/officeDocument/2006/relationships/image" Target="../media/image15.png"/><Relationship Id="rId3" Type="http://schemas.openxmlformats.org/officeDocument/2006/relationships/image" Target="../media/image85.png"/><Relationship Id="rId7" Type="http://schemas.openxmlformats.org/officeDocument/2006/relationships/image" Target="../media/image89.png"/><Relationship Id="rId12" Type="http://schemas.openxmlformats.org/officeDocument/2006/relationships/image" Target="../media/image94.png"/><Relationship Id="rId2" Type="http://schemas.openxmlformats.org/officeDocument/2006/relationships/image" Target="../media/image84.png"/><Relationship Id="rId1" Type="http://schemas.openxmlformats.org/officeDocument/2006/relationships/slideLayout" Target="../slideLayouts/slideLayout7.xml"/><Relationship Id="rId6" Type="http://schemas.openxmlformats.org/officeDocument/2006/relationships/image" Target="../media/image88.png"/><Relationship Id="rId11" Type="http://schemas.openxmlformats.org/officeDocument/2006/relationships/image" Target="../media/image93.png"/><Relationship Id="rId5" Type="http://schemas.openxmlformats.org/officeDocument/2006/relationships/image" Target="../media/image87.png"/><Relationship Id="rId10" Type="http://schemas.openxmlformats.org/officeDocument/2006/relationships/image" Target="../media/image92.png"/><Relationship Id="rId4" Type="http://schemas.openxmlformats.org/officeDocument/2006/relationships/image" Target="../media/image86.png"/><Relationship Id="rId9" Type="http://schemas.openxmlformats.org/officeDocument/2006/relationships/image" Target="../media/image91.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5" name="Picture 24" descr="A group of people hugging each other&#10;&#10;Description automatically generated with medium confidence">
            <a:extLst>
              <a:ext uri="{FF2B5EF4-FFF2-40B4-BE49-F238E27FC236}">
                <a16:creationId xmlns:a16="http://schemas.microsoft.com/office/drawing/2014/main" id="{067D42EF-215F-FF35-6EFD-B0632F426AD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3974" t="83" r="19390" b="-83"/>
          <a:stretch/>
        </p:blipFill>
        <p:spPr>
          <a:xfrm>
            <a:off x="5337126" y="0"/>
            <a:ext cx="6854874" cy="6858000"/>
          </a:xfrm>
          <a:prstGeom prst="rect">
            <a:avLst/>
          </a:prstGeom>
        </p:spPr>
      </p:pic>
      <p:sp>
        <p:nvSpPr>
          <p:cNvPr id="10" name="Title 9">
            <a:extLst>
              <a:ext uri="{FF2B5EF4-FFF2-40B4-BE49-F238E27FC236}">
                <a16:creationId xmlns:a16="http://schemas.microsoft.com/office/drawing/2014/main" id="{0C38B446-4C07-42BF-B42F-5E8AEE13A36B}"/>
              </a:ext>
            </a:extLst>
          </p:cNvPr>
          <p:cNvSpPr>
            <a:spLocks noGrp="1"/>
          </p:cNvSpPr>
          <p:nvPr>
            <p:ph type="title"/>
          </p:nvPr>
        </p:nvSpPr>
        <p:spPr>
          <a:xfrm>
            <a:off x="116951" y="3865880"/>
            <a:ext cx="4683649" cy="1464201"/>
          </a:xfrm>
        </p:spPr>
        <p:txBody>
          <a:bodyPr/>
          <a:lstStyle/>
          <a:p>
            <a:r>
              <a:rPr lang="en-US" sz="3000" b="1">
                <a:solidFill>
                  <a:srgbClr val="ED3C8D"/>
                </a:solidFill>
                <a:latin typeface="Helvetica" panose="020B0403020202020204" pitchFamily="34" charset="0"/>
              </a:rPr>
              <a:t>A Silver Lining</a:t>
            </a:r>
            <a:br>
              <a:rPr lang="en-US" sz="3000" b="1">
                <a:solidFill>
                  <a:srgbClr val="FF0000"/>
                </a:solidFill>
                <a:latin typeface="Helvetica" panose="020B0403020202020204" pitchFamily="34" charset="0"/>
              </a:rPr>
            </a:br>
            <a:r>
              <a:rPr lang="en-US" sz="2000" b="1">
                <a:solidFill>
                  <a:srgbClr val="1B1464"/>
                </a:solidFill>
                <a:latin typeface="Helvetica" pitchFamily="2" charset="0"/>
              </a:rPr>
              <a:t>Understanding the Consumer Value of Adults 65+ </a:t>
            </a:r>
            <a:br>
              <a:rPr lang="en-US" sz="2000" b="1">
                <a:solidFill>
                  <a:srgbClr val="1B1464"/>
                </a:solidFill>
                <a:latin typeface="Helvetica" pitchFamily="2" charset="0"/>
              </a:rPr>
            </a:br>
            <a:br>
              <a:rPr lang="en-US" sz="2000" b="1">
                <a:solidFill>
                  <a:srgbClr val="1B1464"/>
                </a:solidFill>
                <a:latin typeface="Helvetica" pitchFamily="2" charset="0"/>
              </a:rPr>
            </a:br>
            <a:r>
              <a:rPr lang="en-US" sz="1600" b="1">
                <a:solidFill>
                  <a:srgbClr val="00BFF2"/>
                </a:solidFill>
                <a:latin typeface="Helvetica" pitchFamily="2" charset="0"/>
              </a:rPr>
              <a:t>September 2023</a:t>
            </a:r>
            <a:endParaRPr lang="en-US" sz="2000" b="1">
              <a:solidFill>
                <a:srgbClr val="00BFF2"/>
              </a:solidFill>
              <a:latin typeface="Helvetica" panose="020B0403020202020204" pitchFamily="34" charset="0"/>
            </a:endParaRPr>
          </a:p>
        </p:txBody>
      </p:sp>
      <p:pic>
        <p:nvPicPr>
          <p:cNvPr id="17" name="Picture 16">
            <a:extLst>
              <a:ext uri="{FF2B5EF4-FFF2-40B4-BE49-F238E27FC236}">
                <a16:creationId xmlns:a16="http://schemas.microsoft.com/office/drawing/2014/main" id="{53695B08-4C51-48A9-9D95-575DF10616D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039" y="36637"/>
            <a:ext cx="1712662" cy="597361"/>
          </a:xfrm>
          <a:prstGeom prst="rect">
            <a:avLst/>
          </a:prstGeom>
          <a:ln>
            <a:solidFill>
              <a:srgbClr val="00BFF2"/>
            </a:solidFill>
          </a:ln>
        </p:spPr>
      </p:pic>
      <p:pic>
        <p:nvPicPr>
          <p:cNvPr id="19" name="Picture 18" descr="A picture containing text&#10;&#10;Description automatically generated">
            <a:extLst>
              <a:ext uri="{FF2B5EF4-FFF2-40B4-BE49-F238E27FC236}">
                <a16:creationId xmlns:a16="http://schemas.microsoft.com/office/drawing/2014/main" id="{649CC1AD-4096-4C1B-8491-A834E6E4386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12206" y="5705004"/>
            <a:ext cx="2523582" cy="879183"/>
          </a:xfrm>
          <a:prstGeom prst="rect">
            <a:avLst/>
          </a:prstGeom>
        </p:spPr>
      </p:pic>
      <p:pic>
        <p:nvPicPr>
          <p:cNvPr id="20" name="Picture 19" descr="Text&#10;&#10;Description automatically generated with low confidence">
            <a:extLst>
              <a:ext uri="{FF2B5EF4-FFF2-40B4-BE49-F238E27FC236}">
                <a16:creationId xmlns:a16="http://schemas.microsoft.com/office/drawing/2014/main" id="{C64C9844-1096-4EED-B65B-647F0EADE56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9681" y="1769875"/>
            <a:ext cx="3103163" cy="1347755"/>
          </a:xfrm>
          <a:prstGeom prst="rect">
            <a:avLst/>
          </a:prstGeom>
        </p:spPr>
      </p:pic>
      <p:pic>
        <p:nvPicPr>
          <p:cNvPr id="6" name="Graphic 5">
            <a:extLst>
              <a:ext uri="{FF2B5EF4-FFF2-40B4-BE49-F238E27FC236}">
                <a16:creationId xmlns:a16="http://schemas.microsoft.com/office/drawing/2014/main" id="{5C85B60C-E7E8-1E64-0ECE-2B3060C721A5}"/>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r="39630" b="36230"/>
          <a:stretch>
            <a:fillRect/>
          </a:stretch>
        </p:blipFill>
        <p:spPr>
          <a:xfrm>
            <a:off x="5337126" y="2662414"/>
            <a:ext cx="6854874" cy="4191122"/>
          </a:xfrm>
          <a:custGeom>
            <a:avLst/>
            <a:gdLst>
              <a:gd name="connsiteX0" fmla="*/ 0 w 7084331"/>
              <a:gd name="connsiteY0" fmla="*/ 0 h 4191122"/>
              <a:gd name="connsiteX1" fmla="*/ 7084331 w 7084331"/>
              <a:gd name="connsiteY1" fmla="*/ 0 h 4191122"/>
              <a:gd name="connsiteX2" fmla="*/ 7084331 w 7084331"/>
              <a:gd name="connsiteY2" fmla="*/ 4191122 h 4191122"/>
              <a:gd name="connsiteX3" fmla="*/ 0 w 7084331"/>
              <a:gd name="connsiteY3" fmla="*/ 4191122 h 4191122"/>
            </a:gdLst>
            <a:ahLst/>
            <a:cxnLst>
              <a:cxn ang="0">
                <a:pos x="connsiteX0" y="connsiteY0"/>
              </a:cxn>
              <a:cxn ang="0">
                <a:pos x="connsiteX1" y="connsiteY1"/>
              </a:cxn>
              <a:cxn ang="0">
                <a:pos x="connsiteX2" y="connsiteY2"/>
              </a:cxn>
              <a:cxn ang="0">
                <a:pos x="connsiteX3" y="connsiteY3"/>
              </a:cxn>
            </a:cxnLst>
            <a:rect l="l" t="t" r="r" b="b"/>
            <a:pathLst>
              <a:path w="7084331" h="4191122">
                <a:moveTo>
                  <a:pt x="0" y="0"/>
                </a:moveTo>
                <a:lnTo>
                  <a:pt x="7084331" y="0"/>
                </a:lnTo>
                <a:lnTo>
                  <a:pt x="7084331" y="4191122"/>
                </a:lnTo>
                <a:lnTo>
                  <a:pt x="0" y="4191122"/>
                </a:lnTo>
                <a:close/>
              </a:path>
            </a:pathLst>
          </a:custGeom>
        </p:spPr>
      </p:pic>
      <p:grpSp>
        <p:nvGrpSpPr>
          <p:cNvPr id="9" name="Group 8">
            <a:extLst>
              <a:ext uri="{FF2B5EF4-FFF2-40B4-BE49-F238E27FC236}">
                <a16:creationId xmlns:a16="http://schemas.microsoft.com/office/drawing/2014/main" id="{F4DECEBD-2CD8-9293-0E7F-CD2E65B7ECD4}"/>
              </a:ext>
            </a:extLst>
          </p:cNvPr>
          <p:cNvGrpSpPr/>
          <p:nvPr/>
        </p:nvGrpSpPr>
        <p:grpSpPr>
          <a:xfrm>
            <a:off x="1836427" y="0"/>
            <a:ext cx="3500699" cy="2672574"/>
            <a:chOff x="-15240" y="-13657"/>
            <a:chExt cx="4721216" cy="2686231"/>
          </a:xfrm>
        </p:grpSpPr>
        <p:sp>
          <p:nvSpPr>
            <p:cNvPr id="11" name="Freeform: Shape 10">
              <a:extLst>
                <a:ext uri="{FF2B5EF4-FFF2-40B4-BE49-F238E27FC236}">
                  <a16:creationId xmlns:a16="http://schemas.microsoft.com/office/drawing/2014/main" id="{5BECC430-8A98-98C8-561B-04A15E120806}"/>
                </a:ext>
              </a:extLst>
            </p:cNvPr>
            <p:cNvSpPr/>
            <p:nvPr userDrawn="1"/>
          </p:nvSpPr>
          <p:spPr>
            <a:xfrm>
              <a:off x="-15240" y="-13657"/>
              <a:ext cx="4721216" cy="2686231"/>
            </a:xfrm>
            <a:custGeom>
              <a:avLst/>
              <a:gdLst>
                <a:gd name="connsiteX0" fmla="*/ 0 w 4721216"/>
                <a:gd name="connsiteY0" fmla="*/ 0 h 2686231"/>
                <a:gd name="connsiteX1" fmla="*/ 4721216 w 4721216"/>
                <a:gd name="connsiteY1" fmla="*/ 0 h 2686231"/>
                <a:gd name="connsiteX2" fmla="*/ 4721216 w 4721216"/>
                <a:gd name="connsiteY2" fmla="*/ 2686231 h 2686231"/>
                <a:gd name="connsiteX3" fmla="*/ 1395884 w 4721216"/>
                <a:gd name="connsiteY3" fmla="*/ 1201749 h 2686231"/>
                <a:gd name="connsiteX4" fmla="*/ 78852 w 4721216"/>
                <a:gd name="connsiteY4" fmla="*/ 612473 h 2686231"/>
                <a:gd name="connsiteX5" fmla="*/ 0 w 4721216"/>
                <a:gd name="connsiteY5" fmla="*/ 576331 h 268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21216" h="2686231">
                  <a:moveTo>
                    <a:pt x="0" y="0"/>
                  </a:moveTo>
                  <a:lnTo>
                    <a:pt x="4721216" y="0"/>
                  </a:lnTo>
                  <a:lnTo>
                    <a:pt x="4721216" y="2686231"/>
                  </a:lnTo>
                  <a:lnTo>
                    <a:pt x="1395884" y="1201749"/>
                  </a:lnTo>
                  <a:cubicBezTo>
                    <a:pt x="1088473" y="1072268"/>
                    <a:pt x="486065" y="798907"/>
                    <a:pt x="78852" y="612473"/>
                  </a:cubicBezTo>
                  <a:lnTo>
                    <a:pt x="0" y="576331"/>
                  </a:lnTo>
                  <a:close/>
                </a:path>
              </a:pathLst>
            </a:custGeom>
            <a:solidFill>
              <a:srgbClr val="130F4A"/>
            </a:solidFill>
            <a:ln w="5302"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18" name="Freeform: Shape 17">
              <a:extLst>
                <a:ext uri="{FF2B5EF4-FFF2-40B4-BE49-F238E27FC236}">
                  <a16:creationId xmlns:a16="http://schemas.microsoft.com/office/drawing/2014/main" id="{5FB876C5-99BB-8E3D-6D3D-61E34E773DB9}"/>
                </a:ext>
              </a:extLst>
            </p:cNvPr>
            <p:cNvSpPr/>
            <p:nvPr/>
          </p:nvSpPr>
          <p:spPr>
            <a:xfrm>
              <a:off x="34005" y="23167"/>
              <a:ext cx="1331681" cy="1155444"/>
            </a:xfrm>
            <a:custGeom>
              <a:avLst/>
              <a:gdLst>
                <a:gd name="connsiteX0" fmla="*/ 0 w 1421708"/>
                <a:gd name="connsiteY0" fmla="*/ 591848 h 1222125"/>
                <a:gd name="connsiteX1" fmla="*/ 1421708 w 1421708"/>
                <a:gd name="connsiteY1" fmla="*/ 1222125 h 1222125"/>
                <a:gd name="connsiteX2" fmla="*/ 1421708 w 1421708"/>
                <a:gd name="connsiteY2" fmla="*/ 0 h 1222125"/>
              </a:gdLst>
              <a:ahLst/>
              <a:cxnLst>
                <a:cxn ang="0">
                  <a:pos x="connsiteX0" y="connsiteY0"/>
                </a:cxn>
                <a:cxn ang="0">
                  <a:pos x="connsiteX1" y="connsiteY1"/>
                </a:cxn>
                <a:cxn ang="0">
                  <a:pos x="connsiteX2" y="connsiteY2"/>
                </a:cxn>
              </a:cxnLst>
              <a:rect l="l" t="t" r="r" b="b"/>
              <a:pathLst>
                <a:path w="1421708" h="1222125">
                  <a:moveTo>
                    <a:pt x="0" y="591848"/>
                  </a:moveTo>
                  <a:lnTo>
                    <a:pt x="1421708" y="1222125"/>
                  </a:lnTo>
                  <a:lnTo>
                    <a:pt x="1421708" y="0"/>
                  </a:lnTo>
                  <a:close/>
                </a:path>
              </a:pathLst>
            </a:custGeom>
            <a:solidFill>
              <a:srgbClr val="00BFF2"/>
            </a:solidFill>
            <a:ln w="53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21" name="Freeform: Shape 20">
              <a:extLst>
                <a:ext uri="{FF2B5EF4-FFF2-40B4-BE49-F238E27FC236}">
                  <a16:creationId xmlns:a16="http://schemas.microsoft.com/office/drawing/2014/main" id="{A99A0E95-09E3-5B92-D09A-08D87E989E34}"/>
                </a:ext>
              </a:extLst>
            </p:cNvPr>
            <p:cNvSpPr/>
            <p:nvPr/>
          </p:nvSpPr>
          <p:spPr>
            <a:xfrm>
              <a:off x="1365686" y="616973"/>
              <a:ext cx="1331731" cy="1155444"/>
            </a:xfrm>
            <a:custGeom>
              <a:avLst/>
              <a:gdLst>
                <a:gd name="connsiteX0" fmla="*/ 0 w 1421761"/>
                <a:gd name="connsiteY0" fmla="*/ 591794 h 1222125"/>
                <a:gd name="connsiteX1" fmla="*/ 1421761 w 1421761"/>
                <a:gd name="connsiteY1" fmla="*/ 1222125 h 1222125"/>
                <a:gd name="connsiteX2" fmla="*/ 1421761 w 1421761"/>
                <a:gd name="connsiteY2" fmla="*/ 0 h 1222125"/>
              </a:gdLst>
              <a:ahLst/>
              <a:cxnLst>
                <a:cxn ang="0">
                  <a:pos x="connsiteX0" y="connsiteY0"/>
                </a:cxn>
                <a:cxn ang="0">
                  <a:pos x="connsiteX1" y="connsiteY1"/>
                </a:cxn>
                <a:cxn ang="0">
                  <a:pos x="connsiteX2" y="connsiteY2"/>
                </a:cxn>
              </a:cxnLst>
              <a:rect l="l" t="t" r="r" b="b"/>
              <a:pathLst>
                <a:path w="1421761" h="1222125">
                  <a:moveTo>
                    <a:pt x="0" y="591794"/>
                  </a:moveTo>
                  <a:lnTo>
                    <a:pt x="1421761" y="1222125"/>
                  </a:lnTo>
                  <a:lnTo>
                    <a:pt x="1421761" y="0"/>
                  </a:lnTo>
                  <a:close/>
                </a:path>
              </a:pathLst>
            </a:custGeom>
            <a:solidFill>
              <a:srgbClr val="ED3C8D"/>
            </a:solidFill>
            <a:ln w="53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22" name="Freeform: Shape 21">
              <a:extLst>
                <a:ext uri="{FF2B5EF4-FFF2-40B4-BE49-F238E27FC236}">
                  <a16:creationId xmlns:a16="http://schemas.microsoft.com/office/drawing/2014/main" id="{7347CB9E-318B-3ACF-A812-065AC4A85E86}"/>
                </a:ext>
              </a:extLst>
            </p:cNvPr>
            <p:cNvSpPr/>
            <p:nvPr/>
          </p:nvSpPr>
          <p:spPr>
            <a:xfrm>
              <a:off x="1365686" y="23167"/>
              <a:ext cx="1331731" cy="1155444"/>
            </a:xfrm>
            <a:custGeom>
              <a:avLst/>
              <a:gdLst>
                <a:gd name="connsiteX0" fmla="*/ 1421761 w 1421761"/>
                <a:gd name="connsiteY0" fmla="*/ 630278 h 1222125"/>
                <a:gd name="connsiteX1" fmla="*/ 0 w 1421761"/>
                <a:gd name="connsiteY1" fmla="*/ 0 h 1222125"/>
                <a:gd name="connsiteX2" fmla="*/ 0 w 1421761"/>
                <a:gd name="connsiteY2" fmla="*/ 1222125 h 1222125"/>
              </a:gdLst>
              <a:ahLst/>
              <a:cxnLst>
                <a:cxn ang="0">
                  <a:pos x="connsiteX0" y="connsiteY0"/>
                </a:cxn>
                <a:cxn ang="0">
                  <a:pos x="connsiteX1" y="connsiteY1"/>
                </a:cxn>
                <a:cxn ang="0">
                  <a:pos x="connsiteX2" y="connsiteY2"/>
                </a:cxn>
              </a:cxnLst>
              <a:rect l="l" t="t" r="r" b="b"/>
              <a:pathLst>
                <a:path w="1421761" h="1222125">
                  <a:moveTo>
                    <a:pt x="1421761" y="630278"/>
                  </a:moveTo>
                  <a:lnTo>
                    <a:pt x="0" y="0"/>
                  </a:lnTo>
                  <a:lnTo>
                    <a:pt x="0" y="1222125"/>
                  </a:lnTo>
                  <a:close/>
                </a:path>
              </a:pathLst>
            </a:custGeom>
            <a:solidFill>
              <a:schemeClr val="bg1"/>
            </a:solidFill>
            <a:ln w="53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23" name="Freeform: Shape 22">
              <a:extLst>
                <a:ext uri="{FF2B5EF4-FFF2-40B4-BE49-F238E27FC236}">
                  <a16:creationId xmlns:a16="http://schemas.microsoft.com/office/drawing/2014/main" id="{489B4F13-7912-5E5B-E629-93777EF7592E}"/>
                </a:ext>
              </a:extLst>
            </p:cNvPr>
            <p:cNvSpPr/>
            <p:nvPr/>
          </p:nvSpPr>
          <p:spPr>
            <a:xfrm>
              <a:off x="2704627" y="-13656"/>
              <a:ext cx="1495109" cy="633867"/>
            </a:xfrm>
            <a:custGeom>
              <a:avLst/>
              <a:gdLst>
                <a:gd name="connsiteX0" fmla="*/ 0 w 1495109"/>
                <a:gd name="connsiteY0" fmla="*/ 0 h 633867"/>
                <a:gd name="connsiteX1" fmla="*/ 1482463 w 1495109"/>
                <a:gd name="connsiteY1" fmla="*/ 0 h 633867"/>
                <a:gd name="connsiteX2" fmla="*/ 1495109 w 1495109"/>
                <a:gd name="connsiteY2" fmla="*/ 5659 h 633867"/>
                <a:gd name="connsiteX3" fmla="*/ 0 w 1495109"/>
                <a:gd name="connsiteY3" fmla="*/ 633867 h 633867"/>
              </a:gdLst>
              <a:ahLst/>
              <a:cxnLst>
                <a:cxn ang="0">
                  <a:pos x="connsiteX0" y="connsiteY0"/>
                </a:cxn>
                <a:cxn ang="0">
                  <a:pos x="connsiteX1" y="connsiteY1"/>
                </a:cxn>
                <a:cxn ang="0">
                  <a:pos x="connsiteX2" y="connsiteY2"/>
                </a:cxn>
                <a:cxn ang="0">
                  <a:pos x="connsiteX3" y="connsiteY3"/>
                </a:cxn>
              </a:cxnLst>
              <a:rect l="l" t="t" r="r" b="b"/>
              <a:pathLst>
                <a:path w="1495109" h="633867">
                  <a:moveTo>
                    <a:pt x="0" y="0"/>
                  </a:moveTo>
                  <a:lnTo>
                    <a:pt x="1482463" y="0"/>
                  </a:lnTo>
                  <a:lnTo>
                    <a:pt x="1495109" y="5659"/>
                  </a:lnTo>
                  <a:lnTo>
                    <a:pt x="0" y="633867"/>
                  </a:lnTo>
                  <a:close/>
                </a:path>
              </a:pathLst>
            </a:custGeom>
            <a:solidFill>
              <a:schemeClr val="bg1"/>
            </a:solidFill>
            <a:ln w="5302"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grpSp>
      <p:pic>
        <p:nvPicPr>
          <p:cNvPr id="2" name="Graphic 1">
            <a:extLst>
              <a:ext uri="{FF2B5EF4-FFF2-40B4-BE49-F238E27FC236}">
                <a16:creationId xmlns:a16="http://schemas.microsoft.com/office/drawing/2014/main" id="{E0E40CCA-BE2F-96E4-F404-4857E988B93D}"/>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r="39630" b="36230"/>
          <a:stretch>
            <a:fillRect/>
          </a:stretch>
        </p:blipFill>
        <p:spPr>
          <a:xfrm>
            <a:off x="5308551" y="2666878"/>
            <a:ext cx="6883449" cy="4191122"/>
          </a:xfrm>
          <a:custGeom>
            <a:avLst/>
            <a:gdLst>
              <a:gd name="connsiteX0" fmla="*/ 0 w 7084331"/>
              <a:gd name="connsiteY0" fmla="*/ 0 h 4191122"/>
              <a:gd name="connsiteX1" fmla="*/ 7084331 w 7084331"/>
              <a:gd name="connsiteY1" fmla="*/ 0 h 4191122"/>
              <a:gd name="connsiteX2" fmla="*/ 7084331 w 7084331"/>
              <a:gd name="connsiteY2" fmla="*/ 4191122 h 4191122"/>
              <a:gd name="connsiteX3" fmla="*/ 0 w 7084331"/>
              <a:gd name="connsiteY3" fmla="*/ 4191122 h 4191122"/>
            </a:gdLst>
            <a:ahLst/>
            <a:cxnLst>
              <a:cxn ang="0">
                <a:pos x="connsiteX0" y="connsiteY0"/>
              </a:cxn>
              <a:cxn ang="0">
                <a:pos x="connsiteX1" y="connsiteY1"/>
              </a:cxn>
              <a:cxn ang="0">
                <a:pos x="connsiteX2" y="connsiteY2"/>
              </a:cxn>
              <a:cxn ang="0">
                <a:pos x="connsiteX3" y="connsiteY3"/>
              </a:cxn>
            </a:cxnLst>
            <a:rect l="l" t="t" r="r" b="b"/>
            <a:pathLst>
              <a:path w="7084331" h="4191122">
                <a:moveTo>
                  <a:pt x="0" y="0"/>
                </a:moveTo>
                <a:lnTo>
                  <a:pt x="7084331" y="0"/>
                </a:lnTo>
                <a:lnTo>
                  <a:pt x="7084331" y="4191122"/>
                </a:lnTo>
                <a:lnTo>
                  <a:pt x="0" y="4191122"/>
                </a:lnTo>
                <a:close/>
              </a:path>
            </a:pathLst>
          </a:custGeom>
        </p:spPr>
      </p:pic>
      <p:sp>
        <p:nvSpPr>
          <p:cNvPr id="3" name="TextBox 2">
            <a:extLst>
              <a:ext uri="{FF2B5EF4-FFF2-40B4-BE49-F238E27FC236}">
                <a16:creationId xmlns:a16="http://schemas.microsoft.com/office/drawing/2014/main" id="{ADB13FDE-47D1-1C0E-BF30-D444F9F7512E}"/>
              </a:ext>
            </a:extLst>
          </p:cNvPr>
          <p:cNvSpPr txBox="1"/>
          <p:nvPr/>
        </p:nvSpPr>
        <p:spPr>
          <a:xfrm>
            <a:off x="131231" y="3383004"/>
            <a:ext cx="2858168"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sng" strike="noStrike" kern="1200" cap="none" spc="0" normalizeH="0" baseline="0" noProof="0">
                <a:ln>
                  <a:noFill/>
                </a:ln>
                <a:solidFill>
                  <a:srgbClr val="00BFF2"/>
                </a:solidFill>
                <a:effectLst/>
                <a:uLnTx/>
                <a:uFillTx/>
                <a:latin typeface="Helvetica" pitchFamily="2" charset="0"/>
                <a:ea typeface="+mn-ea"/>
                <a:cs typeface="+mn-cs"/>
              </a:rPr>
              <a:t>Part 1</a:t>
            </a:r>
          </a:p>
        </p:txBody>
      </p:sp>
    </p:spTree>
    <p:extLst>
      <p:ext uri="{BB962C8B-B14F-4D97-AF65-F5344CB8AC3E}">
        <p14:creationId xmlns:p14="http://schemas.microsoft.com/office/powerpoint/2010/main" val="1305147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618EA2C-5772-B718-AB18-867253C494FA}"/>
              </a:ext>
            </a:extLst>
          </p:cNvPr>
          <p:cNvSpPr/>
          <p:nvPr/>
        </p:nvSpPr>
        <p:spPr>
          <a:xfrm>
            <a:off x="573030" y="2046218"/>
            <a:ext cx="2722334" cy="3877197"/>
          </a:xfrm>
          <a:prstGeom prst="rect">
            <a:avLst/>
          </a:prstGeom>
          <a:solidFill>
            <a:srgbClr val="E2E8F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B6BE9391-10D2-A8DE-E2C6-1B6CEAC021CC}"/>
              </a:ext>
            </a:extLst>
          </p:cNvPr>
          <p:cNvSpPr txBox="1"/>
          <p:nvPr/>
        </p:nvSpPr>
        <p:spPr>
          <a:xfrm>
            <a:off x="526244" y="6288211"/>
            <a:ext cx="1160145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VAB analysis of MRI-Simmons Spring 2023 USA Study. Base = Employment Status – Retired.</a:t>
            </a:r>
          </a:p>
        </p:txBody>
      </p:sp>
      <p:sp>
        <p:nvSpPr>
          <p:cNvPr id="6" name="Rectangle 5">
            <a:extLst>
              <a:ext uri="{FF2B5EF4-FFF2-40B4-BE49-F238E27FC236}">
                <a16:creationId xmlns:a16="http://schemas.microsoft.com/office/drawing/2014/main" id="{7222048B-7BF5-54D8-F7EC-93BFB9366D13}"/>
              </a:ext>
            </a:extLst>
          </p:cNvPr>
          <p:cNvSpPr/>
          <p:nvPr/>
        </p:nvSpPr>
        <p:spPr>
          <a:xfrm>
            <a:off x="102348" y="269660"/>
            <a:ext cx="11987016"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201A62"/>
                </a:solidFill>
                <a:effectLst/>
                <a:uLnTx/>
                <a:uFillTx/>
                <a:latin typeface="Helvetica" panose="020B0604020202020204" pitchFamily="2" charset="0"/>
                <a:ea typeface="Open Sans" panose="020B0606030504020204" pitchFamily="34" charset="0"/>
                <a:cs typeface="Open Sans" panose="020B0606030504020204" pitchFamily="34" charset="0"/>
              </a:rPr>
              <a:t>Those who are retired are often financially stable and able to seek out colorful lives filled with travel and connectivity</a:t>
            </a:r>
            <a:endParaRPr kumimoji="0" lang="en-US" sz="2600" b="1" i="0" u="none" strike="noStrike" kern="1200" cap="none" spc="0" normalizeH="0" baseline="0" noProof="0">
              <a:ln>
                <a:noFill/>
              </a:ln>
              <a:solidFill>
                <a:srgbClr val="FF0000"/>
              </a:solidFill>
              <a:effectLst/>
              <a:uLnTx/>
              <a:uFillTx/>
              <a:latin typeface="Helvetica" panose="020B0604020202020204" pitchFamily="2" charset="0"/>
              <a:ea typeface="Open Sans" panose="020B0606030504020204" pitchFamily="34" charset="0"/>
              <a:cs typeface="Open Sans" panose="020B0606030504020204" pitchFamily="34" charset="0"/>
            </a:endParaRPr>
          </a:p>
        </p:txBody>
      </p:sp>
      <p:sp>
        <p:nvSpPr>
          <p:cNvPr id="14" name="TextBox 13">
            <a:extLst>
              <a:ext uri="{FF2B5EF4-FFF2-40B4-BE49-F238E27FC236}">
                <a16:creationId xmlns:a16="http://schemas.microsoft.com/office/drawing/2014/main" id="{BD8F611F-D80B-7BD3-FE1E-890832B92811}"/>
              </a:ext>
            </a:extLst>
          </p:cNvPr>
          <p:cNvSpPr txBox="1"/>
          <p:nvPr/>
        </p:nvSpPr>
        <p:spPr>
          <a:xfrm>
            <a:off x="3354120" y="1396677"/>
            <a:ext cx="5483471"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Attitudes of Retirees 65+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of respondents who agree</a:t>
            </a:r>
          </a:p>
        </p:txBody>
      </p:sp>
      <p:sp>
        <p:nvSpPr>
          <p:cNvPr id="13" name="Rectangle 12">
            <a:extLst>
              <a:ext uri="{FF2B5EF4-FFF2-40B4-BE49-F238E27FC236}">
                <a16:creationId xmlns:a16="http://schemas.microsoft.com/office/drawing/2014/main" id="{35B0572B-EC84-4FCF-2668-1C51D302A9A5}"/>
              </a:ext>
            </a:extLst>
          </p:cNvPr>
          <p:cNvSpPr/>
          <p:nvPr/>
        </p:nvSpPr>
        <p:spPr>
          <a:xfrm>
            <a:off x="6306798" y="2046218"/>
            <a:ext cx="2722334" cy="3860561"/>
          </a:xfrm>
          <a:prstGeom prst="rect">
            <a:avLst/>
          </a:prstGeom>
          <a:solidFill>
            <a:srgbClr val="E2E8F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0ADFC546-2425-DF77-9919-8404DC1C08A8}"/>
              </a:ext>
            </a:extLst>
          </p:cNvPr>
          <p:cNvSpPr/>
          <p:nvPr/>
        </p:nvSpPr>
        <p:spPr>
          <a:xfrm>
            <a:off x="3439914" y="2046218"/>
            <a:ext cx="2722334" cy="3860561"/>
          </a:xfrm>
          <a:prstGeom prst="rect">
            <a:avLst/>
          </a:prstGeom>
          <a:solidFill>
            <a:srgbClr val="E2E8F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AA403F8-9331-D74B-A31D-B2FFAE7F9F97}"/>
              </a:ext>
            </a:extLst>
          </p:cNvPr>
          <p:cNvSpPr/>
          <p:nvPr/>
        </p:nvSpPr>
        <p:spPr>
          <a:xfrm>
            <a:off x="9173683" y="2046218"/>
            <a:ext cx="2722334" cy="3860561"/>
          </a:xfrm>
          <a:prstGeom prst="rect">
            <a:avLst/>
          </a:prstGeom>
          <a:solidFill>
            <a:srgbClr val="E2E8F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DB571EC5-77E1-E029-AA39-DFD5B8C76188}"/>
              </a:ext>
            </a:extLst>
          </p:cNvPr>
          <p:cNvSpPr txBox="1"/>
          <p:nvPr/>
        </p:nvSpPr>
        <p:spPr>
          <a:xfrm>
            <a:off x="766746" y="3599195"/>
            <a:ext cx="2334903"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82%</a:t>
            </a:r>
          </a:p>
        </p:txBody>
      </p:sp>
      <p:sp>
        <p:nvSpPr>
          <p:cNvPr id="21" name="TextBox 20">
            <a:extLst>
              <a:ext uri="{FF2B5EF4-FFF2-40B4-BE49-F238E27FC236}">
                <a16:creationId xmlns:a16="http://schemas.microsoft.com/office/drawing/2014/main" id="{66DA59C5-AE42-A8D9-E340-0FD65282F9D7}"/>
              </a:ext>
            </a:extLst>
          </p:cNvPr>
          <p:cNvSpPr txBox="1"/>
          <p:nvPr/>
        </p:nvSpPr>
        <p:spPr>
          <a:xfrm>
            <a:off x="604187" y="4562546"/>
            <a:ext cx="266002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201A62"/>
                </a:solidFill>
                <a:effectLst/>
                <a:uLnTx/>
                <a:uFillTx/>
                <a:latin typeface="Helvetica" panose="020B0604020202020204" pitchFamily="34" charset="0"/>
                <a:ea typeface="+mn-ea"/>
                <a:cs typeface="Helvetica" panose="020B0604020202020204" pitchFamily="34" charset="0"/>
              </a:rPr>
              <a:t>Feel financially secure</a:t>
            </a:r>
          </a:p>
        </p:txBody>
      </p:sp>
      <p:sp>
        <p:nvSpPr>
          <p:cNvPr id="16" name="TextBox 15">
            <a:extLst>
              <a:ext uri="{FF2B5EF4-FFF2-40B4-BE49-F238E27FC236}">
                <a16:creationId xmlns:a16="http://schemas.microsoft.com/office/drawing/2014/main" id="{47FF0F86-6328-6E6D-8D4C-5DD66DA7EAF6}"/>
              </a:ext>
            </a:extLst>
          </p:cNvPr>
          <p:cNvSpPr txBox="1"/>
          <p:nvPr/>
        </p:nvSpPr>
        <p:spPr>
          <a:xfrm>
            <a:off x="9367399" y="3599195"/>
            <a:ext cx="2334903"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46%</a:t>
            </a:r>
          </a:p>
        </p:txBody>
      </p:sp>
      <p:sp>
        <p:nvSpPr>
          <p:cNvPr id="17" name="TextBox 16">
            <a:extLst>
              <a:ext uri="{FF2B5EF4-FFF2-40B4-BE49-F238E27FC236}">
                <a16:creationId xmlns:a16="http://schemas.microsoft.com/office/drawing/2014/main" id="{5DA53D89-D87C-C39F-AEFF-F24BCF9CC8A1}"/>
              </a:ext>
            </a:extLst>
          </p:cNvPr>
          <p:cNvSpPr txBox="1"/>
          <p:nvPr/>
        </p:nvSpPr>
        <p:spPr>
          <a:xfrm>
            <a:off x="9204840" y="4562546"/>
            <a:ext cx="266002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201A62"/>
                </a:solidFill>
                <a:effectLst/>
                <a:uLnTx/>
                <a:uFillTx/>
                <a:latin typeface="Helvetica" panose="020B0604020202020204" pitchFamily="34" charset="0"/>
                <a:ea typeface="+mn-ea"/>
                <a:cs typeface="Helvetica" panose="020B0604020202020204" pitchFamily="34" charset="0"/>
              </a:rPr>
              <a:t>Agree that travel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201A62"/>
                </a:solidFill>
                <a:effectLst/>
                <a:uLnTx/>
                <a:uFillTx/>
                <a:latin typeface="Helvetica" panose="020B0604020202020204" pitchFamily="34" charset="0"/>
                <a:ea typeface="+mn-ea"/>
                <a:cs typeface="Helvetica" panose="020B0604020202020204" pitchFamily="34" charset="0"/>
              </a:rPr>
              <a:t>is their passion</a:t>
            </a:r>
          </a:p>
        </p:txBody>
      </p:sp>
      <p:pic>
        <p:nvPicPr>
          <p:cNvPr id="25" name="Picture 24" descr="A picture containing graphics, clipart, symbol, graphic design&#10;&#10;Description automatically generated">
            <a:extLst>
              <a:ext uri="{FF2B5EF4-FFF2-40B4-BE49-F238E27FC236}">
                <a16:creationId xmlns:a16="http://schemas.microsoft.com/office/drawing/2014/main" id="{1FFC363C-18E2-76E3-83C8-FD29FBDA202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67663" y="2433906"/>
            <a:ext cx="934375" cy="934375"/>
          </a:xfrm>
          <a:prstGeom prst="rect">
            <a:avLst/>
          </a:prstGeom>
        </p:spPr>
      </p:pic>
      <p:sp>
        <p:nvSpPr>
          <p:cNvPr id="18" name="TextBox 17">
            <a:extLst>
              <a:ext uri="{FF2B5EF4-FFF2-40B4-BE49-F238E27FC236}">
                <a16:creationId xmlns:a16="http://schemas.microsoft.com/office/drawing/2014/main" id="{43F86D49-8E0B-FA95-506E-5347637CF7FF}"/>
              </a:ext>
            </a:extLst>
          </p:cNvPr>
          <p:cNvSpPr txBox="1"/>
          <p:nvPr/>
        </p:nvSpPr>
        <p:spPr>
          <a:xfrm>
            <a:off x="6500514" y="3599195"/>
            <a:ext cx="2334903"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65%</a:t>
            </a:r>
          </a:p>
        </p:txBody>
      </p:sp>
      <p:sp>
        <p:nvSpPr>
          <p:cNvPr id="19" name="TextBox 18">
            <a:extLst>
              <a:ext uri="{FF2B5EF4-FFF2-40B4-BE49-F238E27FC236}">
                <a16:creationId xmlns:a16="http://schemas.microsoft.com/office/drawing/2014/main" id="{0F0CF863-4E3F-C377-F441-77C1DB62ED77}"/>
              </a:ext>
            </a:extLst>
          </p:cNvPr>
          <p:cNvSpPr txBox="1"/>
          <p:nvPr/>
        </p:nvSpPr>
        <p:spPr>
          <a:xfrm>
            <a:off x="6337955" y="4562546"/>
            <a:ext cx="2660021"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201A62"/>
                </a:solidFill>
                <a:effectLst/>
                <a:uLnTx/>
                <a:uFillTx/>
                <a:latin typeface="Helvetica" panose="020B0604020202020204" pitchFamily="34" charset="0"/>
                <a:ea typeface="+mn-ea"/>
                <a:cs typeface="Helvetica" panose="020B0604020202020204" pitchFamily="34" charset="0"/>
              </a:rPr>
              <a:t>Would feel disconnected without internet</a:t>
            </a:r>
          </a:p>
        </p:txBody>
      </p:sp>
      <p:pic>
        <p:nvPicPr>
          <p:cNvPr id="27" name="Picture 26" descr="A blue wifi symbol on a black background&#10;&#10;Description automatically generated with medium confidence">
            <a:extLst>
              <a:ext uri="{FF2B5EF4-FFF2-40B4-BE49-F238E27FC236}">
                <a16:creationId xmlns:a16="http://schemas.microsoft.com/office/drawing/2014/main" id="{6F273C36-CA61-88AD-99CE-211FBB448B2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69388" y="2301329"/>
            <a:ext cx="1197155" cy="1197155"/>
          </a:xfrm>
          <a:prstGeom prst="rect">
            <a:avLst/>
          </a:prstGeom>
        </p:spPr>
      </p:pic>
      <p:sp>
        <p:nvSpPr>
          <p:cNvPr id="22" name="TextBox 21">
            <a:extLst>
              <a:ext uri="{FF2B5EF4-FFF2-40B4-BE49-F238E27FC236}">
                <a16:creationId xmlns:a16="http://schemas.microsoft.com/office/drawing/2014/main" id="{0F900658-31C0-3FD1-05B8-972525325FCB}"/>
              </a:ext>
            </a:extLst>
          </p:cNvPr>
          <p:cNvSpPr txBox="1"/>
          <p:nvPr/>
        </p:nvSpPr>
        <p:spPr>
          <a:xfrm>
            <a:off x="3633630" y="3599195"/>
            <a:ext cx="2334903"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68%</a:t>
            </a:r>
          </a:p>
        </p:txBody>
      </p:sp>
      <p:sp>
        <p:nvSpPr>
          <p:cNvPr id="23" name="TextBox 22">
            <a:extLst>
              <a:ext uri="{FF2B5EF4-FFF2-40B4-BE49-F238E27FC236}">
                <a16:creationId xmlns:a16="http://schemas.microsoft.com/office/drawing/2014/main" id="{0BE073F8-CA02-7E60-6B1B-D63BFF4E2163}"/>
              </a:ext>
            </a:extLst>
          </p:cNvPr>
          <p:cNvSpPr txBox="1"/>
          <p:nvPr/>
        </p:nvSpPr>
        <p:spPr>
          <a:xfrm>
            <a:off x="3471071" y="4562546"/>
            <a:ext cx="2660021"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201A62"/>
                </a:solidFill>
                <a:effectLst/>
                <a:uLnTx/>
                <a:uFillTx/>
                <a:latin typeface="Helvetica" panose="020B0604020202020204" pitchFamily="34" charset="0"/>
                <a:ea typeface="+mn-ea"/>
                <a:cs typeface="Helvetica" panose="020B0604020202020204" pitchFamily="34" charset="0"/>
              </a:rPr>
              <a:t>Agree that life should be as fun as possible</a:t>
            </a:r>
          </a:p>
        </p:txBody>
      </p:sp>
      <p:pic>
        <p:nvPicPr>
          <p:cNvPr id="31" name="Picture 30" descr="A cartoon of a confetti popper&#10;&#10;Description automatically generated with low confidence">
            <a:extLst>
              <a:ext uri="{FF2B5EF4-FFF2-40B4-BE49-F238E27FC236}">
                <a16:creationId xmlns:a16="http://schemas.microsoft.com/office/drawing/2014/main" id="{5F1C71DE-D7B3-80DD-AD64-CB351811E32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05078" y="2447811"/>
            <a:ext cx="992007" cy="992007"/>
          </a:xfrm>
          <a:prstGeom prst="rect">
            <a:avLst/>
          </a:prstGeom>
        </p:spPr>
      </p:pic>
      <p:pic>
        <p:nvPicPr>
          <p:cNvPr id="8" name="Picture 7" descr="A hand holding a bag of money&#10;&#10;Description automatically generated with medium confidence">
            <a:extLst>
              <a:ext uri="{FF2B5EF4-FFF2-40B4-BE49-F238E27FC236}">
                <a16:creationId xmlns:a16="http://schemas.microsoft.com/office/drawing/2014/main" id="{B0D24054-0789-AD97-8DE3-BA6FD6C4669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93395" y="2416879"/>
            <a:ext cx="1081605" cy="1081605"/>
          </a:xfrm>
          <a:prstGeom prst="rect">
            <a:avLst/>
          </a:prstGeom>
        </p:spPr>
      </p:pic>
      <p:pic>
        <p:nvPicPr>
          <p:cNvPr id="4" name="Picture 3">
            <a:extLst>
              <a:ext uri="{FF2B5EF4-FFF2-40B4-BE49-F238E27FC236}">
                <a16:creationId xmlns:a16="http://schemas.microsoft.com/office/drawing/2014/main" id="{2B5C53D0-2CE5-57F4-9578-2B2ED6F7A787}"/>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r="-1"/>
          <a:stretch/>
        </p:blipFill>
        <p:spPr>
          <a:xfrm>
            <a:off x="483207" y="6518053"/>
            <a:ext cx="11708793" cy="350107"/>
          </a:xfrm>
          <a:prstGeom prst="rect">
            <a:avLst/>
          </a:prstGeom>
        </p:spPr>
      </p:pic>
      <p:sp>
        <p:nvSpPr>
          <p:cNvPr id="9" name="Slide Number Placeholder 5">
            <a:extLst>
              <a:ext uri="{FF2B5EF4-FFF2-40B4-BE49-F238E27FC236}">
                <a16:creationId xmlns:a16="http://schemas.microsoft.com/office/drawing/2014/main" id="{0453DE4D-A804-F2C7-B551-D5CDE7FE4A1F}"/>
              </a:ext>
            </a:extLst>
          </p:cNvPr>
          <p:cNvSpPr txBox="1">
            <a:spLocks/>
          </p:cNvSpPr>
          <p:nvPr/>
        </p:nvSpPr>
        <p:spPr>
          <a:xfrm>
            <a:off x="503714" y="658897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9CA62FD2-A1C5-699E-0103-CCD4E1854B39}"/>
              </a:ext>
            </a:extLst>
          </p:cNvPr>
          <p:cNvSpPr/>
          <p:nvPr/>
        </p:nvSpPr>
        <p:spPr>
          <a:xfrm>
            <a:off x="483207" y="658596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1927436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F635495-2752-561F-4ED6-1FC0DAC5FA42}"/>
              </a:ext>
            </a:extLst>
          </p:cNvPr>
          <p:cNvSpPr/>
          <p:nvPr/>
        </p:nvSpPr>
        <p:spPr>
          <a:xfrm>
            <a:off x="0" y="1690785"/>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9" name="Rectangle 8">
            <a:extLst>
              <a:ext uri="{FF2B5EF4-FFF2-40B4-BE49-F238E27FC236}">
                <a16:creationId xmlns:a16="http://schemas.microsoft.com/office/drawing/2014/main" id="{9F0E4031-A86A-4F3A-80FB-682A98BC183F}"/>
              </a:ext>
            </a:extLst>
          </p:cNvPr>
          <p:cNvSpPr/>
          <p:nvPr/>
        </p:nvSpPr>
        <p:spPr>
          <a:xfrm>
            <a:off x="291176" y="346458"/>
            <a:ext cx="11859260"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201A62"/>
                </a:solidFill>
                <a:effectLst/>
                <a:uLnTx/>
                <a:uFillTx/>
                <a:latin typeface="Helvetica" pitchFamily="2" charset="0"/>
                <a:ea typeface="+mn-ea"/>
                <a:cs typeface="+mn-cs"/>
              </a:rPr>
              <a:t>However, adults 65+ are also more likely to be active in the workforce today because they are choosing to work longer</a:t>
            </a:r>
          </a:p>
        </p:txBody>
      </p:sp>
      <p:sp>
        <p:nvSpPr>
          <p:cNvPr id="16" name="Text Placeholder 3">
            <a:extLst>
              <a:ext uri="{FF2B5EF4-FFF2-40B4-BE49-F238E27FC236}">
                <a16:creationId xmlns:a16="http://schemas.microsoft.com/office/drawing/2014/main" id="{D5B13094-14CA-4285-AC55-39E4A2BB3AAD}"/>
              </a:ext>
            </a:extLst>
          </p:cNvPr>
          <p:cNvSpPr txBox="1">
            <a:spLocks/>
          </p:cNvSpPr>
          <p:nvPr/>
        </p:nvSpPr>
        <p:spPr>
          <a:xfrm>
            <a:off x="483207" y="6291507"/>
            <a:ext cx="11750817" cy="217389"/>
          </a:xfrm>
          <a:prstGeom prst="rect">
            <a:avLst/>
          </a:prstGeom>
        </p:spPr>
        <p:txBody>
          <a:bodyPr vert="horz" lIns="90964" tIns="45482" rIns="90964" bIns="45482"/>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VAB analysis of MRI-Simmons USA Study, Spring 2017 &amp; Spring 2023. ‘Other’ includes individuals not in the workforce or not explicitly defined as ‘retired’.</a:t>
            </a:r>
          </a:p>
        </p:txBody>
      </p:sp>
      <p:graphicFrame>
        <p:nvGraphicFramePr>
          <p:cNvPr id="17" name="Chart 16">
            <a:extLst>
              <a:ext uri="{FF2B5EF4-FFF2-40B4-BE49-F238E27FC236}">
                <a16:creationId xmlns:a16="http://schemas.microsoft.com/office/drawing/2014/main" id="{9E1A9F6F-C896-4454-9AB8-F8C4E0BC37DE}"/>
              </a:ext>
            </a:extLst>
          </p:cNvPr>
          <p:cNvGraphicFramePr/>
          <p:nvPr>
            <p:extLst>
              <p:ext uri="{D42A27DB-BD31-4B8C-83A1-F6EECF244321}">
                <p14:modId xmlns:p14="http://schemas.microsoft.com/office/powerpoint/2010/main" val="3809172001"/>
              </p:ext>
            </p:extLst>
          </p:nvPr>
        </p:nvGraphicFramePr>
        <p:xfrm>
          <a:off x="1426464" y="2414577"/>
          <a:ext cx="8880179" cy="3788146"/>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a:extLst>
              <a:ext uri="{FF2B5EF4-FFF2-40B4-BE49-F238E27FC236}">
                <a16:creationId xmlns:a16="http://schemas.microsoft.com/office/drawing/2014/main" id="{A8C175F0-5816-47E5-9AE9-EA4CBC258105}"/>
              </a:ext>
            </a:extLst>
          </p:cNvPr>
          <p:cNvSpPr txBox="1"/>
          <p:nvPr/>
        </p:nvSpPr>
        <p:spPr>
          <a:xfrm>
            <a:off x="3306462" y="1779762"/>
            <a:ext cx="557907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of U.S. A65+ who are employed</a:t>
            </a:r>
          </a:p>
        </p:txBody>
      </p:sp>
      <p:sp>
        <p:nvSpPr>
          <p:cNvPr id="8" name="Rectangle: Rounded Corners 7">
            <a:extLst>
              <a:ext uri="{FF2B5EF4-FFF2-40B4-BE49-F238E27FC236}">
                <a16:creationId xmlns:a16="http://schemas.microsoft.com/office/drawing/2014/main" id="{4A3E8CA3-0659-5827-19FA-31D3CEE5302F}"/>
              </a:ext>
            </a:extLst>
          </p:cNvPr>
          <p:cNvSpPr/>
          <p:nvPr/>
        </p:nvSpPr>
        <p:spPr>
          <a:xfrm>
            <a:off x="8893955" y="2826738"/>
            <a:ext cx="955800" cy="422402"/>
          </a:xfrm>
          <a:prstGeom prst="roundRect">
            <a:avLst/>
          </a:prstGeom>
          <a:solidFill>
            <a:schemeClr val="bg1"/>
          </a:solidFill>
          <a:ln w="19050">
            <a:solidFill>
              <a:srgbClr val="20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66C5AD"/>
                </a:solidFill>
                <a:effectLst/>
                <a:uLnTx/>
                <a:uFillTx/>
                <a:latin typeface="Helvetica" panose="020B0403020202020204" pitchFamily="34" charset="0"/>
                <a:ea typeface="+mn-ea"/>
                <a:cs typeface="+mn-cs"/>
              </a:rPr>
              <a:t>+28%</a:t>
            </a:r>
          </a:p>
        </p:txBody>
      </p:sp>
      <p:sp>
        <p:nvSpPr>
          <p:cNvPr id="11" name="TextBox 10">
            <a:extLst>
              <a:ext uri="{FF2B5EF4-FFF2-40B4-BE49-F238E27FC236}">
                <a16:creationId xmlns:a16="http://schemas.microsoft.com/office/drawing/2014/main" id="{A6B0206B-D205-6292-4C79-9D999DAD82C3}"/>
              </a:ext>
            </a:extLst>
          </p:cNvPr>
          <p:cNvSpPr txBox="1"/>
          <p:nvPr/>
        </p:nvSpPr>
        <p:spPr>
          <a:xfrm>
            <a:off x="2990088" y="3483864"/>
            <a:ext cx="155448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201A62"/>
                </a:solidFill>
                <a:effectLst/>
                <a:uLnTx/>
                <a:uFillTx/>
                <a:latin typeface="Helvetica" panose="020B0500000000000000" pitchFamily="34" charset="0"/>
                <a:ea typeface="+mn-ea"/>
                <a:cs typeface="+mn-cs"/>
              </a:rPr>
              <a:t>15%</a:t>
            </a:r>
          </a:p>
        </p:txBody>
      </p:sp>
      <p:sp>
        <p:nvSpPr>
          <p:cNvPr id="13" name="TextBox 12">
            <a:extLst>
              <a:ext uri="{FF2B5EF4-FFF2-40B4-BE49-F238E27FC236}">
                <a16:creationId xmlns:a16="http://schemas.microsoft.com/office/drawing/2014/main" id="{3567759D-D455-7853-A4D8-576D40971AAC}"/>
              </a:ext>
            </a:extLst>
          </p:cNvPr>
          <p:cNvSpPr txBox="1"/>
          <p:nvPr/>
        </p:nvSpPr>
        <p:spPr>
          <a:xfrm>
            <a:off x="7145255" y="2971248"/>
            <a:ext cx="155448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201A62"/>
                </a:solidFill>
                <a:effectLst/>
                <a:uLnTx/>
                <a:uFillTx/>
                <a:latin typeface="Helvetica" panose="020B0500000000000000" pitchFamily="34" charset="0"/>
                <a:ea typeface="+mn-ea"/>
                <a:cs typeface="+mn-cs"/>
              </a:rPr>
              <a:t>19%</a:t>
            </a:r>
          </a:p>
        </p:txBody>
      </p:sp>
      <p:pic>
        <p:nvPicPr>
          <p:cNvPr id="6" name="Picture 5">
            <a:extLst>
              <a:ext uri="{FF2B5EF4-FFF2-40B4-BE49-F238E27FC236}">
                <a16:creationId xmlns:a16="http://schemas.microsoft.com/office/drawing/2014/main" id="{408B9C86-66F9-ED4F-F44D-10552CD073DC}"/>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483207" y="6518053"/>
            <a:ext cx="11708793" cy="350107"/>
          </a:xfrm>
          <a:prstGeom prst="rect">
            <a:avLst/>
          </a:prstGeom>
        </p:spPr>
      </p:pic>
      <p:sp>
        <p:nvSpPr>
          <p:cNvPr id="7" name="Slide Number Placeholder 5">
            <a:extLst>
              <a:ext uri="{FF2B5EF4-FFF2-40B4-BE49-F238E27FC236}">
                <a16:creationId xmlns:a16="http://schemas.microsoft.com/office/drawing/2014/main" id="{139DD0A8-7E38-76A9-8A60-50A5F9B86D82}"/>
              </a:ext>
            </a:extLst>
          </p:cNvPr>
          <p:cNvSpPr txBox="1">
            <a:spLocks/>
          </p:cNvSpPr>
          <p:nvPr/>
        </p:nvSpPr>
        <p:spPr>
          <a:xfrm>
            <a:off x="503714" y="658897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0" name="Rectangle 9">
            <a:extLst>
              <a:ext uri="{FF2B5EF4-FFF2-40B4-BE49-F238E27FC236}">
                <a16:creationId xmlns:a16="http://schemas.microsoft.com/office/drawing/2014/main" id="{5630B95B-1006-AB1F-AA93-EE0347C8516A}"/>
              </a:ext>
            </a:extLst>
          </p:cNvPr>
          <p:cNvSpPr/>
          <p:nvPr/>
        </p:nvSpPr>
        <p:spPr>
          <a:xfrm>
            <a:off x="483207" y="658596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2980870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8C88E02-F6D0-44F0-B46B-CFF324F72288}"/>
              </a:ext>
            </a:extLst>
          </p:cNvPr>
          <p:cNvSpPr/>
          <p:nvPr/>
        </p:nvSpPr>
        <p:spPr>
          <a:xfrm>
            <a:off x="0" y="1690785"/>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16" name="Text Placeholder 3">
            <a:extLst>
              <a:ext uri="{FF2B5EF4-FFF2-40B4-BE49-F238E27FC236}">
                <a16:creationId xmlns:a16="http://schemas.microsoft.com/office/drawing/2014/main" id="{ABEDE853-422E-479E-90AA-8AE73D8B6C26}"/>
              </a:ext>
            </a:extLst>
          </p:cNvPr>
          <p:cNvSpPr txBox="1">
            <a:spLocks/>
          </p:cNvSpPr>
          <p:nvPr/>
        </p:nvSpPr>
        <p:spPr>
          <a:xfrm>
            <a:off x="546750" y="6303429"/>
            <a:ext cx="7880809" cy="261864"/>
          </a:xfrm>
          <a:prstGeom prst="rect">
            <a:avLst/>
          </a:prstGeom>
        </p:spPr>
        <p:txBody>
          <a:bodyPr vert="horz" lIns="90964" tIns="45482" rIns="90964" bIns="45482"/>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b="0" i="0" u="none" strike="noStrike" kern="1200" cap="none" spc="0" normalizeH="0" baseline="0" noProof="0">
                <a:ln>
                  <a:noFill/>
                </a:ln>
                <a:solidFill>
                  <a:srgbClr val="201A62"/>
                </a:solidFill>
                <a:effectLst/>
                <a:uLnTx/>
                <a:uFillTx/>
                <a:latin typeface="Helvetica" panose="020B0604020202020204" pitchFamily="34" charset="0"/>
                <a:ea typeface="+mn-ea"/>
                <a:cs typeface="Helvetica" panose="020B0604020202020204" pitchFamily="34" charset="0"/>
              </a:rPr>
              <a:t>Source: VAB analysis of Consumer Expenditure Survey, U.S. Bureau of Labor Statistics, </a:t>
            </a:r>
            <a:r>
              <a:rPr lang="en-US">
                <a:solidFill>
                  <a:srgbClr val="201A62"/>
                </a:solidFill>
                <a:latin typeface="Helvetica" panose="020B0604020202020204" pitchFamily="34" charset="0"/>
                <a:cs typeface="Helvetica" panose="020B0604020202020204" pitchFamily="34" charset="0"/>
              </a:rPr>
              <a:t>2001</a:t>
            </a:r>
            <a:r>
              <a:rPr kumimoji="0" lang="en-US" b="0" i="0" u="none" strike="noStrike" kern="1200" cap="none" spc="0" normalizeH="0" baseline="0" noProof="0">
                <a:ln>
                  <a:noFill/>
                </a:ln>
                <a:solidFill>
                  <a:srgbClr val="201A62"/>
                </a:solidFill>
                <a:effectLst/>
                <a:uLnTx/>
                <a:uFillTx/>
                <a:latin typeface="Helvetica" panose="020B0604020202020204" pitchFamily="34" charset="0"/>
                <a:ea typeface="+mn-ea"/>
                <a:cs typeface="Helvetica" panose="020B0604020202020204" pitchFamily="34" charset="0"/>
              </a:rPr>
              <a:t>, 2011 &amp; 2021; Reflects income </a:t>
            </a:r>
            <a:r>
              <a:rPr lang="en-US">
                <a:solidFill>
                  <a:srgbClr val="201A62"/>
                </a:solidFill>
                <a:latin typeface="Helvetica" panose="020B0604020202020204" pitchFamily="34" charset="0"/>
                <a:cs typeface="Helvetica" panose="020B0604020202020204" pitchFamily="34" charset="0"/>
              </a:rPr>
              <a:t>before </a:t>
            </a:r>
            <a:r>
              <a:rPr kumimoji="0" lang="en-US" b="0" i="0" u="none" strike="noStrike" kern="1200" cap="none" spc="0" normalizeH="0" baseline="0" noProof="0">
                <a:ln>
                  <a:noFill/>
                </a:ln>
                <a:solidFill>
                  <a:srgbClr val="201A62"/>
                </a:solidFill>
                <a:effectLst/>
                <a:uLnTx/>
                <a:uFillTx/>
                <a:latin typeface="Helvetica" panose="020B0604020202020204" pitchFamily="34" charset="0"/>
                <a:ea typeface="+mn-ea"/>
                <a:cs typeface="Helvetica" panose="020B0604020202020204" pitchFamily="34" charset="0"/>
              </a:rPr>
              <a:t>taxes.</a:t>
            </a:r>
          </a:p>
        </p:txBody>
      </p:sp>
      <p:graphicFrame>
        <p:nvGraphicFramePr>
          <p:cNvPr id="17" name="Chart 16">
            <a:extLst>
              <a:ext uri="{FF2B5EF4-FFF2-40B4-BE49-F238E27FC236}">
                <a16:creationId xmlns:a16="http://schemas.microsoft.com/office/drawing/2014/main" id="{3D10060B-B2F9-4B6A-8269-8F5C6E942B0A}"/>
              </a:ext>
            </a:extLst>
          </p:cNvPr>
          <p:cNvGraphicFramePr/>
          <p:nvPr>
            <p:extLst>
              <p:ext uri="{D42A27DB-BD31-4B8C-83A1-F6EECF244321}">
                <p14:modId xmlns:p14="http://schemas.microsoft.com/office/powerpoint/2010/main" val="340510507"/>
              </p:ext>
            </p:extLst>
          </p:nvPr>
        </p:nvGraphicFramePr>
        <p:xfrm>
          <a:off x="680696" y="1843100"/>
          <a:ext cx="11095972" cy="4497603"/>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a:extLst>
              <a:ext uri="{FF2B5EF4-FFF2-40B4-BE49-F238E27FC236}">
                <a16:creationId xmlns:a16="http://schemas.microsoft.com/office/drawing/2014/main" id="{795D0AB4-5EDF-4DB9-B04B-3C31BAEE798E}"/>
              </a:ext>
            </a:extLst>
          </p:cNvPr>
          <p:cNvSpPr txBox="1">
            <a:spLocks/>
          </p:cNvSpPr>
          <p:nvPr/>
        </p:nvSpPr>
        <p:spPr>
          <a:xfrm>
            <a:off x="119696" y="206296"/>
            <a:ext cx="11656972" cy="1005817"/>
          </a:xfrm>
          <a:prstGeom prst="rect">
            <a:avLst/>
          </a:prstGeom>
        </p:spPr>
        <p:txBody>
          <a:bodyPr vert="horz" lIns="116656" tIns="58311" rIns="116656" bIns="58311" rtlCol="0" anchor="ctr">
            <a:noAutofit/>
          </a:bodyPr>
          <a:lstStyle>
            <a:lvl1pPr algn="ctr" defTabSz="583178" rtl="0" eaLnBrk="1" latinLnBrk="0" hangingPunct="1">
              <a:spcBef>
                <a:spcPct val="0"/>
              </a:spcBef>
              <a:buNone/>
              <a:defRPr sz="5600" kern="1200">
                <a:solidFill>
                  <a:schemeClr val="tx1"/>
                </a:solidFill>
                <a:latin typeface="+mj-lt"/>
                <a:ea typeface="+mj-ea"/>
                <a:cs typeface="+mj-cs"/>
              </a:defRPr>
            </a:lvl1pPr>
          </a:lstStyle>
          <a:p>
            <a:pPr marL="0" marR="0" lvl="0" indent="0" algn="l" defTabSz="583178" rtl="0" eaLnBrk="1" fontAlgn="auto" latinLnBrk="0" hangingPunct="1">
              <a:lnSpc>
                <a:spcPct val="100000"/>
              </a:lnSpc>
              <a:spcBef>
                <a:spcPct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mj-ea"/>
                <a:cs typeface="Helvetica" panose="020B0604020202020204" pitchFamily="34" charset="0"/>
              </a:rPr>
              <a:t>With many working later into life, the growth in their average household income has outpaced younger demographics</a:t>
            </a:r>
          </a:p>
        </p:txBody>
      </p:sp>
      <p:sp>
        <p:nvSpPr>
          <p:cNvPr id="4" name="Rectangle 3">
            <a:extLst>
              <a:ext uri="{FF2B5EF4-FFF2-40B4-BE49-F238E27FC236}">
                <a16:creationId xmlns:a16="http://schemas.microsoft.com/office/drawing/2014/main" id="{798A8963-8380-481C-957B-D1A6AF3AD25D}"/>
              </a:ext>
            </a:extLst>
          </p:cNvPr>
          <p:cNvSpPr/>
          <p:nvPr/>
        </p:nvSpPr>
        <p:spPr>
          <a:xfrm>
            <a:off x="217498" y="1220662"/>
            <a:ext cx="11322071" cy="338554"/>
          </a:xfrm>
          <a:prstGeom prst="rect">
            <a:avLst/>
          </a:prstGeom>
          <a:noFill/>
        </p:spPr>
        <p:txBody>
          <a:bodyPr wrap="square" rtlCol="0" anchor="t">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600" b="0" i="0" u="none" strike="noStrike" kern="1200" cap="none" spc="0" normalizeH="0" baseline="0" noProof="0">
                <a:ln>
                  <a:noFill/>
                </a:ln>
                <a:solidFill>
                  <a:srgbClr val="1F1A62"/>
                </a:solidFill>
                <a:effectLst/>
                <a:uLnTx/>
                <a:uFillTx/>
                <a:latin typeface="Helvetica"/>
                <a:ea typeface="+mn-ea"/>
                <a:cs typeface="Helvetica"/>
              </a:rPr>
              <a:t>Their household income has outpaced the national average increase over the past 20 years</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00C196A5-8ABE-BD35-0DC0-C72AC2E4A16D}"/>
              </a:ext>
            </a:extLst>
          </p:cNvPr>
          <p:cNvSpPr/>
          <p:nvPr/>
        </p:nvSpPr>
        <p:spPr>
          <a:xfrm>
            <a:off x="9220612" y="1940070"/>
            <a:ext cx="2636107" cy="1422890"/>
          </a:xfrm>
          <a:prstGeom prst="roundRect">
            <a:avLst/>
          </a:prstGeom>
          <a:solidFill>
            <a:schemeClr val="bg1"/>
          </a:solidFill>
          <a:ln w="28575">
            <a:solidFill>
              <a:srgbClr val="66C5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a:ln>
                  <a:noFill/>
                </a:ln>
                <a:solidFill>
                  <a:srgbClr val="66C5AD"/>
                </a:solidFill>
                <a:effectLst/>
                <a:uLnTx/>
                <a:uFillTx/>
                <a:latin typeface="Helvetica" panose="020B0403020202020204" pitchFamily="34" charset="0"/>
                <a:ea typeface="+mn-ea"/>
                <a:cs typeface="+mn-cs"/>
              </a:rPr>
              <a:t>+</a:t>
            </a:r>
            <a:r>
              <a:rPr lang="en-US" sz="3200" b="1" u="sng">
                <a:solidFill>
                  <a:srgbClr val="66C5AD"/>
                </a:solidFill>
                <a:latin typeface="Helvetica" panose="020B0403020202020204" pitchFamily="34" charset="0"/>
              </a:rPr>
              <a:t>101</a:t>
            </a:r>
            <a:r>
              <a:rPr kumimoji="0" lang="en-US" sz="3200" b="1" i="0" u="sng" strike="noStrike" kern="1200" cap="none" spc="0" normalizeH="0" baseline="0" noProof="0">
                <a:ln>
                  <a:noFill/>
                </a:ln>
                <a:solidFill>
                  <a:srgbClr val="66C5AD"/>
                </a:solidFill>
                <a:effectLst/>
                <a:uLnTx/>
                <a:uFillTx/>
                <a:latin typeface="Helvetica" panose="020B0403020202020204" pitchFamily="34"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2001 vs. 2021</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1">
              <a:solidFill>
                <a:srgbClr val="1B1464"/>
              </a:solidFill>
              <a:latin typeface="Helvetica" panose="020B0403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A25-64 % Change: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a:t>
            </a:r>
            <a:r>
              <a:rPr lang="en-US" sz="1400" b="1">
                <a:solidFill>
                  <a:srgbClr val="1B1464"/>
                </a:solidFill>
                <a:latin typeface="Helvetica" panose="020B0403020202020204" pitchFamily="34" charset="0"/>
              </a:rPr>
              <a:t>84</a:t>
            </a: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a:t>
            </a:r>
            <a:endParaRPr kumimoji="0" lang="en-US" sz="3600" b="1"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pic>
        <p:nvPicPr>
          <p:cNvPr id="9" name="Picture 8">
            <a:extLst>
              <a:ext uri="{FF2B5EF4-FFF2-40B4-BE49-F238E27FC236}">
                <a16:creationId xmlns:a16="http://schemas.microsoft.com/office/drawing/2014/main" id="{AB51A121-8521-96F4-312D-B6C1BAD87430}"/>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483207" y="6518053"/>
            <a:ext cx="11708793" cy="350107"/>
          </a:xfrm>
          <a:prstGeom prst="rect">
            <a:avLst/>
          </a:prstGeom>
        </p:spPr>
      </p:pic>
      <p:sp>
        <p:nvSpPr>
          <p:cNvPr id="10" name="Slide Number Placeholder 5">
            <a:extLst>
              <a:ext uri="{FF2B5EF4-FFF2-40B4-BE49-F238E27FC236}">
                <a16:creationId xmlns:a16="http://schemas.microsoft.com/office/drawing/2014/main" id="{07F31CAF-CAE5-1072-687C-934DC0D39A06}"/>
              </a:ext>
            </a:extLst>
          </p:cNvPr>
          <p:cNvSpPr txBox="1">
            <a:spLocks/>
          </p:cNvSpPr>
          <p:nvPr/>
        </p:nvSpPr>
        <p:spPr>
          <a:xfrm>
            <a:off x="503714" y="658897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1" name="Rectangle 10">
            <a:extLst>
              <a:ext uri="{FF2B5EF4-FFF2-40B4-BE49-F238E27FC236}">
                <a16:creationId xmlns:a16="http://schemas.microsoft.com/office/drawing/2014/main" id="{4E2E9DD9-C8AA-0AC8-5C3D-2625E70C2CFC}"/>
              </a:ext>
            </a:extLst>
          </p:cNvPr>
          <p:cNvSpPr/>
          <p:nvPr/>
        </p:nvSpPr>
        <p:spPr>
          <a:xfrm>
            <a:off x="483207" y="658596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3629677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74C6CC10-5955-4BB8-9346-899594955FC5}"/>
              </a:ext>
            </a:extLst>
          </p:cNvPr>
          <p:cNvSpPr txBox="1">
            <a:spLocks/>
          </p:cNvSpPr>
          <p:nvPr/>
        </p:nvSpPr>
        <p:spPr>
          <a:xfrm>
            <a:off x="441968" y="6323252"/>
            <a:ext cx="11750032" cy="256473"/>
          </a:xfrm>
          <a:prstGeom prst="rect">
            <a:avLst/>
          </a:prstGeom>
        </p:spPr>
        <p:txBody>
          <a:bodyPr vert="horz" lIns="90964" tIns="45482" rIns="90964" bIns="45482"/>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VAB analysis of </a:t>
            </a:r>
            <a:r>
              <a:rPr kumimoji="0" lang="en-US"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Consumer Expenditure Survey </a:t>
            </a:r>
            <a:r>
              <a:rPr kumimoji="0" lang="en-US"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data, U.S. Bureau of Labor Statistics, </a:t>
            </a:r>
            <a:r>
              <a:rPr lang="en-US">
                <a:solidFill>
                  <a:srgbClr val="1B1464"/>
                </a:solidFill>
                <a:latin typeface="Helvetica" panose="020B0604020202020204" pitchFamily="34" charset="0"/>
                <a:cs typeface="Helvetica" panose="020B0604020202020204" pitchFamily="34" charset="0"/>
              </a:rPr>
              <a:t>2011</a:t>
            </a:r>
            <a:r>
              <a:rPr kumimoji="0" lang="en-US"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&amp; 2021.</a:t>
            </a:r>
          </a:p>
        </p:txBody>
      </p:sp>
      <p:sp>
        <p:nvSpPr>
          <p:cNvPr id="6" name="Title 1">
            <a:extLst>
              <a:ext uri="{FF2B5EF4-FFF2-40B4-BE49-F238E27FC236}">
                <a16:creationId xmlns:a16="http://schemas.microsoft.com/office/drawing/2014/main" id="{0159E483-0DB0-4192-A0D5-79943EC4C544}"/>
              </a:ext>
            </a:extLst>
          </p:cNvPr>
          <p:cNvSpPr txBox="1">
            <a:spLocks/>
          </p:cNvSpPr>
          <p:nvPr/>
        </p:nvSpPr>
        <p:spPr>
          <a:xfrm>
            <a:off x="118310" y="105248"/>
            <a:ext cx="11909744" cy="905914"/>
          </a:xfrm>
          <a:prstGeom prst="rect">
            <a:avLst/>
          </a:prstGeom>
        </p:spPr>
        <p:txBody>
          <a:bodyPr vert="horz" lIns="116656" tIns="58311" rIns="116656" bIns="58311" rtlCol="0" anchor="ctr">
            <a:noAutofit/>
          </a:bodyPr>
          <a:lstStyle>
            <a:lvl1pPr algn="ctr" defTabSz="583178" rtl="0" eaLnBrk="1" latinLnBrk="0" hangingPunct="1">
              <a:spcBef>
                <a:spcPct val="0"/>
              </a:spcBef>
              <a:buNone/>
              <a:defRPr sz="5600" kern="1200">
                <a:solidFill>
                  <a:schemeClr val="tx1"/>
                </a:solidFill>
                <a:latin typeface="+mj-lt"/>
                <a:ea typeface="+mj-ea"/>
                <a:cs typeface="+mj-cs"/>
              </a:defRPr>
            </a:lvl1pPr>
          </a:lstStyle>
          <a:p>
            <a:pPr marL="0" marR="0" lvl="0" indent="0" algn="l" defTabSz="583178" rtl="0" eaLnBrk="1" fontAlgn="auto" latinLnBrk="0" hangingPunct="1">
              <a:lnSpc>
                <a:spcPct val="100000"/>
              </a:lnSpc>
              <a:spcBef>
                <a:spcPct val="0"/>
              </a:spcBef>
              <a:spcAft>
                <a:spcPts val="0"/>
              </a:spcAft>
              <a:buClrTx/>
              <a:buSzTx/>
              <a:buFontTx/>
              <a:buNone/>
              <a:tabLst/>
              <a:defRPr/>
            </a:pPr>
            <a:r>
              <a:rPr kumimoji="0" lang="en-US" sz="2600" b="1" i="0" u="none" strike="noStrike" kern="1200" cap="none" spc="0" normalizeH="0" baseline="0" noProof="0">
                <a:ln>
                  <a:noFill/>
                </a:ln>
                <a:solidFill>
                  <a:srgbClr val="201A62"/>
                </a:solidFill>
                <a:effectLst/>
                <a:uLnTx/>
                <a:uFillTx/>
                <a:latin typeface="Helvetica" panose="020B0604020202020204" pitchFamily="34" charset="0"/>
                <a:ea typeface="+mj-ea"/>
                <a:cs typeface="Helvetica" panose="020B0604020202020204" pitchFamily="34" charset="0"/>
              </a:rPr>
              <a:t>With greater disposable income, adults 65+ are more likely to spend</a:t>
            </a:r>
            <a:r>
              <a:rPr lang="en-US" sz="2600" b="1">
                <a:solidFill>
                  <a:srgbClr val="201A62"/>
                </a:solidFill>
                <a:latin typeface="Helvetica" panose="020B0604020202020204" pitchFamily="34" charset="0"/>
                <a:cs typeface="Helvetica" panose="020B0604020202020204" pitchFamily="34" charset="0"/>
              </a:rPr>
              <a:t> in </a:t>
            </a:r>
            <a:r>
              <a:rPr kumimoji="0" lang="en-US" sz="2600" b="1" i="0" u="none" strike="noStrike" kern="1200" cap="none" spc="0" normalizeH="0" baseline="0" noProof="0">
                <a:ln>
                  <a:noFill/>
                </a:ln>
                <a:solidFill>
                  <a:srgbClr val="201A62"/>
                </a:solidFill>
                <a:effectLst/>
                <a:uLnTx/>
                <a:uFillTx/>
                <a:latin typeface="Helvetica" panose="020B0604020202020204" pitchFamily="34" charset="0"/>
                <a:ea typeface="+mj-ea"/>
                <a:cs typeface="Helvetica" panose="020B0604020202020204" pitchFamily="34" charset="0"/>
              </a:rPr>
              <a:t>discretionary categories like pets, entertainment, home and dining out</a:t>
            </a:r>
          </a:p>
        </p:txBody>
      </p:sp>
      <p:sp>
        <p:nvSpPr>
          <p:cNvPr id="11" name="TextBox 10">
            <a:extLst>
              <a:ext uri="{FF2B5EF4-FFF2-40B4-BE49-F238E27FC236}">
                <a16:creationId xmlns:a16="http://schemas.microsoft.com/office/drawing/2014/main" id="{5690E403-D3EB-43C1-BD41-9C36211AB0EC}"/>
              </a:ext>
            </a:extLst>
          </p:cNvPr>
          <p:cNvSpPr txBox="1"/>
          <p:nvPr/>
        </p:nvSpPr>
        <p:spPr>
          <a:xfrm>
            <a:off x="2265197" y="1506155"/>
            <a:ext cx="766160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201A62"/>
                </a:solidFill>
                <a:effectLst/>
                <a:uLnTx/>
                <a:uFillTx/>
                <a:latin typeface="Helvetica" panose="020B0604020202020204" pitchFamily="34" charset="0"/>
                <a:ea typeface="+mn-ea"/>
                <a:cs typeface="Helvetica" panose="020B0604020202020204" pitchFamily="34" charset="0"/>
              </a:rPr>
              <a:t>A65+ % Increase in Average Annual Expenditures by Category: 2011 vs. </a:t>
            </a:r>
            <a:r>
              <a:rPr lang="en-US" sz="1400" b="1" u="sng">
                <a:solidFill>
                  <a:srgbClr val="201A62"/>
                </a:solidFill>
                <a:latin typeface="Helvetica" panose="020B0604020202020204" pitchFamily="34" charset="0"/>
                <a:cs typeface="Helvetica" panose="020B0604020202020204" pitchFamily="34" charset="0"/>
              </a:rPr>
              <a:t>2021</a:t>
            </a:r>
            <a:endParaRPr kumimoji="0" lang="en-US" sz="1400" b="1" i="0" u="sng" strike="noStrike" kern="1200" cap="none" spc="0" normalizeH="0" baseline="0" noProof="0">
              <a:ln>
                <a:noFill/>
              </a:ln>
              <a:solidFill>
                <a:srgbClr val="201A62"/>
              </a:solidFill>
              <a:effectLst/>
              <a:uLnTx/>
              <a:uFillTx/>
              <a:latin typeface="Helvetica" panose="020B0604020202020204" pitchFamily="34" charset="0"/>
              <a:ea typeface="+mn-ea"/>
              <a:cs typeface="Helvetica" panose="020B0604020202020204" pitchFamily="34" charset="0"/>
            </a:endParaRPr>
          </a:p>
        </p:txBody>
      </p:sp>
      <p:sp>
        <p:nvSpPr>
          <p:cNvPr id="7" name="Rectangle 6">
            <a:extLst>
              <a:ext uri="{FF2B5EF4-FFF2-40B4-BE49-F238E27FC236}">
                <a16:creationId xmlns:a16="http://schemas.microsoft.com/office/drawing/2014/main" id="{EEA39C34-E8B6-434D-8823-08F63D6DBE3E}"/>
              </a:ext>
            </a:extLst>
          </p:cNvPr>
          <p:cNvSpPr/>
          <p:nvPr/>
        </p:nvSpPr>
        <p:spPr>
          <a:xfrm>
            <a:off x="8105826" y="1926357"/>
            <a:ext cx="3770696" cy="2106182"/>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E20FCD8-E772-498B-9C43-8B2B4743C470}"/>
              </a:ext>
            </a:extLst>
          </p:cNvPr>
          <p:cNvSpPr/>
          <p:nvPr/>
        </p:nvSpPr>
        <p:spPr>
          <a:xfrm>
            <a:off x="4210652" y="1926357"/>
            <a:ext cx="3770696" cy="2106182"/>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619AFFBC-D8AF-4BEC-9BA5-F52F81707627}"/>
              </a:ext>
            </a:extLst>
          </p:cNvPr>
          <p:cNvSpPr/>
          <p:nvPr/>
        </p:nvSpPr>
        <p:spPr>
          <a:xfrm>
            <a:off x="315478" y="1926357"/>
            <a:ext cx="3770696" cy="2106182"/>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965823BD-0900-467A-8D71-32DB75610381}"/>
              </a:ext>
            </a:extLst>
          </p:cNvPr>
          <p:cNvSpPr/>
          <p:nvPr/>
        </p:nvSpPr>
        <p:spPr>
          <a:xfrm>
            <a:off x="4210652" y="4139398"/>
            <a:ext cx="3770696" cy="2106182"/>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AC4D7B58-78B1-44E5-BFEB-DAD28C635719}"/>
              </a:ext>
            </a:extLst>
          </p:cNvPr>
          <p:cNvSpPr/>
          <p:nvPr/>
        </p:nvSpPr>
        <p:spPr>
          <a:xfrm>
            <a:off x="315478" y="4139398"/>
            <a:ext cx="3770696" cy="2106182"/>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99D59A4A-5DC8-40CF-83C4-837A86804E9F}"/>
              </a:ext>
            </a:extLst>
          </p:cNvPr>
          <p:cNvSpPr/>
          <p:nvPr/>
        </p:nvSpPr>
        <p:spPr>
          <a:xfrm>
            <a:off x="184600" y="1008391"/>
            <a:ext cx="12007400" cy="523220"/>
          </a:xfrm>
          <a:prstGeom prst="rect">
            <a:avLst/>
          </a:prstGeom>
          <a:noFill/>
        </p:spPr>
        <p:txBody>
          <a:bodyPr wrap="square" rtlCol="0" anchor="t">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2"/>
              </a:buBlip>
              <a:tabLst/>
              <a:defRPr/>
            </a:pPr>
            <a:r>
              <a:rPr kumimoji="0" lang="en-US" sz="1400" b="0" i="0" u="none" strike="noStrike" kern="1200" cap="none" spc="0" normalizeH="0" baseline="0" noProof="0">
                <a:ln>
                  <a:noFill/>
                </a:ln>
                <a:solidFill>
                  <a:srgbClr val="201A62"/>
                </a:solidFill>
                <a:effectLst/>
                <a:uLnTx/>
                <a:uFillTx/>
                <a:latin typeface="Helvetica"/>
                <a:ea typeface="+mn-ea"/>
                <a:cs typeface="+mn-cs"/>
              </a:rPr>
              <a:t>Older adults are living more active and social lives than previous generations, and as a result they are spending more on ‘fun’ categories, outpacing growth in spend among the average consumer</a:t>
            </a:r>
            <a:endParaRPr kumimoji="0" lang="en-US" sz="1400" b="0" i="0" u="none" strike="noStrike" kern="1200" cap="none" spc="0" normalizeH="0" baseline="0" noProof="0">
              <a:ln>
                <a:noFill/>
              </a:ln>
              <a:solidFill>
                <a:srgbClr val="201A62"/>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8B5B9B2F-6190-4F64-9B9B-E48D5D425B1C}"/>
              </a:ext>
            </a:extLst>
          </p:cNvPr>
          <p:cNvSpPr/>
          <p:nvPr/>
        </p:nvSpPr>
        <p:spPr>
          <a:xfrm>
            <a:off x="8105826" y="4139398"/>
            <a:ext cx="3770696" cy="2106182"/>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7BB089BB-10E3-428D-AD18-BDF560CF6EEC}"/>
              </a:ext>
            </a:extLst>
          </p:cNvPr>
          <p:cNvSpPr txBox="1"/>
          <p:nvPr/>
        </p:nvSpPr>
        <p:spPr>
          <a:xfrm>
            <a:off x="4680509" y="2658577"/>
            <a:ext cx="286512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Pets &amp; Toys</a:t>
            </a:r>
          </a:p>
        </p:txBody>
      </p:sp>
      <p:sp>
        <p:nvSpPr>
          <p:cNvPr id="22" name="TextBox 21">
            <a:extLst>
              <a:ext uri="{FF2B5EF4-FFF2-40B4-BE49-F238E27FC236}">
                <a16:creationId xmlns:a16="http://schemas.microsoft.com/office/drawing/2014/main" id="{FFEEACB2-65EB-4E8A-9F90-1BCF9B02F69F}"/>
              </a:ext>
            </a:extLst>
          </p:cNvPr>
          <p:cNvSpPr txBox="1"/>
          <p:nvPr/>
        </p:nvSpPr>
        <p:spPr>
          <a:xfrm>
            <a:off x="5147869" y="2916798"/>
            <a:ext cx="1930400"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a:t>
            </a:r>
            <a:r>
              <a:rPr lang="en-US" sz="3200" b="1">
                <a:ln w="13462">
                  <a:solidFill>
                    <a:prstClr val="black"/>
                  </a:solidFill>
                  <a:prstDash val="solid"/>
                </a:ln>
                <a:solidFill>
                  <a:srgbClr val="00BFF2"/>
                </a:solidFill>
                <a:latin typeface="Helvetica" panose="020B0604020202020204" pitchFamily="34" charset="0"/>
                <a:cs typeface="Helvetica" panose="020B0604020202020204" pitchFamily="34" charset="0"/>
              </a:rPr>
              <a:t>145</a:t>
            </a:r>
            <a:r>
              <a:rPr kumimoji="0" lang="en-US" sz="32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a:t>
            </a:r>
          </a:p>
        </p:txBody>
      </p:sp>
      <p:sp>
        <p:nvSpPr>
          <p:cNvPr id="23" name="TextBox 22">
            <a:extLst>
              <a:ext uri="{FF2B5EF4-FFF2-40B4-BE49-F238E27FC236}">
                <a16:creationId xmlns:a16="http://schemas.microsoft.com/office/drawing/2014/main" id="{D5BF5543-CC60-406D-B314-9677CBE7364C}"/>
              </a:ext>
            </a:extLst>
          </p:cNvPr>
          <p:cNvSpPr txBox="1"/>
          <p:nvPr/>
        </p:nvSpPr>
        <p:spPr>
          <a:xfrm>
            <a:off x="5444770" y="3388913"/>
            <a:ext cx="133659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vs. </a:t>
            </a:r>
            <a:r>
              <a:rPr lang="en-US" sz="1400">
                <a:solidFill>
                  <a:srgbClr val="1B1464"/>
                </a:solidFill>
                <a:latin typeface="Helvetica" panose="020B0403020202020204" pitchFamily="34" charset="0"/>
              </a:rPr>
              <a:t>2011</a:t>
            </a:r>
            <a:endPar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33" name="TextBox 32">
            <a:extLst>
              <a:ext uri="{FF2B5EF4-FFF2-40B4-BE49-F238E27FC236}">
                <a16:creationId xmlns:a16="http://schemas.microsoft.com/office/drawing/2014/main" id="{C0346064-D0CB-4F19-81E7-F85F7E915643}"/>
              </a:ext>
            </a:extLst>
          </p:cNvPr>
          <p:cNvSpPr txBox="1"/>
          <p:nvPr/>
        </p:nvSpPr>
        <p:spPr>
          <a:xfrm>
            <a:off x="4479892" y="3738696"/>
            <a:ext cx="326635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A25-64</a:t>
            </a:r>
            <a:r>
              <a:rPr kumimoji="0" lang="en-US" sz="1200" b="0" i="0" u="none" strike="noStrike" kern="1200" cap="none" spc="0" normalizeH="0" noProof="0">
                <a:ln>
                  <a:noFill/>
                </a:ln>
                <a:solidFill>
                  <a:srgbClr val="1B1464"/>
                </a:solidFill>
                <a:effectLst/>
                <a:uLnTx/>
                <a:uFillTx/>
                <a:latin typeface="Helvetica" panose="020B0403020202020204" pitchFamily="34" charset="0"/>
                <a:ea typeface="+mn-ea"/>
                <a:cs typeface="+mn-cs"/>
              </a:rPr>
              <a:t> </a:t>
            </a: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Increase: </a:t>
            </a: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a:t>
            </a:r>
            <a:r>
              <a:rPr lang="en-US" sz="1200" b="1" noProof="0">
                <a:solidFill>
                  <a:srgbClr val="1B1464"/>
                </a:solidFill>
                <a:latin typeface="Helvetica" panose="020B0403020202020204" pitchFamily="34" charset="0"/>
              </a:rPr>
              <a:t>53</a:t>
            </a: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a:t>
            </a:r>
            <a:endPar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grpSp>
        <p:nvGrpSpPr>
          <p:cNvPr id="48" name="Group 47">
            <a:extLst>
              <a:ext uri="{FF2B5EF4-FFF2-40B4-BE49-F238E27FC236}">
                <a16:creationId xmlns:a16="http://schemas.microsoft.com/office/drawing/2014/main" id="{B7E3DB2B-2F51-445A-9704-3317BBAE82BB}"/>
              </a:ext>
            </a:extLst>
          </p:cNvPr>
          <p:cNvGrpSpPr/>
          <p:nvPr/>
        </p:nvGrpSpPr>
        <p:grpSpPr>
          <a:xfrm>
            <a:off x="5643876" y="2047376"/>
            <a:ext cx="938386" cy="477607"/>
            <a:chOff x="1776920" y="2114258"/>
            <a:chExt cx="938386" cy="477607"/>
          </a:xfrm>
        </p:grpSpPr>
        <p:pic>
          <p:nvPicPr>
            <p:cNvPr id="45" name="Picture 44" descr="Icon&#10;&#10;Description automatically generated">
              <a:extLst>
                <a:ext uri="{FF2B5EF4-FFF2-40B4-BE49-F238E27FC236}">
                  <a16:creationId xmlns:a16="http://schemas.microsoft.com/office/drawing/2014/main" id="{E55129DD-928F-4AFB-A894-09A2F548B29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76920" y="2141756"/>
              <a:ext cx="450109" cy="450109"/>
            </a:xfrm>
            <a:prstGeom prst="rect">
              <a:avLst/>
            </a:prstGeom>
          </p:spPr>
        </p:pic>
        <p:pic>
          <p:nvPicPr>
            <p:cNvPr id="47" name="Picture 46" descr="Icon&#10;&#10;Description automatically generated">
              <a:extLst>
                <a:ext uri="{FF2B5EF4-FFF2-40B4-BE49-F238E27FC236}">
                  <a16:creationId xmlns:a16="http://schemas.microsoft.com/office/drawing/2014/main" id="{29CDD267-298D-4851-A25A-579343BBBE1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65197" y="2114258"/>
              <a:ext cx="450109" cy="450109"/>
            </a:xfrm>
            <a:prstGeom prst="rect">
              <a:avLst/>
            </a:prstGeom>
          </p:spPr>
        </p:pic>
      </p:grpSp>
      <p:sp>
        <p:nvSpPr>
          <p:cNvPr id="8" name="TextBox 7">
            <a:extLst>
              <a:ext uri="{FF2B5EF4-FFF2-40B4-BE49-F238E27FC236}">
                <a16:creationId xmlns:a16="http://schemas.microsoft.com/office/drawing/2014/main" id="{9FB10BA9-E3B6-472A-B759-595CD00AA263}"/>
              </a:ext>
            </a:extLst>
          </p:cNvPr>
          <p:cNvSpPr txBox="1"/>
          <p:nvPr/>
        </p:nvSpPr>
        <p:spPr>
          <a:xfrm>
            <a:off x="750934" y="4874222"/>
            <a:ext cx="286512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Alcoholic Beverages</a:t>
            </a:r>
          </a:p>
        </p:txBody>
      </p:sp>
      <p:sp>
        <p:nvSpPr>
          <p:cNvPr id="9" name="TextBox 8">
            <a:extLst>
              <a:ext uri="{FF2B5EF4-FFF2-40B4-BE49-F238E27FC236}">
                <a16:creationId xmlns:a16="http://schemas.microsoft.com/office/drawing/2014/main" id="{03DEED1A-F479-4C52-9A0B-1A8E6773ACF6}"/>
              </a:ext>
            </a:extLst>
          </p:cNvPr>
          <p:cNvSpPr txBox="1"/>
          <p:nvPr/>
        </p:nvSpPr>
        <p:spPr>
          <a:xfrm>
            <a:off x="1218294" y="5113538"/>
            <a:ext cx="1930400"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a:t>
            </a:r>
            <a:r>
              <a:rPr lang="en-US" sz="3200" b="1">
                <a:ln w="13462">
                  <a:solidFill>
                    <a:prstClr val="black"/>
                  </a:solidFill>
                  <a:prstDash val="solid"/>
                </a:ln>
                <a:solidFill>
                  <a:srgbClr val="00BFF2"/>
                </a:solidFill>
                <a:latin typeface="Helvetica" panose="020B0604020202020204" pitchFamily="34" charset="0"/>
                <a:cs typeface="Helvetica" panose="020B0604020202020204" pitchFamily="34" charset="0"/>
              </a:rPr>
              <a:t>84</a:t>
            </a:r>
            <a:r>
              <a:rPr kumimoji="0" lang="en-US" sz="32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a:t>
            </a:r>
          </a:p>
        </p:txBody>
      </p:sp>
      <p:sp>
        <p:nvSpPr>
          <p:cNvPr id="10" name="TextBox 9">
            <a:extLst>
              <a:ext uri="{FF2B5EF4-FFF2-40B4-BE49-F238E27FC236}">
                <a16:creationId xmlns:a16="http://schemas.microsoft.com/office/drawing/2014/main" id="{C828DEF8-3719-4A06-99A6-2EDFC7E2AC1C}"/>
              </a:ext>
            </a:extLst>
          </p:cNvPr>
          <p:cNvSpPr txBox="1"/>
          <p:nvPr/>
        </p:nvSpPr>
        <p:spPr>
          <a:xfrm>
            <a:off x="1515195" y="5597228"/>
            <a:ext cx="133659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vs. 2011</a:t>
            </a:r>
          </a:p>
        </p:txBody>
      </p:sp>
      <p:sp>
        <p:nvSpPr>
          <p:cNvPr id="35" name="TextBox 34">
            <a:extLst>
              <a:ext uri="{FF2B5EF4-FFF2-40B4-BE49-F238E27FC236}">
                <a16:creationId xmlns:a16="http://schemas.microsoft.com/office/drawing/2014/main" id="{64516DAE-74C1-4063-9B89-CBF03AFD0917}"/>
              </a:ext>
            </a:extLst>
          </p:cNvPr>
          <p:cNvSpPr txBox="1"/>
          <p:nvPr/>
        </p:nvSpPr>
        <p:spPr>
          <a:xfrm>
            <a:off x="563368" y="5958586"/>
            <a:ext cx="3240252" cy="276999"/>
          </a:xfrm>
          <a:prstGeom prst="rect">
            <a:avLst/>
          </a:prstGeom>
          <a:noFill/>
        </p:spPr>
        <p:txBody>
          <a:bodyPr wrap="square" rtlCol="0">
            <a:spAutoFit/>
          </a:bodyPr>
          <a:lstStyle/>
          <a:p>
            <a:pPr lvl="0" algn="ctr">
              <a:defRPr/>
            </a:pPr>
            <a:r>
              <a:rPr lang="en-US" sz="1200">
                <a:solidFill>
                  <a:srgbClr val="1B1464"/>
                </a:solidFill>
                <a:latin typeface="Helvetica" panose="020B0403020202020204" pitchFamily="34" charset="0"/>
              </a:rPr>
              <a:t>A25-64 </a:t>
            </a: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Increase: </a:t>
            </a: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a:t>
            </a:r>
            <a:r>
              <a:rPr lang="en-US" sz="1200" b="1">
                <a:solidFill>
                  <a:srgbClr val="1B1464"/>
                </a:solidFill>
                <a:latin typeface="Helvetica" panose="020B0403020202020204" pitchFamily="34" charset="0"/>
              </a:rPr>
              <a:t>27</a:t>
            </a: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a:t>
            </a:r>
            <a:endPar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pic>
        <p:nvPicPr>
          <p:cNvPr id="54" name="Picture 53" descr="Icon&#10;&#10;Description automatically generated">
            <a:extLst>
              <a:ext uri="{FF2B5EF4-FFF2-40B4-BE49-F238E27FC236}">
                <a16:creationId xmlns:a16="http://schemas.microsoft.com/office/drawing/2014/main" id="{13AF30B5-FDF7-4C80-B12E-F8E71BD2152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21042" y="4189747"/>
            <a:ext cx="724905" cy="724905"/>
          </a:xfrm>
          <a:prstGeom prst="rect">
            <a:avLst/>
          </a:prstGeom>
        </p:spPr>
      </p:pic>
      <p:sp>
        <p:nvSpPr>
          <p:cNvPr id="17" name="TextBox 16">
            <a:extLst>
              <a:ext uri="{FF2B5EF4-FFF2-40B4-BE49-F238E27FC236}">
                <a16:creationId xmlns:a16="http://schemas.microsoft.com/office/drawing/2014/main" id="{37B62030-BC5B-4720-93D7-ACCC63B7674D}"/>
              </a:ext>
            </a:extLst>
          </p:cNvPr>
          <p:cNvSpPr txBox="1"/>
          <p:nvPr/>
        </p:nvSpPr>
        <p:spPr>
          <a:xfrm>
            <a:off x="547954" y="2658577"/>
            <a:ext cx="331790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Household Furnishings &amp; Equipment</a:t>
            </a:r>
          </a:p>
        </p:txBody>
      </p:sp>
      <p:sp>
        <p:nvSpPr>
          <p:cNvPr id="18" name="TextBox 17">
            <a:extLst>
              <a:ext uri="{FF2B5EF4-FFF2-40B4-BE49-F238E27FC236}">
                <a16:creationId xmlns:a16="http://schemas.microsoft.com/office/drawing/2014/main" id="{DF9CF943-87CC-41A2-88E8-CAF788FE9F4B}"/>
              </a:ext>
            </a:extLst>
          </p:cNvPr>
          <p:cNvSpPr txBox="1"/>
          <p:nvPr/>
        </p:nvSpPr>
        <p:spPr>
          <a:xfrm>
            <a:off x="1241708" y="2916798"/>
            <a:ext cx="1930400"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a:t>
            </a:r>
            <a:r>
              <a:rPr lang="en-US" sz="3200" b="1" noProof="0">
                <a:ln w="13462">
                  <a:solidFill>
                    <a:prstClr val="black"/>
                  </a:solidFill>
                  <a:prstDash val="solid"/>
                </a:ln>
                <a:solidFill>
                  <a:srgbClr val="00BFF2"/>
                </a:solidFill>
                <a:latin typeface="Helvetica" panose="020B0604020202020204" pitchFamily="34" charset="0"/>
                <a:cs typeface="Helvetica" panose="020B0604020202020204" pitchFamily="34" charset="0"/>
              </a:rPr>
              <a:t>146</a:t>
            </a:r>
            <a:r>
              <a:rPr kumimoji="0" lang="en-US" sz="32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a:t>
            </a:r>
          </a:p>
        </p:txBody>
      </p:sp>
      <p:sp>
        <p:nvSpPr>
          <p:cNvPr id="19" name="TextBox 18">
            <a:extLst>
              <a:ext uri="{FF2B5EF4-FFF2-40B4-BE49-F238E27FC236}">
                <a16:creationId xmlns:a16="http://schemas.microsoft.com/office/drawing/2014/main" id="{24DE6F0C-2715-484B-B6AC-94E9DFA79853}"/>
              </a:ext>
            </a:extLst>
          </p:cNvPr>
          <p:cNvSpPr txBox="1"/>
          <p:nvPr/>
        </p:nvSpPr>
        <p:spPr>
          <a:xfrm>
            <a:off x="1538609" y="3388913"/>
            <a:ext cx="133659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vs. 2011</a:t>
            </a:r>
          </a:p>
        </p:txBody>
      </p:sp>
      <p:sp>
        <p:nvSpPr>
          <p:cNvPr id="37" name="TextBox 36">
            <a:extLst>
              <a:ext uri="{FF2B5EF4-FFF2-40B4-BE49-F238E27FC236}">
                <a16:creationId xmlns:a16="http://schemas.microsoft.com/office/drawing/2014/main" id="{6A2E983C-9FB6-4119-8C19-161DAA981F38}"/>
              </a:ext>
            </a:extLst>
          </p:cNvPr>
          <p:cNvSpPr txBox="1"/>
          <p:nvPr/>
        </p:nvSpPr>
        <p:spPr>
          <a:xfrm>
            <a:off x="696415" y="3738696"/>
            <a:ext cx="3020987" cy="276999"/>
          </a:xfrm>
          <a:prstGeom prst="rect">
            <a:avLst/>
          </a:prstGeom>
          <a:noFill/>
        </p:spPr>
        <p:txBody>
          <a:bodyPr wrap="square" rtlCol="0">
            <a:spAutoFit/>
          </a:bodyPr>
          <a:lstStyle/>
          <a:p>
            <a:pPr lvl="0" algn="ctr">
              <a:defRPr/>
            </a:pPr>
            <a:r>
              <a:rPr lang="en-US" sz="1200">
                <a:solidFill>
                  <a:srgbClr val="1B1464"/>
                </a:solidFill>
                <a:latin typeface="Helvetica" panose="020B0403020202020204" pitchFamily="34" charset="0"/>
              </a:rPr>
              <a:t>A25-64 </a:t>
            </a: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Increase: </a:t>
            </a: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a:t>
            </a:r>
            <a:r>
              <a:rPr lang="en-US" sz="1200" b="1">
                <a:solidFill>
                  <a:srgbClr val="1B1464"/>
                </a:solidFill>
                <a:latin typeface="Helvetica" panose="020B0403020202020204" pitchFamily="34" charset="0"/>
              </a:rPr>
              <a:t>84</a:t>
            </a: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a:t>
            </a:r>
            <a:endPar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pic>
        <p:nvPicPr>
          <p:cNvPr id="30" name="Picture 29" descr="Icon&#10;&#10;Description automatically generated">
            <a:extLst>
              <a:ext uri="{FF2B5EF4-FFF2-40B4-BE49-F238E27FC236}">
                <a16:creationId xmlns:a16="http://schemas.microsoft.com/office/drawing/2014/main" id="{C4CC55A1-F9E3-4EBB-84B9-FAF635DBE10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808211" y="1948774"/>
            <a:ext cx="797395" cy="797395"/>
          </a:xfrm>
          <a:prstGeom prst="rect">
            <a:avLst/>
          </a:prstGeom>
        </p:spPr>
      </p:pic>
      <p:sp>
        <p:nvSpPr>
          <p:cNvPr id="40" name="TextBox 39">
            <a:extLst>
              <a:ext uri="{FF2B5EF4-FFF2-40B4-BE49-F238E27FC236}">
                <a16:creationId xmlns:a16="http://schemas.microsoft.com/office/drawing/2014/main" id="{AD0913A1-289D-49BE-9DD1-7F29951B2845}"/>
              </a:ext>
            </a:extLst>
          </p:cNvPr>
          <p:cNvSpPr txBox="1"/>
          <p:nvPr/>
        </p:nvSpPr>
        <p:spPr>
          <a:xfrm>
            <a:off x="8187873" y="2658577"/>
            <a:ext cx="331790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Vehicle Purchases</a:t>
            </a:r>
          </a:p>
        </p:txBody>
      </p:sp>
      <p:sp>
        <p:nvSpPr>
          <p:cNvPr id="41" name="TextBox 40">
            <a:extLst>
              <a:ext uri="{FF2B5EF4-FFF2-40B4-BE49-F238E27FC236}">
                <a16:creationId xmlns:a16="http://schemas.microsoft.com/office/drawing/2014/main" id="{054EB2B5-C109-4DC3-9367-EBF5452FEA5A}"/>
              </a:ext>
            </a:extLst>
          </p:cNvPr>
          <p:cNvSpPr txBox="1"/>
          <p:nvPr/>
        </p:nvSpPr>
        <p:spPr>
          <a:xfrm>
            <a:off x="8881627" y="2916798"/>
            <a:ext cx="1930400"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a:t>
            </a:r>
            <a:r>
              <a:rPr lang="en-US" sz="3200" b="1">
                <a:ln w="13462">
                  <a:solidFill>
                    <a:prstClr val="black"/>
                  </a:solidFill>
                  <a:prstDash val="solid"/>
                </a:ln>
                <a:solidFill>
                  <a:srgbClr val="00BFF2"/>
                </a:solidFill>
                <a:latin typeface="Helvetica" panose="020B0604020202020204" pitchFamily="34" charset="0"/>
                <a:cs typeface="Helvetica" panose="020B0604020202020204" pitchFamily="34" charset="0"/>
              </a:rPr>
              <a:t>143</a:t>
            </a:r>
            <a:r>
              <a:rPr kumimoji="0" lang="en-US" sz="32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a:t>
            </a:r>
          </a:p>
        </p:txBody>
      </p:sp>
      <p:sp>
        <p:nvSpPr>
          <p:cNvPr id="42" name="TextBox 41">
            <a:extLst>
              <a:ext uri="{FF2B5EF4-FFF2-40B4-BE49-F238E27FC236}">
                <a16:creationId xmlns:a16="http://schemas.microsoft.com/office/drawing/2014/main" id="{40451DDB-09C5-40D1-8575-A6594C7D9FA1}"/>
              </a:ext>
            </a:extLst>
          </p:cNvPr>
          <p:cNvSpPr txBox="1"/>
          <p:nvPr/>
        </p:nvSpPr>
        <p:spPr>
          <a:xfrm>
            <a:off x="9178528" y="3388913"/>
            <a:ext cx="133659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vs. 2011</a:t>
            </a:r>
          </a:p>
        </p:txBody>
      </p:sp>
      <p:sp>
        <p:nvSpPr>
          <p:cNvPr id="43" name="TextBox 42">
            <a:extLst>
              <a:ext uri="{FF2B5EF4-FFF2-40B4-BE49-F238E27FC236}">
                <a16:creationId xmlns:a16="http://schemas.microsoft.com/office/drawing/2014/main" id="{D28EFCA0-69A8-4117-85C1-078CBDDA1A33}"/>
              </a:ext>
            </a:extLst>
          </p:cNvPr>
          <p:cNvSpPr txBox="1"/>
          <p:nvPr/>
        </p:nvSpPr>
        <p:spPr>
          <a:xfrm>
            <a:off x="8336334" y="3738696"/>
            <a:ext cx="3020987" cy="276999"/>
          </a:xfrm>
          <a:prstGeom prst="rect">
            <a:avLst/>
          </a:prstGeom>
          <a:noFill/>
        </p:spPr>
        <p:txBody>
          <a:bodyPr wrap="square" rtlCol="0">
            <a:spAutoFit/>
          </a:bodyPr>
          <a:lstStyle/>
          <a:p>
            <a:pPr lvl="0" algn="ctr">
              <a:defRPr/>
            </a:pPr>
            <a:r>
              <a:rPr lang="en-US" sz="1200">
                <a:solidFill>
                  <a:srgbClr val="1B1464"/>
                </a:solidFill>
                <a:latin typeface="Helvetica" panose="020B0403020202020204" pitchFamily="34" charset="0"/>
              </a:rPr>
              <a:t>A25-64 </a:t>
            </a: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Increase: </a:t>
            </a: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a:t>
            </a:r>
            <a:r>
              <a:rPr lang="en-US" sz="1200" b="1">
                <a:solidFill>
                  <a:srgbClr val="1B1464"/>
                </a:solidFill>
                <a:latin typeface="Helvetica" panose="020B0403020202020204" pitchFamily="34" charset="0"/>
              </a:rPr>
              <a:t>95</a:t>
            </a: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a:t>
            </a:r>
            <a:endPar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pic>
        <p:nvPicPr>
          <p:cNvPr id="32" name="Picture 31" descr="A picture containing text&#10;&#10;Description automatically generated">
            <a:extLst>
              <a:ext uri="{FF2B5EF4-FFF2-40B4-BE49-F238E27FC236}">
                <a16:creationId xmlns:a16="http://schemas.microsoft.com/office/drawing/2014/main" id="{B0F46515-0AA2-4052-BE6F-D69CC80DC169}"/>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9316160" y="1973315"/>
            <a:ext cx="1061334" cy="613630"/>
          </a:xfrm>
          <a:prstGeom prst="rect">
            <a:avLst/>
          </a:prstGeom>
        </p:spPr>
      </p:pic>
      <p:sp>
        <p:nvSpPr>
          <p:cNvPr id="13" name="TextBox 12">
            <a:extLst>
              <a:ext uri="{FF2B5EF4-FFF2-40B4-BE49-F238E27FC236}">
                <a16:creationId xmlns:a16="http://schemas.microsoft.com/office/drawing/2014/main" id="{9AF805C6-22DA-4748-8E6D-FE5E5DBB3AA6}"/>
              </a:ext>
            </a:extLst>
          </p:cNvPr>
          <p:cNvSpPr txBox="1"/>
          <p:nvPr/>
        </p:nvSpPr>
        <p:spPr>
          <a:xfrm>
            <a:off x="8385894" y="4874222"/>
            <a:ext cx="321056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Entertainment Fees &amp; Admissions</a:t>
            </a:r>
          </a:p>
        </p:txBody>
      </p:sp>
      <p:sp>
        <p:nvSpPr>
          <p:cNvPr id="14" name="TextBox 13">
            <a:extLst>
              <a:ext uri="{FF2B5EF4-FFF2-40B4-BE49-F238E27FC236}">
                <a16:creationId xmlns:a16="http://schemas.microsoft.com/office/drawing/2014/main" id="{DECDFFCF-45B5-4AB2-8E23-37EB5D11E44A}"/>
              </a:ext>
            </a:extLst>
          </p:cNvPr>
          <p:cNvSpPr txBox="1"/>
          <p:nvPr/>
        </p:nvSpPr>
        <p:spPr>
          <a:xfrm>
            <a:off x="9025974" y="5113538"/>
            <a:ext cx="1930400"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a:t>
            </a:r>
            <a:r>
              <a:rPr lang="en-US" sz="3200" b="1" noProof="0">
                <a:ln w="13462">
                  <a:solidFill>
                    <a:prstClr val="black"/>
                  </a:solidFill>
                  <a:prstDash val="solid"/>
                </a:ln>
                <a:solidFill>
                  <a:srgbClr val="00BFF2"/>
                </a:solidFill>
                <a:latin typeface="Helvetica" panose="020B0604020202020204" pitchFamily="34" charset="0"/>
                <a:cs typeface="Helvetica" panose="020B0604020202020204" pitchFamily="34" charset="0"/>
              </a:rPr>
              <a:t>27</a:t>
            </a:r>
            <a:r>
              <a:rPr kumimoji="0" lang="en-US" sz="32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a:t>
            </a:r>
          </a:p>
        </p:txBody>
      </p:sp>
      <p:sp>
        <p:nvSpPr>
          <p:cNvPr id="15" name="TextBox 14">
            <a:extLst>
              <a:ext uri="{FF2B5EF4-FFF2-40B4-BE49-F238E27FC236}">
                <a16:creationId xmlns:a16="http://schemas.microsoft.com/office/drawing/2014/main" id="{41C96944-FD9A-459F-A89C-7EC25CB95AF4}"/>
              </a:ext>
            </a:extLst>
          </p:cNvPr>
          <p:cNvSpPr txBox="1"/>
          <p:nvPr/>
        </p:nvSpPr>
        <p:spPr>
          <a:xfrm>
            <a:off x="9322875" y="5597228"/>
            <a:ext cx="133659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vs. 2011</a:t>
            </a:r>
          </a:p>
        </p:txBody>
      </p:sp>
      <p:sp>
        <p:nvSpPr>
          <p:cNvPr id="34" name="TextBox 33">
            <a:extLst>
              <a:ext uri="{FF2B5EF4-FFF2-40B4-BE49-F238E27FC236}">
                <a16:creationId xmlns:a16="http://schemas.microsoft.com/office/drawing/2014/main" id="{CF394725-2AF7-4194-AF4D-F543AEFDB6F1}"/>
              </a:ext>
            </a:extLst>
          </p:cNvPr>
          <p:cNvSpPr txBox="1"/>
          <p:nvPr/>
        </p:nvSpPr>
        <p:spPr>
          <a:xfrm>
            <a:off x="8385894" y="5958586"/>
            <a:ext cx="3210560" cy="276999"/>
          </a:xfrm>
          <a:prstGeom prst="rect">
            <a:avLst/>
          </a:prstGeom>
          <a:noFill/>
        </p:spPr>
        <p:txBody>
          <a:bodyPr wrap="square" rtlCol="0">
            <a:spAutoFit/>
          </a:bodyPr>
          <a:lstStyle/>
          <a:p>
            <a:pPr lvl="0" algn="ctr">
              <a:defRPr/>
            </a:pPr>
            <a:r>
              <a:rPr lang="en-US" sz="1200">
                <a:solidFill>
                  <a:srgbClr val="1B1464"/>
                </a:solidFill>
                <a:latin typeface="Helvetica" panose="020B0403020202020204" pitchFamily="34" charset="0"/>
              </a:rPr>
              <a:t>A25-64 </a:t>
            </a: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Increase: </a:t>
            </a: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a:t>
            </a:r>
            <a:r>
              <a:rPr lang="en-US" sz="1200" b="1" noProof="0">
                <a:solidFill>
                  <a:srgbClr val="1B1464"/>
                </a:solidFill>
                <a:latin typeface="Helvetica" panose="020B0403020202020204" pitchFamily="34" charset="0"/>
              </a:rPr>
              <a:t>19</a:t>
            </a: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a:t>
            </a:r>
            <a:endPar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pic>
        <p:nvPicPr>
          <p:cNvPr id="50" name="Picture 49" descr="Logo&#10;&#10;Description automatically generated">
            <a:extLst>
              <a:ext uri="{FF2B5EF4-FFF2-40B4-BE49-F238E27FC236}">
                <a16:creationId xmlns:a16="http://schemas.microsoft.com/office/drawing/2014/main" id="{59D5E07E-3415-49F7-BF21-414FBD6436E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661672" y="4195694"/>
            <a:ext cx="659005" cy="659005"/>
          </a:xfrm>
          <a:prstGeom prst="rect">
            <a:avLst/>
          </a:prstGeom>
        </p:spPr>
      </p:pic>
      <p:sp>
        <p:nvSpPr>
          <p:cNvPr id="25" name="TextBox 24">
            <a:extLst>
              <a:ext uri="{FF2B5EF4-FFF2-40B4-BE49-F238E27FC236}">
                <a16:creationId xmlns:a16="http://schemas.microsoft.com/office/drawing/2014/main" id="{7D1BE541-10C1-4B0A-B00A-6562BB397BB5}"/>
              </a:ext>
            </a:extLst>
          </p:cNvPr>
          <p:cNvSpPr txBox="1"/>
          <p:nvPr/>
        </p:nvSpPr>
        <p:spPr>
          <a:xfrm>
            <a:off x="4529346" y="4874222"/>
            <a:ext cx="331790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Dining Out</a:t>
            </a:r>
          </a:p>
        </p:txBody>
      </p:sp>
      <p:sp>
        <p:nvSpPr>
          <p:cNvPr id="26" name="TextBox 25">
            <a:extLst>
              <a:ext uri="{FF2B5EF4-FFF2-40B4-BE49-F238E27FC236}">
                <a16:creationId xmlns:a16="http://schemas.microsoft.com/office/drawing/2014/main" id="{7107356C-F9E5-4322-924F-99E4E0D51EB5}"/>
              </a:ext>
            </a:extLst>
          </p:cNvPr>
          <p:cNvSpPr txBox="1"/>
          <p:nvPr/>
        </p:nvSpPr>
        <p:spPr>
          <a:xfrm>
            <a:off x="5223100" y="5113538"/>
            <a:ext cx="1930400"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a:t>
            </a:r>
            <a:r>
              <a:rPr lang="en-US" sz="3200" b="1">
                <a:ln w="13462">
                  <a:solidFill>
                    <a:prstClr val="black"/>
                  </a:solidFill>
                  <a:prstDash val="solid"/>
                </a:ln>
                <a:solidFill>
                  <a:srgbClr val="00BFF2"/>
                </a:solidFill>
                <a:latin typeface="Helvetica" panose="020B0604020202020204" pitchFamily="34" charset="0"/>
                <a:cs typeface="Helvetica" panose="020B0604020202020204" pitchFamily="34" charset="0"/>
              </a:rPr>
              <a:t>53</a:t>
            </a:r>
            <a:r>
              <a:rPr kumimoji="0" lang="en-US" sz="32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a:t>
            </a:r>
          </a:p>
        </p:txBody>
      </p:sp>
      <p:sp>
        <p:nvSpPr>
          <p:cNvPr id="27" name="TextBox 26">
            <a:extLst>
              <a:ext uri="{FF2B5EF4-FFF2-40B4-BE49-F238E27FC236}">
                <a16:creationId xmlns:a16="http://schemas.microsoft.com/office/drawing/2014/main" id="{B5F563EB-AB7E-4E86-9CE9-F997CCB185D5}"/>
              </a:ext>
            </a:extLst>
          </p:cNvPr>
          <p:cNvSpPr txBox="1"/>
          <p:nvPr/>
        </p:nvSpPr>
        <p:spPr>
          <a:xfrm>
            <a:off x="5520001" y="5597228"/>
            <a:ext cx="133659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vs. 2011</a:t>
            </a:r>
          </a:p>
        </p:txBody>
      </p:sp>
      <p:sp>
        <p:nvSpPr>
          <p:cNvPr id="36" name="TextBox 35">
            <a:extLst>
              <a:ext uri="{FF2B5EF4-FFF2-40B4-BE49-F238E27FC236}">
                <a16:creationId xmlns:a16="http://schemas.microsoft.com/office/drawing/2014/main" id="{F5CBAA6A-E336-43EE-A6E6-30FCC9D5539B}"/>
              </a:ext>
            </a:extLst>
          </p:cNvPr>
          <p:cNvSpPr txBox="1"/>
          <p:nvPr/>
        </p:nvSpPr>
        <p:spPr>
          <a:xfrm>
            <a:off x="4677807" y="5958586"/>
            <a:ext cx="3020987" cy="276999"/>
          </a:xfrm>
          <a:prstGeom prst="rect">
            <a:avLst/>
          </a:prstGeom>
          <a:noFill/>
        </p:spPr>
        <p:txBody>
          <a:bodyPr wrap="square" rtlCol="0">
            <a:spAutoFit/>
          </a:bodyPr>
          <a:lstStyle/>
          <a:p>
            <a:pPr lvl="0" algn="ctr">
              <a:defRPr/>
            </a:pPr>
            <a:r>
              <a:rPr lang="en-US" sz="1200">
                <a:solidFill>
                  <a:srgbClr val="1B1464"/>
                </a:solidFill>
                <a:latin typeface="Helvetica" panose="020B0403020202020204" pitchFamily="34" charset="0"/>
              </a:rPr>
              <a:t>A25-64 </a:t>
            </a: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Increase: </a:t>
            </a: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a:t>
            </a:r>
            <a:r>
              <a:rPr lang="en-US" sz="1200" b="1" noProof="0">
                <a:solidFill>
                  <a:srgbClr val="1B1464"/>
                </a:solidFill>
                <a:latin typeface="Helvetica" panose="020B0403020202020204" pitchFamily="34" charset="0"/>
              </a:rPr>
              <a:t>23</a:t>
            </a: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a:t>
            </a:r>
            <a:endPar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pic>
        <p:nvPicPr>
          <p:cNvPr id="4" name="Picture 3" descr="A table with a wine bottle and glasses&#10;&#10;Description automatically generated with low confidence">
            <a:extLst>
              <a:ext uri="{FF2B5EF4-FFF2-40B4-BE49-F238E27FC236}">
                <a16:creationId xmlns:a16="http://schemas.microsoft.com/office/drawing/2014/main" id="{9009D253-60DC-43D0-5075-7DE9BA4AFC7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825893" y="4162909"/>
            <a:ext cx="724815" cy="724815"/>
          </a:xfrm>
          <a:prstGeom prst="rect">
            <a:avLst/>
          </a:prstGeom>
        </p:spPr>
      </p:pic>
      <p:pic>
        <p:nvPicPr>
          <p:cNvPr id="3" name="Picture 2">
            <a:extLst>
              <a:ext uri="{FF2B5EF4-FFF2-40B4-BE49-F238E27FC236}">
                <a16:creationId xmlns:a16="http://schemas.microsoft.com/office/drawing/2014/main" id="{E0AE5584-4C82-72C6-B868-0335A9C2877C}"/>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r="-1"/>
          <a:stretch/>
        </p:blipFill>
        <p:spPr>
          <a:xfrm>
            <a:off x="483207" y="6518053"/>
            <a:ext cx="11708793" cy="350107"/>
          </a:xfrm>
          <a:prstGeom prst="rect">
            <a:avLst/>
          </a:prstGeom>
        </p:spPr>
      </p:pic>
      <p:sp>
        <p:nvSpPr>
          <p:cNvPr id="28" name="Slide Number Placeholder 5">
            <a:extLst>
              <a:ext uri="{FF2B5EF4-FFF2-40B4-BE49-F238E27FC236}">
                <a16:creationId xmlns:a16="http://schemas.microsoft.com/office/drawing/2014/main" id="{4DE0B5C5-7E34-99CF-49D6-5A7AC8FAEBA4}"/>
              </a:ext>
            </a:extLst>
          </p:cNvPr>
          <p:cNvSpPr txBox="1">
            <a:spLocks/>
          </p:cNvSpPr>
          <p:nvPr/>
        </p:nvSpPr>
        <p:spPr>
          <a:xfrm>
            <a:off x="503714" y="658897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9" name="Rectangle 28">
            <a:extLst>
              <a:ext uri="{FF2B5EF4-FFF2-40B4-BE49-F238E27FC236}">
                <a16:creationId xmlns:a16="http://schemas.microsoft.com/office/drawing/2014/main" id="{1AAD0354-8DD4-C6E5-CBCF-DF6D8B45A9C8}"/>
              </a:ext>
            </a:extLst>
          </p:cNvPr>
          <p:cNvSpPr/>
          <p:nvPr/>
        </p:nvSpPr>
        <p:spPr>
          <a:xfrm>
            <a:off x="483207" y="658596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23118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A636A41-00C4-994F-84AF-C50C007FF5F0}"/>
              </a:ext>
            </a:extLst>
          </p:cNvPr>
          <p:cNvSpPr/>
          <p:nvPr/>
        </p:nvSpPr>
        <p:spPr>
          <a:xfrm>
            <a:off x="0" y="1690785"/>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13" name="Rectangle 12">
            <a:extLst>
              <a:ext uri="{FF2B5EF4-FFF2-40B4-BE49-F238E27FC236}">
                <a16:creationId xmlns:a16="http://schemas.microsoft.com/office/drawing/2014/main" id="{B0B88D1C-9FA4-4554-A09B-4239AA7FE52C}"/>
              </a:ext>
            </a:extLst>
          </p:cNvPr>
          <p:cNvSpPr/>
          <p:nvPr/>
        </p:nvSpPr>
        <p:spPr>
          <a:xfrm>
            <a:off x="0" y="377403"/>
            <a:ext cx="12192000"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201A62"/>
                </a:solidFill>
                <a:latin typeface="Helvetica" panose="020B0604020202020204" pitchFamily="2" charset="0"/>
                <a:ea typeface="Open Sans" panose="020B0606030504020204" pitchFamily="34" charset="0"/>
                <a:cs typeface="Open Sans" panose="020B0606030504020204" pitchFamily="34" charset="0"/>
              </a:rPr>
              <a:t>Although we’ve been in a period of economic uncertainty and inflation, most adults 65+ are not cutting back on their favorite activities because of it</a:t>
            </a:r>
            <a:endParaRPr kumimoji="0" lang="en-US" sz="2600" b="1" i="0" u="none" strike="noStrike" kern="1200" cap="none" spc="0" normalizeH="0" baseline="0" noProof="0">
              <a:ln>
                <a:noFill/>
              </a:ln>
              <a:solidFill>
                <a:srgbClr val="201A62"/>
              </a:solidFill>
              <a:effectLst/>
              <a:uLnTx/>
              <a:uFillTx/>
              <a:latin typeface="Helvetica" panose="020B0604020202020204" pitchFamily="2" charset="0"/>
              <a:ea typeface="Open Sans" panose="020B0606030504020204" pitchFamily="34" charset="0"/>
              <a:cs typeface="Open Sans" panose="020B0606030504020204" pitchFamily="34" charset="0"/>
            </a:endParaRPr>
          </a:p>
        </p:txBody>
      </p:sp>
      <p:sp>
        <p:nvSpPr>
          <p:cNvPr id="24" name="TextBox 23">
            <a:extLst>
              <a:ext uri="{FF2B5EF4-FFF2-40B4-BE49-F238E27FC236}">
                <a16:creationId xmlns:a16="http://schemas.microsoft.com/office/drawing/2014/main" id="{8CEA7054-3A9D-4B21-A5C0-C89E48427B7F}"/>
              </a:ext>
            </a:extLst>
          </p:cNvPr>
          <p:cNvSpPr txBox="1"/>
          <p:nvPr/>
        </p:nvSpPr>
        <p:spPr>
          <a:xfrm>
            <a:off x="526244" y="6288211"/>
            <a:ext cx="1160145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VAB analysis of MRI-Simmons </a:t>
            </a:r>
            <a:r>
              <a:rPr lang="en-US" sz="900">
                <a:solidFill>
                  <a:srgbClr val="002060"/>
                </a:solidFill>
                <a:latin typeface="Helvetica" panose="020B0604020202020204" pitchFamily="34" charset="0"/>
                <a:cs typeface="Helvetica" panose="020B0604020202020204" pitchFamily="34" charset="0"/>
              </a:rPr>
              <a:t>Trending Topics, 2Q</a:t>
            </a:r>
            <a:r>
              <a:rPr kumimoji="0" lang="en-US" sz="9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 2023 USA Study.</a:t>
            </a:r>
          </a:p>
        </p:txBody>
      </p:sp>
      <p:sp>
        <p:nvSpPr>
          <p:cNvPr id="4" name="TextBox 3">
            <a:extLst>
              <a:ext uri="{FF2B5EF4-FFF2-40B4-BE49-F238E27FC236}">
                <a16:creationId xmlns:a16="http://schemas.microsoft.com/office/drawing/2014/main" id="{3C5F5977-1AE6-6EB7-0786-78345E54AEA7}"/>
              </a:ext>
            </a:extLst>
          </p:cNvPr>
          <p:cNvSpPr txBox="1"/>
          <p:nvPr/>
        </p:nvSpPr>
        <p:spPr>
          <a:xfrm>
            <a:off x="1268278" y="1793711"/>
            <a:ext cx="9655444"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of adults 65+ </a:t>
            </a:r>
            <a:r>
              <a:rPr lang="en-US" sz="1600" b="1">
                <a:solidFill>
                  <a:srgbClr val="1F1A62"/>
                </a:solidFill>
                <a:latin typeface="Helvetica" panose="020B0604020202020204" pitchFamily="34" charset="0"/>
                <a:cs typeface="Helvetica" panose="020B0604020202020204" pitchFamily="34" charset="0"/>
              </a:rPr>
              <a:t>who are </a:t>
            </a:r>
            <a:r>
              <a:rPr lang="en-US" sz="1600" b="1" i="1" u="sng">
                <a:solidFill>
                  <a:srgbClr val="1F1A62"/>
                </a:solidFill>
                <a:latin typeface="Helvetica" panose="020B0604020202020204" pitchFamily="34" charset="0"/>
                <a:cs typeface="Helvetica" panose="020B0604020202020204" pitchFamily="34" charset="0"/>
              </a:rPr>
              <a:t>not</a:t>
            </a:r>
            <a:r>
              <a:rPr lang="en-US" sz="1600" b="1">
                <a:solidFill>
                  <a:srgbClr val="1F1A62"/>
                </a:solidFill>
                <a:latin typeface="Helvetica" panose="020B0604020202020204" pitchFamily="34" charset="0"/>
                <a:cs typeface="Helvetica" panose="020B0604020202020204" pitchFamily="34" charset="0"/>
              </a:rPr>
              <a:t> cutting back on the following in response to inflation</a:t>
            </a:r>
            <a:endParaRPr kumimoji="0" lang="en-US" sz="1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64" name="Rectangle 63">
            <a:extLst>
              <a:ext uri="{FF2B5EF4-FFF2-40B4-BE49-F238E27FC236}">
                <a16:creationId xmlns:a16="http://schemas.microsoft.com/office/drawing/2014/main" id="{D7CA71A1-2025-BC9A-B205-CFEF939C7001}"/>
              </a:ext>
            </a:extLst>
          </p:cNvPr>
          <p:cNvSpPr/>
          <p:nvPr/>
        </p:nvSpPr>
        <p:spPr>
          <a:xfrm>
            <a:off x="299920" y="4209005"/>
            <a:ext cx="2821898" cy="1789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Rectangle 59">
            <a:extLst>
              <a:ext uri="{FF2B5EF4-FFF2-40B4-BE49-F238E27FC236}">
                <a16:creationId xmlns:a16="http://schemas.microsoft.com/office/drawing/2014/main" id="{C2D727B5-6C2B-9C6A-24D1-3E4A5C819BED}"/>
              </a:ext>
            </a:extLst>
          </p:cNvPr>
          <p:cNvSpPr/>
          <p:nvPr/>
        </p:nvSpPr>
        <p:spPr>
          <a:xfrm>
            <a:off x="299920" y="2221054"/>
            <a:ext cx="2821898" cy="1789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ECD45E68-41F5-2500-D9A6-7E7C9877788E}"/>
              </a:ext>
            </a:extLst>
          </p:cNvPr>
          <p:cNvSpPr txBox="1"/>
          <p:nvPr/>
        </p:nvSpPr>
        <p:spPr>
          <a:xfrm>
            <a:off x="377717" y="3061239"/>
            <a:ext cx="266630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Exercise / gym memberships</a:t>
            </a:r>
          </a:p>
        </p:txBody>
      </p:sp>
      <p:sp>
        <p:nvSpPr>
          <p:cNvPr id="16" name="TextBox 15">
            <a:extLst>
              <a:ext uri="{FF2B5EF4-FFF2-40B4-BE49-F238E27FC236}">
                <a16:creationId xmlns:a16="http://schemas.microsoft.com/office/drawing/2014/main" id="{3E7B0010-C18E-0FB5-0AF8-0985AB5B062A}"/>
              </a:ext>
            </a:extLst>
          </p:cNvPr>
          <p:cNvSpPr txBox="1"/>
          <p:nvPr/>
        </p:nvSpPr>
        <p:spPr>
          <a:xfrm>
            <a:off x="886451" y="4962851"/>
            <a:ext cx="1648837"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Attending events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a:solidFill>
                  <a:srgbClr val="1B1464"/>
                </a:solidFill>
                <a:latin typeface="Helvetica" panose="020B0604020202020204" pitchFamily="34" charset="0"/>
                <a:cs typeface="Helvetica" panose="020B0604020202020204" pitchFamily="34" charset="0"/>
              </a:rPr>
              <a:t>(concerts, sports games, etc.)</a:t>
            </a:r>
            <a:endParaRPr kumimoji="0" lang="en-US" sz="80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22" name="TextBox 21">
            <a:extLst>
              <a:ext uri="{FF2B5EF4-FFF2-40B4-BE49-F238E27FC236}">
                <a16:creationId xmlns:a16="http://schemas.microsoft.com/office/drawing/2014/main" id="{991F74A3-9F78-793A-5E73-6DF4683810BE}"/>
              </a:ext>
            </a:extLst>
          </p:cNvPr>
          <p:cNvSpPr txBox="1"/>
          <p:nvPr/>
        </p:nvSpPr>
        <p:spPr>
          <a:xfrm>
            <a:off x="1110636" y="3345887"/>
            <a:ext cx="120046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a:ln>
                  <a:solidFill>
                    <a:srgbClr val="201A62"/>
                  </a:solidFill>
                </a:ln>
                <a:solidFill>
                  <a:srgbClr val="ED3C8D"/>
                </a:solidFill>
                <a:latin typeface="Helvetica" panose="020B0604020202020204" pitchFamily="34" charset="0"/>
                <a:cs typeface="Helvetica" panose="020B0604020202020204" pitchFamily="34" charset="0"/>
              </a:rPr>
              <a:t>95%</a:t>
            </a:r>
            <a:endParaRPr kumimoji="0" lang="en-US" sz="3600" b="1" i="0" u="none" strike="noStrike" kern="1200" cap="none" spc="0" normalizeH="0" baseline="0" noProof="0">
              <a:ln>
                <a:solidFill>
                  <a:srgbClr val="201A62"/>
                </a:solidFill>
              </a:ln>
              <a:solidFill>
                <a:srgbClr val="ED3C8D"/>
              </a:solidFill>
              <a:effectLst/>
              <a:uLnTx/>
              <a:uFillTx/>
              <a:latin typeface="Helvetica" panose="020B0604020202020204" pitchFamily="34" charset="0"/>
              <a:ea typeface="+mn-ea"/>
              <a:cs typeface="Helvetica" panose="020B0604020202020204" pitchFamily="34" charset="0"/>
            </a:endParaRPr>
          </a:p>
        </p:txBody>
      </p:sp>
      <p:sp>
        <p:nvSpPr>
          <p:cNvPr id="30" name="TextBox 29">
            <a:extLst>
              <a:ext uri="{FF2B5EF4-FFF2-40B4-BE49-F238E27FC236}">
                <a16:creationId xmlns:a16="http://schemas.microsoft.com/office/drawing/2014/main" id="{513482E8-32E8-251F-9CC2-01A4898E5FBB}"/>
              </a:ext>
            </a:extLst>
          </p:cNvPr>
          <p:cNvSpPr txBox="1"/>
          <p:nvPr/>
        </p:nvSpPr>
        <p:spPr>
          <a:xfrm>
            <a:off x="1110636" y="5237543"/>
            <a:ext cx="120046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a:ln>
                  <a:solidFill>
                    <a:srgbClr val="201A62"/>
                  </a:solidFill>
                </a:ln>
                <a:solidFill>
                  <a:srgbClr val="ED3C8D"/>
                </a:solidFill>
                <a:latin typeface="Helvetica" panose="020B0604020202020204" pitchFamily="34" charset="0"/>
                <a:cs typeface="Helvetica" panose="020B0604020202020204" pitchFamily="34" charset="0"/>
              </a:rPr>
              <a:t>64%</a:t>
            </a:r>
            <a:endParaRPr kumimoji="0" lang="en-US" sz="3600" b="1" i="0" u="none" strike="noStrike" kern="1200" cap="none" spc="0" normalizeH="0" baseline="0" noProof="0">
              <a:ln>
                <a:solidFill>
                  <a:srgbClr val="201A62"/>
                </a:solidFill>
              </a:ln>
              <a:solidFill>
                <a:srgbClr val="ED3C8D"/>
              </a:solidFill>
              <a:effectLst/>
              <a:uLnTx/>
              <a:uFillTx/>
              <a:latin typeface="Helvetica" panose="020B0604020202020204" pitchFamily="34" charset="0"/>
              <a:ea typeface="+mn-ea"/>
              <a:cs typeface="Helvetica" panose="020B0604020202020204" pitchFamily="34" charset="0"/>
            </a:endParaRPr>
          </a:p>
        </p:txBody>
      </p:sp>
      <p:pic>
        <p:nvPicPr>
          <p:cNvPr id="36" name="Picture 35" descr="A pink outline of a person running on a treadmill&#10;&#10;Description automatically generated with medium confidence">
            <a:extLst>
              <a:ext uri="{FF2B5EF4-FFF2-40B4-BE49-F238E27FC236}">
                <a16:creationId xmlns:a16="http://schemas.microsoft.com/office/drawing/2014/main" id="{B3DE872F-FA10-FCCF-8EE8-7000A75111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87704" y="2350893"/>
            <a:ext cx="646330" cy="646330"/>
          </a:xfrm>
          <a:prstGeom prst="rect">
            <a:avLst/>
          </a:prstGeom>
        </p:spPr>
      </p:pic>
      <p:pic>
        <p:nvPicPr>
          <p:cNvPr id="44" name="Picture 43" descr="A pink outline of a stadium&#10;&#10;Description automatically generated with low confidence">
            <a:extLst>
              <a:ext uri="{FF2B5EF4-FFF2-40B4-BE49-F238E27FC236}">
                <a16:creationId xmlns:a16="http://schemas.microsoft.com/office/drawing/2014/main" id="{03FD897D-A056-08AB-BC7C-D86B9FA3D2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92564" y="4315767"/>
            <a:ext cx="636611" cy="636611"/>
          </a:xfrm>
          <a:prstGeom prst="rect">
            <a:avLst/>
          </a:prstGeom>
        </p:spPr>
      </p:pic>
      <p:sp>
        <p:nvSpPr>
          <p:cNvPr id="61" name="Rectangle 60">
            <a:extLst>
              <a:ext uri="{FF2B5EF4-FFF2-40B4-BE49-F238E27FC236}">
                <a16:creationId xmlns:a16="http://schemas.microsoft.com/office/drawing/2014/main" id="{B556A815-A282-1172-A857-83033261BE14}"/>
              </a:ext>
            </a:extLst>
          </p:cNvPr>
          <p:cNvSpPr/>
          <p:nvPr/>
        </p:nvSpPr>
        <p:spPr>
          <a:xfrm>
            <a:off x="3199760" y="2238124"/>
            <a:ext cx="2821898" cy="1789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Rectangle 64">
            <a:extLst>
              <a:ext uri="{FF2B5EF4-FFF2-40B4-BE49-F238E27FC236}">
                <a16:creationId xmlns:a16="http://schemas.microsoft.com/office/drawing/2014/main" id="{57F327A3-BC74-98DB-88EB-E3778AAC26EB}"/>
              </a:ext>
            </a:extLst>
          </p:cNvPr>
          <p:cNvSpPr/>
          <p:nvPr/>
        </p:nvSpPr>
        <p:spPr>
          <a:xfrm>
            <a:off x="3199760" y="4209005"/>
            <a:ext cx="2821898" cy="1789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5EBAD1F4-250A-B317-983A-2C25CDA49A5C}"/>
              </a:ext>
            </a:extLst>
          </p:cNvPr>
          <p:cNvSpPr txBox="1"/>
          <p:nvPr/>
        </p:nvSpPr>
        <p:spPr>
          <a:xfrm>
            <a:off x="3489531" y="3061239"/>
            <a:ext cx="224235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Buying fresh produce</a:t>
            </a:r>
          </a:p>
        </p:txBody>
      </p:sp>
      <p:sp>
        <p:nvSpPr>
          <p:cNvPr id="17" name="TextBox 16">
            <a:extLst>
              <a:ext uri="{FF2B5EF4-FFF2-40B4-BE49-F238E27FC236}">
                <a16:creationId xmlns:a16="http://schemas.microsoft.com/office/drawing/2014/main" id="{B9C07A19-C3E0-2C59-509E-AF98D6869140}"/>
              </a:ext>
            </a:extLst>
          </p:cNvPr>
          <p:cNvSpPr txBox="1"/>
          <p:nvPr/>
        </p:nvSpPr>
        <p:spPr>
          <a:xfrm>
            <a:off x="3786291" y="4962851"/>
            <a:ext cx="164883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Travel</a:t>
            </a:r>
          </a:p>
        </p:txBody>
      </p:sp>
      <p:sp>
        <p:nvSpPr>
          <p:cNvPr id="23" name="TextBox 22">
            <a:extLst>
              <a:ext uri="{FF2B5EF4-FFF2-40B4-BE49-F238E27FC236}">
                <a16:creationId xmlns:a16="http://schemas.microsoft.com/office/drawing/2014/main" id="{9291A017-13DA-8670-0790-AD3D53213F03}"/>
              </a:ext>
            </a:extLst>
          </p:cNvPr>
          <p:cNvSpPr txBox="1"/>
          <p:nvPr/>
        </p:nvSpPr>
        <p:spPr>
          <a:xfrm>
            <a:off x="4010476" y="3345887"/>
            <a:ext cx="120046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a:ln>
                  <a:solidFill>
                    <a:srgbClr val="201A62"/>
                  </a:solidFill>
                </a:ln>
                <a:solidFill>
                  <a:srgbClr val="ED3C8D"/>
                </a:solidFill>
                <a:latin typeface="Helvetica" panose="020B0604020202020204" pitchFamily="34" charset="0"/>
                <a:cs typeface="Helvetica" panose="020B0604020202020204" pitchFamily="34" charset="0"/>
              </a:rPr>
              <a:t>91%</a:t>
            </a:r>
            <a:endParaRPr kumimoji="0" lang="en-US" sz="3600" b="1" i="0" u="none" strike="noStrike" kern="1200" cap="none" spc="0" normalizeH="0" baseline="0" noProof="0">
              <a:ln>
                <a:solidFill>
                  <a:srgbClr val="201A62"/>
                </a:solidFill>
              </a:ln>
              <a:solidFill>
                <a:srgbClr val="ED3C8D"/>
              </a:solidFill>
              <a:effectLst/>
              <a:uLnTx/>
              <a:uFillTx/>
              <a:latin typeface="Helvetica" panose="020B0604020202020204" pitchFamily="34" charset="0"/>
              <a:ea typeface="+mn-ea"/>
              <a:cs typeface="Helvetica" panose="020B0604020202020204" pitchFamily="34" charset="0"/>
            </a:endParaRPr>
          </a:p>
        </p:txBody>
      </p:sp>
      <p:sp>
        <p:nvSpPr>
          <p:cNvPr id="32" name="TextBox 31">
            <a:extLst>
              <a:ext uri="{FF2B5EF4-FFF2-40B4-BE49-F238E27FC236}">
                <a16:creationId xmlns:a16="http://schemas.microsoft.com/office/drawing/2014/main" id="{D508530B-1746-B604-74C0-49946A34A4A0}"/>
              </a:ext>
            </a:extLst>
          </p:cNvPr>
          <p:cNvSpPr txBox="1"/>
          <p:nvPr/>
        </p:nvSpPr>
        <p:spPr>
          <a:xfrm>
            <a:off x="4010476" y="5237543"/>
            <a:ext cx="120046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a:ln>
                  <a:solidFill>
                    <a:srgbClr val="201A62"/>
                  </a:solidFill>
                </a:ln>
                <a:solidFill>
                  <a:srgbClr val="ED3C8D"/>
                </a:solidFill>
                <a:latin typeface="Helvetica" panose="020B0604020202020204" pitchFamily="34" charset="0"/>
                <a:cs typeface="Helvetica" panose="020B0604020202020204" pitchFamily="34" charset="0"/>
              </a:rPr>
              <a:t>55%</a:t>
            </a:r>
            <a:endParaRPr kumimoji="0" lang="en-US" sz="3600" b="1" i="0" u="none" strike="noStrike" kern="1200" cap="none" spc="0" normalizeH="0" baseline="0" noProof="0">
              <a:ln>
                <a:solidFill>
                  <a:srgbClr val="201A62"/>
                </a:solidFill>
              </a:ln>
              <a:solidFill>
                <a:srgbClr val="ED3C8D"/>
              </a:solidFill>
              <a:effectLst/>
              <a:uLnTx/>
              <a:uFillTx/>
              <a:latin typeface="Helvetica" panose="020B0604020202020204" pitchFamily="34" charset="0"/>
              <a:ea typeface="+mn-ea"/>
              <a:cs typeface="Helvetica" panose="020B0604020202020204" pitchFamily="34" charset="0"/>
            </a:endParaRPr>
          </a:p>
        </p:txBody>
      </p:sp>
      <p:pic>
        <p:nvPicPr>
          <p:cNvPr id="38" name="Picture 37" descr="A picture containing graphics, symbol, font, clipart&#10;&#10;Description automatically generated">
            <a:extLst>
              <a:ext uri="{FF2B5EF4-FFF2-40B4-BE49-F238E27FC236}">
                <a16:creationId xmlns:a16="http://schemas.microsoft.com/office/drawing/2014/main" id="{6BDFE555-9CB5-FDE4-AF8A-ADF13EF26DF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87544" y="2350893"/>
            <a:ext cx="646330" cy="646330"/>
          </a:xfrm>
          <a:prstGeom prst="rect">
            <a:avLst/>
          </a:prstGeom>
        </p:spPr>
      </p:pic>
      <p:pic>
        <p:nvPicPr>
          <p:cNvPr id="46" name="Picture 45" descr="A picture containing graphics, circle, graphic design, art&#10;&#10;Description automatically generated">
            <a:extLst>
              <a:ext uri="{FF2B5EF4-FFF2-40B4-BE49-F238E27FC236}">
                <a16:creationId xmlns:a16="http://schemas.microsoft.com/office/drawing/2014/main" id="{47F7C2AA-7084-3E00-469C-020902401A1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92404" y="4315767"/>
            <a:ext cx="636611" cy="636611"/>
          </a:xfrm>
          <a:prstGeom prst="rect">
            <a:avLst/>
          </a:prstGeom>
        </p:spPr>
      </p:pic>
      <p:sp>
        <p:nvSpPr>
          <p:cNvPr id="62" name="Rectangle 61">
            <a:extLst>
              <a:ext uri="{FF2B5EF4-FFF2-40B4-BE49-F238E27FC236}">
                <a16:creationId xmlns:a16="http://schemas.microsoft.com/office/drawing/2014/main" id="{51FBB3B4-6F8F-07EC-3757-1A1084803D05}"/>
              </a:ext>
            </a:extLst>
          </p:cNvPr>
          <p:cNvSpPr/>
          <p:nvPr/>
        </p:nvSpPr>
        <p:spPr>
          <a:xfrm>
            <a:off x="6099600" y="2238124"/>
            <a:ext cx="2821898" cy="1789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Rectangle 65">
            <a:extLst>
              <a:ext uri="{FF2B5EF4-FFF2-40B4-BE49-F238E27FC236}">
                <a16:creationId xmlns:a16="http://schemas.microsoft.com/office/drawing/2014/main" id="{931086A0-1ABB-3E42-7BEF-715B93E75758}"/>
              </a:ext>
            </a:extLst>
          </p:cNvPr>
          <p:cNvSpPr/>
          <p:nvPr/>
        </p:nvSpPr>
        <p:spPr>
          <a:xfrm>
            <a:off x="6099600" y="4229625"/>
            <a:ext cx="2821898" cy="1789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1D81C37B-D629-C782-86E3-6E1D4621CC43}"/>
              </a:ext>
            </a:extLst>
          </p:cNvPr>
          <p:cNvSpPr txBox="1"/>
          <p:nvPr/>
        </p:nvSpPr>
        <p:spPr>
          <a:xfrm>
            <a:off x="6177398" y="3061239"/>
            <a:ext cx="2666303"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Making personal investments</a:t>
            </a:r>
          </a:p>
          <a:p>
            <a:pPr algn="ctr">
              <a:defRPr/>
            </a:pPr>
            <a:r>
              <a:rPr lang="en-US" sz="800">
                <a:solidFill>
                  <a:srgbClr val="1B1464"/>
                </a:solidFill>
                <a:latin typeface="Helvetica" panose="020B0604020202020204" pitchFamily="34" charset="0"/>
                <a:cs typeface="Helvetica" panose="020B0604020202020204" pitchFamily="34" charset="0"/>
              </a:rPr>
              <a:t>(trading stocks, bonds, crypto, ETFs)</a:t>
            </a:r>
            <a:endParaRPr kumimoji="0" lang="en-US" sz="80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20" name="TextBox 19">
            <a:extLst>
              <a:ext uri="{FF2B5EF4-FFF2-40B4-BE49-F238E27FC236}">
                <a16:creationId xmlns:a16="http://schemas.microsoft.com/office/drawing/2014/main" id="{5FC81DCA-E1AA-4D4D-775B-308390EC3EC3}"/>
              </a:ext>
            </a:extLst>
          </p:cNvPr>
          <p:cNvSpPr txBox="1"/>
          <p:nvPr/>
        </p:nvSpPr>
        <p:spPr>
          <a:xfrm>
            <a:off x="6177398" y="4962851"/>
            <a:ext cx="266630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Buying name brand products</a:t>
            </a:r>
          </a:p>
        </p:txBody>
      </p:sp>
      <p:sp>
        <p:nvSpPr>
          <p:cNvPr id="27" name="TextBox 26">
            <a:extLst>
              <a:ext uri="{FF2B5EF4-FFF2-40B4-BE49-F238E27FC236}">
                <a16:creationId xmlns:a16="http://schemas.microsoft.com/office/drawing/2014/main" id="{022B2198-A388-4D99-8EBA-B1369755E4F9}"/>
              </a:ext>
            </a:extLst>
          </p:cNvPr>
          <p:cNvSpPr txBox="1"/>
          <p:nvPr/>
        </p:nvSpPr>
        <p:spPr>
          <a:xfrm>
            <a:off x="6910316" y="3345887"/>
            <a:ext cx="120046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a:ln>
                  <a:solidFill>
                    <a:srgbClr val="201A62"/>
                  </a:solidFill>
                </a:ln>
                <a:solidFill>
                  <a:srgbClr val="ED3C8D"/>
                </a:solidFill>
                <a:latin typeface="Helvetica" panose="020B0604020202020204" pitchFamily="34" charset="0"/>
                <a:cs typeface="Helvetica" panose="020B0604020202020204" pitchFamily="34" charset="0"/>
              </a:rPr>
              <a:t>90%</a:t>
            </a:r>
            <a:endParaRPr kumimoji="0" lang="en-US" sz="3600" b="1" i="0" u="none" strike="noStrike" kern="1200" cap="none" spc="0" normalizeH="0" baseline="0" noProof="0">
              <a:ln>
                <a:solidFill>
                  <a:srgbClr val="201A62"/>
                </a:solidFill>
              </a:ln>
              <a:solidFill>
                <a:srgbClr val="ED3C8D"/>
              </a:solidFill>
              <a:effectLst/>
              <a:uLnTx/>
              <a:uFillTx/>
              <a:latin typeface="Helvetica" panose="020B0604020202020204" pitchFamily="34" charset="0"/>
              <a:ea typeface="+mn-ea"/>
              <a:cs typeface="Helvetica" panose="020B0604020202020204" pitchFamily="34" charset="0"/>
            </a:endParaRPr>
          </a:p>
        </p:txBody>
      </p:sp>
      <p:sp>
        <p:nvSpPr>
          <p:cNvPr id="33" name="TextBox 32">
            <a:extLst>
              <a:ext uri="{FF2B5EF4-FFF2-40B4-BE49-F238E27FC236}">
                <a16:creationId xmlns:a16="http://schemas.microsoft.com/office/drawing/2014/main" id="{EF72E7D5-A980-C3D9-892A-733171A436EC}"/>
              </a:ext>
            </a:extLst>
          </p:cNvPr>
          <p:cNvSpPr txBox="1"/>
          <p:nvPr/>
        </p:nvSpPr>
        <p:spPr>
          <a:xfrm>
            <a:off x="6910316" y="5237543"/>
            <a:ext cx="120046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a:ln>
                  <a:solidFill>
                    <a:srgbClr val="201A62"/>
                  </a:solidFill>
                </a:ln>
                <a:solidFill>
                  <a:srgbClr val="ED3C8D"/>
                </a:solidFill>
                <a:latin typeface="Helvetica" panose="020B0604020202020204" pitchFamily="34" charset="0"/>
                <a:cs typeface="Helvetica" panose="020B0604020202020204" pitchFamily="34" charset="0"/>
              </a:rPr>
              <a:t>50%</a:t>
            </a:r>
            <a:endParaRPr kumimoji="0" lang="en-US" sz="3600" b="1" i="0" u="none" strike="noStrike" kern="1200" cap="none" spc="0" normalizeH="0" baseline="0" noProof="0">
              <a:ln>
                <a:solidFill>
                  <a:srgbClr val="201A62"/>
                </a:solidFill>
              </a:ln>
              <a:solidFill>
                <a:srgbClr val="ED3C8D"/>
              </a:solidFill>
              <a:effectLst/>
              <a:uLnTx/>
              <a:uFillTx/>
              <a:latin typeface="Helvetica" panose="020B0604020202020204" pitchFamily="34" charset="0"/>
              <a:ea typeface="+mn-ea"/>
              <a:cs typeface="Helvetica" panose="020B0604020202020204" pitchFamily="34" charset="0"/>
            </a:endParaRPr>
          </a:p>
        </p:txBody>
      </p:sp>
      <p:pic>
        <p:nvPicPr>
          <p:cNvPr id="40" name="Picture 39" descr="A picture containing graphics, font, circle, graphic design&#10;&#10;Description automatically generated">
            <a:extLst>
              <a:ext uri="{FF2B5EF4-FFF2-40B4-BE49-F238E27FC236}">
                <a16:creationId xmlns:a16="http://schemas.microsoft.com/office/drawing/2014/main" id="{4147CA94-5948-A703-0F25-B038C9F1E1B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184768" y="2348277"/>
            <a:ext cx="651562" cy="651562"/>
          </a:xfrm>
          <a:prstGeom prst="rect">
            <a:avLst/>
          </a:prstGeom>
        </p:spPr>
      </p:pic>
      <p:pic>
        <p:nvPicPr>
          <p:cNvPr id="48" name="Picture 47" descr="A picture containing graphics, font, graphic design, logo&#10;&#10;Description automatically generated">
            <a:extLst>
              <a:ext uri="{FF2B5EF4-FFF2-40B4-BE49-F238E27FC236}">
                <a16:creationId xmlns:a16="http://schemas.microsoft.com/office/drawing/2014/main" id="{F699C6B2-3CD3-28C8-0945-9050ACF0350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192244" y="4315767"/>
            <a:ext cx="636611" cy="636611"/>
          </a:xfrm>
          <a:prstGeom prst="rect">
            <a:avLst/>
          </a:prstGeom>
        </p:spPr>
      </p:pic>
      <p:sp>
        <p:nvSpPr>
          <p:cNvPr id="63" name="Rectangle 62">
            <a:extLst>
              <a:ext uri="{FF2B5EF4-FFF2-40B4-BE49-F238E27FC236}">
                <a16:creationId xmlns:a16="http://schemas.microsoft.com/office/drawing/2014/main" id="{3B882F7C-7EFF-97DE-5107-9B1DF975E337}"/>
              </a:ext>
            </a:extLst>
          </p:cNvPr>
          <p:cNvSpPr/>
          <p:nvPr/>
        </p:nvSpPr>
        <p:spPr>
          <a:xfrm>
            <a:off x="9034811" y="2254101"/>
            <a:ext cx="2821898" cy="1789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Rectangle 66">
            <a:extLst>
              <a:ext uri="{FF2B5EF4-FFF2-40B4-BE49-F238E27FC236}">
                <a16:creationId xmlns:a16="http://schemas.microsoft.com/office/drawing/2014/main" id="{968E2746-BCBB-ECD8-B8FD-0E39283D525E}"/>
              </a:ext>
            </a:extLst>
          </p:cNvPr>
          <p:cNvSpPr/>
          <p:nvPr/>
        </p:nvSpPr>
        <p:spPr>
          <a:xfrm>
            <a:off x="9034811" y="4229625"/>
            <a:ext cx="2821898" cy="1789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FA10B351-C23D-E49B-147E-40EBAAD09F22}"/>
              </a:ext>
            </a:extLst>
          </p:cNvPr>
          <p:cNvSpPr txBox="1"/>
          <p:nvPr/>
        </p:nvSpPr>
        <p:spPr>
          <a:xfrm>
            <a:off x="8956224" y="3061239"/>
            <a:ext cx="297058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Their </a:t>
            </a:r>
            <a:r>
              <a:rPr lang="en-US" sz="1400" b="1">
                <a:solidFill>
                  <a:srgbClr val="1B1464"/>
                </a:solidFill>
                <a:latin typeface="Helvetica" panose="020B0604020202020204" pitchFamily="34" charset="0"/>
                <a:cs typeface="Helvetica" panose="020B0604020202020204" pitchFamily="34" charset="0"/>
              </a:rPr>
              <a:t>#</a:t>
            </a:r>
            <a:r>
              <a:rPr kumimoji="0" lang="en-US" sz="14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of TV streaming services</a:t>
            </a:r>
          </a:p>
        </p:txBody>
      </p:sp>
      <p:sp>
        <p:nvSpPr>
          <p:cNvPr id="21" name="TextBox 20">
            <a:extLst>
              <a:ext uri="{FF2B5EF4-FFF2-40B4-BE49-F238E27FC236}">
                <a16:creationId xmlns:a16="http://schemas.microsoft.com/office/drawing/2014/main" id="{FD3AACA6-B7F6-B521-4890-3D3EDDED42CB}"/>
              </a:ext>
            </a:extLst>
          </p:cNvPr>
          <p:cNvSpPr txBox="1"/>
          <p:nvPr/>
        </p:nvSpPr>
        <p:spPr>
          <a:xfrm>
            <a:off x="9310391" y="4962851"/>
            <a:ext cx="227073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Eating out at restaurants</a:t>
            </a:r>
          </a:p>
        </p:txBody>
      </p:sp>
      <p:sp>
        <p:nvSpPr>
          <p:cNvPr id="28" name="TextBox 27">
            <a:extLst>
              <a:ext uri="{FF2B5EF4-FFF2-40B4-BE49-F238E27FC236}">
                <a16:creationId xmlns:a16="http://schemas.microsoft.com/office/drawing/2014/main" id="{00BE7086-D973-6B85-F344-D5085FD30A41}"/>
              </a:ext>
            </a:extLst>
          </p:cNvPr>
          <p:cNvSpPr txBox="1"/>
          <p:nvPr/>
        </p:nvSpPr>
        <p:spPr>
          <a:xfrm>
            <a:off x="9845527" y="3345887"/>
            <a:ext cx="120046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a:ln>
                  <a:solidFill>
                    <a:srgbClr val="201A62"/>
                  </a:solidFill>
                </a:ln>
                <a:solidFill>
                  <a:srgbClr val="ED3C8D"/>
                </a:solidFill>
                <a:latin typeface="Helvetica" panose="020B0604020202020204" pitchFamily="34" charset="0"/>
                <a:cs typeface="Helvetica" panose="020B0604020202020204" pitchFamily="34" charset="0"/>
              </a:rPr>
              <a:t>82%</a:t>
            </a:r>
            <a:endParaRPr kumimoji="0" lang="en-US" sz="3600" b="1" i="0" u="none" strike="noStrike" kern="1200" cap="none" spc="0" normalizeH="0" baseline="0" noProof="0">
              <a:ln>
                <a:solidFill>
                  <a:srgbClr val="201A62"/>
                </a:solidFill>
              </a:ln>
              <a:solidFill>
                <a:srgbClr val="ED3C8D"/>
              </a:solidFill>
              <a:effectLst/>
              <a:uLnTx/>
              <a:uFillTx/>
              <a:latin typeface="Helvetica" panose="020B0604020202020204" pitchFamily="34" charset="0"/>
              <a:ea typeface="+mn-ea"/>
              <a:cs typeface="Helvetica" panose="020B0604020202020204" pitchFamily="34" charset="0"/>
            </a:endParaRPr>
          </a:p>
        </p:txBody>
      </p:sp>
      <p:sp>
        <p:nvSpPr>
          <p:cNvPr id="34" name="TextBox 33">
            <a:extLst>
              <a:ext uri="{FF2B5EF4-FFF2-40B4-BE49-F238E27FC236}">
                <a16:creationId xmlns:a16="http://schemas.microsoft.com/office/drawing/2014/main" id="{3778C750-7F9A-5F89-9E5A-B4CE1D2FE892}"/>
              </a:ext>
            </a:extLst>
          </p:cNvPr>
          <p:cNvSpPr txBox="1"/>
          <p:nvPr/>
        </p:nvSpPr>
        <p:spPr>
          <a:xfrm>
            <a:off x="9845527" y="5237543"/>
            <a:ext cx="120046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a:ln>
                  <a:solidFill>
                    <a:srgbClr val="201A62"/>
                  </a:solidFill>
                </a:ln>
                <a:solidFill>
                  <a:srgbClr val="ED3C8D"/>
                </a:solidFill>
                <a:latin typeface="Helvetica" panose="020B0604020202020204" pitchFamily="34" charset="0"/>
                <a:cs typeface="Helvetica" panose="020B0604020202020204" pitchFamily="34" charset="0"/>
              </a:rPr>
              <a:t>36%</a:t>
            </a:r>
            <a:endParaRPr kumimoji="0" lang="en-US" sz="3600" b="1" i="0" u="none" strike="noStrike" kern="1200" cap="none" spc="0" normalizeH="0" baseline="0" noProof="0">
              <a:ln>
                <a:solidFill>
                  <a:srgbClr val="201A62"/>
                </a:solidFill>
              </a:ln>
              <a:solidFill>
                <a:srgbClr val="ED3C8D"/>
              </a:solidFill>
              <a:effectLst/>
              <a:uLnTx/>
              <a:uFillTx/>
              <a:latin typeface="Helvetica" panose="020B0604020202020204" pitchFamily="34" charset="0"/>
              <a:ea typeface="+mn-ea"/>
              <a:cs typeface="Helvetica" panose="020B0604020202020204" pitchFamily="34" charset="0"/>
            </a:endParaRPr>
          </a:p>
        </p:txBody>
      </p:sp>
      <p:pic>
        <p:nvPicPr>
          <p:cNvPr id="42" name="Picture 41" descr="A picture containing symbol, graphics, font, graphic design&#10;&#10;Description automatically generated">
            <a:extLst>
              <a:ext uri="{FF2B5EF4-FFF2-40B4-BE49-F238E27FC236}">
                <a16:creationId xmlns:a16="http://schemas.microsoft.com/office/drawing/2014/main" id="{6E88D1B5-76F7-7ED7-7C1B-04D091C192D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122595" y="2350893"/>
            <a:ext cx="646330" cy="646330"/>
          </a:xfrm>
          <a:prstGeom prst="rect">
            <a:avLst/>
          </a:prstGeom>
        </p:spPr>
      </p:pic>
      <p:pic>
        <p:nvPicPr>
          <p:cNvPr id="50" name="Picture 49" descr="A picture containing graphics, font, screenshot, graphic design&#10;&#10;Description automatically generated">
            <a:extLst>
              <a:ext uri="{FF2B5EF4-FFF2-40B4-BE49-F238E27FC236}">
                <a16:creationId xmlns:a16="http://schemas.microsoft.com/office/drawing/2014/main" id="{A81C438C-7ACA-8FAA-6C68-2B5EC6A7366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127455" y="4315767"/>
            <a:ext cx="636611" cy="636611"/>
          </a:xfrm>
          <a:prstGeom prst="rect">
            <a:avLst/>
          </a:prstGeom>
        </p:spPr>
      </p:pic>
      <p:pic>
        <p:nvPicPr>
          <p:cNvPr id="5" name="Picture 4">
            <a:extLst>
              <a:ext uri="{FF2B5EF4-FFF2-40B4-BE49-F238E27FC236}">
                <a16:creationId xmlns:a16="http://schemas.microsoft.com/office/drawing/2014/main" id="{EF8561B2-8308-F0F2-7DFD-066C1CC0C493}"/>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r="-1"/>
          <a:stretch/>
        </p:blipFill>
        <p:spPr>
          <a:xfrm>
            <a:off x="483207" y="6518053"/>
            <a:ext cx="11708793" cy="350107"/>
          </a:xfrm>
          <a:prstGeom prst="rect">
            <a:avLst/>
          </a:prstGeom>
        </p:spPr>
      </p:pic>
      <p:sp>
        <p:nvSpPr>
          <p:cNvPr id="6" name="Slide Number Placeholder 5">
            <a:extLst>
              <a:ext uri="{FF2B5EF4-FFF2-40B4-BE49-F238E27FC236}">
                <a16:creationId xmlns:a16="http://schemas.microsoft.com/office/drawing/2014/main" id="{1F20C459-2E35-9D6B-6292-72283B3FBF5E}"/>
              </a:ext>
            </a:extLst>
          </p:cNvPr>
          <p:cNvSpPr txBox="1">
            <a:spLocks/>
          </p:cNvSpPr>
          <p:nvPr/>
        </p:nvSpPr>
        <p:spPr>
          <a:xfrm>
            <a:off x="503714" y="658897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7" name="Rectangle 6">
            <a:extLst>
              <a:ext uri="{FF2B5EF4-FFF2-40B4-BE49-F238E27FC236}">
                <a16:creationId xmlns:a16="http://schemas.microsoft.com/office/drawing/2014/main" id="{CF418C4A-8ED8-6228-C5B2-3A3B8CB00884}"/>
              </a:ext>
            </a:extLst>
          </p:cNvPr>
          <p:cNvSpPr/>
          <p:nvPr/>
        </p:nvSpPr>
        <p:spPr>
          <a:xfrm>
            <a:off x="483207" y="658596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1183614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0B88D1C-9FA4-4554-A09B-4239AA7FE52C}"/>
              </a:ext>
            </a:extLst>
          </p:cNvPr>
          <p:cNvSpPr/>
          <p:nvPr/>
        </p:nvSpPr>
        <p:spPr>
          <a:xfrm>
            <a:off x="121921" y="321159"/>
            <a:ext cx="11869451"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201A62"/>
                </a:solidFill>
                <a:effectLst/>
                <a:uLnTx/>
                <a:uFillTx/>
                <a:latin typeface="Helvetica" panose="020B0604020202020204" pitchFamily="2" charset="0"/>
                <a:ea typeface="Open Sans" panose="020B0606030504020204" pitchFamily="34" charset="0"/>
                <a:cs typeface="Open Sans" panose="020B0606030504020204" pitchFamily="34" charset="0"/>
              </a:rPr>
              <a:t>With half of adults 65+ open to switching brands due to inflation, there’s opportunities for advertisers to create new loyalists among this segment</a:t>
            </a:r>
          </a:p>
        </p:txBody>
      </p:sp>
      <p:sp>
        <p:nvSpPr>
          <p:cNvPr id="2" name="TextBox 1">
            <a:extLst>
              <a:ext uri="{FF2B5EF4-FFF2-40B4-BE49-F238E27FC236}">
                <a16:creationId xmlns:a16="http://schemas.microsoft.com/office/drawing/2014/main" id="{17C36D3E-5A1A-4C5D-BE4C-162B8493A827}"/>
              </a:ext>
            </a:extLst>
          </p:cNvPr>
          <p:cNvSpPr txBox="1"/>
          <p:nvPr/>
        </p:nvSpPr>
        <p:spPr>
          <a:xfrm>
            <a:off x="1268278" y="1814164"/>
            <a:ext cx="965544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of adults 65+ who agree with the following statements</a:t>
            </a:r>
          </a:p>
        </p:txBody>
      </p:sp>
      <p:sp>
        <p:nvSpPr>
          <p:cNvPr id="24" name="TextBox 23">
            <a:extLst>
              <a:ext uri="{FF2B5EF4-FFF2-40B4-BE49-F238E27FC236}">
                <a16:creationId xmlns:a16="http://schemas.microsoft.com/office/drawing/2014/main" id="{8CEA7054-3A9D-4B21-A5C0-C89E48427B7F}"/>
              </a:ext>
            </a:extLst>
          </p:cNvPr>
          <p:cNvSpPr txBox="1"/>
          <p:nvPr/>
        </p:nvSpPr>
        <p:spPr>
          <a:xfrm>
            <a:off x="526244" y="6288211"/>
            <a:ext cx="1160145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VAB analysis of MRI-Simmons Spring 2023 USA Study.</a:t>
            </a:r>
          </a:p>
        </p:txBody>
      </p:sp>
      <p:sp>
        <p:nvSpPr>
          <p:cNvPr id="5" name="Rectangle 4">
            <a:extLst>
              <a:ext uri="{FF2B5EF4-FFF2-40B4-BE49-F238E27FC236}">
                <a16:creationId xmlns:a16="http://schemas.microsoft.com/office/drawing/2014/main" id="{55E5A185-81B0-2249-A4A4-E572B81188A8}"/>
              </a:ext>
            </a:extLst>
          </p:cNvPr>
          <p:cNvSpPr/>
          <p:nvPr/>
        </p:nvSpPr>
        <p:spPr>
          <a:xfrm>
            <a:off x="666504" y="2380257"/>
            <a:ext cx="5163685" cy="3644433"/>
          </a:xfrm>
          <a:prstGeom prst="rect">
            <a:avLst/>
          </a:prstGeom>
          <a:solidFill>
            <a:srgbClr val="E2E8F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C11823E-BBED-0915-AF05-8C4DB4685CB4}"/>
              </a:ext>
            </a:extLst>
          </p:cNvPr>
          <p:cNvSpPr/>
          <p:nvPr/>
        </p:nvSpPr>
        <p:spPr>
          <a:xfrm>
            <a:off x="1780084" y="3807434"/>
            <a:ext cx="2936525"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0">
                <a:ln>
                  <a:noFill/>
                </a:ln>
                <a:solidFill>
                  <a:srgbClr val="201A62"/>
                </a:solidFill>
                <a:effectLst/>
                <a:uLnTx/>
                <a:uFillTx/>
                <a:latin typeface="Helvetica" panose="020B0403020202020204" pitchFamily="34" charset="0"/>
              </a:rPr>
              <a:t>“When I find a brand I like,</a:t>
            </a:r>
            <a:r>
              <a:rPr kumimoji="0" lang="en-US" b="1" i="0" u="none" strike="noStrike" kern="1200" cap="none" spc="0" normalizeH="0" baseline="0" noProof="0">
                <a:ln>
                  <a:noFill/>
                </a:ln>
                <a:solidFill>
                  <a:srgbClr val="201A62"/>
                </a:solidFill>
                <a:effectLst/>
                <a:uLnTx/>
                <a:uFillTx/>
                <a:latin typeface="Helvetica" panose="020B0403020202020204" pitchFamily="34" charset="0"/>
              </a:rPr>
              <a:t> I stick to it</a:t>
            </a:r>
            <a:r>
              <a:rPr kumimoji="0" lang="en-US" i="0" u="none" strike="noStrike" kern="1200" cap="none" spc="0" normalizeH="0" baseline="0" noProof="0">
                <a:ln>
                  <a:noFill/>
                </a:ln>
                <a:solidFill>
                  <a:srgbClr val="201A62"/>
                </a:solidFill>
                <a:effectLst/>
                <a:uLnTx/>
                <a:uFillTx/>
                <a:latin typeface="Helvetica" panose="020B0403020202020204" pitchFamily="34" charset="0"/>
              </a:rPr>
              <a:t>”</a:t>
            </a:r>
          </a:p>
        </p:txBody>
      </p:sp>
      <p:sp>
        <p:nvSpPr>
          <p:cNvPr id="7" name="Rectangle 6">
            <a:extLst>
              <a:ext uri="{FF2B5EF4-FFF2-40B4-BE49-F238E27FC236}">
                <a16:creationId xmlns:a16="http://schemas.microsoft.com/office/drawing/2014/main" id="{1159C350-E688-E3FD-3D72-DEBF14934ABF}"/>
              </a:ext>
            </a:extLst>
          </p:cNvPr>
          <p:cNvSpPr/>
          <p:nvPr/>
        </p:nvSpPr>
        <p:spPr>
          <a:xfrm>
            <a:off x="2590954" y="4532078"/>
            <a:ext cx="1314784" cy="76944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00BFF2"/>
                </a:solidFill>
                <a:effectLst/>
                <a:uLnTx/>
                <a:uFillTx/>
                <a:latin typeface="Helvetica" panose="020B0403020202020204" pitchFamily="34" charset="0"/>
              </a:rPr>
              <a:t>90%</a:t>
            </a:r>
          </a:p>
        </p:txBody>
      </p:sp>
      <p:sp>
        <p:nvSpPr>
          <p:cNvPr id="25" name="Rectangle 24">
            <a:extLst>
              <a:ext uri="{FF2B5EF4-FFF2-40B4-BE49-F238E27FC236}">
                <a16:creationId xmlns:a16="http://schemas.microsoft.com/office/drawing/2014/main" id="{605073D9-D836-9881-034F-F599EC17982B}"/>
              </a:ext>
            </a:extLst>
          </p:cNvPr>
          <p:cNvSpPr/>
          <p:nvPr/>
        </p:nvSpPr>
        <p:spPr>
          <a:xfrm>
            <a:off x="1083528" y="5559980"/>
            <a:ext cx="4329637"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srgbClr val="201A62"/>
                </a:solidFill>
                <a:latin typeface="Helvetica" panose="020B0403020202020204" pitchFamily="34" charset="0"/>
              </a:rPr>
              <a:t>v</a:t>
            </a:r>
            <a:r>
              <a:rPr kumimoji="0" lang="en-US" sz="1400" b="1" i="0" u="none" strike="noStrike" kern="1200" cap="none" spc="0" normalizeH="0" baseline="0" noProof="0">
                <a:ln>
                  <a:noFill/>
                </a:ln>
                <a:solidFill>
                  <a:srgbClr val="201A62"/>
                </a:solidFill>
                <a:effectLst/>
                <a:uLnTx/>
                <a:uFillTx/>
                <a:latin typeface="Helvetica" panose="020B0403020202020204" pitchFamily="34" charset="0"/>
              </a:rPr>
              <a:t>s. 46% of A18-34</a:t>
            </a:r>
          </a:p>
        </p:txBody>
      </p:sp>
      <p:pic>
        <p:nvPicPr>
          <p:cNvPr id="29" name="Picture 28" descr="A hand holding a tag&#10;&#10;Description automatically generated with medium confidence">
            <a:extLst>
              <a:ext uri="{FF2B5EF4-FFF2-40B4-BE49-F238E27FC236}">
                <a16:creationId xmlns:a16="http://schemas.microsoft.com/office/drawing/2014/main" id="{488B29EB-58AC-328E-7906-0FBDD1533B3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65922" y="2624572"/>
            <a:ext cx="964849" cy="964849"/>
          </a:xfrm>
          <a:prstGeom prst="rect">
            <a:avLst/>
          </a:prstGeom>
        </p:spPr>
      </p:pic>
      <p:sp>
        <p:nvSpPr>
          <p:cNvPr id="8" name="Rectangle 7">
            <a:extLst>
              <a:ext uri="{FF2B5EF4-FFF2-40B4-BE49-F238E27FC236}">
                <a16:creationId xmlns:a16="http://schemas.microsoft.com/office/drawing/2014/main" id="{C0D23668-3C50-0458-D501-E95C9C8C4DB2}"/>
              </a:ext>
            </a:extLst>
          </p:cNvPr>
          <p:cNvSpPr/>
          <p:nvPr/>
        </p:nvSpPr>
        <p:spPr>
          <a:xfrm>
            <a:off x="6361812" y="2380257"/>
            <a:ext cx="5163685" cy="3644433"/>
          </a:xfrm>
          <a:prstGeom prst="rect">
            <a:avLst/>
          </a:prstGeom>
          <a:solidFill>
            <a:srgbClr val="E2E8F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84EB449-4C08-2016-E615-5AF0679167CF}"/>
              </a:ext>
            </a:extLst>
          </p:cNvPr>
          <p:cNvSpPr/>
          <p:nvPr/>
        </p:nvSpPr>
        <p:spPr>
          <a:xfrm>
            <a:off x="6361812" y="3807434"/>
            <a:ext cx="5163684"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0">
                <a:ln>
                  <a:noFill/>
                </a:ln>
                <a:solidFill>
                  <a:srgbClr val="201A62"/>
                </a:solidFill>
                <a:effectLst/>
                <a:uLnTx/>
                <a:uFillTx/>
                <a:latin typeface="Helvetica" panose="020B0403020202020204" pitchFamily="34" charset="0"/>
              </a:rPr>
              <a:t>“If a product is made by </a:t>
            </a:r>
            <a:r>
              <a:rPr kumimoji="0" lang="en-US" b="1" i="0" u="none" strike="noStrike" kern="1200" cap="none" spc="0" normalizeH="0" baseline="0" noProof="0">
                <a:ln>
                  <a:noFill/>
                </a:ln>
                <a:solidFill>
                  <a:srgbClr val="201A62"/>
                </a:solidFill>
                <a:effectLst/>
                <a:uLnTx/>
                <a:uFillTx/>
                <a:latin typeface="Helvetica" panose="020B0403020202020204" pitchFamily="34" charset="0"/>
              </a:rPr>
              <a:t>a company I trust</a:t>
            </a:r>
            <a:r>
              <a:rPr kumimoji="0" lang="en-US" i="0" u="none" strike="noStrike" kern="1200" cap="none" spc="0" normalizeH="0" baseline="0" noProof="0">
                <a:ln>
                  <a:noFill/>
                </a:ln>
                <a:solidFill>
                  <a:srgbClr val="201A62"/>
                </a:solidFill>
                <a:effectLst/>
                <a:uLnTx/>
                <a:uFillTx/>
                <a:latin typeface="Helvetica" panose="020B0403020202020204" pitchFamily="34" charset="0"/>
              </a:rPr>
              <a:t>, </a:t>
            </a:r>
            <a:br>
              <a:rPr kumimoji="0" lang="en-US" i="0" u="none" strike="noStrike" kern="1200" cap="none" spc="0" normalizeH="0" baseline="0" noProof="0">
                <a:ln>
                  <a:noFill/>
                </a:ln>
                <a:solidFill>
                  <a:srgbClr val="201A62"/>
                </a:solidFill>
                <a:effectLst/>
                <a:uLnTx/>
                <a:uFillTx/>
                <a:latin typeface="Helvetica" panose="020B0403020202020204" pitchFamily="34" charset="0"/>
              </a:rPr>
            </a:br>
            <a:r>
              <a:rPr lang="en-US">
                <a:solidFill>
                  <a:srgbClr val="201A62"/>
                </a:solidFill>
                <a:latin typeface="Helvetica" panose="020B0403020202020204" pitchFamily="34" charset="0"/>
              </a:rPr>
              <a:t>I</a:t>
            </a:r>
            <a:r>
              <a:rPr kumimoji="0" lang="en-US" i="0" u="none" strike="noStrike" kern="1200" cap="none" spc="0" normalizeH="0" baseline="0" noProof="0">
                <a:ln>
                  <a:noFill/>
                </a:ln>
                <a:solidFill>
                  <a:srgbClr val="201A62"/>
                </a:solidFill>
                <a:effectLst/>
                <a:uLnTx/>
                <a:uFillTx/>
                <a:latin typeface="Helvetica" panose="020B0403020202020204" pitchFamily="34" charset="0"/>
              </a:rPr>
              <a:t>'ll buy it even if it is slightly </a:t>
            </a:r>
            <a:r>
              <a:rPr kumimoji="0" lang="en-US" b="1" i="0" u="none" strike="noStrike" kern="1200" cap="none" spc="0" normalizeH="0" baseline="0" noProof="0">
                <a:ln>
                  <a:noFill/>
                </a:ln>
                <a:solidFill>
                  <a:srgbClr val="201A62"/>
                </a:solidFill>
                <a:effectLst/>
                <a:uLnTx/>
                <a:uFillTx/>
                <a:latin typeface="Helvetica" panose="020B0403020202020204" pitchFamily="34" charset="0"/>
              </a:rPr>
              <a:t>more expensive</a:t>
            </a:r>
            <a:r>
              <a:rPr kumimoji="0" lang="en-US" i="0" u="none" strike="noStrike" kern="1200" cap="none" spc="0" normalizeH="0" baseline="0" noProof="0">
                <a:ln>
                  <a:noFill/>
                </a:ln>
                <a:solidFill>
                  <a:srgbClr val="201A62"/>
                </a:solidFill>
                <a:effectLst/>
                <a:uLnTx/>
                <a:uFillTx/>
                <a:latin typeface="Helvetica" panose="020B0403020202020204" pitchFamily="34" charset="0"/>
              </a:rPr>
              <a:t>”</a:t>
            </a:r>
          </a:p>
        </p:txBody>
      </p:sp>
      <p:sp>
        <p:nvSpPr>
          <p:cNvPr id="15" name="Rectangle 14">
            <a:extLst>
              <a:ext uri="{FF2B5EF4-FFF2-40B4-BE49-F238E27FC236}">
                <a16:creationId xmlns:a16="http://schemas.microsoft.com/office/drawing/2014/main" id="{ABDBA919-F7A9-F423-9121-09C0DFB0C06B}"/>
              </a:ext>
            </a:extLst>
          </p:cNvPr>
          <p:cNvSpPr/>
          <p:nvPr/>
        </p:nvSpPr>
        <p:spPr>
          <a:xfrm>
            <a:off x="8286262" y="4532078"/>
            <a:ext cx="1314784" cy="76944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a:ln>
                  <a:noFill/>
                </a:ln>
                <a:solidFill>
                  <a:srgbClr val="00BFF2"/>
                </a:solidFill>
                <a:effectLst/>
                <a:uLnTx/>
                <a:uFillTx/>
                <a:latin typeface="Helvetica" panose="020B0403020202020204" pitchFamily="34" charset="0"/>
              </a:rPr>
              <a:t>80</a:t>
            </a:r>
            <a:r>
              <a:rPr kumimoji="0" lang="en-US" sz="4400" b="1" i="0" u="none" strike="noStrike" kern="1200" cap="none" spc="0" normalizeH="0" baseline="0" noProof="0">
                <a:ln>
                  <a:noFill/>
                </a:ln>
                <a:solidFill>
                  <a:srgbClr val="00BFF2"/>
                </a:solidFill>
                <a:effectLst/>
                <a:uLnTx/>
                <a:uFillTx/>
                <a:latin typeface="Helvetica" panose="020B0403020202020204" pitchFamily="34" charset="0"/>
              </a:rPr>
              <a:t>%</a:t>
            </a:r>
          </a:p>
        </p:txBody>
      </p:sp>
      <p:sp>
        <p:nvSpPr>
          <p:cNvPr id="26" name="Rectangle 25">
            <a:extLst>
              <a:ext uri="{FF2B5EF4-FFF2-40B4-BE49-F238E27FC236}">
                <a16:creationId xmlns:a16="http://schemas.microsoft.com/office/drawing/2014/main" id="{59CD103B-3C19-2E01-0198-3239AB6C1683}"/>
              </a:ext>
            </a:extLst>
          </p:cNvPr>
          <p:cNvSpPr/>
          <p:nvPr/>
        </p:nvSpPr>
        <p:spPr>
          <a:xfrm>
            <a:off x="6778836" y="5559980"/>
            <a:ext cx="4329637"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srgbClr val="201A62"/>
                </a:solidFill>
                <a:latin typeface="Helvetica" panose="020B0403020202020204" pitchFamily="34" charset="0"/>
              </a:rPr>
              <a:t>v</a:t>
            </a:r>
            <a:r>
              <a:rPr kumimoji="0" lang="en-US" sz="1400" b="1" i="0" u="none" strike="noStrike" kern="1200" cap="none" spc="0" normalizeH="0" baseline="0" noProof="0">
                <a:ln>
                  <a:noFill/>
                </a:ln>
                <a:solidFill>
                  <a:srgbClr val="201A62"/>
                </a:solidFill>
                <a:effectLst/>
                <a:uLnTx/>
                <a:uFillTx/>
                <a:latin typeface="Helvetica" panose="020B0403020202020204" pitchFamily="34" charset="0"/>
              </a:rPr>
              <a:t>s. 71% of A18-34</a:t>
            </a:r>
          </a:p>
        </p:txBody>
      </p:sp>
      <p:pic>
        <p:nvPicPr>
          <p:cNvPr id="31" name="Picture 30" descr="A picture containing heart, graphics, magenta, clipart&#10;&#10;Description automatically generated">
            <a:extLst>
              <a:ext uri="{FF2B5EF4-FFF2-40B4-BE49-F238E27FC236}">
                <a16:creationId xmlns:a16="http://schemas.microsoft.com/office/drawing/2014/main" id="{37F066A0-CD34-037B-79AC-E7BB4CF2AD2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12987" y="2569361"/>
            <a:ext cx="1061334" cy="1061334"/>
          </a:xfrm>
          <a:prstGeom prst="rect">
            <a:avLst/>
          </a:prstGeom>
        </p:spPr>
      </p:pic>
      <p:pic>
        <p:nvPicPr>
          <p:cNvPr id="4" name="Picture 3">
            <a:extLst>
              <a:ext uri="{FF2B5EF4-FFF2-40B4-BE49-F238E27FC236}">
                <a16:creationId xmlns:a16="http://schemas.microsoft.com/office/drawing/2014/main" id="{E73E606A-C043-02E7-AE58-978FF71FC7FC}"/>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483207" y="6518053"/>
            <a:ext cx="11708793" cy="350107"/>
          </a:xfrm>
          <a:prstGeom prst="rect">
            <a:avLst/>
          </a:prstGeom>
        </p:spPr>
      </p:pic>
      <p:sp>
        <p:nvSpPr>
          <p:cNvPr id="9" name="Slide Number Placeholder 5">
            <a:extLst>
              <a:ext uri="{FF2B5EF4-FFF2-40B4-BE49-F238E27FC236}">
                <a16:creationId xmlns:a16="http://schemas.microsoft.com/office/drawing/2014/main" id="{D321CA1F-583C-925C-0D3E-B623C3F5AB6D}"/>
              </a:ext>
            </a:extLst>
          </p:cNvPr>
          <p:cNvSpPr txBox="1">
            <a:spLocks/>
          </p:cNvSpPr>
          <p:nvPr/>
        </p:nvSpPr>
        <p:spPr>
          <a:xfrm>
            <a:off x="503714" y="658897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1" name="Rectangle 10">
            <a:extLst>
              <a:ext uri="{FF2B5EF4-FFF2-40B4-BE49-F238E27FC236}">
                <a16:creationId xmlns:a16="http://schemas.microsoft.com/office/drawing/2014/main" id="{95CDC682-ED66-F6FD-1B44-DC1D8753AA26}"/>
              </a:ext>
            </a:extLst>
          </p:cNvPr>
          <p:cNvSpPr/>
          <p:nvPr/>
        </p:nvSpPr>
        <p:spPr>
          <a:xfrm>
            <a:off x="483207" y="658596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1746325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972D5CD-D361-4F80-8AAC-283D3E685346}"/>
              </a:ext>
            </a:extLst>
          </p:cNvPr>
          <p:cNvSpPr>
            <a:spLocks noGrp="1"/>
          </p:cNvSpPr>
          <p:nvPr>
            <p:ph type="title"/>
          </p:nvPr>
        </p:nvSpPr>
        <p:spPr>
          <a:xfrm>
            <a:off x="116099" y="276354"/>
            <a:ext cx="12054382" cy="1150383"/>
          </a:xfrm>
        </p:spPr>
        <p:txBody>
          <a:bodyPr>
            <a:noAutofit/>
          </a:bodyPr>
          <a:lstStyle/>
          <a:p>
            <a:pPr algn="l"/>
            <a:r>
              <a:rPr lang="en-US" sz="2600" b="1">
                <a:solidFill>
                  <a:srgbClr val="1B1464"/>
                </a:solidFill>
                <a:latin typeface="Helvetica" panose="020B0604020202020204" pitchFamily="34" charset="0"/>
                <a:ea typeface="+mn-ea"/>
              </a:rPr>
              <a:t>Brands can also create loyalists by being more inclusive with this lucrative segment through their product development, innovation and marketing</a:t>
            </a:r>
          </a:p>
        </p:txBody>
      </p:sp>
      <p:sp>
        <p:nvSpPr>
          <p:cNvPr id="19" name="Rectangle 18">
            <a:extLst>
              <a:ext uri="{FF2B5EF4-FFF2-40B4-BE49-F238E27FC236}">
                <a16:creationId xmlns:a16="http://schemas.microsoft.com/office/drawing/2014/main" id="{04CB164F-FA2A-4ABF-AB1F-90D21061C630}"/>
              </a:ext>
            </a:extLst>
          </p:cNvPr>
          <p:cNvSpPr/>
          <p:nvPr/>
        </p:nvSpPr>
        <p:spPr>
          <a:xfrm>
            <a:off x="451690" y="6192369"/>
            <a:ext cx="11328505" cy="5078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 Ipsos, </a:t>
            </a:r>
            <a:r>
              <a:rPr kumimoji="0" lang="en-US" sz="900" b="0" i="1" u="none" strike="noStrike" kern="1200" cap="none" spc="0" normalizeH="0" baseline="0" noProof="0">
                <a:ln>
                  <a:noFill/>
                </a:ln>
                <a:solidFill>
                  <a:srgbClr val="1B1464"/>
                </a:solidFill>
                <a:effectLst/>
                <a:uLnTx/>
                <a:uFillTx/>
                <a:latin typeface="Helvetica" panose="020B0403020202020204" pitchFamily="34" charset="0"/>
                <a:ea typeface="+mn-ea"/>
                <a:cs typeface="+mn-cs"/>
              </a:rPr>
              <a:t>Why Brands Need to Innovate for Older Americans</a:t>
            </a: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May 2023. *</a:t>
            </a:r>
            <a:r>
              <a:rPr kumimoji="0" lang="en-US" sz="900" b="0" i="0" u="none" strike="noStrike" kern="1200" cap="none" spc="0" normalizeH="0" baseline="0" noProof="0" err="1">
                <a:ln>
                  <a:noFill/>
                </a:ln>
                <a:solidFill>
                  <a:srgbClr val="1B1464"/>
                </a:solidFill>
                <a:effectLst/>
                <a:uLnTx/>
                <a:uFillTx/>
                <a:latin typeface="Helvetica" panose="020B0403020202020204" pitchFamily="34" charset="0"/>
                <a:ea typeface="+mn-ea"/>
                <a:cs typeface="+mn-cs"/>
              </a:rPr>
              <a:t>CivicScience</a:t>
            </a: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data via Marketing Charts, </a:t>
            </a:r>
            <a:r>
              <a:rPr kumimoji="0" lang="en-US" sz="900" b="0" i="1" u="none" strike="noStrike" kern="1200" cap="none" spc="0" normalizeH="0" baseline="0" noProof="0">
                <a:ln>
                  <a:noFill/>
                </a:ln>
                <a:solidFill>
                  <a:srgbClr val="1B1464"/>
                </a:solidFill>
                <a:effectLst/>
                <a:uLnTx/>
                <a:uFillTx/>
                <a:latin typeface="Helvetica" panose="020B0403020202020204" pitchFamily="34" charset="0"/>
                <a:ea typeface="+mn-ea"/>
                <a:cs typeface="+mn-cs"/>
              </a:rPr>
              <a:t>6 in 10 Adults Ages 55+ Feel They’re Not Accurately Represented in Marketing and Advertising</a:t>
            </a: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August 2023.</a:t>
            </a:r>
            <a:r>
              <a:rPr kumimoji="0" lang="en-US" sz="9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 Based on respondents </a:t>
            </a: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who answered, </a:t>
            </a:r>
            <a:r>
              <a:rPr kumimoji="0" lang="en-US" sz="9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‘very likely’ (50%) and ‘somewhat likely’ (26%).</a:t>
            </a:r>
            <a:endPar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2" name="Rectangle 1">
            <a:extLst>
              <a:ext uri="{FF2B5EF4-FFF2-40B4-BE49-F238E27FC236}">
                <a16:creationId xmlns:a16="http://schemas.microsoft.com/office/drawing/2014/main" id="{088D88EE-8E53-8C66-31C4-CFE25A72F137}"/>
              </a:ext>
            </a:extLst>
          </p:cNvPr>
          <p:cNvSpPr/>
          <p:nvPr/>
        </p:nvSpPr>
        <p:spPr>
          <a:xfrm>
            <a:off x="666504" y="2380257"/>
            <a:ext cx="5163685" cy="3644433"/>
          </a:xfrm>
          <a:prstGeom prst="rect">
            <a:avLst/>
          </a:prstGeom>
          <a:solidFill>
            <a:srgbClr val="E2E8F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8276334-92E4-31D5-4570-1CEAB353CEEF}"/>
              </a:ext>
            </a:extLst>
          </p:cNvPr>
          <p:cNvSpPr/>
          <p:nvPr/>
        </p:nvSpPr>
        <p:spPr>
          <a:xfrm>
            <a:off x="1083528" y="4088788"/>
            <a:ext cx="4329637" cy="69371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201A62"/>
                </a:solidFill>
                <a:effectLst/>
                <a:uLnTx/>
                <a:uFillTx/>
                <a:latin typeface="Helvetica" panose="020B0403020202020204" pitchFamily="34" charset="0"/>
                <a:ea typeface="+mn-ea"/>
                <a:cs typeface="+mn-cs"/>
              </a:rPr>
              <a:t>“Most new products are being created </a:t>
            </a:r>
            <a:r>
              <a:rPr kumimoji="0" lang="en-US" sz="2000" b="1" i="0" u="none" strike="noStrike" kern="1200" cap="none" spc="0" normalizeH="0" baseline="0" noProof="0">
                <a:ln>
                  <a:noFill/>
                </a:ln>
                <a:solidFill>
                  <a:srgbClr val="201A62"/>
                </a:solidFill>
                <a:effectLst/>
                <a:uLnTx/>
                <a:uFillTx/>
                <a:latin typeface="Helvetica" panose="020B0403020202020204" pitchFamily="34" charset="0"/>
                <a:ea typeface="+mn-ea"/>
                <a:cs typeface="+mn-cs"/>
              </a:rPr>
              <a:t>with my needs in mind</a:t>
            </a:r>
            <a:r>
              <a:rPr kumimoji="0" lang="en-US" sz="2000" b="0" i="0" u="none" strike="noStrike" kern="1200" cap="none" spc="0" normalizeH="0" baseline="0" noProof="0">
                <a:ln>
                  <a:noFill/>
                </a:ln>
                <a:solidFill>
                  <a:srgbClr val="201A62"/>
                </a:solidFill>
                <a:effectLst/>
                <a:uLnTx/>
                <a:uFillTx/>
                <a:latin typeface="Helvetica" panose="020B0403020202020204" pitchFamily="34" charset="0"/>
                <a:ea typeface="+mn-ea"/>
                <a:cs typeface="+mn-cs"/>
              </a:rPr>
              <a:t>”</a:t>
            </a:r>
          </a:p>
        </p:txBody>
      </p:sp>
      <p:sp>
        <p:nvSpPr>
          <p:cNvPr id="16" name="Rectangle 15">
            <a:extLst>
              <a:ext uri="{FF2B5EF4-FFF2-40B4-BE49-F238E27FC236}">
                <a16:creationId xmlns:a16="http://schemas.microsoft.com/office/drawing/2014/main" id="{1B089CA2-6685-7F69-CF4C-E30F254A693B}"/>
              </a:ext>
            </a:extLst>
          </p:cNvPr>
          <p:cNvSpPr/>
          <p:nvPr/>
        </p:nvSpPr>
        <p:spPr>
          <a:xfrm>
            <a:off x="2643052" y="4849578"/>
            <a:ext cx="1210589"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19%</a:t>
            </a:r>
          </a:p>
        </p:txBody>
      </p:sp>
      <p:sp>
        <p:nvSpPr>
          <p:cNvPr id="23" name="Rectangle 22">
            <a:extLst>
              <a:ext uri="{FF2B5EF4-FFF2-40B4-BE49-F238E27FC236}">
                <a16:creationId xmlns:a16="http://schemas.microsoft.com/office/drawing/2014/main" id="{65A7CC45-D851-AC5E-BB95-2B9BFC87D1AD}"/>
              </a:ext>
            </a:extLst>
          </p:cNvPr>
          <p:cNvSpPr/>
          <p:nvPr/>
        </p:nvSpPr>
        <p:spPr>
          <a:xfrm>
            <a:off x="6361812" y="2380257"/>
            <a:ext cx="5163685" cy="3644433"/>
          </a:xfrm>
          <a:prstGeom prst="rect">
            <a:avLst/>
          </a:prstGeom>
          <a:solidFill>
            <a:srgbClr val="E2E8F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41A03736-2B0E-2533-AA99-9A945BAFDA6B}"/>
              </a:ext>
            </a:extLst>
          </p:cNvPr>
          <p:cNvSpPr/>
          <p:nvPr/>
        </p:nvSpPr>
        <p:spPr>
          <a:xfrm>
            <a:off x="6990127" y="4088788"/>
            <a:ext cx="3907054" cy="48349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201A62"/>
                </a:solidFill>
                <a:effectLst/>
                <a:uLnTx/>
                <a:uFillTx/>
                <a:latin typeface="Helvetica" panose="020B0403020202020204" pitchFamily="34" charset="0"/>
                <a:ea typeface="+mn-ea"/>
                <a:cs typeface="+mn-cs"/>
              </a:rPr>
              <a:t>“Most new products </a:t>
            </a:r>
            <a:r>
              <a:rPr kumimoji="0" lang="en-US" sz="2000" b="1" i="0" u="none" strike="noStrike" kern="1200" cap="none" spc="0" normalizeH="0" baseline="0" noProof="0">
                <a:ln>
                  <a:noFill/>
                </a:ln>
                <a:solidFill>
                  <a:srgbClr val="201A62"/>
                </a:solidFill>
                <a:effectLst/>
                <a:uLnTx/>
                <a:uFillTx/>
                <a:latin typeface="Helvetica" panose="020B0403020202020204" pitchFamily="34" charset="0"/>
                <a:ea typeface="+mn-ea"/>
                <a:cs typeface="+mn-cs"/>
              </a:rPr>
              <a:t>excite me</a:t>
            </a:r>
            <a:r>
              <a:rPr kumimoji="0" lang="en-US" sz="2000" b="0" i="0" u="none" strike="noStrike" kern="1200" cap="none" spc="0" normalizeH="0" baseline="0" noProof="0">
                <a:ln>
                  <a:noFill/>
                </a:ln>
                <a:solidFill>
                  <a:srgbClr val="201A62"/>
                </a:solidFill>
                <a:effectLst/>
                <a:uLnTx/>
                <a:uFillTx/>
                <a:latin typeface="Helvetica" panose="020B0403020202020204" pitchFamily="34" charset="0"/>
                <a:ea typeface="+mn-ea"/>
                <a:cs typeface="+mn-cs"/>
              </a:rPr>
              <a:t>”</a:t>
            </a:r>
          </a:p>
        </p:txBody>
      </p:sp>
      <p:sp>
        <p:nvSpPr>
          <p:cNvPr id="25" name="Rectangle 24">
            <a:extLst>
              <a:ext uri="{FF2B5EF4-FFF2-40B4-BE49-F238E27FC236}">
                <a16:creationId xmlns:a16="http://schemas.microsoft.com/office/drawing/2014/main" id="{D765BFA8-EC9A-3E28-A73A-882890B8002A}"/>
              </a:ext>
            </a:extLst>
          </p:cNvPr>
          <p:cNvSpPr/>
          <p:nvPr/>
        </p:nvSpPr>
        <p:spPr>
          <a:xfrm>
            <a:off x="8338360" y="4849578"/>
            <a:ext cx="1210589"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27%</a:t>
            </a:r>
          </a:p>
        </p:txBody>
      </p:sp>
      <p:sp>
        <p:nvSpPr>
          <p:cNvPr id="30" name="TextBox 29">
            <a:extLst>
              <a:ext uri="{FF2B5EF4-FFF2-40B4-BE49-F238E27FC236}">
                <a16:creationId xmlns:a16="http://schemas.microsoft.com/office/drawing/2014/main" id="{BD0985B6-5753-C270-6DC0-F27F1D894373}"/>
              </a:ext>
            </a:extLst>
          </p:cNvPr>
          <p:cNvSpPr txBox="1"/>
          <p:nvPr/>
        </p:nvSpPr>
        <p:spPr>
          <a:xfrm>
            <a:off x="2811635" y="1772231"/>
            <a:ext cx="656873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of A55+ Who Agree With the Following Statements </a:t>
            </a:r>
          </a:p>
        </p:txBody>
      </p:sp>
      <p:pic>
        <p:nvPicPr>
          <p:cNvPr id="32" name="Picture 31" descr="A picture containing graphics, font, graphic design, design&#10;&#10;Description automatically generated">
            <a:extLst>
              <a:ext uri="{FF2B5EF4-FFF2-40B4-BE49-F238E27FC236}">
                <a16:creationId xmlns:a16="http://schemas.microsoft.com/office/drawing/2014/main" id="{9CA33ECA-FBA1-78D7-6C10-F9BDADC90D8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06319" y="2636552"/>
            <a:ext cx="1284054" cy="1284054"/>
          </a:xfrm>
          <a:prstGeom prst="rect">
            <a:avLst/>
          </a:prstGeom>
        </p:spPr>
      </p:pic>
      <p:sp>
        <p:nvSpPr>
          <p:cNvPr id="33" name="Rectangle 32">
            <a:extLst>
              <a:ext uri="{FF2B5EF4-FFF2-40B4-BE49-F238E27FC236}">
                <a16:creationId xmlns:a16="http://schemas.microsoft.com/office/drawing/2014/main" id="{1354BDC2-908E-7B26-7B3D-E2697F4D87FD}"/>
              </a:ext>
            </a:extLst>
          </p:cNvPr>
          <p:cNvSpPr/>
          <p:nvPr/>
        </p:nvSpPr>
        <p:spPr>
          <a:xfrm>
            <a:off x="1031201" y="5559980"/>
            <a:ext cx="4329637"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201A62"/>
                </a:solidFill>
                <a:effectLst/>
                <a:uLnTx/>
                <a:uFillTx/>
                <a:latin typeface="Helvetica" panose="020B0403020202020204" pitchFamily="34" charset="0"/>
                <a:ea typeface="+mn-ea"/>
                <a:cs typeface="+mn-cs"/>
              </a:rPr>
              <a:t>vs. 41% of A18-34</a:t>
            </a:r>
          </a:p>
        </p:txBody>
      </p:sp>
      <p:sp>
        <p:nvSpPr>
          <p:cNvPr id="34" name="Rectangle 33">
            <a:extLst>
              <a:ext uri="{FF2B5EF4-FFF2-40B4-BE49-F238E27FC236}">
                <a16:creationId xmlns:a16="http://schemas.microsoft.com/office/drawing/2014/main" id="{45A7C461-80E0-66AD-3A1C-8EB04E88420F}"/>
              </a:ext>
            </a:extLst>
          </p:cNvPr>
          <p:cNvSpPr/>
          <p:nvPr/>
        </p:nvSpPr>
        <p:spPr>
          <a:xfrm>
            <a:off x="6778835" y="5559980"/>
            <a:ext cx="4329637"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201A62"/>
                </a:solidFill>
                <a:effectLst/>
                <a:uLnTx/>
                <a:uFillTx/>
                <a:latin typeface="Helvetica" panose="020B0403020202020204" pitchFamily="34" charset="0"/>
                <a:ea typeface="+mn-ea"/>
                <a:cs typeface="+mn-cs"/>
              </a:rPr>
              <a:t>vs. 52% of A18-34</a:t>
            </a:r>
          </a:p>
        </p:txBody>
      </p:sp>
      <p:pic>
        <p:nvPicPr>
          <p:cNvPr id="36" name="Picture 35" descr="A picture containing graphics, art, symbol, graphic design&#10;&#10;Description automatically generated">
            <a:extLst>
              <a:ext uri="{FF2B5EF4-FFF2-40B4-BE49-F238E27FC236}">
                <a16:creationId xmlns:a16="http://schemas.microsoft.com/office/drawing/2014/main" id="{D177BC20-D8D3-AF48-D351-82121E2C204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01546" y="2636392"/>
            <a:ext cx="1284214" cy="1284214"/>
          </a:xfrm>
          <a:prstGeom prst="rect">
            <a:avLst/>
          </a:prstGeom>
        </p:spPr>
      </p:pic>
      <p:pic>
        <p:nvPicPr>
          <p:cNvPr id="5" name="Picture 4">
            <a:extLst>
              <a:ext uri="{FF2B5EF4-FFF2-40B4-BE49-F238E27FC236}">
                <a16:creationId xmlns:a16="http://schemas.microsoft.com/office/drawing/2014/main" id="{C8F435B1-8938-2F03-F101-B55E32AFF2CC}"/>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r="-1"/>
          <a:stretch/>
        </p:blipFill>
        <p:spPr>
          <a:xfrm>
            <a:off x="483207" y="6518053"/>
            <a:ext cx="11708793" cy="350107"/>
          </a:xfrm>
          <a:prstGeom prst="rect">
            <a:avLst/>
          </a:prstGeom>
        </p:spPr>
      </p:pic>
      <p:sp>
        <p:nvSpPr>
          <p:cNvPr id="6" name="Slide Number Placeholder 5">
            <a:extLst>
              <a:ext uri="{FF2B5EF4-FFF2-40B4-BE49-F238E27FC236}">
                <a16:creationId xmlns:a16="http://schemas.microsoft.com/office/drawing/2014/main" id="{A4D1FEDE-6025-FB5A-10B2-40F2E27928A0}"/>
              </a:ext>
            </a:extLst>
          </p:cNvPr>
          <p:cNvSpPr txBox="1">
            <a:spLocks/>
          </p:cNvSpPr>
          <p:nvPr/>
        </p:nvSpPr>
        <p:spPr>
          <a:xfrm>
            <a:off x="503714" y="658897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7" name="Rectangle 6">
            <a:extLst>
              <a:ext uri="{FF2B5EF4-FFF2-40B4-BE49-F238E27FC236}">
                <a16:creationId xmlns:a16="http://schemas.microsoft.com/office/drawing/2014/main" id="{EC7ECCA0-09A8-DA20-068B-0DD22FAAC909}"/>
              </a:ext>
            </a:extLst>
          </p:cNvPr>
          <p:cNvSpPr/>
          <p:nvPr/>
        </p:nvSpPr>
        <p:spPr>
          <a:xfrm>
            <a:off x="483207" y="658596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3" name="Rectangle 2">
            <a:extLst>
              <a:ext uri="{FF2B5EF4-FFF2-40B4-BE49-F238E27FC236}">
                <a16:creationId xmlns:a16="http://schemas.microsoft.com/office/drawing/2014/main" id="{36CEE9E3-5421-E203-F858-D50CB4ABD5FB}"/>
              </a:ext>
            </a:extLst>
          </p:cNvPr>
          <p:cNvSpPr/>
          <p:nvPr/>
        </p:nvSpPr>
        <p:spPr>
          <a:xfrm>
            <a:off x="184600" y="1200304"/>
            <a:ext cx="11818010" cy="523220"/>
          </a:xfrm>
          <a:prstGeom prst="rect">
            <a:avLst/>
          </a:prstGeom>
          <a:noFill/>
        </p:spPr>
        <p:txBody>
          <a:bodyPr wrap="square" rtlCol="0" anchor="t">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6"/>
              </a:buBlip>
              <a:tabLst/>
              <a:defRPr/>
            </a:pPr>
            <a:r>
              <a:rPr kumimoji="0" lang="en-US" sz="1400" b="0" i="0" u="none" strike="noStrike" kern="1200" cap="none" spc="0" normalizeH="0" baseline="0" noProof="0">
                <a:ln>
                  <a:noFill/>
                </a:ln>
                <a:solidFill>
                  <a:srgbClr val="201A62"/>
                </a:solidFill>
                <a:effectLst/>
                <a:uLnTx/>
                <a:uFillTx/>
                <a:latin typeface="Helvetica"/>
                <a:ea typeface="+mn-ea"/>
                <a:cs typeface="+mn-cs"/>
              </a:rPr>
              <a:t>76</a:t>
            </a:r>
            <a:r>
              <a:rPr kumimoji="0" lang="en-US" sz="1400" b="0" i="0" u="none" strike="noStrike" kern="1200" cap="none" spc="0" normalizeH="0" baseline="0" noProof="0" dirty="0">
                <a:ln>
                  <a:noFill/>
                </a:ln>
                <a:solidFill>
                  <a:srgbClr val="201A62"/>
                </a:solidFill>
                <a:effectLst/>
                <a:uLnTx/>
                <a:uFillTx/>
                <a:latin typeface="Helvetica"/>
                <a:ea typeface="+mn-ea"/>
                <a:cs typeface="+mn-cs"/>
              </a:rPr>
              <a:t>% </a:t>
            </a:r>
            <a:r>
              <a:rPr kumimoji="0" lang="en-US" sz="1400" b="0" i="0" u="none" strike="noStrike" kern="1200" cap="none" spc="0" normalizeH="0" baseline="0" noProof="0">
                <a:ln>
                  <a:noFill/>
                </a:ln>
                <a:solidFill>
                  <a:srgbClr val="201A62"/>
                </a:solidFill>
                <a:effectLst/>
                <a:uLnTx/>
                <a:uFillTx/>
                <a:latin typeface="Helvetica"/>
                <a:ea typeface="+mn-ea"/>
                <a:cs typeface="+mn-cs"/>
              </a:rPr>
              <a:t>of adults 55+ </a:t>
            </a:r>
            <a:r>
              <a:rPr kumimoji="0" lang="en-US" sz="1400" b="0" i="0" u="none" strike="noStrike" kern="1200" cap="none" spc="0" normalizeH="0" baseline="0" noProof="0" dirty="0">
                <a:ln>
                  <a:noFill/>
                </a:ln>
                <a:solidFill>
                  <a:srgbClr val="201A62"/>
                </a:solidFill>
                <a:effectLst/>
                <a:uLnTx/>
                <a:uFillTx/>
                <a:latin typeface="Helvetica"/>
                <a:ea typeface="+mn-ea"/>
                <a:cs typeface="+mn-cs"/>
              </a:rPr>
              <a:t>are</a:t>
            </a:r>
            <a:r>
              <a:rPr kumimoji="0" lang="en-US" sz="1400" b="0" i="0" u="none" strike="noStrike" kern="1200" cap="none" spc="0" normalizeH="0" baseline="0" noProof="0">
                <a:ln>
                  <a:noFill/>
                </a:ln>
                <a:solidFill>
                  <a:srgbClr val="201A62"/>
                </a:solidFill>
                <a:effectLst/>
                <a:uLnTx/>
                <a:uFillTx/>
                <a:latin typeface="Helvetica"/>
                <a:ea typeface="+mn-ea"/>
                <a:cs typeface="+mn-cs"/>
              </a:rPr>
              <a:t> likely to decide against purchasing from a company whose advertising either ignores them or they find objectionable*, marketers should pay more mind to this valuable segment</a:t>
            </a:r>
            <a:endParaRPr kumimoji="0" lang="en-US" sz="1400" b="0" i="0" u="none" strike="noStrike" kern="1200" cap="none" spc="0" normalizeH="0" baseline="0" noProof="0">
              <a:ln>
                <a:noFill/>
              </a:ln>
              <a:solidFill>
                <a:srgbClr val="201A62"/>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8279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40044C-9B1B-7C46-936A-7B7F0D3926C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9331"/>
            <a:ext cx="12192000" cy="6886442"/>
          </a:xfrm>
          <a:prstGeom prst="rect">
            <a:avLst/>
          </a:prstGeom>
        </p:spPr>
      </p:pic>
      <p:cxnSp>
        <p:nvCxnSpPr>
          <p:cNvPr id="11" name="Straight Connector 10">
            <a:extLst>
              <a:ext uri="{FF2B5EF4-FFF2-40B4-BE49-F238E27FC236}">
                <a16:creationId xmlns:a16="http://schemas.microsoft.com/office/drawing/2014/main" id="{098A06ED-9D12-3B4C-B59C-10A0964513FE}"/>
              </a:ext>
            </a:extLst>
          </p:cNvPr>
          <p:cNvCxnSpPr/>
          <p:nvPr/>
        </p:nvCxnSpPr>
        <p:spPr>
          <a:xfrm>
            <a:off x="493843" y="2940040"/>
            <a:ext cx="521208"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
        <p:nvSpPr>
          <p:cNvPr id="12" name="TextBox 11">
            <a:extLst>
              <a:ext uri="{FF2B5EF4-FFF2-40B4-BE49-F238E27FC236}">
                <a16:creationId xmlns:a16="http://schemas.microsoft.com/office/drawing/2014/main" id="{D3ED8F18-80E6-D449-A031-541661F2A42F}"/>
              </a:ext>
            </a:extLst>
          </p:cNvPr>
          <p:cNvSpPr txBox="1"/>
          <p:nvPr/>
        </p:nvSpPr>
        <p:spPr>
          <a:xfrm>
            <a:off x="382082" y="3434080"/>
            <a:ext cx="6905125"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chemeClr val="bg1"/>
                </a:solidFill>
                <a:effectLst/>
                <a:uLnTx/>
                <a:uFillTx/>
                <a:latin typeface="Helvetica" pitchFamily="2" charset="0"/>
                <a:ea typeface="+mn-ea"/>
                <a:cs typeface="+mn-cs"/>
              </a:rPr>
              <a:t>Sizing the adult 65+ consumer marketplace</a:t>
            </a:r>
          </a:p>
        </p:txBody>
      </p:sp>
    </p:spTree>
    <p:extLst>
      <p:ext uri="{BB962C8B-B14F-4D97-AF65-F5344CB8AC3E}">
        <p14:creationId xmlns:p14="http://schemas.microsoft.com/office/powerpoint/2010/main" val="23813987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8C88E02-F6D0-44F0-B46B-CFF324F72288}"/>
              </a:ext>
            </a:extLst>
          </p:cNvPr>
          <p:cNvSpPr/>
          <p:nvPr/>
        </p:nvSpPr>
        <p:spPr>
          <a:xfrm>
            <a:off x="0" y="168501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 name="Chart 2">
            <a:extLst>
              <a:ext uri="{FF2B5EF4-FFF2-40B4-BE49-F238E27FC236}">
                <a16:creationId xmlns:a16="http://schemas.microsoft.com/office/drawing/2014/main" id="{9E988F0C-0628-424C-A000-0A95510C469F}"/>
              </a:ext>
            </a:extLst>
          </p:cNvPr>
          <p:cNvGraphicFramePr/>
          <p:nvPr>
            <p:extLst>
              <p:ext uri="{D42A27DB-BD31-4B8C-83A1-F6EECF244321}">
                <p14:modId xmlns:p14="http://schemas.microsoft.com/office/powerpoint/2010/main" val="118128882"/>
              </p:ext>
            </p:extLst>
          </p:nvPr>
        </p:nvGraphicFramePr>
        <p:xfrm>
          <a:off x="1032986" y="1938236"/>
          <a:ext cx="10356850" cy="4667466"/>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CDC42DAF-8590-4DA3-B802-D85CE9E3133D}"/>
              </a:ext>
            </a:extLst>
          </p:cNvPr>
          <p:cNvSpPr txBox="1">
            <a:spLocks/>
          </p:cNvSpPr>
          <p:nvPr/>
        </p:nvSpPr>
        <p:spPr>
          <a:xfrm>
            <a:off x="156785" y="440310"/>
            <a:ext cx="11998303" cy="812241"/>
          </a:xfrm>
          <a:prstGeom prst="rect">
            <a:avLst/>
          </a:prstGeom>
        </p:spPr>
        <p:txBody>
          <a:bodyPr vert="horz" lIns="116656" tIns="58311" rIns="116656" bIns="58311" rtlCol="0" anchor="ctr">
            <a:noAutofit/>
          </a:bodyPr>
          <a:lstStyle>
            <a:lvl1pPr algn="ctr" defTabSz="583178" rtl="0" eaLnBrk="1" latinLnBrk="0" hangingPunct="1">
              <a:spcBef>
                <a:spcPct val="0"/>
              </a:spcBef>
              <a:buNone/>
              <a:defRPr sz="5600" kern="1200">
                <a:solidFill>
                  <a:schemeClr val="tx1"/>
                </a:solidFill>
                <a:latin typeface="+mj-lt"/>
                <a:ea typeface="+mj-ea"/>
                <a:cs typeface="+mj-cs"/>
              </a:defRPr>
            </a:lvl1pPr>
          </a:lstStyle>
          <a:p>
            <a:pPr marL="0" marR="0" lvl="0" indent="0" algn="l" defTabSz="583178" rtl="0" eaLnBrk="1" fontAlgn="auto" latinLnBrk="0" hangingPunct="1">
              <a:lnSpc>
                <a:spcPct val="100000"/>
              </a:lnSpc>
              <a:spcBef>
                <a:spcPct val="0"/>
              </a:spcBef>
              <a:spcAft>
                <a:spcPts val="0"/>
              </a:spcAft>
              <a:buClrTx/>
              <a:buSzTx/>
              <a:buFontTx/>
              <a:buNone/>
              <a:tabLst/>
              <a:defRPr/>
            </a:pPr>
            <a:r>
              <a:rPr kumimoji="0" lang="en-US" sz="2600" b="1" i="0" u="none" strike="noStrike" kern="1200" cap="none" spc="0" normalizeH="0" baseline="0" noProof="0">
                <a:ln>
                  <a:noFill/>
                </a:ln>
                <a:solidFill>
                  <a:srgbClr val="201A62"/>
                </a:solidFill>
                <a:effectLst/>
                <a:uLnTx/>
                <a:uFillTx/>
                <a:latin typeface="Helvetica" panose="020B0604020202020204" pitchFamily="34" charset="0"/>
                <a:ea typeface="+mj-ea"/>
                <a:cs typeface="+mj-cs"/>
              </a:rPr>
              <a:t>There are nearly 60 million adults 65+ in the U.S., </a:t>
            </a:r>
            <a:r>
              <a:rPr lang="en-US" sz="2600" b="1">
                <a:solidFill>
                  <a:srgbClr val="201A62"/>
                </a:solidFill>
                <a:latin typeface="Helvetica" panose="020B0604020202020204" pitchFamily="34" charset="0"/>
              </a:rPr>
              <a:t>a population that has more than doubled</a:t>
            </a:r>
            <a:r>
              <a:rPr kumimoji="0" lang="en-US" sz="2600" b="1" i="0" u="none" strike="noStrike" kern="1200" cap="none" spc="0" normalizeH="0" baseline="0" noProof="0">
                <a:ln>
                  <a:noFill/>
                </a:ln>
                <a:solidFill>
                  <a:srgbClr val="201A62"/>
                </a:solidFill>
                <a:effectLst/>
                <a:uLnTx/>
                <a:uFillTx/>
                <a:latin typeface="Helvetica" panose="020B0604020202020204" pitchFamily="34" charset="0"/>
                <a:ea typeface="+mj-ea"/>
                <a:cs typeface="+mj-cs"/>
              </a:rPr>
              <a:t> in size over the last 40 years</a:t>
            </a:r>
          </a:p>
        </p:txBody>
      </p:sp>
      <p:sp>
        <p:nvSpPr>
          <p:cNvPr id="4" name="TextBox 3">
            <a:extLst>
              <a:ext uri="{FF2B5EF4-FFF2-40B4-BE49-F238E27FC236}">
                <a16:creationId xmlns:a16="http://schemas.microsoft.com/office/drawing/2014/main" id="{3968C81E-C16A-4839-9897-D3DE7F565CA1}"/>
              </a:ext>
            </a:extLst>
          </p:cNvPr>
          <p:cNvSpPr txBox="1"/>
          <p:nvPr/>
        </p:nvSpPr>
        <p:spPr>
          <a:xfrm>
            <a:off x="520897" y="5118799"/>
            <a:ext cx="1140571" cy="523220"/>
          </a:xfrm>
          <a:prstGeom prst="rect">
            <a:avLst/>
          </a:prstGeom>
          <a:solidFill>
            <a:schemeClr val="bg1"/>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 of </a:t>
            </a:r>
            <a:r>
              <a:rPr kumimoji="0" lang="en-US" sz="14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Total </a:t>
            </a: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Population</a:t>
            </a:r>
          </a:p>
        </p:txBody>
      </p:sp>
      <p:sp>
        <p:nvSpPr>
          <p:cNvPr id="5" name="TextBox 4">
            <a:extLst>
              <a:ext uri="{FF2B5EF4-FFF2-40B4-BE49-F238E27FC236}">
                <a16:creationId xmlns:a16="http://schemas.microsoft.com/office/drawing/2014/main" id="{56D1F7E5-A136-4EE1-8452-CC1C27C1FA98}"/>
              </a:ext>
            </a:extLst>
          </p:cNvPr>
          <p:cNvSpPr txBox="1"/>
          <p:nvPr/>
        </p:nvSpPr>
        <p:spPr>
          <a:xfrm>
            <a:off x="2594734" y="5951365"/>
            <a:ext cx="58221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1980</a:t>
            </a:r>
          </a:p>
        </p:txBody>
      </p:sp>
      <p:sp>
        <p:nvSpPr>
          <p:cNvPr id="6" name="TextBox 5">
            <a:extLst>
              <a:ext uri="{FF2B5EF4-FFF2-40B4-BE49-F238E27FC236}">
                <a16:creationId xmlns:a16="http://schemas.microsoft.com/office/drawing/2014/main" id="{7BA0898D-2F82-4AE3-8326-82436CE9F059}"/>
              </a:ext>
            </a:extLst>
          </p:cNvPr>
          <p:cNvSpPr txBox="1"/>
          <p:nvPr/>
        </p:nvSpPr>
        <p:spPr>
          <a:xfrm>
            <a:off x="5271200" y="5951365"/>
            <a:ext cx="58221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2000</a:t>
            </a:r>
          </a:p>
        </p:txBody>
      </p:sp>
      <p:sp>
        <p:nvSpPr>
          <p:cNvPr id="7" name="TextBox 6">
            <a:extLst>
              <a:ext uri="{FF2B5EF4-FFF2-40B4-BE49-F238E27FC236}">
                <a16:creationId xmlns:a16="http://schemas.microsoft.com/office/drawing/2014/main" id="{17DE6635-98B5-4ACA-9F47-C3D3D27AF806}"/>
              </a:ext>
            </a:extLst>
          </p:cNvPr>
          <p:cNvSpPr txBox="1"/>
          <p:nvPr/>
        </p:nvSpPr>
        <p:spPr>
          <a:xfrm>
            <a:off x="6571225" y="5951365"/>
            <a:ext cx="58221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2010</a:t>
            </a:r>
          </a:p>
        </p:txBody>
      </p:sp>
      <p:sp>
        <p:nvSpPr>
          <p:cNvPr id="19" name="TextBox 18">
            <a:extLst>
              <a:ext uri="{FF2B5EF4-FFF2-40B4-BE49-F238E27FC236}">
                <a16:creationId xmlns:a16="http://schemas.microsoft.com/office/drawing/2014/main" id="{9B214A07-4751-482F-B018-486622CDACBC}"/>
              </a:ext>
            </a:extLst>
          </p:cNvPr>
          <p:cNvSpPr txBox="1"/>
          <p:nvPr/>
        </p:nvSpPr>
        <p:spPr>
          <a:xfrm>
            <a:off x="7941260" y="5951365"/>
            <a:ext cx="58221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2020</a:t>
            </a:r>
          </a:p>
        </p:txBody>
      </p:sp>
      <p:sp>
        <p:nvSpPr>
          <p:cNvPr id="21" name="TextBox 20">
            <a:extLst>
              <a:ext uri="{FF2B5EF4-FFF2-40B4-BE49-F238E27FC236}">
                <a16:creationId xmlns:a16="http://schemas.microsoft.com/office/drawing/2014/main" id="{D4594E85-4FD0-4AA1-8290-1DF79FFFA101}"/>
              </a:ext>
            </a:extLst>
          </p:cNvPr>
          <p:cNvSpPr txBox="1"/>
          <p:nvPr/>
        </p:nvSpPr>
        <p:spPr>
          <a:xfrm>
            <a:off x="9320306" y="5951365"/>
            <a:ext cx="58221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2030</a:t>
            </a:r>
          </a:p>
        </p:txBody>
      </p:sp>
      <p:sp>
        <p:nvSpPr>
          <p:cNvPr id="31" name="TextBox 30">
            <a:extLst>
              <a:ext uri="{FF2B5EF4-FFF2-40B4-BE49-F238E27FC236}">
                <a16:creationId xmlns:a16="http://schemas.microsoft.com/office/drawing/2014/main" id="{5C0E96E9-DF1C-4A28-8E09-AB3694CBC057}"/>
              </a:ext>
            </a:extLst>
          </p:cNvPr>
          <p:cNvSpPr txBox="1"/>
          <p:nvPr/>
        </p:nvSpPr>
        <p:spPr>
          <a:xfrm>
            <a:off x="2544420" y="5118799"/>
            <a:ext cx="618718" cy="363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solidFill>
                  <a:prstClr val="white"/>
                </a:solidFill>
                <a:latin typeface="Helvetica" panose="020B0403020202020204" pitchFamily="34" charset="0"/>
              </a:rPr>
              <a:t>11</a:t>
            </a:r>
            <a:r>
              <a:rPr kumimoji="0" lang="en-US" sz="16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a:t>
            </a:r>
          </a:p>
        </p:txBody>
      </p:sp>
      <p:sp>
        <p:nvSpPr>
          <p:cNvPr id="33" name="TextBox 32">
            <a:extLst>
              <a:ext uri="{FF2B5EF4-FFF2-40B4-BE49-F238E27FC236}">
                <a16:creationId xmlns:a16="http://schemas.microsoft.com/office/drawing/2014/main" id="{5C1866EC-FE6C-406A-BA1A-C02311551CF5}"/>
              </a:ext>
            </a:extLst>
          </p:cNvPr>
          <p:cNvSpPr txBox="1"/>
          <p:nvPr/>
        </p:nvSpPr>
        <p:spPr>
          <a:xfrm>
            <a:off x="3888815" y="5118799"/>
            <a:ext cx="618718" cy="363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solidFill>
                  <a:prstClr val="white"/>
                </a:solidFill>
                <a:latin typeface="Helvetica" panose="020B0403020202020204" pitchFamily="34" charset="0"/>
              </a:rPr>
              <a:t>13</a:t>
            </a:r>
            <a:r>
              <a:rPr kumimoji="0" lang="en-US" sz="16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a:t>
            </a:r>
          </a:p>
        </p:txBody>
      </p:sp>
      <p:sp>
        <p:nvSpPr>
          <p:cNvPr id="35" name="TextBox 34">
            <a:extLst>
              <a:ext uri="{FF2B5EF4-FFF2-40B4-BE49-F238E27FC236}">
                <a16:creationId xmlns:a16="http://schemas.microsoft.com/office/drawing/2014/main" id="{140BFD7B-F4E7-4808-A9C6-24FB184788D8}"/>
              </a:ext>
            </a:extLst>
          </p:cNvPr>
          <p:cNvSpPr txBox="1"/>
          <p:nvPr/>
        </p:nvSpPr>
        <p:spPr>
          <a:xfrm>
            <a:off x="5252946" y="5118799"/>
            <a:ext cx="618718" cy="363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solidFill>
                  <a:prstClr val="white"/>
                </a:solidFill>
                <a:latin typeface="Helvetica" panose="020B0403020202020204" pitchFamily="34" charset="0"/>
              </a:rPr>
              <a:t>12</a:t>
            </a:r>
            <a:r>
              <a:rPr kumimoji="0" lang="en-US" sz="16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a:t>
            </a:r>
          </a:p>
        </p:txBody>
      </p:sp>
      <p:sp>
        <p:nvSpPr>
          <p:cNvPr id="37" name="TextBox 36">
            <a:extLst>
              <a:ext uri="{FF2B5EF4-FFF2-40B4-BE49-F238E27FC236}">
                <a16:creationId xmlns:a16="http://schemas.microsoft.com/office/drawing/2014/main" id="{5BE0B539-1BDA-436E-9B0A-E0C23D5BC372}"/>
              </a:ext>
            </a:extLst>
          </p:cNvPr>
          <p:cNvSpPr txBox="1"/>
          <p:nvPr/>
        </p:nvSpPr>
        <p:spPr>
          <a:xfrm>
            <a:off x="6552971" y="5118799"/>
            <a:ext cx="618718" cy="363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solidFill>
                  <a:prstClr val="white"/>
                </a:solidFill>
                <a:latin typeface="Helvetica" panose="020B0403020202020204" pitchFamily="34" charset="0"/>
              </a:rPr>
              <a:t>13</a:t>
            </a:r>
            <a:r>
              <a:rPr kumimoji="0" lang="en-US" sz="16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a:t>
            </a:r>
          </a:p>
        </p:txBody>
      </p:sp>
      <p:sp>
        <p:nvSpPr>
          <p:cNvPr id="39" name="TextBox 38">
            <a:extLst>
              <a:ext uri="{FF2B5EF4-FFF2-40B4-BE49-F238E27FC236}">
                <a16:creationId xmlns:a16="http://schemas.microsoft.com/office/drawing/2014/main" id="{63656880-65D8-4F75-A632-1752C847A1A4}"/>
              </a:ext>
            </a:extLst>
          </p:cNvPr>
          <p:cNvSpPr txBox="1"/>
          <p:nvPr/>
        </p:nvSpPr>
        <p:spPr>
          <a:xfrm>
            <a:off x="7923006" y="5118799"/>
            <a:ext cx="618718" cy="363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solidFill>
                  <a:prstClr val="white"/>
                </a:solidFill>
                <a:latin typeface="Helvetica" panose="020B0403020202020204" pitchFamily="34" charset="0"/>
              </a:rPr>
              <a:t>17</a:t>
            </a:r>
            <a:r>
              <a:rPr kumimoji="0" lang="en-US" sz="16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a:t>
            </a:r>
          </a:p>
        </p:txBody>
      </p:sp>
      <p:sp>
        <p:nvSpPr>
          <p:cNvPr id="41" name="TextBox 40">
            <a:extLst>
              <a:ext uri="{FF2B5EF4-FFF2-40B4-BE49-F238E27FC236}">
                <a16:creationId xmlns:a16="http://schemas.microsoft.com/office/drawing/2014/main" id="{C192892B-1387-4F88-BFB5-834B1EA0D068}"/>
              </a:ext>
            </a:extLst>
          </p:cNvPr>
          <p:cNvSpPr txBox="1"/>
          <p:nvPr/>
        </p:nvSpPr>
        <p:spPr>
          <a:xfrm>
            <a:off x="9302052" y="5118799"/>
            <a:ext cx="618718" cy="363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solidFill>
                  <a:srgbClr val="1B1464"/>
                </a:solidFill>
                <a:latin typeface="Helvetica" panose="020B0403020202020204" pitchFamily="34" charset="0"/>
              </a:rPr>
              <a:t>21</a:t>
            </a: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a:t>
            </a:r>
          </a:p>
        </p:txBody>
      </p:sp>
      <p:sp>
        <p:nvSpPr>
          <p:cNvPr id="49" name="Text Placeholder 3">
            <a:extLst>
              <a:ext uri="{FF2B5EF4-FFF2-40B4-BE49-F238E27FC236}">
                <a16:creationId xmlns:a16="http://schemas.microsoft.com/office/drawing/2014/main" id="{488C58D0-3FE0-4BE7-AA55-8815E2EDFA26}"/>
              </a:ext>
            </a:extLst>
          </p:cNvPr>
          <p:cNvSpPr txBox="1">
            <a:spLocks/>
          </p:cNvSpPr>
          <p:nvPr/>
        </p:nvSpPr>
        <p:spPr>
          <a:xfrm>
            <a:off x="520898" y="6220313"/>
            <a:ext cx="11508346" cy="338310"/>
          </a:xfrm>
          <a:prstGeom prst="rect">
            <a:avLst/>
          </a:prstGeom>
        </p:spPr>
        <p:txBody>
          <a:bodyPr vert="horz" lIns="90964" tIns="45482" rIns="90964" bIns="45482"/>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 VAB analysis of U.S. Census Bureau data, Population Estimates for 1980, 1990, 2000, 2010; U.S. Census Bureau, Population Division: Washington, DC., </a:t>
            </a:r>
            <a:r>
              <a:rPr kumimoji="0" lang="en-US" sz="800" b="0" i="1" u="none" strike="noStrike" kern="1200" cap="none" spc="0" normalizeH="0" baseline="0" noProof="0">
                <a:ln>
                  <a:noFill/>
                </a:ln>
                <a:solidFill>
                  <a:srgbClr val="1B1464"/>
                </a:solidFill>
                <a:effectLst/>
                <a:uLnTx/>
                <a:uFillTx/>
                <a:latin typeface="Helvetica" panose="020B0403020202020204" pitchFamily="34" charset="0"/>
                <a:ea typeface="+mn-ea"/>
                <a:cs typeface="+mn-cs"/>
              </a:rPr>
              <a:t>Projected Age Groups and Sex Composition of the Population: Main Projections Series for the United States, 2017-2060</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a:t>
            </a:r>
          </a:p>
        </p:txBody>
      </p:sp>
      <p:sp>
        <p:nvSpPr>
          <p:cNvPr id="10" name="Rectangle: Rounded Corners 9">
            <a:extLst>
              <a:ext uri="{FF2B5EF4-FFF2-40B4-BE49-F238E27FC236}">
                <a16:creationId xmlns:a16="http://schemas.microsoft.com/office/drawing/2014/main" id="{A53E571A-B877-D92B-A183-429B13BEFC3A}"/>
              </a:ext>
            </a:extLst>
          </p:cNvPr>
          <p:cNvSpPr/>
          <p:nvPr/>
        </p:nvSpPr>
        <p:spPr>
          <a:xfrm>
            <a:off x="3862936" y="3826550"/>
            <a:ext cx="670476" cy="444956"/>
          </a:xfrm>
          <a:prstGeom prst="roundRect">
            <a:avLst/>
          </a:prstGeom>
          <a:solidFill>
            <a:srgbClr val="66C5A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latin typeface="Helvetica" panose="020B0403020202020204" pitchFamily="34" charset="0"/>
              </a:rPr>
              <a:t>+5.6</a:t>
            </a:r>
            <a:br>
              <a:rPr lang="en-US" sz="1400" b="1">
                <a:latin typeface="Helvetica" panose="020B0403020202020204" pitchFamily="34" charset="0"/>
              </a:rPr>
            </a:br>
            <a:r>
              <a:rPr lang="en-US" sz="1400" b="1">
                <a:latin typeface="Helvetica" panose="020B0403020202020204" pitchFamily="34" charset="0"/>
              </a:rPr>
              <a:t>MM</a:t>
            </a:r>
            <a:endParaRPr lang="en-US" sz="1400">
              <a:latin typeface="Helvetica" panose="020B0403020202020204" pitchFamily="34" charset="0"/>
            </a:endParaRPr>
          </a:p>
        </p:txBody>
      </p:sp>
      <p:sp>
        <p:nvSpPr>
          <p:cNvPr id="13" name="Rectangle: Rounded Corners 12">
            <a:extLst>
              <a:ext uri="{FF2B5EF4-FFF2-40B4-BE49-F238E27FC236}">
                <a16:creationId xmlns:a16="http://schemas.microsoft.com/office/drawing/2014/main" id="{89357DDD-92FB-B898-0D7D-EE3957B2A6E4}"/>
              </a:ext>
            </a:extLst>
          </p:cNvPr>
          <p:cNvSpPr/>
          <p:nvPr/>
        </p:nvSpPr>
        <p:spPr>
          <a:xfrm>
            <a:off x="5227067" y="3651497"/>
            <a:ext cx="670476" cy="444956"/>
          </a:xfrm>
          <a:prstGeom prst="roundRect">
            <a:avLst/>
          </a:prstGeom>
          <a:solidFill>
            <a:srgbClr val="66C5A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latin typeface="Helvetica" panose="020B0403020202020204" pitchFamily="34" charset="0"/>
              </a:rPr>
              <a:t>+3.8MM</a:t>
            </a:r>
            <a:endParaRPr lang="en-US" sz="1400">
              <a:latin typeface="Helvetica" panose="020B0403020202020204" pitchFamily="34" charset="0"/>
            </a:endParaRPr>
          </a:p>
        </p:txBody>
      </p:sp>
      <p:sp>
        <p:nvSpPr>
          <p:cNvPr id="14" name="Rectangle: Rounded Corners 13">
            <a:extLst>
              <a:ext uri="{FF2B5EF4-FFF2-40B4-BE49-F238E27FC236}">
                <a16:creationId xmlns:a16="http://schemas.microsoft.com/office/drawing/2014/main" id="{D66CC387-1E1F-7795-F914-972EB7111187}"/>
              </a:ext>
            </a:extLst>
          </p:cNvPr>
          <p:cNvSpPr/>
          <p:nvPr/>
        </p:nvSpPr>
        <p:spPr>
          <a:xfrm>
            <a:off x="6527092" y="3520962"/>
            <a:ext cx="670476" cy="444956"/>
          </a:xfrm>
          <a:prstGeom prst="roundRect">
            <a:avLst/>
          </a:prstGeom>
          <a:solidFill>
            <a:srgbClr val="66C5A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latin typeface="Helvetica" panose="020B0403020202020204" pitchFamily="34" charset="0"/>
              </a:rPr>
              <a:t>+3.6MM</a:t>
            </a:r>
            <a:endParaRPr lang="en-US" sz="1400">
              <a:latin typeface="Helvetica" panose="020B0403020202020204" pitchFamily="34" charset="0"/>
            </a:endParaRPr>
          </a:p>
        </p:txBody>
      </p:sp>
      <p:sp>
        <p:nvSpPr>
          <p:cNvPr id="15" name="Rectangle: Rounded Corners 14">
            <a:extLst>
              <a:ext uri="{FF2B5EF4-FFF2-40B4-BE49-F238E27FC236}">
                <a16:creationId xmlns:a16="http://schemas.microsoft.com/office/drawing/2014/main" id="{D5B72C98-303B-C58F-FEB9-C9C79E92C555}"/>
              </a:ext>
            </a:extLst>
          </p:cNvPr>
          <p:cNvSpPr/>
          <p:nvPr/>
        </p:nvSpPr>
        <p:spPr>
          <a:xfrm>
            <a:off x="7823020" y="2831929"/>
            <a:ext cx="818691" cy="444956"/>
          </a:xfrm>
          <a:prstGeom prst="roundRect">
            <a:avLst/>
          </a:prstGeom>
          <a:solidFill>
            <a:srgbClr val="66C5A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latin typeface="Helvetica" panose="020B0403020202020204" pitchFamily="34" charset="0"/>
              </a:rPr>
              <a:t>+17.5MM</a:t>
            </a:r>
            <a:endParaRPr lang="en-US" sz="1400">
              <a:latin typeface="Helvetica" panose="020B0403020202020204" pitchFamily="34" charset="0"/>
            </a:endParaRPr>
          </a:p>
        </p:txBody>
      </p:sp>
      <p:sp>
        <p:nvSpPr>
          <p:cNvPr id="16" name="Rectangle: Rounded Corners 15">
            <a:extLst>
              <a:ext uri="{FF2B5EF4-FFF2-40B4-BE49-F238E27FC236}">
                <a16:creationId xmlns:a16="http://schemas.microsoft.com/office/drawing/2014/main" id="{391E256D-346D-849E-F11F-39908FFDA2B7}"/>
              </a:ext>
            </a:extLst>
          </p:cNvPr>
          <p:cNvSpPr/>
          <p:nvPr/>
        </p:nvSpPr>
        <p:spPr>
          <a:xfrm>
            <a:off x="9230025" y="2118425"/>
            <a:ext cx="762772" cy="444956"/>
          </a:xfrm>
          <a:prstGeom prst="roundRect">
            <a:avLst/>
          </a:prstGeom>
          <a:solidFill>
            <a:srgbClr val="66C5A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latin typeface="Helvetica" panose="020B0403020202020204" pitchFamily="34" charset="0"/>
              </a:rPr>
              <a:t>+17.0MM</a:t>
            </a:r>
            <a:endParaRPr lang="en-US" sz="1400">
              <a:latin typeface="Helvetica" panose="020B0403020202020204" pitchFamily="34" charset="0"/>
            </a:endParaRPr>
          </a:p>
        </p:txBody>
      </p:sp>
      <p:sp>
        <p:nvSpPr>
          <p:cNvPr id="9" name="TextBox 5">
            <a:extLst>
              <a:ext uri="{FF2B5EF4-FFF2-40B4-BE49-F238E27FC236}">
                <a16:creationId xmlns:a16="http://schemas.microsoft.com/office/drawing/2014/main" id="{EEA72208-6335-7E23-5A86-D9D7EBAC92A4}"/>
              </a:ext>
            </a:extLst>
          </p:cNvPr>
          <p:cNvSpPr txBox="1"/>
          <p:nvPr/>
        </p:nvSpPr>
        <p:spPr>
          <a:xfrm>
            <a:off x="3907069" y="5951365"/>
            <a:ext cx="582211" cy="307777"/>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a:solidFill>
                  <a:srgbClr val="1B1464"/>
                </a:solidFill>
                <a:latin typeface="Helvetica" panose="020B0403020202020204" pitchFamily="34" charset="0"/>
              </a:rPr>
              <a:t>1990</a:t>
            </a:r>
          </a:p>
        </p:txBody>
      </p:sp>
      <p:pic>
        <p:nvPicPr>
          <p:cNvPr id="18" name="Picture 17">
            <a:extLst>
              <a:ext uri="{FF2B5EF4-FFF2-40B4-BE49-F238E27FC236}">
                <a16:creationId xmlns:a16="http://schemas.microsoft.com/office/drawing/2014/main" id="{65156403-7578-294F-B2E4-4AEBF6851DB7}"/>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8053"/>
            <a:ext cx="11708793" cy="350107"/>
          </a:xfrm>
          <a:prstGeom prst="rect">
            <a:avLst/>
          </a:prstGeom>
        </p:spPr>
      </p:pic>
      <p:sp>
        <p:nvSpPr>
          <p:cNvPr id="20" name="Slide Number Placeholder 5">
            <a:extLst>
              <a:ext uri="{FF2B5EF4-FFF2-40B4-BE49-F238E27FC236}">
                <a16:creationId xmlns:a16="http://schemas.microsoft.com/office/drawing/2014/main" id="{2F9A096E-E012-7835-F085-78D13088868C}"/>
              </a:ext>
            </a:extLst>
          </p:cNvPr>
          <p:cNvSpPr txBox="1">
            <a:spLocks/>
          </p:cNvSpPr>
          <p:nvPr/>
        </p:nvSpPr>
        <p:spPr>
          <a:xfrm>
            <a:off x="503714" y="658897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2" name="Rectangle 21">
            <a:extLst>
              <a:ext uri="{FF2B5EF4-FFF2-40B4-BE49-F238E27FC236}">
                <a16:creationId xmlns:a16="http://schemas.microsoft.com/office/drawing/2014/main" id="{982CB783-26DB-2839-CC05-4CD6112AE8AA}"/>
              </a:ext>
            </a:extLst>
          </p:cNvPr>
          <p:cNvSpPr/>
          <p:nvPr/>
        </p:nvSpPr>
        <p:spPr>
          <a:xfrm>
            <a:off x="483207" y="658596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16680253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8C88E02-F6D0-44F0-B46B-CFF324F72288}"/>
              </a:ext>
            </a:extLst>
          </p:cNvPr>
          <p:cNvSpPr/>
          <p:nvPr/>
        </p:nvSpPr>
        <p:spPr>
          <a:xfrm>
            <a:off x="-7767" y="1686476"/>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42E6ACFD-0DA1-4635-93A5-BCDE12E93937}"/>
              </a:ext>
            </a:extLst>
          </p:cNvPr>
          <p:cNvSpPr/>
          <p:nvPr/>
        </p:nvSpPr>
        <p:spPr>
          <a:xfrm>
            <a:off x="146480" y="330937"/>
            <a:ext cx="12045519"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B1464"/>
                </a:solidFill>
                <a:latin typeface="Helvetica" pitchFamily="2" charset="0"/>
              </a:rPr>
              <a:t>I</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n the last 10 years, over 16 million adults have aged into the adults 65+ demo, while younger populations are experiencing less growth</a:t>
            </a:r>
          </a:p>
        </p:txBody>
      </p:sp>
      <p:graphicFrame>
        <p:nvGraphicFramePr>
          <p:cNvPr id="45" name="Chart 44">
            <a:extLst>
              <a:ext uri="{FF2B5EF4-FFF2-40B4-BE49-F238E27FC236}">
                <a16:creationId xmlns:a16="http://schemas.microsoft.com/office/drawing/2014/main" id="{6941EB29-FEFF-4474-854E-7CB3160CCE05}"/>
              </a:ext>
            </a:extLst>
          </p:cNvPr>
          <p:cNvGraphicFramePr/>
          <p:nvPr>
            <p:extLst>
              <p:ext uri="{D42A27DB-BD31-4B8C-83A1-F6EECF244321}">
                <p14:modId xmlns:p14="http://schemas.microsoft.com/office/powerpoint/2010/main" val="229347025"/>
              </p:ext>
            </p:extLst>
          </p:nvPr>
        </p:nvGraphicFramePr>
        <p:xfrm>
          <a:off x="1423765" y="2398916"/>
          <a:ext cx="9328935" cy="3847898"/>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586199AD-22B8-45CB-A623-0AABE18E7DD2}"/>
              </a:ext>
            </a:extLst>
          </p:cNvPr>
          <p:cNvSpPr/>
          <p:nvPr/>
        </p:nvSpPr>
        <p:spPr>
          <a:xfrm>
            <a:off x="0" y="1829035"/>
            <a:ext cx="12191999" cy="5539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U.S. Population by Demo</a:t>
            </a:r>
            <a:br>
              <a:rPr kumimoji="0" lang="en-US" sz="18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Broadcast Years</a:t>
            </a:r>
          </a:p>
        </p:txBody>
      </p:sp>
      <p:sp>
        <p:nvSpPr>
          <p:cNvPr id="5" name="TextBox 4">
            <a:extLst>
              <a:ext uri="{FF2B5EF4-FFF2-40B4-BE49-F238E27FC236}">
                <a16:creationId xmlns:a16="http://schemas.microsoft.com/office/drawing/2014/main" id="{AD8DB4E7-C411-48AF-A445-0B4588ADAE64}"/>
              </a:ext>
            </a:extLst>
          </p:cNvPr>
          <p:cNvSpPr txBox="1"/>
          <p:nvPr/>
        </p:nvSpPr>
        <p:spPr>
          <a:xfrm>
            <a:off x="476170" y="6337557"/>
            <a:ext cx="11758867"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VAB analysis of Nielsen Universe Estimates data, Total U.S., Base: P25+, years reflect that following: 8/29/11-8/26/12 &amp; 8/30/21-8/28/22.</a:t>
            </a:r>
          </a:p>
        </p:txBody>
      </p:sp>
      <p:sp>
        <p:nvSpPr>
          <p:cNvPr id="4" name="Rectangle: Rounded Corners 3">
            <a:extLst>
              <a:ext uri="{FF2B5EF4-FFF2-40B4-BE49-F238E27FC236}">
                <a16:creationId xmlns:a16="http://schemas.microsoft.com/office/drawing/2014/main" id="{A90405D0-3585-4351-92A9-815B58023E55}"/>
              </a:ext>
            </a:extLst>
          </p:cNvPr>
          <p:cNvSpPr/>
          <p:nvPr/>
        </p:nvSpPr>
        <p:spPr>
          <a:xfrm>
            <a:off x="10260275" y="2324392"/>
            <a:ext cx="1553922" cy="1011892"/>
          </a:xfrm>
          <a:prstGeom prst="roundRect">
            <a:avLst/>
          </a:prstGeom>
          <a:solidFill>
            <a:srgbClr val="FFE600"/>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B1464"/>
                </a:solidFill>
                <a:effectLst/>
                <a:uLnTx/>
                <a:uFillTx/>
                <a:latin typeface="Helvetica" panose="020B0403020202020204" pitchFamily="34" charset="0"/>
                <a:ea typeface="+mn-ea"/>
                <a:cs typeface="Hadassah Friedlaender" panose="020B0604020202020204" pitchFamily="18" charset="-79"/>
              </a:rPr>
              <a:t>’11 vs ’21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a:ln>
                <a:noFill/>
              </a:ln>
              <a:solidFill>
                <a:srgbClr val="1B1464"/>
              </a:solidFill>
              <a:effectLst/>
              <a:uLnTx/>
              <a:uFillTx/>
              <a:latin typeface="Helvetica" panose="020B0403020202020204" pitchFamily="34" charset="0"/>
              <a:ea typeface="+mn-ea"/>
              <a:cs typeface="Hadassah Friedlaender" panose="020B0604020202020204" pitchFamily="18"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Hadassah Friedlaender" panose="020B0604020202020204" pitchFamily="18" charset="-79"/>
              </a:rPr>
              <a:t>P65+:   </a:t>
            </a: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Hadassah Friedlaender" panose="020B0604020202020204" pitchFamily="18" charset="-79"/>
              </a:rPr>
              <a:t>+16.3MM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a:ln>
                  <a:noFill/>
                </a:ln>
                <a:solidFill>
                  <a:srgbClr val="1B1464"/>
                </a:solidFill>
                <a:effectLst/>
                <a:uLnTx/>
                <a:uFillTx/>
                <a:latin typeface="Helvetica" panose="020B0403020202020204" pitchFamily="34" charset="0"/>
                <a:ea typeface="+mn-ea"/>
                <a:cs typeface="Hadassah Friedlaender" panose="020B0604020202020204" pitchFamily="18" charset="-79"/>
              </a:rPr>
              <a:t>P25-64 </a:t>
            </a:r>
            <a:r>
              <a:rPr kumimoji="0" lang="en-US" sz="1200" i="0" u="sng" strike="noStrike" kern="1200" cap="none" spc="0" normalizeH="0" baseline="0" noProof="0">
                <a:ln>
                  <a:noFill/>
                </a:ln>
                <a:solidFill>
                  <a:srgbClr val="1B1464"/>
                </a:solidFill>
                <a:effectLst/>
                <a:uLnTx/>
                <a:uFillTx/>
                <a:latin typeface="Helvetica" panose="020B0403020202020204" pitchFamily="34" charset="0"/>
                <a:ea typeface="+mn-ea"/>
                <a:cs typeface="Hadassah Friedlaender" panose="020B0604020202020204" pitchFamily="18" charset="-79"/>
              </a:rPr>
              <a:t>+</a:t>
            </a:r>
            <a:r>
              <a:rPr kumimoji="0" lang="en-US" sz="1200" b="1" i="0" u="sng" strike="noStrike" kern="1200" cap="none" spc="0" normalizeH="0" baseline="0" noProof="0">
                <a:ln>
                  <a:noFill/>
                </a:ln>
                <a:solidFill>
                  <a:srgbClr val="1B1464"/>
                </a:solidFill>
                <a:effectLst/>
                <a:uLnTx/>
                <a:uFillTx/>
                <a:latin typeface="Helvetica" panose="020B0403020202020204" pitchFamily="34" charset="0"/>
                <a:ea typeface="+mn-ea"/>
                <a:cs typeface="Hadassah Friedlaender" panose="020B0604020202020204" pitchFamily="18" charset="-79"/>
              </a:rPr>
              <a:t>  </a:t>
            </a:r>
            <a:r>
              <a:rPr lang="en-US" sz="1200" u="sng">
                <a:solidFill>
                  <a:srgbClr val="1B1464"/>
                </a:solidFill>
                <a:latin typeface="Helvetica" panose="020B0403020202020204" pitchFamily="34" charset="0"/>
                <a:cs typeface="Hadassah Friedlaender" panose="020B0604020202020204" pitchFamily="18" charset="-79"/>
              </a:rPr>
              <a:t>7.0</a:t>
            </a:r>
            <a:r>
              <a:rPr kumimoji="0" lang="en-US" sz="1200" b="0" i="0" u="sng" strike="noStrike" kern="1200" cap="none" spc="0" normalizeH="0" baseline="0" noProof="0">
                <a:ln>
                  <a:noFill/>
                </a:ln>
                <a:solidFill>
                  <a:srgbClr val="1B1464"/>
                </a:solidFill>
                <a:effectLst/>
                <a:uLnTx/>
                <a:uFillTx/>
                <a:latin typeface="Helvetica" panose="020B0403020202020204" pitchFamily="34" charset="0"/>
                <a:ea typeface="+mn-ea"/>
                <a:cs typeface="Hadassah Friedlaender" panose="020B0604020202020204" pitchFamily="18" charset="-79"/>
              </a:rPr>
              <a:t>MM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Hadassah Friedlaender" panose="020B0604020202020204" pitchFamily="18" charset="-79"/>
              </a:rPr>
              <a:t>P25+</a:t>
            </a: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Hadassah Friedlaender" panose="020B0604020202020204" pitchFamily="18" charset="-79"/>
              </a:rPr>
              <a:t>:    +23.3MM</a:t>
            </a:r>
          </a:p>
        </p:txBody>
      </p:sp>
      <p:sp>
        <p:nvSpPr>
          <p:cNvPr id="6" name="TextBox 5">
            <a:extLst>
              <a:ext uri="{FF2B5EF4-FFF2-40B4-BE49-F238E27FC236}">
                <a16:creationId xmlns:a16="http://schemas.microsoft.com/office/drawing/2014/main" id="{A2A162EF-75A0-4EA8-BA10-F420C7F80445}"/>
              </a:ext>
            </a:extLst>
          </p:cNvPr>
          <p:cNvSpPr txBox="1"/>
          <p:nvPr/>
        </p:nvSpPr>
        <p:spPr>
          <a:xfrm>
            <a:off x="773465" y="3749831"/>
            <a:ext cx="1590357"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 of P25+ US Pop) </a:t>
            </a:r>
          </a:p>
        </p:txBody>
      </p:sp>
      <p:sp>
        <p:nvSpPr>
          <p:cNvPr id="7" name="Rectangle 6">
            <a:extLst>
              <a:ext uri="{FF2B5EF4-FFF2-40B4-BE49-F238E27FC236}">
                <a16:creationId xmlns:a16="http://schemas.microsoft.com/office/drawing/2014/main" id="{C2051184-790F-40EA-BA6B-3BB44CB69882}"/>
              </a:ext>
            </a:extLst>
          </p:cNvPr>
          <p:cNvSpPr/>
          <p:nvPr/>
        </p:nvSpPr>
        <p:spPr>
          <a:xfrm>
            <a:off x="557578" y="4227414"/>
            <a:ext cx="1373964" cy="2616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3A4F0305-F383-4721-8A1F-4A66FE94743F}"/>
              </a:ext>
            </a:extLst>
          </p:cNvPr>
          <p:cNvSpPr txBox="1"/>
          <p:nvPr/>
        </p:nvSpPr>
        <p:spPr>
          <a:xfrm>
            <a:off x="3202326" y="3135857"/>
            <a:ext cx="125175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B1464"/>
                </a:solidFill>
                <a:effectLst/>
                <a:uLnTx/>
                <a:uFillTx/>
                <a:latin typeface="Helvetica" panose="020B0403020202020204" pitchFamily="34" charset="0"/>
              </a:rPr>
              <a:t>201,800</a:t>
            </a:r>
          </a:p>
        </p:txBody>
      </p:sp>
      <p:sp>
        <p:nvSpPr>
          <p:cNvPr id="10" name="TextBox 9">
            <a:extLst>
              <a:ext uri="{FF2B5EF4-FFF2-40B4-BE49-F238E27FC236}">
                <a16:creationId xmlns:a16="http://schemas.microsoft.com/office/drawing/2014/main" id="{9CAB4A15-CC42-4CE2-AA47-05CCBD191544}"/>
              </a:ext>
            </a:extLst>
          </p:cNvPr>
          <p:cNvSpPr txBox="1"/>
          <p:nvPr/>
        </p:nvSpPr>
        <p:spPr>
          <a:xfrm>
            <a:off x="7747725" y="2887486"/>
            <a:ext cx="125175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B1464"/>
                </a:solidFill>
                <a:effectLst/>
                <a:uLnTx/>
                <a:uFillTx/>
                <a:latin typeface="Helvetica" panose="020B0403020202020204" pitchFamily="34" charset="0"/>
              </a:rPr>
              <a:t>225,050</a:t>
            </a:r>
          </a:p>
        </p:txBody>
      </p:sp>
      <p:sp>
        <p:nvSpPr>
          <p:cNvPr id="12" name="TextBox 11">
            <a:extLst>
              <a:ext uri="{FF2B5EF4-FFF2-40B4-BE49-F238E27FC236}">
                <a16:creationId xmlns:a16="http://schemas.microsoft.com/office/drawing/2014/main" id="{976348A8-62F1-4075-9409-11D2603F6814}"/>
              </a:ext>
            </a:extLst>
          </p:cNvPr>
          <p:cNvSpPr txBox="1"/>
          <p:nvPr/>
        </p:nvSpPr>
        <p:spPr>
          <a:xfrm>
            <a:off x="7768" y="3139482"/>
            <a:ext cx="23560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Total P25+ U.S. Pop</a:t>
            </a:r>
          </a:p>
        </p:txBody>
      </p:sp>
      <p:cxnSp>
        <p:nvCxnSpPr>
          <p:cNvPr id="11" name="Straight Arrow Connector 10">
            <a:extLst>
              <a:ext uri="{FF2B5EF4-FFF2-40B4-BE49-F238E27FC236}">
                <a16:creationId xmlns:a16="http://schemas.microsoft.com/office/drawing/2014/main" id="{A87EBDA7-727C-CA89-F9C8-7610EC4C1CA3}"/>
              </a:ext>
            </a:extLst>
          </p:cNvPr>
          <p:cNvCxnSpPr/>
          <p:nvPr/>
        </p:nvCxnSpPr>
        <p:spPr>
          <a:xfrm flipV="1">
            <a:off x="4912468" y="3505189"/>
            <a:ext cx="2324911" cy="278871"/>
          </a:xfrm>
          <a:prstGeom prst="straightConnector1">
            <a:avLst/>
          </a:prstGeom>
          <a:ln w="38100">
            <a:solidFill>
              <a:srgbClr val="00BFF2"/>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8024059C-D87E-4231-E614-9EF39ED861E5}"/>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483207" y="6518053"/>
            <a:ext cx="11708793" cy="350107"/>
          </a:xfrm>
          <a:prstGeom prst="rect">
            <a:avLst/>
          </a:prstGeom>
        </p:spPr>
      </p:pic>
      <p:sp>
        <p:nvSpPr>
          <p:cNvPr id="15" name="Slide Number Placeholder 5">
            <a:extLst>
              <a:ext uri="{FF2B5EF4-FFF2-40B4-BE49-F238E27FC236}">
                <a16:creationId xmlns:a16="http://schemas.microsoft.com/office/drawing/2014/main" id="{D30059DF-DFCA-D216-E607-DBC6CFCF1CE1}"/>
              </a:ext>
            </a:extLst>
          </p:cNvPr>
          <p:cNvSpPr txBox="1">
            <a:spLocks/>
          </p:cNvSpPr>
          <p:nvPr/>
        </p:nvSpPr>
        <p:spPr>
          <a:xfrm>
            <a:off x="503714" y="658897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7" name="Rectangle 16">
            <a:extLst>
              <a:ext uri="{FF2B5EF4-FFF2-40B4-BE49-F238E27FC236}">
                <a16:creationId xmlns:a16="http://schemas.microsoft.com/office/drawing/2014/main" id="{7B24A7BD-4590-5A9A-B965-2B0C98F61B6B}"/>
              </a:ext>
            </a:extLst>
          </p:cNvPr>
          <p:cNvSpPr/>
          <p:nvPr/>
        </p:nvSpPr>
        <p:spPr>
          <a:xfrm>
            <a:off x="483207" y="658596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1643848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erson and person riding a bike&#10;&#10;Description automatically generated with medium confidence">
            <a:extLst>
              <a:ext uri="{FF2B5EF4-FFF2-40B4-BE49-F238E27FC236}">
                <a16:creationId xmlns:a16="http://schemas.microsoft.com/office/drawing/2014/main" id="{08EA8D61-AB98-90B0-97C6-A72D5BAB0DA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2332" r="19588"/>
          <a:stretch/>
        </p:blipFill>
        <p:spPr>
          <a:xfrm>
            <a:off x="0" y="0"/>
            <a:ext cx="4945604" cy="6858000"/>
          </a:xfrm>
          <a:prstGeom prst="rect">
            <a:avLst/>
          </a:prstGeom>
        </p:spPr>
      </p:pic>
      <p:pic>
        <p:nvPicPr>
          <p:cNvPr id="8" name="Picture 7">
            <a:extLst>
              <a:ext uri="{FF2B5EF4-FFF2-40B4-BE49-F238E27FC236}">
                <a16:creationId xmlns:a16="http://schemas.microsoft.com/office/drawing/2014/main" id="{69E3ED66-7D56-46D2-B2A0-139022AADE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05446" y="0"/>
            <a:ext cx="2386554" cy="1389686"/>
          </a:xfrm>
          <a:prstGeom prst="rect">
            <a:avLst/>
          </a:prstGeom>
        </p:spPr>
      </p:pic>
      <p:sp>
        <p:nvSpPr>
          <p:cNvPr id="4" name="TextBox 3">
            <a:extLst>
              <a:ext uri="{FF2B5EF4-FFF2-40B4-BE49-F238E27FC236}">
                <a16:creationId xmlns:a16="http://schemas.microsoft.com/office/drawing/2014/main" id="{5D5FDE72-429A-BF62-27A0-CFB51F018A05}"/>
              </a:ext>
            </a:extLst>
          </p:cNvPr>
          <p:cNvSpPr txBox="1"/>
          <p:nvPr/>
        </p:nvSpPr>
        <p:spPr>
          <a:xfrm>
            <a:off x="5020261" y="302669"/>
            <a:ext cx="6453051"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ED3C8D"/>
                </a:solidFill>
                <a:effectLst/>
                <a:uLnTx/>
                <a:uFillTx/>
                <a:latin typeface="Helvetica"/>
                <a:ea typeface="+mn-ea"/>
                <a:cs typeface="+mn-cs"/>
              </a:rPr>
              <a:t>The new age of adults 65+ - </a:t>
            </a:r>
            <a:br>
              <a:rPr kumimoji="0" lang="en-US" sz="2800" b="1" i="0" u="none" strike="noStrike" kern="1200" cap="none" spc="0" normalizeH="0" baseline="0" noProof="0">
                <a:ln>
                  <a:noFill/>
                </a:ln>
                <a:solidFill>
                  <a:srgbClr val="ED3C8D"/>
                </a:solidFill>
                <a:effectLst/>
                <a:uLnTx/>
                <a:uFillTx/>
                <a:latin typeface="Helvetica"/>
                <a:ea typeface="+mn-ea"/>
                <a:cs typeface="+mn-cs"/>
              </a:rPr>
            </a:br>
            <a:r>
              <a:rPr kumimoji="0" lang="en-US" sz="2800" b="1" i="0" u="none" strike="noStrike" kern="1200" cap="none" spc="0" normalizeH="0" baseline="0" noProof="0">
                <a:ln>
                  <a:noFill/>
                </a:ln>
                <a:solidFill>
                  <a:srgbClr val="ED3C8D"/>
                </a:solidFill>
                <a:effectLst/>
                <a:uLnTx/>
                <a:uFillTx/>
                <a:latin typeface="Helvetica"/>
                <a:ea typeface="+mn-ea"/>
                <a:cs typeface="+mn-cs"/>
              </a:rPr>
              <a:t>active lifestyles with increased purchasing power</a:t>
            </a:r>
          </a:p>
        </p:txBody>
      </p:sp>
      <p:sp>
        <p:nvSpPr>
          <p:cNvPr id="7" name="TextBox 6">
            <a:extLst>
              <a:ext uri="{FF2B5EF4-FFF2-40B4-BE49-F238E27FC236}">
                <a16:creationId xmlns:a16="http://schemas.microsoft.com/office/drawing/2014/main" id="{4E631C90-25B3-5731-5A1B-3A9FC79B01AC}"/>
              </a:ext>
            </a:extLst>
          </p:cNvPr>
          <p:cNvSpPr txBox="1"/>
          <p:nvPr/>
        </p:nvSpPr>
        <p:spPr>
          <a:xfrm>
            <a:off x="5190961" y="1864366"/>
            <a:ext cx="6869493" cy="4093428"/>
          </a:xfrm>
          <a:prstGeom prst="rect">
            <a:avLst/>
          </a:prstGeom>
          <a:noFill/>
        </p:spPr>
        <p:txBody>
          <a:bodyPr wrap="square">
            <a:spAutoFit/>
          </a:bodyPr>
          <a:lstStyle/>
          <a:p>
            <a:pPr lvl="0">
              <a:defRPr/>
            </a:pPr>
            <a:r>
              <a:rPr kumimoji="0" lang="en-US" sz="2000" b="0" i="0" u="none" strike="noStrike" kern="1200" cap="none" spc="0" normalizeH="0" baseline="0" noProof="0">
                <a:ln>
                  <a:noFill/>
                </a:ln>
                <a:solidFill>
                  <a:srgbClr val="1F1A62"/>
                </a:solidFill>
                <a:effectLst/>
                <a:uLnTx/>
                <a:uFillTx/>
                <a:latin typeface="Helvetica"/>
                <a:ea typeface="+mn-ea"/>
                <a:cs typeface="+mn-cs"/>
              </a:rPr>
              <a:t>Older adults are evolving into a vibrant demographic. </a:t>
            </a:r>
            <a:br>
              <a:rPr kumimoji="0" lang="en-US" sz="2000" b="0" i="0" u="none" strike="noStrike" kern="1200" cap="none" spc="0" normalizeH="0" baseline="0" noProof="0">
                <a:ln>
                  <a:noFill/>
                </a:ln>
                <a:solidFill>
                  <a:srgbClr val="1F1A62"/>
                </a:solidFill>
                <a:effectLst/>
                <a:uLnTx/>
                <a:uFillTx/>
                <a:latin typeface="Helvetica"/>
                <a:ea typeface="+mn-ea"/>
                <a:cs typeface="+mn-cs"/>
              </a:rPr>
            </a:br>
            <a:r>
              <a:rPr kumimoji="0" lang="en-US" sz="2000" b="0" i="0" u="none" strike="noStrike" kern="1200" cap="none" spc="0" normalizeH="0" baseline="0" noProof="0">
                <a:ln>
                  <a:noFill/>
                </a:ln>
                <a:solidFill>
                  <a:srgbClr val="1F1A62"/>
                </a:solidFill>
                <a:effectLst/>
                <a:uLnTx/>
                <a:uFillTx/>
                <a:latin typeface="Helvetica"/>
                <a:ea typeface="+mn-ea"/>
                <a:cs typeface="+mn-cs"/>
              </a:rPr>
              <a:t>As many postpone traditional retirement milestones and engage in a more fun and </a:t>
            </a:r>
            <a:r>
              <a:rPr lang="en-US" sz="2000">
                <a:solidFill>
                  <a:srgbClr val="1F1A62"/>
                </a:solidFill>
                <a:latin typeface="Helvetica"/>
              </a:rPr>
              <a:t>active</a:t>
            </a:r>
            <a:r>
              <a:rPr kumimoji="0" lang="en-US" sz="2000" b="0" i="0" u="none" strike="noStrike" kern="1200" cap="none" spc="0" normalizeH="0" baseline="0" noProof="0">
                <a:ln>
                  <a:noFill/>
                </a:ln>
                <a:solidFill>
                  <a:srgbClr val="1F1A62"/>
                </a:solidFill>
                <a:effectLst/>
                <a:uLnTx/>
                <a:uFillTx/>
                <a:latin typeface="Helvetica"/>
                <a:ea typeface="+mn-ea"/>
                <a:cs typeface="+mn-cs"/>
              </a:rPr>
              <a:t> lifestyle, they are also spending more in discretionary categories </a:t>
            </a:r>
            <a:r>
              <a:rPr lang="en-US" sz="2000">
                <a:solidFill>
                  <a:srgbClr val="1F1A62"/>
                </a:solidFill>
                <a:latin typeface="Helvetica"/>
              </a:rPr>
              <a:t>and have a much higher household net worth than younger consumers</a:t>
            </a:r>
            <a:r>
              <a:rPr kumimoji="0" lang="en-US" sz="2000" b="0" i="0" u="none" strike="noStrike" kern="1200" cap="none" spc="0" normalizeH="0" baseline="0" noProof="0">
                <a:ln>
                  <a:noFill/>
                </a:ln>
                <a:solidFill>
                  <a:srgbClr val="1F1A62"/>
                </a:solidFill>
                <a:effectLst/>
                <a:uLnTx/>
                <a:uFillTx/>
                <a:latin typeface="Helvetica"/>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a:solidFill>
                <a:srgbClr val="1F1A62"/>
              </a:solidFill>
              <a:latin typeface="Helvetica"/>
            </a:endParaRPr>
          </a:p>
          <a:p>
            <a:pPr>
              <a:defRPr/>
            </a:pPr>
            <a:r>
              <a:rPr lang="en-US" sz="2000" i="1">
                <a:solidFill>
                  <a:srgbClr val="1F1A62"/>
                </a:solidFill>
                <a:latin typeface="Helvetica"/>
              </a:rPr>
              <a:t>However, they are often an overlooked opportunity by marketers.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F1A62"/>
              </a:solidFill>
              <a:effectLst/>
              <a:uLnTx/>
              <a:uFillTx/>
              <a:latin typeface="Helvetic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a:ea typeface="+mn-ea"/>
                <a:cs typeface="+mn-cs"/>
              </a:rPr>
              <a:t>This piece explores how adults 65+ today defy preconceptions, how the recent pandemic and </a:t>
            </a:r>
            <a:r>
              <a:rPr lang="en-US" sz="2000">
                <a:solidFill>
                  <a:srgbClr val="1F1A62"/>
                </a:solidFill>
                <a:latin typeface="Helvetica"/>
              </a:rPr>
              <a:t>on-going </a:t>
            </a:r>
            <a:r>
              <a:rPr kumimoji="0" lang="en-US" sz="2000" b="0" i="0" u="none" strike="noStrike" kern="1200" cap="none" spc="0" normalizeH="0" baseline="0" noProof="0">
                <a:ln>
                  <a:noFill/>
                </a:ln>
                <a:solidFill>
                  <a:srgbClr val="1F1A62"/>
                </a:solidFill>
                <a:effectLst/>
                <a:uLnTx/>
                <a:uFillTx/>
                <a:latin typeface="Helvetica"/>
                <a:ea typeface="+mn-ea"/>
                <a:cs typeface="+mn-cs"/>
              </a:rPr>
              <a:t>economic uncertainty has affected their mindset and why they are an important segment for brands to engage with.</a:t>
            </a:r>
          </a:p>
        </p:txBody>
      </p:sp>
      <p:pic>
        <p:nvPicPr>
          <p:cNvPr id="3" name="Picture 2">
            <a:extLst>
              <a:ext uri="{FF2B5EF4-FFF2-40B4-BE49-F238E27FC236}">
                <a16:creationId xmlns:a16="http://schemas.microsoft.com/office/drawing/2014/main" id="{7B56773E-07CC-6A40-ABF9-49F67E5C73B5}"/>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483207" y="6518053"/>
            <a:ext cx="11708793" cy="350107"/>
          </a:xfrm>
          <a:prstGeom prst="rect">
            <a:avLst/>
          </a:prstGeom>
        </p:spPr>
      </p:pic>
      <p:sp>
        <p:nvSpPr>
          <p:cNvPr id="6" name="Slide Number Placeholder 5">
            <a:extLst>
              <a:ext uri="{FF2B5EF4-FFF2-40B4-BE49-F238E27FC236}">
                <a16:creationId xmlns:a16="http://schemas.microsoft.com/office/drawing/2014/main" id="{B9ACA681-055A-16D4-AD02-CBF8B3EBF3F4}"/>
              </a:ext>
            </a:extLst>
          </p:cNvPr>
          <p:cNvSpPr txBox="1">
            <a:spLocks/>
          </p:cNvSpPr>
          <p:nvPr/>
        </p:nvSpPr>
        <p:spPr>
          <a:xfrm>
            <a:off x="503714" y="658897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0" name="Rectangle 9">
            <a:extLst>
              <a:ext uri="{FF2B5EF4-FFF2-40B4-BE49-F238E27FC236}">
                <a16:creationId xmlns:a16="http://schemas.microsoft.com/office/drawing/2014/main" id="{DF2337FF-C269-CBCB-08B5-5F35092B8002}"/>
              </a:ext>
            </a:extLst>
          </p:cNvPr>
          <p:cNvSpPr/>
          <p:nvPr/>
        </p:nvSpPr>
        <p:spPr>
          <a:xfrm>
            <a:off x="483207" y="658596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28444880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8C88E02-F6D0-44F0-B46B-CFF324F72288}"/>
              </a:ext>
            </a:extLst>
          </p:cNvPr>
          <p:cNvSpPr/>
          <p:nvPr/>
        </p:nvSpPr>
        <p:spPr>
          <a:xfrm>
            <a:off x="0" y="1690785"/>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16" name="Text Placeholder 3">
            <a:extLst>
              <a:ext uri="{FF2B5EF4-FFF2-40B4-BE49-F238E27FC236}">
                <a16:creationId xmlns:a16="http://schemas.microsoft.com/office/drawing/2014/main" id="{ABEDE853-422E-479E-90AA-8AE73D8B6C26}"/>
              </a:ext>
            </a:extLst>
          </p:cNvPr>
          <p:cNvSpPr txBox="1">
            <a:spLocks/>
          </p:cNvSpPr>
          <p:nvPr/>
        </p:nvSpPr>
        <p:spPr>
          <a:xfrm>
            <a:off x="503714" y="6186484"/>
            <a:ext cx="11538934" cy="296611"/>
          </a:xfrm>
          <a:prstGeom prst="rect">
            <a:avLst/>
          </a:prstGeom>
        </p:spPr>
        <p:txBody>
          <a:bodyPr vert="horz" lIns="90964" tIns="45482" rIns="90964" bIns="45482"/>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201A62"/>
                </a:solidFill>
                <a:effectLst/>
                <a:uLnTx/>
                <a:uFillTx/>
                <a:latin typeface="Helvetica" panose="020B0604020202020204" pitchFamily="34" charset="0"/>
                <a:ea typeface="+mn-ea"/>
                <a:cs typeface="Helvetica" panose="020B0604020202020204" pitchFamily="34" charset="0"/>
              </a:rPr>
              <a:t>Source: </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VAB analysis of MRI-Simmons USA Study, Spring 2017 &amp; Spring 2023. According to the U.S. Census Bureau, ‘net worth’ is the value of assets owned (cash in bank accounts, investments, retirement accounts, etc. as well as the value of any owned property) minus any liabilities owed (debt, including student loans, credit cards, mortgage, etc.).</a:t>
            </a:r>
            <a:endParaRPr kumimoji="0" lang="en-US" sz="800" b="0" i="0" u="none" strike="noStrike" kern="1200" cap="none" spc="0" normalizeH="0" baseline="0" noProof="0">
              <a:ln>
                <a:noFill/>
              </a:ln>
              <a:solidFill>
                <a:srgbClr val="201A62"/>
              </a:solidFill>
              <a:effectLst/>
              <a:uLnTx/>
              <a:uFillTx/>
              <a:latin typeface="Helvetica" panose="020B0604020202020204" pitchFamily="34" charset="0"/>
              <a:ea typeface="+mn-ea"/>
              <a:cs typeface="Helvetica" panose="020B0604020202020204" pitchFamily="34" charset="0"/>
            </a:endParaRPr>
          </a:p>
        </p:txBody>
      </p:sp>
      <p:sp>
        <p:nvSpPr>
          <p:cNvPr id="3" name="Title 1">
            <a:extLst>
              <a:ext uri="{FF2B5EF4-FFF2-40B4-BE49-F238E27FC236}">
                <a16:creationId xmlns:a16="http://schemas.microsoft.com/office/drawing/2014/main" id="{795D0AB4-5EDF-4DB9-B04B-3C31BAEE798E}"/>
              </a:ext>
            </a:extLst>
          </p:cNvPr>
          <p:cNvSpPr txBox="1">
            <a:spLocks/>
          </p:cNvSpPr>
          <p:nvPr/>
        </p:nvSpPr>
        <p:spPr>
          <a:xfrm>
            <a:off x="119696" y="74606"/>
            <a:ext cx="12037026" cy="1134363"/>
          </a:xfrm>
          <a:prstGeom prst="rect">
            <a:avLst/>
          </a:prstGeom>
        </p:spPr>
        <p:txBody>
          <a:bodyPr vert="horz" lIns="116656" tIns="58311" rIns="116656" bIns="58311" rtlCol="0" anchor="ctr">
            <a:noAutofit/>
          </a:bodyPr>
          <a:lstStyle>
            <a:lvl1pPr algn="ctr" defTabSz="583178" rtl="0" eaLnBrk="1" latinLnBrk="0" hangingPunct="1">
              <a:spcBef>
                <a:spcPct val="0"/>
              </a:spcBef>
              <a:buNone/>
              <a:defRPr sz="5600" kern="1200">
                <a:solidFill>
                  <a:schemeClr val="tx1"/>
                </a:solidFill>
                <a:latin typeface="+mj-lt"/>
                <a:ea typeface="+mj-ea"/>
                <a:cs typeface="+mj-cs"/>
              </a:defRPr>
            </a:lvl1pPr>
          </a:lstStyle>
          <a:p>
            <a:pPr marL="0" marR="0" lvl="0" indent="0" algn="l" defTabSz="583178" rtl="0" eaLnBrk="1" fontAlgn="auto" latinLnBrk="0" hangingPunct="1">
              <a:lnSpc>
                <a:spcPct val="100000"/>
              </a:lnSpc>
              <a:spcBef>
                <a:spcPct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mj-ea"/>
                <a:cs typeface="Helvetica" panose="020B0604020202020204" pitchFamily="34" charset="0"/>
              </a:rPr>
              <a:t>A good measure for financial stability and wealth, household net </a:t>
            </a:r>
            <a:r>
              <a:rPr lang="en-US" sz="2600" b="1">
                <a:solidFill>
                  <a:srgbClr val="1B1464"/>
                </a:solidFill>
                <a:latin typeface="Helvetica" panose="020B0604020202020204" pitchFamily="34" charset="0"/>
                <a:cs typeface="Helvetica" panose="020B0604020202020204" pitchFamily="34" charset="0"/>
              </a:rPr>
              <a:t>worth growth for adults 65+ has outpaced younger demographics</a:t>
            </a:r>
            <a:endPar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mj-ea"/>
              <a:cs typeface="Helvetica" panose="020B0604020202020204" pitchFamily="34" charset="0"/>
            </a:endParaRPr>
          </a:p>
        </p:txBody>
      </p:sp>
      <p:sp>
        <p:nvSpPr>
          <p:cNvPr id="4" name="TextBox 3">
            <a:extLst>
              <a:ext uri="{FF2B5EF4-FFF2-40B4-BE49-F238E27FC236}">
                <a16:creationId xmlns:a16="http://schemas.microsoft.com/office/drawing/2014/main" id="{4555F53C-F012-E5DF-A3E9-9237E86767A9}"/>
              </a:ext>
            </a:extLst>
          </p:cNvPr>
          <p:cNvSpPr txBox="1"/>
          <p:nvPr/>
        </p:nvSpPr>
        <p:spPr>
          <a:xfrm>
            <a:off x="0" y="1826130"/>
            <a:ext cx="12192000"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201A62"/>
                </a:solidFill>
                <a:effectLst/>
                <a:uLnTx/>
                <a:uFillTx/>
                <a:latin typeface="Helvetica" panose="020B0500000000000000" pitchFamily="34" charset="0"/>
                <a:ea typeface="+mn-ea"/>
                <a:cs typeface="+mn-cs"/>
              </a:rPr>
              <a:t>Household Net Worth by Demo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201A62"/>
                </a:solidFill>
                <a:effectLst/>
                <a:uLnTx/>
                <a:uFillTx/>
                <a:latin typeface="Helvetica" panose="020B0500000000000000" pitchFamily="34" charset="0"/>
                <a:ea typeface="+mn-ea"/>
                <a:cs typeface="+mn-cs"/>
              </a:rPr>
              <a:t>2017 vs. 2023 </a:t>
            </a:r>
          </a:p>
        </p:txBody>
      </p:sp>
      <p:graphicFrame>
        <p:nvGraphicFramePr>
          <p:cNvPr id="11" name="Chart 10">
            <a:extLst>
              <a:ext uri="{FF2B5EF4-FFF2-40B4-BE49-F238E27FC236}">
                <a16:creationId xmlns:a16="http://schemas.microsoft.com/office/drawing/2014/main" id="{F7F6DCCA-4606-151F-19A6-9E4E2CBA5E09}"/>
              </a:ext>
            </a:extLst>
          </p:cNvPr>
          <p:cNvGraphicFramePr/>
          <p:nvPr>
            <p:extLst>
              <p:ext uri="{D42A27DB-BD31-4B8C-83A1-F6EECF244321}">
                <p14:modId xmlns:p14="http://schemas.microsoft.com/office/powerpoint/2010/main" val="386737779"/>
              </p:ext>
            </p:extLst>
          </p:nvPr>
        </p:nvGraphicFramePr>
        <p:xfrm>
          <a:off x="21393" y="2513896"/>
          <a:ext cx="6002335" cy="35128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9" name="Chart 18">
            <a:extLst>
              <a:ext uri="{FF2B5EF4-FFF2-40B4-BE49-F238E27FC236}">
                <a16:creationId xmlns:a16="http://schemas.microsoft.com/office/drawing/2014/main" id="{7B68EE5C-7CF4-0EA5-004D-5D3EB41790D5}"/>
              </a:ext>
            </a:extLst>
          </p:cNvPr>
          <p:cNvGraphicFramePr/>
          <p:nvPr>
            <p:extLst>
              <p:ext uri="{D42A27DB-BD31-4B8C-83A1-F6EECF244321}">
                <p14:modId xmlns:p14="http://schemas.microsoft.com/office/powerpoint/2010/main" val="4022880304"/>
              </p:ext>
            </p:extLst>
          </p:nvPr>
        </p:nvGraphicFramePr>
        <p:xfrm>
          <a:off x="6154387" y="2513896"/>
          <a:ext cx="6002335" cy="3512898"/>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
            <a:extLst>
              <a:ext uri="{FF2B5EF4-FFF2-40B4-BE49-F238E27FC236}">
                <a16:creationId xmlns:a16="http://schemas.microsoft.com/office/drawing/2014/main" id="{FE20EDB1-4C3F-4FFA-97E4-E865A7AD8C66}"/>
              </a:ext>
            </a:extLst>
          </p:cNvPr>
          <p:cNvSpPr txBox="1"/>
          <p:nvPr/>
        </p:nvSpPr>
        <p:spPr>
          <a:xfrm>
            <a:off x="4628528" y="4025462"/>
            <a:ext cx="587605" cy="26395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66C5AD"/>
                </a:solidFill>
                <a:effectLst/>
                <a:uLnTx/>
                <a:uFillTx/>
                <a:latin typeface="Helvetica" panose="020B0500000000000000" pitchFamily="34" charset="0"/>
                <a:ea typeface="+mn-ea"/>
                <a:cs typeface="+mn-cs"/>
              </a:rPr>
              <a:t>+7%</a:t>
            </a:r>
          </a:p>
        </p:txBody>
      </p:sp>
      <p:sp>
        <p:nvSpPr>
          <p:cNvPr id="27" name="TextBox 1">
            <a:extLst>
              <a:ext uri="{FF2B5EF4-FFF2-40B4-BE49-F238E27FC236}">
                <a16:creationId xmlns:a16="http://schemas.microsoft.com/office/drawing/2014/main" id="{B170C0D1-797E-FE3D-E508-59C9C8EE72EB}"/>
              </a:ext>
            </a:extLst>
          </p:cNvPr>
          <p:cNvSpPr txBox="1"/>
          <p:nvPr/>
        </p:nvSpPr>
        <p:spPr>
          <a:xfrm>
            <a:off x="10688424" y="2854951"/>
            <a:ext cx="668840" cy="26395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66C5AD"/>
                </a:solidFill>
                <a:effectLst/>
                <a:uLnTx/>
                <a:uFillTx/>
                <a:latin typeface="Helvetica" panose="020B0500000000000000" pitchFamily="34" charset="0"/>
                <a:ea typeface="+mn-ea"/>
                <a:cs typeface="+mn-cs"/>
              </a:rPr>
              <a:t>+80%</a:t>
            </a:r>
          </a:p>
        </p:txBody>
      </p:sp>
      <p:sp>
        <p:nvSpPr>
          <p:cNvPr id="28" name="TextBox 1">
            <a:extLst>
              <a:ext uri="{FF2B5EF4-FFF2-40B4-BE49-F238E27FC236}">
                <a16:creationId xmlns:a16="http://schemas.microsoft.com/office/drawing/2014/main" id="{A2CD420C-D324-C131-EDB3-A0732C432F44}"/>
              </a:ext>
            </a:extLst>
          </p:cNvPr>
          <p:cNvSpPr txBox="1"/>
          <p:nvPr/>
        </p:nvSpPr>
        <p:spPr>
          <a:xfrm>
            <a:off x="9874136" y="3671417"/>
            <a:ext cx="651855" cy="26395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66C5AD"/>
                </a:solidFill>
                <a:effectLst/>
                <a:uLnTx/>
                <a:uFillTx/>
                <a:latin typeface="Helvetica" panose="020B0500000000000000" pitchFamily="34" charset="0"/>
                <a:ea typeface="+mn-ea"/>
                <a:cs typeface="+mn-cs"/>
              </a:rPr>
              <a:t>+50%</a:t>
            </a:r>
          </a:p>
        </p:txBody>
      </p:sp>
      <p:sp>
        <p:nvSpPr>
          <p:cNvPr id="10" name="Rectangle 9">
            <a:extLst>
              <a:ext uri="{FF2B5EF4-FFF2-40B4-BE49-F238E27FC236}">
                <a16:creationId xmlns:a16="http://schemas.microsoft.com/office/drawing/2014/main" id="{EB15A695-7BE7-4695-B5C9-A3657D056F01}"/>
              </a:ext>
            </a:extLst>
          </p:cNvPr>
          <p:cNvSpPr/>
          <p:nvPr/>
        </p:nvSpPr>
        <p:spPr>
          <a:xfrm>
            <a:off x="184600" y="1200304"/>
            <a:ext cx="12007400" cy="307777"/>
          </a:xfrm>
          <a:prstGeom prst="rect">
            <a:avLst/>
          </a:prstGeom>
          <a:noFill/>
        </p:spPr>
        <p:txBody>
          <a:bodyPr wrap="square" rtlCol="0" anchor="t">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400" b="0" i="0" u="none" strike="noStrike" kern="1200" cap="none" spc="0" normalizeH="0" baseline="0" noProof="0">
                <a:ln>
                  <a:noFill/>
                </a:ln>
                <a:solidFill>
                  <a:srgbClr val="201A62"/>
                </a:solidFill>
                <a:effectLst/>
                <a:uLnTx/>
                <a:uFillTx/>
                <a:latin typeface="Helvetica"/>
                <a:ea typeface="+mn-ea"/>
                <a:cs typeface="+mn-cs"/>
              </a:rPr>
              <a:t>This is especially apparent when looking at the average home’s net worth</a:t>
            </a:r>
            <a:endParaRPr kumimoji="0" lang="en-US" sz="1400" b="0" i="0" u="none" strike="noStrike" kern="1200" cap="none" spc="0" normalizeH="0" baseline="0" noProof="0">
              <a:ln>
                <a:noFill/>
              </a:ln>
              <a:solidFill>
                <a:srgbClr val="201A62"/>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66E5B8DA-50A1-9BEB-011E-24B25D8A80C2}"/>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r="-1"/>
          <a:stretch/>
        </p:blipFill>
        <p:spPr>
          <a:xfrm>
            <a:off x="483207" y="6518053"/>
            <a:ext cx="11708793" cy="350107"/>
          </a:xfrm>
          <a:prstGeom prst="rect">
            <a:avLst/>
          </a:prstGeom>
        </p:spPr>
      </p:pic>
      <p:sp>
        <p:nvSpPr>
          <p:cNvPr id="9" name="Slide Number Placeholder 5">
            <a:extLst>
              <a:ext uri="{FF2B5EF4-FFF2-40B4-BE49-F238E27FC236}">
                <a16:creationId xmlns:a16="http://schemas.microsoft.com/office/drawing/2014/main" id="{05C0D8A2-E6F3-365B-8E99-783437A52411}"/>
              </a:ext>
            </a:extLst>
          </p:cNvPr>
          <p:cNvSpPr txBox="1">
            <a:spLocks/>
          </p:cNvSpPr>
          <p:nvPr/>
        </p:nvSpPr>
        <p:spPr>
          <a:xfrm>
            <a:off x="503714" y="658897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2" name="Rectangle 11">
            <a:extLst>
              <a:ext uri="{FF2B5EF4-FFF2-40B4-BE49-F238E27FC236}">
                <a16:creationId xmlns:a16="http://schemas.microsoft.com/office/drawing/2014/main" id="{852F2C16-DD03-1E4E-AD6F-8382822D9AD6}"/>
              </a:ext>
            </a:extLst>
          </p:cNvPr>
          <p:cNvSpPr/>
          <p:nvPr/>
        </p:nvSpPr>
        <p:spPr>
          <a:xfrm>
            <a:off x="483207" y="658596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15775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5A70652F-38E7-4B75-B494-BB0702BA4B32}"/>
              </a:ext>
            </a:extLst>
          </p:cNvPr>
          <p:cNvSpPr txBox="1"/>
          <p:nvPr/>
        </p:nvSpPr>
        <p:spPr>
          <a:xfrm>
            <a:off x="220835" y="329191"/>
            <a:ext cx="11856865"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With increased net worth, adults 65+ are active </a:t>
            </a:r>
            <a:r>
              <a:rPr lang="en-US" sz="2600" b="1">
                <a:solidFill>
                  <a:srgbClr val="1B1464"/>
                </a:solidFill>
                <a:latin typeface="Helvetica" panose="020B0604020202020204" pitchFamily="34" charset="0"/>
                <a:cs typeface="Helvetica" panose="020B0604020202020204" pitchFamily="34" charset="0"/>
              </a:rPr>
              <a:t>spenders,</a:t>
            </a:r>
            <a:r>
              <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accounting for </a:t>
            </a:r>
            <a:r>
              <a:rPr kumimoji="0" lang="en-US" sz="26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21%</a:t>
            </a:r>
            <a:r>
              <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of annual total U.S. expenditures, which translates to $1.9 trillion</a:t>
            </a:r>
          </a:p>
        </p:txBody>
      </p:sp>
      <p:sp>
        <p:nvSpPr>
          <p:cNvPr id="7" name="Rectangle 6">
            <a:extLst>
              <a:ext uri="{FF2B5EF4-FFF2-40B4-BE49-F238E27FC236}">
                <a16:creationId xmlns:a16="http://schemas.microsoft.com/office/drawing/2014/main" id="{74FC819D-5F89-70A3-4A00-1C32EA0911DD}"/>
              </a:ext>
            </a:extLst>
          </p:cNvPr>
          <p:cNvSpPr/>
          <p:nvPr/>
        </p:nvSpPr>
        <p:spPr>
          <a:xfrm>
            <a:off x="0" y="1690785"/>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8" name="Text Placeholder 3">
            <a:extLst>
              <a:ext uri="{FF2B5EF4-FFF2-40B4-BE49-F238E27FC236}">
                <a16:creationId xmlns:a16="http://schemas.microsoft.com/office/drawing/2014/main" id="{7FA30214-A5B5-4EA3-8967-BC6D4961E0D7}"/>
              </a:ext>
            </a:extLst>
          </p:cNvPr>
          <p:cNvSpPr txBox="1">
            <a:spLocks/>
          </p:cNvSpPr>
          <p:nvPr/>
        </p:nvSpPr>
        <p:spPr>
          <a:xfrm>
            <a:off x="526244" y="6316217"/>
            <a:ext cx="11182549" cy="204084"/>
          </a:xfrm>
          <a:prstGeom prst="rect">
            <a:avLst/>
          </a:prstGeom>
        </p:spPr>
        <p:txBody>
          <a:bodyPr vert="horz" lIns="90964" tIns="45482" rIns="90964" bIns="45482"/>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 VAB analysis of </a:t>
            </a:r>
            <a:r>
              <a:rPr kumimoji="0" lang="en-US" b="0" i="1" u="none" strike="noStrike" kern="1200" cap="none" spc="0" normalizeH="0" baseline="0" noProof="0">
                <a:ln>
                  <a:noFill/>
                </a:ln>
                <a:solidFill>
                  <a:srgbClr val="1B1464"/>
                </a:solidFill>
                <a:effectLst/>
                <a:uLnTx/>
                <a:uFillTx/>
                <a:latin typeface="Helvetica" panose="020B0403020202020204" pitchFamily="34" charset="0"/>
                <a:ea typeface="+mn-ea"/>
                <a:cs typeface="+mn-cs"/>
              </a:rPr>
              <a:t>Consumer Expenditure Survey 2021</a:t>
            </a:r>
            <a:r>
              <a:rPr kumimoji="0" lang="en-US"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data, U.S. Bureau of Labor Statistics, reported as of September 2022, Data represents adults 65+ due to data age group breakouts.</a:t>
            </a:r>
          </a:p>
        </p:txBody>
      </p:sp>
      <p:graphicFrame>
        <p:nvGraphicFramePr>
          <p:cNvPr id="9" name="Chart 8">
            <a:extLst>
              <a:ext uri="{FF2B5EF4-FFF2-40B4-BE49-F238E27FC236}">
                <a16:creationId xmlns:a16="http://schemas.microsoft.com/office/drawing/2014/main" id="{CA71EDD5-79CC-4170-921C-E20AFFE6D5E8}"/>
              </a:ext>
            </a:extLst>
          </p:cNvPr>
          <p:cNvGraphicFramePr/>
          <p:nvPr>
            <p:extLst>
              <p:ext uri="{D42A27DB-BD31-4B8C-83A1-F6EECF244321}">
                <p14:modId xmlns:p14="http://schemas.microsoft.com/office/powerpoint/2010/main" val="3272266718"/>
              </p:ext>
            </p:extLst>
          </p:nvPr>
        </p:nvGraphicFramePr>
        <p:xfrm>
          <a:off x="891468" y="1955799"/>
          <a:ext cx="10409064" cy="4228849"/>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a:extLst>
              <a:ext uri="{FF2B5EF4-FFF2-40B4-BE49-F238E27FC236}">
                <a16:creationId xmlns:a16="http://schemas.microsoft.com/office/drawing/2014/main" id="{A19740CC-8174-AD62-4395-CB84387E72D3}"/>
              </a:ext>
            </a:extLst>
          </p:cNvPr>
          <p:cNvSpPr/>
          <p:nvPr/>
        </p:nvSpPr>
        <p:spPr>
          <a:xfrm>
            <a:off x="1582202" y="3387261"/>
            <a:ext cx="2258803" cy="1021445"/>
          </a:xfrm>
          <a:prstGeom prst="rect">
            <a:avLst/>
          </a:prstGeom>
          <a:solidFill>
            <a:schemeClr val="bg1"/>
          </a:solidFill>
          <a:ln>
            <a:solidFill>
              <a:srgbClr val="20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rgbClr val="201A62"/>
                </a:solidFill>
                <a:latin typeface="Helvetica" panose="020B0403020202020204" pitchFamily="34" charset="0"/>
              </a:rPr>
              <a:t>A55+ account for </a:t>
            </a:r>
            <a:r>
              <a:rPr lang="en-US" b="1">
                <a:solidFill>
                  <a:srgbClr val="201A62"/>
                </a:solidFill>
                <a:latin typeface="Helvetica" panose="020B0403020202020204" pitchFamily="34" charset="0"/>
              </a:rPr>
              <a:t>41%</a:t>
            </a:r>
            <a:r>
              <a:rPr lang="en-US">
                <a:solidFill>
                  <a:srgbClr val="201A62"/>
                </a:solidFill>
                <a:latin typeface="Helvetica" panose="020B0403020202020204" pitchFamily="34" charset="0"/>
              </a:rPr>
              <a:t> of annual U.S. expenditures</a:t>
            </a:r>
          </a:p>
        </p:txBody>
      </p:sp>
      <p:sp>
        <p:nvSpPr>
          <p:cNvPr id="3" name="Left Brace 2">
            <a:extLst>
              <a:ext uri="{FF2B5EF4-FFF2-40B4-BE49-F238E27FC236}">
                <a16:creationId xmlns:a16="http://schemas.microsoft.com/office/drawing/2014/main" id="{2E2DD741-549E-779A-873B-F0BBA3809CED}"/>
              </a:ext>
            </a:extLst>
          </p:cNvPr>
          <p:cNvSpPr/>
          <p:nvPr/>
        </p:nvSpPr>
        <p:spPr>
          <a:xfrm>
            <a:off x="4085685" y="2771480"/>
            <a:ext cx="392047" cy="2253007"/>
          </a:xfrm>
          <a:prstGeom prst="leftBrace">
            <a:avLst/>
          </a:prstGeom>
          <a:ln>
            <a:solidFill>
              <a:srgbClr val="201A6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6" name="Picture 5">
            <a:extLst>
              <a:ext uri="{FF2B5EF4-FFF2-40B4-BE49-F238E27FC236}">
                <a16:creationId xmlns:a16="http://schemas.microsoft.com/office/drawing/2014/main" id="{0D0A579D-90DF-778D-AFC1-6D3A4133FC07}"/>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483207" y="6518053"/>
            <a:ext cx="11708793" cy="350107"/>
          </a:xfrm>
          <a:prstGeom prst="rect">
            <a:avLst/>
          </a:prstGeom>
        </p:spPr>
      </p:pic>
      <p:sp>
        <p:nvSpPr>
          <p:cNvPr id="12" name="Slide Number Placeholder 5">
            <a:extLst>
              <a:ext uri="{FF2B5EF4-FFF2-40B4-BE49-F238E27FC236}">
                <a16:creationId xmlns:a16="http://schemas.microsoft.com/office/drawing/2014/main" id="{42989034-8903-1461-9522-A64DE5FF87F5}"/>
              </a:ext>
            </a:extLst>
          </p:cNvPr>
          <p:cNvSpPr txBox="1">
            <a:spLocks/>
          </p:cNvSpPr>
          <p:nvPr/>
        </p:nvSpPr>
        <p:spPr>
          <a:xfrm>
            <a:off x="503714" y="658897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3" name="Rectangle 12">
            <a:extLst>
              <a:ext uri="{FF2B5EF4-FFF2-40B4-BE49-F238E27FC236}">
                <a16:creationId xmlns:a16="http://schemas.microsoft.com/office/drawing/2014/main" id="{2659BE50-C3B1-74B7-B89B-BF393DC3B9A1}"/>
              </a:ext>
            </a:extLst>
          </p:cNvPr>
          <p:cNvSpPr/>
          <p:nvPr/>
        </p:nvSpPr>
        <p:spPr>
          <a:xfrm>
            <a:off x="483207" y="658596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7204623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F179095-2C04-4674-95CC-057F8BB879FA}"/>
              </a:ext>
            </a:extLst>
          </p:cNvPr>
          <p:cNvSpPr/>
          <p:nvPr/>
        </p:nvSpPr>
        <p:spPr>
          <a:xfrm>
            <a:off x="0" y="1690785"/>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8" name="Text Placeholder 3">
            <a:extLst>
              <a:ext uri="{FF2B5EF4-FFF2-40B4-BE49-F238E27FC236}">
                <a16:creationId xmlns:a16="http://schemas.microsoft.com/office/drawing/2014/main" id="{7FA30214-A5B5-4EA3-8967-BC6D4961E0D7}"/>
              </a:ext>
            </a:extLst>
          </p:cNvPr>
          <p:cNvSpPr txBox="1">
            <a:spLocks/>
          </p:cNvSpPr>
          <p:nvPr/>
        </p:nvSpPr>
        <p:spPr>
          <a:xfrm>
            <a:off x="526244" y="6301956"/>
            <a:ext cx="11012164" cy="224492"/>
          </a:xfrm>
          <a:prstGeom prst="rect">
            <a:avLst/>
          </a:prstGeom>
        </p:spPr>
        <p:txBody>
          <a:bodyPr vert="horz" lIns="90964" tIns="45482" rIns="90964" bIns="45482"/>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 VAB analysis of </a:t>
            </a:r>
            <a:r>
              <a:rPr kumimoji="0" lang="en-US" b="0" i="1" u="none" strike="noStrike" kern="1200" cap="none" spc="0" normalizeH="0" baseline="0" noProof="0">
                <a:ln>
                  <a:noFill/>
                </a:ln>
                <a:solidFill>
                  <a:srgbClr val="1B1464"/>
                </a:solidFill>
                <a:effectLst/>
                <a:uLnTx/>
                <a:uFillTx/>
                <a:latin typeface="Helvetica" panose="020B0403020202020204" pitchFamily="34" charset="0"/>
                <a:ea typeface="+mn-ea"/>
                <a:cs typeface="+mn-cs"/>
              </a:rPr>
              <a:t>Consumer Expenditure Survey</a:t>
            </a:r>
            <a:r>
              <a:rPr kumimoji="0" lang="en-US"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data, U.S. Bureau of Labor Statistics, </a:t>
            </a:r>
            <a:r>
              <a:rPr lang="en-US">
                <a:solidFill>
                  <a:srgbClr val="1B1464"/>
                </a:solidFill>
                <a:latin typeface="Helvetica" panose="020B0403020202020204" pitchFamily="34" charset="0"/>
              </a:rPr>
              <a:t>2001, </a:t>
            </a:r>
            <a:r>
              <a:rPr kumimoji="0" lang="en-US"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2011 &amp; 2021, Data represents adults 65+ due to data age group breakouts.</a:t>
            </a:r>
          </a:p>
        </p:txBody>
      </p:sp>
      <p:sp>
        <p:nvSpPr>
          <p:cNvPr id="11" name="TextBox 10">
            <a:extLst>
              <a:ext uri="{FF2B5EF4-FFF2-40B4-BE49-F238E27FC236}">
                <a16:creationId xmlns:a16="http://schemas.microsoft.com/office/drawing/2014/main" id="{5A70652F-38E7-4B75-B494-BB0702BA4B32}"/>
              </a:ext>
            </a:extLst>
          </p:cNvPr>
          <p:cNvSpPr txBox="1"/>
          <p:nvPr/>
        </p:nvSpPr>
        <p:spPr>
          <a:xfrm>
            <a:off x="160256" y="250221"/>
            <a:ext cx="11953187"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They have become a powerful buying segment as their annual spending has increased by over </a:t>
            </a:r>
            <a:r>
              <a:rPr kumimoji="0" lang="en-US" sz="26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$1 trillion</a:t>
            </a:r>
            <a:r>
              <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in the last two decades</a:t>
            </a:r>
          </a:p>
        </p:txBody>
      </p:sp>
      <p:graphicFrame>
        <p:nvGraphicFramePr>
          <p:cNvPr id="7" name="Chart 6">
            <a:extLst>
              <a:ext uri="{FF2B5EF4-FFF2-40B4-BE49-F238E27FC236}">
                <a16:creationId xmlns:a16="http://schemas.microsoft.com/office/drawing/2014/main" id="{492E85B4-DC6E-4125-B1BE-26B4266B8457}"/>
              </a:ext>
            </a:extLst>
          </p:cNvPr>
          <p:cNvGraphicFramePr/>
          <p:nvPr>
            <p:extLst>
              <p:ext uri="{D42A27DB-BD31-4B8C-83A1-F6EECF244321}">
                <p14:modId xmlns:p14="http://schemas.microsoft.com/office/powerpoint/2010/main" val="4081234258"/>
              </p:ext>
            </p:extLst>
          </p:nvPr>
        </p:nvGraphicFramePr>
        <p:xfrm>
          <a:off x="1489510" y="1847653"/>
          <a:ext cx="9212981" cy="4194727"/>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1">
            <a:extLst>
              <a:ext uri="{FF2B5EF4-FFF2-40B4-BE49-F238E27FC236}">
                <a16:creationId xmlns:a16="http://schemas.microsoft.com/office/drawing/2014/main" id="{9EB19016-AA7C-4A35-BE73-5D117CAF47B5}"/>
              </a:ext>
            </a:extLst>
          </p:cNvPr>
          <p:cNvSpPr txBox="1"/>
          <p:nvPr/>
        </p:nvSpPr>
        <p:spPr>
          <a:xfrm>
            <a:off x="5460896" y="3279290"/>
            <a:ext cx="1291473" cy="32286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a:t>
            </a:r>
            <a:r>
              <a:rPr lang="en-US" sz="2000" b="1">
                <a:solidFill>
                  <a:srgbClr val="1B1464"/>
                </a:solidFill>
                <a:latin typeface="Helvetica" panose="020B0403020202020204" pitchFamily="34" charset="0"/>
              </a:rPr>
              <a:t>1.0</a:t>
            </a:r>
            <a:r>
              <a:rPr kumimoji="0" lang="en-US" sz="20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T</a:t>
            </a:r>
          </a:p>
        </p:txBody>
      </p:sp>
      <p:sp>
        <p:nvSpPr>
          <p:cNvPr id="10" name="TextBox 1">
            <a:extLst>
              <a:ext uri="{FF2B5EF4-FFF2-40B4-BE49-F238E27FC236}">
                <a16:creationId xmlns:a16="http://schemas.microsoft.com/office/drawing/2014/main" id="{9EB19016-AA7C-4A35-BE73-5D117CAF47B5}"/>
              </a:ext>
            </a:extLst>
          </p:cNvPr>
          <p:cNvSpPr txBox="1"/>
          <p:nvPr/>
        </p:nvSpPr>
        <p:spPr>
          <a:xfrm>
            <a:off x="8384736" y="2731810"/>
            <a:ext cx="1291473" cy="32286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a:t>
            </a:r>
            <a:r>
              <a:rPr lang="en-US" sz="2000" b="1">
                <a:solidFill>
                  <a:srgbClr val="1B1464"/>
                </a:solidFill>
                <a:latin typeface="Helvetica" panose="020B0403020202020204" pitchFamily="34" charset="0"/>
              </a:rPr>
              <a:t>1.9</a:t>
            </a:r>
            <a:r>
              <a:rPr kumimoji="0" lang="en-US" sz="20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T</a:t>
            </a:r>
          </a:p>
        </p:txBody>
      </p:sp>
      <p:sp>
        <p:nvSpPr>
          <p:cNvPr id="3" name="Rectangle: Rounded Corners 2">
            <a:extLst>
              <a:ext uri="{FF2B5EF4-FFF2-40B4-BE49-F238E27FC236}">
                <a16:creationId xmlns:a16="http://schemas.microsoft.com/office/drawing/2014/main" id="{01BA7BA4-C6C3-8E3A-2342-AB5592EAD554}"/>
              </a:ext>
            </a:extLst>
          </p:cNvPr>
          <p:cNvSpPr/>
          <p:nvPr/>
        </p:nvSpPr>
        <p:spPr>
          <a:xfrm>
            <a:off x="9943868" y="2076685"/>
            <a:ext cx="1840849" cy="1364039"/>
          </a:xfrm>
          <a:prstGeom prst="roundRect">
            <a:avLst/>
          </a:prstGeom>
          <a:solidFill>
            <a:schemeClr val="bg1"/>
          </a:solidFill>
          <a:ln w="28575">
            <a:solidFill>
              <a:srgbClr val="66C5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a:ln>
                  <a:noFill/>
                </a:ln>
                <a:solidFill>
                  <a:srgbClr val="66C5AD"/>
                </a:solidFill>
                <a:effectLst/>
                <a:uLnTx/>
                <a:uFillTx/>
                <a:latin typeface="Helvetica" panose="020B0403020202020204" pitchFamily="34" charset="0"/>
                <a:ea typeface="+mn-ea"/>
                <a:cs typeface="+mn-cs"/>
              </a:rPr>
              <a:t>+208%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2001 vs. 2021</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1">
              <a:solidFill>
                <a:srgbClr val="1B1464"/>
              </a:solidFill>
              <a:latin typeface="Helvetica" panose="020B0403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A25-64 % Change: </a:t>
            </a: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a:t>
            </a:r>
            <a:r>
              <a:rPr lang="en-US" sz="1400" b="1">
                <a:solidFill>
                  <a:srgbClr val="1B1464"/>
                </a:solidFill>
                <a:latin typeface="Helvetica" panose="020B0403020202020204" pitchFamily="34" charset="0"/>
              </a:rPr>
              <a:t>91</a:t>
            </a: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a:t>
            </a:r>
            <a:endParaRPr kumimoji="0" lang="en-US" sz="3600" b="1"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6" name="Rectangle: Rounded Corners 5">
            <a:extLst>
              <a:ext uri="{FF2B5EF4-FFF2-40B4-BE49-F238E27FC236}">
                <a16:creationId xmlns:a16="http://schemas.microsoft.com/office/drawing/2014/main" id="{D1C62910-438F-9CE0-DBD9-AE0549E7C10A}"/>
              </a:ext>
            </a:extLst>
          </p:cNvPr>
          <p:cNvSpPr/>
          <p:nvPr/>
        </p:nvSpPr>
        <p:spPr>
          <a:xfrm>
            <a:off x="9943868" y="3612245"/>
            <a:ext cx="1840849" cy="1422890"/>
          </a:xfrm>
          <a:prstGeom prst="roundRect">
            <a:avLst/>
          </a:prstGeom>
          <a:solidFill>
            <a:schemeClr val="bg1"/>
          </a:solidFill>
          <a:ln w="28575">
            <a:solidFill>
              <a:srgbClr val="66C5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a:ln>
                  <a:noFill/>
                </a:ln>
                <a:solidFill>
                  <a:srgbClr val="66C5AD"/>
                </a:solidFill>
                <a:effectLst/>
                <a:uLnTx/>
                <a:uFillTx/>
                <a:latin typeface="Helvetica" panose="020B0403020202020204" pitchFamily="34" charset="0"/>
                <a:ea typeface="+mn-ea"/>
                <a:cs typeface="+mn-cs"/>
              </a:rPr>
              <a:t>+85%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2011 vs. 2021</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1">
              <a:solidFill>
                <a:srgbClr val="1B1464"/>
              </a:solidFill>
              <a:latin typeface="Helvetica" panose="020B0403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a:ln>
                  <a:noFill/>
                </a:ln>
                <a:solidFill>
                  <a:srgbClr val="201A62"/>
                </a:solidFill>
                <a:effectLst/>
                <a:uLnTx/>
                <a:uFillTx/>
                <a:latin typeface="Helvetica" panose="020B0403020202020204" pitchFamily="34" charset="0"/>
                <a:ea typeface="+mn-ea"/>
                <a:cs typeface="+mn-cs"/>
              </a:rPr>
              <a:t>A25-64 % Change: </a:t>
            </a:r>
            <a:r>
              <a:rPr kumimoji="0" lang="en-US" sz="1400" b="1" i="0" u="none" strike="noStrike" kern="1200" cap="none" spc="0" normalizeH="0" baseline="0" noProof="0">
                <a:ln>
                  <a:noFill/>
                </a:ln>
                <a:solidFill>
                  <a:srgbClr val="201A62"/>
                </a:solidFill>
                <a:effectLst/>
                <a:uLnTx/>
                <a:uFillTx/>
                <a:latin typeface="Helvetica" panose="020B0403020202020204" pitchFamily="34" charset="0"/>
                <a:ea typeface="+mn-ea"/>
                <a:cs typeface="+mn-cs"/>
              </a:rPr>
              <a:t>+40%</a:t>
            </a:r>
            <a:endParaRPr kumimoji="0" lang="en-US" sz="3600" b="1" i="0" u="none" strike="noStrike" kern="1200" cap="none" spc="0" normalizeH="0" baseline="0" noProof="0">
              <a:ln>
                <a:noFill/>
              </a:ln>
              <a:solidFill>
                <a:srgbClr val="201A62"/>
              </a:solidFill>
              <a:effectLst/>
              <a:uLnTx/>
              <a:uFillTx/>
              <a:latin typeface="Helvetica" panose="020B0403020202020204" pitchFamily="34" charset="0"/>
              <a:ea typeface="+mn-ea"/>
              <a:cs typeface="+mn-cs"/>
            </a:endParaRPr>
          </a:p>
        </p:txBody>
      </p:sp>
      <p:sp>
        <p:nvSpPr>
          <p:cNvPr id="14" name="TextBox 13">
            <a:extLst>
              <a:ext uri="{FF2B5EF4-FFF2-40B4-BE49-F238E27FC236}">
                <a16:creationId xmlns:a16="http://schemas.microsoft.com/office/drawing/2014/main" id="{14A903F0-0018-02BB-A07D-D6ED8D398740}"/>
              </a:ext>
            </a:extLst>
          </p:cNvPr>
          <p:cNvSpPr txBox="1"/>
          <p:nvPr/>
        </p:nvSpPr>
        <p:spPr>
          <a:xfrm>
            <a:off x="235959" y="1256200"/>
            <a:ext cx="6101644" cy="307777"/>
          </a:xfrm>
          <a:prstGeom prst="rect">
            <a:avLst/>
          </a:prstGeom>
          <a:noFill/>
        </p:spPr>
        <p:txBody>
          <a:bodyPr wrap="square" rtlCol="0" anchor="t">
            <a:spAutoFit/>
          </a:bodyPr>
          <a:lstStyle>
            <a:defPPr>
              <a:defRPr lang="en-US"/>
            </a:defPPr>
            <a:lvl1pPr marL="285750" marR="0" lvl="0" indent="-285750" fontAlgn="auto">
              <a:lnSpc>
                <a:spcPct val="100000"/>
              </a:lnSpc>
              <a:spcBef>
                <a:spcPts val="0"/>
              </a:spcBef>
              <a:spcAft>
                <a:spcPts val="0"/>
              </a:spcAft>
              <a:buClrTx/>
              <a:buSzTx/>
              <a:buFontTx/>
              <a:buBlip>
                <a:blip r:embed="rId4"/>
              </a:buBlip>
              <a:tabLst/>
              <a:defRPr kumimoji="0" sz="1400" b="0" i="0" u="none" strike="noStrike" cap="none" spc="0" normalizeH="0" baseline="0">
                <a:ln>
                  <a:noFill/>
                </a:ln>
                <a:solidFill>
                  <a:srgbClr val="201A62"/>
                </a:solidFill>
                <a:effectLst/>
                <a:uLnTx/>
                <a:uFillTx/>
                <a:latin typeface="Helvetica"/>
              </a:defRPr>
            </a:lvl1pPr>
          </a:lstStyle>
          <a:p>
            <a:r>
              <a:rPr lang="en-US"/>
              <a:t>Growth in adult 65+ expenditures is outpacing younger demographics</a:t>
            </a:r>
          </a:p>
        </p:txBody>
      </p:sp>
      <p:pic>
        <p:nvPicPr>
          <p:cNvPr id="12" name="Picture 11">
            <a:extLst>
              <a:ext uri="{FF2B5EF4-FFF2-40B4-BE49-F238E27FC236}">
                <a16:creationId xmlns:a16="http://schemas.microsoft.com/office/drawing/2014/main" id="{F56F2D7A-D10B-3A50-223C-AF92D191E232}"/>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r="-1"/>
          <a:stretch/>
        </p:blipFill>
        <p:spPr>
          <a:xfrm>
            <a:off x="483207" y="6518053"/>
            <a:ext cx="11708793" cy="350107"/>
          </a:xfrm>
          <a:prstGeom prst="rect">
            <a:avLst/>
          </a:prstGeom>
        </p:spPr>
      </p:pic>
      <p:sp>
        <p:nvSpPr>
          <p:cNvPr id="15" name="Slide Number Placeholder 5">
            <a:extLst>
              <a:ext uri="{FF2B5EF4-FFF2-40B4-BE49-F238E27FC236}">
                <a16:creationId xmlns:a16="http://schemas.microsoft.com/office/drawing/2014/main" id="{55AF213B-B13D-BE87-C50C-F6D9DE2A85F7}"/>
              </a:ext>
            </a:extLst>
          </p:cNvPr>
          <p:cNvSpPr txBox="1">
            <a:spLocks/>
          </p:cNvSpPr>
          <p:nvPr/>
        </p:nvSpPr>
        <p:spPr>
          <a:xfrm>
            <a:off x="503714" y="658897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6" name="Rectangle 15">
            <a:extLst>
              <a:ext uri="{FF2B5EF4-FFF2-40B4-BE49-F238E27FC236}">
                <a16:creationId xmlns:a16="http://schemas.microsoft.com/office/drawing/2014/main" id="{D2FC5B01-A683-710D-1CD4-1ECBF81167BC}"/>
              </a:ext>
            </a:extLst>
          </p:cNvPr>
          <p:cNvSpPr/>
          <p:nvPr/>
        </p:nvSpPr>
        <p:spPr>
          <a:xfrm>
            <a:off x="483207" y="658596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6149905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2812D1-C2E7-6145-8C2A-95A25EFCD80C}"/>
              </a:ext>
            </a:extLst>
          </p:cNvPr>
          <p:cNvSpPr/>
          <p:nvPr/>
        </p:nvSpPr>
        <p:spPr>
          <a:xfrm>
            <a:off x="2898" y="-4807"/>
            <a:ext cx="6096000" cy="6869150"/>
          </a:xfrm>
          <a:prstGeom prst="rect">
            <a:avLst/>
          </a:prstGeom>
          <a:solidFill>
            <a:srgbClr val="00C0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3ED54650-E124-0942-8B03-A438165B55A6}"/>
              </a:ext>
            </a:extLst>
          </p:cNvPr>
          <p:cNvSpPr/>
          <p:nvPr/>
        </p:nvSpPr>
        <p:spPr>
          <a:xfrm>
            <a:off x="379965" y="2851550"/>
            <a:ext cx="5306460"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Helvetica" pitchFamily="2" charset="0"/>
                <a:ea typeface="+mn-ea"/>
                <a:cs typeface="+mn-cs"/>
              </a:rPr>
              <a:t>Key Marketer Takeaways</a:t>
            </a:r>
          </a:p>
        </p:txBody>
      </p:sp>
      <p:pic>
        <p:nvPicPr>
          <p:cNvPr id="8" name="Picture 7">
            <a:extLst>
              <a:ext uri="{FF2B5EF4-FFF2-40B4-BE49-F238E27FC236}">
                <a16:creationId xmlns:a16="http://schemas.microsoft.com/office/drawing/2014/main" id="{1E7FE2D7-ACC6-4F08-AF24-BE2283312B5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80014" y="0"/>
            <a:ext cx="2011985" cy="1171575"/>
          </a:xfrm>
          <a:prstGeom prst="rect">
            <a:avLst/>
          </a:prstGeom>
        </p:spPr>
      </p:pic>
      <p:sp>
        <p:nvSpPr>
          <p:cNvPr id="15" name="Rectangle 14">
            <a:extLst>
              <a:ext uri="{FF2B5EF4-FFF2-40B4-BE49-F238E27FC236}">
                <a16:creationId xmlns:a16="http://schemas.microsoft.com/office/drawing/2014/main" id="{FB95FAB7-B9CF-408A-A338-EDBA41131D7D}"/>
              </a:ext>
            </a:extLst>
          </p:cNvPr>
          <p:cNvSpPr/>
          <p:nvPr/>
        </p:nvSpPr>
        <p:spPr>
          <a:xfrm>
            <a:off x="6153336" y="1684125"/>
            <a:ext cx="5733864" cy="4031873"/>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2000" b="0" i="0" u="none" strike="noStrike" kern="1200" cap="none" spc="0" normalizeH="0" baseline="0" noProof="0">
                <a:ln>
                  <a:noFill/>
                </a:ln>
                <a:solidFill>
                  <a:srgbClr val="1B1464"/>
                </a:solidFill>
                <a:effectLst/>
                <a:uLnTx/>
                <a:uFillTx/>
                <a:latin typeface="Helvetica"/>
                <a:ea typeface="+mn-ea"/>
                <a:cs typeface="Helvetica"/>
              </a:rPr>
              <a:t>Adults 65+ are embracing active lifestyles and leveraging their increased disposable income to fund their interests, which translates to inclusive brand opportunities that are often overlooked by marketers today</a:t>
            </a:r>
          </a:p>
          <a:p>
            <a:pPr marR="0" lvl="0" algn="l" defTabSz="914400" rtl="0" eaLnBrk="1" fontAlgn="auto" latinLnBrk="0" hangingPunct="1">
              <a:lnSpc>
                <a:spcPct val="100000"/>
              </a:lnSpc>
              <a:spcBef>
                <a:spcPts val="0"/>
              </a:spcBef>
              <a:spcAft>
                <a:spcPts val="0"/>
              </a:spcAft>
              <a:buClrTx/>
              <a:buSzTx/>
              <a:tabLst/>
              <a:defRPr/>
            </a:pPr>
            <a:endParaRPr kumimoji="0" lang="en-US" sz="3600" b="0"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2000" b="0" i="0" u="none" strike="noStrike" kern="1200" cap="none" spc="0" normalizeH="0" baseline="0" noProof="0">
                <a:ln>
                  <a:noFill/>
                </a:ln>
                <a:solidFill>
                  <a:srgbClr val="1F1A62"/>
                </a:solidFill>
                <a:effectLst/>
                <a:uLnTx/>
                <a:uFillTx/>
                <a:latin typeface="Helvetica"/>
                <a:ea typeface="+mn-ea"/>
                <a:cs typeface="Helvetica"/>
              </a:rPr>
              <a:t>The adult 65+ population has more than doubled in size and their spending has more than tripled, increasing by over $1 trillion annually, in the last 20 years which firmly establishes them as a very lucrative segment for brands to directly engage with</a:t>
            </a:r>
          </a:p>
        </p:txBody>
      </p:sp>
      <p:pic>
        <p:nvPicPr>
          <p:cNvPr id="7" name="Picture 6">
            <a:extLst>
              <a:ext uri="{FF2B5EF4-FFF2-40B4-BE49-F238E27FC236}">
                <a16:creationId xmlns:a16="http://schemas.microsoft.com/office/drawing/2014/main" id="{A5223FB9-B9C5-ED2C-5A0D-5291AD344A2A}"/>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483207" y="6518053"/>
            <a:ext cx="11708793" cy="350107"/>
          </a:xfrm>
          <a:prstGeom prst="rect">
            <a:avLst/>
          </a:prstGeom>
        </p:spPr>
      </p:pic>
      <p:sp>
        <p:nvSpPr>
          <p:cNvPr id="9" name="Slide Number Placeholder 5">
            <a:extLst>
              <a:ext uri="{FF2B5EF4-FFF2-40B4-BE49-F238E27FC236}">
                <a16:creationId xmlns:a16="http://schemas.microsoft.com/office/drawing/2014/main" id="{5C89E65D-85CD-C196-3A23-B14A36FF888D}"/>
              </a:ext>
            </a:extLst>
          </p:cNvPr>
          <p:cNvSpPr txBox="1">
            <a:spLocks/>
          </p:cNvSpPr>
          <p:nvPr/>
        </p:nvSpPr>
        <p:spPr>
          <a:xfrm>
            <a:off x="503714" y="658897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0" name="Rectangle 9">
            <a:extLst>
              <a:ext uri="{FF2B5EF4-FFF2-40B4-BE49-F238E27FC236}">
                <a16:creationId xmlns:a16="http://schemas.microsoft.com/office/drawing/2014/main" id="{A0806627-CB05-9862-7425-56FD3EDE5391}"/>
              </a:ext>
            </a:extLst>
          </p:cNvPr>
          <p:cNvSpPr/>
          <p:nvPr/>
        </p:nvSpPr>
        <p:spPr>
          <a:xfrm>
            <a:off x="483207" y="658596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27886775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hlinkClick r:id="rId2"/>
            <a:extLst>
              <a:ext uri="{FF2B5EF4-FFF2-40B4-BE49-F238E27FC236}">
                <a16:creationId xmlns:a16="http://schemas.microsoft.com/office/drawing/2014/main" id="{457AEA54-9072-AF42-144E-B7DF88672DE6}"/>
              </a:ext>
            </a:extLst>
          </p:cNvPr>
          <p:cNvPicPr>
            <a:picLocks noChangeAspect="1"/>
          </p:cNvPicPr>
          <p:nvPr/>
        </p:nvPicPr>
        <p:blipFill>
          <a:blip r:embed="rId3"/>
          <a:stretch>
            <a:fillRect/>
          </a:stretch>
        </p:blipFill>
        <p:spPr>
          <a:xfrm>
            <a:off x="6702740" y="963724"/>
            <a:ext cx="1942542" cy="1092680"/>
          </a:xfrm>
          <a:prstGeom prst="rect">
            <a:avLst/>
          </a:prstGeom>
          <a:ln w="19050">
            <a:solidFill>
              <a:srgbClr val="ED3C8D"/>
            </a:solidFill>
          </a:ln>
        </p:spPr>
      </p:pic>
      <p:sp>
        <p:nvSpPr>
          <p:cNvPr id="5" name="Rectangle 4">
            <a:extLst>
              <a:ext uri="{FF2B5EF4-FFF2-40B4-BE49-F238E27FC236}">
                <a16:creationId xmlns:a16="http://schemas.microsoft.com/office/drawing/2014/main" id="{E06BCF91-FD67-2F78-2D84-A9CBA316BC26}"/>
              </a:ext>
            </a:extLst>
          </p:cNvPr>
          <p:cNvSpPr/>
          <p:nvPr/>
        </p:nvSpPr>
        <p:spPr>
          <a:xfrm>
            <a:off x="-14514" y="0"/>
            <a:ext cx="6096000" cy="6858000"/>
          </a:xfrm>
          <a:prstGeom prst="rect">
            <a:avLst/>
          </a:prstGeom>
          <a:solidFill>
            <a:srgbClr val="1B1464"/>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23AF98EE-75F3-C564-F04A-D2FF290D2418}"/>
              </a:ext>
            </a:extLst>
          </p:cNvPr>
          <p:cNvSpPr/>
          <p:nvPr/>
        </p:nvSpPr>
        <p:spPr>
          <a:xfrm>
            <a:off x="289383" y="220694"/>
            <a:ext cx="4953992"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D3C8D"/>
                </a:solidFill>
                <a:effectLst/>
                <a:uLnTx/>
                <a:uFillTx/>
                <a:latin typeface="Helvetica" pitchFamily="2" charset="0"/>
                <a:ea typeface="+mn-ea"/>
                <a:cs typeface="+mn-cs"/>
              </a:rPr>
              <a:t>Creators</a:t>
            </a:r>
          </a:p>
        </p:txBody>
      </p:sp>
      <p:grpSp>
        <p:nvGrpSpPr>
          <p:cNvPr id="12" name="Group 11">
            <a:extLst>
              <a:ext uri="{FF2B5EF4-FFF2-40B4-BE49-F238E27FC236}">
                <a16:creationId xmlns:a16="http://schemas.microsoft.com/office/drawing/2014/main" id="{50D500B9-B260-A794-69BE-3DA21B217C1C}"/>
              </a:ext>
            </a:extLst>
          </p:cNvPr>
          <p:cNvGrpSpPr/>
          <p:nvPr/>
        </p:nvGrpSpPr>
        <p:grpSpPr>
          <a:xfrm>
            <a:off x="332794" y="688719"/>
            <a:ext cx="2433585" cy="744993"/>
            <a:chOff x="2529807" y="542425"/>
            <a:chExt cx="1962494" cy="744993"/>
          </a:xfrm>
        </p:grpSpPr>
        <p:sp>
          <p:nvSpPr>
            <p:cNvPr id="14" name="TextBox 13">
              <a:hlinkClick r:id="rId4"/>
              <a:extLst>
                <a:ext uri="{FF2B5EF4-FFF2-40B4-BE49-F238E27FC236}">
                  <a16:creationId xmlns:a16="http://schemas.microsoft.com/office/drawing/2014/main" id="{F4AE7692-84C4-B0DC-B414-F4DE6B349D9D}"/>
                </a:ext>
              </a:extLst>
            </p:cNvPr>
            <p:cNvSpPr txBox="1"/>
            <p:nvPr/>
          </p:nvSpPr>
          <p:spPr>
            <a:xfrm>
              <a:off x="2529808" y="542425"/>
              <a:ext cx="15739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prstClr val="white"/>
                  </a:solidFill>
                  <a:effectLst/>
                  <a:uLnTx/>
                  <a:uFillTx/>
                  <a:latin typeface="Helvetica" pitchFamily="2" charset="0"/>
                  <a:ea typeface="+mn-ea"/>
                  <a:cs typeface="+mn-cs"/>
                </a:rPr>
                <a:t>Jason Wiese</a:t>
              </a:r>
            </a:p>
          </p:txBody>
        </p:sp>
        <p:sp>
          <p:nvSpPr>
            <p:cNvPr id="15" name="TextBox 14">
              <a:extLst>
                <a:ext uri="{FF2B5EF4-FFF2-40B4-BE49-F238E27FC236}">
                  <a16:creationId xmlns:a16="http://schemas.microsoft.com/office/drawing/2014/main" id="{049F7506-4E2D-28B4-0877-F0266944D3A7}"/>
                </a:ext>
              </a:extLst>
            </p:cNvPr>
            <p:cNvSpPr txBox="1"/>
            <p:nvPr/>
          </p:nvSpPr>
          <p:spPr>
            <a:xfrm>
              <a:off x="2529807" y="856531"/>
              <a:ext cx="196249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Helvetica Light" panose="020B0403020202020204" pitchFamily="34" charset="0"/>
                  <a:ea typeface="+mn-ea"/>
                  <a:cs typeface="+mn-cs"/>
                </a:rPr>
                <a:t>SVP, Director of Strategic Insights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Helvetica Light" panose="020B0403020202020204" pitchFamily="34" charset="0"/>
                  <a:ea typeface="+mn-ea"/>
                  <a:cs typeface="+mn-cs"/>
                </a:rPr>
                <a:t>jasonw@thevab.com</a:t>
              </a:r>
            </a:p>
          </p:txBody>
        </p:sp>
      </p:grpSp>
      <p:sp>
        <p:nvSpPr>
          <p:cNvPr id="35" name="TextBox 34">
            <a:extLst>
              <a:ext uri="{FF2B5EF4-FFF2-40B4-BE49-F238E27FC236}">
                <a16:creationId xmlns:a16="http://schemas.microsoft.com/office/drawing/2014/main" id="{5E79EBA4-D0D8-E3D3-69E6-2BC0A27CE064}"/>
              </a:ext>
            </a:extLst>
          </p:cNvPr>
          <p:cNvSpPr txBox="1"/>
          <p:nvPr/>
        </p:nvSpPr>
        <p:spPr>
          <a:xfrm>
            <a:off x="1342861" y="3980370"/>
            <a:ext cx="4719391"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Helvetica" pitchFamily="2" charset="0"/>
                <a:ea typeface="+mn-ea"/>
                <a:cs typeface="+mn-cs"/>
              </a:rPr>
              <a:t>We are committed to providing marketers with the data and insights they need to develop thoughtful, inclusive campaigns &amp; strategies. To find out more on the unique media consumption behaviors and cultural trends of diverse consumers, visit the VAB’s </a:t>
            </a:r>
            <a:r>
              <a:rPr kumimoji="0" lang="en-US" sz="1800" b="1" i="0" u="none" strike="noStrike" kern="1200" cap="none" spc="0" normalizeH="0" baseline="0" noProof="0">
                <a:ln>
                  <a:noFill/>
                </a:ln>
                <a:solidFill>
                  <a:srgbClr val="ED3C8D"/>
                </a:solidFill>
                <a:effectLst/>
                <a:uLnTx/>
                <a:uFillTx/>
                <a:latin typeface="Helvetica" pitchFamily="2" charset="0"/>
                <a:ea typeface="+mn-ea"/>
                <a:cs typeface="+mn-cs"/>
                <a:hlinkClick r:id="rId5">
                  <a:extLst>
                    <a:ext uri="{A12FA001-AC4F-418D-AE19-62706E023703}">
                      <ahyp:hlinkClr xmlns:ahyp="http://schemas.microsoft.com/office/drawing/2018/hyperlinkcolor" val="tx"/>
                    </a:ext>
                  </a:extLst>
                </a:hlinkClick>
              </a:rPr>
              <a:t>DEIB Marketing Resources Center</a:t>
            </a:r>
            <a:r>
              <a:rPr kumimoji="0" lang="en-US" sz="1800" b="1" i="0" u="none" strike="noStrike" kern="1200" cap="none" spc="0" normalizeH="0" baseline="0" noProof="0">
                <a:ln>
                  <a:noFill/>
                </a:ln>
                <a:solidFill>
                  <a:prstClr val="white"/>
                </a:solidFill>
                <a:effectLst/>
                <a:uLnTx/>
                <a:uFillTx/>
                <a:latin typeface="Helvetica" pitchFamily="2" charset="0"/>
                <a:ea typeface="+mn-ea"/>
                <a:cs typeface="+mn-cs"/>
              </a:rPr>
              <a:t>. </a:t>
            </a:r>
          </a:p>
        </p:txBody>
      </p:sp>
      <p:sp>
        <p:nvSpPr>
          <p:cNvPr id="36" name="Rectangle 35">
            <a:extLst>
              <a:ext uri="{FF2B5EF4-FFF2-40B4-BE49-F238E27FC236}">
                <a16:creationId xmlns:a16="http://schemas.microsoft.com/office/drawing/2014/main" id="{6CAF7A0A-53BB-FD86-DE00-E5EB6A6E9C61}"/>
              </a:ext>
            </a:extLst>
          </p:cNvPr>
          <p:cNvSpPr/>
          <p:nvPr/>
        </p:nvSpPr>
        <p:spPr>
          <a:xfrm>
            <a:off x="289383" y="2523629"/>
            <a:ext cx="5637951"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Helvetica" pitchFamily="2" charset="0"/>
                <a:ea typeface="+mn-ea"/>
                <a:cs typeface="+mn-cs"/>
              </a:rPr>
              <a:t>Discover more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Helvetica" pitchFamily="2" charset="0"/>
                <a:ea typeface="+mn-ea"/>
                <a:cs typeface="+mn-cs"/>
              </a:rPr>
              <a:t>Looking for more data, insights and takeaways? Check out this related VAB content</a:t>
            </a:r>
          </a:p>
        </p:txBody>
      </p:sp>
      <p:pic>
        <p:nvPicPr>
          <p:cNvPr id="37" name="Picture 36" descr="A circular object with text on it&#10;&#10;Description automatically generated with low confidence">
            <a:extLst>
              <a:ext uri="{FF2B5EF4-FFF2-40B4-BE49-F238E27FC236}">
                <a16:creationId xmlns:a16="http://schemas.microsoft.com/office/drawing/2014/main" id="{648CCFD7-9F8E-6E56-A94E-C04E29366B4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9383" y="3980370"/>
            <a:ext cx="959842" cy="959842"/>
          </a:xfrm>
          <a:prstGeom prst="rect">
            <a:avLst/>
          </a:prstGeom>
        </p:spPr>
      </p:pic>
      <p:sp>
        <p:nvSpPr>
          <p:cNvPr id="17" name="Rectangle 16">
            <a:extLst>
              <a:ext uri="{FF2B5EF4-FFF2-40B4-BE49-F238E27FC236}">
                <a16:creationId xmlns:a16="http://schemas.microsoft.com/office/drawing/2014/main" id="{233B3C66-BB54-4899-9837-0457B0BFA117}"/>
              </a:ext>
            </a:extLst>
          </p:cNvPr>
          <p:cNvSpPr/>
          <p:nvPr/>
        </p:nvSpPr>
        <p:spPr>
          <a:xfrm>
            <a:off x="6330542" y="6063846"/>
            <a:ext cx="5651801"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2060"/>
                </a:solidFill>
                <a:effectLst/>
                <a:uLnTx/>
                <a:uFillTx/>
                <a:latin typeface="Helvetica" pitchFamily="2" charset="0"/>
                <a:ea typeface="+mn-ea"/>
                <a:cs typeface="+mn-cs"/>
              </a:rPr>
              <a:t>VAB Members, brand marketers and agencies get free and immediate access to VAB’s content library. Get access at</a:t>
            </a:r>
            <a:r>
              <a:rPr kumimoji="0" lang="en-US" sz="1200" b="0" i="0" u="none" strike="noStrike" kern="1200" cap="none" spc="0" normalizeH="0" baseline="0" noProof="0">
                <a:ln>
                  <a:noFill/>
                </a:ln>
                <a:solidFill>
                  <a:srgbClr val="002060"/>
                </a:solidFill>
                <a:effectLst/>
                <a:uLnTx/>
                <a:uFillTx/>
                <a:latin typeface="Helvetica" pitchFamily="2" charset="0"/>
                <a:ea typeface="+mn-ea"/>
                <a:cs typeface="+mn-cs"/>
              </a:rPr>
              <a:t> </a:t>
            </a:r>
            <a:r>
              <a:rPr kumimoji="0" lang="en-US" sz="1200" b="1" i="0" u="none" strike="noStrike" kern="1200" cap="none" spc="0" normalizeH="0" baseline="0" noProof="0">
                <a:ln>
                  <a:noFill/>
                </a:ln>
                <a:solidFill>
                  <a:srgbClr val="002060"/>
                </a:solidFill>
                <a:effectLst/>
                <a:uLnTx/>
                <a:uFillTx/>
                <a:latin typeface="Helvetica" pitchFamily="2" charset="0"/>
                <a:ea typeface="+mn-ea"/>
                <a:cs typeface="+mn-cs"/>
                <a:hlinkClick r:id="rId7"/>
              </a:rPr>
              <a:t>theVAB.com</a:t>
            </a:r>
            <a:endParaRPr kumimoji="0" lang="en-US" sz="1200" b="0" i="0" u="none" strike="noStrike" kern="1200" cap="none" spc="0" normalizeH="0" baseline="0" noProof="0">
              <a:ln>
                <a:noFill/>
              </a:ln>
              <a:solidFill>
                <a:srgbClr val="002060"/>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69E4FB1F-CFCC-42D2-9A77-4D418120F0F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805446" y="522"/>
            <a:ext cx="2386554" cy="1389686"/>
          </a:xfrm>
          <a:prstGeom prst="rect">
            <a:avLst/>
          </a:prstGeom>
        </p:spPr>
      </p:pic>
      <p:grpSp>
        <p:nvGrpSpPr>
          <p:cNvPr id="2" name="Group 1">
            <a:extLst>
              <a:ext uri="{FF2B5EF4-FFF2-40B4-BE49-F238E27FC236}">
                <a16:creationId xmlns:a16="http://schemas.microsoft.com/office/drawing/2014/main" id="{910B2E2D-CB2A-7155-C113-D0AF90F01D52}"/>
              </a:ext>
            </a:extLst>
          </p:cNvPr>
          <p:cNvGrpSpPr/>
          <p:nvPr/>
        </p:nvGrpSpPr>
        <p:grpSpPr>
          <a:xfrm>
            <a:off x="332794" y="1700392"/>
            <a:ext cx="1880099" cy="744993"/>
            <a:chOff x="198561" y="542425"/>
            <a:chExt cx="1453627" cy="744993"/>
          </a:xfrm>
        </p:grpSpPr>
        <p:sp>
          <p:nvSpPr>
            <p:cNvPr id="3" name="TextBox 2">
              <a:hlinkClick r:id="rId4"/>
              <a:extLst>
                <a:ext uri="{FF2B5EF4-FFF2-40B4-BE49-F238E27FC236}">
                  <a16:creationId xmlns:a16="http://schemas.microsoft.com/office/drawing/2014/main" id="{28E44B24-725C-38E3-C8CD-E89E467692B4}"/>
                </a:ext>
              </a:extLst>
            </p:cNvPr>
            <p:cNvSpPr txBox="1"/>
            <p:nvPr/>
          </p:nvSpPr>
          <p:spPr>
            <a:xfrm>
              <a:off x="198561" y="542425"/>
              <a:ext cx="135366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prstClr val="white"/>
                  </a:solidFill>
                  <a:effectLst/>
                  <a:uLnTx/>
                  <a:uFillTx/>
                  <a:latin typeface="Helvetica" pitchFamily="2" charset="0"/>
                  <a:ea typeface="+mn-ea"/>
                  <a:cs typeface="+mn-cs"/>
                </a:rPr>
                <a:t>Karolina Guillen</a:t>
              </a:r>
            </a:p>
          </p:txBody>
        </p:sp>
        <p:sp>
          <p:nvSpPr>
            <p:cNvPr id="4" name="TextBox 3">
              <a:extLst>
                <a:ext uri="{FF2B5EF4-FFF2-40B4-BE49-F238E27FC236}">
                  <a16:creationId xmlns:a16="http://schemas.microsoft.com/office/drawing/2014/main" id="{D2661C1D-1803-1CC6-0265-8E72749BDFDC}"/>
                </a:ext>
              </a:extLst>
            </p:cNvPr>
            <p:cNvSpPr txBox="1"/>
            <p:nvPr/>
          </p:nvSpPr>
          <p:spPr>
            <a:xfrm>
              <a:off x="198562" y="856531"/>
              <a:ext cx="145362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Helvetica Light" panose="020B0403020202020204" pitchFamily="34" charset="0"/>
                  <a:ea typeface="+mn-ea"/>
                  <a:cs typeface="+mn-cs"/>
                </a:rPr>
                <a:t>Insights Manager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Helvetica Light" panose="020B0403020202020204" pitchFamily="34" charset="0"/>
                  <a:ea typeface="+mn-ea"/>
                  <a:cs typeface="+mn-cs"/>
                </a:rPr>
                <a:t>karolinag@thevab.com</a:t>
              </a:r>
            </a:p>
          </p:txBody>
        </p:sp>
      </p:grpSp>
      <p:pic>
        <p:nvPicPr>
          <p:cNvPr id="27" name="Picture 26">
            <a:hlinkClick r:id="rId9"/>
            <a:extLst>
              <a:ext uri="{FF2B5EF4-FFF2-40B4-BE49-F238E27FC236}">
                <a16:creationId xmlns:a16="http://schemas.microsoft.com/office/drawing/2014/main" id="{ED6EC9B8-BCFC-64BC-0251-45772C9DC40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555059" y="983513"/>
            <a:ext cx="1942542" cy="1092680"/>
          </a:xfrm>
          <a:prstGeom prst="rect">
            <a:avLst/>
          </a:prstGeom>
          <a:ln>
            <a:solidFill>
              <a:srgbClr val="1B1464"/>
            </a:solidFill>
          </a:ln>
        </p:spPr>
      </p:pic>
      <p:sp>
        <p:nvSpPr>
          <p:cNvPr id="40" name="TextBox 39">
            <a:hlinkClick r:id="rId9"/>
            <a:extLst>
              <a:ext uri="{FF2B5EF4-FFF2-40B4-BE49-F238E27FC236}">
                <a16:creationId xmlns:a16="http://schemas.microsoft.com/office/drawing/2014/main" id="{8E16CDBA-B7A9-9969-3EAB-676F0AD08AB8}"/>
              </a:ext>
            </a:extLst>
          </p:cNvPr>
          <p:cNvSpPr txBox="1"/>
          <p:nvPr/>
        </p:nvSpPr>
        <p:spPr>
          <a:xfrm>
            <a:off x="9105694" y="2092376"/>
            <a:ext cx="2841273" cy="5376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4EBEA4"/>
                </a:solidFill>
                <a:effectLst/>
                <a:uLnTx/>
                <a:uFillTx/>
                <a:latin typeface="Helvetica" panose="020B0403020202020204" pitchFamily="34" charset="0"/>
                <a:ea typeface="+mn-ea"/>
                <a:cs typeface="+mn-cs"/>
              </a:rPr>
              <a:t>The Secret of My Success</a:t>
            </a:r>
            <a:endParaRPr kumimoji="0" lang="en-US" sz="105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201A62"/>
                </a:solidFill>
                <a:effectLst/>
                <a:uLnTx/>
                <a:uFillTx/>
                <a:latin typeface="Helvetica" panose="020B0403020202020204" pitchFamily="34" charset="0"/>
                <a:ea typeface="+mn-ea"/>
                <a:cs typeface="+mn-cs"/>
              </a:rPr>
              <a:t>Examining The Winning Marketing Strategy That’s Fueling High-Growth DTC Brands</a:t>
            </a:r>
          </a:p>
        </p:txBody>
      </p:sp>
      <p:pic>
        <p:nvPicPr>
          <p:cNvPr id="13" name="Picture 12">
            <a:hlinkClick r:id="rId11"/>
            <a:extLst>
              <a:ext uri="{FF2B5EF4-FFF2-40B4-BE49-F238E27FC236}">
                <a16:creationId xmlns:a16="http://schemas.microsoft.com/office/drawing/2014/main" id="{CAF547DB-98C7-F490-A5DF-D59EC02337C8}"/>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696897" y="2725197"/>
            <a:ext cx="1942542" cy="1092680"/>
          </a:xfrm>
          <a:prstGeom prst="rect">
            <a:avLst/>
          </a:prstGeom>
          <a:ln>
            <a:solidFill>
              <a:srgbClr val="1B1464"/>
            </a:solidFill>
          </a:ln>
        </p:spPr>
      </p:pic>
      <p:pic>
        <p:nvPicPr>
          <p:cNvPr id="16" name="Picture 15">
            <a:hlinkClick r:id="rId13"/>
            <a:extLst>
              <a:ext uri="{FF2B5EF4-FFF2-40B4-BE49-F238E27FC236}">
                <a16:creationId xmlns:a16="http://schemas.microsoft.com/office/drawing/2014/main" id="{CCD8C7F6-B261-AFCB-1C32-756D698CA79F}"/>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9555059" y="2725197"/>
            <a:ext cx="1942542" cy="1092680"/>
          </a:xfrm>
          <a:prstGeom prst="rect">
            <a:avLst/>
          </a:prstGeom>
          <a:ln>
            <a:solidFill>
              <a:srgbClr val="1B1464"/>
            </a:solidFill>
          </a:ln>
        </p:spPr>
      </p:pic>
      <p:sp>
        <p:nvSpPr>
          <p:cNvPr id="39" name="TextBox 38">
            <a:hlinkClick r:id="rId11"/>
            <a:extLst>
              <a:ext uri="{FF2B5EF4-FFF2-40B4-BE49-F238E27FC236}">
                <a16:creationId xmlns:a16="http://schemas.microsoft.com/office/drawing/2014/main" id="{9ABB5C34-40B8-4B17-4D98-CF5EA6CEE123}"/>
              </a:ext>
            </a:extLst>
          </p:cNvPr>
          <p:cNvSpPr txBox="1"/>
          <p:nvPr/>
        </p:nvSpPr>
        <p:spPr>
          <a:xfrm>
            <a:off x="6600823" y="3836692"/>
            <a:ext cx="2134690" cy="5616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4EBEA4"/>
                </a:solidFill>
                <a:effectLst/>
                <a:uLnTx/>
                <a:uFillTx/>
                <a:latin typeface="Helvetica" panose="020B0403020202020204" pitchFamily="34" charset="0"/>
                <a:ea typeface="+mn-ea"/>
                <a:cs typeface="+mn-cs"/>
              </a:rPr>
              <a:t>Audience Migration in Context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201A62"/>
                </a:solidFill>
                <a:effectLst/>
                <a:uLnTx/>
                <a:uFillTx/>
                <a:latin typeface="Helvetica" panose="020B0403020202020204" pitchFamily="34" charset="0"/>
                <a:ea typeface="+mn-ea"/>
                <a:cs typeface="+mn-cs"/>
              </a:rPr>
              <a:t>Leveraging Population Shifts To Unlock $4 Trillion In Buying Power</a:t>
            </a:r>
          </a:p>
        </p:txBody>
      </p:sp>
      <p:sp>
        <p:nvSpPr>
          <p:cNvPr id="41" name="TextBox 40">
            <a:hlinkClick r:id="rId13"/>
            <a:extLst>
              <a:ext uri="{FF2B5EF4-FFF2-40B4-BE49-F238E27FC236}">
                <a16:creationId xmlns:a16="http://schemas.microsoft.com/office/drawing/2014/main" id="{36B042C3-C197-46FC-0A72-C82E3DC8C51E}"/>
              </a:ext>
            </a:extLst>
          </p:cNvPr>
          <p:cNvSpPr txBox="1"/>
          <p:nvPr/>
        </p:nvSpPr>
        <p:spPr>
          <a:xfrm>
            <a:off x="9105694" y="3836692"/>
            <a:ext cx="2841273" cy="5616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4EBEA4"/>
                </a:solidFill>
                <a:effectLst/>
                <a:uLnTx/>
                <a:uFillTx/>
                <a:latin typeface="Helvetica" panose="020B0403020202020204" pitchFamily="34" charset="0"/>
                <a:ea typeface="+mn-ea"/>
                <a:cs typeface="+mn-cs"/>
              </a:rPr>
              <a:t>Delayed Adulthood</a:t>
            </a:r>
            <a:endParaRPr kumimoji="0" lang="en-US" sz="105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201A62"/>
                </a:solidFill>
                <a:effectLst/>
                <a:uLnTx/>
                <a:uFillTx/>
                <a:latin typeface="Helvetica" panose="020B0403020202020204" pitchFamily="34" charset="0"/>
                <a:ea typeface="+mn-ea"/>
                <a:cs typeface="+mn-cs"/>
              </a:rPr>
              <a:t>How Younger &amp; Older Generations Are Achieving ‘Life Milestones’ at Their Own Pace</a:t>
            </a:r>
          </a:p>
        </p:txBody>
      </p:sp>
      <p:pic>
        <p:nvPicPr>
          <p:cNvPr id="19" name="Picture 18">
            <a:hlinkClick r:id="rId15"/>
            <a:extLst>
              <a:ext uri="{FF2B5EF4-FFF2-40B4-BE49-F238E27FC236}">
                <a16:creationId xmlns:a16="http://schemas.microsoft.com/office/drawing/2014/main" id="{AB30D50C-A76E-70DD-E802-8B7F2FED8550}"/>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9555059" y="4493578"/>
            <a:ext cx="1942542" cy="1092680"/>
          </a:xfrm>
          <a:prstGeom prst="rect">
            <a:avLst/>
          </a:prstGeom>
          <a:ln>
            <a:solidFill>
              <a:srgbClr val="1B1464"/>
            </a:solidFill>
          </a:ln>
        </p:spPr>
      </p:pic>
      <p:pic>
        <p:nvPicPr>
          <p:cNvPr id="20" name="Picture 19">
            <a:hlinkClick r:id="rId17"/>
            <a:extLst>
              <a:ext uri="{FF2B5EF4-FFF2-40B4-BE49-F238E27FC236}">
                <a16:creationId xmlns:a16="http://schemas.microsoft.com/office/drawing/2014/main" id="{7E47416F-7E0B-2408-DF56-1491AF4FA54E}"/>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6696897" y="4493578"/>
            <a:ext cx="1942542" cy="1092680"/>
          </a:xfrm>
          <a:prstGeom prst="rect">
            <a:avLst/>
          </a:prstGeom>
          <a:ln>
            <a:solidFill>
              <a:srgbClr val="1B1464"/>
            </a:solidFill>
          </a:ln>
        </p:spPr>
      </p:pic>
      <p:sp>
        <p:nvSpPr>
          <p:cNvPr id="42" name="TextBox 41">
            <a:hlinkClick r:id="rId17"/>
            <a:extLst>
              <a:ext uri="{FF2B5EF4-FFF2-40B4-BE49-F238E27FC236}">
                <a16:creationId xmlns:a16="http://schemas.microsoft.com/office/drawing/2014/main" id="{8D2D5795-8D90-A5BF-B453-EFD51E8F4DA5}"/>
              </a:ext>
            </a:extLst>
          </p:cNvPr>
          <p:cNvSpPr txBox="1"/>
          <p:nvPr/>
        </p:nvSpPr>
        <p:spPr>
          <a:xfrm>
            <a:off x="6376681" y="5579415"/>
            <a:ext cx="2582975" cy="5616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4EBEA4"/>
                </a:solidFill>
                <a:effectLst/>
                <a:uLnTx/>
                <a:uFillTx/>
                <a:latin typeface="Helvetica" panose="020B0403020202020204" pitchFamily="34" charset="0"/>
                <a:ea typeface="+mn-ea"/>
                <a:cs typeface="+mn-cs"/>
              </a:rPr>
              <a:t>The FAST and the Curious</a:t>
            </a:r>
            <a:endParaRPr kumimoji="0" lang="en-US" sz="105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201A62"/>
                </a:solidFill>
                <a:effectLst/>
                <a:uLnTx/>
                <a:uFillTx/>
                <a:latin typeface="Helvetica" panose="020B0403020202020204" pitchFamily="34" charset="0"/>
                <a:ea typeface="+mn-ea"/>
                <a:cs typeface="+mn-cs"/>
              </a:rPr>
              <a:t>What is Free Ad-Supported Streaming TV (FAST)? </a:t>
            </a:r>
          </a:p>
        </p:txBody>
      </p:sp>
      <p:sp>
        <p:nvSpPr>
          <p:cNvPr id="43" name="TextBox 42">
            <a:hlinkClick r:id="rId15"/>
            <a:extLst>
              <a:ext uri="{FF2B5EF4-FFF2-40B4-BE49-F238E27FC236}">
                <a16:creationId xmlns:a16="http://schemas.microsoft.com/office/drawing/2014/main" id="{D89DDAFF-A3BB-20A1-F8C0-D29255F51157}"/>
              </a:ext>
            </a:extLst>
          </p:cNvPr>
          <p:cNvSpPr txBox="1"/>
          <p:nvPr/>
        </p:nvSpPr>
        <p:spPr>
          <a:xfrm>
            <a:off x="9352251" y="5579415"/>
            <a:ext cx="2348159" cy="4154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4EBEA4"/>
                </a:solidFill>
                <a:effectLst/>
                <a:uLnTx/>
                <a:uFillTx/>
                <a:latin typeface="Helvetica" panose="020B0403020202020204" pitchFamily="34" charset="0"/>
                <a:ea typeface="+mn-ea"/>
                <a:cs typeface="+mn-cs"/>
              </a:rPr>
              <a:t>The Opportunities to Engage Adults 50+ in Streaming Video</a:t>
            </a:r>
            <a:endParaRPr kumimoji="0" lang="en-US" sz="105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10" name="TextBox 9">
            <a:hlinkClick r:id="rId2"/>
            <a:extLst>
              <a:ext uri="{FF2B5EF4-FFF2-40B4-BE49-F238E27FC236}">
                <a16:creationId xmlns:a16="http://schemas.microsoft.com/office/drawing/2014/main" id="{8DFC1F4F-C1F8-6B62-5DC5-82CA4567EA7F}"/>
              </a:ext>
            </a:extLst>
          </p:cNvPr>
          <p:cNvSpPr txBox="1"/>
          <p:nvPr/>
        </p:nvSpPr>
        <p:spPr>
          <a:xfrm>
            <a:off x="6636259" y="2092376"/>
            <a:ext cx="2134689" cy="5616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4EBEA4"/>
                </a:solidFill>
                <a:effectLst/>
                <a:uLnTx/>
                <a:uFillTx/>
                <a:latin typeface="Helvetica" panose="020B0403020202020204" pitchFamily="34" charset="0"/>
                <a:ea typeface="+mn-ea"/>
                <a:cs typeface="+mn-cs"/>
              </a:rPr>
              <a:t>A Silver Lining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201A62"/>
                </a:solidFill>
                <a:effectLst/>
                <a:uLnTx/>
                <a:uFillTx/>
                <a:latin typeface="Helvetica" panose="020B0403020202020204" pitchFamily="34" charset="0"/>
                <a:ea typeface="+mn-ea"/>
                <a:cs typeface="+mn-cs"/>
              </a:rPr>
              <a:t>Exploring the Video Consumption Habits of Adults 65+</a:t>
            </a:r>
          </a:p>
        </p:txBody>
      </p:sp>
      <p:sp>
        <p:nvSpPr>
          <p:cNvPr id="11" name="TextBox 10">
            <a:hlinkClick r:id="rId2"/>
            <a:extLst>
              <a:ext uri="{FF2B5EF4-FFF2-40B4-BE49-F238E27FC236}">
                <a16:creationId xmlns:a16="http://schemas.microsoft.com/office/drawing/2014/main" id="{A7ACFCDE-EB15-090D-8426-1B20AFC6BD22}"/>
              </a:ext>
            </a:extLst>
          </p:cNvPr>
          <p:cNvSpPr txBox="1"/>
          <p:nvPr/>
        </p:nvSpPr>
        <p:spPr>
          <a:xfrm>
            <a:off x="7530477" y="1812018"/>
            <a:ext cx="1280433" cy="276999"/>
          </a:xfrm>
          <a:prstGeom prst="rect">
            <a:avLst/>
          </a:prstGeom>
          <a:solidFill>
            <a:schemeClr val="bg1"/>
          </a:solidFill>
          <a:ln w="19050">
            <a:solidFill>
              <a:srgbClr val="ED3C8D"/>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Click </a:t>
            </a:r>
            <a:r>
              <a:rPr kumimoji="0" lang="en-US" sz="600" b="1" i="0" u="sng" strike="noStrike" kern="1200" cap="none" spc="0" normalizeH="0" baseline="0" noProof="0" dirty="0">
                <a:ln>
                  <a:noFill/>
                </a:ln>
                <a:solidFill>
                  <a:srgbClr val="00BFF2"/>
                </a:solidFill>
                <a:effectLst/>
                <a:uLnTx/>
                <a:uFillTx/>
                <a:latin typeface="Helvetica" panose="020B0403020202020204" pitchFamily="34" charset="0"/>
                <a:ea typeface="+mn-ea"/>
                <a:cs typeface="+mn-cs"/>
              </a:rPr>
              <a:t>here</a:t>
            </a:r>
            <a:r>
              <a:rPr kumimoji="0" lang="en-US" sz="600" b="1"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 to download part 2 of this 2-part series</a:t>
            </a:r>
          </a:p>
        </p:txBody>
      </p:sp>
      <p:pic>
        <p:nvPicPr>
          <p:cNvPr id="6" name="Picture 5">
            <a:extLst>
              <a:ext uri="{FF2B5EF4-FFF2-40B4-BE49-F238E27FC236}">
                <a16:creationId xmlns:a16="http://schemas.microsoft.com/office/drawing/2014/main" id="{65BDA391-108A-C97D-D559-B11AE0C2B7F8}"/>
              </a:ext>
            </a:extLst>
          </p:cNvPr>
          <p:cNvPicPr>
            <a:picLocks noChangeAspect="1"/>
          </p:cNvPicPr>
          <p:nvPr/>
        </p:nvPicPr>
        <p:blipFill rotWithShape="1">
          <a:blip r:embed="rId19" cstate="hqprint">
            <a:extLst>
              <a:ext uri="{28A0092B-C50C-407E-A947-70E740481C1C}">
                <a14:useLocalDpi xmlns:a14="http://schemas.microsoft.com/office/drawing/2010/main"/>
              </a:ext>
            </a:extLst>
          </a:blip>
          <a:srcRect r="-1"/>
          <a:stretch/>
        </p:blipFill>
        <p:spPr>
          <a:xfrm>
            <a:off x="483207" y="6518053"/>
            <a:ext cx="11708793" cy="350107"/>
          </a:xfrm>
          <a:prstGeom prst="rect">
            <a:avLst/>
          </a:prstGeom>
        </p:spPr>
      </p:pic>
      <p:sp>
        <p:nvSpPr>
          <p:cNvPr id="9" name="Slide Number Placeholder 5">
            <a:extLst>
              <a:ext uri="{FF2B5EF4-FFF2-40B4-BE49-F238E27FC236}">
                <a16:creationId xmlns:a16="http://schemas.microsoft.com/office/drawing/2014/main" id="{D636C185-94DE-2143-117E-34325A614B77}"/>
              </a:ext>
            </a:extLst>
          </p:cNvPr>
          <p:cNvSpPr txBox="1">
            <a:spLocks/>
          </p:cNvSpPr>
          <p:nvPr/>
        </p:nvSpPr>
        <p:spPr>
          <a:xfrm>
            <a:off x="503714" y="658897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3" name="Rectangle 22">
            <a:extLst>
              <a:ext uri="{FF2B5EF4-FFF2-40B4-BE49-F238E27FC236}">
                <a16:creationId xmlns:a16="http://schemas.microsoft.com/office/drawing/2014/main" id="{AA0A1114-F39B-55ED-93E5-545172A84B8D}"/>
              </a:ext>
            </a:extLst>
          </p:cNvPr>
          <p:cNvSpPr/>
          <p:nvPr/>
        </p:nvSpPr>
        <p:spPr>
          <a:xfrm>
            <a:off x="483207" y="658596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grpSp>
        <p:nvGrpSpPr>
          <p:cNvPr id="7" name="Group 6">
            <a:extLst>
              <a:ext uri="{FF2B5EF4-FFF2-40B4-BE49-F238E27FC236}">
                <a16:creationId xmlns:a16="http://schemas.microsoft.com/office/drawing/2014/main" id="{D62041C7-5C26-F677-86E6-C26DDC7ED5D3}"/>
              </a:ext>
            </a:extLst>
          </p:cNvPr>
          <p:cNvGrpSpPr/>
          <p:nvPr/>
        </p:nvGrpSpPr>
        <p:grpSpPr>
          <a:xfrm>
            <a:off x="3050308" y="688719"/>
            <a:ext cx="2730970" cy="744993"/>
            <a:chOff x="198561" y="542425"/>
            <a:chExt cx="2111490" cy="744993"/>
          </a:xfrm>
        </p:grpSpPr>
        <p:sp>
          <p:nvSpPr>
            <p:cNvPr id="21" name="TextBox 20">
              <a:hlinkClick r:id="rId4"/>
              <a:extLst>
                <a:ext uri="{FF2B5EF4-FFF2-40B4-BE49-F238E27FC236}">
                  <a16:creationId xmlns:a16="http://schemas.microsoft.com/office/drawing/2014/main" id="{4C4548C6-6281-F6BD-04B5-4B9F7A341FBA}"/>
                </a:ext>
              </a:extLst>
            </p:cNvPr>
            <p:cNvSpPr txBox="1"/>
            <p:nvPr/>
          </p:nvSpPr>
          <p:spPr>
            <a:xfrm>
              <a:off x="198561" y="542425"/>
              <a:ext cx="135366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prstClr val="white"/>
                  </a:solidFill>
                  <a:effectLst/>
                  <a:uLnTx/>
                  <a:uFillTx/>
                  <a:latin typeface="Helvetica" pitchFamily="2" charset="0"/>
                  <a:ea typeface="+mn-ea"/>
                  <a:cs typeface="+mn-cs"/>
                </a:rPr>
                <a:t>Leah Montner-Dixon</a:t>
              </a:r>
            </a:p>
          </p:txBody>
        </p:sp>
        <p:sp>
          <p:nvSpPr>
            <p:cNvPr id="25" name="TextBox 24">
              <a:extLst>
                <a:ext uri="{FF2B5EF4-FFF2-40B4-BE49-F238E27FC236}">
                  <a16:creationId xmlns:a16="http://schemas.microsoft.com/office/drawing/2014/main" id="{CE390E11-8663-B3F1-81EE-05A7B1D21C41}"/>
                </a:ext>
              </a:extLst>
            </p:cNvPr>
            <p:cNvSpPr txBox="1"/>
            <p:nvPr/>
          </p:nvSpPr>
          <p:spPr>
            <a:xfrm>
              <a:off x="198562" y="856531"/>
              <a:ext cx="2111489"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Helvetica Light" panose="020B0403020202020204" pitchFamily="34" charset="0"/>
                  <a:ea typeface="+mn-ea"/>
                  <a:cs typeface="+mn-cs"/>
                </a:rPr>
                <a:t>Director, Audience &amp; Behavioral Insights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Helvetica Light" panose="020B0403020202020204" pitchFamily="34" charset="0"/>
                  <a:ea typeface="+mn-ea"/>
                  <a:cs typeface="+mn-cs"/>
                </a:rPr>
                <a:t>leahm@thevab.com</a:t>
              </a:r>
            </a:p>
          </p:txBody>
        </p:sp>
      </p:grpSp>
    </p:spTree>
    <p:extLst>
      <p:ext uri="{BB962C8B-B14F-4D97-AF65-F5344CB8AC3E}">
        <p14:creationId xmlns:p14="http://schemas.microsoft.com/office/powerpoint/2010/main" val="6739420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D49DEB-7177-4C53-A63F-C8DEAEFFD3CD}"/>
              </a:ext>
            </a:extLst>
          </p:cNvPr>
          <p:cNvSpPr/>
          <p:nvPr/>
        </p:nvSpPr>
        <p:spPr>
          <a:xfrm>
            <a:off x="449869" y="221925"/>
            <a:ext cx="957636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BFF2"/>
                </a:solidFill>
                <a:effectLst/>
                <a:uLnTx/>
                <a:uFillTx/>
                <a:latin typeface="Helvetica" pitchFamily="2" charset="0"/>
                <a:ea typeface="+mn-ea"/>
                <a:cs typeface="+mn-cs"/>
              </a:rPr>
              <a:t>About VAB</a:t>
            </a:r>
          </a:p>
        </p:txBody>
      </p:sp>
      <p:sp>
        <p:nvSpPr>
          <p:cNvPr id="2" name="TextBox 1">
            <a:extLst>
              <a:ext uri="{FF2B5EF4-FFF2-40B4-BE49-F238E27FC236}">
                <a16:creationId xmlns:a16="http://schemas.microsoft.com/office/drawing/2014/main" id="{6FB14815-07B9-42AB-B09B-0447810891B3}"/>
              </a:ext>
            </a:extLst>
          </p:cNvPr>
          <p:cNvSpPr txBox="1"/>
          <p:nvPr/>
        </p:nvSpPr>
        <p:spPr>
          <a:xfrm>
            <a:off x="449869" y="1259934"/>
            <a:ext cx="5997575"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VAB is an insights-driven organization that inspires marketers to reimagine their media strategies resulting in fully informed decisions.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F1A62"/>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12" name="TextBox 11">
            <a:extLst>
              <a:ext uri="{FF2B5EF4-FFF2-40B4-BE49-F238E27FC236}">
                <a16:creationId xmlns:a16="http://schemas.microsoft.com/office/drawing/2014/main" id="{B362BAA6-0F79-41FA-BE2A-F7E8FDCF791E}"/>
              </a:ext>
            </a:extLst>
          </p:cNvPr>
          <p:cNvSpPr txBox="1"/>
          <p:nvPr/>
        </p:nvSpPr>
        <p:spPr>
          <a:xfrm>
            <a:off x="449869" y="2699760"/>
            <a:ext cx="880366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Drawing on our marketing expertise, we </a:t>
            </a:r>
            <a:r>
              <a:rPr kumimoji="0" lang="en-US" sz="1800" b="1" i="0" u="none" strike="noStrike" kern="1200" cap="none" spc="0" normalizeH="0" baseline="0" noProof="0">
                <a:ln>
                  <a:noFill/>
                </a:ln>
                <a:solidFill>
                  <a:srgbClr val="66C5AD"/>
                </a:solidFill>
                <a:effectLst/>
                <a:uLnTx/>
                <a:uFillTx/>
                <a:latin typeface="Helvetica" panose="020B0604020202020204" pitchFamily="2" charset="0"/>
                <a:ea typeface="+mn-ea"/>
                <a:cs typeface="+mn-cs"/>
              </a:rPr>
              <a:t>simplify</a:t>
            </a:r>
            <a:r>
              <a:rPr kumimoji="0" lang="en-US" sz="20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 the complexities in our industry and </a:t>
            </a:r>
            <a:r>
              <a:rPr kumimoji="0" lang="en-US" sz="2000" b="1" i="0" u="none" strike="noStrike" kern="1200" cap="none" spc="0" normalizeH="0" baseline="0" noProof="0">
                <a:ln>
                  <a:noFill/>
                </a:ln>
                <a:solidFill>
                  <a:srgbClr val="00BFF2"/>
                </a:solidFill>
                <a:effectLst/>
                <a:uLnTx/>
                <a:uFillTx/>
                <a:latin typeface="Helvetica" panose="020B0604020202020204" pitchFamily="2" charset="0"/>
                <a:ea typeface="+mn-ea"/>
                <a:cs typeface="+mn-cs"/>
              </a:rPr>
              <a:t>discover </a:t>
            </a:r>
            <a:r>
              <a:rPr kumimoji="0" lang="en-US" sz="20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new insights that </a:t>
            </a:r>
            <a:r>
              <a:rPr kumimoji="0" lang="en-US" sz="2000" b="1" i="0" u="none" strike="noStrike" kern="1200" cap="none" spc="0" normalizeH="0" baseline="0" noProof="0">
                <a:ln>
                  <a:noFill/>
                </a:ln>
                <a:solidFill>
                  <a:srgbClr val="ED3C8D"/>
                </a:solidFill>
                <a:effectLst/>
                <a:uLnTx/>
                <a:uFillTx/>
                <a:latin typeface="Helvetica" panose="020B0604020202020204" pitchFamily="2" charset="0"/>
                <a:ea typeface="+mn-ea"/>
                <a:cs typeface="+mn-cs"/>
              </a:rPr>
              <a:t>transform</a:t>
            </a:r>
            <a:r>
              <a:rPr kumimoji="0" lang="en-US" sz="20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 the way marketers look at their media strategy.</a:t>
            </a:r>
          </a:p>
        </p:txBody>
      </p:sp>
      <p:sp>
        <p:nvSpPr>
          <p:cNvPr id="15" name="TextBox 14">
            <a:extLst>
              <a:ext uri="{FF2B5EF4-FFF2-40B4-BE49-F238E27FC236}">
                <a16:creationId xmlns:a16="http://schemas.microsoft.com/office/drawing/2014/main" id="{875C49CF-247D-4943-AF3F-A3CBCDB56DAC}"/>
              </a:ext>
            </a:extLst>
          </p:cNvPr>
          <p:cNvSpPr txBox="1"/>
          <p:nvPr/>
        </p:nvSpPr>
        <p:spPr>
          <a:xfrm>
            <a:off x="2136968" y="4285640"/>
            <a:ext cx="9507739"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We are committed to your business growth and proud to offer VAB members, brand marketers and agencies </a:t>
            </a:r>
            <a:r>
              <a:rPr kumimoji="0" lang="en-US" sz="1800" b="1" i="1" u="none" strike="noStrike" kern="1200" cap="none" spc="0" normalizeH="0" baseline="0" noProof="0">
                <a:ln>
                  <a:noFill/>
                </a:ln>
                <a:solidFill>
                  <a:srgbClr val="1F1A62"/>
                </a:solidFill>
                <a:effectLst/>
                <a:uLnTx/>
                <a:uFillTx/>
                <a:latin typeface="Helvetica" panose="020B0604020202020204" pitchFamily="2" charset="0"/>
                <a:ea typeface="+mn-ea"/>
                <a:cs typeface="+mn-cs"/>
              </a:rPr>
              <a:t>complimentary access </a:t>
            </a:r>
            <a:r>
              <a:rPr kumimoji="0" lang="en-US" sz="18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to our continuously-growing Insights library.  </a:t>
            </a:r>
            <a:r>
              <a:rPr kumimoji="0" lang="en-US" sz="1800" b="1" i="0" u="none" strike="noStrike" kern="1200" cap="none" spc="0" normalizeH="0" baseline="0" noProof="0">
                <a:ln>
                  <a:noFill/>
                </a:ln>
                <a:solidFill>
                  <a:srgbClr val="1B1464"/>
                </a:solidFill>
                <a:effectLst/>
                <a:uLnTx/>
                <a:uFillTx/>
                <a:latin typeface="Helvetica" panose="020B0604020202020204" pitchFamily="2" charset="0"/>
                <a:ea typeface="+mn-ea"/>
                <a:cs typeface="+mn-cs"/>
              </a:rPr>
              <a:t>Get immediate access at theVAB.com.</a:t>
            </a:r>
          </a:p>
        </p:txBody>
      </p:sp>
      <p:pic>
        <p:nvPicPr>
          <p:cNvPr id="3" name="Picture 2">
            <a:extLst>
              <a:ext uri="{FF2B5EF4-FFF2-40B4-BE49-F238E27FC236}">
                <a16:creationId xmlns:a16="http://schemas.microsoft.com/office/drawing/2014/main" id="{B00359E5-558D-4CFF-9331-8C374E19D57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3689" y="4177157"/>
            <a:ext cx="934320" cy="934320"/>
          </a:xfrm>
          <a:prstGeom prst="rect">
            <a:avLst/>
          </a:prstGeom>
        </p:spPr>
      </p:pic>
      <p:sp>
        <p:nvSpPr>
          <p:cNvPr id="17" name="TextBox 15">
            <a:extLst>
              <a:ext uri="{FF2B5EF4-FFF2-40B4-BE49-F238E27FC236}">
                <a16:creationId xmlns:a16="http://schemas.microsoft.com/office/drawing/2014/main" id="{403F38AA-AAD1-410D-BCAB-2DE98701921E}"/>
              </a:ext>
            </a:extLst>
          </p:cNvPr>
          <p:cNvSpPr txBox="1"/>
          <p:nvPr/>
        </p:nvSpPr>
        <p:spPr>
          <a:xfrm>
            <a:off x="589946" y="5519837"/>
            <a:ext cx="11012107" cy="6463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srgbClr val="1F1A62"/>
                </a:solidFill>
                <a:effectLst/>
                <a:uLnTx/>
                <a:uFillTx/>
                <a:latin typeface="Helvetica" panose="020B0604020202020204" pitchFamily="34" charset="0"/>
                <a:ea typeface="Calibri" panose="020F0502020204030204" pitchFamily="34" charset="0"/>
                <a:cs typeface="+mn-cs"/>
              </a:rPr>
              <a:t>Curious to learn more about VAB? </a:t>
            </a:r>
            <a:r>
              <a:rPr kumimoji="0" lang="en-US" sz="1800" b="0" i="0" u="none" strike="noStrike" kern="1200" cap="none" spc="0" normalizeH="0" baseline="0" noProof="0">
                <a:ln>
                  <a:noFill/>
                </a:ln>
                <a:solidFill>
                  <a:srgbClr val="1F1A62"/>
                </a:solidFill>
                <a:effectLst/>
                <a:uLnTx/>
                <a:uFillTx/>
                <a:latin typeface="Helvetica" panose="020B0604020202020204" pitchFamily="34" charset="0"/>
                <a:ea typeface="Calibri" panose="020F0502020204030204" pitchFamily="34" charset="0"/>
                <a:cs typeface="+mn-cs"/>
              </a:rPr>
              <a:t>Check out this </a:t>
            </a:r>
            <a:r>
              <a:rPr kumimoji="0" lang="en-US" sz="1800" b="1" i="0" u="none" strike="noStrike" kern="1200" cap="none" spc="0" normalizeH="0" baseline="0" noProof="0">
                <a:ln>
                  <a:noFill/>
                </a:ln>
                <a:solidFill>
                  <a:srgbClr val="00BFF2"/>
                </a:solidFill>
                <a:effectLst/>
                <a:uLnTx/>
                <a:uFillTx/>
                <a:latin typeface="Helvetica" panose="020B0604020202020204" pitchFamily="34" charset="0"/>
                <a:ea typeface="Calibri" panose="020F0502020204030204" pitchFamily="34" charset="0"/>
                <a:cs typeface="+mn-cs"/>
                <a:hlinkClick r:id="rId3">
                  <a:extLst>
                    <a:ext uri="{A12FA001-AC4F-418D-AE19-62706E023703}">
                      <ahyp:hlinkClr xmlns:ahyp="http://schemas.microsoft.com/office/drawing/2018/hyperlinkcolor" val="tx"/>
                    </a:ext>
                  </a:extLst>
                </a:hlinkClick>
              </a:rPr>
              <a:t>quick video</a:t>
            </a:r>
            <a:r>
              <a:rPr kumimoji="0" lang="en-US" sz="1800" b="1" i="0" u="none" strike="noStrike" kern="1200" cap="none" spc="0" normalizeH="0" baseline="0" noProof="0">
                <a:ln>
                  <a:noFill/>
                </a:ln>
                <a:solidFill>
                  <a:srgbClr val="00BFF2"/>
                </a:solidFill>
                <a:effectLst/>
                <a:uLnTx/>
                <a:uFillTx/>
                <a:latin typeface="Helvetica" panose="020B0604020202020204" pitchFamily="34" charset="0"/>
                <a:ea typeface="Calibri" panose="020F0502020204030204" pitchFamily="34" charset="0"/>
                <a:cs typeface="+mn-cs"/>
              </a:rPr>
              <a:t> </a:t>
            </a:r>
            <a:r>
              <a:rPr kumimoji="0" lang="en-US" sz="1800" b="0" i="0" u="none" strike="noStrike" kern="1200" cap="none" spc="0" normalizeH="0" baseline="0" noProof="0">
                <a:ln>
                  <a:noFill/>
                </a:ln>
                <a:solidFill>
                  <a:srgbClr val="1F1A62"/>
                </a:solidFill>
                <a:effectLst/>
                <a:uLnTx/>
                <a:uFillTx/>
                <a:latin typeface="Helvetica" panose="020B0604020202020204" pitchFamily="34" charset="0"/>
                <a:ea typeface="Calibri" panose="020F0502020204030204" pitchFamily="34" charset="0"/>
                <a:cs typeface="+mn-cs"/>
              </a:rPr>
              <a:t>to see what we do and how we can help you develop business-driving marketing strategies.</a:t>
            </a: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p:txBody>
      </p:sp>
      <p:pic>
        <p:nvPicPr>
          <p:cNvPr id="20" name="Picture 19">
            <a:extLst>
              <a:ext uri="{FF2B5EF4-FFF2-40B4-BE49-F238E27FC236}">
                <a16:creationId xmlns:a16="http://schemas.microsoft.com/office/drawing/2014/main" id="{1EABB202-7144-43E6-9C7B-CBD54AE34E59}"/>
              </a:ext>
            </a:extLst>
          </p:cNvPr>
          <p:cNvPicPr>
            <a:picLocks noChangeAspect="1"/>
          </p:cNvPicPr>
          <p:nvPr/>
        </p:nvPicPr>
        <p:blipFill>
          <a:blip r:embed="rId4" cstate="screen">
            <a:clrChange>
              <a:clrFrom>
                <a:srgbClr val="00BFF2"/>
              </a:clrFrom>
              <a:clrTo>
                <a:srgbClr val="00BFF2">
                  <a:alpha val="0"/>
                </a:srgbClr>
              </a:clrTo>
            </a:clrChange>
            <a:extLst>
              <a:ext uri="{28A0092B-C50C-407E-A947-70E740481C1C}">
                <a14:useLocalDpi xmlns:a14="http://schemas.microsoft.com/office/drawing/2010/main"/>
              </a:ext>
            </a:extLst>
          </a:blip>
          <a:stretch>
            <a:fillRect/>
          </a:stretch>
        </p:blipFill>
        <p:spPr>
          <a:xfrm>
            <a:off x="7133475" y="24820"/>
            <a:ext cx="5058525" cy="2945125"/>
          </a:xfrm>
          <a:prstGeom prst="rect">
            <a:avLst/>
          </a:prstGeom>
        </p:spPr>
      </p:pic>
      <p:pic>
        <p:nvPicPr>
          <p:cNvPr id="4" name="Picture 3">
            <a:extLst>
              <a:ext uri="{FF2B5EF4-FFF2-40B4-BE49-F238E27FC236}">
                <a16:creationId xmlns:a16="http://schemas.microsoft.com/office/drawing/2014/main" id="{1D9F1B5E-F0CD-1332-3C82-C2A76451D699}"/>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r="-1"/>
          <a:stretch/>
        </p:blipFill>
        <p:spPr>
          <a:xfrm>
            <a:off x="483207" y="6518053"/>
            <a:ext cx="11708793" cy="350107"/>
          </a:xfrm>
          <a:prstGeom prst="rect">
            <a:avLst/>
          </a:prstGeom>
        </p:spPr>
      </p:pic>
      <p:sp>
        <p:nvSpPr>
          <p:cNvPr id="5" name="Slide Number Placeholder 5">
            <a:extLst>
              <a:ext uri="{FF2B5EF4-FFF2-40B4-BE49-F238E27FC236}">
                <a16:creationId xmlns:a16="http://schemas.microsoft.com/office/drawing/2014/main" id="{7275D6F0-C0CB-5732-0B15-5DC6DF5EFEA9}"/>
              </a:ext>
            </a:extLst>
          </p:cNvPr>
          <p:cNvSpPr txBox="1">
            <a:spLocks/>
          </p:cNvSpPr>
          <p:nvPr/>
        </p:nvSpPr>
        <p:spPr>
          <a:xfrm>
            <a:off x="503714" y="658897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9E722349-047D-569C-F335-BFCFF11C6978}"/>
              </a:ext>
            </a:extLst>
          </p:cNvPr>
          <p:cNvSpPr/>
          <p:nvPr/>
        </p:nvSpPr>
        <p:spPr>
          <a:xfrm>
            <a:off x="483207" y="658596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450180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40044C-9B1B-7C46-936A-7B7F0D3926C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9331"/>
            <a:ext cx="12192000" cy="6886442"/>
          </a:xfrm>
          <a:prstGeom prst="rect">
            <a:avLst/>
          </a:prstGeom>
        </p:spPr>
      </p:pic>
      <p:cxnSp>
        <p:nvCxnSpPr>
          <p:cNvPr id="11" name="Straight Connector 10">
            <a:extLst>
              <a:ext uri="{FF2B5EF4-FFF2-40B4-BE49-F238E27FC236}">
                <a16:creationId xmlns:a16="http://schemas.microsoft.com/office/drawing/2014/main" id="{098A06ED-9D12-3B4C-B59C-10A0964513FE}"/>
              </a:ext>
            </a:extLst>
          </p:cNvPr>
          <p:cNvCxnSpPr/>
          <p:nvPr/>
        </p:nvCxnSpPr>
        <p:spPr>
          <a:xfrm>
            <a:off x="493843" y="2940040"/>
            <a:ext cx="521208"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
        <p:nvSpPr>
          <p:cNvPr id="12" name="TextBox 11">
            <a:extLst>
              <a:ext uri="{FF2B5EF4-FFF2-40B4-BE49-F238E27FC236}">
                <a16:creationId xmlns:a16="http://schemas.microsoft.com/office/drawing/2014/main" id="{D3ED8F18-80E6-D449-A031-541661F2A42F}"/>
              </a:ext>
            </a:extLst>
          </p:cNvPr>
          <p:cNvSpPr txBox="1"/>
          <p:nvPr/>
        </p:nvSpPr>
        <p:spPr>
          <a:xfrm>
            <a:off x="382083" y="3434080"/>
            <a:ext cx="6640886"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chemeClr val="bg1"/>
                </a:solidFill>
                <a:effectLst/>
                <a:uLnTx/>
                <a:uFillTx/>
                <a:latin typeface="Helvetica" pitchFamily="2" charset="0"/>
                <a:ea typeface="+mn-ea"/>
                <a:cs typeface="+mn-cs"/>
              </a:rPr>
              <a:t>The </a:t>
            </a:r>
            <a:r>
              <a:rPr lang="en-US" sz="4000" b="1">
                <a:solidFill>
                  <a:schemeClr val="bg1"/>
                </a:solidFill>
                <a:latin typeface="Helvetica" pitchFamily="2" charset="0"/>
              </a:rPr>
              <a:t>mindset and</a:t>
            </a:r>
            <a:r>
              <a:rPr kumimoji="0" lang="en-US" sz="4000" b="1" i="0" u="none" strike="noStrike" kern="1200" cap="none" spc="0" normalizeH="0" baseline="0" noProof="0">
                <a:ln>
                  <a:noFill/>
                </a:ln>
                <a:solidFill>
                  <a:schemeClr val="bg1"/>
                </a:solidFill>
                <a:effectLst/>
                <a:uLnTx/>
                <a:uFillTx/>
                <a:latin typeface="Helvetica" pitchFamily="2" charset="0"/>
                <a:ea typeface="+mn-ea"/>
                <a:cs typeface="+mn-cs"/>
              </a:rPr>
              <a:t> lifestyle of adults 65+</a:t>
            </a:r>
          </a:p>
        </p:txBody>
      </p:sp>
    </p:spTree>
    <p:extLst>
      <p:ext uri="{BB962C8B-B14F-4D97-AF65-F5344CB8AC3E}">
        <p14:creationId xmlns:p14="http://schemas.microsoft.com/office/powerpoint/2010/main" val="2263980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B1464"/>
        </a:solidFill>
        <a:effectLst/>
      </p:bgPr>
    </p:bg>
    <p:spTree>
      <p:nvGrpSpPr>
        <p:cNvPr id="1" name=""/>
        <p:cNvGrpSpPr/>
        <p:nvPr/>
      </p:nvGrpSpPr>
      <p:grpSpPr>
        <a:xfrm>
          <a:off x="0" y="0"/>
          <a:ext cx="0" cy="0"/>
          <a:chOff x="0" y="0"/>
          <a:chExt cx="0" cy="0"/>
        </a:xfrm>
      </p:grpSpPr>
      <p:pic>
        <p:nvPicPr>
          <p:cNvPr id="1028" name="Picture 4" descr="Kris Jenner shades Tristan Thompson over Khloe Kardashian's baby's name -  NZ Herald">
            <a:extLst>
              <a:ext uri="{FF2B5EF4-FFF2-40B4-BE49-F238E27FC236}">
                <a16:creationId xmlns:a16="http://schemas.microsoft.com/office/drawing/2014/main" id="{B126E831-4A04-B794-581F-3A5A0B06B31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703045" y="1368695"/>
            <a:ext cx="1257904" cy="1338706"/>
          </a:xfrm>
          <a:prstGeom prst="rect">
            <a:avLst/>
          </a:prstGeom>
          <a:noFill/>
          <a:ln w="28575">
            <a:solidFill>
              <a:srgbClr val="1B1464"/>
            </a:solidFill>
          </a:ln>
          <a:extLst>
            <a:ext uri="{909E8E84-426E-40DD-AFC4-6F175D3DCCD1}">
              <a14:hiddenFill xmlns:a14="http://schemas.microsoft.com/office/drawing/2010/main">
                <a:solidFill>
                  <a:srgbClr val="FFFFFF"/>
                </a:solidFill>
              </a14:hiddenFill>
            </a:ext>
          </a:extLst>
        </p:spPr>
      </p:pic>
      <p:pic>
        <p:nvPicPr>
          <p:cNvPr id="2056" name="Picture 8" descr="Jackée Harry on Instagram: &quot;🚨Thursday! Catch me on the @jenniferhudsonshow  with my girl @iamjhud!&quot;">
            <a:extLst>
              <a:ext uri="{FF2B5EF4-FFF2-40B4-BE49-F238E27FC236}">
                <a16:creationId xmlns:a16="http://schemas.microsoft.com/office/drawing/2014/main" id="{028FFA5A-7789-2309-3365-9CE5324EF4E6}"/>
              </a:ext>
            </a:extLst>
          </p:cNvPr>
          <p:cNvPicPr>
            <a:picLocks noChangeAspect="1" noChangeArrowheads="1"/>
          </p:cNvPicPr>
          <p:nvPr/>
        </p:nvPicPr>
        <p:blipFill rotWithShape="1">
          <a:blip r:embed="rId4" cstate="hqprint">
            <a:extLst>
              <a:ext uri="{28A0092B-C50C-407E-A947-70E740481C1C}">
                <a14:useLocalDpi xmlns:a14="http://schemas.microsoft.com/office/drawing/2010/main"/>
              </a:ext>
            </a:extLst>
          </a:blip>
          <a:srcRect/>
          <a:stretch/>
        </p:blipFill>
        <p:spPr bwMode="auto">
          <a:xfrm>
            <a:off x="8344030" y="1358220"/>
            <a:ext cx="1405010" cy="1281173"/>
          </a:xfrm>
          <a:prstGeom prst="rect">
            <a:avLst/>
          </a:prstGeom>
          <a:noFill/>
          <a:ln w="28575">
            <a:solidFill>
              <a:srgbClr val="1B1464"/>
            </a:solidFill>
          </a:ln>
          <a:extLst>
            <a:ext uri="{909E8E84-426E-40DD-AFC4-6F175D3DCCD1}">
              <a14:hiddenFill xmlns:a14="http://schemas.microsoft.com/office/drawing/2010/main">
                <a:solidFill>
                  <a:srgbClr val="FFFFFF"/>
                </a:solidFill>
              </a14:hiddenFill>
            </a:ext>
          </a:extLst>
        </p:spPr>
      </p:pic>
      <p:pic>
        <p:nvPicPr>
          <p:cNvPr id="2054" name="Picture 6" descr="How Much Does Vanna White Make? - PureWow">
            <a:extLst>
              <a:ext uri="{FF2B5EF4-FFF2-40B4-BE49-F238E27FC236}">
                <a16:creationId xmlns:a16="http://schemas.microsoft.com/office/drawing/2014/main" id="{E2E32CD5-169D-B142-F025-0B11F0DC0DE8}"/>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522124" y="1353041"/>
            <a:ext cx="1801427" cy="1296631"/>
          </a:xfrm>
          <a:prstGeom prst="rect">
            <a:avLst/>
          </a:prstGeom>
          <a:noFill/>
          <a:ln w="28575">
            <a:solidFill>
              <a:srgbClr val="1B1464"/>
            </a:solidFill>
          </a:ln>
          <a:extLst>
            <a:ext uri="{909E8E84-426E-40DD-AFC4-6F175D3DCCD1}">
              <a14:hiddenFill xmlns:a14="http://schemas.microsoft.com/office/drawing/2010/main">
                <a:solidFill>
                  <a:srgbClr val="FFFFFF"/>
                </a:solidFill>
              </a14:hiddenFill>
            </a:ext>
          </a:extLst>
        </p:spPr>
      </p:pic>
      <p:pic>
        <p:nvPicPr>
          <p:cNvPr id="12" name="Picture 6">
            <a:extLst>
              <a:ext uri="{FF2B5EF4-FFF2-40B4-BE49-F238E27FC236}">
                <a16:creationId xmlns:a16="http://schemas.microsoft.com/office/drawing/2014/main" id="{8C6C781F-376B-44A1-B94E-CE450477D3B1}"/>
              </a:ext>
            </a:extLst>
          </p:cNvPr>
          <p:cNvPicPr>
            <a:picLocks noChangeAspect="1" noChangeArrowheads="1"/>
          </p:cNvPicPr>
          <p:nvPr/>
        </p:nvPicPr>
        <p:blipFill rotWithShape="1">
          <a:blip r:embed="rId6" cstate="hqprint">
            <a:extLst>
              <a:ext uri="{28A0092B-C50C-407E-A947-70E740481C1C}">
                <a14:useLocalDpi xmlns:a14="http://schemas.microsoft.com/office/drawing/2010/main"/>
              </a:ext>
            </a:extLst>
          </a:blip>
          <a:srcRect/>
          <a:stretch/>
        </p:blipFill>
        <p:spPr bwMode="auto">
          <a:xfrm>
            <a:off x="9713170" y="5262937"/>
            <a:ext cx="1338470" cy="1275186"/>
          </a:xfrm>
          <a:prstGeom prst="rect">
            <a:avLst/>
          </a:prstGeom>
          <a:noFill/>
          <a:ln w="28575">
            <a:solidFill>
              <a:srgbClr val="1B1464"/>
            </a:solidFill>
          </a:ln>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CD7FD9D-FACC-41D9-91D3-E24593392496}"/>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9718187" y="2620034"/>
            <a:ext cx="1183630" cy="1318261"/>
          </a:xfrm>
          <a:prstGeom prst="rect">
            <a:avLst/>
          </a:prstGeom>
          <a:noFill/>
          <a:ln w="28575">
            <a:solidFill>
              <a:srgbClr val="1B1464"/>
            </a:solidFill>
          </a:ln>
          <a:extLst>
            <a:ext uri="{909E8E84-426E-40DD-AFC4-6F175D3DCCD1}">
              <a14:hiddenFill xmlns:a14="http://schemas.microsoft.com/office/drawing/2010/main">
                <a:solidFill>
                  <a:srgbClr val="FFFFFF"/>
                </a:solidFill>
              </a14:hiddenFill>
            </a:ext>
          </a:extLst>
        </p:spPr>
      </p:pic>
      <p:pic>
        <p:nvPicPr>
          <p:cNvPr id="13" name="Picture 8">
            <a:extLst>
              <a:ext uri="{FF2B5EF4-FFF2-40B4-BE49-F238E27FC236}">
                <a16:creationId xmlns:a16="http://schemas.microsoft.com/office/drawing/2014/main" id="{82A23506-947D-429E-B574-D5CDB6875A29}"/>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p:blipFill>
        <p:spPr bwMode="auto">
          <a:xfrm>
            <a:off x="7182312" y="3980709"/>
            <a:ext cx="1238212" cy="1306429"/>
          </a:xfrm>
          <a:prstGeom prst="rect">
            <a:avLst/>
          </a:prstGeom>
          <a:noFill/>
          <a:ln w="28575">
            <a:solidFill>
              <a:srgbClr val="1B1464"/>
            </a:solidFill>
          </a:ln>
          <a:extLst>
            <a:ext uri="{909E8E84-426E-40DD-AFC4-6F175D3DCCD1}">
              <a14:hiddenFill xmlns:a14="http://schemas.microsoft.com/office/drawing/2010/main">
                <a:solidFill>
                  <a:srgbClr val="FFFFFF"/>
                </a:solidFill>
              </a14:hiddenFill>
            </a:ext>
          </a:extLst>
        </p:spPr>
      </p:pic>
      <p:pic>
        <p:nvPicPr>
          <p:cNvPr id="1070" name="Picture 46">
            <a:extLst>
              <a:ext uri="{FF2B5EF4-FFF2-40B4-BE49-F238E27FC236}">
                <a16:creationId xmlns:a16="http://schemas.microsoft.com/office/drawing/2014/main" id="{9E673C19-98F9-4160-A7CE-20791E811110}"/>
              </a:ext>
            </a:extLst>
          </p:cNvPr>
          <p:cNvPicPr>
            <a:picLocks noChangeAspect="1" noChangeArrowheads="1"/>
          </p:cNvPicPr>
          <p:nvPr/>
        </p:nvPicPr>
        <p:blipFill rotWithShape="1">
          <a:blip r:embed="rId9" cstate="hqprint">
            <a:extLst>
              <a:ext uri="{28A0092B-C50C-407E-A947-70E740481C1C}">
                <a14:useLocalDpi xmlns:a14="http://schemas.microsoft.com/office/drawing/2010/main"/>
              </a:ext>
            </a:extLst>
          </a:blip>
          <a:srcRect/>
          <a:stretch/>
        </p:blipFill>
        <p:spPr bwMode="auto">
          <a:xfrm>
            <a:off x="7069302" y="33640"/>
            <a:ext cx="1241310" cy="1303045"/>
          </a:xfrm>
          <a:prstGeom prst="rect">
            <a:avLst/>
          </a:prstGeom>
          <a:noFill/>
          <a:ln w="28575">
            <a:solidFill>
              <a:srgbClr val="1B1464"/>
            </a:solidFill>
          </a:ln>
          <a:extLst>
            <a:ext uri="{909E8E84-426E-40DD-AFC4-6F175D3DCCD1}">
              <a14:hiddenFill xmlns:a14="http://schemas.microsoft.com/office/drawing/2010/main">
                <a:solidFill>
                  <a:srgbClr val="FFFFFF"/>
                </a:solidFill>
              </a14:hiddenFill>
            </a:ext>
          </a:extLst>
        </p:spPr>
      </p:pic>
      <p:pic>
        <p:nvPicPr>
          <p:cNvPr id="1052" name="Picture 28">
            <a:extLst>
              <a:ext uri="{FF2B5EF4-FFF2-40B4-BE49-F238E27FC236}">
                <a16:creationId xmlns:a16="http://schemas.microsoft.com/office/drawing/2014/main" id="{0D653588-2209-4786-8021-D7C7599CDA32}"/>
              </a:ext>
            </a:extLst>
          </p:cNvPr>
          <p:cNvPicPr>
            <a:picLocks noChangeAspect="1" noChangeArrowheads="1"/>
          </p:cNvPicPr>
          <p:nvPr/>
        </p:nvPicPr>
        <p:blipFill rotWithShape="1">
          <a:blip r:embed="rId10" cstate="hqprint">
            <a:extLst>
              <a:ext uri="{28A0092B-C50C-407E-A947-70E740481C1C}">
                <a14:useLocalDpi xmlns:a14="http://schemas.microsoft.com/office/drawing/2010/main"/>
              </a:ext>
            </a:extLst>
          </a:blip>
          <a:srcRect/>
          <a:stretch/>
        </p:blipFill>
        <p:spPr bwMode="auto">
          <a:xfrm>
            <a:off x="9692643" y="3980709"/>
            <a:ext cx="1286118" cy="1304079"/>
          </a:xfrm>
          <a:prstGeom prst="rect">
            <a:avLst/>
          </a:prstGeom>
          <a:noFill/>
          <a:ln w="28575">
            <a:solidFill>
              <a:srgbClr val="1B1464"/>
            </a:solidFill>
          </a:ln>
          <a:extLst>
            <a:ext uri="{909E8E84-426E-40DD-AFC4-6F175D3DCCD1}">
              <a14:hiddenFill xmlns:a14="http://schemas.microsoft.com/office/drawing/2010/main">
                <a:solidFill>
                  <a:srgbClr val="FFFFFF"/>
                </a:solidFill>
              </a14:hiddenFill>
            </a:ext>
          </a:extLst>
        </p:spPr>
      </p:pic>
      <p:pic>
        <p:nvPicPr>
          <p:cNvPr id="1058" name="Picture 34">
            <a:extLst>
              <a:ext uri="{FF2B5EF4-FFF2-40B4-BE49-F238E27FC236}">
                <a16:creationId xmlns:a16="http://schemas.microsoft.com/office/drawing/2014/main" id="{D5DBCCC5-A766-4EC3-B705-1DE63598ACA0}"/>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p:blipFill>
        <p:spPr bwMode="auto">
          <a:xfrm>
            <a:off x="4503092" y="3980709"/>
            <a:ext cx="1432334" cy="1280160"/>
          </a:xfrm>
          <a:prstGeom prst="rect">
            <a:avLst/>
          </a:prstGeom>
          <a:noFill/>
          <a:ln w="28575">
            <a:solidFill>
              <a:srgbClr val="1B1464"/>
            </a:solidFill>
          </a:ln>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642863FC-8236-4937-961D-CA3265230A69}"/>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p:blipFill>
        <p:spPr bwMode="auto">
          <a:xfrm>
            <a:off x="9636542" y="34656"/>
            <a:ext cx="1304018" cy="1306124"/>
          </a:xfrm>
          <a:prstGeom prst="rect">
            <a:avLst/>
          </a:prstGeom>
          <a:noFill/>
          <a:ln w="28575">
            <a:solidFill>
              <a:srgbClr val="1B1464"/>
            </a:solidFill>
          </a:ln>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16448A57-4C80-461F-B872-7D4533BE23A6}"/>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p:blipFill>
        <p:spPr bwMode="auto">
          <a:xfrm>
            <a:off x="7069302" y="1353041"/>
            <a:ext cx="1304018" cy="1219652"/>
          </a:xfrm>
          <a:prstGeom prst="rect">
            <a:avLst/>
          </a:prstGeom>
          <a:noFill/>
          <a:ln w="28575">
            <a:solidFill>
              <a:srgbClr val="1B1464"/>
            </a:solidFill>
          </a:ln>
          <a:extLst>
            <a:ext uri="{909E8E84-426E-40DD-AFC4-6F175D3DCCD1}">
              <a14:hiddenFill xmlns:a14="http://schemas.microsoft.com/office/drawing/2010/main">
                <a:solidFill>
                  <a:srgbClr val="FFFFFF"/>
                </a:solidFill>
              </a14:hiddenFill>
            </a:ext>
          </a:extLst>
        </p:spPr>
      </p:pic>
      <p:pic>
        <p:nvPicPr>
          <p:cNvPr id="1050" name="Picture 26">
            <a:extLst>
              <a:ext uri="{FF2B5EF4-FFF2-40B4-BE49-F238E27FC236}">
                <a16:creationId xmlns:a16="http://schemas.microsoft.com/office/drawing/2014/main" id="{32D1FD05-987C-4CE9-B8E2-C5F23982C159}"/>
              </a:ext>
            </a:extLst>
          </p:cNvPr>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a:stretch/>
        </p:blipFill>
        <p:spPr bwMode="auto">
          <a:xfrm>
            <a:off x="5830054" y="51575"/>
            <a:ext cx="1215923" cy="1360674"/>
          </a:xfrm>
          <a:prstGeom prst="rect">
            <a:avLst/>
          </a:prstGeom>
          <a:noFill/>
          <a:ln w="28575">
            <a:solidFill>
              <a:srgbClr val="1B1464"/>
            </a:solidFill>
          </a:ln>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E093870B-8D1A-4B7E-A23E-1E465B11F539}"/>
              </a:ext>
            </a:extLst>
          </p:cNvPr>
          <p:cNvPicPr/>
          <p:nvPr/>
        </p:nvPicPr>
        <p:blipFill rotWithShape="1">
          <a:blip r:embed="rId15" cstate="screen">
            <a:extLst>
              <a:ext uri="{28A0092B-C50C-407E-A947-70E740481C1C}">
                <a14:useLocalDpi xmlns:a14="http://schemas.microsoft.com/office/drawing/2010/main"/>
              </a:ext>
            </a:extLst>
          </a:blip>
          <a:srcRect/>
          <a:stretch/>
        </p:blipFill>
        <p:spPr bwMode="auto">
          <a:xfrm>
            <a:off x="7105860" y="2620034"/>
            <a:ext cx="1291331" cy="1371600"/>
          </a:xfrm>
          <a:prstGeom prst="rect">
            <a:avLst/>
          </a:prstGeom>
          <a:noFill/>
          <a:ln w="28575">
            <a:solidFill>
              <a:srgbClr val="1B1464"/>
            </a:solidFill>
          </a:ln>
        </p:spPr>
      </p:pic>
      <p:pic>
        <p:nvPicPr>
          <p:cNvPr id="1062" name="Picture 38">
            <a:extLst>
              <a:ext uri="{FF2B5EF4-FFF2-40B4-BE49-F238E27FC236}">
                <a16:creationId xmlns:a16="http://schemas.microsoft.com/office/drawing/2014/main" id="{CD475FA4-A6FD-4FA3-A885-7CFECAF2ED69}"/>
              </a:ext>
            </a:extLst>
          </p:cNvPr>
          <p:cNvPicPr>
            <a:picLocks noChangeAspect="1" noChangeArrowheads="1"/>
          </p:cNvPicPr>
          <p:nvPr/>
        </p:nvPicPr>
        <p:blipFill rotWithShape="1">
          <a:blip r:embed="rId16" cstate="screen">
            <a:extLst>
              <a:ext uri="{28A0092B-C50C-407E-A947-70E740481C1C}">
                <a14:useLocalDpi xmlns:a14="http://schemas.microsoft.com/office/drawing/2010/main"/>
              </a:ext>
            </a:extLst>
          </a:blip>
          <a:srcRect b="-1118"/>
          <a:stretch/>
        </p:blipFill>
        <p:spPr bwMode="auto">
          <a:xfrm>
            <a:off x="7165237" y="5262937"/>
            <a:ext cx="1291331" cy="1318618"/>
          </a:xfrm>
          <a:prstGeom prst="rect">
            <a:avLst/>
          </a:prstGeom>
          <a:noFill/>
          <a:ln w="28575">
            <a:solidFill>
              <a:srgbClr val="1B1464"/>
            </a:solidFill>
          </a:ln>
          <a:extLst>
            <a:ext uri="{909E8E84-426E-40DD-AFC4-6F175D3DCCD1}">
              <a14:hiddenFill xmlns:a14="http://schemas.microsoft.com/office/drawing/2010/main">
                <a:solidFill>
                  <a:srgbClr val="FFFFFF"/>
                </a:solidFill>
              </a14:hiddenFill>
            </a:ext>
          </a:extLst>
        </p:spPr>
      </p:pic>
      <p:pic>
        <p:nvPicPr>
          <p:cNvPr id="2058" name="Picture 10" descr="Sheryl Lee Ralph Looked Like Royalty at the 2023 Golden Globes—See Pics |  Glamour">
            <a:extLst>
              <a:ext uri="{FF2B5EF4-FFF2-40B4-BE49-F238E27FC236}">
                <a16:creationId xmlns:a16="http://schemas.microsoft.com/office/drawing/2014/main" id="{35FF81E6-ACF2-CBB0-0EE9-8FAEAA01E398}"/>
              </a:ext>
            </a:extLst>
          </p:cNvPr>
          <p:cNvPicPr>
            <a:picLocks noChangeAspect="1" noChangeArrowheads="1"/>
          </p:cNvPicPr>
          <p:nvPr/>
        </p:nvPicPr>
        <p:blipFill rotWithShape="1">
          <a:blip r:embed="rId17" cstate="screen">
            <a:extLst>
              <a:ext uri="{28A0092B-C50C-407E-A947-70E740481C1C}">
                <a14:useLocalDpi xmlns:a14="http://schemas.microsoft.com/office/drawing/2010/main"/>
              </a:ext>
            </a:extLst>
          </a:blip>
          <a:srcRect/>
          <a:stretch/>
        </p:blipFill>
        <p:spPr bwMode="auto">
          <a:xfrm>
            <a:off x="10979828" y="5262937"/>
            <a:ext cx="1165037" cy="1233471"/>
          </a:xfrm>
          <a:prstGeom prst="rect">
            <a:avLst/>
          </a:prstGeom>
          <a:noFill/>
          <a:ln w="28575">
            <a:solidFill>
              <a:srgbClr val="1B1464"/>
            </a:solidFill>
          </a:ln>
          <a:extLst>
            <a:ext uri="{909E8E84-426E-40DD-AFC4-6F175D3DCCD1}">
              <a14:hiddenFill xmlns:a14="http://schemas.microsoft.com/office/drawing/2010/main">
                <a:solidFill>
                  <a:srgbClr val="FFFFFF"/>
                </a:solidFill>
              </a14:hiddenFill>
            </a:ext>
          </a:extLst>
        </p:spPr>
      </p:pic>
      <p:pic>
        <p:nvPicPr>
          <p:cNvPr id="2052" name="Picture 4" descr="Jackie Chan says he wants to film a movie in Malaysia next year | The Star">
            <a:extLst>
              <a:ext uri="{FF2B5EF4-FFF2-40B4-BE49-F238E27FC236}">
                <a16:creationId xmlns:a16="http://schemas.microsoft.com/office/drawing/2014/main" id="{23FD3BF5-B3AA-C7DB-AD86-746A775C7F52}"/>
              </a:ext>
            </a:extLst>
          </p:cNvPr>
          <p:cNvPicPr>
            <a:picLocks noChangeAspect="1" noChangeArrowheads="1"/>
          </p:cNvPicPr>
          <p:nvPr/>
        </p:nvPicPr>
        <p:blipFill rotWithShape="1">
          <a:blip r:embed="rId18" cstate="screen">
            <a:extLst>
              <a:ext uri="{28A0092B-C50C-407E-A947-70E740481C1C}">
                <a14:useLocalDpi xmlns:a14="http://schemas.microsoft.com/office/drawing/2010/main"/>
              </a:ext>
            </a:extLst>
          </a:blip>
          <a:srcRect/>
          <a:stretch/>
        </p:blipFill>
        <p:spPr bwMode="auto">
          <a:xfrm>
            <a:off x="10927562" y="3980709"/>
            <a:ext cx="1217303" cy="1284959"/>
          </a:xfrm>
          <a:prstGeom prst="rect">
            <a:avLst/>
          </a:prstGeom>
          <a:noFill/>
          <a:ln w="28575">
            <a:solidFill>
              <a:srgbClr val="1B1464"/>
            </a:solidFill>
          </a:ln>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8DA8F715-0E76-41C5-9F4F-DD2DD5FC528C}"/>
              </a:ext>
            </a:extLst>
          </p:cNvPr>
          <p:cNvPicPr>
            <a:picLocks noChangeAspect="1" noChangeArrowheads="1"/>
          </p:cNvPicPr>
          <p:nvPr/>
        </p:nvPicPr>
        <p:blipFill rotWithShape="1">
          <a:blip r:embed="rId19" cstate="screen">
            <a:extLst>
              <a:ext uri="{28A0092B-C50C-407E-A947-70E740481C1C}">
                <a14:useLocalDpi xmlns:a14="http://schemas.microsoft.com/office/drawing/2010/main"/>
              </a:ext>
            </a:extLst>
          </a:blip>
          <a:srcRect/>
          <a:stretch/>
        </p:blipFill>
        <p:spPr bwMode="auto">
          <a:xfrm>
            <a:off x="10978761" y="29302"/>
            <a:ext cx="1166104" cy="1320861"/>
          </a:xfrm>
          <a:prstGeom prst="rect">
            <a:avLst/>
          </a:prstGeom>
          <a:noFill/>
          <a:ln w="28575">
            <a:solidFill>
              <a:srgbClr val="1B1464"/>
            </a:solidFill>
          </a:ln>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903A2F2B-61F7-465F-A668-87E6C64AA833}"/>
              </a:ext>
            </a:extLst>
          </p:cNvPr>
          <p:cNvPicPr>
            <a:picLocks noChangeAspect="1" noChangeArrowheads="1"/>
          </p:cNvPicPr>
          <p:nvPr/>
        </p:nvPicPr>
        <p:blipFill rotWithShape="1">
          <a:blip r:embed="rId20" cstate="screen">
            <a:extLst>
              <a:ext uri="{28A0092B-C50C-407E-A947-70E740481C1C}">
                <a14:useLocalDpi xmlns:a14="http://schemas.microsoft.com/office/drawing/2010/main"/>
              </a:ext>
            </a:extLst>
          </a:blip>
          <a:srcRect/>
          <a:stretch/>
        </p:blipFill>
        <p:spPr bwMode="auto">
          <a:xfrm>
            <a:off x="10888961" y="2620034"/>
            <a:ext cx="1255904" cy="1327285"/>
          </a:xfrm>
          <a:prstGeom prst="rect">
            <a:avLst/>
          </a:prstGeom>
          <a:noFill/>
          <a:ln w="28575">
            <a:solidFill>
              <a:srgbClr val="1B1464"/>
            </a:solidFill>
          </a:ln>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7FC5A43B-94B0-48F5-8BC4-AF20316E2DA7}"/>
              </a:ext>
            </a:extLst>
          </p:cNvPr>
          <p:cNvPicPr>
            <a:picLocks noChangeAspect="1" noChangeArrowheads="1"/>
          </p:cNvPicPr>
          <p:nvPr/>
        </p:nvPicPr>
        <p:blipFill>
          <a:blip r:embed="rId21" cstate="screen">
            <a:extLst>
              <a:ext uri="{28A0092B-C50C-407E-A947-70E740481C1C}">
                <a14:useLocalDpi xmlns:a14="http://schemas.microsoft.com/office/drawing/2010/main"/>
              </a:ext>
            </a:extLst>
          </a:blip>
          <a:srcRect/>
          <a:stretch/>
        </p:blipFill>
        <p:spPr bwMode="auto">
          <a:xfrm>
            <a:off x="5864219" y="2620034"/>
            <a:ext cx="1288016" cy="1345046"/>
          </a:xfrm>
          <a:prstGeom prst="rect">
            <a:avLst/>
          </a:prstGeom>
          <a:noFill/>
          <a:ln w="28575">
            <a:solidFill>
              <a:srgbClr val="1B1464"/>
            </a:solidFill>
          </a:ln>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F3B6E791-611D-4E3A-96AA-E8F681B7FEC6}"/>
              </a:ext>
            </a:extLst>
          </p:cNvPr>
          <p:cNvPicPr>
            <a:picLocks noChangeAspect="1" noChangeArrowheads="1"/>
          </p:cNvPicPr>
          <p:nvPr/>
        </p:nvPicPr>
        <p:blipFill rotWithShape="1">
          <a:blip r:embed="rId22" cstate="screen">
            <a:extLst>
              <a:ext uri="{28A0092B-C50C-407E-A947-70E740481C1C}">
                <a14:useLocalDpi xmlns:a14="http://schemas.microsoft.com/office/drawing/2010/main"/>
              </a:ext>
            </a:extLst>
          </a:blip>
          <a:srcRect/>
          <a:stretch/>
        </p:blipFill>
        <p:spPr bwMode="auto">
          <a:xfrm>
            <a:off x="5878469" y="3980709"/>
            <a:ext cx="1290852" cy="1296662"/>
          </a:xfrm>
          <a:prstGeom prst="rect">
            <a:avLst/>
          </a:prstGeom>
          <a:noFill/>
          <a:ln w="28575">
            <a:solidFill>
              <a:srgbClr val="1B1464"/>
            </a:solidFill>
          </a:ln>
          <a:extLst>
            <a:ext uri="{909E8E84-426E-40DD-AFC4-6F175D3DCCD1}">
              <a14:hiddenFill xmlns:a14="http://schemas.microsoft.com/office/drawing/2010/main">
                <a:solidFill>
                  <a:srgbClr val="FFFFFF"/>
                </a:solidFill>
              </a14:hiddenFill>
            </a:ext>
          </a:extLst>
        </p:spPr>
      </p:pic>
      <p:pic>
        <p:nvPicPr>
          <p:cNvPr id="19" name="Picture 20">
            <a:extLst>
              <a:ext uri="{FF2B5EF4-FFF2-40B4-BE49-F238E27FC236}">
                <a16:creationId xmlns:a16="http://schemas.microsoft.com/office/drawing/2014/main" id="{60B8A71E-59AD-438E-8C62-AFE7F49C4EBB}"/>
              </a:ext>
            </a:extLst>
          </p:cNvPr>
          <p:cNvPicPr>
            <a:picLocks noChangeAspect="1" noChangeArrowheads="1"/>
          </p:cNvPicPr>
          <p:nvPr/>
        </p:nvPicPr>
        <p:blipFill>
          <a:blip r:embed="rId23" cstate="screen">
            <a:extLst>
              <a:ext uri="{28A0092B-C50C-407E-A947-70E740481C1C}">
                <a14:useLocalDpi xmlns:a14="http://schemas.microsoft.com/office/drawing/2010/main"/>
              </a:ext>
            </a:extLst>
          </a:blip>
          <a:srcRect/>
          <a:stretch/>
        </p:blipFill>
        <p:spPr bwMode="auto">
          <a:xfrm>
            <a:off x="4519859" y="29301"/>
            <a:ext cx="1425304" cy="1280160"/>
          </a:xfrm>
          <a:prstGeom prst="rect">
            <a:avLst/>
          </a:prstGeom>
          <a:noFill/>
          <a:ln w="28575">
            <a:solidFill>
              <a:srgbClr val="1B1464"/>
            </a:solidFill>
          </a:ln>
          <a:extLst>
            <a:ext uri="{909E8E84-426E-40DD-AFC4-6F175D3DCCD1}">
              <a14:hiddenFill xmlns:a14="http://schemas.microsoft.com/office/drawing/2010/main">
                <a:solidFill>
                  <a:srgbClr val="FFFFFF"/>
                </a:solidFill>
              </a14:hiddenFill>
            </a:ext>
          </a:extLst>
        </p:spPr>
      </p:pic>
      <p:pic>
        <p:nvPicPr>
          <p:cNvPr id="21" name="Picture 26">
            <a:extLst>
              <a:ext uri="{FF2B5EF4-FFF2-40B4-BE49-F238E27FC236}">
                <a16:creationId xmlns:a16="http://schemas.microsoft.com/office/drawing/2014/main" id="{04ED5404-8A89-4D48-846E-CE5D8329E511}"/>
              </a:ext>
            </a:extLst>
          </p:cNvPr>
          <p:cNvPicPr>
            <a:picLocks noChangeAspect="1" noChangeArrowheads="1"/>
          </p:cNvPicPr>
          <p:nvPr/>
        </p:nvPicPr>
        <p:blipFill>
          <a:blip r:embed="rId24" cstate="screen">
            <a:extLst>
              <a:ext uri="{28A0092B-C50C-407E-A947-70E740481C1C}">
                <a14:useLocalDpi xmlns:a14="http://schemas.microsoft.com/office/drawing/2010/main"/>
              </a:ext>
            </a:extLst>
          </a:blip>
          <a:srcRect/>
          <a:stretch/>
        </p:blipFill>
        <p:spPr bwMode="auto">
          <a:xfrm>
            <a:off x="4511798" y="5262937"/>
            <a:ext cx="1423628" cy="1280160"/>
          </a:xfrm>
          <a:prstGeom prst="rect">
            <a:avLst/>
          </a:prstGeom>
          <a:noFill/>
          <a:ln w="28575">
            <a:solidFill>
              <a:srgbClr val="1B1464"/>
            </a:solidFill>
          </a:ln>
          <a:extLst>
            <a:ext uri="{909E8E84-426E-40DD-AFC4-6F175D3DCCD1}">
              <a14:hiddenFill xmlns:a14="http://schemas.microsoft.com/office/drawing/2010/main">
                <a:solidFill>
                  <a:srgbClr val="FFFFFF"/>
                </a:solidFill>
              </a14:hiddenFill>
            </a:ext>
          </a:extLst>
        </p:spPr>
      </p:pic>
      <p:pic>
        <p:nvPicPr>
          <p:cNvPr id="43" name="Picture 42">
            <a:extLst>
              <a:ext uri="{FF2B5EF4-FFF2-40B4-BE49-F238E27FC236}">
                <a16:creationId xmlns:a16="http://schemas.microsoft.com/office/drawing/2014/main" id="{E9DAE6EE-B8AA-43D5-8B91-C1B626A8555F}"/>
              </a:ext>
            </a:extLst>
          </p:cNvPr>
          <p:cNvPicPr/>
          <p:nvPr/>
        </p:nvPicPr>
        <p:blipFill>
          <a:blip r:embed="rId25" cstate="screen">
            <a:extLst>
              <a:ext uri="{28A0092B-C50C-407E-A947-70E740481C1C}">
                <a14:useLocalDpi xmlns:a14="http://schemas.microsoft.com/office/drawing/2010/main"/>
              </a:ext>
            </a:extLst>
          </a:blip>
          <a:srcRect/>
          <a:stretch/>
        </p:blipFill>
        <p:spPr bwMode="auto">
          <a:xfrm>
            <a:off x="8479446" y="5262937"/>
            <a:ext cx="1174549" cy="1371600"/>
          </a:xfrm>
          <a:prstGeom prst="rect">
            <a:avLst/>
          </a:prstGeom>
          <a:noFill/>
          <a:ln w="28575">
            <a:solidFill>
              <a:srgbClr val="1B1464"/>
            </a:solidFill>
          </a:ln>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852EFC5D-294D-4586-86DA-977FF5CF34E7}"/>
              </a:ext>
            </a:extLst>
          </p:cNvPr>
          <p:cNvPicPr>
            <a:picLocks noChangeAspect="1" noChangeArrowheads="1"/>
          </p:cNvPicPr>
          <p:nvPr/>
        </p:nvPicPr>
        <p:blipFill rotWithShape="1">
          <a:blip r:embed="rId26" cstate="screen">
            <a:extLst>
              <a:ext uri="{28A0092B-C50C-407E-A947-70E740481C1C}">
                <a14:useLocalDpi xmlns:a14="http://schemas.microsoft.com/office/drawing/2010/main"/>
              </a:ext>
            </a:extLst>
          </a:blip>
          <a:srcRect b="-3845"/>
          <a:stretch/>
        </p:blipFill>
        <p:spPr bwMode="auto">
          <a:xfrm>
            <a:off x="5864444" y="5262937"/>
            <a:ext cx="1292715" cy="1381379"/>
          </a:xfrm>
          <a:prstGeom prst="rect">
            <a:avLst/>
          </a:prstGeom>
          <a:noFill/>
          <a:ln w="28575">
            <a:solidFill>
              <a:srgbClr val="1B1464"/>
            </a:solidFill>
          </a:ln>
          <a:extLst>
            <a:ext uri="{909E8E84-426E-40DD-AFC4-6F175D3DCCD1}">
              <a14:hiddenFill xmlns:a14="http://schemas.microsoft.com/office/drawing/2010/main">
                <a:solidFill>
                  <a:srgbClr val="FFFFFF"/>
                </a:solidFill>
              </a14:hiddenFill>
            </a:ext>
          </a:extLst>
        </p:spPr>
      </p:pic>
      <p:pic>
        <p:nvPicPr>
          <p:cNvPr id="15" name="Picture 12">
            <a:extLst>
              <a:ext uri="{FF2B5EF4-FFF2-40B4-BE49-F238E27FC236}">
                <a16:creationId xmlns:a16="http://schemas.microsoft.com/office/drawing/2014/main" id="{F04CCF96-3040-4E01-81C3-236D9EDBB2E5}"/>
              </a:ext>
            </a:extLst>
          </p:cNvPr>
          <p:cNvPicPr>
            <a:picLocks noChangeAspect="1" noChangeArrowheads="1"/>
          </p:cNvPicPr>
          <p:nvPr/>
        </p:nvPicPr>
        <p:blipFill rotWithShape="1">
          <a:blip r:embed="rId27" cstate="screen">
            <a:extLst>
              <a:ext uri="{28A0092B-C50C-407E-A947-70E740481C1C}">
                <a14:useLocalDpi xmlns:a14="http://schemas.microsoft.com/office/drawing/2010/main"/>
              </a:ext>
            </a:extLst>
          </a:blip>
          <a:srcRect/>
          <a:stretch/>
        </p:blipFill>
        <p:spPr bwMode="auto">
          <a:xfrm>
            <a:off x="5830054" y="1353041"/>
            <a:ext cx="1230231" cy="1238183"/>
          </a:xfrm>
          <a:prstGeom prst="rect">
            <a:avLst/>
          </a:prstGeom>
          <a:noFill/>
          <a:ln w="28575">
            <a:solidFill>
              <a:srgbClr val="1B1464"/>
            </a:solidFill>
          </a:ln>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BE2536EB-012C-4EF6-9F4B-A6AD20815A26}"/>
              </a:ext>
            </a:extLst>
          </p:cNvPr>
          <p:cNvSpPr txBox="1">
            <a:spLocks/>
          </p:cNvSpPr>
          <p:nvPr/>
        </p:nvSpPr>
        <p:spPr>
          <a:xfrm>
            <a:off x="174002" y="1436248"/>
            <a:ext cx="3735495" cy="4810192"/>
          </a:xfrm>
          <a:prstGeom prst="rect">
            <a:avLst/>
          </a:prstGeom>
        </p:spPr>
        <p:txBody>
          <a:bodyPr vert="horz" lIns="116656" tIns="58311" rIns="116656" bIns="58311" rtlCol="0" anchor="t">
            <a:noAutofit/>
          </a:bodyPr>
          <a:lstStyle>
            <a:lvl1pPr algn="ctr" defTabSz="583178" rtl="0" eaLnBrk="1" latinLnBrk="0" hangingPunct="1">
              <a:spcBef>
                <a:spcPct val="0"/>
              </a:spcBef>
              <a:buNone/>
              <a:defRPr sz="5600" kern="1200">
                <a:solidFill>
                  <a:schemeClr val="tx1"/>
                </a:solidFill>
                <a:latin typeface="+mj-lt"/>
                <a:ea typeface="+mj-ea"/>
                <a:cs typeface="+mj-cs"/>
              </a:defRPr>
            </a:lvl1pPr>
          </a:lstStyle>
          <a:p>
            <a:pPr marL="0" marR="0" lvl="0" indent="0" algn="l" defTabSz="583178"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Helvetica" panose="020B0403020202020204" pitchFamily="34" charset="0"/>
                <a:ea typeface="+mj-ea"/>
                <a:cs typeface="+mj-cs"/>
              </a:rPr>
              <a:t>They’re…</a:t>
            </a:r>
            <a:r>
              <a:rPr kumimoji="0" lang="en-US" sz="2800" b="0" i="0" u="none" strike="noStrike" kern="1200" cap="none" spc="0" normalizeH="0" baseline="0" noProof="0">
                <a:ln>
                  <a:noFill/>
                </a:ln>
                <a:solidFill>
                  <a:prstClr val="black"/>
                </a:solidFill>
                <a:effectLst/>
                <a:uLnTx/>
                <a:uFillTx/>
                <a:latin typeface="Helvetica" panose="020B0403020202020204" pitchFamily="34" charset="0"/>
                <a:ea typeface="+mj-ea"/>
                <a:cs typeface="+mj-cs"/>
              </a:rPr>
              <a:t> </a:t>
            </a:r>
          </a:p>
          <a:p>
            <a:pPr marL="0" marR="0" lvl="0" indent="0" algn="l" defTabSz="583178" rtl="0" eaLnBrk="1" fontAlgn="auto" latinLnBrk="0" hangingPunct="1">
              <a:lnSpc>
                <a:spcPct val="100000"/>
              </a:lnSpc>
              <a:spcBef>
                <a:spcPct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Helvetica" panose="020B0403020202020204" pitchFamily="34" charset="0"/>
              <a:ea typeface="+mj-ea"/>
              <a:cs typeface="+mj-cs"/>
            </a:endParaRPr>
          </a:p>
          <a:p>
            <a:pPr marL="914400" lvl="1" indent="-457200" defTabSz="583178">
              <a:spcBef>
                <a:spcPct val="0"/>
              </a:spcBef>
              <a:buBlip>
                <a:blip r:embed="rId28"/>
              </a:buBlip>
              <a:defRPr/>
            </a:pPr>
            <a:r>
              <a:rPr kumimoji="0" lang="en-US" sz="2800" b="1" i="0" u="none" strike="noStrike" kern="1200" cap="none" spc="0" normalizeH="0" baseline="0" noProof="0">
                <a:ln>
                  <a:noFill/>
                </a:ln>
                <a:solidFill>
                  <a:srgbClr val="00BFF2"/>
                </a:solidFill>
                <a:effectLst/>
                <a:uLnTx/>
                <a:uFillTx/>
                <a:latin typeface="Helvetica" panose="020B0403020202020204" pitchFamily="34" charset="0"/>
                <a:ea typeface="+mj-ea"/>
                <a:cs typeface="+mj-cs"/>
              </a:rPr>
              <a:t>Influencers</a:t>
            </a:r>
          </a:p>
          <a:p>
            <a:pPr marL="628650" lvl="1" indent="-171450" defTabSz="583178">
              <a:spcBef>
                <a:spcPct val="0"/>
              </a:spcBef>
              <a:buBlip>
                <a:blip r:embed="rId28"/>
              </a:buBlip>
              <a:defRPr/>
            </a:pPr>
            <a:endParaRPr kumimoji="0" lang="en-US" sz="1000" b="0" i="0" u="none" strike="noStrike" kern="1200" cap="none" spc="0" normalizeH="0" baseline="0" noProof="0">
              <a:ln>
                <a:noFill/>
              </a:ln>
              <a:solidFill>
                <a:prstClr val="black"/>
              </a:solidFill>
              <a:effectLst/>
              <a:uLnTx/>
              <a:uFillTx/>
              <a:latin typeface="Helvetica" panose="020B0403020202020204" pitchFamily="34" charset="0"/>
              <a:ea typeface="+mj-ea"/>
              <a:cs typeface="+mj-cs"/>
            </a:endParaRPr>
          </a:p>
          <a:p>
            <a:pPr marL="914400" lvl="1" indent="-457200" defTabSz="583178">
              <a:spcBef>
                <a:spcPct val="0"/>
              </a:spcBef>
              <a:buBlip>
                <a:blip r:embed="rId28"/>
              </a:buBlip>
              <a:defRPr/>
            </a:pPr>
            <a:r>
              <a:rPr kumimoji="0" lang="en-US" sz="2800" b="1" i="0" u="none" strike="noStrike" kern="1200" cap="none" spc="0" normalizeH="0" baseline="0" noProof="0">
                <a:ln>
                  <a:noFill/>
                </a:ln>
                <a:solidFill>
                  <a:srgbClr val="00BFF2"/>
                </a:solidFill>
                <a:effectLst/>
                <a:uLnTx/>
                <a:uFillTx/>
                <a:latin typeface="Helvetica" panose="020B0403020202020204" pitchFamily="34" charset="0"/>
                <a:ea typeface="+mj-ea"/>
                <a:cs typeface="+mj-cs"/>
              </a:rPr>
              <a:t>Actors</a:t>
            </a:r>
          </a:p>
          <a:p>
            <a:pPr marL="628650" lvl="1" indent="-171450" defTabSz="583178">
              <a:spcBef>
                <a:spcPct val="0"/>
              </a:spcBef>
              <a:buBlip>
                <a:blip r:embed="rId28"/>
              </a:buBlip>
              <a:defRPr/>
            </a:pPr>
            <a:endParaRPr kumimoji="0" lang="en-US" sz="1000" b="0" i="0" u="none" strike="noStrike" kern="1200" cap="none" spc="0" normalizeH="0" baseline="0" noProof="0">
              <a:ln>
                <a:noFill/>
              </a:ln>
              <a:solidFill>
                <a:prstClr val="black"/>
              </a:solidFill>
              <a:effectLst/>
              <a:uLnTx/>
              <a:uFillTx/>
              <a:latin typeface="Helvetica" panose="020B0403020202020204" pitchFamily="34" charset="0"/>
              <a:ea typeface="+mj-ea"/>
              <a:cs typeface="+mj-cs"/>
            </a:endParaRPr>
          </a:p>
          <a:p>
            <a:pPr marL="914400" lvl="1" indent="-457200" defTabSz="583178">
              <a:spcBef>
                <a:spcPct val="0"/>
              </a:spcBef>
              <a:buBlip>
                <a:blip r:embed="rId28"/>
              </a:buBlip>
              <a:defRPr/>
            </a:pPr>
            <a:r>
              <a:rPr kumimoji="0" lang="en-US" sz="2800" b="1" i="0" u="none" strike="noStrike" kern="1200" cap="none" spc="0" normalizeH="0" baseline="0" noProof="0">
                <a:ln>
                  <a:noFill/>
                </a:ln>
                <a:solidFill>
                  <a:srgbClr val="00BFF2"/>
                </a:solidFill>
                <a:effectLst/>
                <a:uLnTx/>
                <a:uFillTx/>
                <a:latin typeface="Helvetica" panose="020B0403020202020204" pitchFamily="34" charset="0"/>
                <a:ea typeface="+mj-ea"/>
                <a:cs typeface="+mj-cs"/>
              </a:rPr>
              <a:t>Entertainers</a:t>
            </a:r>
          </a:p>
          <a:p>
            <a:pPr marL="628650" lvl="1" indent="-171450" defTabSz="583178">
              <a:spcBef>
                <a:spcPct val="0"/>
              </a:spcBef>
              <a:buBlip>
                <a:blip r:embed="rId28"/>
              </a:buBlip>
              <a:defRPr/>
            </a:pPr>
            <a:endParaRPr kumimoji="0" lang="en-US" sz="1000" b="0" i="0" u="none" strike="noStrike" kern="1200" cap="none" spc="0" normalizeH="0" baseline="0" noProof="0">
              <a:ln>
                <a:noFill/>
              </a:ln>
              <a:solidFill>
                <a:prstClr val="black"/>
              </a:solidFill>
              <a:effectLst/>
              <a:uLnTx/>
              <a:uFillTx/>
              <a:latin typeface="Helvetica" panose="020B0403020202020204" pitchFamily="34" charset="0"/>
              <a:ea typeface="+mj-ea"/>
              <a:cs typeface="+mj-cs"/>
            </a:endParaRPr>
          </a:p>
          <a:p>
            <a:pPr marL="914400" lvl="1" indent="-457200" defTabSz="583178">
              <a:spcBef>
                <a:spcPct val="0"/>
              </a:spcBef>
              <a:buBlip>
                <a:blip r:embed="rId28"/>
              </a:buBlip>
              <a:defRPr/>
            </a:pPr>
            <a:r>
              <a:rPr kumimoji="0" lang="en-US" sz="2800" b="1" i="0" u="none" strike="noStrike" kern="1200" cap="none" spc="0" normalizeH="0" baseline="0" noProof="0">
                <a:ln>
                  <a:noFill/>
                </a:ln>
                <a:solidFill>
                  <a:srgbClr val="00BFF2"/>
                </a:solidFill>
                <a:effectLst/>
                <a:uLnTx/>
                <a:uFillTx/>
                <a:latin typeface="Helvetica" panose="020B0403020202020204" pitchFamily="34" charset="0"/>
                <a:ea typeface="+mj-ea"/>
                <a:cs typeface="+mj-cs"/>
              </a:rPr>
              <a:t>Musicians</a:t>
            </a:r>
          </a:p>
          <a:p>
            <a:pPr marL="628650" lvl="1" indent="-171450" defTabSz="583178">
              <a:spcBef>
                <a:spcPct val="0"/>
              </a:spcBef>
              <a:buBlip>
                <a:blip r:embed="rId28"/>
              </a:buBlip>
              <a:defRPr/>
            </a:pPr>
            <a:endParaRPr kumimoji="0" lang="en-US" sz="1000" b="0" i="0" u="none" strike="noStrike" kern="1200" cap="none" spc="0" normalizeH="0" baseline="0" noProof="0">
              <a:ln>
                <a:noFill/>
              </a:ln>
              <a:solidFill>
                <a:prstClr val="black"/>
              </a:solidFill>
              <a:effectLst/>
              <a:uLnTx/>
              <a:uFillTx/>
              <a:latin typeface="Helvetica" panose="020B0403020202020204" pitchFamily="34" charset="0"/>
              <a:ea typeface="+mj-ea"/>
              <a:cs typeface="+mj-cs"/>
            </a:endParaRPr>
          </a:p>
          <a:p>
            <a:pPr marL="914400" lvl="1" indent="-457200" defTabSz="583178">
              <a:spcBef>
                <a:spcPct val="0"/>
              </a:spcBef>
              <a:buBlip>
                <a:blip r:embed="rId28"/>
              </a:buBlip>
              <a:defRPr/>
            </a:pPr>
            <a:r>
              <a:rPr kumimoji="0" lang="en-US" sz="2800" b="1" i="0" u="none" strike="noStrike" kern="1200" cap="none" spc="0" normalizeH="0" baseline="0" noProof="0">
                <a:ln>
                  <a:noFill/>
                </a:ln>
                <a:solidFill>
                  <a:srgbClr val="00BFF2"/>
                </a:solidFill>
                <a:effectLst/>
                <a:uLnTx/>
                <a:uFillTx/>
                <a:latin typeface="Helvetica" panose="020B0403020202020204" pitchFamily="34" charset="0"/>
                <a:ea typeface="+mj-ea"/>
                <a:cs typeface="+mj-cs"/>
              </a:rPr>
              <a:t>Thinkers</a:t>
            </a:r>
            <a:r>
              <a:rPr kumimoji="0" lang="en-US" sz="2800" b="0" i="0" u="none" strike="noStrike" kern="1200" cap="none" spc="0" normalizeH="0" baseline="0" noProof="0">
                <a:ln>
                  <a:noFill/>
                </a:ln>
                <a:solidFill>
                  <a:srgbClr val="009EA2"/>
                </a:solidFill>
                <a:effectLst/>
                <a:uLnTx/>
                <a:uFillTx/>
                <a:latin typeface="Helvetica" panose="020B0403020202020204" pitchFamily="34" charset="0"/>
                <a:ea typeface="+mj-ea"/>
                <a:cs typeface="+mj-cs"/>
              </a:rPr>
              <a:t> </a:t>
            </a:r>
          </a:p>
          <a:p>
            <a:pPr marL="628650" lvl="1" indent="-171450" defTabSz="583178">
              <a:spcBef>
                <a:spcPct val="0"/>
              </a:spcBef>
              <a:buBlip>
                <a:blip r:embed="rId28"/>
              </a:buBlip>
              <a:defRPr/>
            </a:pPr>
            <a:endParaRPr kumimoji="0" lang="en-US" sz="1000" b="0" i="0" u="none" strike="noStrike" kern="1200" cap="none" spc="0" normalizeH="0" baseline="0" noProof="0">
              <a:ln>
                <a:noFill/>
              </a:ln>
              <a:solidFill>
                <a:prstClr val="black"/>
              </a:solidFill>
              <a:effectLst/>
              <a:uLnTx/>
              <a:uFillTx/>
              <a:latin typeface="Helvetica" panose="020B0403020202020204" pitchFamily="34" charset="0"/>
              <a:ea typeface="+mj-ea"/>
              <a:cs typeface="+mj-cs"/>
            </a:endParaRPr>
          </a:p>
          <a:p>
            <a:pPr marL="914400" lvl="1" indent="-457200" defTabSz="583178">
              <a:spcBef>
                <a:spcPct val="0"/>
              </a:spcBef>
              <a:buBlip>
                <a:blip r:embed="rId28"/>
              </a:buBlip>
              <a:defRPr/>
            </a:pPr>
            <a:r>
              <a:rPr kumimoji="0" lang="en-US" sz="2800" b="1" i="0" u="none" strike="noStrike" kern="1200" cap="none" spc="0" normalizeH="0" baseline="0" noProof="0">
                <a:ln>
                  <a:noFill/>
                </a:ln>
                <a:solidFill>
                  <a:srgbClr val="00BFF2"/>
                </a:solidFill>
                <a:effectLst/>
                <a:uLnTx/>
                <a:uFillTx/>
                <a:latin typeface="Helvetica" panose="020B0403020202020204" pitchFamily="34" charset="0"/>
                <a:ea typeface="+mj-ea"/>
                <a:cs typeface="+mj-cs"/>
              </a:rPr>
              <a:t>Artists</a:t>
            </a:r>
          </a:p>
          <a:p>
            <a:pPr marL="628650" lvl="1" indent="-171450" defTabSz="583178">
              <a:spcBef>
                <a:spcPct val="0"/>
              </a:spcBef>
              <a:buBlip>
                <a:blip r:embed="rId28"/>
              </a:buBlip>
              <a:defRPr/>
            </a:pPr>
            <a:endParaRPr kumimoji="0" lang="en-US" sz="1000" b="0" i="0" u="none" strike="noStrike" kern="1200" cap="none" spc="0" normalizeH="0" baseline="0" noProof="0">
              <a:ln>
                <a:noFill/>
              </a:ln>
              <a:solidFill>
                <a:prstClr val="black"/>
              </a:solidFill>
              <a:effectLst/>
              <a:uLnTx/>
              <a:uFillTx/>
              <a:latin typeface="Helvetica" panose="020B0403020202020204" pitchFamily="34" charset="0"/>
              <a:ea typeface="+mj-ea"/>
              <a:cs typeface="+mj-cs"/>
            </a:endParaRPr>
          </a:p>
          <a:p>
            <a:pPr marL="914400" lvl="1" indent="-457200" defTabSz="583178">
              <a:spcBef>
                <a:spcPct val="0"/>
              </a:spcBef>
              <a:buBlip>
                <a:blip r:embed="rId28"/>
              </a:buBlip>
              <a:defRPr/>
            </a:pPr>
            <a:r>
              <a:rPr kumimoji="0" lang="en-US" sz="2800" b="1" i="0" u="none" strike="noStrike" kern="1200" cap="none" spc="0" normalizeH="0" baseline="0" noProof="0">
                <a:ln>
                  <a:noFill/>
                </a:ln>
                <a:solidFill>
                  <a:srgbClr val="00BFF2"/>
                </a:solidFill>
                <a:effectLst/>
                <a:uLnTx/>
                <a:uFillTx/>
                <a:latin typeface="Helvetica" panose="020B0403020202020204" pitchFamily="34" charset="0"/>
                <a:ea typeface="+mj-ea"/>
                <a:cs typeface="+mj-cs"/>
              </a:rPr>
              <a:t>Athletes</a:t>
            </a:r>
            <a:r>
              <a:rPr kumimoji="0" lang="en-US" sz="2800" b="0" i="0" u="none" strike="noStrike" kern="1200" cap="none" spc="0" normalizeH="0" baseline="0" noProof="0">
                <a:ln>
                  <a:noFill/>
                </a:ln>
                <a:solidFill>
                  <a:prstClr val="black"/>
                </a:solidFill>
                <a:effectLst/>
                <a:uLnTx/>
                <a:uFillTx/>
                <a:latin typeface="Helvetica" panose="020B0403020202020204" pitchFamily="34" charset="0"/>
                <a:ea typeface="+mj-ea"/>
                <a:cs typeface="+mj-cs"/>
              </a:rPr>
              <a:t> </a:t>
            </a:r>
          </a:p>
        </p:txBody>
      </p:sp>
      <p:sp>
        <p:nvSpPr>
          <p:cNvPr id="42" name="Title 1">
            <a:extLst>
              <a:ext uri="{FF2B5EF4-FFF2-40B4-BE49-F238E27FC236}">
                <a16:creationId xmlns:a16="http://schemas.microsoft.com/office/drawing/2014/main" id="{70FF1996-E6A6-4632-B628-EC71C32938AE}"/>
              </a:ext>
            </a:extLst>
          </p:cNvPr>
          <p:cNvSpPr>
            <a:spLocks noGrp="1"/>
          </p:cNvSpPr>
          <p:nvPr>
            <p:ph type="title"/>
          </p:nvPr>
        </p:nvSpPr>
        <p:spPr>
          <a:xfrm>
            <a:off x="65436" y="144700"/>
            <a:ext cx="4469336" cy="1136070"/>
          </a:xfrm>
          <a:noFill/>
          <a:ln>
            <a:noFill/>
            <a:prstDash val="dash"/>
          </a:ln>
          <a:effectLst/>
        </p:spPr>
        <p:style>
          <a:lnRef idx="1">
            <a:schemeClr val="accent1"/>
          </a:lnRef>
          <a:fillRef idx="3">
            <a:schemeClr val="accent1"/>
          </a:fillRef>
          <a:effectRef idx="2">
            <a:schemeClr val="accent1"/>
          </a:effectRef>
          <a:fontRef idx="minor">
            <a:schemeClr val="lt1"/>
          </a:fontRef>
        </p:style>
        <p:txBody>
          <a:bodyPr vert="horz" lIns="116656" tIns="58311" rIns="116656" bIns="58311" rtlCol="0" anchor="ctr">
            <a:noAutofit/>
          </a:bodyPr>
          <a:lstStyle/>
          <a:p>
            <a:pPr algn="l" defTabSz="586082">
              <a:spcBef>
                <a:spcPts val="0"/>
              </a:spcBef>
            </a:pPr>
            <a:r>
              <a:rPr lang="en-US" sz="2600" b="1">
                <a:solidFill>
                  <a:schemeClr val="bg1"/>
                </a:solidFill>
                <a:latin typeface="Helvetica" panose="020B0403020202020204" pitchFamily="34" charset="0"/>
              </a:rPr>
              <a:t>Adults 65+ today defy  expectations from the past</a:t>
            </a:r>
          </a:p>
        </p:txBody>
      </p:sp>
      <p:pic>
        <p:nvPicPr>
          <p:cNvPr id="4" name="Picture 3">
            <a:extLst>
              <a:ext uri="{FF2B5EF4-FFF2-40B4-BE49-F238E27FC236}">
                <a16:creationId xmlns:a16="http://schemas.microsoft.com/office/drawing/2014/main" id="{5E41EA7A-9440-260E-5093-090B92B2A9A5}"/>
              </a:ext>
            </a:extLst>
          </p:cNvPr>
          <p:cNvPicPr>
            <a:picLocks noChangeAspect="1"/>
          </p:cNvPicPr>
          <p:nvPr/>
        </p:nvPicPr>
        <p:blipFill rotWithShape="1">
          <a:blip r:embed="rId29" cstate="screen">
            <a:extLst>
              <a:ext uri="{28A0092B-C50C-407E-A947-70E740481C1C}">
                <a14:useLocalDpi xmlns:a14="http://schemas.microsoft.com/office/drawing/2010/main"/>
              </a:ext>
            </a:extLst>
          </a:blip>
          <a:srcRect/>
          <a:stretch/>
        </p:blipFill>
        <p:spPr>
          <a:xfrm>
            <a:off x="8420524" y="2620034"/>
            <a:ext cx="1263836" cy="1334703"/>
          </a:xfrm>
          <a:prstGeom prst="rect">
            <a:avLst/>
          </a:prstGeom>
          <a:noFill/>
          <a:ln w="28575">
            <a:solidFill>
              <a:srgbClr val="1B1464"/>
            </a:solidFill>
          </a:ln>
        </p:spPr>
      </p:pic>
      <p:pic>
        <p:nvPicPr>
          <p:cNvPr id="1026" name="Picture 2">
            <a:extLst>
              <a:ext uri="{FF2B5EF4-FFF2-40B4-BE49-F238E27FC236}">
                <a16:creationId xmlns:a16="http://schemas.microsoft.com/office/drawing/2014/main" id="{5E1D2419-CB27-4639-AECD-99D6B9C3E0E6}"/>
              </a:ext>
            </a:extLst>
          </p:cNvPr>
          <p:cNvPicPr>
            <a:picLocks noChangeAspect="1" noChangeArrowheads="1"/>
          </p:cNvPicPr>
          <p:nvPr/>
        </p:nvPicPr>
        <p:blipFill>
          <a:blip r:embed="rId30" cstate="screen">
            <a:extLst>
              <a:ext uri="{28A0092B-C50C-407E-A947-70E740481C1C}">
                <a14:useLocalDpi xmlns:a14="http://schemas.microsoft.com/office/drawing/2010/main"/>
              </a:ext>
            </a:extLst>
          </a:blip>
          <a:srcRect/>
          <a:stretch/>
        </p:blipFill>
        <p:spPr bwMode="auto">
          <a:xfrm>
            <a:off x="8309174" y="29301"/>
            <a:ext cx="1304018" cy="1306124"/>
          </a:xfrm>
          <a:prstGeom prst="rect">
            <a:avLst/>
          </a:prstGeom>
          <a:noFill/>
          <a:ln w="28575">
            <a:solidFill>
              <a:srgbClr val="1B1464"/>
            </a:solidFill>
          </a:ln>
          <a:extLst>
            <a:ext uri="{909E8E84-426E-40DD-AFC4-6F175D3DCCD1}">
              <a14:hiddenFill xmlns:a14="http://schemas.microsoft.com/office/drawing/2010/main">
                <a:solidFill>
                  <a:srgbClr val="FFFFFF"/>
                </a:solidFill>
              </a14:hiddenFill>
            </a:ext>
          </a:extLst>
        </p:spPr>
      </p:pic>
      <p:pic>
        <p:nvPicPr>
          <p:cNvPr id="20" name="Picture 24">
            <a:extLst>
              <a:ext uri="{FF2B5EF4-FFF2-40B4-BE49-F238E27FC236}">
                <a16:creationId xmlns:a16="http://schemas.microsoft.com/office/drawing/2014/main" id="{25B93A4C-46C5-4994-9704-73F2AA5332FF}"/>
              </a:ext>
            </a:extLst>
          </p:cNvPr>
          <p:cNvPicPr>
            <a:picLocks noChangeAspect="1" noChangeArrowheads="1"/>
          </p:cNvPicPr>
          <p:nvPr/>
        </p:nvPicPr>
        <p:blipFill>
          <a:blip r:embed="rId31" cstate="screen">
            <a:extLst>
              <a:ext uri="{28A0092B-C50C-407E-A947-70E740481C1C}">
                <a14:useLocalDpi xmlns:a14="http://schemas.microsoft.com/office/drawing/2010/main"/>
              </a:ext>
            </a:extLst>
          </a:blip>
          <a:srcRect/>
          <a:stretch/>
        </p:blipFill>
        <p:spPr bwMode="auto">
          <a:xfrm>
            <a:off x="4511798" y="2620034"/>
            <a:ext cx="1408111" cy="1329665"/>
          </a:xfrm>
          <a:prstGeom prst="rect">
            <a:avLst/>
          </a:prstGeom>
          <a:noFill/>
          <a:ln w="28575">
            <a:solidFill>
              <a:srgbClr val="1B1464"/>
            </a:solidFill>
          </a:ln>
          <a:extLst>
            <a:ext uri="{909E8E84-426E-40DD-AFC4-6F175D3DCCD1}">
              <a14:hiddenFill xmlns:a14="http://schemas.microsoft.com/office/drawing/2010/main">
                <a:solidFill>
                  <a:srgbClr val="FFFFFF"/>
                </a:solidFill>
              </a14:hiddenFill>
            </a:ext>
          </a:extLst>
        </p:spPr>
      </p:pic>
      <p:pic>
        <p:nvPicPr>
          <p:cNvPr id="2050" name="Picture 2" descr="Donatella Versace Talks Brother Gianni, Prince and Supermodel Catfight -  Variety">
            <a:extLst>
              <a:ext uri="{FF2B5EF4-FFF2-40B4-BE49-F238E27FC236}">
                <a16:creationId xmlns:a16="http://schemas.microsoft.com/office/drawing/2014/main" id="{666F3CD7-6904-A738-17FE-9BC62E4AB980}"/>
              </a:ext>
            </a:extLst>
          </p:cNvPr>
          <p:cNvPicPr>
            <a:picLocks noChangeAspect="1" noChangeArrowheads="1"/>
          </p:cNvPicPr>
          <p:nvPr/>
        </p:nvPicPr>
        <p:blipFill rotWithShape="1">
          <a:blip r:embed="rId32" cstate="screen">
            <a:extLst>
              <a:ext uri="{28A0092B-C50C-407E-A947-70E740481C1C}">
                <a14:useLocalDpi xmlns:a14="http://schemas.microsoft.com/office/drawing/2010/main"/>
              </a:ext>
            </a:extLst>
          </a:blip>
          <a:srcRect/>
          <a:stretch/>
        </p:blipFill>
        <p:spPr bwMode="auto">
          <a:xfrm>
            <a:off x="8432099" y="3980709"/>
            <a:ext cx="1239317" cy="1271202"/>
          </a:xfrm>
          <a:prstGeom prst="rect">
            <a:avLst/>
          </a:prstGeom>
          <a:noFill/>
          <a:ln w="28575">
            <a:solidFill>
              <a:srgbClr val="1B1464"/>
            </a:solidFill>
          </a:ln>
          <a:extLst>
            <a:ext uri="{909E8E84-426E-40DD-AFC4-6F175D3DCCD1}">
              <a14:hiddenFill xmlns:a14="http://schemas.microsoft.com/office/drawing/2010/main">
                <a:solidFill>
                  <a:srgbClr val="FFFFFF"/>
                </a:solidFill>
              </a14:hiddenFill>
            </a:ext>
          </a:extLst>
        </p:spPr>
      </p:pic>
      <p:pic>
        <p:nvPicPr>
          <p:cNvPr id="7" name="Picture 2" descr="Spike Lee to Receive the WGA East's Ian McLellan Hunter Award">
            <a:extLst>
              <a:ext uri="{FF2B5EF4-FFF2-40B4-BE49-F238E27FC236}">
                <a16:creationId xmlns:a16="http://schemas.microsoft.com/office/drawing/2014/main" id="{35ABB860-895F-8867-DB21-AD6681049EC0}"/>
              </a:ext>
            </a:extLst>
          </p:cNvPr>
          <p:cNvPicPr>
            <a:picLocks noChangeAspect="1" noChangeArrowheads="1"/>
          </p:cNvPicPr>
          <p:nvPr/>
        </p:nvPicPr>
        <p:blipFill rotWithShape="1">
          <a:blip r:embed="rId33" cstate="screen">
            <a:extLst>
              <a:ext uri="{28A0092B-C50C-407E-A947-70E740481C1C}">
                <a14:useLocalDpi xmlns:a14="http://schemas.microsoft.com/office/drawing/2010/main"/>
              </a:ext>
            </a:extLst>
          </a:blip>
          <a:srcRect/>
          <a:stretch/>
        </p:blipFill>
        <p:spPr bwMode="auto">
          <a:xfrm>
            <a:off x="10834549" y="1384780"/>
            <a:ext cx="1310316" cy="1192840"/>
          </a:xfrm>
          <a:prstGeom prst="rect">
            <a:avLst/>
          </a:prstGeom>
          <a:noFill/>
          <a:ln w="28575">
            <a:solidFill>
              <a:srgbClr val="1B1464"/>
            </a:solidFill>
          </a:ln>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E15BD4C6-9269-147C-A133-AE46D52D942D}"/>
              </a:ext>
            </a:extLst>
          </p:cNvPr>
          <p:cNvPicPr>
            <a:picLocks noChangeAspect="1"/>
          </p:cNvPicPr>
          <p:nvPr/>
        </p:nvPicPr>
        <p:blipFill rotWithShape="1">
          <a:blip r:embed="rId34" cstate="hqprint">
            <a:extLst>
              <a:ext uri="{28A0092B-C50C-407E-A947-70E740481C1C}">
                <a14:useLocalDpi xmlns:a14="http://schemas.microsoft.com/office/drawing/2010/main"/>
              </a:ext>
            </a:extLst>
          </a:blip>
          <a:srcRect r="-1"/>
          <a:stretch/>
        </p:blipFill>
        <p:spPr>
          <a:xfrm>
            <a:off x="483207" y="6518053"/>
            <a:ext cx="11708793" cy="350107"/>
          </a:xfrm>
          <a:prstGeom prst="rect">
            <a:avLst/>
          </a:prstGeom>
        </p:spPr>
      </p:pic>
      <p:sp>
        <p:nvSpPr>
          <p:cNvPr id="17" name="Slide Number Placeholder 5">
            <a:extLst>
              <a:ext uri="{FF2B5EF4-FFF2-40B4-BE49-F238E27FC236}">
                <a16:creationId xmlns:a16="http://schemas.microsoft.com/office/drawing/2014/main" id="{5060E305-C721-0EA3-D190-FD13E43824D0}"/>
              </a:ext>
            </a:extLst>
          </p:cNvPr>
          <p:cNvSpPr txBox="1">
            <a:spLocks/>
          </p:cNvSpPr>
          <p:nvPr/>
        </p:nvSpPr>
        <p:spPr>
          <a:xfrm>
            <a:off x="503714" y="658897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8" name="Rectangle 17">
            <a:extLst>
              <a:ext uri="{FF2B5EF4-FFF2-40B4-BE49-F238E27FC236}">
                <a16:creationId xmlns:a16="http://schemas.microsoft.com/office/drawing/2014/main" id="{F3214197-5599-92C2-A790-1B8881D095FF}"/>
              </a:ext>
            </a:extLst>
          </p:cNvPr>
          <p:cNvSpPr/>
          <p:nvPr/>
        </p:nvSpPr>
        <p:spPr>
          <a:xfrm>
            <a:off x="483207" y="658596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1132542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2050">
            <a:extLst>
              <a:ext uri="{FF2B5EF4-FFF2-40B4-BE49-F238E27FC236}">
                <a16:creationId xmlns:a16="http://schemas.microsoft.com/office/drawing/2014/main" id="{BDDC18B8-DC8F-4375-8E1F-78CF783499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20506" y="5414570"/>
            <a:ext cx="2146094" cy="1430729"/>
          </a:xfrm>
          <a:prstGeom prst="rect">
            <a:avLst/>
          </a:prstGeom>
          <a:ln w="28575">
            <a:solidFill>
              <a:srgbClr val="009296"/>
            </a:solidFill>
          </a:ln>
        </p:spPr>
      </p:pic>
      <p:pic>
        <p:nvPicPr>
          <p:cNvPr id="3" name="Picture 2">
            <a:extLst>
              <a:ext uri="{FF2B5EF4-FFF2-40B4-BE49-F238E27FC236}">
                <a16:creationId xmlns:a16="http://schemas.microsoft.com/office/drawing/2014/main" id="{C34DE538-BAD3-42A8-9413-EF5C9F05E11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02174" y="12700"/>
            <a:ext cx="2035227" cy="1356818"/>
          </a:xfrm>
          <a:prstGeom prst="rect">
            <a:avLst/>
          </a:prstGeom>
          <a:ln w="28575">
            <a:solidFill>
              <a:srgbClr val="009296"/>
            </a:solidFill>
          </a:ln>
        </p:spPr>
      </p:pic>
      <p:pic>
        <p:nvPicPr>
          <p:cNvPr id="5" name="Picture 4">
            <a:extLst>
              <a:ext uri="{FF2B5EF4-FFF2-40B4-BE49-F238E27FC236}">
                <a16:creationId xmlns:a16="http://schemas.microsoft.com/office/drawing/2014/main" id="{64A97C21-3EC5-4F9C-80B4-6917C7B6E0B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02173" y="2713636"/>
            <a:ext cx="2054360" cy="1356818"/>
          </a:xfrm>
          <a:prstGeom prst="rect">
            <a:avLst/>
          </a:prstGeom>
          <a:ln w="28575">
            <a:solidFill>
              <a:srgbClr val="009296"/>
            </a:solidFill>
          </a:ln>
        </p:spPr>
      </p:pic>
      <p:pic>
        <p:nvPicPr>
          <p:cNvPr id="7" name="Picture 6">
            <a:extLst>
              <a:ext uri="{FF2B5EF4-FFF2-40B4-BE49-F238E27FC236}">
                <a16:creationId xmlns:a16="http://schemas.microsoft.com/office/drawing/2014/main" id="{86BBB988-C7D2-4745-BF9D-BAAECC20E30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65298" y="12700"/>
            <a:ext cx="2054360" cy="1356818"/>
          </a:xfrm>
          <a:prstGeom prst="rect">
            <a:avLst/>
          </a:prstGeom>
          <a:ln w="28575">
            <a:solidFill>
              <a:srgbClr val="009296"/>
            </a:solidFill>
          </a:ln>
        </p:spPr>
      </p:pic>
      <p:pic>
        <p:nvPicPr>
          <p:cNvPr id="16" name="Picture 15">
            <a:extLst>
              <a:ext uri="{FF2B5EF4-FFF2-40B4-BE49-F238E27FC236}">
                <a16:creationId xmlns:a16="http://schemas.microsoft.com/office/drawing/2014/main" id="{0AC96203-0018-4913-B056-9DB444FD4F5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065298" y="2713636"/>
            <a:ext cx="2047982" cy="1356818"/>
          </a:xfrm>
          <a:prstGeom prst="rect">
            <a:avLst/>
          </a:prstGeom>
          <a:ln w="28575">
            <a:solidFill>
              <a:srgbClr val="009296"/>
            </a:solidFill>
          </a:ln>
        </p:spPr>
      </p:pic>
      <p:pic>
        <p:nvPicPr>
          <p:cNvPr id="34" name="Picture 33">
            <a:extLst>
              <a:ext uri="{FF2B5EF4-FFF2-40B4-BE49-F238E27FC236}">
                <a16:creationId xmlns:a16="http://schemas.microsoft.com/office/drawing/2014/main" id="{880EEA6F-7DD4-4AA6-9D1F-646898613C0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131373" y="12700"/>
            <a:ext cx="2035227" cy="1356818"/>
          </a:xfrm>
          <a:prstGeom prst="rect">
            <a:avLst/>
          </a:prstGeom>
          <a:ln w="28575">
            <a:solidFill>
              <a:srgbClr val="009296"/>
            </a:solidFill>
          </a:ln>
        </p:spPr>
      </p:pic>
      <p:pic>
        <p:nvPicPr>
          <p:cNvPr id="22" name="Picture 21">
            <a:extLst>
              <a:ext uri="{FF2B5EF4-FFF2-40B4-BE49-F238E27FC236}">
                <a16:creationId xmlns:a16="http://schemas.microsoft.com/office/drawing/2014/main" id="{B61AAF7D-AA9C-473E-91F4-63136A99362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065298" y="4070454"/>
            <a:ext cx="2040065" cy="1356818"/>
          </a:xfrm>
          <a:prstGeom prst="rect">
            <a:avLst/>
          </a:prstGeom>
          <a:ln w="28575">
            <a:solidFill>
              <a:srgbClr val="009296"/>
            </a:solidFill>
          </a:ln>
        </p:spPr>
      </p:pic>
      <p:pic>
        <p:nvPicPr>
          <p:cNvPr id="24" name="Picture 23">
            <a:extLst>
              <a:ext uri="{FF2B5EF4-FFF2-40B4-BE49-F238E27FC236}">
                <a16:creationId xmlns:a16="http://schemas.microsoft.com/office/drawing/2014/main" id="{5928AA03-DC89-4374-8A16-225B86F260BD}"/>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106714" y="2713636"/>
            <a:ext cx="2059886" cy="1356818"/>
          </a:xfrm>
          <a:prstGeom prst="rect">
            <a:avLst/>
          </a:prstGeom>
          <a:ln w="28575">
            <a:solidFill>
              <a:srgbClr val="009296"/>
            </a:solidFill>
          </a:ln>
        </p:spPr>
      </p:pic>
      <p:pic>
        <p:nvPicPr>
          <p:cNvPr id="26" name="Picture 25">
            <a:extLst>
              <a:ext uri="{FF2B5EF4-FFF2-40B4-BE49-F238E27FC236}">
                <a16:creationId xmlns:a16="http://schemas.microsoft.com/office/drawing/2014/main" id="{70A9BC4A-8718-413B-B803-73677F70F4B7}"/>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100525" y="4070454"/>
            <a:ext cx="2054360" cy="1356818"/>
          </a:xfrm>
          <a:prstGeom prst="rect">
            <a:avLst/>
          </a:prstGeom>
          <a:ln w="28575">
            <a:solidFill>
              <a:srgbClr val="009296"/>
            </a:solidFill>
          </a:ln>
        </p:spPr>
      </p:pic>
      <p:pic>
        <p:nvPicPr>
          <p:cNvPr id="2048" name="Picture 2047">
            <a:extLst>
              <a:ext uri="{FF2B5EF4-FFF2-40B4-BE49-F238E27FC236}">
                <a16:creationId xmlns:a16="http://schemas.microsoft.com/office/drawing/2014/main" id="{50AD6499-3568-4DA8-984F-F44985B49AA6}"/>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0154885" y="4070454"/>
            <a:ext cx="2011715" cy="1341143"/>
          </a:xfrm>
          <a:prstGeom prst="rect">
            <a:avLst/>
          </a:prstGeom>
          <a:ln w="28575">
            <a:solidFill>
              <a:srgbClr val="009296"/>
            </a:solidFill>
          </a:ln>
        </p:spPr>
      </p:pic>
      <p:pic>
        <p:nvPicPr>
          <p:cNvPr id="9" name="Picture 8">
            <a:extLst>
              <a:ext uri="{FF2B5EF4-FFF2-40B4-BE49-F238E27FC236}">
                <a16:creationId xmlns:a16="http://schemas.microsoft.com/office/drawing/2014/main" id="{49952B92-110C-4E9C-A7C7-0D784487F208}"/>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0112240" y="1356818"/>
            <a:ext cx="2054360" cy="1356818"/>
          </a:xfrm>
          <a:prstGeom prst="rect">
            <a:avLst/>
          </a:prstGeom>
          <a:ln w="28575">
            <a:solidFill>
              <a:srgbClr val="009296"/>
            </a:solidFill>
          </a:ln>
        </p:spPr>
      </p:pic>
      <p:pic>
        <p:nvPicPr>
          <p:cNvPr id="14" name="Picture 13">
            <a:extLst>
              <a:ext uri="{FF2B5EF4-FFF2-40B4-BE49-F238E27FC236}">
                <a16:creationId xmlns:a16="http://schemas.microsoft.com/office/drawing/2014/main" id="{082A0225-FC6B-4266-A788-81DE3D6F1124}"/>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8105363" y="1356818"/>
            <a:ext cx="2047981" cy="1356818"/>
          </a:xfrm>
          <a:prstGeom prst="rect">
            <a:avLst/>
          </a:prstGeom>
          <a:ln w="28575">
            <a:solidFill>
              <a:srgbClr val="009296"/>
            </a:solidFill>
          </a:ln>
        </p:spPr>
      </p:pic>
      <p:pic>
        <p:nvPicPr>
          <p:cNvPr id="28" name="Picture 27">
            <a:extLst>
              <a:ext uri="{FF2B5EF4-FFF2-40B4-BE49-F238E27FC236}">
                <a16:creationId xmlns:a16="http://schemas.microsoft.com/office/drawing/2014/main" id="{074F3430-C0F9-42BE-96FB-F168D2285733}"/>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6065298" y="1356818"/>
            <a:ext cx="2047981" cy="1356818"/>
          </a:xfrm>
          <a:prstGeom prst="rect">
            <a:avLst/>
          </a:prstGeom>
          <a:ln w="28575">
            <a:solidFill>
              <a:srgbClr val="009296"/>
            </a:solidFill>
          </a:ln>
        </p:spPr>
      </p:pic>
      <p:pic>
        <p:nvPicPr>
          <p:cNvPr id="18" name="Picture 17">
            <a:extLst>
              <a:ext uri="{FF2B5EF4-FFF2-40B4-BE49-F238E27FC236}">
                <a16:creationId xmlns:a16="http://schemas.microsoft.com/office/drawing/2014/main" id="{276B3974-8611-468B-9FE4-8239363B3334}"/>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6065298" y="5414572"/>
            <a:ext cx="2146092" cy="1430728"/>
          </a:xfrm>
          <a:prstGeom prst="rect">
            <a:avLst/>
          </a:prstGeom>
          <a:ln w="28575">
            <a:solidFill>
              <a:srgbClr val="009296"/>
            </a:solidFill>
          </a:ln>
        </p:spPr>
      </p:pic>
      <p:pic>
        <p:nvPicPr>
          <p:cNvPr id="30" name="Picture 29">
            <a:extLst>
              <a:ext uri="{FF2B5EF4-FFF2-40B4-BE49-F238E27FC236}">
                <a16:creationId xmlns:a16="http://schemas.microsoft.com/office/drawing/2014/main" id="{A955AA92-57D5-4A02-ADC4-0AEB42F1C73C}"/>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8088767" y="5414571"/>
            <a:ext cx="2054361" cy="1430729"/>
          </a:xfrm>
          <a:prstGeom prst="rect">
            <a:avLst/>
          </a:prstGeom>
          <a:ln w="28575">
            <a:solidFill>
              <a:srgbClr val="009296"/>
            </a:solidFill>
          </a:ln>
        </p:spPr>
      </p:pic>
      <p:sp>
        <p:nvSpPr>
          <p:cNvPr id="8" name="Title 1">
            <a:extLst>
              <a:ext uri="{FF2B5EF4-FFF2-40B4-BE49-F238E27FC236}">
                <a16:creationId xmlns:a16="http://schemas.microsoft.com/office/drawing/2014/main" id="{0EE0D142-B171-84B5-D23A-4C6EA96DB5AE}"/>
              </a:ext>
            </a:extLst>
          </p:cNvPr>
          <p:cNvSpPr txBox="1">
            <a:spLocks/>
          </p:cNvSpPr>
          <p:nvPr/>
        </p:nvSpPr>
        <p:spPr>
          <a:xfrm>
            <a:off x="177895" y="486165"/>
            <a:ext cx="5781376" cy="4454941"/>
          </a:xfrm>
          <a:prstGeom prst="rect">
            <a:avLst/>
          </a:prstGeom>
        </p:spPr>
        <p:txBody>
          <a:bodyPr vert="horz" lIns="116656" tIns="58311" rIns="116656" bIns="58311" rtlCol="0" anchor="t">
            <a:noAutofit/>
          </a:bodyPr>
          <a:lstStyle>
            <a:lvl1pPr algn="ctr" defTabSz="583178" rtl="0" eaLnBrk="1" latinLnBrk="0" hangingPunct="1">
              <a:spcBef>
                <a:spcPct val="0"/>
              </a:spcBef>
              <a:buNone/>
              <a:defRPr sz="5600" kern="1200">
                <a:solidFill>
                  <a:schemeClr val="tx1"/>
                </a:solidFill>
                <a:latin typeface="+mj-lt"/>
                <a:ea typeface="+mj-ea"/>
                <a:cs typeface="+mj-cs"/>
              </a:defRPr>
            </a:lvl1pPr>
          </a:lstStyle>
          <a:p>
            <a:pPr marL="0" marR="0" lvl="0" indent="0" algn="l" defTabSz="583178"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a:ln>
                  <a:noFill/>
                </a:ln>
                <a:solidFill>
                  <a:srgbClr val="201A62"/>
                </a:solidFill>
                <a:effectLst/>
                <a:uLnTx/>
                <a:uFillTx/>
                <a:latin typeface="Helvetica" panose="020B0403020202020204" pitchFamily="34" charset="0"/>
                <a:ea typeface="+mj-ea"/>
                <a:cs typeface="+mj-cs"/>
              </a:rPr>
              <a:t>They’re also… </a:t>
            </a:r>
          </a:p>
          <a:p>
            <a:pPr marL="0" marR="0" lvl="0" indent="0" algn="l" defTabSz="583178" rtl="0" eaLnBrk="1" fontAlgn="auto" latinLnBrk="0" hangingPunct="1">
              <a:lnSpc>
                <a:spcPct val="100000"/>
              </a:lnSpc>
              <a:spcBef>
                <a:spcPct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Helvetica" panose="020B0403020202020204" pitchFamily="34" charset="0"/>
              <a:ea typeface="+mj-ea"/>
              <a:cs typeface="+mj-cs"/>
            </a:endParaRPr>
          </a:p>
          <a:p>
            <a:pPr marL="914400" lvl="1" indent="-457200" defTabSz="583178">
              <a:spcBef>
                <a:spcPct val="0"/>
              </a:spcBef>
              <a:buBlip>
                <a:blip r:embed="rId18"/>
              </a:buBlip>
              <a:defRPr/>
            </a:pPr>
            <a:r>
              <a:rPr kumimoji="0" lang="en-US" sz="2800" b="1" i="0" u="none" strike="noStrike" kern="1200" cap="none" spc="0" normalizeH="0" baseline="0" noProof="0">
                <a:ln>
                  <a:noFill/>
                </a:ln>
                <a:solidFill>
                  <a:srgbClr val="ED3C8D"/>
                </a:solidFill>
                <a:effectLst/>
                <a:uLnTx/>
                <a:uFillTx/>
                <a:latin typeface="Helvetica" panose="020B0403020202020204" pitchFamily="34" charset="0"/>
                <a:ea typeface="+mj-ea"/>
                <a:cs typeface="+mj-cs"/>
              </a:rPr>
              <a:t>Carpenters</a:t>
            </a:r>
          </a:p>
          <a:p>
            <a:pPr marL="628650" lvl="1" indent="-171450" defTabSz="583178">
              <a:spcBef>
                <a:spcPct val="0"/>
              </a:spcBef>
              <a:buBlip>
                <a:blip r:embed="rId18"/>
              </a:buBlip>
              <a:defRPr/>
            </a:pPr>
            <a:endParaRPr kumimoji="0" lang="en-US" sz="1000" b="0" i="0" u="none" strike="noStrike" kern="1200" cap="none" spc="0" normalizeH="0" baseline="0" noProof="0">
              <a:ln>
                <a:noFill/>
              </a:ln>
              <a:solidFill>
                <a:srgbClr val="ED3C8D"/>
              </a:solidFill>
              <a:effectLst/>
              <a:uLnTx/>
              <a:uFillTx/>
              <a:latin typeface="Helvetica" panose="020B0403020202020204" pitchFamily="34" charset="0"/>
              <a:ea typeface="+mj-ea"/>
              <a:cs typeface="+mj-cs"/>
            </a:endParaRPr>
          </a:p>
          <a:p>
            <a:pPr marL="914400" lvl="1" indent="-457200" defTabSz="583178">
              <a:spcBef>
                <a:spcPct val="0"/>
              </a:spcBef>
              <a:buBlip>
                <a:blip r:embed="rId18"/>
              </a:buBlip>
              <a:defRPr/>
            </a:pPr>
            <a:r>
              <a:rPr kumimoji="0" lang="en-US" sz="2800" b="1" i="0" u="none" strike="noStrike" kern="1200" cap="none" spc="0" normalizeH="0" baseline="0" noProof="0">
                <a:ln>
                  <a:noFill/>
                </a:ln>
                <a:solidFill>
                  <a:srgbClr val="ED3C8D"/>
                </a:solidFill>
                <a:effectLst/>
                <a:uLnTx/>
                <a:uFillTx/>
                <a:latin typeface="Helvetica" panose="020B0403020202020204" pitchFamily="34" charset="0"/>
                <a:ea typeface="+mj-ea"/>
                <a:cs typeface="+mj-cs"/>
              </a:rPr>
              <a:t>Teachers</a:t>
            </a:r>
          </a:p>
          <a:p>
            <a:pPr marL="800100" lvl="1" indent="-342900" defTabSz="583178">
              <a:spcBef>
                <a:spcPct val="0"/>
              </a:spcBef>
              <a:buBlip>
                <a:blip r:embed="rId18"/>
              </a:buBlip>
              <a:defRPr/>
            </a:pPr>
            <a:endParaRPr kumimoji="0" lang="en-US" sz="1000" b="0" i="0" u="none" strike="noStrike" kern="1200" cap="none" spc="0" normalizeH="0" baseline="0" noProof="0">
              <a:ln>
                <a:noFill/>
              </a:ln>
              <a:solidFill>
                <a:srgbClr val="ED3C8D"/>
              </a:solidFill>
              <a:effectLst/>
              <a:uLnTx/>
              <a:uFillTx/>
              <a:latin typeface="Helvetica" panose="020B0403020202020204" pitchFamily="34" charset="0"/>
              <a:ea typeface="+mj-ea"/>
              <a:cs typeface="+mj-cs"/>
            </a:endParaRPr>
          </a:p>
          <a:p>
            <a:pPr marL="914400" lvl="1" indent="-457200" defTabSz="583178">
              <a:spcBef>
                <a:spcPct val="0"/>
              </a:spcBef>
              <a:buBlip>
                <a:blip r:embed="rId18"/>
              </a:buBlip>
              <a:defRPr/>
            </a:pPr>
            <a:r>
              <a:rPr kumimoji="0" lang="en-US" sz="2800" b="1" i="0" u="none" strike="noStrike" kern="1200" cap="none" spc="0" normalizeH="0" baseline="0" noProof="0">
                <a:ln>
                  <a:noFill/>
                </a:ln>
                <a:solidFill>
                  <a:srgbClr val="ED3C8D"/>
                </a:solidFill>
                <a:effectLst/>
                <a:uLnTx/>
                <a:uFillTx/>
                <a:latin typeface="Helvetica" panose="020B0403020202020204" pitchFamily="34" charset="0"/>
                <a:ea typeface="+mj-ea"/>
                <a:cs typeface="+mj-cs"/>
              </a:rPr>
              <a:t>Accountants</a:t>
            </a:r>
          </a:p>
          <a:p>
            <a:pPr marL="628650" lvl="1" indent="-171450" defTabSz="583178">
              <a:spcBef>
                <a:spcPct val="0"/>
              </a:spcBef>
              <a:buBlip>
                <a:blip r:embed="rId18"/>
              </a:buBlip>
              <a:defRPr/>
            </a:pPr>
            <a:endParaRPr kumimoji="0" lang="en-US" sz="1000" b="0" i="0" u="none" strike="noStrike" kern="1200" cap="none" spc="0" normalizeH="0" baseline="0" noProof="0">
              <a:ln>
                <a:noFill/>
              </a:ln>
              <a:solidFill>
                <a:srgbClr val="ED3C8D"/>
              </a:solidFill>
              <a:effectLst/>
              <a:uLnTx/>
              <a:uFillTx/>
              <a:latin typeface="Helvetica" panose="020B0403020202020204" pitchFamily="34" charset="0"/>
              <a:ea typeface="+mj-ea"/>
              <a:cs typeface="+mj-cs"/>
            </a:endParaRPr>
          </a:p>
          <a:p>
            <a:pPr marL="914400" lvl="1" indent="-457200" defTabSz="583178">
              <a:spcBef>
                <a:spcPct val="0"/>
              </a:spcBef>
              <a:buBlip>
                <a:blip r:embed="rId18"/>
              </a:buBlip>
              <a:defRPr/>
            </a:pPr>
            <a:r>
              <a:rPr kumimoji="0" lang="en-US" sz="2800" b="1" i="0" u="none" strike="noStrike" kern="1200" cap="none" spc="0" normalizeH="0" baseline="0" noProof="0">
                <a:ln>
                  <a:noFill/>
                </a:ln>
                <a:solidFill>
                  <a:srgbClr val="ED3C8D"/>
                </a:solidFill>
                <a:effectLst/>
                <a:uLnTx/>
                <a:uFillTx/>
                <a:latin typeface="Helvetica" panose="020B0403020202020204" pitchFamily="34" charset="0"/>
                <a:ea typeface="+mj-ea"/>
                <a:cs typeface="+mj-cs"/>
              </a:rPr>
              <a:t>Chefs</a:t>
            </a:r>
          </a:p>
          <a:p>
            <a:pPr marL="628650" lvl="1" indent="-171450" defTabSz="583178">
              <a:spcBef>
                <a:spcPct val="0"/>
              </a:spcBef>
              <a:buBlip>
                <a:blip r:embed="rId18"/>
              </a:buBlip>
              <a:defRPr/>
            </a:pPr>
            <a:endParaRPr kumimoji="0" lang="en-US" sz="1000" b="0" i="0" u="none" strike="noStrike" kern="1200" cap="none" spc="0" normalizeH="0" baseline="0" noProof="0">
              <a:ln>
                <a:noFill/>
              </a:ln>
              <a:solidFill>
                <a:srgbClr val="ED3C8D"/>
              </a:solidFill>
              <a:effectLst/>
              <a:uLnTx/>
              <a:uFillTx/>
              <a:latin typeface="Helvetica" panose="020B0403020202020204" pitchFamily="34" charset="0"/>
              <a:ea typeface="+mj-ea"/>
              <a:cs typeface="+mj-cs"/>
            </a:endParaRPr>
          </a:p>
          <a:p>
            <a:pPr marL="914400" lvl="1" indent="-457200" defTabSz="583178">
              <a:spcBef>
                <a:spcPct val="0"/>
              </a:spcBef>
              <a:buBlip>
                <a:blip r:embed="rId18"/>
              </a:buBlip>
              <a:defRPr/>
            </a:pPr>
            <a:r>
              <a:rPr kumimoji="0" lang="en-US" sz="2800" b="1" i="0" u="none" strike="noStrike" kern="1200" cap="none" spc="0" normalizeH="0" baseline="0" noProof="0">
                <a:ln>
                  <a:noFill/>
                </a:ln>
                <a:solidFill>
                  <a:srgbClr val="ED3C8D"/>
                </a:solidFill>
                <a:effectLst/>
                <a:uLnTx/>
                <a:uFillTx/>
                <a:latin typeface="Helvetica" panose="020B0403020202020204" pitchFamily="34" charset="0"/>
                <a:ea typeface="+mj-ea"/>
                <a:cs typeface="+mj-cs"/>
              </a:rPr>
              <a:t>Lawyers</a:t>
            </a:r>
            <a:r>
              <a:rPr kumimoji="0" lang="en-US" sz="2800" b="0" i="0" u="none" strike="noStrike" kern="1200" cap="none" spc="0" normalizeH="0" baseline="0" noProof="0">
                <a:ln>
                  <a:noFill/>
                </a:ln>
                <a:solidFill>
                  <a:srgbClr val="ED3C8D"/>
                </a:solidFill>
                <a:effectLst/>
                <a:uLnTx/>
                <a:uFillTx/>
                <a:latin typeface="Helvetica" panose="020B0403020202020204" pitchFamily="34" charset="0"/>
                <a:ea typeface="+mj-ea"/>
                <a:cs typeface="+mj-cs"/>
              </a:rPr>
              <a:t> </a:t>
            </a:r>
          </a:p>
          <a:p>
            <a:pPr marL="628650" lvl="1" indent="-171450" defTabSz="583178">
              <a:spcBef>
                <a:spcPct val="0"/>
              </a:spcBef>
              <a:buBlip>
                <a:blip r:embed="rId18"/>
              </a:buBlip>
              <a:defRPr/>
            </a:pPr>
            <a:endParaRPr kumimoji="0" lang="en-US" sz="1000" b="0" i="0" u="none" strike="noStrike" kern="1200" cap="none" spc="0" normalizeH="0" baseline="0" noProof="0">
              <a:ln>
                <a:noFill/>
              </a:ln>
              <a:solidFill>
                <a:srgbClr val="ED3C8D"/>
              </a:solidFill>
              <a:effectLst/>
              <a:uLnTx/>
              <a:uFillTx/>
              <a:latin typeface="Helvetica" panose="020B0403020202020204" pitchFamily="34" charset="0"/>
              <a:ea typeface="+mj-ea"/>
              <a:cs typeface="+mj-cs"/>
            </a:endParaRPr>
          </a:p>
          <a:p>
            <a:pPr marL="914400" lvl="1" indent="-457200" defTabSz="583178">
              <a:spcBef>
                <a:spcPct val="0"/>
              </a:spcBef>
              <a:buBlip>
                <a:blip r:embed="rId18"/>
              </a:buBlip>
              <a:defRPr/>
            </a:pPr>
            <a:r>
              <a:rPr kumimoji="0" lang="en-US" sz="2800" b="1" i="0" u="none" strike="noStrike" kern="1200" cap="none" spc="0" normalizeH="0" baseline="0" noProof="0">
                <a:ln>
                  <a:noFill/>
                </a:ln>
                <a:solidFill>
                  <a:srgbClr val="ED3C8D"/>
                </a:solidFill>
                <a:effectLst/>
                <a:uLnTx/>
                <a:uFillTx/>
                <a:latin typeface="Helvetica" panose="020B0403020202020204" pitchFamily="34" charset="0"/>
                <a:ea typeface="+mj-ea"/>
                <a:cs typeface="+mj-cs"/>
              </a:rPr>
              <a:t>Doctors</a:t>
            </a:r>
          </a:p>
          <a:p>
            <a:pPr marL="628650" lvl="1" indent="-171450" defTabSz="583178">
              <a:spcBef>
                <a:spcPct val="0"/>
              </a:spcBef>
              <a:buBlip>
                <a:blip r:embed="rId18"/>
              </a:buBlip>
              <a:defRPr/>
            </a:pPr>
            <a:endParaRPr kumimoji="0" lang="en-US" sz="1000" b="0" i="0" u="none" strike="noStrike" kern="1200" cap="none" spc="0" normalizeH="0" baseline="0" noProof="0">
              <a:ln>
                <a:noFill/>
              </a:ln>
              <a:solidFill>
                <a:srgbClr val="ED3C8D"/>
              </a:solidFill>
              <a:effectLst/>
              <a:uLnTx/>
              <a:uFillTx/>
              <a:latin typeface="Helvetica" panose="020B0403020202020204" pitchFamily="34" charset="0"/>
              <a:ea typeface="+mj-ea"/>
              <a:cs typeface="+mj-cs"/>
            </a:endParaRPr>
          </a:p>
          <a:p>
            <a:pPr marL="914400" lvl="1" indent="-457200" defTabSz="583178">
              <a:spcBef>
                <a:spcPct val="0"/>
              </a:spcBef>
              <a:buBlip>
                <a:blip r:embed="rId18"/>
              </a:buBlip>
              <a:defRPr/>
            </a:pPr>
            <a:r>
              <a:rPr kumimoji="0" lang="en-US" sz="2800" b="1" i="0" u="none" strike="noStrike" kern="1200" cap="none" spc="0" normalizeH="0" baseline="0" noProof="0">
                <a:ln>
                  <a:noFill/>
                </a:ln>
                <a:solidFill>
                  <a:srgbClr val="ED3C8D"/>
                </a:solidFill>
                <a:effectLst/>
                <a:uLnTx/>
                <a:uFillTx/>
                <a:latin typeface="Helvetica" panose="020B0403020202020204" pitchFamily="34" charset="0"/>
                <a:ea typeface="+mj-ea"/>
                <a:cs typeface="+mj-cs"/>
              </a:rPr>
              <a:t>Architects</a:t>
            </a:r>
          </a:p>
          <a:p>
            <a:pPr lvl="1" defTabSz="583178">
              <a:spcBef>
                <a:spcPct val="0"/>
              </a:spcBef>
              <a:defRPr/>
            </a:pPr>
            <a:endParaRPr kumimoji="0" lang="en-US" sz="1000" b="1" i="0" u="none" strike="noStrike" kern="1200" cap="none" spc="0" normalizeH="0" baseline="0" noProof="0">
              <a:ln>
                <a:noFill/>
              </a:ln>
              <a:solidFill>
                <a:srgbClr val="ED3C8D"/>
              </a:solidFill>
              <a:effectLst/>
              <a:uLnTx/>
              <a:uFillTx/>
              <a:latin typeface="Helvetica" panose="020B0403020202020204" pitchFamily="34" charset="0"/>
              <a:ea typeface="+mj-ea"/>
              <a:cs typeface="+mj-cs"/>
            </a:endParaRPr>
          </a:p>
          <a:p>
            <a:pPr marL="914400" lvl="1" indent="-457200" defTabSz="583178">
              <a:spcBef>
                <a:spcPct val="0"/>
              </a:spcBef>
              <a:buBlip>
                <a:blip r:embed="rId18"/>
              </a:buBlip>
              <a:defRPr/>
            </a:pPr>
            <a:r>
              <a:rPr lang="en-US" sz="2800" b="1">
                <a:solidFill>
                  <a:srgbClr val="ED3C8D"/>
                </a:solidFill>
                <a:latin typeface="Helvetica" panose="020B0403020202020204" pitchFamily="34" charset="0"/>
                <a:ea typeface="+mj-ea"/>
                <a:cs typeface="+mj-cs"/>
              </a:rPr>
              <a:t>And, of course, </a:t>
            </a:r>
            <a:br>
              <a:rPr lang="en-US" sz="2800" b="1">
                <a:solidFill>
                  <a:srgbClr val="ED3C8D"/>
                </a:solidFill>
                <a:latin typeface="Helvetica" panose="020B0403020202020204" pitchFamily="34" charset="0"/>
                <a:ea typeface="+mj-ea"/>
                <a:cs typeface="+mj-cs"/>
              </a:rPr>
            </a:br>
            <a:r>
              <a:rPr lang="en-US" sz="2800" b="1">
                <a:solidFill>
                  <a:srgbClr val="ED3C8D"/>
                </a:solidFill>
                <a:latin typeface="Helvetica" panose="020B0403020202020204" pitchFamily="34" charset="0"/>
                <a:ea typeface="+mj-ea"/>
                <a:cs typeface="+mj-cs"/>
              </a:rPr>
              <a:t>Active Retirees</a:t>
            </a:r>
            <a:r>
              <a:rPr kumimoji="0" lang="en-US" sz="2800" b="0" i="0" u="none" strike="noStrike" kern="1200" cap="none" spc="0" normalizeH="0" baseline="0" noProof="0">
                <a:ln>
                  <a:noFill/>
                </a:ln>
                <a:solidFill>
                  <a:srgbClr val="ED3C8D"/>
                </a:solidFill>
                <a:effectLst/>
                <a:uLnTx/>
                <a:uFillTx/>
                <a:latin typeface="Helvetica" panose="020B0403020202020204" pitchFamily="34" charset="0"/>
                <a:ea typeface="+mj-ea"/>
                <a:cs typeface="+mj-cs"/>
              </a:rPr>
              <a:t> </a:t>
            </a:r>
          </a:p>
        </p:txBody>
      </p:sp>
      <p:pic>
        <p:nvPicPr>
          <p:cNvPr id="10" name="Picture 9">
            <a:extLst>
              <a:ext uri="{FF2B5EF4-FFF2-40B4-BE49-F238E27FC236}">
                <a16:creationId xmlns:a16="http://schemas.microsoft.com/office/drawing/2014/main" id="{8E3575A3-CE98-A77D-BAF6-5F8E67D52E63}"/>
              </a:ext>
            </a:extLst>
          </p:cNvPr>
          <p:cNvPicPr>
            <a:picLocks noChangeAspect="1"/>
          </p:cNvPicPr>
          <p:nvPr/>
        </p:nvPicPr>
        <p:blipFill rotWithShape="1">
          <a:blip r:embed="rId19" cstate="hqprint">
            <a:extLst>
              <a:ext uri="{28A0092B-C50C-407E-A947-70E740481C1C}">
                <a14:useLocalDpi xmlns:a14="http://schemas.microsoft.com/office/drawing/2010/main"/>
              </a:ext>
            </a:extLst>
          </a:blip>
          <a:srcRect r="-1"/>
          <a:stretch/>
        </p:blipFill>
        <p:spPr>
          <a:xfrm>
            <a:off x="483207" y="6518053"/>
            <a:ext cx="11708793" cy="350107"/>
          </a:xfrm>
          <a:prstGeom prst="rect">
            <a:avLst/>
          </a:prstGeom>
        </p:spPr>
      </p:pic>
      <p:sp>
        <p:nvSpPr>
          <p:cNvPr id="11" name="Slide Number Placeholder 5">
            <a:extLst>
              <a:ext uri="{FF2B5EF4-FFF2-40B4-BE49-F238E27FC236}">
                <a16:creationId xmlns:a16="http://schemas.microsoft.com/office/drawing/2014/main" id="{481345AE-1B4A-B8C4-76EF-8BA7E70CB620}"/>
              </a:ext>
            </a:extLst>
          </p:cNvPr>
          <p:cNvSpPr txBox="1">
            <a:spLocks/>
          </p:cNvSpPr>
          <p:nvPr/>
        </p:nvSpPr>
        <p:spPr>
          <a:xfrm>
            <a:off x="503714" y="658897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2" name="Rectangle 11">
            <a:extLst>
              <a:ext uri="{FF2B5EF4-FFF2-40B4-BE49-F238E27FC236}">
                <a16:creationId xmlns:a16="http://schemas.microsoft.com/office/drawing/2014/main" id="{DF560D70-C663-1F3A-72E1-E2D56F3D9AF5}"/>
              </a:ext>
            </a:extLst>
          </p:cNvPr>
          <p:cNvSpPr/>
          <p:nvPr/>
        </p:nvSpPr>
        <p:spPr>
          <a:xfrm>
            <a:off x="483207" y="658596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2747095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4B288905-DDD3-5A1F-D08B-4CBB5A8BDF7B}"/>
              </a:ext>
            </a:extLst>
          </p:cNvPr>
          <p:cNvSpPr/>
          <p:nvPr/>
        </p:nvSpPr>
        <p:spPr>
          <a:xfrm>
            <a:off x="0" y="1690785"/>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6" name="TextBox 5">
            <a:extLst>
              <a:ext uri="{FF2B5EF4-FFF2-40B4-BE49-F238E27FC236}">
                <a16:creationId xmlns:a16="http://schemas.microsoft.com/office/drawing/2014/main" id="{1E85FFD3-4457-FD4E-2F3F-B0609DFCD2E5}"/>
              </a:ext>
            </a:extLst>
          </p:cNvPr>
          <p:cNvSpPr txBox="1"/>
          <p:nvPr/>
        </p:nvSpPr>
        <p:spPr>
          <a:xfrm>
            <a:off x="168676" y="180114"/>
            <a:ext cx="11975977" cy="892552"/>
          </a:xfrm>
          <a:prstGeom prst="rect">
            <a:avLst/>
          </a:prstGeom>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2600" b="1" i="0" u="none" strike="noStrike" cap="none" spc="0" normalizeH="0" baseline="0">
                <a:ln>
                  <a:noFill/>
                </a:ln>
                <a:solidFill>
                  <a:srgbClr val="1F1A62"/>
                </a:solidFill>
                <a:effectLst/>
                <a:uLnTx/>
                <a:uFillTx/>
                <a:latin typeface="Helvetica" pitchFamily="2" charset="0"/>
              </a:defRPr>
            </a:lvl1pPr>
          </a:lstStyle>
          <a:p>
            <a:r>
              <a:rPr lang="en-US"/>
              <a:t>There’s no doubt the pandemic took a toll on all age segments, however adults 65+ were more likely to fare better emotionally than younger people</a:t>
            </a:r>
          </a:p>
        </p:txBody>
      </p:sp>
      <p:sp>
        <p:nvSpPr>
          <p:cNvPr id="4" name="TextBox 3">
            <a:extLst>
              <a:ext uri="{FF2B5EF4-FFF2-40B4-BE49-F238E27FC236}">
                <a16:creationId xmlns:a16="http://schemas.microsoft.com/office/drawing/2014/main" id="{AAB19335-ED3C-1F2F-DE9A-9E6D73F9EA51}"/>
              </a:ext>
            </a:extLst>
          </p:cNvPr>
          <p:cNvSpPr txBox="1"/>
          <p:nvPr/>
        </p:nvSpPr>
        <p:spPr>
          <a:xfrm>
            <a:off x="3354265" y="1773696"/>
            <a:ext cx="5483471"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u="sng">
                <a:solidFill>
                  <a:srgbClr val="1F1A62"/>
                </a:solidFill>
                <a:latin typeface="Helvetica" panose="020B0604020202020204" pitchFamily="34" charset="0"/>
                <a:cs typeface="Helvetica" panose="020B0604020202020204" pitchFamily="34" charset="0"/>
              </a:rPr>
              <a:t>The impact of the pandemic on older adults</a:t>
            </a:r>
            <a:endParaRPr kumimoji="0" lang="en-US" sz="2000" b="1"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21" name="Rectangle 20">
            <a:extLst>
              <a:ext uri="{FF2B5EF4-FFF2-40B4-BE49-F238E27FC236}">
                <a16:creationId xmlns:a16="http://schemas.microsoft.com/office/drawing/2014/main" id="{D94A8754-E2B1-BE8E-EDEE-2E127BB6340B}"/>
              </a:ext>
            </a:extLst>
          </p:cNvPr>
          <p:cNvSpPr/>
          <p:nvPr/>
        </p:nvSpPr>
        <p:spPr>
          <a:xfrm>
            <a:off x="342470" y="1043903"/>
            <a:ext cx="11849529" cy="523220"/>
          </a:xfrm>
          <a:prstGeom prst="rect">
            <a:avLst/>
          </a:prstGeom>
          <a:noFill/>
        </p:spPr>
        <p:txBody>
          <a:bodyPr wrap="square" rtlCol="0" anchor="t">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400" b="0" i="0" u="none" strike="noStrike" kern="1200" cap="none" spc="0" normalizeH="0" baseline="0" noProof="0">
                <a:ln>
                  <a:noFill/>
                </a:ln>
                <a:solidFill>
                  <a:srgbClr val="ED3C8D"/>
                </a:solidFill>
                <a:effectLst/>
                <a:uLnTx/>
                <a:uFillTx/>
                <a:latin typeface="Helvetica"/>
                <a:ea typeface="+mn-ea"/>
                <a:cs typeface="+mn-cs"/>
              </a:rPr>
              <a:t>Older adults tend to have much more stability</a:t>
            </a:r>
            <a:r>
              <a:rPr kumimoji="0" lang="en-US" sz="1400" b="0" i="0" u="none" strike="noStrike" kern="1200" cap="none" spc="0" normalizeH="0" baseline="0" noProof="0">
                <a:ln>
                  <a:noFill/>
                </a:ln>
                <a:solidFill>
                  <a:srgbClr val="201A62"/>
                </a:solidFill>
                <a:effectLst/>
                <a:uLnTx/>
                <a:uFillTx/>
                <a:latin typeface="Helvetica"/>
                <a:ea typeface="+mn-ea"/>
                <a:cs typeface="+mn-cs"/>
              </a:rPr>
              <a:t> in their personality, social support networks and day-to-day activities and were thus disrupted much less by the pandemic than younger people</a:t>
            </a:r>
            <a:r>
              <a:rPr lang="en-US" sz="1400">
                <a:solidFill>
                  <a:srgbClr val="201A62"/>
                </a:solidFill>
                <a:latin typeface="Helvetica"/>
              </a:rPr>
              <a:t>…this also </a:t>
            </a:r>
            <a:r>
              <a:rPr kumimoji="0" lang="en-US" sz="1400" b="0" i="0" u="none" strike="noStrike" kern="1200" cap="none" spc="0" normalizeH="0" baseline="0" noProof="0">
                <a:ln>
                  <a:noFill/>
                </a:ln>
                <a:solidFill>
                  <a:srgbClr val="201A62"/>
                </a:solidFill>
                <a:effectLst/>
                <a:uLnTx/>
                <a:uFillTx/>
                <a:latin typeface="Helvetica"/>
                <a:ea typeface="+mn-ea"/>
                <a:cs typeface="+mn-cs"/>
              </a:rPr>
              <a:t>shows just </a:t>
            </a:r>
            <a:r>
              <a:rPr kumimoji="0" lang="en-US" sz="1400" b="0" i="0" u="none" strike="noStrike" kern="1200" cap="none" spc="0" normalizeH="0" baseline="0" noProof="0">
                <a:ln>
                  <a:noFill/>
                </a:ln>
                <a:solidFill>
                  <a:srgbClr val="ED3C8D"/>
                </a:solidFill>
                <a:effectLst/>
                <a:uLnTx/>
                <a:uFillTx/>
                <a:latin typeface="Helvetica"/>
                <a:ea typeface="+mn-ea"/>
                <a:cs typeface="+mn-cs"/>
              </a:rPr>
              <a:t>how important the perspective of age can be</a:t>
            </a:r>
            <a:endParaRPr kumimoji="0" lang="en-US" sz="1400" b="0" i="0" u="none" strike="noStrike" kern="1200" cap="none" spc="0" normalizeH="0" baseline="0" noProof="0">
              <a:ln>
                <a:noFill/>
              </a:ln>
              <a:solidFill>
                <a:srgbClr val="ED3C8D"/>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AA0A4CD3-E574-A8CF-653B-542A3355DCF2}"/>
              </a:ext>
            </a:extLst>
          </p:cNvPr>
          <p:cNvSpPr/>
          <p:nvPr/>
        </p:nvSpPr>
        <p:spPr>
          <a:xfrm>
            <a:off x="134891" y="2333589"/>
            <a:ext cx="2866875" cy="3928562"/>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96C5904F-0C08-B24D-B745-473CA580E3BB}"/>
              </a:ext>
            </a:extLst>
          </p:cNvPr>
          <p:cNvSpPr/>
          <p:nvPr/>
        </p:nvSpPr>
        <p:spPr>
          <a:xfrm>
            <a:off x="6168274" y="2333589"/>
            <a:ext cx="2866875" cy="3969361"/>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B7C9EC3B-1D10-0695-20A3-4FB008C83BDE}"/>
              </a:ext>
            </a:extLst>
          </p:cNvPr>
          <p:cNvSpPr/>
          <p:nvPr/>
        </p:nvSpPr>
        <p:spPr>
          <a:xfrm>
            <a:off x="3136019" y="2333589"/>
            <a:ext cx="2866875" cy="3928562"/>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62E28FE8-E9EF-DF43-55EF-22E95AFB0C35}"/>
              </a:ext>
            </a:extLst>
          </p:cNvPr>
          <p:cNvSpPr/>
          <p:nvPr/>
        </p:nvSpPr>
        <p:spPr>
          <a:xfrm>
            <a:off x="9190234" y="2333589"/>
            <a:ext cx="2866875" cy="3969361"/>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80B97072-5072-56A0-89F2-3126C1E7F1EB}"/>
              </a:ext>
            </a:extLst>
          </p:cNvPr>
          <p:cNvSpPr txBox="1"/>
          <p:nvPr/>
        </p:nvSpPr>
        <p:spPr>
          <a:xfrm>
            <a:off x="115435" y="3181883"/>
            <a:ext cx="2722333" cy="400110"/>
          </a:xfrm>
          <a:prstGeom prst="rect">
            <a:avLst/>
          </a:prstGeom>
          <a:noFill/>
        </p:spPr>
        <p:txBody>
          <a:bodyPr wrap="square" rtlCol="0">
            <a:spAutoFit/>
          </a:bodyPr>
          <a:lstStyle/>
          <a:p>
            <a:pPr algn="ctr"/>
            <a:r>
              <a:rPr lang="en-US" sz="2000" b="1" u="sng">
                <a:solidFill>
                  <a:srgbClr val="1B1464"/>
                </a:solidFill>
                <a:latin typeface="Helvetica" panose="020B0403020202020204" pitchFamily="34" charset="0"/>
              </a:rPr>
              <a:t>Well-being</a:t>
            </a:r>
          </a:p>
        </p:txBody>
      </p:sp>
      <p:sp>
        <p:nvSpPr>
          <p:cNvPr id="28" name="TextBox 27">
            <a:extLst>
              <a:ext uri="{FF2B5EF4-FFF2-40B4-BE49-F238E27FC236}">
                <a16:creationId xmlns:a16="http://schemas.microsoft.com/office/drawing/2014/main" id="{D982C558-B4FC-D05A-6CCD-095159E9C753}"/>
              </a:ext>
            </a:extLst>
          </p:cNvPr>
          <p:cNvSpPr txBox="1"/>
          <p:nvPr/>
        </p:nvSpPr>
        <p:spPr>
          <a:xfrm>
            <a:off x="3167143" y="3181883"/>
            <a:ext cx="2722333" cy="400110"/>
          </a:xfrm>
          <a:prstGeom prst="rect">
            <a:avLst/>
          </a:prstGeom>
          <a:noFill/>
        </p:spPr>
        <p:txBody>
          <a:bodyPr wrap="square" rtlCol="0">
            <a:spAutoFit/>
          </a:bodyPr>
          <a:lstStyle/>
          <a:p>
            <a:pPr algn="ctr"/>
            <a:r>
              <a:rPr lang="en-US" sz="2000" b="1" u="sng">
                <a:solidFill>
                  <a:srgbClr val="1B1464"/>
                </a:solidFill>
                <a:latin typeface="Helvetica" panose="020B0403020202020204" pitchFamily="34" charset="0"/>
              </a:rPr>
              <a:t>Relationships</a:t>
            </a:r>
          </a:p>
        </p:txBody>
      </p:sp>
      <p:sp>
        <p:nvSpPr>
          <p:cNvPr id="29" name="TextBox 28">
            <a:extLst>
              <a:ext uri="{FF2B5EF4-FFF2-40B4-BE49-F238E27FC236}">
                <a16:creationId xmlns:a16="http://schemas.microsoft.com/office/drawing/2014/main" id="{CCF778C2-C648-E91F-A024-B4CF8387C78F}"/>
              </a:ext>
            </a:extLst>
          </p:cNvPr>
          <p:cNvSpPr txBox="1"/>
          <p:nvPr/>
        </p:nvSpPr>
        <p:spPr>
          <a:xfrm>
            <a:off x="6141032" y="3181882"/>
            <a:ext cx="2722333" cy="400110"/>
          </a:xfrm>
          <a:prstGeom prst="rect">
            <a:avLst/>
          </a:prstGeom>
          <a:noFill/>
        </p:spPr>
        <p:txBody>
          <a:bodyPr wrap="square" rtlCol="0">
            <a:spAutoFit/>
          </a:bodyPr>
          <a:lstStyle/>
          <a:p>
            <a:pPr algn="ctr"/>
            <a:r>
              <a:rPr lang="en-US" sz="2000" b="1" u="sng">
                <a:solidFill>
                  <a:srgbClr val="1B1464"/>
                </a:solidFill>
                <a:latin typeface="Helvetica" panose="020B0403020202020204" pitchFamily="34" charset="0"/>
              </a:rPr>
              <a:t>Travel</a:t>
            </a:r>
          </a:p>
        </p:txBody>
      </p:sp>
      <p:sp>
        <p:nvSpPr>
          <p:cNvPr id="30" name="TextBox 29">
            <a:extLst>
              <a:ext uri="{FF2B5EF4-FFF2-40B4-BE49-F238E27FC236}">
                <a16:creationId xmlns:a16="http://schemas.microsoft.com/office/drawing/2014/main" id="{B1E13FEC-8E0A-62AB-E075-04AA796B2038}"/>
              </a:ext>
            </a:extLst>
          </p:cNvPr>
          <p:cNvSpPr txBox="1"/>
          <p:nvPr/>
        </p:nvSpPr>
        <p:spPr>
          <a:xfrm>
            <a:off x="9162995" y="3181881"/>
            <a:ext cx="2722333" cy="400110"/>
          </a:xfrm>
          <a:prstGeom prst="rect">
            <a:avLst/>
          </a:prstGeom>
          <a:noFill/>
        </p:spPr>
        <p:txBody>
          <a:bodyPr wrap="square" rtlCol="0">
            <a:spAutoFit/>
          </a:bodyPr>
          <a:lstStyle/>
          <a:p>
            <a:pPr algn="ctr"/>
            <a:r>
              <a:rPr lang="en-US" sz="2000" b="1" u="sng">
                <a:solidFill>
                  <a:srgbClr val="1B1464"/>
                </a:solidFill>
                <a:latin typeface="Helvetica" panose="020B0403020202020204" pitchFamily="34" charset="0"/>
              </a:rPr>
              <a:t>Work</a:t>
            </a:r>
          </a:p>
        </p:txBody>
      </p:sp>
      <p:sp>
        <p:nvSpPr>
          <p:cNvPr id="31" name="TextBox 30">
            <a:extLst>
              <a:ext uri="{FF2B5EF4-FFF2-40B4-BE49-F238E27FC236}">
                <a16:creationId xmlns:a16="http://schemas.microsoft.com/office/drawing/2014/main" id="{0E89938C-DB0C-467A-A26A-E012B06EA113}"/>
              </a:ext>
            </a:extLst>
          </p:cNvPr>
          <p:cNvSpPr txBox="1"/>
          <p:nvPr/>
        </p:nvSpPr>
        <p:spPr>
          <a:xfrm>
            <a:off x="146572" y="3632572"/>
            <a:ext cx="2930074" cy="2546851"/>
          </a:xfrm>
          <a:prstGeom prst="rect">
            <a:avLst/>
          </a:prstGeom>
          <a:noFill/>
        </p:spPr>
        <p:txBody>
          <a:bodyPr wrap="square" rtlCol="0">
            <a:spAutoFit/>
          </a:bodyPr>
          <a:lstStyle/>
          <a:p>
            <a:pPr marL="285750" indent="-285750">
              <a:buBlip>
                <a:blip r:embed="rId4"/>
              </a:buBlip>
            </a:pPr>
            <a:r>
              <a:rPr lang="en-US" sz="1600">
                <a:solidFill>
                  <a:srgbClr val="1B1464"/>
                </a:solidFill>
                <a:latin typeface="Helvetica" panose="020B0403020202020204" pitchFamily="34" charset="0"/>
              </a:rPr>
              <a:t>They were the </a:t>
            </a:r>
            <a:r>
              <a:rPr lang="en-US" sz="1600" b="1">
                <a:solidFill>
                  <a:srgbClr val="ED3C8D"/>
                </a:solidFill>
                <a:latin typeface="Helvetica" panose="020B0403020202020204" pitchFamily="34" charset="0"/>
              </a:rPr>
              <a:t>least likely to report psychological stress </a:t>
            </a:r>
            <a:r>
              <a:rPr lang="en-US" sz="1600">
                <a:solidFill>
                  <a:srgbClr val="1B1464"/>
                </a:solidFill>
                <a:latin typeface="Helvetica" panose="020B0403020202020204" pitchFamily="34" charset="0"/>
              </a:rPr>
              <a:t>/</a:t>
            </a:r>
            <a:r>
              <a:rPr lang="en-US" sz="1600">
                <a:solidFill>
                  <a:srgbClr val="ED3C8D"/>
                </a:solidFill>
                <a:latin typeface="Helvetica" panose="020B0403020202020204" pitchFamily="34" charset="0"/>
              </a:rPr>
              <a:t> </a:t>
            </a:r>
            <a:r>
              <a:rPr lang="en-US" sz="1600" b="1">
                <a:solidFill>
                  <a:srgbClr val="ED3C8D"/>
                </a:solidFill>
                <a:latin typeface="Helvetica" panose="020B0403020202020204" pitchFamily="34" charset="0"/>
              </a:rPr>
              <a:t>poor</a:t>
            </a:r>
            <a:r>
              <a:rPr lang="en-US" sz="1600">
                <a:solidFill>
                  <a:srgbClr val="1B1464"/>
                </a:solidFill>
                <a:latin typeface="Helvetica" panose="020B0403020202020204" pitchFamily="34" charset="0"/>
              </a:rPr>
              <a:t> </a:t>
            </a:r>
            <a:r>
              <a:rPr lang="en-US" sz="1600" b="1">
                <a:solidFill>
                  <a:srgbClr val="ED3C8D"/>
                </a:solidFill>
                <a:latin typeface="Helvetica" panose="020B0403020202020204" pitchFamily="34" charset="0"/>
              </a:rPr>
              <a:t>physical </a:t>
            </a:r>
            <a:r>
              <a:rPr lang="en-US" sz="1600">
                <a:solidFill>
                  <a:srgbClr val="1B1464"/>
                </a:solidFill>
                <a:latin typeface="Helvetica" panose="020B0403020202020204" pitchFamily="34" charset="0"/>
              </a:rPr>
              <a:t>and</a:t>
            </a:r>
            <a:r>
              <a:rPr lang="en-US" sz="1600" b="1">
                <a:solidFill>
                  <a:srgbClr val="ED3C8D"/>
                </a:solidFill>
                <a:latin typeface="Helvetica" panose="020B0403020202020204" pitchFamily="34" charset="0"/>
              </a:rPr>
              <a:t> mental health </a:t>
            </a:r>
            <a:br>
              <a:rPr lang="en-US" sz="1600" b="1">
                <a:solidFill>
                  <a:srgbClr val="ED3C8D"/>
                </a:solidFill>
                <a:latin typeface="Helvetica" panose="020B0403020202020204" pitchFamily="34" charset="0"/>
              </a:rPr>
            </a:br>
            <a:r>
              <a:rPr lang="en-US" sz="1000">
                <a:solidFill>
                  <a:srgbClr val="1B1464"/>
                </a:solidFill>
                <a:latin typeface="Helvetica" panose="020B0403020202020204" pitchFamily="34" charset="0"/>
              </a:rPr>
              <a:t>(much less likely than people 16-24)</a:t>
            </a:r>
          </a:p>
          <a:p>
            <a:pPr marL="285750" indent="-285750">
              <a:buBlip>
                <a:blip r:embed="rId4"/>
              </a:buBlip>
            </a:pPr>
            <a:endParaRPr lang="en-US" sz="1200">
              <a:solidFill>
                <a:srgbClr val="1B1464"/>
              </a:solidFill>
              <a:latin typeface="Helvetica" panose="020B0403020202020204" pitchFamily="34" charset="0"/>
            </a:endParaRPr>
          </a:p>
          <a:p>
            <a:pPr marL="285750" indent="-285750">
              <a:buBlip>
                <a:blip r:embed="rId4"/>
              </a:buBlip>
            </a:pPr>
            <a:r>
              <a:rPr lang="en-US" sz="1600">
                <a:solidFill>
                  <a:srgbClr val="1B1464"/>
                </a:solidFill>
                <a:latin typeface="Helvetica" panose="020B0403020202020204" pitchFamily="34" charset="0"/>
              </a:rPr>
              <a:t>Almost </a:t>
            </a:r>
            <a:r>
              <a:rPr lang="en-US" sz="1600" b="1">
                <a:solidFill>
                  <a:srgbClr val="ED3C8D"/>
                </a:solidFill>
                <a:latin typeface="Helvetica" panose="020B0403020202020204" pitchFamily="34" charset="0"/>
              </a:rPr>
              <a:t>66% </a:t>
            </a:r>
            <a:r>
              <a:rPr lang="en-US" sz="1600">
                <a:solidFill>
                  <a:srgbClr val="1B1464"/>
                </a:solidFill>
                <a:latin typeface="Helvetica" panose="020B0403020202020204" pitchFamily="34" charset="0"/>
              </a:rPr>
              <a:t>of adults 80+ say they are living their </a:t>
            </a:r>
            <a:r>
              <a:rPr lang="en-US" sz="1600" b="1">
                <a:solidFill>
                  <a:srgbClr val="ED3C8D"/>
                </a:solidFill>
                <a:latin typeface="Helvetica" panose="020B0403020202020204" pitchFamily="34" charset="0"/>
              </a:rPr>
              <a:t>‘best life possible’</a:t>
            </a:r>
            <a:r>
              <a:rPr lang="en-US" sz="1600">
                <a:solidFill>
                  <a:srgbClr val="1B1464"/>
                </a:solidFill>
                <a:latin typeface="Helvetica" panose="020B0403020202020204" pitchFamily="34" charset="0"/>
              </a:rPr>
              <a:t> or close to it </a:t>
            </a:r>
            <a:br>
              <a:rPr lang="en-US" sz="1600">
                <a:solidFill>
                  <a:srgbClr val="1B1464"/>
                </a:solidFill>
                <a:latin typeface="Helvetica" panose="020B0403020202020204" pitchFamily="34" charset="0"/>
              </a:rPr>
            </a:br>
            <a:r>
              <a:rPr lang="en-US" sz="1050">
                <a:solidFill>
                  <a:srgbClr val="1B1464"/>
                </a:solidFill>
                <a:latin typeface="Helvetica" panose="020B0403020202020204" pitchFamily="34" charset="0"/>
              </a:rPr>
              <a:t>(vs. 20% of younger adults)</a:t>
            </a:r>
            <a:endParaRPr lang="en-US" sz="1600">
              <a:solidFill>
                <a:srgbClr val="1B1464"/>
              </a:solidFill>
              <a:latin typeface="Helvetica" panose="020B0403020202020204" pitchFamily="34" charset="0"/>
            </a:endParaRPr>
          </a:p>
        </p:txBody>
      </p:sp>
      <p:sp>
        <p:nvSpPr>
          <p:cNvPr id="32" name="TextBox 31">
            <a:extLst>
              <a:ext uri="{FF2B5EF4-FFF2-40B4-BE49-F238E27FC236}">
                <a16:creationId xmlns:a16="http://schemas.microsoft.com/office/drawing/2014/main" id="{763C30B5-3E50-7B97-DF56-EDA700282600}"/>
              </a:ext>
            </a:extLst>
          </p:cNvPr>
          <p:cNvSpPr txBox="1"/>
          <p:nvPr/>
        </p:nvSpPr>
        <p:spPr>
          <a:xfrm>
            <a:off x="3167146" y="3632572"/>
            <a:ext cx="2835748" cy="2246769"/>
          </a:xfrm>
          <a:prstGeom prst="rect">
            <a:avLst/>
          </a:prstGeom>
          <a:noFill/>
        </p:spPr>
        <p:txBody>
          <a:bodyPr wrap="square" rtlCol="0">
            <a:spAutoFit/>
          </a:bodyPr>
          <a:lstStyle/>
          <a:p>
            <a:pPr marL="285750" indent="-285750">
              <a:buBlip>
                <a:blip r:embed="rId4"/>
              </a:buBlip>
            </a:pPr>
            <a:r>
              <a:rPr lang="en-US" sz="1600">
                <a:solidFill>
                  <a:srgbClr val="1B1464"/>
                </a:solidFill>
                <a:latin typeface="Helvetica" panose="020B0403020202020204" pitchFamily="34" charset="0"/>
              </a:rPr>
              <a:t>90% of adults 55+ were </a:t>
            </a:r>
            <a:r>
              <a:rPr lang="en-US" sz="1600" b="1">
                <a:solidFill>
                  <a:srgbClr val="ED3C8D"/>
                </a:solidFill>
                <a:latin typeface="Helvetica" panose="020B0403020202020204" pitchFamily="34" charset="0"/>
              </a:rPr>
              <a:t>extremely</a:t>
            </a:r>
            <a:r>
              <a:rPr lang="en-US" sz="1600">
                <a:solidFill>
                  <a:srgbClr val="1B1464"/>
                </a:solidFill>
                <a:latin typeface="Helvetica" panose="020B0403020202020204" pitchFamily="34" charset="0"/>
              </a:rPr>
              <a:t> </a:t>
            </a:r>
            <a:r>
              <a:rPr lang="en-US" sz="1600" b="1">
                <a:solidFill>
                  <a:srgbClr val="ED3C8D"/>
                </a:solidFill>
                <a:latin typeface="Helvetica" panose="020B0403020202020204" pitchFamily="34" charset="0"/>
              </a:rPr>
              <a:t>or very satisfied with their relationships </a:t>
            </a:r>
            <a:r>
              <a:rPr lang="en-US" sz="1600">
                <a:solidFill>
                  <a:srgbClr val="1B1464"/>
                </a:solidFill>
                <a:latin typeface="Helvetica" panose="020B0403020202020204" pitchFamily="34" charset="0"/>
              </a:rPr>
              <a:t>during </a:t>
            </a:r>
            <a:br>
              <a:rPr lang="en-US" sz="1600">
                <a:solidFill>
                  <a:srgbClr val="1B1464"/>
                </a:solidFill>
                <a:latin typeface="Helvetica" panose="020B0403020202020204" pitchFamily="34" charset="0"/>
              </a:rPr>
            </a:br>
            <a:r>
              <a:rPr lang="en-US" sz="1600">
                <a:solidFill>
                  <a:srgbClr val="1B1464"/>
                </a:solidFill>
                <a:latin typeface="Helvetica" panose="020B0403020202020204" pitchFamily="34" charset="0"/>
              </a:rPr>
              <a:t>and after the pandemic</a:t>
            </a:r>
          </a:p>
          <a:p>
            <a:pPr marL="285750" indent="-285750">
              <a:buBlip>
                <a:blip r:embed="rId4"/>
              </a:buBlip>
            </a:pPr>
            <a:endParaRPr lang="en-US" sz="1200">
              <a:solidFill>
                <a:srgbClr val="1B1464"/>
              </a:solidFill>
              <a:latin typeface="Helvetica" panose="020B0403020202020204" pitchFamily="34" charset="0"/>
            </a:endParaRPr>
          </a:p>
          <a:p>
            <a:pPr marL="285750" indent="-285750">
              <a:buBlip>
                <a:blip r:embed="rId4"/>
              </a:buBlip>
            </a:pPr>
            <a:r>
              <a:rPr lang="en-US" sz="1600">
                <a:solidFill>
                  <a:srgbClr val="1B1464"/>
                </a:solidFill>
                <a:latin typeface="Helvetica" panose="020B0403020202020204" pitchFamily="34" charset="0"/>
              </a:rPr>
              <a:t>Three-quarters said their </a:t>
            </a:r>
            <a:r>
              <a:rPr lang="en-US" sz="1600" b="1">
                <a:solidFill>
                  <a:srgbClr val="ED3C8D"/>
                </a:solidFill>
                <a:latin typeface="Helvetica" panose="020B0403020202020204" pitchFamily="34" charset="0"/>
              </a:rPr>
              <a:t>happiness levels stayed the same</a:t>
            </a:r>
            <a:r>
              <a:rPr lang="en-US" sz="1600">
                <a:solidFill>
                  <a:srgbClr val="1B1464"/>
                </a:solidFill>
                <a:latin typeface="Helvetica" panose="020B0403020202020204" pitchFamily="34" charset="0"/>
              </a:rPr>
              <a:t> during Covid</a:t>
            </a:r>
            <a:endParaRPr lang="en-US" sz="1600" b="1">
              <a:solidFill>
                <a:srgbClr val="ED3C8D"/>
              </a:solidFill>
              <a:latin typeface="Helvetica" panose="020B0403020202020204" pitchFamily="34" charset="0"/>
            </a:endParaRPr>
          </a:p>
        </p:txBody>
      </p:sp>
      <p:sp>
        <p:nvSpPr>
          <p:cNvPr id="33" name="TextBox 32">
            <a:extLst>
              <a:ext uri="{FF2B5EF4-FFF2-40B4-BE49-F238E27FC236}">
                <a16:creationId xmlns:a16="http://schemas.microsoft.com/office/drawing/2014/main" id="{40BC80FC-A0A2-F007-65EC-B00CCE9811C3}"/>
              </a:ext>
            </a:extLst>
          </p:cNvPr>
          <p:cNvSpPr txBox="1"/>
          <p:nvPr/>
        </p:nvSpPr>
        <p:spPr>
          <a:xfrm>
            <a:off x="6168273" y="3632572"/>
            <a:ext cx="2887065" cy="2000548"/>
          </a:xfrm>
          <a:prstGeom prst="rect">
            <a:avLst/>
          </a:prstGeom>
          <a:noFill/>
        </p:spPr>
        <p:txBody>
          <a:bodyPr wrap="square" rtlCol="0">
            <a:spAutoFit/>
          </a:bodyPr>
          <a:lstStyle/>
          <a:p>
            <a:pPr marL="285750" indent="-285750">
              <a:buBlip>
                <a:blip r:embed="rId4"/>
              </a:buBlip>
            </a:pPr>
            <a:r>
              <a:rPr lang="en-US" sz="1600" b="1">
                <a:solidFill>
                  <a:srgbClr val="ED3C8D"/>
                </a:solidFill>
                <a:latin typeface="Helvetica" panose="020B0403020202020204" pitchFamily="34" charset="0"/>
              </a:rPr>
              <a:t>Multigenerational travel </a:t>
            </a:r>
            <a:r>
              <a:rPr lang="en-US" sz="1600">
                <a:solidFill>
                  <a:srgbClr val="1B1464"/>
                </a:solidFill>
                <a:latin typeface="Helvetica" panose="020B0403020202020204" pitchFamily="34" charset="0"/>
              </a:rPr>
              <a:t>is up 50%</a:t>
            </a:r>
          </a:p>
          <a:p>
            <a:pPr marL="285750" indent="-285750">
              <a:buBlip>
                <a:blip r:embed="rId4"/>
              </a:buBlip>
            </a:pPr>
            <a:endParaRPr lang="en-US" sz="1200">
              <a:solidFill>
                <a:srgbClr val="1B1464"/>
              </a:solidFill>
              <a:latin typeface="Helvetica" panose="020B0403020202020204" pitchFamily="34" charset="0"/>
            </a:endParaRPr>
          </a:p>
          <a:p>
            <a:pPr marL="285750" indent="-285750">
              <a:buBlip>
                <a:blip r:embed="rId4"/>
              </a:buBlip>
            </a:pPr>
            <a:r>
              <a:rPr lang="en-US" sz="1600">
                <a:solidFill>
                  <a:srgbClr val="1B1464"/>
                </a:solidFill>
                <a:latin typeface="Helvetica" panose="020B0403020202020204" pitchFamily="34" charset="0"/>
              </a:rPr>
              <a:t>Nearly 40% of adults 65+ are </a:t>
            </a:r>
            <a:r>
              <a:rPr lang="en-US" sz="1600" b="1">
                <a:solidFill>
                  <a:srgbClr val="ED3C8D"/>
                </a:solidFill>
                <a:latin typeface="Helvetica" panose="020B0403020202020204" pitchFamily="34" charset="0"/>
              </a:rPr>
              <a:t>prioritizing traveling out of state </a:t>
            </a:r>
            <a:r>
              <a:rPr lang="en-US" sz="1600">
                <a:solidFill>
                  <a:srgbClr val="1B1464"/>
                </a:solidFill>
                <a:latin typeface="Helvetica" panose="020B0403020202020204" pitchFamily="34" charset="0"/>
              </a:rPr>
              <a:t>with more than half </a:t>
            </a:r>
            <a:r>
              <a:rPr lang="en-US" sz="1600" b="1">
                <a:solidFill>
                  <a:srgbClr val="ED3C8D"/>
                </a:solidFill>
                <a:latin typeface="Helvetica" panose="020B0403020202020204" pitchFamily="34" charset="0"/>
              </a:rPr>
              <a:t>visiting family or friends</a:t>
            </a:r>
          </a:p>
        </p:txBody>
      </p:sp>
      <p:sp>
        <p:nvSpPr>
          <p:cNvPr id="34" name="TextBox 33">
            <a:extLst>
              <a:ext uri="{FF2B5EF4-FFF2-40B4-BE49-F238E27FC236}">
                <a16:creationId xmlns:a16="http://schemas.microsoft.com/office/drawing/2014/main" id="{D9B00672-4E2C-EB63-7210-1F6F694375EC}"/>
              </a:ext>
            </a:extLst>
          </p:cNvPr>
          <p:cNvSpPr txBox="1"/>
          <p:nvPr/>
        </p:nvSpPr>
        <p:spPr>
          <a:xfrm>
            <a:off x="9190229" y="3632572"/>
            <a:ext cx="2722333" cy="2246769"/>
          </a:xfrm>
          <a:prstGeom prst="rect">
            <a:avLst/>
          </a:prstGeom>
          <a:noFill/>
        </p:spPr>
        <p:txBody>
          <a:bodyPr wrap="square" rtlCol="0">
            <a:spAutoFit/>
          </a:bodyPr>
          <a:lstStyle/>
          <a:p>
            <a:pPr marL="285750" indent="-285750">
              <a:buBlip>
                <a:blip r:embed="rId4"/>
              </a:buBlip>
            </a:pPr>
            <a:r>
              <a:rPr lang="en-US" sz="1600">
                <a:solidFill>
                  <a:srgbClr val="1B1464"/>
                </a:solidFill>
                <a:latin typeface="Helvetica" panose="020B0403020202020204" pitchFamily="34" charset="0"/>
              </a:rPr>
              <a:t>Covid has prompted about one-third of adults to </a:t>
            </a:r>
            <a:r>
              <a:rPr lang="en-US" sz="1600" b="1">
                <a:solidFill>
                  <a:srgbClr val="ED3C8D"/>
                </a:solidFill>
                <a:latin typeface="Helvetica" panose="020B0403020202020204" pitchFamily="34" charset="0"/>
              </a:rPr>
              <a:t>change the age they anticipate retiring </a:t>
            </a:r>
          </a:p>
          <a:p>
            <a:pPr marL="285750" indent="-285750">
              <a:buBlip>
                <a:blip r:embed="rId4"/>
              </a:buBlip>
            </a:pPr>
            <a:endParaRPr lang="en-US" sz="1200">
              <a:solidFill>
                <a:srgbClr val="1B1464"/>
              </a:solidFill>
              <a:latin typeface="Helvetica" panose="020B0403020202020204" pitchFamily="34" charset="0"/>
            </a:endParaRPr>
          </a:p>
          <a:p>
            <a:pPr marL="285750" indent="-285750">
              <a:buBlip>
                <a:blip r:embed="rId4"/>
              </a:buBlip>
            </a:pPr>
            <a:r>
              <a:rPr lang="en-US" sz="1600">
                <a:solidFill>
                  <a:srgbClr val="1B1464"/>
                </a:solidFill>
                <a:latin typeface="Helvetica" panose="020B0403020202020204" pitchFamily="34" charset="0"/>
              </a:rPr>
              <a:t>Nearly 40% of older adults are planning to work </a:t>
            </a:r>
            <a:r>
              <a:rPr lang="en-US" sz="1600" b="1">
                <a:solidFill>
                  <a:srgbClr val="ED3C8D"/>
                </a:solidFill>
                <a:latin typeface="Helvetica" panose="020B0403020202020204" pitchFamily="34" charset="0"/>
              </a:rPr>
              <a:t>another 3-5 years before retiring</a:t>
            </a:r>
          </a:p>
        </p:txBody>
      </p:sp>
      <p:pic>
        <p:nvPicPr>
          <p:cNvPr id="37" name="Picture 36" descr="A picture containing graphics, symbol, graphic design, colorfulness&#10;&#10;Description automatically generated">
            <a:extLst>
              <a:ext uri="{FF2B5EF4-FFF2-40B4-BE49-F238E27FC236}">
                <a16:creationId xmlns:a16="http://schemas.microsoft.com/office/drawing/2014/main" id="{94FA1DCA-F0C6-1B92-481E-09A42FAB33C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95665" y="2423750"/>
            <a:ext cx="702945" cy="702945"/>
          </a:xfrm>
          <a:prstGeom prst="rect">
            <a:avLst/>
          </a:prstGeom>
        </p:spPr>
      </p:pic>
      <p:pic>
        <p:nvPicPr>
          <p:cNvPr id="39" name="Picture 38" descr="A picture containing graphics, graphic design, logo, symbol&#10;&#10;Description automatically generated">
            <a:extLst>
              <a:ext uri="{FF2B5EF4-FFF2-40B4-BE49-F238E27FC236}">
                <a16:creationId xmlns:a16="http://schemas.microsoft.com/office/drawing/2014/main" id="{BC026D81-A32A-719B-8F3A-E83D97ED7BA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338266" y="2421727"/>
            <a:ext cx="702945" cy="702945"/>
          </a:xfrm>
          <a:prstGeom prst="rect">
            <a:avLst/>
          </a:prstGeom>
        </p:spPr>
      </p:pic>
      <p:pic>
        <p:nvPicPr>
          <p:cNvPr id="41" name="Picture 40" descr="A picture containing screenshot, design&#10;&#10;Description automatically generated">
            <a:extLst>
              <a:ext uri="{FF2B5EF4-FFF2-40B4-BE49-F238E27FC236}">
                <a16:creationId xmlns:a16="http://schemas.microsoft.com/office/drawing/2014/main" id="{53AB834F-41E2-9257-ED33-BDF202E89AB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221262" y="2467056"/>
            <a:ext cx="702945" cy="702945"/>
          </a:xfrm>
          <a:prstGeom prst="rect">
            <a:avLst/>
          </a:prstGeom>
        </p:spPr>
      </p:pic>
      <p:pic>
        <p:nvPicPr>
          <p:cNvPr id="43" name="Picture 42" descr="A picture containing graphics, clipart, cartoon, graphic design&#10;&#10;Description automatically generated">
            <a:extLst>
              <a:ext uri="{FF2B5EF4-FFF2-40B4-BE49-F238E27FC236}">
                <a16:creationId xmlns:a16="http://schemas.microsoft.com/office/drawing/2014/main" id="{93E11B43-5930-5AA6-461D-17BEACEC785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243226" y="2441262"/>
            <a:ext cx="702945" cy="702945"/>
          </a:xfrm>
          <a:prstGeom prst="rect">
            <a:avLst/>
          </a:prstGeom>
        </p:spPr>
      </p:pic>
      <p:sp>
        <p:nvSpPr>
          <p:cNvPr id="8" name="Text Placeholder 24">
            <a:extLst>
              <a:ext uri="{FF2B5EF4-FFF2-40B4-BE49-F238E27FC236}">
                <a16:creationId xmlns:a16="http://schemas.microsoft.com/office/drawing/2014/main" id="{C00A15CA-5E79-AB1A-0F05-D9621FDBAC02}"/>
              </a:ext>
            </a:extLst>
          </p:cNvPr>
          <p:cNvSpPr txBox="1">
            <a:spLocks/>
          </p:cNvSpPr>
          <p:nvPr/>
        </p:nvSpPr>
        <p:spPr>
          <a:xfrm>
            <a:off x="426723" y="6302950"/>
            <a:ext cx="11720886" cy="246221"/>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Source: AARP, </a:t>
            </a:r>
            <a:r>
              <a:rPr kumimoji="0" lang="en-US" sz="800" b="0" i="1"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Three Years In, How the Pandemic Has Changed Our Lives (and How It Hasn’t)</a:t>
            </a:r>
            <a:r>
              <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 March 7, 2023.</a:t>
            </a:r>
          </a:p>
        </p:txBody>
      </p:sp>
      <p:pic>
        <p:nvPicPr>
          <p:cNvPr id="9" name="Picture 8">
            <a:extLst>
              <a:ext uri="{FF2B5EF4-FFF2-40B4-BE49-F238E27FC236}">
                <a16:creationId xmlns:a16="http://schemas.microsoft.com/office/drawing/2014/main" id="{362A9DDB-3E57-8E80-2838-B9DCBC375DDC}"/>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r="-1"/>
          <a:stretch/>
        </p:blipFill>
        <p:spPr>
          <a:xfrm>
            <a:off x="483207" y="6518053"/>
            <a:ext cx="11708793" cy="350107"/>
          </a:xfrm>
          <a:prstGeom prst="rect">
            <a:avLst/>
          </a:prstGeom>
        </p:spPr>
      </p:pic>
      <p:sp>
        <p:nvSpPr>
          <p:cNvPr id="10" name="Slide Number Placeholder 5">
            <a:extLst>
              <a:ext uri="{FF2B5EF4-FFF2-40B4-BE49-F238E27FC236}">
                <a16:creationId xmlns:a16="http://schemas.microsoft.com/office/drawing/2014/main" id="{F4C5EAAD-2C2D-B47F-179B-F4E0138E7FD1}"/>
              </a:ext>
            </a:extLst>
          </p:cNvPr>
          <p:cNvSpPr txBox="1">
            <a:spLocks/>
          </p:cNvSpPr>
          <p:nvPr/>
        </p:nvSpPr>
        <p:spPr>
          <a:xfrm>
            <a:off x="503714" y="658897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1" name="Rectangle 10">
            <a:extLst>
              <a:ext uri="{FF2B5EF4-FFF2-40B4-BE49-F238E27FC236}">
                <a16:creationId xmlns:a16="http://schemas.microsoft.com/office/drawing/2014/main" id="{21042952-4FFF-B1C5-CEEF-714B57E41380}"/>
              </a:ext>
            </a:extLst>
          </p:cNvPr>
          <p:cNvSpPr/>
          <p:nvPr/>
        </p:nvSpPr>
        <p:spPr>
          <a:xfrm>
            <a:off x="483207" y="658596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4212677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0F7EE75-9A16-B856-CB8D-F8EBC1227D10}"/>
              </a:ext>
            </a:extLst>
          </p:cNvPr>
          <p:cNvSpPr/>
          <p:nvPr/>
        </p:nvSpPr>
        <p:spPr>
          <a:xfrm>
            <a:off x="0" y="1690785"/>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3" name="Rectangle 2">
            <a:extLst>
              <a:ext uri="{FF2B5EF4-FFF2-40B4-BE49-F238E27FC236}">
                <a16:creationId xmlns:a16="http://schemas.microsoft.com/office/drawing/2014/main" id="{6D04B87E-FD9B-1FE1-911E-FE7850082D43}"/>
              </a:ext>
            </a:extLst>
          </p:cNvPr>
          <p:cNvSpPr/>
          <p:nvPr/>
        </p:nvSpPr>
        <p:spPr>
          <a:xfrm>
            <a:off x="216568" y="429587"/>
            <a:ext cx="11975432"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201A62"/>
                </a:solidFill>
                <a:effectLst/>
                <a:uLnTx/>
                <a:uFillTx/>
                <a:latin typeface="Helvetica" pitchFamily="2" charset="0"/>
                <a:ea typeface="+mn-ea"/>
                <a:cs typeface="+mn-cs"/>
              </a:rPr>
              <a:t>With greater stability, older adults are more likely to report better mental, and sometimes even physical, health compared to younger generations</a:t>
            </a:r>
          </a:p>
        </p:txBody>
      </p:sp>
      <p:sp>
        <p:nvSpPr>
          <p:cNvPr id="6" name="Text Placeholder 24">
            <a:extLst>
              <a:ext uri="{FF2B5EF4-FFF2-40B4-BE49-F238E27FC236}">
                <a16:creationId xmlns:a16="http://schemas.microsoft.com/office/drawing/2014/main" id="{5364C715-BA59-7855-9DC4-F8C45ACDEE34}"/>
              </a:ext>
            </a:extLst>
          </p:cNvPr>
          <p:cNvSpPr txBox="1">
            <a:spLocks/>
          </p:cNvSpPr>
          <p:nvPr/>
        </p:nvSpPr>
        <p:spPr>
          <a:xfrm>
            <a:off x="426723" y="6302950"/>
            <a:ext cx="11720886" cy="246221"/>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b="0"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Source: eMarketer Insider Intelligence, U.S. Adults Who Report Their Mental vs. Physical Health as Poor or Very Poor, by Generation, November 2022.</a:t>
            </a:r>
          </a:p>
        </p:txBody>
      </p:sp>
      <p:graphicFrame>
        <p:nvGraphicFramePr>
          <p:cNvPr id="10" name="Chart 9">
            <a:extLst>
              <a:ext uri="{FF2B5EF4-FFF2-40B4-BE49-F238E27FC236}">
                <a16:creationId xmlns:a16="http://schemas.microsoft.com/office/drawing/2014/main" id="{257569ED-67E1-DAAA-BF11-A70EDF66F579}"/>
              </a:ext>
            </a:extLst>
          </p:cNvPr>
          <p:cNvGraphicFramePr/>
          <p:nvPr>
            <p:extLst>
              <p:ext uri="{D42A27DB-BD31-4B8C-83A1-F6EECF244321}">
                <p14:modId xmlns:p14="http://schemas.microsoft.com/office/powerpoint/2010/main" val="1342532838"/>
              </p:ext>
            </p:extLst>
          </p:nvPr>
        </p:nvGraphicFramePr>
        <p:xfrm>
          <a:off x="1251041" y="2261937"/>
          <a:ext cx="9689919" cy="3876396"/>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386E93E5-DEBD-411D-70E1-E23D12586DBB}"/>
              </a:ext>
            </a:extLst>
          </p:cNvPr>
          <p:cNvSpPr txBox="1"/>
          <p:nvPr/>
        </p:nvSpPr>
        <p:spPr>
          <a:xfrm>
            <a:off x="1022441" y="1844423"/>
            <a:ext cx="10147118" cy="338554"/>
          </a:xfrm>
          <a:prstGeom prst="rect">
            <a:avLst/>
          </a:prstGeom>
          <a:noFill/>
        </p:spPr>
        <p:txBody>
          <a:bodyPr wrap="square" rtlCol="0">
            <a:spAutoFit/>
          </a:bodyPr>
          <a:lstStyle/>
          <a:p>
            <a:pPr algn="ctr"/>
            <a:r>
              <a:rPr lang="en-US" sz="1600" b="1" u="sng">
                <a:solidFill>
                  <a:srgbClr val="1B1464"/>
                </a:solidFill>
                <a:latin typeface="Helvetica" panose="020B0604020202020204" pitchFamily="34" charset="0"/>
                <a:cs typeface="Helvetica" panose="020B0604020202020204" pitchFamily="34" charset="0"/>
              </a:rPr>
              <a:t>% of respondents who report their mental vs. physical health as poor or very poor by generation</a:t>
            </a:r>
          </a:p>
        </p:txBody>
      </p:sp>
      <p:pic>
        <p:nvPicPr>
          <p:cNvPr id="8" name="Picture 7">
            <a:extLst>
              <a:ext uri="{FF2B5EF4-FFF2-40B4-BE49-F238E27FC236}">
                <a16:creationId xmlns:a16="http://schemas.microsoft.com/office/drawing/2014/main" id="{48E8B8FB-95EC-B800-093B-E19D851C13D9}"/>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8053"/>
            <a:ext cx="11708793" cy="350107"/>
          </a:xfrm>
          <a:prstGeom prst="rect">
            <a:avLst/>
          </a:prstGeom>
        </p:spPr>
      </p:pic>
      <p:sp>
        <p:nvSpPr>
          <p:cNvPr id="9" name="Slide Number Placeholder 5">
            <a:extLst>
              <a:ext uri="{FF2B5EF4-FFF2-40B4-BE49-F238E27FC236}">
                <a16:creationId xmlns:a16="http://schemas.microsoft.com/office/drawing/2014/main" id="{0FDE7588-F0BE-9355-8641-A774FB0EAB16}"/>
              </a:ext>
            </a:extLst>
          </p:cNvPr>
          <p:cNvSpPr txBox="1">
            <a:spLocks/>
          </p:cNvSpPr>
          <p:nvPr/>
        </p:nvSpPr>
        <p:spPr>
          <a:xfrm>
            <a:off x="503714" y="658897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2" name="Rectangle 11">
            <a:extLst>
              <a:ext uri="{FF2B5EF4-FFF2-40B4-BE49-F238E27FC236}">
                <a16:creationId xmlns:a16="http://schemas.microsoft.com/office/drawing/2014/main" id="{79D36BDC-4B16-CD42-EF24-E4DFDEF48623}"/>
              </a:ext>
            </a:extLst>
          </p:cNvPr>
          <p:cNvSpPr/>
          <p:nvPr/>
        </p:nvSpPr>
        <p:spPr>
          <a:xfrm>
            <a:off x="483207" y="658596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1142506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B1464"/>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C5968C15-DF45-4EB8-9CD1-29D92F4D80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77138" y="-1"/>
            <a:ext cx="4014862" cy="2337847"/>
          </a:xfrm>
          <a:prstGeom prst="rect">
            <a:avLst/>
          </a:prstGeom>
        </p:spPr>
      </p:pic>
      <p:sp>
        <p:nvSpPr>
          <p:cNvPr id="31" name="Rectangle 30">
            <a:extLst>
              <a:ext uri="{FF2B5EF4-FFF2-40B4-BE49-F238E27FC236}">
                <a16:creationId xmlns:a16="http://schemas.microsoft.com/office/drawing/2014/main" id="{083678DC-3740-432C-9B36-0C1F7329D7E3}"/>
              </a:ext>
            </a:extLst>
          </p:cNvPr>
          <p:cNvSpPr/>
          <p:nvPr/>
        </p:nvSpPr>
        <p:spPr>
          <a:xfrm>
            <a:off x="84841" y="328693"/>
            <a:ext cx="10482263"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prstClr val="white"/>
                </a:solidFill>
                <a:effectLst/>
                <a:uLnTx/>
                <a:uFillTx/>
                <a:latin typeface="Helvetica" pitchFamily="2" charset="0"/>
                <a:ea typeface="+mn-ea"/>
                <a:cs typeface="+mn-cs"/>
              </a:rPr>
              <a:t>Older adults are embracing more active lifestyles while postponing ‘later’ life milestones like downsizing &amp; retirement</a:t>
            </a:r>
          </a:p>
        </p:txBody>
      </p:sp>
      <p:sp>
        <p:nvSpPr>
          <p:cNvPr id="3" name="Rectangle: Rounded Corners 2">
            <a:extLst>
              <a:ext uri="{FF2B5EF4-FFF2-40B4-BE49-F238E27FC236}">
                <a16:creationId xmlns:a16="http://schemas.microsoft.com/office/drawing/2014/main" id="{4613BC93-6ED0-47DA-BA86-478B97A96CD9}"/>
              </a:ext>
            </a:extLst>
          </p:cNvPr>
          <p:cNvSpPr/>
          <p:nvPr/>
        </p:nvSpPr>
        <p:spPr>
          <a:xfrm>
            <a:off x="854868" y="2043075"/>
            <a:ext cx="10482263" cy="4343992"/>
          </a:xfrm>
          <a:prstGeom prst="roundRect">
            <a:avLst>
              <a:gd name="adj" fmla="val 7646"/>
            </a:avLst>
          </a:prstGeom>
          <a:solidFill>
            <a:schemeClr val="bg1"/>
          </a:solidFill>
          <a:ln w="38100">
            <a:solidFill>
              <a:srgbClr val="ED3C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Rounded Corners 35">
            <a:extLst>
              <a:ext uri="{FF2B5EF4-FFF2-40B4-BE49-F238E27FC236}">
                <a16:creationId xmlns:a16="http://schemas.microsoft.com/office/drawing/2014/main" id="{3B8705F7-DA32-4B3F-9F3C-3BCBE2198C56}"/>
              </a:ext>
            </a:extLst>
          </p:cNvPr>
          <p:cNvSpPr/>
          <p:nvPr/>
        </p:nvSpPr>
        <p:spPr>
          <a:xfrm>
            <a:off x="1786535" y="4397249"/>
            <a:ext cx="4028598" cy="1831305"/>
          </a:xfrm>
          <a:prstGeom prst="roundRect">
            <a:avLst/>
          </a:prstGeom>
          <a:solidFill>
            <a:schemeClr val="bg1"/>
          </a:solidFill>
          <a:ln>
            <a:solidFill>
              <a:srgbClr val="E84A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endParaRPr>
          </a:p>
        </p:txBody>
      </p:sp>
      <p:grpSp>
        <p:nvGrpSpPr>
          <p:cNvPr id="34" name="Group 33">
            <a:extLst>
              <a:ext uri="{FF2B5EF4-FFF2-40B4-BE49-F238E27FC236}">
                <a16:creationId xmlns:a16="http://schemas.microsoft.com/office/drawing/2014/main" id="{C35AB05D-D98C-4371-8F35-12C6F95ABA7B}"/>
              </a:ext>
            </a:extLst>
          </p:cNvPr>
          <p:cNvGrpSpPr/>
          <p:nvPr/>
        </p:nvGrpSpPr>
        <p:grpSpPr>
          <a:xfrm>
            <a:off x="7198473" y="4226931"/>
            <a:ext cx="3700844" cy="1796685"/>
            <a:chOff x="6645213" y="2233697"/>
            <a:chExt cx="4070928" cy="1976353"/>
          </a:xfrm>
        </p:grpSpPr>
        <p:sp>
          <p:nvSpPr>
            <p:cNvPr id="33" name="Rectangle: Rounded Corners 32">
              <a:extLst>
                <a:ext uri="{FF2B5EF4-FFF2-40B4-BE49-F238E27FC236}">
                  <a16:creationId xmlns:a16="http://schemas.microsoft.com/office/drawing/2014/main" id="{49F6A3CE-8FB3-480C-BA34-E7C7E850D062}"/>
                </a:ext>
              </a:extLst>
            </p:cNvPr>
            <p:cNvSpPr/>
            <p:nvPr/>
          </p:nvSpPr>
          <p:spPr>
            <a:xfrm>
              <a:off x="6645213" y="2233697"/>
              <a:ext cx="4070928" cy="1976353"/>
            </a:xfrm>
            <a:prstGeom prst="roundRect">
              <a:avLst/>
            </a:prstGeom>
            <a:solidFill>
              <a:schemeClr val="bg1"/>
            </a:solidFill>
            <a:ln>
              <a:solidFill>
                <a:srgbClr val="E84A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endParaRPr>
            </a:p>
          </p:txBody>
        </p:sp>
        <p:pic>
          <p:nvPicPr>
            <p:cNvPr id="9" name="Picture 8">
              <a:extLst>
                <a:ext uri="{FF2B5EF4-FFF2-40B4-BE49-F238E27FC236}">
                  <a16:creationId xmlns:a16="http://schemas.microsoft.com/office/drawing/2014/main" id="{CE62C0F1-8510-4D91-A990-C1DEA29C37A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59080" y="2613624"/>
              <a:ext cx="3643195" cy="1522335"/>
            </a:xfrm>
            <a:prstGeom prst="rect">
              <a:avLst/>
            </a:prstGeom>
          </p:spPr>
        </p:pic>
        <p:pic>
          <p:nvPicPr>
            <p:cNvPr id="1026" name="Picture 2">
              <a:extLst>
                <a:ext uri="{FF2B5EF4-FFF2-40B4-BE49-F238E27FC236}">
                  <a16:creationId xmlns:a16="http://schemas.microsoft.com/office/drawing/2014/main" id="{EBB01460-8FE7-4FDB-8B60-E05D5B96B2BB}"/>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t="37380" b="37281"/>
            <a:stretch/>
          </p:blipFill>
          <p:spPr bwMode="auto">
            <a:xfrm>
              <a:off x="6889906" y="2362366"/>
              <a:ext cx="1541839" cy="217045"/>
            </a:xfrm>
            <a:prstGeom prst="rect">
              <a:avLst/>
            </a:prstGeom>
            <a:noFill/>
            <a:extLst>
              <a:ext uri="{909E8E84-426E-40DD-AFC4-6F175D3DCCD1}">
                <a14:hiddenFill xmlns:a14="http://schemas.microsoft.com/office/drawing/2010/main">
                  <a:solidFill>
                    <a:srgbClr val="FFFFFF"/>
                  </a:solidFill>
                </a14:hiddenFill>
              </a:ext>
            </a:extLst>
          </p:spPr>
        </p:pic>
      </p:grpSp>
      <p:sp>
        <p:nvSpPr>
          <p:cNvPr id="37" name="Rectangle: Rounded Corners 36">
            <a:extLst>
              <a:ext uri="{FF2B5EF4-FFF2-40B4-BE49-F238E27FC236}">
                <a16:creationId xmlns:a16="http://schemas.microsoft.com/office/drawing/2014/main" id="{DFD24F78-4AC4-4F40-8B90-31BB72DA1EA0}"/>
              </a:ext>
            </a:extLst>
          </p:cNvPr>
          <p:cNvSpPr/>
          <p:nvPr/>
        </p:nvSpPr>
        <p:spPr>
          <a:xfrm>
            <a:off x="1082608" y="3477641"/>
            <a:ext cx="5842068" cy="724667"/>
          </a:xfrm>
          <a:prstGeom prst="roundRect">
            <a:avLst/>
          </a:prstGeom>
          <a:solidFill>
            <a:schemeClr val="bg1"/>
          </a:solidFill>
          <a:ln>
            <a:solidFill>
              <a:srgbClr val="E84A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endParaRPr>
          </a:p>
        </p:txBody>
      </p:sp>
      <p:grpSp>
        <p:nvGrpSpPr>
          <p:cNvPr id="46" name="Group 45">
            <a:extLst>
              <a:ext uri="{FF2B5EF4-FFF2-40B4-BE49-F238E27FC236}">
                <a16:creationId xmlns:a16="http://schemas.microsoft.com/office/drawing/2014/main" id="{AC487043-9F0C-4DDA-998F-305EF3670A97}"/>
              </a:ext>
            </a:extLst>
          </p:cNvPr>
          <p:cNvGrpSpPr/>
          <p:nvPr/>
        </p:nvGrpSpPr>
        <p:grpSpPr>
          <a:xfrm>
            <a:off x="7543138" y="2344829"/>
            <a:ext cx="3506419" cy="1335295"/>
            <a:chOff x="7081167" y="2163650"/>
            <a:chExt cx="3857061" cy="1468825"/>
          </a:xfrm>
        </p:grpSpPr>
        <p:sp>
          <p:nvSpPr>
            <p:cNvPr id="42" name="Rectangle: Rounded Corners 41">
              <a:extLst>
                <a:ext uri="{FF2B5EF4-FFF2-40B4-BE49-F238E27FC236}">
                  <a16:creationId xmlns:a16="http://schemas.microsoft.com/office/drawing/2014/main" id="{68F97591-BF28-437C-AEDA-3863FE728DC9}"/>
                </a:ext>
              </a:extLst>
            </p:cNvPr>
            <p:cNvSpPr/>
            <p:nvPr/>
          </p:nvSpPr>
          <p:spPr>
            <a:xfrm>
              <a:off x="7081167" y="2163650"/>
              <a:ext cx="3857061" cy="1468825"/>
            </a:xfrm>
            <a:prstGeom prst="roundRect">
              <a:avLst/>
            </a:prstGeom>
            <a:solidFill>
              <a:schemeClr val="bg1"/>
            </a:solidFill>
            <a:ln>
              <a:solidFill>
                <a:srgbClr val="E84A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endParaRPr>
            </a:p>
          </p:txBody>
        </p:sp>
        <p:pic>
          <p:nvPicPr>
            <p:cNvPr id="40" name="Picture 39">
              <a:extLst>
                <a:ext uri="{FF2B5EF4-FFF2-40B4-BE49-F238E27FC236}">
                  <a16:creationId xmlns:a16="http://schemas.microsoft.com/office/drawing/2014/main" id="{752F8A92-C04D-446D-A34D-62EC9730536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197652" y="2590535"/>
              <a:ext cx="3625450" cy="993598"/>
            </a:xfrm>
            <a:prstGeom prst="rect">
              <a:avLst/>
            </a:prstGeom>
          </p:spPr>
        </p:pic>
        <p:pic>
          <p:nvPicPr>
            <p:cNvPr id="1030" name="Picture 6">
              <a:extLst>
                <a:ext uri="{FF2B5EF4-FFF2-40B4-BE49-F238E27FC236}">
                  <a16:creationId xmlns:a16="http://schemas.microsoft.com/office/drawing/2014/main" id="{6ABE00D6-060B-4D5A-9421-9D40C4A0DE04}"/>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264012" y="2335550"/>
              <a:ext cx="1237801" cy="176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9" name="Group 48">
            <a:extLst>
              <a:ext uri="{FF2B5EF4-FFF2-40B4-BE49-F238E27FC236}">
                <a16:creationId xmlns:a16="http://schemas.microsoft.com/office/drawing/2014/main" id="{3B0C8EB2-1A59-4BEF-BB3D-B7940BB96F19}"/>
              </a:ext>
            </a:extLst>
          </p:cNvPr>
          <p:cNvGrpSpPr/>
          <p:nvPr/>
        </p:nvGrpSpPr>
        <p:grpSpPr>
          <a:xfrm>
            <a:off x="1065042" y="2307971"/>
            <a:ext cx="5140280" cy="999085"/>
            <a:chOff x="934993" y="2483443"/>
            <a:chExt cx="5140280" cy="999085"/>
          </a:xfrm>
        </p:grpSpPr>
        <p:sp>
          <p:nvSpPr>
            <p:cNvPr id="59" name="Rectangle: Rounded Corners 58">
              <a:extLst>
                <a:ext uri="{FF2B5EF4-FFF2-40B4-BE49-F238E27FC236}">
                  <a16:creationId xmlns:a16="http://schemas.microsoft.com/office/drawing/2014/main" id="{2B9B89F4-2125-4C45-AE61-F2528B655029}"/>
                </a:ext>
              </a:extLst>
            </p:cNvPr>
            <p:cNvSpPr/>
            <p:nvPr/>
          </p:nvSpPr>
          <p:spPr>
            <a:xfrm>
              <a:off x="941525" y="2483443"/>
              <a:ext cx="5133748" cy="999085"/>
            </a:xfrm>
            <a:prstGeom prst="roundRect">
              <a:avLst/>
            </a:prstGeom>
            <a:solidFill>
              <a:schemeClr val="bg1"/>
            </a:solidFill>
            <a:ln>
              <a:solidFill>
                <a:srgbClr val="E84A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endParaRPr>
            </a:p>
          </p:txBody>
        </p:sp>
        <p:pic>
          <p:nvPicPr>
            <p:cNvPr id="48" name="Picture 47">
              <a:extLst>
                <a:ext uri="{FF2B5EF4-FFF2-40B4-BE49-F238E27FC236}">
                  <a16:creationId xmlns:a16="http://schemas.microsoft.com/office/drawing/2014/main" id="{2651CBFA-8AD4-4518-93CC-FB8E304B322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86767" y="2901618"/>
              <a:ext cx="5043265" cy="473142"/>
            </a:xfrm>
            <a:prstGeom prst="rect">
              <a:avLst/>
            </a:prstGeom>
          </p:spPr>
        </p:pic>
        <p:pic>
          <p:nvPicPr>
            <p:cNvPr id="1032" name="Picture 8" descr="Wall Street Journal: AI Company Identifies Coronavirus Hotspots in Italy -  SparkBeyond">
              <a:extLst>
                <a:ext uri="{FF2B5EF4-FFF2-40B4-BE49-F238E27FC236}">
                  <a16:creationId xmlns:a16="http://schemas.microsoft.com/office/drawing/2014/main" id="{5D5FE6E1-9F9A-4AC6-82A7-DB7742879B83}"/>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934993" y="2583853"/>
              <a:ext cx="1872873" cy="487414"/>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10">
            <a:extLst>
              <a:ext uri="{FF2B5EF4-FFF2-40B4-BE49-F238E27FC236}">
                <a16:creationId xmlns:a16="http://schemas.microsoft.com/office/drawing/2014/main" id="{900600FE-7376-5C10-F80D-DB124676EA26}"/>
              </a:ext>
            </a:extLst>
          </p:cNvPr>
          <p:cNvPicPr>
            <a:picLocks noChangeAspect="1"/>
          </p:cNvPicPr>
          <p:nvPr/>
        </p:nvPicPr>
        <p:blipFill>
          <a:blip r:embed="rId10"/>
          <a:stretch>
            <a:fillRect/>
          </a:stretch>
        </p:blipFill>
        <p:spPr>
          <a:xfrm>
            <a:off x="1914183" y="5376461"/>
            <a:ext cx="3810342" cy="721560"/>
          </a:xfrm>
          <a:prstGeom prst="rect">
            <a:avLst/>
          </a:prstGeom>
        </p:spPr>
      </p:pic>
      <p:pic>
        <p:nvPicPr>
          <p:cNvPr id="13" name="Picture 12">
            <a:extLst>
              <a:ext uri="{FF2B5EF4-FFF2-40B4-BE49-F238E27FC236}">
                <a16:creationId xmlns:a16="http://schemas.microsoft.com/office/drawing/2014/main" id="{CD06B3C6-B751-308D-DC7C-D37E75B44663}"/>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914183" y="4748460"/>
            <a:ext cx="3177523" cy="536744"/>
          </a:xfrm>
          <a:prstGeom prst="rect">
            <a:avLst/>
          </a:prstGeom>
        </p:spPr>
      </p:pic>
      <p:pic>
        <p:nvPicPr>
          <p:cNvPr id="15" name="Picture 14">
            <a:extLst>
              <a:ext uri="{FF2B5EF4-FFF2-40B4-BE49-F238E27FC236}">
                <a16:creationId xmlns:a16="http://schemas.microsoft.com/office/drawing/2014/main" id="{1B8F306F-80A6-1592-F545-A87BF9C61EF8}"/>
              </a:ext>
            </a:extLst>
          </p:cNvPr>
          <p:cNvPicPr>
            <a:picLocks noChangeAspect="1"/>
          </p:cNvPicPr>
          <p:nvPr/>
        </p:nvPicPr>
        <p:blipFill>
          <a:blip r:embed="rId12"/>
          <a:stretch>
            <a:fillRect/>
          </a:stretch>
        </p:blipFill>
        <p:spPr>
          <a:xfrm>
            <a:off x="1914183" y="4494138"/>
            <a:ext cx="1264840" cy="213953"/>
          </a:xfrm>
          <a:prstGeom prst="rect">
            <a:avLst/>
          </a:prstGeom>
        </p:spPr>
      </p:pic>
      <p:grpSp>
        <p:nvGrpSpPr>
          <p:cNvPr id="21" name="Group 20">
            <a:extLst>
              <a:ext uri="{FF2B5EF4-FFF2-40B4-BE49-F238E27FC236}">
                <a16:creationId xmlns:a16="http://schemas.microsoft.com/office/drawing/2014/main" id="{E34343BF-015E-B630-1EF0-4FCC988743CA}"/>
              </a:ext>
            </a:extLst>
          </p:cNvPr>
          <p:cNvGrpSpPr/>
          <p:nvPr/>
        </p:nvGrpSpPr>
        <p:grpSpPr>
          <a:xfrm>
            <a:off x="1209903" y="3850808"/>
            <a:ext cx="5617215" cy="211389"/>
            <a:chOff x="1209903" y="3796032"/>
            <a:chExt cx="5617215" cy="211389"/>
          </a:xfrm>
        </p:grpSpPr>
        <p:pic>
          <p:nvPicPr>
            <p:cNvPr id="17" name="Picture 16">
              <a:extLst>
                <a:ext uri="{FF2B5EF4-FFF2-40B4-BE49-F238E27FC236}">
                  <a16:creationId xmlns:a16="http://schemas.microsoft.com/office/drawing/2014/main" id="{41E8E093-E235-8AF9-8436-82DE0F769644}"/>
                </a:ext>
              </a:extLst>
            </p:cNvPr>
            <p:cNvPicPr>
              <a:picLocks noChangeAspect="1"/>
            </p:cNvPicPr>
            <p:nvPr/>
          </p:nvPicPr>
          <p:blipFill rotWithShape="1">
            <a:blip r:embed="rId13" cstate="hqprint">
              <a:extLst>
                <a:ext uri="{28A0092B-C50C-407E-A947-70E740481C1C}">
                  <a14:useLocalDpi xmlns:a14="http://schemas.microsoft.com/office/drawing/2010/main"/>
                </a:ext>
              </a:extLst>
            </a:blip>
            <a:srcRect r="-41"/>
            <a:stretch/>
          </p:blipFill>
          <p:spPr>
            <a:xfrm>
              <a:off x="1209903" y="3796032"/>
              <a:ext cx="2590931" cy="211389"/>
            </a:xfrm>
            <a:prstGeom prst="rect">
              <a:avLst/>
            </a:prstGeom>
          </p:spPr>
        </p:pic>
        <p:pic>
          <p:nvPicPr>
            <p:cNvPr id="18" name="Picture 17">
              <a:extLst>
                <a:ext uri="{FF2B5EF4-FFF2-40B4-BE49-F238E27FC236}">
                  <a16:creationId xmlns:a16="http://schemas.microsoft.com/office/drawing/2014/main" id="{7848F1BF-55CA-65B0-3F65-8CCE1891E964}"/>
                </a:ext>
              </a:extLst>
            </p:cNvPr>
            <p:cNvPicPr>
              <a:picLocks noChangeAspect="1"/>
            </p:cNvPicPr>
            <p:nvPr/>
          </p:nvPicPr>
          <p:blipFill rotWithShape="1">
            <a:blip r:embed="rId14" cstate="hqprint">
              <a:extLst>
                <a:ext uri="{28A0092B-C50C-407E-A947-70E740481C1C}">
                  <a14:useLocalDpi xmlns:a14="http://schemas.microsoft.com/office/drawing/2010/main"/>
                </a:ext>
              </a:extLst>
            </a:blip>
            <a:srcRect/>
            <a:stretch/>
          </p:blipFill>
          <p:spPr>
            <a:xfrm>
              <a:off x="3704192" y="3797593"/>
              <a:ext cx="2590931" cy="208267"/>
            </a:xfrm>
            <a:prstGeom prst="rect">
              <a:avLst/>
            </a:prstGeom>
          </p:spPr>
        </p:pic>
        <p:pic>
          <p:nvPicPr>
            <p:cNvPr id="19" name="Picture 18">
              <a:extLst>
                <a:ext uri="{FF2B5EF4-FFF2-40B4-BE49-F238E27FC236}">
                  <a16:creationId xmlns:a16="http://schemas.microsoft.com/office/drawing/2014/main" id="{6714C67E-7C35-9DBD-FFF4-AD743775F243}"/>
                </a:ext>
              </a:extLst>
            </p:cNvPr>
            <p:cNvPicPr>
              <a:picLocks noChangeAspect="1"/>
            </p:cNvPicPr>
            <p:nvPr/>
          </p:nvPicPr>
          <p:blipFill rotWithShape="1">
            <a:blip r:embed="rId15" cstate="hqprint">
              <a:extLst>
                <a:ext uri="{28A0092B-C50C-407E-A947-70E740481C1C}">
                  <a14:useLocalDpi xmlns:a14="http://schemas.microsoft.com/office/drawing/2010/main"/>
                </a:ext>
              </a:extLst>
            </a:blip>
            <a:srcRect/>
            <a:stretch/>
          </p:blipFill>
          <p:spPr>
            <a:xfrm>
              <a:off x="5848087" y="3801923"/>
              <a:ext cx="979031" cy="180556"/>
            </a:xfrm>
            <a:prstGeom prst="rect">
              <a:avLst/>
            </a:prstGeom>
          </p:spPr>
        </p:pic>
      </p:grpSp>
      <p:pic>
        <p:nvPicPr>
          <p:cNvPr id="25" name="Picture 2" descr="Forbes Logo and symbol, meaning, history, PNG, brand">
            <a:extLst>
              <a:ext uri="{FF2B5EF4-FFF2-40B4-BE49-F238E27FC236}">
                <a16:creationId xmlns:a16="http://schemas.microsoft.com/office/drawing/2014/main" id="{D900193C-E723-372C-5E64-A439239E3E3F}"/>
              </a:ext>
            </a:extLst>
          </p:cNvPr>
          <p:cNvPicPr>
            <a:picLocks noChangeAspect="1" noChangeArrowheads="1"/>
          </p:cNvPicPr>
          <p:nvPr/>
        </p:nvPicPr>
        <p:blipFill>
          <a:blip r:embed="rId16" cstate="hqprint">
            <a:extLst>
              <a:ext uri="{28A0092B-C50C-407E-A947-70E740481C1C}">
                <a14:useLocalDpi xmlns:a14="http://schemas.microsoft.com/office/drawing/2010/main"/>
              </a:ext>
            </a:extLst>
          </a:blip>
          <a:srcRect/>
          <a:stretch>
            <a:fillRect/>
          </a:stretch>
        </p:blipFill>
        <p:spPr bwMode="auto">
          <a:xfrm>
            <a:off x="1142443" y="3456560"/>
            <a:ext cx="708647" cy="3986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5EAB6133-8F3A-7058-3D55-CF974D70AE1F}"/>
              </a:ext>
            </a:extLst>
          </p:cNvPr>
          <p:cNvPicPr>
            <a:picLocks noChangeAspect="1"/>
          </p:cNvPicPr>
          <p:nvPr/>
        </p:nvPicPr>
        <p:blipFill rotWithShape="1">
          <a:blip r:embed="rId17" cstate="hqprint">
            <a:extLst>
              <a:ext uri="{28A0092B-C50C-407E-A947-70E740481C1C}">
                <a14:useLocalDpi xmlns:a14="http://schemas.microsoft.com/office/drawing/2010/main"/>
              </a:ext>
            </a:extLst>
          </a:blip>
          <a:srcRect r="-1"/>
          <a:stretch/>
        </p:blipFill>
        <p:spPr>
          <a:xfrm>
            <a:off x="483207" y="6518053"/>
            <a:ext cx="11708793" cy="350107"/>
          </a:xfrm>
          <a:prstGeom prst="rect">
            <a:avLst/>
          </a:prstGeom>
        </p:spPr>
      </p:pic>
      <p:sp>
        <p:nvSpPr>
          <p:cNvPr id="7" name="Slide Number Placeholder 5">
            <a:extLst>
              <a:ext uri="{FF2B5EF4-FFF2-40B4-BE49-F238E27FC236}">
                <a16:creationId xmlns:a16="http://schemas.microsoft.com/office/drawing/2014/main" id="{4CA27078-A1C9-1B15-5C8C-7454F99F8E7D}"/>
              </a:ext>
            </a:extLst>
          </p:cNvPr>
          <p:cNvSpPr txBox="1">
            <a:spLocks/>
          </p:cNvSpPr>
          <p:nvPr/>
        </p:nvSpPr>
        <p:spPr>
          <a:xfrm>
            <a:off x="503714" y="658897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8" name="Rectangle 7">
            <a:extLst>
              <a:ext uri="{FF2B5EF4-FFF2-40B4-BE49-F238E27FC236}">
                <a16:creationId xmlns:a16="http://schemas.microsoft.com/office/drawing/2014/main" id="{B98300D5-307E-3D9B-0406-2F59EACB794B}"/>
              </a:ext>
            </a:extLst>
          </p:cNvPr>
          <p:cNvSpPr/>
          <p:nvPr/>
        </p:nvSpPr>
        <p:spPr>
          <a:xfrm>
            <a:off x="483207" y="658596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310407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E2050ED7-3585-4BC3-8801-ACF07A534A5E}"/>
              </a:ext>
            </a:extLst>
          </p:cNvPr>
          <p:cNvSpPr/>
          <p:nvPr/>
        </p:nvSpPr>
        <p:spPr>
          <a:xfrm>
            <a:off x="0" y="1715295"/>
            <a:ext cx="5556250" cy="4391474"/>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C7DFAA4D-F6B6-4C3C-949E-69E84E729BFC}"/>
              </a:ext>
            </a:extLst>
          </p:cNvPr>
          <p:cNvSpPr/>
          <p:nvPr/>
        </p:nvSpPr>
        <p:spPr>
          <a:xfrm>
            <a:off x="5521882" y="1715295"/>
            <a:ext cx="6713154" cy="4391474"/>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 Placeholder 3">
            <a:extLst>
              <a:ext uri="{FF2B5EF4-FFF2-40B4-BE49-F238E27FC236}">
                <a16:creationId xmlns:a16="http://schemas.microsoft.com/office/drawing/2014/main" id="{ABEDE853-422E-479E-90AA-8AE73D8B6C26}"/>
              </a:ext>
            </a:extLst>
          </p:cNvPr>
          <p:cNvSpPr txBox="1">
            <a:spLocks/>
          </p:cNvSpPr>
          <p:nvPr/>
        </p:nvSpPr>
        <p:spPr>
          <a:xfrm>
            <a:off x="441968" y="6319072"/>
            <a:ext cx="11750032" cy="246221"/>
          </a:xfrm>
          <a:prstGeom prst="rect">
            <a:avLst/>
          </a:prstGeom>
        </p:spPr>
        <p:txBody>
          <a:bodyPr vert="horz" lIns="90964" tIns="45482" rIns="90964" bIns="45482"/>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VAB analysis of U.S. Bureau of Labor Statistics data, </a:t>
            </a:r>
            <a:r>
              <a:rPr kumimoji="0" lang="en-US" sz="8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American Time Use Survey</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2021; % Share based on Average Hours Per Day Spent in Primary Activities; Younger millennials = A25-34. VAB analysis of </a:t>
            </a:r>
            <a:r>
              <a:rPr kumimoji="0" lang="en-US" sz="800" b="0" i="0" u="none" strike="noStrike" kern="1200" cap="none" spc="0" normalizeH="0" baseline="0" noProof="0">
                <a:ln>
                  <a:noFill/>
                </a:ln>
                <a:solidFill>
                  <a:srgbClr val="201A62"/>
                </a:solidFill>
                <a:effectLst/>
                <a:uLnTx/>
                <a:uFillTx/>
                <a:latin typeface="Helvetica" panose="020B0604020202020204" pitchFamily="34" charset="0"/>
                <a:ea typeface="+mn-ea"/>
                <a:cs typeface="Helvetica" panose="020B0604020202020204" pitchFamily="34" charset="0"/>
              </a:rPr>
              <a:t>MRI-Simmons </a:t>
            </a:r>
            <a:r>
              <a:rPr lang="en-US" sz="800">
                <a:solidFill>
                  <a:srgbClr val="201A62"/>
                </a:solidFill>
                <a:latin typeface="Helvetica" panose="020B0604020202020204" pitchFamily="34" charset="0"/>
                <a:cs typeface="Helvetica" panose="020B0604020202020204" pitchFamily="34" charset="0"/>
              </a:rPr>
              <a:t>Winter 2023 USA Study</a:t>
            </a:r>
            <a:r>
              <a:rPr kumimoji="0" lang="en-US" sz="800" b="0" i="0" u="none" strike="noStrike" kern="1200" cap="none" spc="0" normalizeH="0" baseline="0" noProof="0">
                <a:ln>
                  <a:noFill/>
                </a:ln>
                <a:solidFill>
                  <a:srgbClr val="201A62"/>
                </a:solidFill>
                <a:effectLst/>
                <a:uLnTx/>
                <a:uFillTx/>
                <a:latin typeface="Helvetica" panose="020B0604020202020204" pitchFamily="34" charset="0"/>
                <a:ea typeface="+mn-ea"/>
                <a:cs typeface="Helvetica" panose="020B0604020202020204" pitchFamily="34" charset="0"/>
              </a:rPr>
              <a:t>.</a:t>
            </a:r>
          </a:p>
        </p:txBody>
      </p:sp>
      <p:sp>
        <p:nvSpPr>
          <p:cNvPr id="3" name="Title 1">
            <a:extLst>
              <a:ext uri="{FF2B5EF4-FFF2-40B4-BE49-F238E27FC236}">
                <a16:creationId xmlns:a16="http://schemas.microsoft.com/office/drawing/2014/main" id="{795D0AB4-5EDF-4DB9-B04B-3C31BAEE798E}"/>
              </a:ext>
            </a:extLst>
          </p:cNvPr>
          <p:cNvSpPr txBox="1">
            <a:spLocks/>
          </p:cNvSpPr>
          <p:nvPr/>
        </p:nvSpPr>
        <p:spPr>
          <a:xfrm>
            <a:off x="117769" y="303154"/>
            <a:ext cx="11783713" cy="1124889"/>
          </a:xfrm>
          <a:prstGeom prst="rect">
            <a:avLst/>
          </a:prstGeom>
        </p:spPr>
        <p:txBody>
          <a:bodyPr vert="horz" lIns="116656" tIns="58311" rIns="116656" bIns="58311" rtlCol="0" anchor="ctr">
            <a:noAutofit/>
          </a:bodyPr>
          <a:lstStyle>
            <a:lvl1pPr algn="ctr" defTabSz="583178" rtl="0" eaLnBrk="1" latinLnBrk="0" hangingPunct="1">
              <a:spcBef>
                <a:spcPct val="0"/>
              </a:spcBef>
              <a:buNone/>
              <a:defRPr sz="5600" kern="1200">
                <a:solidFill>
                  <a:schemeClr val="tx1"/>
                </a:solidFill>
                <a:latin typeface="+mj-lt"/>
                <a:ea typeface="+mj-ea"/>
                <a:cs typeface="+mj-cs"/>
              </a:defRPr>
            </a:lvl1pPr>
          </a:lstStyle>
          <a:p>
            <a:pPr marL="0" marR="0" lvl="0" indent="0" algn="l" defTabSz="583178" rtl="0" eaLnBrk="1" fontAlgn="auto" latinLnBrk="0" hangingPunct="1">
              <a:lnSpc>
                <a:spcPct val="100000"/>
              </a:lnSpc>
              <a:spcBef>
                <a:spcPct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mj-ea"/>
                <a:cs typeface="Helvetica" panose="020B0604020202020204" pitchFamily="34" charset="0"/>
              </a:rPr>
              <a:t>They are spending more time staying active, participating in physical activities like hiking, bicycling and yoga for enjoyment and their health</a:t>
            </a:r>
          </a:p>
        </p:txBody>
      </p:sp>
      <p:grpSp>
        <p:nvGrpSpPr>
          <p:cNvPr id="8" name="Group 7">
            <a:extLst>
              <a:ext uri="{FF2B5EF4-FFF2-40B4-BE49-F238E27FC236}">
                <a16:creationId xmlns:a16="http://schemas.microsoft.com/office/drawing/2014/main" id="{98B73665-1DD4-4FA6-9AD7-9B2D0B2273BE}"/>
              </a:ext>
            </a:extLst>
          </p:cNvPr>
          <p:cNvGrpSpPr/>
          <p:nvPr/>
        </p:nvGrpSpPr>
        <p:grpSpPr>
          <a:xfrm>
            <a:off x="168840" y="4380257"/>
            <a:ext cx="2604005" cy="1252624"/>
            <a:chOff x="379466" y="3428999"/>
            <a:chExt cx="2296513" cy="1252624"/>
          </a:xfrm>
        </p:grpSpPr>
        <p:sp>
          <p:nvSpPr>
            <p:cNvPr id="7" name="Rectangle: Rounded Corners 6">
              <a:extLst>
                <a:ext uri="{FF2B5EF4-FFF2-40B4-BE49-F238E27FC236}">
                  <a16:creationId xmlns:a16="http://schemas.microsoft.com/office/drawing/2014/main" id="{55A2C455-5D43-44A5-8F77-0A77242E16BB}"/>
                </a:ext>
              </a:extLst>
            </p:cNvPr>
            <p:cNvSpPr/>
            <p:nvPr/>
          </p:nvSpPr>
          <p:spPr>
            <a:xfrm>
              <a:off x="383471" y="3428999"/>
              <a:ext cx="2292508" cy="1252624"/>
            </a:xfrm>
            <a:prstGeom prst="roundRect">
              <a:avLst/>
            </a:prstGeom>
            <a:solidFill>
              <a:schemeClr val="bg1"/>
            </a:solidFill>
            <a:ln w="3810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488C7856-9171-43C1-9FF0-3A468B6F0E30}"/>
                </a:ext>
              </a:extLst>
            </p:cNvPr>
            <p:cNvSpPr txBox="1"/>
            <p:nvPr/>
          </p:nvSpPr>
          <p:spPr>
            <a:xfrm>
              <a:off x="379466" y="3516702"/>
              <a:ext cx="2292508"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A65+ spend </a:t>
              </a:r>
              <a:r>
                <a:rPr kumimoji="0" lang="en-US" sz="1600" b="1" i="1" u="sng" strike="noStrike" kern="1200" cap="none" spc="0" normalizeH="0" baseline="0" noProof="0">
                  <a:ln>
                    <a:noFill/>
                  </a:ln>
                  <a:solidFill>
                    <a:srgbClr val="ED3C8D"/>
                  </a:solidFill>
                  <a:effectLst/>
                  <a:uLnTx/>
                  <a:uFillTx/>
                  <a:latin typeface="Helvetica" panose="020B0403020202020204" pitchFamily="34" charset="0"/>
                  <a:ea typeface="+mn-ea"/>
                  <a:cs typeface="+mn-cs"/>
                </a:rPr>
                <a:t>61%</a:t>
              </a:r>
              <a:r>
                <a:rPr kumimoji="0" lang="en-US" sz="1600" b="1" i="1" u="none" strike="noStrike" kern="1200" cap="none" spc="0" normalizeH="0" baseline="0" noProof="0">
                  <a:ln>
                    <a:noFill/>
                  </a:ln>
                  <a:solidFill>
                    <a:srgbClr val="1B1464"/>
                  </a:solidFill>
                  <a:effectLst/>
                  <a:uLnTx/>
                  <a:uFillTx/>
                  <a:latin typeface="Helvetica" panose="020B0403020202020204" pitchFamily="34" charset="0"/>
                  <a:ea typeface="+mn-ea"/>
                  <a:cs typeface="+mn-cs"/>
                </a:rPr>
                <a:t> more time </a:t>
              </a: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than A25-34 </a:t>
              </a: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doing leisure activities &amp; sports</a:t>
              </a:r>
            </a:p>
          </p:txBody>
        </p:sp>
      </p:grpSp>
      <p:grpSp>
        <p:nvGrpSpPr>
          <p:cNvPr id="32" name="Group 31">
            <a:extLst>
              <a:ext uri="{FF2B5EF4-FFF2-40B4-BE49-F238E27FC236}">
                <a16:creationId xmlns:a16="http://schemas.microsoft.com/office/drawing/2014/main" id="{7C86575D-E797-446D-9F28-2CC4EEE849DA}"/>
              </a:ext>
            </a:extLst>
          </p:cNvPr>
          <p:cNvGrpSpPr/>
          <p:nvPr/>
        </p:nvGrpSpPr>
        <p:grpSpPr>
          <a:xfrm>
            <a:off x="2892068" y="4380257"/>
            <a:ext cx="2541412" cy="1252624"/>
            <a:chOff x="223066" y="3268576"/>
            <a:chExt cx="4257429" cy="1252624"/>
          </a:xfrm>
        </p:grpSpPr>
        <p:sp>
          <p:nvSpPr>
            <p:cNvPr id="33" name="Rectangle: Rounded Corners 32">
              <a:extLst>
                <a:ext uri="{FF2B5EF4-FFF2-40B4-BE49-F238E27FC236}">
                  <a16:creationId xmlns:a16="http://schemas.microsoft.com/office/drawing/2014/main" id="{4775F8C0-36C8-4FD7-AE25-6231B428ED55}"/>
                </a:ext>
              </a:extLst>
            </p:cNvPr>
            <p:cNvSpPr/>
            <p:nvPr/>
          </p:nvSpPr>
          <p:spPr>
            <a:xfrm>
              <a:off x="223066" y="3268576"/>
              <a:ext cx="4231969" cy="1252624"/>
            </a:xfrm>
            <a:prstGeom prst="roundRect">
              <a:avLst/>
            </a:prstGeom>
            <a:solidFill>
              <a:schemeClr val="bg1"/>
            </a:solidFill>
            <a:ln w="3810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0DFABE3D-DE25-45B0-9ABE-F8197F8BDE02}"/>
                </a:ext>
              </a:extLst>
            </p:cNvPr>
            <p:cNvSpPr txBox="1"/>
            <p:nvPr/>
          </p:nvSpPr>
          <p:spPr>
            <a:xfrm>
              <a:off x="223066" y="3510167"/>
              <a:ext cx="425742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u="sng">
                  <a:solidFill>
                    <a:srgbClr val="ED3C8D"/>
                  </a:solidFill>
                  <a:latin typeface="Helvetica" panose="020B0403020202020204" pitchFamily="34" charset="0"/>
                </a:rPr>
                <a:t>73</a:t>
              </a:r>
              <a:r>
                <a:rPr kumimoji="0" lang="en-US" sz="1600" b="1" i="0" u="sng" strike="noStrike" kern="1200" cap="none" spc="0" normalizeH="0" baseline="0" noProof="0">
                  <a:ln>
                    <a:noFill/>
                  </a:ln>
                  <a:solidFill>
                    <a:srgbClr val="ED3C8D"/>
                  </a:solidFill>
                  <a:effectLst/>
                  <a:uLnTx/>
                  <a:uFillTx/>
                  <a:latin typeface="Helvetica" panose="020B0403020202020204" pitchFamily="34" charset="0"/>
                  <a:ea typeface="+mn-ea"/>
                  <a:cs typeface="+mn-cs"/>
                </a:rPr>
                <a:t>%</a:t>
              </a:r>
              <a:r>
                <a:rPr kumimoji="0" lang="en-US" sz="16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 </a:t>
              </a: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of adults </a:t>
              </a:r>
              <a:r>
                <a:rPr lang="en-US" sz="1600">
                  <a:solidFill>
                    <a:srgbClr val="1B1464"/>
                  </a:solidFill>
                  <a:latin typeface="Helvetica" panose="020B0403020202020204" pitchFamily="34" charset="0"/>
                </a:rPr>
                <a:t>65+</a:t>
              </a:r>
              <a:r>
                <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say they </a:t>
              </a: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‘exercise regularly’</a:t>
              </a:r>
              <a:endPar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grpSp>
      <p:sp>
        <p:nvSpPr>
          <p:cNvPr id="9" name="TextBox 8">
            <a:extLst>
              <a:ext uri="{FF2B5EF4-FFF2-40B4-BE49-F238E27FC236}">
                <a16:creationId xmlns:a16="http://schemas.microsoft.com/office/drawing/2014/main" id="{A6F599CC-1185-4B52-A7CE-8821FBA7F165}"/>
              </a:ext>
            </a:extLst>
          </p:cNvPr>
          <p:cNvSpPr txBox="1"/>
          <p:nvPr/>
        </p:nvSpPr>
        <p:spPr>
          <a:xfrm>
            <a:off x="5521882" y="1814032"/>
            <a:ext cx="667011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Top 10 Sports Adults 65+ Personally Participated in the Last 12 months</a:t>
            </a:r>
          </a:p>
        </p:txBody>
      </p:sp>
      <p:sp>
        <p:nvSpPr>
          <p:cNvPr id="13" name="TextBox 12">
            <a:extLst>
              <a:ext uri="{FF2B5EF4-FFF2-40B4-BE49-F238E27FC236}">
                <a16:creationId xmlns:a16="http://schemas.microsoft.com/office/drawing/2014/main" id="{B72FD310-F845-4AC9-BC7F-03C1A508BDD7}"/>
              </a:ext>
            </a:extLst>
          </p:cNvPr>
          <p:cNvSpPr txBox="1"/>
          <p:nvPr/>
        </p:nvSpPr>
        <p:spPr>
          <a:xfrm>
            <a:off x="5531972" y="3187665"/>
            <a:ext cx="129243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Walking for Exercise</a:t>
            </a:r>
          </a:p>
        </p:txBody>
      </p:sp>
      <p:sp>
        <p:nvSpPr>
          <p:cNvPr id="36" name="TextBox 35">
            <a:extLst>
              <a:ext uri="{FF2B5EF4-FFF2-40B4-BE49-F238E27FC236}">
                <a16:creationId xmlns:a16="http://schemas.microsoft.com/office/drawing/2014/main" id="{D18CEF59-1ABC-4C55-AE43-5C102D0BAD37}"/>
              </a:ext>
            </a:extLst>
          </p:cNvPr>
          <p:cNvSpPr txBox="1"/>
          <p:nvPr/>
        </p:nvSpPr>
        <p:spPr>
          <a:xfrm>
            <a:off x="6866854" y="3187665"/>
            <a:ext cx="129243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Swimming</a:t>
            </a:r>
          </a:p>
        </p:txBody>
      </p:sp>
      <p:sp>
        <p:nvSpPr>
          <p:cNvPr id="39" name="TextBox 38">
            <a:extLst>
              <a:ext uri="{FF2B5EF4-FFF2-40B4-BE49-F238E27FC236}">
                <a16:creationId xmlns:a16="http://schemas.microsoft.com/office/drawing/2014/main" id="{A3F6A32D-727F-4A40-8D34-A52DFCEFB0B8}"/>
              </a:ext>
            </a:extLst>
          </p:cNvPr>
          <p:cNvSpPr txBox="1"/>
          <p:nvPr/>
        </p:nvSpPr>
        <p:spPr>
          <a:xfrm>
            <a:off x="8201736" y="3187665"/>
            <a:ext cx="129243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Hiking</a:t>
            </a:r>
          </a:p>
        </p:txBody>
      </p:sp>
      <p:sp>
        <p:nvSpPr>
          <p:cNvPr id="42" name="TextBox 41">
            <a:extLst>
              <a:ext uri="{FF2B5EF4-FFF2-40B4-BE49-F238E27FC236}">
                <a16:creationId xmlns:a16="http://schemas.microsoft.com/office/drawing/2014/main" id="{9EFC0550-1E69-4732-9418-5EACDB080AE6}"/>
              </a:ext>
            </a:extLst>
          </p:cNvPr>
          <p:cNvSpPr txBox="1"/>
          <p:nvPr/>
        </p:nvSpPr>
        <p:spPr>
          <a:xfrm>
            <a:off x="9536618" y="3187665"/>
            <a:ext cx="129243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Weightlifting</a:t>
            </a:r>
          </a:p>
        </p:txBody>
      </p:sp>
      <p:sp>
        <p:nvSpPr>
          <p:cNvPr id="45" name="TextBox 44">
            <a:extLst>
              <a:ext uri="{FF2B5EF4-FFF2-40B4-BE49-F238E27FC236}">
                <a16:creationId xmlns:a16="http://schemas.microsoft.com/office/drawing/2014/main" id="{BDD6FFEA-EEDF-4086-A12D-8F427D75DCA4}"/>
              </a:ext>
            </a:extLst>
          </p:cNvPr>
          <p:cNvSpPr txBox="1"/>
          <p:nvPr/>
        </p:nvSpPr>
        <p:spPr>
          <a:xfrm>
            <a:off x="10824189" y="3187665"/>
            <a:ext cx="129243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Bicycling</a:t>
            </a:r>
          </a:p>
        </p:txBody>
      </p:sp>
      <p:sp>
        <p:nvSpPr>
          <p:cNvPr id="53" name="TextBox 52">
            <a:extLst>
              <a:ext uri="{FF2B5EF4-FFF2-40B4-BE49-F238E27FC236}">
                <a16:creationId xmlns:a16="http://schemas.microsoft.com/office/drawing/2014/main" id="{1982B644-4954-4CE7-B2C2-BBD0F68B1B4A}"/>
              </a:ext>
            </a:extLst>
          </p:cNvPr>
          <p:cNvSpPr txBox="1"/>
          <p:nvPr/>
        </p:nvSpPr>
        <p:spPr>
          <a:xfrm>
            <a:off x="5630676" y="4708249"/>
            <a:ext cx="129243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Fishing</a:t>
            </a:r>
          </a:p>
        </p:txBody>
      </p:sp>
      <p:sp>
        <p:nvSpPr>
          <p:cNvPr id="54" name="TextBox 53">
            <a:extLst>
              <a:ext uri="{FF2B5EF4-FFF2-40B4-BE49-F238E27FC236}">
                <a16:creationId xmlns:a16="http://schemas.microsoft.com/office/drawing/2014/main" id="{427DC607-C4DB-4644-B901-35BCFB95CF4C}"/>
              </a:ext>
            </a:extLst>
          </p:cNvPr>
          <p:cNvSpPr txBox="1"/>
          <p:nvPr/>
        </p:nvSpPr>
        <p:spPr>
          <a:xfrm>
            <a:off x="6906506" y="4708249"/>
            <a:ext cx="129243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Golf</a:t>
            </a:r>
          </a:p>
        </p:txBody>
      </p:sp>
      <p:sp>
        <p:nvSpPr>
          <p:cNvPr id="55" name="TextBox 54">
            <a:extLst>
              <a:ext uri="{FF2B5EF4-FFF2-40B4-BE49-F238E27FC236}">
                <a16:creationId xmlns:a16="http://schemas.microsoft.com/office/drawing/2014/main" id="{48388628-BCD3-4E27-9CFC-DDD9610844F1}"/>
              </a:ext>
            </a:extLst>
          </p:cNvPr>
          <p:cNvSpPr txBox="1"/>
          <p:nvPr/>
        </p:nvSpPr>
        <p:spPr>
          <a:xfrm>
            <a:off x="8182697" y="4708249"/>
            <a:ext cx="129243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Yoga</a:t>
            </a:r>
          </a:p>
        </p:txBody>
      </p:sp>
      <p:sp>
        <p:nvSpPr>
          <p:cNvPr id="56" name="TextBox 55">
            <a:extLst>
              <a:ext uri="{FF2B5EF4-FFF2-40B4-BE49-F238E27FC236}">
                <a16:creationId xmlns:a16="http://schemas.microsoft.com/office/drawing/2014/main" id="{084C7037-AB89-45AD-8B59-B607A8DA838F}"/>
              </a:ext>
            </a:extLst>
          </p:cNvPr>
          <p:cNvSpPr txBox="1"/>
          <p:nvPr/>
        </p:nvSpPr>
        <p:spPr>
          <a:xfrm>
            <a:off x="9458888" y="4708249"/>
            <a:ext cx="129243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Aerobics</a:t>
            </a:r>
          </a:p>
        </p:txBody>
      </p:sp>
      <p:sp>
        <p:nvSpPr>
          <p:cNvPr id="57" name="TextBox 56">
            <a:extLst>
              <a:ext uri="{FF2B5EF4-FFF2-40B4-BE49-F238E27FC236}">
                <a16:creationId xmlns:a16="http://schemas.microsoft.com/office/drawing/2014/main" id="{23D85AC5-8120-4D4D-9B05-25CB3CE46035}"/>
              </a:ext>
            </a:extLst>
          </p:cNvPr>
          <p:cNvSpPr txBox="1"/>
          <p:nvPr/>
        </p:nvSpPr>
        <p:spPr>
          <a:xfrm>
            <a:off x="10824189" y="4708249"/>
            <a:ext cx="129243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Cornhole</a:t>
            </a:r>
          </a:p>
        </p:txBody>
      </p:sp>
      <p:sp>
        <p:nvSpPr>
          <p:cNvPr id="73" name="Rectangle: Rounded Corners 72">
            <a:extLst>
              <a:ext uri="{FF2B5EF4-FFF2-40B4-BE49-F238E27FC236}">
                <a16:creationId xmlns:a16="http://schemas.microsoft.com/office/drawing/2014/main" id="{B95D52CD-4ACF-4E4B-9D30-0280D88518A8}"/>
              </a:ext>
            </a:extLst>
          </p:cNvPr>
          <p:cNvSpPr/>
          <p:nvPr/>
        </p:nvSpPr>
        <p:spPr>
          <a:xfrm>
            <a:off x="5853596" y="5153579"/>
            <a:ext cx="5902975" cy="750134"/>
          </a:xfrm>
          <a:prstGeom prst="roundRect">
            <a:avLst/>
          </a:prstGeom>
          <a:solidFill>
            <a:schemeClr val="bg1"/>
          </a:solidFill>
          <a:ln w="28575">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TextBox 71">
            <a:extLst>
              <a:ext uri="{FF2B5EF4-FFF2-40B4-BE49-F238E27FC236}">
                <a16:creationId xmlns:a16="http://schemas.microsoft.com/office/drawing/2014/main" id="{4EFFDD12-1D48-4E89-BE89-86A0A4D0FEC1}"/>
              </a:ext>
            </a:extLst>
          </p:cNvPr>
          <p:cNvSpPr txBox="1"/>
          <p:nvPr/>
        </p:nvSpPr>
        <p:spPr>
          <a:xfrm>
            <a:off x="5924623" y="5246037"/>
            <a:ext cx="583194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59%</a:t>
            </a:r>
            <a:r>
              <a:rPr kumimoji="0" lang="en-US" sz="16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 </a:t>
            </a:r>
            <a:r>
              <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of adults 65+ have participated in at least one of these sports in the last 12 months</a:t>
            </a:r>
          </a:p>
        </p:txBody>
      </p:sp>
      <p:pic>
        <p:nvPicPr>
          <p:cNvPr id="75" name="Picture 74" descr="Icon&#10;&#10;Description automatically generated">
            <a:extLst>
              <a:ext uri="{FF2B5EF4-FFF2-40B4-BE49-F238E27FC236}">
                <a16:creationId xmlns:a16="http://schemas.microsoft.com/office/drawing/2014/main" id="{5D62074B-F2C3-4291-8710-CE5A13249CC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591151" y="3890437"/>
            <a:ext cx="1027909" cy="1027909"/>
          </a:xfrm>
          <a:prstGeom prst="rect">
            <a:avLst/>
          </a:prstGeom>
        </p:spPr>
      </p:pic>
      <p:pic>
        <p:nvPicPr>
          <p:cNvPr id="77" name="Picture 76" descr="Icon&#10;&#10;Description automatically generated">
            <a:extLst>
              <a:ext uri="{FF2B5EF4-FFF2-40B4-BE49-F238E27FC236}">
                <a16:creationId xmlns:a16="http://schemas.microsoft.com/office/drawing/2014/main" id="{F721B1FE-BA2B-487B-AABB-71D3D96BC57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16099" y="1955664"/>
            <a:ext cx="2156524" cy="2156524"/>
          </a:xfrm>
          <a:prstGeom prst="rect">
            <a:avLst/>
          </a:prstGeom>
        </p:spPr>
      </p:pic>
      <p:pic>
        <p:nvPicPr>
          <p:cNvPr id="79" name="Picture 78" descr="A picture containing text, vector graphics, light&#10;&#10;Description automatically generated">
            <a:extLst>
              <a:ext uri="{FF2B5EF4-FFF2-40B4-BE49-F238E27FC236}">
                <a16:creationId xmlns:a16="http://schemas.microsoft.com/office/drawing/2014/main" id="{9E203868-E27B-4ECB-B01A-176B7B78592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48024" y="2302444"/>
            <a:ext cx="851263" cy="851263"/>
          </a:xfrm>
          <a:prstGeom prst="rect">
            <a:avLst/>
          </a:prstGeom>
        </p:spPr>
      </p:pic>
      <p:pic>
        <p:nvPicPr>
          <p:cNvPr id="81" name="Picture 80" descr="Icon&#10;&#10;Description automatically generated">
            <a:extLst>
              <a:ext uri="{FF2B5EF4-FFF2-40B4-BE49-F238E27FC236}">
                <a16:creationId xmlns:a16="http://schemas.microsoft.com/office/drawing/2014/main" id="{23C758EA-21B4-4AE8-9714-0DB485C03CE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05685" y="2245390"/>
            <a:ext cx="987773" cy="987773"/>
          </a:xfrm>
          <a:prstGeom prst="rect">
            <a:avLst/>
          </a:prstGeom>
        </p:spPr>
      </p:pic>
      <p:pic>
        <p:nvPicPr>
          <p:cNvPr id="83" name="Picture 82" descr="A picture containing text, vector graphics, light&#10;&#10;Description automatically generated">
            <a:extLst>
              <a:ext uri="{FF2B5EF4-FFF2-40B4-BE49-F238E27FC236}">
                <a16:creationId xmlns:a16="http://schemas.microsoft.com/office/drawing/2014/main" id="{0C73C782-0D06-410D-A5F3-8F40F33F53C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396692" y="2410612"/>
            <a:ext cx="846473" cy="846473"/>
          </a:xfrm>
          <a:prstGeom prst="rect">
            <a:avLst/>
          </a:prstGeom>
        </p:spPr>
      </p:pic>
      <p:pic>
        <p:nvPicPr>
          <p:cNvPr id="85" name="Picture 84" descr="Icon&#10;&#10;Description automatically generated">
            <a:extLst>
              <a:ext uri="{FF2B5EF4-FFF2-40B4-BE49-F238E27FC236}">
                <a16:creationId xmlns:a16="http://schemas.microsoft.com/office/drawing/2014/main" id="{6E4FA77D-3B44-4ED3-AC49-DCBBD83E228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783322" y="2345233"/>
            <a:ext cx="797450" cy="797450"/>
          </a:xfrm>
          <a:prstGeom prst="rect">
            <a:avLst/>
          </a:prstGeom>
        </p:spPr>
      </p:pic>
      <p:pic>
        <p:nvPicPr>
          <p:cNvPr id="87" name="Picture 86" descr="Icon&#10;&#10;Description automatically generated">
            <a:extLst>
              <a:ext uri="{FF2B5EF4-FFF2-40B4-BE49-F238E27FC236}">
                <a16:creationId xmlns:a16="http://schemas.microsoft.com/office/drawing/2014/main" id="{A7349FC3-4DE2-4C12-8BA8-CF8D14191F1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039333" y="2453886"/>
            <a:ext cx="862149" cy="862149"/>
          </a:xfrm>
          <a:prstGeom prst="rect">
            <a:avLst/>
          </a:prstGeom>
        </p:spPr>
      </p:pic>
      <p:pic>
        <p:nvPicPr>
          <p:cNvPr id="89" name="Picture 88" descr="Icon&#10;&#10;Description automatically generated">
            <a:extLst>
              <a:ext uri="{FF2B5EF4-FFF2-40B4-BE49-F238E27FC236}">
                <a16:creationId xmlns:a16="http://schemas.microsoft.com/office/drawing/2014/main" id="{E83C3CB4-6155-4950-927A-AC8663A7291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806603" y="3862381"/>
            <a:ext cx="809897" cy="809897"/>
          </a:xfrm>
          <a:prstGeom prst="rect">
            <a:avLst/>
          </a:prstGeom>
        </p:spPr>
      </p:pic>
      <p:pic>
        <p:nvPicPr>
          <p:cNvPr id="91" name="Picture 90" descr="Icon&#10;&#10;Description automatically generated">
            <a:extLst>
              <a:ext uri="{FF2B5EF4-FFF2-40B4-BE49-F238E27FC236}">
                <a16:creationId xmlns:a16="http://schemas.microsoft.com/office/drawing/2014/main" id="{1B1A7842-B873-4BE0-8B6B-50873B05ADCA}"/>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033260" y="3900136"/>
            <a:ext cx="753425" cy="753425"/>
          </a:xfrm>
          <a:prstGeom prst="rect">
            <a:avLst/>
          </a:prstGeom>
        </p:spPr>
      </p:pic>
      <p:pic>
        <p:nvPicPr>
          <p:cNvPr id="93" name="Picture 92" descr="A person wearing a mask&#10;&#10;Description automatically generated with low confidence">
            <a:extLst>
              <a:ext uri="{FF2B5EF4-FFF2-40B4-BE49-F238E27FC236}">
                <a16:creationId xmlns:a16="http://schemas.microsoft.com/office/drawing/2014/main" id="{820EA54B-CB09-4DC1-85D1-EE7A8F51DDFA}"/>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453541" y="3871057"/>
            <a:ext cx="830998" cy="830998"/>
          </a:xfrm>
          <a:prstGeom prst="rect">
            <a:avLst/>
          </a:prstGeom>
        </p:spPr>
      </p:pic>
      <p:pic>
        <p:nvPicPr>
          <p:cNvPr id="20" name="Picture 19" descr="A picture containing screenshot, graphics, graphic design, colorfulness&#10;&#10;Description automatically generated">
            <a:extLst>
              <a:ext uri="{FF2B5EF4-FFF2-40B4-BE49-F238E27FC236}">
                <a16:creationId xmlns:a16="http://schemas.microsoft.com/office/drawing/2014/main" id="{B8CE2537-E832-337C-D8EA-9E7F144C14B3}"/>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1138628" y="3956330"/>
            <a:ext cx="717238" cy="717238"/>
          </a:xfrm>
          <a:prstGeom prst="rect">
            <a:avLst/>
          </a:prstGeom>
        </p:spPr>
      </p:pic>
      <p:pic>
        <p:nvPicPr>
          <p:cNvPr id="4" name="Picture 3">
            <a:extLst>
              <a:ext uri="{FF2B5EF4-FFF2-40B4-BE49-F238E27FC236}">
                <a16:creationId xmlns:a16="http://schemas.microsoft.com/office/drawing/2014/main" id="{FB8E9B6C-E4A3-FB98-41FE-3499EAC0B7C4}"/>
              </a:ext>
            </a:extLst>
          </p:cNvPr>
          <p:cNvPicPr>
            <a:picLocks noChangeAspect="1"/>
          </p:cNvPicPr>
          <p:nvPr/>
        </p:nvPicPr>
        <p:blipFill rotWithShape="1">
          <a:blip r:embed="rId13" cstate="hqprint">
            <a:extLst>
              <a:ext uri="{28A0092B-C50C-407E-A947-70E740481C1C}">
                <a14:useLocalDpi xmlns:a14="http://schemas.microsoft.com/office/drawing/2010/main"/>
              </a:ext>
            </a:extLst>
          </a:blip>
          <a:srcRect r="-1"/>
          <a:stretch/>
        </p:blipFill>
        <p:spPr>
          <a:xfrm>
            <a:off x="483207" y="6518053"/>
            <a:ext cx="11708793" cy="350107"/>
          </a:xfrm>
          <a:prstGeom prst="rect">
            <a:avLst/>
          </a:prstGeom>
        </p:spPr>
      </p:pic>
      <p:sp>
        <p:nvSpPr>
          <p:cNvPr id="5" name="Slide Number Placeholder 5">
            <a:extLst>
              <a:ext uri="{FF2B5EF4-FFF2-40B4-BE49-F238E27FC236}">
                <a16:creationId xmlns:a16="http://schemas.microsoft.com/office/drawing/2014/main" id="{1F07814B-600A-73AB-E765-F225F842BB43}"/>
              </a:ext>
            </a:extLst>
          </p:cNvPr>
          <p:cNvSpPr txBox="1">
            <a:spLocks/>
          </p:cNvSpPr>
          <p:nvPr/>
        </p:nvSpPr>
        <p:spPr>
          <a:xfrm>
            <a:off x="503714" y="658897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7A21104B-9F8D-D151-B76F-C83CD85284FC}"/>
              </a:ext>
            </a:extLst>
          </p:cNvPr>
          <p:cNvSpPr/>
          <p:nvPr/>
        </p:nvSpPr>
        <p:spPr>
          <a:xfrm>
            <a:off x="483207" y="658596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33565791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_Office Theme">
  <a:themeElements>
    <a:clrScheme name="Custom 91">
      <a:dk1>
        <a:srgbClr val="1B1464"/>
      </a:dk1>
      <a:lt1>
        <a:srgbClr val="FFFFFF"/>
      </a:lt1>
      <a:dk2>
        <a:srgbClr val="4EBEA4"/>
      </a:dk2>
      <a:lt2>
        <a:srgbClr val="E2E8F0"/>
      </a:lt2>
      <a:accent1>
        <a:srgbClr val="ED3C8D"/>
      </a:accent1>
      <a:accent2>
        <a:srgbClr val="00BFF2"/>
      </a:accent2>
      <a:accent3>
        <a:srgbClr val="A343FF"/>
      </a:accent3>
      <a:accent4>
        <a:srgbClr val="2C82FF"/>
      </a:accent4>
      <a:accent5>
        <a:srgbClr val="55AD00"/>
      </a:accent5>
      <a:accent6>
        <a:srgbClr val="FF6E30"/>
      </a:accent6>
      <a:hlink>
        <a:srgbClr val="201A62"/>
      </a:hlink>
      <a:folHlink>
        <a:srgbClr val="6D6DE2"/>
      </a:folHlink>
    </a:clrScheme>
    <a:fontScheme name="Custom 76">
      <a:majorFont>
        <a:latin typeface="Helvetica Bold"/>
        <a:ea typeface=""/>
        <a:cs typeface=""/>
      </a:majorFont>
      <a:minorFont>
        <a:latin typeface="Helvetica-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B Template.potx" id="{3DD536BC-B625-41C1-AB76-B98A44A9663C}" vid="{56A22213-A2D8-43BF-9B02-486376CC65A3}"/>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976" row="9">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F919480-B5B0-4C42-BE5C-8B02F18050DB}">
  <we:reference id="wa104038830" version="1.0.0.3" store="en-US" storeType="OMEX"/>
  <we:alternateReferences>
    <we:reference id="WA104038830" version="1.0.0.3" store="WA104038830"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D0AAE1E4240B941A4C52734E19288AB" ma:contentTypeVersion="16" ma:contentTypeDescription="Create a new document." ma:contentTypeScope="" ma:versionID="245ea57cf0cd617eb7cbfc7fc326dce0">
  <xsd:schema xmlns:xsd="http://www.w3.org/2001/XMLSchema" xmlns:xs="http://www.w3.org/2001/XMLSchema" xmlns:p="http://schemas.microsoft.com/office/2006/metadata/properties" xmlns:ns2="a86b28e8-29a6-4ab8-af18-2a7f61acfad2" xmlns:ns3="9f6166fe-9f5b-43aa-b8a9-b4d7ad530bda" targetNamespace="http://schemas.microsoft.com/office/2006/metadata/properties" ma:root="true" ma:fieldsID="05d0a484fc0835dfe28bcbd856e762b1" ns2:_="" ns3:_="">
    <xsd:import namespace="a86b28e8-29a6-4ab8-af18-2a7f61acfad2"/>
    <xsd:import namespace="9f6166fe-9f5b-43aa-b8a9-b4d7ad530bd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6b28e8-29a6-4ab8-af18-2a7f61acfa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c637ead-fd64-45b4-abde-ec2d09ec102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f6166fe-9f5b-43aa-b8a9-b4d7ad530bd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696b49f-56d7-4f85-8b04-e2e66f1bdb7c}" ma:internalName="TaxCatchAll" ma:showField="CatchAllData" ma:web="9f6166fe-9f5b-43aa-b8a9-b4d7ad530b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9f6166fe-9f5b-43aa-b8a9-b4d7ad530bda" xsi:nil="true"/>
    <lcf76f155ced4ddcb4097134ff3c332f xmlns="a86b28e8-29a6-4ab8-af18-2a7f61acfad2">
      <Terms xmlns="http://schemas.microsoft.com/office/infopath/2007/PartnerControls"/>
    </lcf76f155ced4ddcb4097134ff3c332f>
    <SharedWithUsers xmlns="9f6166fe-9f5b-43aa-b8a9-b4d7ad530bda">
      <UserInfo>
        <DisplayName>Jason Wiese</DisplayName>
        <AccountId>13</AccountId>
        <AccountType/>
      </UserInfo>
      <UserInfo>
        <DisplayName>Leah Montner Dixon</DisplayName>
        <AccountId>10</AccountId>
        <AccountType/>
      </UserInfo>
      <UserInfo>
        <DisplayName>Karolina Guillen</DisplayName>
        <AccountId>14</AccountId>
        <AccountType/>
      </UserInfo>
      <UserInfo>
        <DisplayName>Marianne Vita</DisplayName>
        <AccountId>43</AccountId>
        <AccountType/>
      </UserInfo>
    </SharedWithUsers>
  </documentManagement>
</p:properties>
</file>

<file path=customXml/itemProps1.xml><?xml version="1.0" encoding="utf-8"?>
<ds:datastoreItem xmlns:ds="http://schemas.openxmlformats.org/officeDocument/2006/customXml" ds:itemID="{A449A036-9BB3-4763-9DDD-ABF1C41455B0}">
  <ds:schemaRefs>
    <ds:schemaRef ds:uri="http://schemas.microsoft.com/sharepoint/v3/contenttype/forms"/>
  </ds:schemaRefs>
</ds:datastoreItem>
</file>

<file path=customXml/itemProps2.xml><?xml version="1.0" encoding="utf-8"?>
<ds:datastoreItem xmlns:ds="http://schemas.openxmlformats.org/officeDocument/2006/customXml" ds:itemID="{9BFC976F-BCA7-47E5-85EA-98D02E8F23E2}">
  <ds:schemaRefs>
    <ds:schemaRef ds:uri="9f6166fe-9f5b-43aa-b8a9-b4d7ad530bda"/>
    <ds:schemaRef ds:uri="a86b28e8-29a6-4ab8-af18-2a7f61acfad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995B974-B614-4CBA-803B-A2BA7669243C}">
  <ds:schemaRefs>
    <ds:schemaRef ds:uri="9f6166fe-9f5b-43aa-b8a9-b4d7ad530bda"/>
    <ds:schemaRef ds:uri="a86b28e8-29a6-4ab8-af18-2a7f61acfad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2789</Words>
  <Application>Microsoft Office PowerPoint</Application>
  <PresentationFormat>Widescreen</PresentationFormat>
  <Paragraphs>343</Paragraphs>
  <Slides>25</Slides>
  <Notes>10</Notes>
  <HiddenSlides>0</HiddenSlides>
  <MMClips>0</MMClips>
  <ScaleCrop>false</ScaleCrop>
  <HeadingPairs>
    <vt:vector size="6" baseType="variant">
      <vt:variant>
        <vt:lpstr>Fonts Used</vt:lpstr>
      </vt:variant>
      <vt:variant>
        <vt:i4>10</vt:i4>
      </vt:variant>
      <vt:variant>
        <vt:lpstr>Theme</vt:lpstr>
      </vt:variant>
      <vt:variant>
        <vt:i4>9</vt:i4>
      </vt:variant>
      <vt:variant>
        <vt:lpstr>Slide Titles</vt:lpstr>
      </vt:variant>
      <vt:variant>
        <vt:i4>25</vt:i4>
      </vt:variant>
    </vt:vector>
  </HeadingPairs>
  <TitlesOfParts>
    <vt:vector size="44" baseType="lpstr">
      <vt:lpstr>Arial</vt:lpstr>
      <vt:lpstr>Calibri</vt:lpstr>
      <vt:lpstr>Calibri Light</vt:lpstr>
      <vt:lpstr>Helvetica</vt:lpstr>
      <vt:lpstr>Helvetica Bold</vt:lpstr>
      <vt:lpstr>Helvetica Light</vt:lpstr>
      <vt:lpstr>Helvetica-Light</vt:lpstr>
      <vt:lpstr>Helvetica-Lightoblique</vt:lpstr>
      <vt:lpstr>Open Sans</vt:lpstr>
      <vt:lpstr>Trebuchet MS</vt:lpstr>
      <vt:lpstr>Office Theme</vt:lpstr>
      <vt:lpstr>9_Custom Design</vt:lpstr>
      <vt:lpstr>1_Custom Design</vt:lpstr>
      <vt:lpstr>2_Office Theme</vt:lpstr>
      <vt:lpstr>6_Custom Design</vt:lpstr>
      <vt:lpstr>2_Custom Design</vt:lpstr>
      <vt:lpstr>4_Custom Design</vt:lpstr>
      <vt:lpstr>3_Custom Design</vt:lpstr>
      <vt:lpstr>1_Office Theme</vt:lpstr>
      <vt:lpstr>A Silver Lining Understanding the Consumer Value of Adults 65+   September 2023</vt:lpstr>
      <vt:lpstr>PowerPoint Presentation</vt:lpstr>
      <vt:lpstr>PowerPoint Presentation</vt:lpstr>
      <vt:lpstr>Adults 65+ today defy  expectations from the past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Brands can also create loyalists by being more inclusive with this lucrative segment through their product development, innovation and marketing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Leah Montner Dixon</cp:lastModifiedBy>
  <cp:revision>1</cp:revision>
  <cp:lastPrinted>2023-06-28T20:21:52Z</cp:lastPrinted>
  <dcterms:created xsi:type="dcterms:W3CDTF">2019-11-08T17:29:39Z</dcterms:created>
  <dcterms:modified xsi:type="dcterms:W3CDTF">2023-09-18T13:48:31Z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915400</vt:r8>
  </property>
  <property fmtid="{D5CDD505-2E9C-101B-9397-08002B2CF9AE}" pid="3" name="MediaServiceImageTags">
    <vt:lpwstr/>
  </property>
  <property fmtid="{D5CDD505-2E9C-101B-9397-08002B2CF9AE}" pid="4" name="ContentTypeId">
    <vt:lpwstr>0x010100AD0AAE1E4240B941A4C52734E19288AB</vt:lpwstr>
  </property>
</Properties>
</file>