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Lst>
  <p:notesMasterIdLst>
    <p:notesMasterId r:id="rId34"/>
  </p:notesMasterIdLst>
  <p:sldIdLst>
    <p:sldId id="2146846015" r:id="rId6"/>
    <p:sldId id="2146846119" r:id="rId7"/>
    <p:sldId id="2146846727" r:id="rId8"/>
    <p:sldId id="2146846724" r:id="rId9"/>
    <p:sldId id="2146846696" r:id="rId10"/>
    <p:sldId id="2146846699" r:id="rId11"/>
    <p:sldId id="2146846700" r:id="rId12"/>
    <p:sldId id="2146846701" r:id="rId13"/>
    <p:sldId id="2146846702" r:id="rId14"/>
    <p:sldId id="2146846703" r:id="rId15"/>
    <p:sldId id="2146846704" r:id="rId16"/>
    <p:sldId id="2146846705" r:id="rId17"/>
    <p:sldId id="2146846706" r:id="rId18"/>
    <p:sldId id="2146846707" r:id="rId19"/>
    <p:sldId id="2146846708" r:id="rId20"/>
    <p:sldId id="2146846709" r:id="rId21"/>
    <p:sldId id="2146846710" r:id="rId22"/>
    <p:sldId id="2146846711" r:id="rId23"/>
    <p:sldId id="2146846712" r:id="rId24"/>
    <p:sldId id="2146846714" r:id="rId25"/>
    <p:sldId id="2146846715" r:id="rId26"/>
    <p:sldId id="2146846716" r:id="rId27"/>
    <p:sldId id="2146846717" r:id="rId28"/>
    <p:sldId id="2146846718" r:id="rId29"/>
    <p:sldId id="2146846733" r:id="rId30"/>
    <p:sldId id="2146846063" r:id="rId31"/>
    <p:sldId id="2146846014" r:id="rId32"/>
    <p:sldId id="214432740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F0141AB7-7F25-3C16-C77D-5FEA2DA4B116}" name="Karolina Guillen" initials="" userId="S::karolinaG@thevab.com::c1c08796-a0be-47c6-af52-5d31fd96ec50" providerId="AD"/>
  <p188:author id="{354469C2-12DD-47ED-A3FF-6CD90C8AF6AE}" name="Kailyn Hartmann" initials="" userId="S::Kailynh@thevab.com::8b42c5e5-9ec8-46fd-a4ed-f96c0879c9aa" providerId="AD"/>
  <p188:author id="{EE1212C7-611F-1624-01B8-7246246C52BD}" name="Britney Caprio" initials="BC" userId="S::BritneyC@thevab.com::f08da420-ab58-4263-9bea-ba351007de9e"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A62"/>
    <a:srgbClr val="FFE600"/>
    <a:srgbClr val="ED3C8D"/>
    <a:srgbClr val="93A9BF"/>
    <a:srgbClr val="ACBDCE"/>
    <a:srgbClr val="00BFF2"/>
    <a:srgbClr val="E2E8F0"/>
    <a:srgbClr val="4EBEA4"/>
    <a:srgbClr val="A343FF"/>
    <a:srgbClr val="FF6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ADCD1-E5E8-417D-8A34-766BC77D56BE}" v="8" dt="2025-01-06T18:57:38.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C74484D7-EA48-4DB0-843A-6710E526E4A9}"/>
    <pc:docChg chg="undo redo custSel modSld">
      <pc:chgData name="Leah Montner Dixon" userId="d5b2ae9e-9213-4442-b7df-4db8cbe51e5d" providerId="ADAL" clId="{C74484D7-EA48-4DB0-843A-6710E526E4A9}" dt="2024-12-10T19:34:38.166" v="1078" actId="207"/>
      <pc:docMkLst>
        <pc:docMk/>
      </pc:docMkLst>
      <pc:sldChg chg="modSp mod">
        <pc:chgData name="Leah Montner Dixon" userId="d5b2ae9e-9213-4442-b7df-4db8cbe51e5d" providerId="ADAL" clId="{C74484D7-EA48-4DB0-843A-6710E526E4A9}" dt="2024-12-06T22:01:17.947" v="843" actId="207"/>
        <pc:sldMkLst>
          <pc:docMk/>
          <pc:sldMk cId="2777948638" sldId="2146846015"/>
        </pc:sldMkLst>
        <pc:spChg chg="mod">
          <ac:chgData name="Leah Montner Dixon" userId="d5b2ae9e-9213-4442-b7df-4db8cbe51e5d" providerId="ADAL" clId="{C74484D7-EA48-4DB0-843A-6710E526E4A9}" dt="2024-12-06T22:01:17.947" v="843" actId="207"/>
          <ac:spMkLst>
            <pc:docMk/>
            <pc:sldMk cId="2777948638" sldId="2146846015"/>
            <ac:spMk id="10" creationId="{0C38B446-4C07-42BF-B42F-5E8AEE13A36B}"/>
          </ac:spMkLst>
        </pc:spChg>
      </pc:sldChg>
      <pc:sldChg chg="modSp mod">
        <pc:chgData name="Leah Montner Dixon" userId="d5b2ae9e-9213-4442-b7df-4db8cbe51e5d" providerId="ADAL" clId="{C74484D7-EA48-4DB0-843A-6710E526E4A9}" dt="2024-12-10T19:18:00.561" v="896" actId="20577"/>
        <pc:sldMkLst>
          <pc:docMk/>
          <pc:sldMk cId="770551789" sldId="2146846696"/>
        </pc:sldMkLst>
        <pc:spChg chg="mod">
          <ac:chgData name="Leah Montner Dixon" userId="d5b2ae9e-9213-4442-b7df-4db8cbe51e5d" providerId="ADAL" clId="{C74484D7-EA48-4DB0-843A-6710E526E4A9}" dt="2024-12-10T19:17:48.758" v="885" actId="20577"/>
          <ac:spMkLst>
            <pc:docMk/>
            <pc:sldMk cId="770551789" sldId="2146846696"/>
            <ac:spMk id="8" creationId="{1270352F-E20C-AA2B-41CC-10094D8FD45E}"/>
          </ac:spMkLst>
        </pc:spChg>
        <pc:spChg chg="mod">
          <ac:chgData name="Leah Montner Dixon" userId="d5b2ae9e-9213-4442-b7df-4db8cbe51e5d" providerId="ADAL" clId="{C74484D7-EA48-4DB0-843A-6710E526E4A9}" dt="2024-12-10T19:18:00.561" v="896" actId="20577"/>
          <ac:spMkLst>
            <pc:docMk/>
            <pc:sldMk cId="770551789" sldId="2146846696"/>
            <ac:spMk id="9" creationId="{0636950E-8F59-08D2-447E-84CEEDF348BB}"/>
          </ac:spMkLst>
        </pc:spChg>
        <pc:spChg chg="mod">
          <ac:chgData name="Leah Montner Dixon" userId="d5b2ae9e-9213-4442-b7df-4db8cbe51e5d" providerId="ADAL" clId="{C74484D7-EA48-4DB0-843A-6710E526E4A9}" dt="2024-12-06T21:03:21.512" v="61" actId="20577"/>
          <ac:spMkLst>
            <pc:docMk/>
            <pc:sldMk cId="770551789" sldId="2146846696"/>
            <ac:spMk id="10" creationId="{34ED4D90-D994-CBEC-F784-3083CDADEEFD}"/>
          </ac:spMkLst>
        </pc:spChg>
        <pc:spChg chg="mod">
          <ac:chgData name="Leah Montner Dixon" userId="d5b2ae9e-9213-4442-b7df-4db8cbe51e5d" providerId="ADAL" clId="{C74484D7-EA48-4DB0-843A-6710E526E4A9}" dt="2024-12-06T21:03:25.115" v="65" actId="20577"/>
          <ac:spMkLst>
            <pc:docMk/>
            <pc:sldMk cId="770551789" sldId="2146846696"/>
            <ac:spMk id="12" creationId="{4DD98058-473B-733C-76E5-29276E8A9EB2}"/>
          </ac:spMkLst>
        </pc:spChg>
        <pc:graphicFrameChg chg="modGraphic">
          <ac:chgData name="Leah Montner Dixon" userId="d5b2ae9e-9213-4442-b7df-4db8cbe51e5d" providerId="ADAL" clId="{C74484D7-EA48-4DB0-843A-6710E526E4A9}" dt="2024-12-10T19:13:28.869" v="883" actId="20577"/>
          <ac:graphicFrameMkLst>
            <pc:docMk/>
            <pc:sldMk cId="770551789" sldId="2146846696"/>
            <ac:graphicFrameMk id="24" creationId="{31D6798E-92D1-1C7D-E9C3-8972C622FC88}"/>
          </ac:graphicFrameMkLst>
        </pc:graphicFrameChg>
      </pc:sldChg>
      <pc:sldChg chg="modSp mod">
        <pc:chgData name="Leah Montner Dixon" userId="d5b2ae9e-9213-4442-b7df-4db8cbe51e5d" providerId="ADAL" clId="{C74484D7-EA48-4DB0-843A-6710E526E4A9}" dt="2024-12-10T19:34:09.504" v="1073" actId="207"/>
        <pc:sldMkLst>
          <pc:docMk/>
          <pc:sldMk cId="3101627412" sldId="2146846699"/>
        </pc:sldMkLst>
        <pc:spChg chg="mod">
          <ac:chgData name="Leah Montner Dixon" userId="d5b2ae9e-9213-4442-b7df-4db8cbe51e5d" providerId="ADAL" clId="{C74484D7-EA48-4DB0-843A-6710E526E4A9}" dt="2024-12-10T19:20:29.583" v="900"/>
          <ac:spMkLst>
            <pc:docMk/>
            <pc:sldMk cId="3101627412" sldId="2146846699"/>
            <ac:spMk id="8" creationId="{46292118-01DD-53E4-2BB2-0ED085CDEA50}"/>
          </ac:spMkLst>
        </pc:spChg>
        <pc:spChg chg="mod">
          <ac:chgData name="Leah Montner Dixon" userId="d5b2ae9e-9213-4442-b7df-4db8cbe51e5d" providerId="ADAL" clId="{C74484D7-EA48-4DB0-843A-6710E526E4A9}" dt="2024-12-10T19:34:09.504" v="1073" actId="207"/>
          <ac:spMkLst>
            <pc:docMk/>
            <pc:sldMk cId="3101627412" sldId="2146846699"/>
            <ac:spMk id="9" creationId="{4D04B819-15CA-D38C-E0E2-98F4562BA807}"/>
          </ac:spMkLst>
        </pc:spChg>
        <pc:spChg chg="mod">
          <ac:chgData name="Leah Montner Dixon" userId="d5b2ae9e-9213-4442-b7df-4db8cbe51e5d" providerId="ADAL" clId="{C74484D7-EA48-4DB0-843A-6710E526E4A9}" dt="2024-12-06T21:07:09.970" v="125" actId="20577"/>
          <ac:spMkLst>
            <pc:docMk/>
            <pc:sldMk cId="3101627412" sldId="2146846699"/>
            <ac:spMk id="10" creationId="{7D84E46B-0003-AFA0-66C6-5331C918F199}"/>
          </ac:spMkLst>
        </pc:spChg>
        <pc:spChg chg="mod">
          <ac:chgData name="Leah Montner Dixon" userId="d5b2ae9e-9213-4442-b7df-4db8cbe51e5d" providerId="ADAL" clId="{C74484D7-EA48-4DB0-843A-6710E526E4A9}" dt="2024-12-10T19:34:09.504" v="1073" actId="207"/>
          <ac:spMkLst>
            <pc:docMk/>
            <pc:sldMk cId="3101627412" sldId="2146846699"/>
            <ac:spMk id="12" creationId="{88CB1CC1-58AD-2010-2A55-BE2851E97929}"/>
          </ac:spMkLst>
        </pc:spChg>
        <pc:graphicFrameChg chg="mod modGraphic">
          <ac:chgData name="Leah Montner Dixon" userId="d5b2ae9e-9213-4442-b7df-4db8cbe51e5d" providerId="ADAL" clId="{C74484D7-EA48-4DB0-843A-6710E526E4A9}" dt="2024-12-10T19:20:25.133" v="899"/>
          <ac:graphicFrameMkLst>
            <pc:docMk/>
            <pc:sldMk cId="3101627412" sldId="2146846699"/>
            <ac:graphicFrameMk id="24" creationId="{F82562BA-1666-C51E-5136-4EAF22A83F21}"/>
          </ac:graphicFrameMkLst>
        </pc:graphicFrameChg>
      </pc:sldChg>
      <pc:sldChg chg="modSp mod">
        <pc:chgData name="Leah Montner Dixon" userId="d5b2ae9e-9213-4442-b7df-4db8cbe51e5d" providerId="ADAL" clId="{C74484D7-EA48-4DB0-843A-6710E526E4A9}" dt="2024-12-10T19:21:25.078" v="910" actId="20577"/>
        <pc:sldMkLst>
          <pc:docMk/>
          <pc:sldMk cId="3749915649" sldId="2146846700"/>
        </pc:sldMkLst>
        <pc:spChg chg="mod">
          <ac:chgData name="Leah Montner Dixon" userId="d5b2ae9e-9213-4442-b7df-4db8cbe51e5d" providerId="ADAL" clId="{C74484D7-EA48-4DB0-843A-6710E526E4A9}" dt="2024-12-10T19:21:23.238" v="908" actId="20577"/>
          <ac:spMkLst>
            <pc:docMk/>
            <pc:sldMk cId="3749915649" sldId="2146846700"/>
            <ac:spMk id="8" creationId="{A1327E61-C3DC-193E-0030-94EB0D78B4C2}"/>
          </ac:spMkLst>
        </pc:spChg>
        <pc:spChg chg="mod">
          <ac:chgData name="Leah Montner Dixon" userId="d5b2ae9e-9213-4442-b7df-4db8cbe51e5d" providerId="ADAL" clId="{C74484D7-EA48-4DB0-843A-6710E526E4A9}" dt="2024-12-10T19:21:25.078" v="910" actId="20577"/>
          <ac:spMkLst>
            <pc:docMk/>
            <pc:sldMk cId="3749915649" sldId="2146846700"/>
            <ac:spMk id="9" creationId="{D5DFC7F6-3B3A-5DDC-EE49-B69141D12470}"/>
          </ac:spMkLst>
        </pc:spChg>
        <pc:spChg chg="mod">
          <ac:chgData name="Leah Montner Dixon" userId="d5b2ae9e-9213-4442-b7df-4db8cbe51e5d" providerId="ADAL" clId="{C74484D7-EA48-4DB0-843A-6710E526E4A9}" dt="2024-12-06T21:09:52.599" v="163" actId="20577"/>
          <ac:spMkLst>
            <pc:docMk/>
            <pc:sldMk cId="3749915649" sldId="2146846700"/>
            <ac:spMk id="10" creationId="{BF48B745-11A2-046C-BF3E-4E129D2E2436}"/>
          </ac:spMkLst>
        </pc:spChg>
        <pc:spChg chg="mod">
          <ac:chgData name="Leah Montner Dixon" userId="d5b2ae9e-9213-4442-b7df-4db8cbe51e5d" providerId="ADAL" clId="{C74484D7-EA48-4DB0-843A-6710E526E4A9}" dt="2024-12-06T21:09:54.261" v="165" actId="20577"/>
          <ac:spMkLst>
            <pc:docMk/>
            <pc:sldMk cId="3749915649" sldId="2146846700"/>
            <ac:spMk id="12" creationId="{7290F318-5968-10BC-D1D5-52EBB654E50C}"/>
          </ac:spMkLst>
        </pc:spChg>
        <pc:graphicFrameChg chg="mod modGraphic">
          <ac:chgData name="Leah Montner Dixon" userId="d5b2ae9e-9213-4442-b7df-4db8cbe51e5d" providerId="ADAL" clId="{C74484D7-EA48-4DB0-843A-6710E526E4A9}" dt="2024-12-10T19:21:18.575" v="906"/>
          <ac:graphicFrameMkLst>
            <pc:docMk/>
            <pc:sldMk cId="3749915649" sldId="2146846700"/>
            <ac:graphicFrameMk id="24" creationId="{06E33B93-C52B-6C37-B0DB-6AF715C930A6}"/>
          </ac:graphicFrameMkLst>
        </pc:graphicFrameChg>
      </pc:sldChg>
      <pc:sldChg chg="modSp mod">
        <pc:chgData name="Leah Montner Dixon" userId="d5b2ae9e-9213-4442-b7df-4db8cbe51e5d" providerId="ADAL" clId="{C74484D7-EA48-4DB0-843A-6710E526E4A9}" dt="2024-12-10T19:34:15.838" v="1074" actId="207"/>
        <pc:sldMkLst>
          <pc:docMk/>
          <pc:sldMk cId="466874553" sldId="2146846701"/>
        </pc:sldMkLst>
        <pc:spChg chg="mod">
          <ac:chgData name="Leah Montner Dixon" userId="d5b2ae9e-9213-4442-b7df-4db8cbe51e5d" providerId="ADAL" clId="{C74484D7-EA48-4DB0-843A-6710E526E4A9}" dt="2024-12-10T19:22:01.651" v="923" actId="20577"/>
          <ac:spMkLst>
            <pc:docMk/>
            <pc:sldMk cId="466874553" sldId="2146846701"/>
            <ac:spMk id="8" creationId="{008D6DA0-902D-731A-664A-D2DB55E01D45}"/>
          </ac:spMkLst>
        </pc:spChg>
        <pc:spChg chg="mod">
          <ac:chgData name="Leah Montner Dixon" userId="d5b2ae9e-9213-4442-b7df-4db8cbe51e5d" providerId="ADAL" clId="{C74484D7-EA48-4DB0-843A-6710E526E4A9}" dt="2024-12-10T19:34:15.838" v="1074" actId="207"/>
          <ac:spMkLst>
            <pc:docMk/>
            <pc:sldMk cId="466874553" sldId="2146846701"/>
            <ac:spMk id="9" creationId="{B9AA0507-6B7D-C93A-D8B8-0F84F29A0759}"/>
          </ac:spMkLst>
        </pc:spChg>
        <pc:spChg chg="mod">
          <ac:chgData name="Leah Montner Dixon" userId="d5b2ae9e-9213-4442-b7df-4db8cbe51e5d" providerId="ADAL" clId="{C74484D7-EA48-4DB0-843A-6710E526E4A9}" dt="2024-12-06T21:27:37.174" v="315" actId="20577"/>
          <ac:spMkLst>
            <pc:docMk/>
            <pc:sldMk cId="466874553" sldId="2146846701"/>
            <ac:spMk id="10" creationId="{23B7F92D-CA90-14C2-23EA-C7DAA48DC587}"/>
          </ac:spMkLst>
        </pc:spChg>
        <pc:spChg chg="mod">
          <ac:chgData name="Leah Montner Dixon" userId="d5b2ae9e-9213-4442-b7df-4db8cbe51e5d" providerId="ADAL" clId="{C74484D7-EA48-4DB0-843A-6710E526E4A9}" dt="2024-12-06T21:27:41.200" v="318" actId="20577"/>
          <ac:spMkLst>
            <pc:docMk/>
            <pc:sldMk cId="466874553" sldId="2146846701"/>
            <ac:spMk id="12" creationId="{79535204-663C-1047-ECCF-BAEA34D57650}"/>
          </ac:spMkLst>
        </pc:spChg>
        <pc:graphicFrameChg chg="mod modGraphic">
          <ac:chgData name="Leah Montner Dixon" userId="d5b2ae9e-9213-4442-b7df-4db8cbe51e5d" providerId="ADAL" clId="{C74484D7-EA48-4DB0-843A-6710E526E4A9}" dt="2024-12-10T19:21:45.777" v="918" actId="20577"/>
          <ac:graphicFrameMkLst>
            <pc:docMk/>
            <pc:sldMk cId="466874553" sldId="2146846701"/>
            <ac:graphicFrameMk id="24" creationId="{5FD5088E-A8C4-2517-3051-45FA6A0A0289}"/>
          </ac:graphicFrameMkLst>
        </pc:graphicFrameChg>
      </pc:sldChg>
      <pc:sldChg chg="modSp mod">
        <pc:chgData name="Leah Montner Dixon" userId="d5b2ae9e-9213-4442-b7df-4db8cbe51e5d" providerId="ADAL" clId="{C74484D7-EA48-4DB0-843A-6710E526E4A9}" dt="2024-12-10T19:34:20.199" v="1075" actId="207"/>
        <pc:sldMkLst>
          <pc:docMk/>
          <pc:sldMk cId="1841883966" sldId="2146846702"/>
        </pc:sldMkLst>
        <pc:spChg chg="mod">
          <ac:chgData name="Leah Montner Dixon" userId="d5b2ae9e-9213-4442-b7df-4db8cbe51e5d" providerId="ADAL" clId="{C74484D7-EA48-4DB0-843A-6710E526E4A9}" dt="2024-12-10T19:22:51.460" v="932" actId="20577"/>
          <ac:spMkLst>
            <pc:docMk/>
            <pc:sldMk cId="1841883966" sldId="2146846702"/>
            <ac:spMk id="8" creationId="{B48B22F9-F9D7-9187-5728-DD87777CC989}"/>
          </ac:spMkLst>
        </pc:spChg>
        <pc:spChg chg="mod">
          <ac:chgData name="Leah Montner Dixon" userId="d5b2ae9e-9213-4442-b7df-4db8cbe51e5d" providerId="ADAL" clId="{C74484D7-EA48-4DB0-843A-6710E526E4A9}" dt="2024-12-10T19:34:20.199" v="1075" actId="207"/>
          <ac:spMkLst>
            <pc:docMk/>
            <pc:sldMk cId="1841883966" sldId="2146846702"/>
            <ac:spMk id="9" creationId="{30E3F9D2-3E91-18F6-A880-D16BFEB76461}"/>
          </ac:spMkLst>
        </pc:spChg>
        <pc:spChg chg="mod">
          <ac:chgData name="Leah Montner Dixon" userId="d5b2ae9e-9213-4442-b7df-4db8cbe51e5d" providerId="ADAL" clId="{C74484D7-EA48-4DB0-843A-6710E526E4A9}" dt="2024-12-06T21:31:08.448" v="373"/>
          <ac:spMkLst>
            <pc:docMk/>
            <pc:sldMk cId="1841883966" sldId="2146846702"/>
            <ac:spMk id="10" creationId="{B0A77403-7F6D-D845-AE8B-4125B2FF074D}"/>
          </ac:spMkLst>
        </pc:spChg>
        <pc:spChg chg="mod">
          <ac:chgData name="Leah Montner Dixon" userId="d5b2ae9e-9213-4442-b7df-4db8cbe51e5d" providerId="ADAL" clId="{C74484D7-EA48-4DB0-843A-6710E526E4A9}" dt="2024-12-10T19:34:20.199" v="1075" actId="207"/>
          <ac:spMkLst>
            <pc:docMk/>
            <pc:sldMk cId="1841883966" sldId="2146846702"/>
            <ac:spMk id="12" creationId="{BB95FD76-3252-9F17-9A0C-7515CD7FEFA4}"/>
          </ac:spMkLst>
        </pc:spChg>
        <pc:graphicFrameChg chg="mod modGraphic">
          <ac:chgData name="Leah Montner Dixon" userId="d5b2ae9e-9213-4442-b7df-4db8cbe51e5d" providerId="ADAL" clId="{C74484D7-EA48-4DB0-843A-6710E526E4A9}" dt="2024-12-10T19:22:45.098" v="928"/>
          <ac:graphicFrameMkLst>
            <pc:docMk/>
            <pc:sldMk cId="1841883966" sldId="2146846702"/>
            <ac:graphicFrameMk id="24" creationId="{65F9005E-82AA-1F04-6984-E9A287FC3D42}"/>
          </ac:graphicFrameMkLst>
        </pc:graphicFrameChg>
      </pc:sldChg>
      <pc:sldChg chg="modSp mod">
        <pc:chgData name="Leah Montner Dixon" userId="d5b2ae9e-9213-4442-b7df-4db8cbe51e5d" providerId="ADAL" clId="{C74484D7-EA48-4DB0-843A-6710E526E4A9}" dt="2024-12-10T19:24:03.826" v="942" actId="20577"/>
        <pc:sldMkLst>
          <pc:docMk/>
          <pc:sldMk cId="1873166789" sldId="2146846703"/>
        </pc:sldMkLst>
        <pc:spChg chg="mod">
          <ac:chgData name="Leah Montner Dixon" userId="d5b2ae9e-9213-4442-b7df-4db8cbe51e5d" providerId="ADAL" clId="{C74484D7-EA48-4DB0-843A-6710E526E4A9}" dt="2024-12-10T19:24:01.453" v="941" actId="20577"/>
          <ac:spMkLst>
            <pc:docMk/>
            <pc:sldMk cId="1873166789" sldId="2146846703"/>
            <ac:spMk id="8" creationId="{C5AF5251-B045-8D67-6372-3F45FCD4C87E}"/>
          </ac:spMkLst>
        </pc:spChg>
        <pc:spChg chg="mod">
          <ac:chgData name="Leah Montner Dixon" userId="d5b2ae9e-9213-4442-b7df-4db8cbe51e5d" providerId="ADAL" clId="{C74484D7-EA48-4DB0-843A-6710E526E4A9}" dt="2024-12-10T19:24:03.826" v="942" actId="20577"/>
          <ac:spMkLst>
            <pc:docMk/>
            <pc:sldMk cId="1873166789" sldId="2146846703"/>
            <ac:spMk id="9" creationId="{6195CA83-D20D-D52E-DEFE-7B563AAE511F}"/>
          </ac:spMkLst>
        </pc:spChg>
        <pc:spChg chg="mod">
          <ac:chgData name="Leah Montner Dixon" userId="d5b2ae9e-9213-4442-b7df-4db8cbe51e5d" providerId="ADAL" clId="{C74484D7-EA48-4DB0-843A-6710E526E4A9}" dt="2024-12-06T21:34:39.670" v="443" actId="20577"/>
          <ac:spMkLst>
            <pc:docMk/>
            <pc:sldMk cId="1873166789" sldId="2146846703"/>
            <ac:spMk id="10" creationId="{23455AFC-D4B4-0EC2-D4E6-CC6B04DDFD47}"/>
          </ac:spMkLst>
        </pc:spChg>
        <pc:spChg chg="mod">
          <ac:chgData name="Leah Montner Dixon" userId="d5b2ae9e-9213-4442-b7df-4db8cbe51e5d" providerId="ADAL" clId="{C74484D7-EA48-4DB0-843A-6710E526E4A9}" dt="2024-12-06T21:34:41.099" v="445" actId="20577"/>
          <ac:spMkLst>
            <pc:docMk/>
            <pc:sldMk cId="1873166789" sldId="2146846703"/>
            <ac:spMk id="12" creationId="{61F29877-C73E-2EEE-16D5-6FACEA0CD9F0}"/>
          </ac:spMkLst>
        </pc:spChg>
        <pc:graphicFrameChg chg="mod modGraphic">
          <ac:chgData name="Leah Montner Dixon" userId="d5b2ae9e-9213-4442-b7df-4db8cbe51e5d" providerId="ADAL" clId="{C74484D7-EA48-4DB0-843A-6710E526E4A9}" dt="2024-12-10T19:23:33.965" v="937"/>
          <ac:graphicFrameMkLst>
            <pc:docMk/>
            <pc:sldMk cId="1873166789" sldId="2146846703"/>
            <ac:graphicFrameMk id="24" creationId="{DDAF36CF-C08F-CC0D-F8C0-B8DCEDA03263}"/>
          </ac:graphicFrameMkLst>
        </pc:graphicFrameChg>
      </pc:sldChg>
      <pc:sldChg chg="modSp mod">
        <pc:chgData name="Leah Montner Dixon" userId="d5b2ae9e-9213-4442-b7df-4db8cbe51e5d" providerId="ADAL" clId="{C74484D7-EA48-4DB0-843A-6710E526E4A9}" dt="2024-12-10T19:24:49.382" v="952" actId="20577"/>
        <pc:sldMkLst>
          <pc:docMk/>
          <pc:sldMk cId="1407602110" sldId="2146846704"/>
        </pc:sldMkLst>
        <pc:spChg chg="mod">
          <ac:chgData name="Leah Montner Dixon" userId="d5b2ae9e-9213-4442-b7df-4db8cbe51e5d" providerId="ADAL" clId="{C74484D7-EA48-4DB0-843A-6710E526E4A9}" dt="2024-12-10T19:24:47.007" v="950" actId="20577"/>
          <ac:spMkLst>
            <pc:docMk/>
            <pc:sldMk cId="1407602110" sldId="2146846704"/>
            <ac:spMk id="8" creationId="{DCA6AB50-3114-7D8D-6FA3-918D68C25035}"/>
          </ac:spMkLst>
        </pc:spChg>
        <pc:spChg chg="mod">
          <ac:chgData name="Leah Montner Dixon" userId="d5b2ae9e-9213-4442-b7df-4db8cbe51e5d" providerId="ADAL" clId="{C74484D7-EA48-4DB0-843A-6710E526E4A9}" dt="2024-12-10T19:24:49.382" v="952" actId="20577"/>
          <ac:spMkLst>
            <pc:docMk/>
            <pc:sldMk cId="1407602110" sldId="2146846704"/>
            <ac:spMk id="9" creationId="{44CF2062-525A-6014-8B72-014542611205}"/>
          </ac:spMkLst>
        </pc:spChg>
        <pc:spChg chg="mod">
          <ac:chgData name="Leah Montner Dixon" userId="d5b2ae9e-9213-4442-b7df-4db8cbe51e5d" providerId="ADAL" clId="{C74484D7-EA48-4DB0-843A-6710E526E4A9}" dt="2024-12-06T21:36:45.282" v="485" actId="20577"/>
          <ac:spMkLst>
            <pc:docMk/>
            <pc:sldMk cId="1407602110" sldId="2146846704"/>
            <ac:spMk id="10" creationId="{613A25B7-83C8-70A3-48C2-5AF7F0508CCB}"/>
          </ac:spMkLst>
        </pc:spChg>
        <pc:spChg chg="mod">
          <ac:chgData name="Leah Montner Dixon" userId="d5b2ae9e-9213-4442-b7df-4db8cbe51e5d" providerId="ADAL" clId="{C74484D7-EA48-4DB0-843A-6710E526E4A9}" dt="2024-12-06T21:36:48.723" v="489" actId="20577"/>
          <ac:spMkLst>
            <pc:docMk/>
            <pc:sldMk cId="1407602110" sldId="2146846704"/>
            <ac:spMk id="12" creationId="{4AAFEA2F-BE63-6FB7-5519-20C2DED2D546}"/>
          </ac:spMkLst>
        </pc:spChg>
        <pc:graphicFrameChg chg="modGraphic">
          <ac:chgData name="Leah Montner Dixon" userId="d5b2ae9e-9213-4442-b7df-4db8cbe51e5d" providerId="ADAL" clId="{C74484D7-EA48-4DB0-843A-6710E526E4A9}" dt="2024-12-10T19:24:36.907" v="948" actId="20577"/>
          <ac:graphicFrameMkLst>
            <pc:docMk/>
            <pc:sldMk cId="1407602110" sldId="2146846704"/>
            <ac:graphicFrameMk id="24" creationId="{32BB48E1-5D8A-10C7-D6B8-4BD496FDF6E5}"/>
          </ac:graphicFrameMkLst>
        </pc:graphicFrameChg>
      </pc:sldChg>
      <pc:sldChg chg="modSp mod">
        <pc:chgData name="Leah Montner Dixon" userId="d5b2ae9e-9213-4442-b7df-4db8cbe51e5d" providerId="ADAL" clId="{C74484D7-EA48-4DB0-843A-6710E526E4A9}" dt="2024-12-10T19:34:26.980" v="1076" actId="207"/>
        <pc:sldMkLst>
          <pc:docMk/>
          <pc:sldMk cId="135535427" sldId="2146846705"/>
        </pc:sldMkLst>
        <pc:spChg chg="mod">
          <ac:chgData name="Leah Montner Dixon" userId="d5b2ae9e-9213-4442-b7df-4db8cbe51e5d" providerId="ADAL" clId="{C74484D7-EA48-4DB0-843A-6710E526E4A9}" dt="2024-12-10T19:25:27.545" v="957" actId="20577"/>
          <ac:spMkLst>
            <pc:docMk/>
            <pc:sldMk cId="135535427" sldId="2146846705"/>
            <ac:spMk id="8" creationId="{747A990D-7EB5-7DAD-5407-D9DAE5A8935C}"/>
          </ac:spMkLst>
        </pc:spChg>
        <pc:spChg chg="mod">
          <ac:chgData name="Leah Montner Dixon" userId="d5b2ae9e-9213-4442-b7df-4db8cbe51e5d" providerId="ADAL" clId="{C74484D7-EA48-4DB0-843A-6710E526E4A9}" dt="2024-12-10T19:34:26.980" v="1076" actId="207"/>
          <ac:spMkLst>
            <pc:docMk/>
            <pc:sldMk cId="135535427" sldId="2146846705"/>
            <ac:spMk id="9" creationId="{3926CB7C-C989-6C20-BF57-B44AC12E7305}"/>
          </ac:spMkLst>
        </pc:spChg>
        <pc:spChg chg="mod">
          <ac:chgData name="Leah Montner Dixon" userId="d5b2ae9e-9213-4442-b7df-4db8cbe51e5d" providerId="ADAL" clId="{C74484D7-EA48-4DB0-843A-6710E526E4A9}" dt="2024-12-06T21:38:47.746" v="532" actId="20577"/>
          <ac:spMkLst>
            <pc:docMk/>
            <pc:sldMk cId="135535427" sldId="2146846705"/>
            <ac:spMk id="10" creationId="{694608B5-D40B-B1A9-C15E-F4041A6CC589}"/>
          </ac:spMkLst>
        </pc:spChg>
        <pc:spChg chg="mod">
          <ac:chgData name="Leah Montner Dixon" userId="d5b2ae9e-9213-4442-b7df-4db8cbe51e5d" providerId="ADAL" clId="{C74484D7-EA48-4DB0-843A-6710E526E4A9}" dt="2024-12-06T21:38:49.806" v="535" actId="20577"/>
          <ac:spMkLst>
            <pc:docMk/>
            <pc:sldMk cId="135535427" sldId="2146846705"/>
            <ac:spMk id="12" creationId="{777CF02A-C63E-E2C7-AE52-1FD92B368F12}"/>
          </ac:spMkLst>
        </pc:spChg>
        <pc:graphicFrameChg chg="mod modGraphic">
          <ac:chgData name="Leah Montner Dixon" userId="d5b2ae9e-9213-4442-b7df-4db8cbe51e5d" providerId="ADAL" clId="{C74484D7-EA48-4DB0-843A-6710E526E4A9}" dt="2024-12-10T19:25:25.508" v="955"/>
          <ac:graphicFrameMkLst>
            <pc:docMk/>
            <pc:sldMk cId="135535427" sldId="2146846705"/>
            <ac:graphicFrameMk id="24" creationId="{D885FCF7-5D0B-05A6-8754-C895DF4234BF}"/>
          </ac:graphicFrameMkLst>
        </pc:graphicFrameChg>
      </pc:sldChg>
      <pc:sldChg chg="modSp mod">
        <pc:chgData name="Leah Montner Dixon" userId="d5b2ae9e-9213-4442-b7df-4db8cbe51e5d" providerId="ADAL" clId="{C74484D7-EA48-4DB0-843A-6710E526E4A9}" dt="2024-12-10T19:26:02.155" v="968" actId="20577"/>
        <pc:sldMkLst>
          <pc:docMk/>
          <pc:sldMk cId="1685389032" sldId="2146846706"/>
        </pc:sldMkLst>
        <pc:spChg chg="mod">
          <ac:chgData name="Leah Montner Dixon" userId="d5b2ae9e-9213-4442-b7df-4db8cbe51e5d" providerId="ADAL" clId="{C74484D7-EA48-4DB0-843A-6710E526E4A9}" dt="2024-12-10T19:26:01.052" v="967" actId="20577"/>
          <ac:spMkLst>
            <pc:docMk/>
            <pc:sldMk cId="1685389032" sldId="2146846706"/>
            <ac:spMk id="8" creationId="{C3673420-F1E7-C1AC-15E9-1DF3F1811CE7}"/>
          </ac:spMkLst>
        </pc:spChg>
        <pc:spChg chg="mod">
          <ac:chgData name="Leah Montner Dixon" userId="d5b2ae9e-9213-4442-b7df-4db8cbe51e5d" providerId="ADAL" clId="{C74484D7-EA48-4DB0-843A-6710E526E4A9}" dt="2024-12-10T19:26:02.155" v="968" actId="20577"/>
          <ac:spMkLst>
            <pc:docMk/>
            <pc:sldMk cId="1685389032" sldId="2146846706"/>
            <ac:spMk id="9" creationId="{BF09EEF8-1484-7C54-97B9-F6CC03C151AE}"/>
          </ac:spMkLst>
        </pc:spChg>
        <pc:spChg chg="mod">
          <ac:chgData name="Leah Montner Dixon" userId="d5b2ae9e-9213-4442-b7df-4db8cbe51e5d" providerId="ADAL" clId="{C74484D7-EA48-4DB0-843A-6710E526E4A9}" dt="2024-12-06T21:40:44.523" v="556" actId="20577"/>
          <ac:spMkLst>
            <pc:docMk/>
            <pc:sldMk cId="1685389032" sldId="2146846706"/>
            <ac:spMk id="10" creationId="{EDC0B019-9045-0A59-651A-7F0EEB09AD45}"/>
          </ac:spMkLst>
        </pc:spChg>
        <pc:spChg chg="mod">
          <ac:chgData name="Leah Montner Dixon" userId="d5b2ae9e-9213-4442-b7df-4db8cbe51e5d" providerId="ADAL" clId="{C74484D7-EA48-4DB0-843A-6710E526E4A9}" dt="2024-12-06T21:40:46.765" v="559" actId="20577"/>
          <ac:spMkLst>
            <pc:docMk/>
            <pc:sldMk cId="1685389032" sldId="2146846706"/>
            <ac:spMk id="12" creationId="{AF9C5C2E-8E9A-6E1F-AB9D-5752EC222E1A}"/>
          </ac:spMkLst>
        </pc:spChg>
        <pc:graphicFrameChg chg="mod modGraphic">
          <ac:chgData name="Leah Montner Dixon" userId="d5b2ae9e-9213-4442-b7df-4db8cbe51e5d" providerId="ADAL" clId="{C74484D7-EA48-4DB0-843A-6710E526E4A9}" dt="2024-12-10T19:25:56.824" v="963"/>
          <ac:graphicFrameMkLst>
            <pc:docMk/>
            <pc:sldMk cId="1685389032" sldId="2146846706"/>
            <ac:graphicFrameMk id="24" creationId="{3EC82AA4-74FB-4E55-EB28-096EE3359505}"/>
          </ac:graphicFrameMkLst>
        </pc:graphicFrameChg>
      </pc:sldChg>
      <pc:sldChg chg="modSp mod">
        <pc:chgData name="Leah Montner Dixon" userId="d5b2ae9e-9213-4442-b7df-4db8cbe51e5d" providerId="ADAL" clId="{C74484D7-EA48-4DB0-843A-6710E526E4A9}" dt="2024-12-10T19:26:38.821" v="978" actId="20577"/>
        <pc:sldMkLst>
          <pc:docMk/>
          <pc:sldMk cId="680555532" sldId="2146846707"/>
        </pc:sldMkLst>
        <pc:spChg chg="mod">
          <ac:chgData name="Leah Montner Dixon" userId="d5b2ae9e-9213-4442-b7df-4db8cbe51e5d" providerId="ADAL" clId="{C74484D7-EA48-4DB0-843A-6710E526E4A9}" dt="2024-12-10T19:26:37.071" v="976" actId="20577"/>
          <ac:spMkLst>
            <pc:docMk/>
            <pc:sldMk cId="680555532" sldId="2146846707"/>
            <ac:spMk id="8" creationId="{09B9930B-512B-BB4B-E30F-52BE1B1B6F56}"/>
          </ac:spMkLst>
        </pc:spChg>
        <pc:spChg chg="mod">
          <ac:chgData name="Leah Montner Dixon" userId="d5b2ae9e-9213-4442-b7df-4db8cbe51e5d" providerId="ADAL" clId="{C74484D7-EA48-4DB0-843A-6710E526E4A9}" dt="2024-12-10T19:26:38.821" v="978" actId="20577"/>
          <ac:spMkLst>
            <pc:docMk/>
            <pc:sldMk cId="680555532" sldId="2146846707"/>
            <ac:spMk id="9" creationId="{8A161ACD-CD4F-1846-1F3F-20EA2FCEE15D}"/>
          </ac:spMkLst>
        </pc:spChg>
        <pc:spChg chg="mod">
          <ac:chgData name="Leah Montner Dixon" userId="d5b2ae9e-9213-4442-b7df-4db8cbe51e5d" providerId="ADAL" clId="{C74484D7-EA48-4DB0-843A-6710E526E4A9}" dt="2024-12-06T21:42:51.334" v="580" actId="20577"/>
          <ac:spMkLst>
            <pc:docMk/>
            <pc:sldMk cId="680555532" sldId="2146846707"/>
            <ac:spMk id="10" creationId="{A7167BCD-9D15-E70E-E55F-786A601EA048}"/>
          </ac:spMkLst>
        </pc:spChg>
        <pc:spChg chg="mod">
          <ac:chgData name="Leah Montner Dixon" userId="d5b2ae9e-9213-4442-b7df-4db8cbe51e5d" providerId="ADAL" clId="{C74484D7-EA48-4DB0-843A-6710E526E4A9}" dt="2024-12-06T21:42:55.005" v="582" actId="20577"/>
          <ac:spMkLst>
            <pc:docMk/>
            <pc:sldMk cId="680555532" sldId="2146846707"/>
            <ac:spMk id="12" creationId="{7670085E-FD45-5623-D87A-3ACF355E50B2}"/>
          </ac:spMkLst>
        </pc:spChg>
        <pc:graphicFrameChg chg="mod modGraphic">
          <ac:chgData name="Leah Montner Dixon" userId="d5b2ae9e-9213-4442-b7df-4db8cbe51e5d" providerId="ADAL" clId="{C74484D7-EA48-4DB0-843A-6710E526E4A9}" dt="2024-12-10T19:26:26.736" v="974" actId="20577"/>
          <ac:graphicFrameMkLst>
            <pc:docMk/>
            <pc:sldMk cId="680555532" sldId="2146846707"/>
            <ac:graphicFrameMk id="24" creationId="{EF8CDDF2-ADDD-6B5E-7274-3A83E9B7173C}"/>
          </ac:graphicFrameMkLst>
        </pc:graphicFrameChg>
      </pc:sldChg>
      <pc:sldChg chg="modSp mod">
        <pc:chgData name="Leah Montner Dixon" userId="d5b2ae9e-9213-4442-b7df-4db8cbe51e5d" providerId="ADAL" clId="{C74484D7-EA48-4DB0-843A-6710E526E4A9}" dt="2024-12-10T19:27:57.334" v="988" actId="20577"/>
        <pc:sldMkLst>
          <pc:docMk/>
          <pc:sldMk cId="2630829008" sldId="2146846708"/>
        </pc:sldMkLst>
        <pc:spChg chg="mod">
          <ac:chgData name="Leah Montner Dixon" userId="d5b2ae9e-9213-4442-b7df-4db8cbe51e5d" providerId="ADAL" clId="{C74484D7-EA48-4DB0-843A-6710E526E4A9}" dt="2024-12-10T19:27:45.820" v="986" actId="20577"/>
          <ac:spMkLst>
            <pc:docMk/>
            <pc:sldMk cId="2630829008" sldId="2146846708"/>
            <ac:spMk id="8" creationId="{9F0ACFDB-5F55-6A56-4F40-E2EC0CC8B904}"/>
          </ac:spMkLst>
        </pc:spChg>
        <pc:spChg chg="mod">
          <ac:chgData name="Leah Montner Dixon" userId="d5b2ae9e-9213-4442-b7df-4db8cbe51e5d" providerId="ADAL" clId="{C74484D7-EA48-4DB0-843A-6710E526E4A9}" dt="2024-12-10T19:27:57.334" v="988" actId="20577"/>
          <ac:spMkLst>
            <pc:docMk/>
            <pc:sldMk cId="2630829008" sldId="2146846708"/>
            <ac:spMk id="9" creationId="{8584B160-9B7F-07DB-8CA6-D307CF392CB3}"/>
          </ac:spMkLst>
        </pc:spChg>
        <pc:spChg chg="mod">
          <ac:chgData name="Leah Montner Dixon" userId="d5b2ae9e-9213-4442-b7df-4db8cbe51e5d" providerId="ADAL" clId="{C74484D7-EA48-4DB0-843A-6710E526E4A9}" dt="2024-12-06T21:44:26.262" v="600" actId="20577"/>
          <ac:spMkLst>
            <pc:docMk/>
            <pc:sldMk cId="2630829008" sldId="2146846708"/>
            <ac:spMk id="10" creationId="{9814D854-4FEF-3677-D98F-84ACA4599C69}"/>
          </ac:spMkLst>
        </pc:spChg>
        <pc:spChg chg="mod">
          <ac:chgData name="Leah Montner Dixon" userId="d5b2ae9e-9213-4442-b7df-4db8cbe51e5d" providerId="ADAL" clId="{C74484D7-EA48-4DB0-843A-6710E526E4A9}" dt="2024-12-06T21:44:27.786" v="602" actId="20577"/>
          <ac:spMkLst>
            <pc:docMk/>
            <pc:sldMk cId="2630829008" sldId="2146846708"/>
            <ac:spMk id="12" creationId="{8B62B1D0-A709-81EA-D8EE-D0D8975998FE}"/>
          </ac:spMkLst>
        </pc:spChg>
        <pc:graphicFrameChg chg="mod modGraphic">
          <ac:chgData name="Leah Montner Dixon" userId="d5b2ae9e-9213-4442-b7df-4db8cbe51e5d" providerId="ADAL" clId="{C74484D7-EA48-4DB0-843A-6710E526E4A9}" dt="2024-12-10T19:27:37.462" v="984" actId="20577"/>
          <ac:graphicFrameMkLst>
            <pc:docMk/>
            <pc:sldMk cId="2630829008" sldId="2146846708"/>
            <ac:graphicFrameMk id="24" creationId="{F5DA2503-00F3-5879-036A-C120B541892B}"/>
          </ac:graphicFrameMkLst>
        </pc:graphicFrameChg>
      </pc:sldChg>
      <pc:sldChg chg="modSp mod">
        <pc:chgData name="Leah Montner Dixon" userId="d5b2ae9e-9213-4442-b7df-4db8cbe51e5d" providerId="ADAL" clId="{C74484D7-EA48-4DB0-843A-6710E526E4A9}" dt="2024-12-10T19:28:42.019" v="1002" actId="20577"/>
        <pc:sldMkLst>
          <pc:docMk/>
          <pc:sldMk cId="448441360" sldId="2146846709"/>
        </pc:sldMkLst>
        <pc:spChg chg="mod">
          <ac:chgData name="Leah Montner Dixon" userId="d5b2ae9e-9213-4442-b7df-4db8cbe51e5d" providerId="ADAL" clId="{C74484D7-EA48-4DB0-843A-6710E526E4A9}" dt="2024-12-10T19:28:38.047" v="993" actId="20577"/>
          <ac:spMkLst>
            <pc:docMk/>
            <pc:sldMk cId="448441360" sldId="2146846709"/>
            <ac:spMk id="8" creationId="{F91B33F6-9DB3-A25D-E61D-226CA7A72069}"/>
          </ac:spMkLst>
        </pc:spChg>
        <pc:spChg chg="mod">
          <ac:chgData name="Leah Montner Dixon" userId="d5b2ae9e-9213-4442-b7df-4db8cbe51e5d" providerId="ADAL" clId="{C74484D7-EA48-4DB0-843A-6710E526E4A9}" dt="2024-12-10T19:28:42.019" v="1002" actId="20577"/>
          <ac:spMkLst>
            <pc:docMk/>
            <pc:sldMk cId="448441360" sldId="2146846709"/>
            <ac:spMk id="9" creationId="{D23AFD40-470F-75FE-FED2-AB941D5E6E76}"/>
          </ac:spMkLst>
        </pc:spChg>
        <pc:spChg chg="mod">
          <ac:chgData name="Leah Montner Dixon" userId="d5b2ae9e-9213-4442-b7df-4db8cbe51e5d" providerId="ADAL" clId="{C74484D7-EA48-4DB0-843A-6710E526E4A9}" dt="2024-12-06T21:46:30.800" v="621" actId="20577"/>
          <ac:spMkLst>
            <pc:docMk/>
            <pc:sldMk cId="448441360" sldId="2146846709"/>
            <ac:spMk id="10" creationId="{187448E9-6FA8-DB19-1136-743FFC7366A4}"/>
          </ac:spMkLst>
        </pc:spChg>
        <pc:spChg chg="mod">
          <ac:chgData name="Leah Montner Dixon" userId="d5b2ae9e-9213-4442-b7df-4db8cbe51e5d" providerId="ADAL" clId="{C74484D7-EA48-4DB0-843A-6710E526E4A9}" dt="2024-12-06T21:46:33.313" v="623" actId="20577"/>
          <ac:spMkLst>
            <pc:docMk/>
            <pc:sldMk cId="448441360" sldId="2146846709"/>
            <ac:spMk id="12" creationId="{A7B5D5EE-9F6B-F576-89E8-A801425D21F1}"/>
          </ac:spMkLst>
        </pc:spChg>
        <pc:graphicFrameChg chg="mod modGraphic">
          <ac:chgData name="Leah Montner Dixon" userId="d5b2ae9e-9213-4442-b7df-4db8cbe51e5d" providerId="ADAL" clId="{C74484D7-EA48-4DB0-843A-6710E526E4A9}" dt="2024-12-10T19:28:33.656" v="991"/>
          <ac:graphicFrameMkLst>
            <pc:docMk/>
            <pc:sldMk cId="448441360" sldId="2146846709"/>
            <ac:graphicFrameMk id="24" creationId="{6588D229-EB79-D750-807F-0698495691DF}"/>
          </ac:graphicFrameMkLst>
        </pc:graphicFrameChg>
      </pc:sldChg>
      <pc:sldChg chg="modSp mod">
        <pc:chgData name="Leah Montner Dixon" userId="d5b2ae9e-9213-4442-b7df-4db8cbe51e5d" providerId="ADAL" clId="{C74484D7-EA48-4DB0-843A-6710E526E4A9}" dt="2024-12-10T19:34:33.913" v="1077" actId="207"/>
        <pc:sldMkLst>
          <pc:docMk/>
          <pc:sldMk cId="3606975929" sldId="2146846710"/>
        </pc:sldMkLst>
        <pc:spChg chg="mod">
          <ac:chgData name="Leah Montner Dixon" userId="d5b2ae9e-9213-4442-b7df-4db8cbe51e5d" providerId="ADAL" clId="{C74484D7-EA48-4DB0-843A-6710E526E4A9}" dt="2024-12-10T19:29:20.883" v="1009" actId="20577"/>
          <ac:spMkLst>
            <pc:docMk/>
            <pc:sldMk cId="3606975929" sldId="2146846710"/>
            <ac:spMk id="8" creationId="{CCC31C23-5FE2-6FCA-9CB9-95DF4D046A3F}"/>
          </ac:spMkLst>
        </pc:spChg>
        <pc:spChg chg="mod">
          <ac:chgData name="Leah Montner Dixon" userId="d5b2ae9e-9213-4442-b7df-4db8cbe51e5d" providerId="ADAL" clId="{C74484D7-EA48-4DB0-843A-6710E526E4A9}" dt="2024-12-10T19:34:33.913" v="1077" actId="207"/>
          <ac:spMkLst>
            <pc:docMk/>
            <pc:sldMk cId="3606975929" sldId="2146846710"/>
            <ac:spMk id="9" creationId="{13C585EB-1E3C-DC5A-A653-38F2A6483293}"/>
          </ac:spMkLst>
        </pc:spChg>
        <pc:spChg chg="mod">
          <ac:chgData name="Leah Montner Dixon" userId="d5b2ae9e-9213-4442-b7df-4db8cbe51e5d" providerId="ADAL" clId="{C74484D7-EA48-4DB0-843A-6710E526E4A9}" dt="2024-12-06T21:48:12.381" v="643" actId="20577"/>
          <ac:spMkLst>
            <pc:docMk/>
            <pc:sldMk cId="3606975929" sldId="2146846710"/>
            <ac:spMk id="10" creationId="{C6515BAC-6BF6-84CB-6E7F-22BB87BAA115}"/>
          </ac:spMkLst>
        </pc:spChg>
        <pc:spChg chg="mod">
          <ac:chgData name="Leah Montner Dixon" userId="d5b2ae9e-9213-4442-b7df-4db8cbe51e5d" providerId="ADAL" clId="{C74484D7-EA48-4DB0-843A-6710E526E4A9}" dt="2024-12-06T21:48:14.994" v="644" actId="20577"/>
          <ac:spMkLst>
            <pc:docMk/>
            <pc:sldMk cId="3606975929" sldId="2146846710"/>
            <ac:spMk id="12" creationId="{2E66B242-A303-7A48-C091-5AE597D74894}"/>
          </ac:spMkLst>
        </pc:spChg>
        <pc:graphicFrameChg chg="mod modGraphic">
          <ac:chgData name="Leah Montner Dixon" userId="d5b2ae9e-9213-4442-b7df-4db8cbe51e5d" providerId="ADAL" clId="{C74484D7-EA48-4DB0-843A-6710E526E4A9}" dt="2024-12-10T19:29:12.524" v="1005"/>
          <ac:graphicFrameMkLst>
            <pc:docMk/>
            <pc:sldMk cId="3606975929" sldId="2146846710"/>
            <ac:graphicFrameMk id="24" creationId="{CD0372A2-D6EB-9729-50B9-B1E0D1D27E83}"/>
          </ac:graphicFrameMkLst>
        </pc:graphicFrameChg>
      </pc:sldChg>
      <pc:sldChg chg="modSp mod">
        <pc:chgData name="Leah Montner Dixon" userId="d5b2ae9e-9213-4442-b7df-4db8cbe51e5d" providerId="ADAL" clId="{C74484D7-EA48-4DB0-843A-6710E526E4A9}" dt="2024-12-10T19:30:02.554" v="1020" actId="20577"/>
        <pc:sldMkLst>
          <pc:docMk/>
          <pc:sldMk cId="1024853539" sldId="2146846711"/>
        </pc:sldMkLst>
        <pc:spChg chg="mod">
          <ac:chgData name="Leah Montner Dixon" userId="d5b2ae9e-9213-4442-b7df-4db8cbe51e5d" providerId="ADAL" clId="{C74484D7-EA48-4DB0-843A-6710E526E4A9}" dt="2024-12-10T19:30:00.326" v="1018" actId="20577"/>
          <ac:spMkLst>
            <pc:docMk/>
            <pc:sldMk cId="1024853539" sldId="2146846711"/>
            <ac:spMk id="8" creationId="{5980EDAC-09F7-C7B2-EF68-93DFB551D810}"/>
          </ac:spMkLst>
        </pc:spChg>
        <pc:spChg chg="mod">
          <ac:chgData name="Leah Montner Dixon" userId="d5b2ae9e-9213-4442-b7df-4db8cbe51e5d" providerId="ADAL" clId="{C74484D7-EA48-4DB0-843A-6710E526E4A9}" dt="2024-12-10T19:30:02.554" v="1020" actId="20577"/>
          <ac:spMkLst>
            <pc:docMk/>
            <pc:sldMk cId="1024853539" sldId="2146846711"/>
            <ac:spMk id="9" creationId="{0CED1B7E-71E9-A584-4C74-A6E8E3DE5E25}"/>
          </ac:spMkLst>
        </pc:spChg>
        <pc:spChg chg="mod">
          <ac:chgData name="Leah Montner Dixon" userId="d5b2ae9e-9213-4442-b7df-4db8cbe51e5d" providerId="ADAL" clId="{C74484D7-EA48-4DB0-843A-6710E526E4A9}" dt="2024-12-06T21:49:30.253" v="662" actId="20577"/>
          <ac:spMkLst>
            <pc:docMk/>
            <pc:sldMk cId="1024853539" sldId="2146846711"/>
            <ac:spMk id="10" creationId="{C475E8F0-F22E-3787-A3B1-C1BFA6710F5F}"/>
          </ac:spMkLst>
        </pc:spChg>
        <pc:spChg chg="mod">
          <ac:chgData name="Leah Montner Dixon" userId="d5b2ae9e-9213-4442-b7df-4db8cbe51e5d" providerId="ADAL" clId="{C74484D7-EA48-4DB0-843A-6710E526E4A9}" dt="2024-12-06T21:49:35.268" v="664" actId="20577"/>
          <ac:spMkLst>
            <pc:docMk/>
            <pc:sldMk cId="1024853539" sldId="2146846711"/>
            <ac:spMk id="12" creationId="{A9B69054-B20D-DFC5-BF7C-9B6981B8A95F}"/>
          </ac:spMkLst>
        </pc:spChg>
        <pc:graphicFrameChg chg="mod modGraphic">
          <ac:chgData name="Leah Montner Dixon" userId="d5b2ae9e-9213-4442-b7df-4db8cbe51e5d" providerId="ADAL" clId="{C74484D7-EA48-4DB0-843A-6710E526E4A9}" dt="2024-12-10T19:29:57.155" v="1015"/>
          <ac:graphicFrameMkLst>
            <pc:docMk/>
            <pc:sldMk cId="1024853539" sldId="2146846711"/>
            <ac:graphicFrameMk id="24" creationId="{F2369442-F856-77CE-E8D1-5D2AD7121E0E}"/>
          </ac:graphicFrameMkLst>
        </pc:graphicFrameChg>
      </pc:sldChg>
      <pc:sldChg chg="modSp mod">
        <pc:chgData name="Leah Montner Dixon" userId="d5b2ae9e-9213-4442-b7df-4db8cbe51e5d" providerId="ADAL" clId="{C74484D7-EA48-4DB0-843A-6710E526E4A9}" dt="2024-12-10T19:34:38.166" v="1078" actId="207"/>
        <pc:sldMkLst>
          <pc:docMk/>
          <pc:sldMk cId="2143631498" sldId="2146846712"/>
        </pc:sldMkLst>
        <pc:spChg chg="mod">
          <ac:chgData name="Leah Montner Dixon" userId="d5b2ae9e-9213-4442-b7df-4db8cbe51e5d" providerId="ADAL" clId="{C74484D7-EA48-4DB0-843A-6710E526E4A9}" dt="2024-12-10T19:30:39.909" v="1026" actId="20577"/>
          <ac:spMkLst>
            <pc:docMk/>
            <pc:sldMk cId="2143631498" sldId="2146846712"/>
            <ac:spMk id="8" creationId="{B651F1C9-DAF9-3E16-C9CC-C34260FFBEA3}"/>
          </ac:spMkLst>
        </pc:spChg>
        <pc:spChg chg="mod">
          <ac:chgData name="Leah Montner Dixon" userId="d5b2ae9e-9213-4442-b7df-4db8cbe51e5d" providerId="ADAL" clId="{C74484D7-EA48-4DB0-843A-6710E526E4A9}" dt="2024-12-10T19:34:38.166" v="1078" actId="207"/>
          <ac:spMkLst>
            <pc:docMk/>
            <pc:sldMk cId="2143631498" sldId="2146846712"/>
            <ac:spMk id="9" creationId="{42B15D6A-2AA1-112C-8750-F22EC1CAD72A}"/>
          </ac:spMkLst>
        </pc:spChg>
        <pc:spChg chg="mod">
          <ac:chgData name="Leah Montner Dixon" userId="d5b2ae9e-9213-4442-b7df-4db8cbe51e5d" providerId="ADAL" clId="{C74484D7-EA48-4DB0-843A-6710E526E4A9}" dt="2024-12-06T21:51:45.361" v="695" actId="20577"/>
          <ac:spMkLst>
            <pc:docMk/>
            <pc:sldMk cId="2143631498" sldId="2146846712"/>
            <ac:spMk id="10" creationId="{20B9D94C-8F1D-4F1A-CD6A-7FB3C3081084}"/>
          </ac:spMkLst>
        </pc:spChg>
        <pc:spChg chg="mod">
          <ac:chgData name="Leah Montner Dixon" userId="d5b2ae9e-9213-4442-b7df-4db8cbe51e5d" providerId="ADAL" clId="{C74484D7-EA48-4DB0-843A-6710E526E4A9}" dt="2024-12-06T21:51:51.143" v="698" actId="20577"/>
          <ac:spMkLst>
            <pc:docMk/>
            <pc:sldMk cId="2143631498" sldId="2146846712"/>
            <ac:spMk id="12" creationId="{5388B544-AB10-01C0-DC5E-CB2C46B6D781}"/>
          </ac:spMkLst>
        </pc:spChg>
        <pc:spChg chg="mod">
          <ac:chgData name="Leah Montner Dixon" userId="d5b2ae9e-9213-4442-b7df-4db8cbe51e5d" providerId="ADAL" clId="{C74484D7-EA48-4DB0-843A-6710E526E4A9}" dt="2024-12-06T21:50:56.014" v="672" actId="1076"/>
          <ac:spMkLst>
            <pc:docMk/>
            <pc:sldMk cId="2143631498" sldId="2146846712"/>
            <ac:spMk id="1160" creationId="{1E19FCA3-9DD1-0522-E50F-BF79966FD42C}"/>
          </ac:spMkLst>
        </pc:spChg>
        <pc:graphicFrameChg chg="mod modGraphic">
          <ac:chgData name="Leah Montner Dixon" userId="d5b2ae9e-9213-4442-b7df-4db8cbe51e5d" providerId="ADAL" clId="{C74484D7-EA48-4DB0-843A-6710E526E4A9}" dt="2024-12-10T19:30:37.736" v="1023"/>
          <ac:graphicFrameMkLst>
            <pc:docMk/>
            <pc:sldMk cId="2143631498" sldId="2146846712"/>
            <ac:graphicFrameMk id="24" creationId="{54AEDFCA-9E9A-78B5-5DEF-2F342F77D7AD}"/>
          </ac:graphicFrameMkLst>
        </pc:graphicFrameChg>
      </pc:sldChg>
      <pc:sldChg chg="modSp mod">
        <pc:chgData name="Leah Montner Dixon" userId="d5b2ae9e-9213-4442-b7df-4db8cbe51e5d" providerId="ADAL" clId="{C74484D7-EA48-4DB0-843A-6710E526E4A9}" dt="2024-12-10T19:31:40.420" v="1039" actId="20577"/>
        <pc:sldMkLst>
          <pc:docMk/>
          <pc:sldMk cId="2025577943" sldId="2146846714"/>
        </pc:sldMkLst>
        <pc:spChg chg="mod">
          <ac:chgData name="Leah Montner Dixon" userId="d5b2ae9e-9213-4442-b7df-4db8cbe51e5d" providerId="ADAL" clId="{C74484D7-EA48-4DB0-843A-6710E526E4A9}" dt="2024-12-10T19:31:38.206" v="1035" actId="20577"/>
          <ac:spMkLst>
            <pc:docMk/>
            <pc:sldMk cId="2025577943" sldId="2146846714"/>
            <ac:spMk id="8" creationId="{5BD895E4-A2A9-D10F-45FD-D256BE0FB5CD}"/>
          </ac:spMkLst>
        </pc:spChg>
        <pc:spChg chg="mod">
          <ac:chgData name="Leah Montner Dixon" userId="d5b2ae9e-9213-4442-b7df-4db8cbe51e5d" providerId="ADAL" clId="{C74484D7-EA48-4DB0-843A-6710E526E4A9}" dt="2024-12-10T19:31:40.420" v="1039" actId="20577"/>
          <ac:spMkLst>
            <pc:docMk/>
            <pc:sldMk cId="2025577943" sldId="2146846714"/>
            <ac:spMk id="9" creationId="{43E568F3-71C0-B093-A1B0-AD23BEE5CFF0}"/>
          </ac:spMkLst>
        </pc:spChg>
        <pc:spChg chg="mod">
          <ac:chgData name="Leah Montner Dixon" userId="d5b2ae9e-9213-4442-b7df-4db8cbe51e5d" providerId="ADAL" clId="{C74484D7-EA48-4DB0-843A-6710E526E4A9}" dt="2024-12-06T21:53:18.315" v="715" actId="20577"/>
          <ac:spMkLst>
            <pc:docMk/>
            <pc:sldMk cId="2025577943" sldId="2146846714"/>
            <ac:spMk id="10" creationId="{65CCEF4A-DCB9-1670-9AFB-E20913332CF2}"/>
          </ac:spMkLst>
        </pc:spChg>
        <pc:spChg chg="mod">
          <ac:chgData name="Leah Montner Dixon" userId="d5b2ae9e-9213-4442-b7df-4db8cbe51e5d" providerId="ADAL" clId="{C74484D7-EA48-4DB0-843A-6710E526E4A9}" dt="2024-12-06T21:53:20.064" v="717" actId="20577"/>
          <ac:spMkLst>
            <pc:docMk/>
            <pc:sldMk cId="2025577943" sldId="2146846714"/>
            <ac:spMk id="12" creationId="{FB69F6E8-DA47-147B-FB2D-058DDEAC0803}"/>
          </ac:spMkLst>
        </pc:spChg>
        <pc:graphicFrameChg chg="mod modGraphic">
          <ac:chgData name="Leah Montner Dixon" userId="d5b2ae9e-9213-4442-b7df-4db8cbe51e5d" providerId="ADAL" clId="{C74484D7-EA48-4DB0-843A-6710E526E4A9}" dt="2024-12-10T19:31:35.511" v="1031"/>
          <ac:graphicFrameMkLst>
            <pc:docMk/>
            <pc:sldMk cId="2025577943" sldId="2146846714"/>
            <ac:graphicFrameMk id="24" creationId="{94D660F7-A964-9EFE-B463-744E79B739EE}"/>
          </ac:graphicFrameMkLst>
        </pc:graphicFrameChg>
      </pc:sldChg>
      <pc:sldChg chg="modSp mod">
        <pc:chgData name="Leah Montner Dixon" userId="d5b2ae9e-9213-4442-b7df-4db8cbe51e5d" providerId="ADAL" clId="{C74484D7-EA48-4DB0-843A-6710E526E4A9}" dt="2024-12-10T19:32:12.731" v="1046" actId="20577"/>
        <pc:sldMkLst>
          <pc:docMk/>
          <pc:sldMk cId="2083325235" sldId="2146846715"/>
        </pc:sldMkLst>
        <pc:spChg chg="mod">
          <ac:chgData name="Leah Montner Dixon" userId="d5b2ae9e-9213-4442-b7df-4db8cbe51e5d" providerId="ADAL" clId="{C74484D7-EA48-4DB0-843A-6710E526E4A9}" dt="2024-12-10T19:32:10.360" v="1044" actId="20577"/>
          <ac:spMkLst>
            <pc:docMk/>
            <pc:sldMk cId="2083325235" sldId="2146846715"/>
            <ac:spMk id="8" creationId="{BFF87BBF-0F1F-5D7C-A8C9-62413C2B99F2}"/>
          </ac:spMkLst>
        </pc:spChg>
        <pc:spChg chg="mod">
          <ac:chgData name="Leah Montner Dixon" userId="d5b2ae9e-9213-4442-b7df-4db8cbe51e5d" providerId="ADAL" clId="{C74484D7-EA48-4DB0-843A-6710E526E4A9}" dt="2024-12-10T19:32:12.731" v="1046" actId="20577"/>
          <ac:spMkLst>
            <pc:docMk/>
            <pc:sldMk cId="2083325235" sldId="2146846715"/>
            <ac:spMk id="9" creationId="{8BF9BE71-654F-A1BC-F993-D77E9790A077}"/>
          </ac:spMkLst>
        </pc:spChg>
        <pc:spChg chg="mod">
          <ac:chgData name="Leah Montner Dixon" userId="d5b2ae9e-9213-4442-b7df-4db8cbe51e5d" providerId="ADAL" clId="{C74484D7-EA48-4DB0-843A-6710E526E4A9}" dt="2024-12-06T21:54:29.635" v="730" actId="20577"/>
          <ac:spMkLst>
            <pc:docMk/>
            <pc:sldMk cId="2083325235" sldId="2146846715"/>
            <ac:spMk id="10" creationId="{27FBC9DE-92FF-621A-09B9-06E0753AA2C6}"/>
          </ac:spMkLst>
        </pc:spChg>
        <pc:spChg chg="mod">
          <ac:chgData name="Leah Montner Dixon" userId="d5b2ae9e-9213-4442-b7df-4db8cbe51e5d" providerId="ADAL" clId="{C74484D7-EA48-4DB0-843A-6710E526E4A9}" dt="2024-12-06T21:54:31.833" v="734" actId="20577"/>
          <ac:spMkLst>
            <pc:docMk/>
            <pc:sldMk cId="2083325235" sldId="2146846715"/>
            <ac:spMk id="12" creationId="{4F3E3F46-52A6-AA4E-91C4-E0F5A9A6D25F}"/>
          </ac:spMkLst>
        </pc:spChg>
        <pc:graphicFrameChg chg="mod modGraphic">
          <ac:chgData name="Leah Montner Dixon" userId="d5b2ae9e-9213-4442-b7df-4db8cbe51e5d" providerId="ADAL" clId="{C74484D7-EA48-4DB0-843A-6710E526E4A9}" dt="2024-12-10T19:32:06.869" v="1042"/>
          <ac:graphicFrameMkLst>
            <pc:docMk/>
            <pc:sldMk cId="2083325235" sldId="2146846715"/>
            <ac:graphicFrameMk id="24" creationId="{9A172A5E-8ABF-8D4A-96C1-D2D1E927766E}"/>
          </ac:graphicFrameMkLst>
        </pc:graphicFrameChg>
      </pc:sldChg>
      <pc:sldChg chg="modSp mod">
        <pc:chgData name="Leah Montner Dixon" userId="d5b2ae9e-9213-4442-b7df-4db8cbe51e5d" providerId="ADAL" clId="{C74484D7-EA48-4DB0-843A-6710E526E4A9}" dt="2024-12-10T19:32:52.784" v="1057" actId="20577"/>
        <pc:sldMkLst>
          <pc:docMk/>
          <pc:sldMk cId="168255478" sldId="2146846716"/>
        </pc:sldMkLst>
        <pc:spChg chg="mod">
          <ac:chgData name="Leah Montner Dixon" userId="d5b2ae9e-9213-4442-b7df-4db8cbe51e5d" providerId="ADAL" clId="{C74484D7-EA48-4DB0-843A-6710E526E4A9}" dt="2024-12-10T19:32:45.202" v="1053" actId="20577"/>
          <ac:spMkLst>
            <pc:docMk/>
            <pc:sldMk cId="168255478" sldId="2146846716"/>
            <ac:spMk id="8" creationId="{E8928F52-CF80-1A98-2602-3C08A8D2A323}"/>
          </ac:spMkLst>
        </pc:spChg>
        <pc:spChg chg="mod">
          <ac:chgData name="Leah Montner Dixon" userId="d5b2ae9e-9213-4442-b7df-4db8cbe51e5d" providerId="ADAL" clId="{C74484D7-EA48-4DB0-843A-6710E526E4A9}" dt="2024-12-10T19:32:52.784" v="1057" actId="20577"/>
          <ac:spMkLst>
            <pc:docMk/>
            <pc:sldMk cId="168255478" sldId="2146846716"/>
            <ac:spMk id="9" creationId="{613EC782-AF16-BE02-5D46-14B107EC8A03}"/>
          </ac:spMkLst>
        </pc:spChg>
        <pc:spChg chg="mod">
          <ac:chgData name="Leah Montner Dixon" userId="d5b2ae9e-9213-4442-b7df-4db8cbe51e5d" providerId="ADAL" clId="{C74484D7-EA48-4DB0-843A-6710E526E4A9}" dt="2024-12-06T21:57:00.616" v="771" actId="20577"/>
          <ac:spMkLst>
            <pc:docMk/>
            <pc:sldMk cId="168255478" sldId="2146846716"/>
            <ac:spMk id="10" creationId="{778BE9EE-78A5-98D1-74C4-661FE0B83F47}"/>
          </ac:spMkLst>
        </pc:spChg>
        <pc:spChg chg="mod">
          <ac:chgData name="Leah Montner Dixon" userId="d5b2ae9e-9213-4442-b7df-4db8cbe51e5d" providerId="ADAL" clId="{C74484D7-EA48-4DB0-843A-6710E526E4A9}" dt="2024-12-06T21:57:04.816" v="774" actId="20577"/>
          <ac:spMkLst>
            <pc:docMk/>
            <pc:sldMk cId="168255478" sldId="2146846716"/>
            <ac:spMk id="12" creationId="{AB77DFC9-FBE5-B355-2B4B-299F01E84690}"/>
          </ac:spMkLst>
        </pc:spChg>
        <pc:graphicFrameChg chg="mod modGraphic">
          <ac:chgData name="Leah Montner Dixon" userId="d5b2ae9e-9213-4442-b7df-4db8cbe51e5d" providerId="ADAL" clId="{C74484D7-EA48-4DB0-843A-6710E526E4A9}" dt="2024-12-10T19:32:41.672" v="1049"/>
          <ac:graphicFrameMkLst>
            <pc:docMk/>
            <pc:sldMk cId="168255478" sldId="2146846716"/>
            <ac:graphicFrameMk id="24" creationId="{1EEAFF04-7F75-BEAA-19A8-D067D77DC707}"/>
          </ac:graphicFrameMkLst>
        </pc:graphicFrameChg>
      </pc:sldChg>
      <pc:sldChg chg="modSp mod">
        <pc:chgData name="Leah Montner Dixon" userId="d5b2ae9e-9213-4442-b7df-4db8cbe51e5d" providerId="ADAL" clId="{C74484D7-EA48-4DB0-843A-6710E526E4A9}" dt="2024-12-10T19:33:25.596" v="1064" actId="20577"/>
        <pc:sldMkLst>
          <pc:docMk/>
          <pc:sldMk cId="1806952678" sldId="2146846717"/>
        </pc:sldMkLst>
        <pc:spChg chg="mod">
          <ac:chgData name="Leah Montner Dixon" userId="d5b2ae9e-9213-4442-b7df-4db8cbe51e5d" providerId="ADAL" clId="{C74484D7-EA48-4DB0-843A-6710E526E4A9}" dt="2024-12-10T19:33:22.934" v="1062" actId="20577"/>
          <ac:spMkLst>
            <pc:docMk/>
            <pc:sldMk cId="1806952678" sldId="2146846717"/>
            <ac:spMk id="8" creationId="{FFF3A0FF-56DD-3BDF-76C9-25AE29B706A2}"/>
          </ac:spMkLst>
        </pc:spChg>
        <pc:spChg chg="mod">
          <ac:chgData name="Leah Montner Dixon" userId="d5b2ae9e-9213-4442-b7df-4db8cbe51e5d" providerId="ADAL" clId="{C74484D7-EA48-4DB0-843A-6710E526E4A9}" dt="2024-12-10T19:33:25.596" v="1064" actId="20577"/>
          <ac:spMkLst>
            <pc:docMk/>
            <pc:sldMk cId="1806952678" sldId="2146846717"/>
            <ac:spMk id="9" creationId="{CB4112BD-4189-9305-3F03-F7DE9E5319A3}"/>
          </ac:spMkLst>
        </pc:spChg>
        <pc:spChg chg="mod">
          <ac:chgData name="Leah Montner Dixon" userId="d5b2ae9e-9213-4442-b7df-4db8cbe51e5d" providerId="ADAL" clId="{C74484D7-EA48-4DB0-843A-6710E526E4A9}" dt="2024-12-06T21:59:13.052" v="789" actId="20577"/>
          <ac:spMkLst>
            <pc:docMk/>
            <pc:sldMk cId="1806952678" sldId="2146846717"/>
            <ac:spMk id="10" creationId="{66CB3F32-C1CF-DDED-E058-E42352438C9A}"/>
          </ac:spMkLst>
        </pc:spChg>
        <pc:spChg chg="mod">
          <ac:chgData name="Leah Montner Dixon" userId="d5b2ae9e-9213-4442-b7df-4db8cbe51e5d" providerId="ADAL" clId="{C74484D7-EA48-4DB0-843A-6710E526E4A9}" dt="2024-12-06T21:59:15.835" v="791" actId="20577"/>
          <ac:spMkLst>
            <pc:docMk/>
            <pc:sldMk cId="1806952678" sldId="2146846717"/>
            <ac:spMk id="12" creationId="{A8907DD0-8A29-9CEF-103B-2AEEB7B8E72A}"/>
          </ac:spMkLst>
        </pc:spChg>
        <pc:graphicFrameChg chg="mod modGraphic">
          <ac:chgData name="Leah Montner Dixon" userId="d5b2ae9e-9213-4442-b7df-4db8cbe51e5d" providerId="ADAL" clId="{C74484D7-EA48-4DB0-843A-6710E526E4A9}" dt="2024-12-10T19:33:17.257" v="1060"/>
          <ac:graphicFrameMkLst>
            <pc:docMk/>
            <pc:sldMk cId="1806952678" sldId="2146846717"/>
            <ac:graphicFrameMk id="24" creationId="{59994D9C-3342-EA27-6B37-1EAD910B3007}"/>
          </ac:graphicFrameMkLst>
        </pc:graphicFrameChg>
      </pc:sldChg>
      <pc:sldChg chg="modSp mod">
        <pc:chgData name="Leah Montner Dixon" userId="d5b2ae9e-9213-4442-b7df-4db8cbe51e5d" providerId="ADAL" clId="{C74484D7-EA48-4DB0-843A-6710E526E4A9}" dt="2024-12-10T19:34:01.017" v="1072" actId="20577"/>
        <pc:sldMkLst>
          <pc:docMk/>
          <pc:sldMk cId="3461701104" sldId="2146846718"/>
        </pc:sldMkLst>
        <pc:spChg chg="mod">
          <ac:chgData name="Leah Montner Dixon" userId="d5b2ae9e-9213-4442-b7df-4db8cbe51e5d" providerId="ADAL" clId="{C74484D7-EA48-4DB0-843A-6710E526E4A9}" dt="2024-12-10T19:33:57.338" v="1070" actId="20577"/>
          <ac:spMkLst>
            <pc:docMk/>
            <pc:sldMk cId="3461701104" sldId="2146846718"/>
            <ac:spMk id="8" creationId="{7984306D-1BBB-A06F-F8BA-F0A535F37527}"/>
          </ac:spMkLst>
        </pc:spChg>
        <pc:spChg chg="mod">
          <ac:chgData name="Leah Montner Dixon" userId="d5b2ae9e-9213-4442-b7df-4db8cbe51e5d" providerId="ADAL" clId="{C74484D7-EA48-4DB0-843A-6710E526E4A9}" dt="2024-12-10T19:34:01.017" v="1072" actId="20577"/>
          <ac:spMkLst>
            <pc:docMk/>
            <pc:sldMk cId="3461701104" sldId="2146846718"/>
            <ac:spMk id="9" creationId="{C2CDC4F2-3FF9-1C35-1424-A2879D8B09A9}"/>
          </ac:spMkLst>
        </pc:spChg>
        <pc:spChg chg="mod">
          <ac:chgData name="Leah Montner Dixon" userId="d5b2ae9e-9213-4442-b7df-4db8cbe51e5d" providerId="ADAL" clId="{C74484D7-EA48-4DB0-843A-6710E526E4A9}" dt="2024-12-06T22:00:41.080" v="809" actId="20577"/>
          <ac:spMkLst>
            <pc:docMk/>
            <pc:sldMk cId="3461701104" sldId="2146846718"/>
            <ac:spMk id="10" creationId="{312F106E-8ECE-7317-C232-6D82C67F4D4A}"/>
          </ac:spMkLst>
        </pc:spChg>
        <pc:spChg chg="mod">
          <ac:chgData name="Leah Montner Dixon" userId="d5b2ae9e-9213-4442-b7df-4db8cbe51e5d" providerId="ADAL" clId="{C74484D7-EA48-4DB0-843A-6710E526E4A9}" dt="2024-12-06T22:00:45.937" v="815" actId="20577"/>
          <ac:spMkLst>
            <pc:docMk/>
            <pc:sldMk cId="3461701104" sldId="2146846718"/>
            <ac:spMk id="12" creationId="{0F89C91A-D252-438A-97A8-7F42E99471EA}"/>
          </ac:spMkLst>
        </pc:spChg>
        <pc:graphicFrameChg chg="mod modGraphic">
          <ac:chgData name="Leah Montner Dixon" userId="d5b2ae9e-9213-4442-b7df-4db8cbe51e5d" providerId="ADAL" clId="{C74484D7-EA48-4DB0-843A-6710E526E4A9}" dt="2024-12-10T19:33:52.517" v="1067"/>
          <ac:graphicFrameMkLst>
            <pc:docMk/>
            <pc:sldMk cId="3461701104" sldId="2146846718"/>
            <ac:graphicFrameMk id="24" creationId="{A161243A-0065-8D4F-8382-3A3B2ED3D840}"/>
          </ac:graphicFrameMkLst>
        </pc:graphicFrameChg>
      </pc:sldChg>
      <pc:sldChg chg="modSp mod">
        <pc:chgData name="Leah Montner Dixon" userId="d5b2ae9e-9213-4442-b7df-4db8cbe51e5d" providerId="ADAL" clId="{C74484D7-EA48-4DB0-843A-6710E526E4A9}" dt="2024-12-10T19:13:06.639" v="874" actId="20577"/>
        <pc:sldMkLst>
          <pc:docMk/>
          <pc:sldMk cId="3557280676" sldId="2146846724"/>
        </pc:sldMkLst>
        <pc:spChg chg="mod">
          <ac:chgData name="Leah Montner Dixon" userId="d5b2ae9e-9213-4442-b7df-4db8cbe51e5d" providerId="ADAL" clId="{C74484D7-EA48-4DB0-843A-6710E526E4A9}" dt="2024-12-06T21:22:36.586" v="211" actId="1076"/>
          <ac:spMkLst>
            <pc:docMk/>
            <pc:sldMk cId="3557280676" sldId="2146846724"/>
            <ac:spMk id="2" creationId="{8C5F3011-6272-BE6D-E28E-0DCC853163E1}"/>
          </ac:spMkLst>
        </pc:spChg>
        <pc:spChg chg="mod">
          <ac:chgData name="Leah Montner Dixon" userId="d5b2ae9e-9213-4442-b7df-4db8cbe51e5d" providerId="ADAL" clId="{C74484D7-EA48-4DB0-843A-6710E526E4A9}" dt="2024-12-10T19:13:01.760" v="871" actId="20577"/>
          <ac:spMkLst>
            <pc:docMk/>
            <pc:sldMk cId="3557280676" sldId="2146846724"/>
            <ac:spMk id="8" creationId="{1F1FB4EF-67C4-53A0-E58D-A76781995A29}"/>
          </ac:spMkLst>
        </pc:spChg>
        <pc:spChg chg="mod">
          <ac:chgData name="Leah Montner Dixon" userId="d5b2ae9e-9213-4442-b7df-4db8cbe51e5d" providerId="ADAL" clId="{C74484D7-EA48-4DB0-843A-6710E526E4A9}" dt="2024-12-10T19:13:06.639" v="874" actId="20577"/>
          <ac:spMkLst>
            <pc:docMk/>
            <pc:sldMk cId="3557280676" sldId="2146846724"/>
            <ac:spMk id="9" creationId="{723A1269-11DD-AF58-53D8-C364578E810B}"/>
          </ac:spMkLst>
        </pc:spChg>
        <pc:spChg chg="mod">
          <ac:chgData name="Leah Montner Dixon" userId="d5b2ae9e-9213-4442-b7df-4db8cbe51e5d" providerId="ADAL" clId="{C74484D7-EA48-4DB0-843A-6710E526E4A9}" dt="2024-12-10T14:49:39.628" v="865" actId="20577"/>
          <ac:spMkLst>
            <pc:docMk/>
            <pc:sldMk cId="3557280676" sldId="2146846724"/>
            <ac:spMk id="10" creationId="{8787A45A-1826-A75A-209B-757B1B60F0AA}"/>
          </ac:spMkLst>
        </pc:spChg>
        <pc:spChg chg="mod">
          <ac:chgData name="Leah Montner Dixon" userId="d5b2ae9e-9213-4442-b7df-4db8cbe51e5d" providerId="ADAL" clId="{C74484D7-EA48-4DB0-843A-6710E526E4A9}" dt="2024-12-06T20:48:19.669" v="24" actId="20577"/>
          <ac:spMkLst>
            <pc:docMk/>
            <pc:sldMk cId="3557280676" sldId="2146846724"/>
            <ac:spMk id="12" creationId="{1BA5E8C9-8D4F-293D-2971-9D1BB9E9B162}"/>
          </ac:spMkLst>
        </pc:spChg>
        <pc:graphicFrameChg chg="mod modGraphic">
          <ac:chgData name="Leah Montner Dixon" userId="d5b2ae9e-9213-4442-b7df-4db8cbe51e5d" providerId="ADAL" clId="{C74484D7-EA48-4DB0-843A-6710E526E4A9}" dt="2024-12-10T19:12:55.828" v="868"/>
          <ac:graphicFrameMkLst>
            <pc:docMk/>
            <pc:sldMk cId="3557280676" sldId="2146846724"/>
            <ac:graphicFrameMk id="24" creationId="{F01EFA12-06AE-88C5-0D8E-E049FE46E6C3}"/>
          </ac:graphicFrameMkLst>
        </pc:graphicFrameChg>
      </pc:sldChg>
    </pc:docChg>
  </pc:docChgLst>
  <pc:docChgLst>
    <pc:chgData name="Jason Wiese" userId="4bff8d5b-7de6-4655-b397-69b0afc81113" providerId="ADAL" clId="{A389646C-D942-4016-9848-BBD388F0AA40}"/>
    <pc:docChg chg="undo redo custSel addSld delSld modSld sldOrd delMainMaster">
      <pc:chgData name="Jason Wiese" userId="4bff8d5b-7de6-4655-b397-69b0afc81113" providerId="ADAL" clId="{A389646C-D942-4016-9848-BBD388F0AA40}" dt="2024-11-21T01:18:24.299" v="12982" actId="20577"/>
      <pc:docMkLst>
        <pc:docMk/>
      </pc:docMkLst>
      <pc:sldChg chg="modSp mod">
        <pc:chgData name="Jason Wiese" userId="4bff8d5b-7de6-4655-b397-69b0afc81113" providerId="ADAL" clId="{A389646C-D942-4016-9848-BBD388F0AA40}" dt="2024-11-13T05:39:55.751" v="3856" actId="1076"/>
        <pc:sldMkLst>
          <pc:docMk/>
          <pc:sldMk cId="1334572820" sldId="2146846014"/>
        </pc:sldMkLst>
        <pc:spChg chg="mod">
          <ac:chgData name="Jason Wiese" userId="4bff8d5b-7de6-4655-b397-69b0afc81113" providerId="ADAL" clId="{A389646C-D942-4016-9848-BBD388F0AA40}" dt="2024-11-13T05:39:47.366" v="3855" actId="1076"/>
          <ac:spMkLst>
            <pc:docMk/>
            <pc:sldMk cId="1334572820" sldId="2146846014"/>
            <ac:spMk id="18" creationId="{00CF6790-44A1-2C30-E3C9-68B6AEDB6EE4}"/>
          </ac:spMkLst>
        </pc:spChg>
        <pc:picChg chg="mod">
          <ac:chgData name="Jason Wiese" userId="4bff8d5b-7de6-4655-b397-69b0afc81113" providerId="ADAL" clId="{A389646C-D942-4016-9848-BBD388F0AA40}" dt="2024-11-13T05:39:47.366" v="3855" actId="1076"/>
          <ac:picMkLst>
            <pc:docMk/>
            <pc:sldMk cId="1334572820" sldId="2146846014"/>
            <ac:picMk id="17" creationId="{B4038B1C-E91B-92C9-CF37-1CADAF6C5938}"/>
          </ac:picMkLst>
        </pc:picChg>
      </pc:sldChg>
      <pc:sldChg chg="modSp mod modCm">
        <pc:chgData name="Jason Wiese" userId="4bff8d5b-7de6-4655-b397-69b0afc81113" providerId="ADAL" clId="{A389646C-D942-4016-9848-BBD388F0AA40}" dt="2024-11-14T06:13:58.191" v="11880" actId="403"/>
        <pc:sldMkLst>
          <pc:docMk/>
          <pc:sldMk cId="2777948638" sldId="2146846015"/>
        </pc:sldMkLst>
        <pc:spChg chg="mod">
          <ac:chgData name="Jason Wiese" userId="4bff8d5b-7de6-4655-b397-69b0afc81113" providerId="ADAL" clId="{A389646C-D942-4016-9848-BBD388F0AA40}" dt="2024-11-14T06:13:58.191" v="11880" actId="403"/>
          <ac:spMkLst>
            <pc:docMk/>
            <pc:sldMk cId="2777948638" sldId="2146846015"/>
            <ac:spMk id="10" creationId="{0C38B446-4C07-42BF-B42F-5E8AEE13A36B}"/>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A389646C-D942-4016-9848-BBD388F0AA40}" dt="2024-11-13T05:29:19.006" v="3750" actId="20577"/>
              <pc2:cmMkLst xmlns:pc2="http://schemas.microsoft.com/office/powerpoint/2019/9/main/command">
                <pc:docMk/>
                <pc:sldMk cId="2777948638" sldId="2146846015"/>
                <pc2:cmMk id="{0E4B6E61-5735-4CCD-AD65-23B9DE3651AE}"/>
              </pc2:cmMkLst>
            </pc226:cmChg>
          </p:ext>
        </pc:extLst>
      </pc:sldChg>
      <pc:sldChg chg="modSp del mod">
        <pc:chgData name="Jason Wiese" userId="4bff8d5b-7de6-4655-b397-69b0afc81113" providerId="ADAL" clId="{A389646C-D942-4016-9848-BBD388F0AA40}" dt="2024-11-14T06:12:22.172" v="11875" actId="47"/>
        <pc:sldMkLst>
          <pc:docMk/>
          <pc:sldMk cId="2486706247" sldId="2146846041"/>
        </pc:sldMkLst>
      </pc:sldChg>
      <pc:sldChg chg="addSp modSp mod setBg">
        <pc:chgData name="Jason Wiese" userId="4bff8d5b-7de6-4655-b397-69b0afc81113" providerId="ADAL" clId="{A389646C-D942-4016-9848-BBD388F0AA40}" dt="2024-11-14T18:29:24.660" v="12360" actId="1076"/>
        <pc:sldMkLst>
          <pc:docMk/>
          <pc:sldMk cId="3087690890" sldId="2146846063"/>
        </pc:sldMkLst>
      </pc:sldChg>
      <pc:sldChg chg="modSp del mod">
        <pc:chgData name="Jason Wiese" userId="4bff8d5b-7de6-4655-b397-69b0afc81113" providerId="ADAL" clId="{A389646C-D942-4016-9848-BBD388F0AA40}" dt="2024-11-14T03:28:11.979" v="4840" actId="2696"/>
        <pc:sldMkLst>
          <pc:docMk/>
          <pc:sldMk cId="1361776334" sldId="2146846091"/>
        </pc:sldMkLst>
      </pc:sldChg>
      <pc:sldChg chg="addSp delSp modSp mod">
        <pc:chgData name="Jason Wiese" userId="4bff8d5b-7de6-4655-b397-69b0afc81113" providerId="ADAL" clId="{A389646C-D942-4016-9848-BBD388F0AA40}" dt="2024-11-14T05:44:40.839" v="9795" actId="20577"/>
        <pc:sldMkLst>
          <pc:docMk/>
          <pc:sldMk cId="2899653899" sldId="2146846118"/>
        </pc:sldMkLst>
      </pc:sldChg>
      <pc:sldChg chg="addSp delSp modSp mod ord">
        <pc:chgData name="Jason Wiese" userId="4bff8d5b-7de6-4655-b397-69b0afc81113" providerId="ADAL" clId="{A389646C-D942-4016-9848-BBD388F0AA40}" dt="2024-11-13T05:48:37.953" v="4096" actId="20577"/>
        <pc:sldMkLst>
          <pc:docMk/>
          <pc:sldMk cId="1864772422" sldId="2146846119"/>
        </pc:sldMkLst>
        <pc:spChg chg="mod">
          <ac:chgData name="Jason Wiese" userId="4bff8d5b-7de6-4655-b397-69b0afc81113" providerId="ADAL" clId="{A389646C-D942-4016-9848-BBD388F0AA40}" dt="2024-11-13T05:48:37.953" v="4096" actId="20577"/>
          <ac:spMkLst>
            <pc:docMk/>
            <pc:sldMk cId="1864772422" sldId="2146846119"/>
            <ac:spMk id="12" creationId="{D3ED8F18-80E6-D449-A031-541661F2A42F}"/>
          </ac:spMkLst>
        </pc:spChg>
      </pc:sldChg>
      <pc:sldChg chg="delSp modSp del mod ord">
        <pc:chgData name="Jason Wiese" userId="4bff8d5b-7de6-4655-b397-69b0afc81113" providerId="ADAL" clId="{A389646C-D942-4016-9848-BBD388F0AA40}" dt="2024-11-13T04:21:21.809" v="1927" actId="47"/>
        <pc:sldMkLst>
          <pc:docMk/>
          <pc:sldMk cId="4089776340" sldId="2146846137"/>
        </pc:sldMkLst>
      </pc:sldChg>
      <pc:sldChg chg="del">
        <pc:chgData name="Jason Wiese" userId="4bff8d5b-7de6-4655-b397-69b0afc81113" providerId="ADAL" clId="{A389646C-D942-4016-9848-BBD388F0AA40}" dt="2024-11-13T04:11:42.297" v="1783" actId="47"/>
        <pc:sldMkLst>
          <pc:docMk/>
          <pc:sldMk cId="3434904769" sldId="2146846141"/>
        </pc:sldMkLst>
      </pc:sldChg>
      <pc:sldChg chg="del">
        <pc:chgData name="Jason Wiese" userId="4bff8d5b-7de6-4655-b397-69b0afc81113" providerId="ADAL" clId="{A389646C-D942-4016-9848-BBD388F0AA40}" dt="2024-11-13T04:11:43.528" v="1785" actId="47"/>
        <pc:sldMkLst>
          <pc:docMk/>
          <pc:sldMk cId="3726971114" sldId="2146846162"/>
        </pc:sldMkLst>
      </pc:sldChg>
      <pc:sldChg chg="addSp delSp modSp mod ord">
        <pc:chgData name="Jason Wiese" userId="4bff8d5b-7de6-4655-b397-69b0afc81113" providerId="ADAL" clId="{A389646C-D942-4016-9848-BBD388F0AA40}" dt="2024-11-13T04:09:38.248" v="1740" actId="108"/>
        <pc:sldMkLst>
          <pc:docMk/>
          <pc:sldMk cId="1687949969" sldId="2146846445"/>
        </pc:sldMkLst>
      </pc:sldChg>
      <pc:sldChg chg="delSp mod ord">
        <pc:chgData name="Jason Wiese" userId="4bff8d5b-7de6-4655-b397-69b0afc81113" providerId="ADAL" clId="{A389646C-D942-4016-9848-BBD388F0AA40}" dt="2024-11-13T04:09:50.573" v="1741" actId="478"/>
        <pc:sldMkLst>
          <pc:docMk/>
          <pc:sldMk cId="2636821069" sldId="2146846456"/>
        </pc:sldMkLst>
      </pc:sldChg>
      <pc:sldChg chg="modSp mod">
        <pc:chgData name="Jason Wiese" userId="4bff8d5b-7de6-4655-b397-69b0afc81113" providerId="ADAL" clId="{A389646C-D942-4016-9848-BBD388F0AA40}" dt="2024-11-13T05:37:22.431" v="3769" actId="20577"/>
        <pc:sldMkLst>
          <pc:docMk/>
          <pc:sldMk cId="1487058113" sldId="2146846462"/>
        </pc:sldMkLst>
      </pc:sldChg>
      <pc:sldChg chg="del">
        <pc:chgData name="Jason Wiese" userId="4bff8d5b-7de6-4655-b397-69b0afc81113" providerId="ADAL" clId="{A389646C-D942-4016-9848-BBD388F0AA40}" dt="2024-11-13T04:11:45.093" v="1786" actId="47"/>
        <pc:sldMkLst>
          <pc:docMk/>
          <pc:sldMk cId="607582721" sldId="2146846507"/>
        </pc:sldMkLst>
      </pc:sldChg>
      <pc:sldChg chg="del">
        <pc:chgData name="Jason Wiese" userId="4bff8d5b-7de6-4655-b397-69b0afc81113" providerId="ADAL" clId="{A389646C-D942-4016-9848-BBD388F0AA40}" dt="2024-11-13T04:11:42.903" v="1784" actId="47"/>
        <pc:sldMkLst>
          <pc:docMk/>
          <pc:sldMk cId="4248659487" sldId="2146846514"/>
        </pc:sldMkLst>
      </pc:sldChg>
      <pc:sldChg chg="del">
        <pc:chgData name="Jason Wiese" userId="4bff8d5b-7de6-4655-b397-69b0afc81113" providerId="ADAL" clId="{A389646C-D942-4016-9848-BBD388F0AA40}" dt="2024-11-13T04:11:45.666" v="1787" actId="47"/>
        <pc:sldMkLst>
          <pc:docMk/>
          <pc:sldMk cId="1665130355" sldId="2146846522"/>
        </pc:sldMkLst>
      </pc:sldChg>
      <pc:sldChg chg="modSp mod">
        <pc:chgData name="Jason Wiese" userId="4bff8d5b-7de6-4655-b397-69b0afc81113" providerId="ADAL" clId="{A389646C-D942-4016-9848-BBD388F0AA40}" dt="2024-11-14T18:36:00.888" v="12364" actId="1076"/>
        <pc:sldMkLst>
          <pc:docMk/>
          <pc:sldMk cId="607867529" sldId="2146846695"/>
        </pc:sldMkLst>
      </pc:sldChg>
      <pc:sldChg chg="modSp mod">
        <pc:chgData name="Jason Wiese" userId="4bff8d5b-7de6-4655-b397-69b0afc81113" providerId="ADAL" clId="{A389646C-D942-4016-9848-BBD388F0AA40}" dt="2024-11-14T18:17:57.782" v="12245" actId="1076"/>
        <pc:sldMkLst>
          <pc:docMk/>
          <pc:sldMk cId="770551789" sldId="2146846696"/>
        </pc:sldMkLst>
        <pc:spChg chg="mod">
          <ac:chgData name="Jason Wiese" userId="4bff8d5b-7de6-4655-b397-69b0afc81113" providerId="ADAL" clId="{A389646C-D942-4016-9848-BBD388F0AA40}" dt="2024-11-14T05:02:03.010" v="7867" actId="207"/>
          <ac:spMkLst>
            <pc:docMk/>
            <pc:sldMk cId="770551789" sldId="2146846696"/>
            <ac:spMk id="3" creationId="{04341660-3C62-4453-C53B-D4BF87134548}"/>
          </ac:spMkLst>
        </pc:spChg>
        <pc:spChg chg="mod">
          <ac:chgData name="Jason Wiese" userId="4bff8d5b-7de6-4655-b397-69b0afc81113" providerId="ADAL" clId="{A389646C-D942-4016-9848-BBD388F0AA40}" dt="2024-11-13T04:48:15.600" v="2950" actId="14100"/>
          <ac:spMkLst>
            <pc:docMk/>
            <pc:sldMk cId="770551789" sldId="2146846696"/>
            <ac:spMk id="6" creationId="{43180159-38B1-535D-AEB9-E31D5ADA3585}"/>
          </ac:spMkLst>
        </pc:spChg>
        <pc:spChg chg="mod">
          <ac:chgData name="Jason Wiese" userId="4bff8d5b-7de6-4655-b397-69b0afc81113" providerId="ADAL" clId="{A389646C-D942-4016-9848-BBD388F0AA40}" dt="2024-11-13T04:49:44.610" v="2974" actId="115"/>
          <ac:spMkLst>
            <pc:docMk/>
            <pc:sldMk cId="770551789" sldId="2146846696"/>
            <ac:spMk id="7" creationId="{54A5CE14-EFDB-8083-523E-A05218ADA0AF}"/>
          </ac:spMkLst>
        </pc:spChg>
        <pc:spChg chg="mod">
          <ac:chgData name="Jason Wiese" userId="4bff8d5b-7de6-4655-b397-69b0afc81113" providerId="ADAL" clId="{A389646C-D942-4016-9848-BBD388F0AA40}" dt="2024-11-13T04:48:31.597" v="2954" actId="14100"/>
          <ac:spMkLst>
            <pc:docMk/>
            <pc:sldMk cId="770551789" sldId="2146846696"/>
            <ac:spMk id="8" creationId="{1270352F-E20C-AA2B-41CC-10094D8FD45E}"/>
          </ac:spMkLst>
        </pc:spChg>
        <pc:spChg chg="mod">
          <ac:chgData name="Jason Wiese" userId="4bff8d5b-7de6-4655-b397-69b0afc81113" providerId="ADAL" clId="{A389646C-D942-4016-9848-BBD388F0AA40}" dt="2024-11-13T04:49:08.837" v="2966" actId="14100"/>
          <ac:spMkLst>
            <pc:docMk/>
            <pc:sldMk cId="770551789" sldId="2146846696"/>
            <ac:spMk id="9" creationId="{0636950E-8F59-08D2-447E-84CEEDF348BB}"/>
          </ac:spMkLst>
        </pc:spChg>
        <pc:spChg chg="mod">
          <ac:chgData name="Jason Wiese" userId="4bff8d5b-7de6-4655-b397-69b0afc81113" providerId="ADAL" clId="{A389646C-D942-4016-9848-BBD388F0AA40}" dt="2024-11-13T04:48:43.966" v="2958" actId="207"/>
          <ac:spMkLst>
            <pc:docMk/>
            <pc:sldMk cId="770551789" sldId="2146846696"/>
            <ac:spMk id="10" creationId="{34ED4D90-D994-CBEC-F784-3083CDADEEFD}"/>
          </ac:spMkLst>
        </pc:spChg>
        <pc:spChg chg="mod">
          <ac:chgData name="Jason Wiese" userId="4bff8d5b-7de6-4655-b397-69b0afc81113" providerId="ADAL" clId="{A389646C-D942-4016-9848-BBD388F0AA40}" dt="2024-11-13T04:50:07.975" v="2978" actId="14100"/>
          <ac:spMkLst>
            <pc:docMk/>
            <pc:sldMk cId="770551789" sldId="2146846696"/>
            <ac:spMk id="12" creationId="{4DD98058-473B-733C-76E5-29276E8A9EB2}"/>
          </ac:spMkLst>
        </pc:spChg>
        <pc:spChg chg="mod">
          <ac:chgData name="Jason Wiese" userId="4bff8d5b-7de6-4655-b397-69b0afc81113" providerId="ADAL" clId="{A389646C-D942-4016-9848-BBD388F0AA40}" dt="2024-11-13T03:39:57.467" v="1171" actId="20577"/>
          <ac:spMkLst>
            <pc:docMk/>
            <pc:sldMk cId="770551789" sldId="2146846696"/>
            <ac:spMk id="25" creationId="{D3575831-189B-AF03-E9C1-1F43357BF5DD}"/>
          </ac:spMkLst>
        </pc:spChg>
        <pc:spChg chg="mod">
          <ac:chgData name="Jason Wiese" userId="4bff8d5b-7de6-4655-b397-69b0afc81113" providerId="ADAL" clId="{A389646C-D942-4016-9848-BBD388F0AA40}" dt="2024-11-14T18:17:57.782" v="12245" actId="1076"/>
          <ac:spMkLst>
            <pc:docMk/>
            <pc:sldMk cId="770551789" sldId="2146846696"/>
            <ac:spMk id="1160" creationId="{16AF2871-1BEB-49F8-877B-37AFA946F424}"/>
          </ac:spMkLst>
        </pc:spChg>
        <pc:graphicFrameChg chg="mod modGraphic">
          <ac:chgData name="Jason Wiese" userId="4bff8d5b-7de6-4655-b397-69b0afc81113" providerId="ADAL" clId="{A389646C-D942-4016-9848-BBD388F0AA40}" dt="2024-11-13T03:39:35.138" v="1168" actId="20577"/>
          <ac:graphicFrameMkLst>
            <pc:docMk/>
            <pc:sldMk cId="770551789" sldId="2146846696"/>
            <ac:graphicFrameMk id="24" creationId="{31D6798E-92D1-1C7D-E9C3-8972C622FC88}"/>
          </ac:graphicFrameMkLst>
        </pc:graphicFrameChg>
      </pc:sldChg>
      <pc:sldChg chg="delSp modSp del mod">
        <pc:chgData name="Jason Wiese" userId="4bff8d5b-7de6-4655-b397-69b0afc81113" providerId="ADAL" clId="{A389646C-D942-4016-9848-BBD388F0AA40}" dt="2024-11-14T04:00:56.627" v="5657" actId="2696"/>
        <pc:sldMkLst>
          <pc:docMk/>
          <pc:sldMk cId="4171815006" sldId="2146846698"/>
        </pc:sldMkLst>
      </pc:sldChg>
      <pc:sldChg chg="modSp mod">
        <pc:chgData name="Jason Wiese" userId="4bff8d5b-7de6-4655-b397-69b0afc81113" providerId="ADAL" clId="{A389646C-D942-4016-9848-BBD388F0AA40}" dt="2024-11-14T18:18:15.783" v="12247" actId="1076"/>
        <pc:sldMkLst>
          <pc:docMk/>
          <pc:sldMk cId="3101627412" sldId="2146846699"/>
        </pc:sldMkLst>
        <pc:spChg chg="mod">
          <ac:chgData name="Jason Wiese" userId="4bff8d5b-7de6-4655-b397-69b0afc81113" providerId="ADAL" clId="{A389646C-D942-4016-9848-BBD388F0AA40}" dt="2024-11-14T05:06:21.171" v="8180" actId="207"/>
          <ac:spMkLst>
            <pc:docMk/>
            <pc:sldMk cId="3101627412" sldId="2146846699"/>
            <ac:spMk id="3" creationId="{2E309550-5A03-3384-8E79-658A4926B18E}"/>
          </ac:spMkLst>
        </pc:spChg>
        <pc:spChg chg="mod">
          <ac:chgData name="Jason Wiese" userId="4bff8d5b-7de6-4655-b397-69b0afc81113" providerId="ADAL" clId="{A389646C-D942-4016-9848-BBD388F0AA40}" dt="2024-11-13T04:53:29.033" v="3031" actId="114"/>
          <ac:spMkLst>
            <pc:docMk/>
            <pc:sldMk cId="3101627412" sldId="2146846699"/>
            <ac:spMk id="6" creationId="{6B3E72B7-0DD1-914B-B10B-20FE09AFE70C}"/>
          </ac:spMkLst>
        </pc:spChg>
        <pc:spChg chg="mod">
          <ac:chgData name="Jason Wiese" userId="4bff8d5b-7de6-4655-b397-69b0afc81113" providerId="ADAL" clId="{A389646C-D942-4016-9848-BBD388F0AA40}" dt="2024-11-13T04:53:29.033" v="3031" actId="114"/>
          <ac:spMkLst>
            <pc:docMk/>
            <pc:sldMk cId="3101627412" sldId="2146846699"/>
            <ac:spMk id="7" creationId="{78F8661C-7E40-C98D-236F-9FB8C9220E6E}"/>
          </ac:spMkLst>
        </pc:spChg>
        <pc:spChg chg="mod">
          <ac:chgData name="Jason Wiese" userId="4bff8d5b-7de6-4655-b397-69b0afc81113" providerId="ADAL" clId="{A389646C-D942-4016-9848-BBD388F0AA40}" dt="2024-11-13T04:53:29.033" v="3031" actId="114"/>
          <ac:spMkLst>
            <pc:docMk/>
            <pc:sldMk cId="3101627412" sldId="2146846699"/>
            <ac:spMk id="8" creationId="{46292118-01DD-53E4-2BB2-0ED085CDEA50}"/>
          </ac:spMkLst>
        </pc:spChg>
        <pc:spChg chg="mod">
          <ac:chgData name="Jason Wiese" userId="4bff8d5b-7de6-4655-b397-69b0afc81113" providerId="ADAL" clId="{A389646C-D942-4016-9848-BBD388F0AA40}" dt="2024-11-13T04:53:29.033" v="3031" actId="114"/>
          <ac:spMkLst>
            <pc:docMk/>
            <pc:sldMk cId="3101627412" sldId="2146846699"/>
            <ac:spMk id="9" creationId="{4D04B819-15CA-D38C-E0E2-98F4562BA807}"/>
          </ac:spMkLst>
        </pc:spChg>
        <pc:spChg chg="mod">
          <ac:chgData name="Jason Wiese" userId="4bff8d5b-7de6-4655-b397-69b0afc81113" providerId="ADAL" clId="{A389646C-D942-4016-9848-BBD388F0AA40}" dt="2024-11-13T04:53:29.033" v="3031" actId="114"/>
          <ac:spMkLst>
            <pc:docMk/>
            <pc:sldMk cId="3101627412" sldId="2146846699"/>
            <ac:spMk id="10" creationId="{7D84E46B-0003-AFA0-66C6-5331C918F199}"/>
          </ac:spMkLst>
        </pc:spChg>
        <pc:spChg chg="mod">
          <ac:chgData name="Jason Wiese" userId="4bff8d5b-7de6-4655-b397-69b0afc81113" providerId="ADAL" clId="{A389646C-D942-4016-9848-BBD388F0AA40}" dt="2024-11-13T04:53:29.033" v="3031" actId="114"/>
          <ac:spMkLst>
            <pc:docMk/>
            <pc:sldMk cId="3101627412" sldId="2146846699"/>
            <ac:spMk id="12" creationId="{88CB1CC1-58AD-2010-2A55-BE2851E97929}"/>
          </ac:spMkLst>
        </pc:spChg>
        <pc:spChg chg="mod">
          <ac:chgData name="Jason Wiese" userId="4bff8d5b-7de6-4655-b397-69b0afc81113" providerId="ADAL" clId="{A389646C-D942-4016-9848-BBD388F0AA40}" dt="2024-11-13T03:42:51.313" v="1199" actId="20577"/>
          <ac:spMkLst>
            <pc:docMk/>
            <pc:sldMk cId="3101627412" sldId="2146846699"/>
            <ac:spMk id="25" creationId="{FF1DF494-6913-027C-5554-79EEF54B2D4F}"/>
          </ac:spMkLst>
        </pc:spChg>
        <pc:spChg chg="mod">
          <ac:chgData name="Jason Wiese" userId="4bff8d5b-7de6-4655-b397-69b0afc81113" providerId="ADAL" clId="{A389646C-D942-4016-9848-BBD388F0AA40}" dt="2024-11-14T18:18:15.783" v="12247" actId="1076"/>
          <ac:spMkLst>
            <pc:docMk/>
            <pc:sldMk cId="3101627412" sldId="2146846699"/>
            <ac:spMk id="1160" creationId="{2675CE5D-A9F6-0AAE-2B84-6770493733F3}"/>
          </ac:spMkLst>
        </pc:spChg>
        <pc:graphicFrameChg chg="mod modGraphic">
          <ac:chgData name="Jason Wiese" userId="4bff8d5b-7de6-4655-b397-69b0afc81113" providerId="ADAL" clId="{A389646C-D942-4016-9848-BBD388F0AA40}" dt="2024-11-13T03:40:24.656" v="1178"/>
          <ac:graphicFrameMkLst>
            <pc:docMk/>
            <pc:sldMk cId="3101627412" sldId="2146846699"/>
            <ac:graphicFrameMk id="24" creationId="{F82562BA-1666-C51E-5136-4EAF22A83F21}"/>
          </ac:graphicFrameMkLst>
        </pc:graphicFrameChg>
      </pc:sldChg>
      <pc:sldChg chg="modSp mod">
        <pc:chgData name="Jason Wiese" userId="4bff8d5b-7de6-4655-b397-69b0afc81113" providerId="ADAL" clId="{A389646C-D942-4016-9848-BBD388F0AA40}" dt="2024-11-14T05:31:23.123" v="9405" actId="20577"/>
        <pc:sldMkLst>
          <pc:docMk/>
          <pc:sldMk cId="3749915649" sldId="2146846700"/>
        </pc:sldMkLst>
        <pc:spChg chg="mod">
          <ac:chgData name="Jason Wiese" userId="4bff8d5b-7de6-4655-b397-69b0afc81113" providerId="ADAL" clId="{A389646C-D942-4016-9848-BBD388F0AA40}" dt="2024-11-14T05:31:23.123" v="9405" actId="20577"/>
          <ac:spMkLst>
            <pc:docMk/>
            <pc:sldMk cId="3749915649" sldId="2146846700"/>
            <ac:spMk id="3" creationId="{D1FE0102-FC04-9031-1824-7DF15F9EB80F}"/>
          </ac:spMkLst>
        </pc:spChg>
        <pc:spChg chg="mod">
          <ac:chgData name="Jason Wiese" userId="4bff8d5b-7de6-4655-b397-69b0afc81113" providerId="ADAL" clId="{A389646C-D942-4016-9848-BBD388F0AA40}" dt="2024-11-13T04:53:13.624" v="3029" actId="114"/>
          <ac:spMkLst>
            <pc:docMk/>
            <pc:sldMk cId="3749915649" sldId="2146846700"/>
            <ac:spMk id="6" creationId="{AA2D8A00-7EA2-C9C0-6D08-C80B1B538448}"/>
          </ac:spMkLst>
        </pc:spChg>
        <pc:spChg chg="mod">
          <ac:chgData name="Jason Wiese" userId="4bff8d5b-7de6-4655-b397-69b0afc81113" providerId="ADAL" clId="{A389646C-D942-4016-9848-BBD388F0AA40}" dt="2024-11-13T04:55:24.878" v="3064" actId="14100"/>
          <ac:spMkLst>
            <pc:docMk/>
            <pc:sldMk cId="3749915649" sldId="2146846700"/>
            <ac:spMk id="7" creationId="{CD54AE55-A1D5-7B33-48C1-D0FC22C346DA}"/>
          </ac:spMkLst>
        </pc:spChg>
        <pc:spChg chg="mod">
          <ac:chgData name="Jason Wiese" userId="4bff8d5b-7de6-4655-b397-69b0afc81113" providerId="ADAL" clId="{A389646C-D942-4016-9848-BBD388F0AA40}" dt="2024-11-13T04:53:43.731" v="3036" actId="14100"/>
          <ac:spMkLst>
            <pc:docMk/>
            <pc:sldMk cId="3749915649" sldId="2146846700"/>
            <ac:spMk id="8" creationId="{A1327E61-C3DC-193E-0030-94EB0D78B4C2}"/>
          </ac:spMkLst>
        </pc:spChg>
        <pc:spChg chg="mod">
          <ac:chgData name="Jason Wiese" userId="4bff8d5b-7de6-4655-b397-69b0afc81113" providerId="ADAL" clId="{A389646C-D942-4016-9848-BBD388F0AA40}" dt="2024-11-13T04:55:29.850" v="3066" actId="14100"/>
          <ac:spMkLst>
            <pc:docMk/>
            <pc:sldMk cId="3749915649" sldId="2146846700"/>
            <ac:spMk id="9" creationId="{D5DFC7F6-3B3A-5DDC-EE49-B69141D12470}"/>
          </ac:spMkLst>
        </pc:spChg>
        <pc:spChg chg="mod">
          <ac:chgData name="Jason Wiese" userId="4bff8d5b-7de6-4655-b397-69b0afc81113" providerId="ADAL" clId="{A389646C-D942-4016-9848-BBD388F0AA40}" dt="2024-11-13T04:53:43.731" v="3036" actId="14100"/>
          <ac:spMkLst>
            <pc:docMk/>
            <pc:sldMk cId="3749915649" sldId="2146846700"/>
            <ac:spMk id="10" creationId="{BF48B745-11A2-046C-BF3E-4E129D2E2436}"/>
          </ac:spMkLst>
        </pc:spChg>
        <pc:spChg chg="mod">
          <ac:chgData name="Jason Wiese" userId="4bff8d5b-7de6-4655-b397-69b0afc81113" providerId="ADAL" clId="{A389646C-D942-4016-9848-BBD388F0AA40}" dt="2024-11-13T04:55:34.696" v="3068" actId="14100"/>
          <ac:spMkLst>
            <pc:docMk/>
            <pc:sldMk cId="3749915649" sldId="2146846700"/>
            <ac:spMk id="12" creationId="{7290F318-5968-10BC-D1D5-52EBB654E50C}"/>
          </ac:spMkLst>
        </pc:spChg>
        <pc:spChg chg="mod">
          <ac:chgData name="Jason Wiese" userId="4bff8d5b-7de6-4655-b397-69b0afc81113" providerId="ADAL" clId="{A389646C-D942-4016-9848-BBD388F0AA40}" dt="2024-11-13T03:42:56.286" v="1202" actId="20577"/>
          <ac:spMkLst>
            <pc:docMk/>
            <pc:sldMk cId="3749915649" sldId="2146846700"/>
            <ac:spMk id="25" creationId="{EFEE2DE3-D9D5-F5C8-C6EC-9AB7B6648411}"/>
          </ac:spMkLst>
        </pc:spChg>
        <pc:spChg chg="mod">
          <ac:chgData name="Jason Wiese" userId="4bff8d5b-7de6-4655-b397-69b0afc81113" providerId="ADAL" clId="{A389646C-D942-4016-9848-BBD388F0AA40}" dt="2024-11-13T04:54:21.574" v="3050" actId="20577"/>
          <ac:spMkLst>
            <pc:docMk/>
            <pc:sldMk cId="3749915649" sldId="2146846700"/>
            <ac:spMk id="1160" creationId="{C31ED6A3-6F44-EF2C-3E58-F587CB38D316}"/>
          </ac:spMkLst>
        </pc:spChg>
        <pc:graphicFrameChg chg="mod modGraphic">
          <ac:chgData name="Jason Wiese" userId="4bff8d5b-7de6-4655-b397-69b0afc81113" providerId="ADAL" clId="{A389646C-D942-4016-9848-BBD388F0AA40}" dt="2024-11-13T03:40:32.457" v="1179"/>
          <ac:graphicFrameMkLst>
            <pc:docMk/>
            <pc:sldMk cId="3749915649" sldId="2146846700"/>
            <ac:graphicFrameMk id="24" creationId="{06E33B93-C52B-6C37-B0DB-6AF715C930A6}"/>
          </ac:graphicFrameMkLst>
        </pc:graphicFrameChg>
      </pc:sldChg>
      <pc:sldChg chg="modSp mod">
        <pc:chgData name="Jason Wiese" userId="4bff8d5b-7de6-4655-b397-69b0afc81113" providerId="ADAL" clId="{A389646C-D942-4016-9848-BBD388F0AA40}" dt="2024-11-14T18:18:26.582" v="12249" actId="1076"/>
        <pc:sldMkLst>
          <pc:docMk/>
          <pc:sldMk cId="466874553" sldId="2146846701"/>
        </pc:sldMkLst>
        <pc:spChg chg="mod">
          <ac:chgData name="Jason Wiese" userId="4bff8d5b-7de6-4655-b397-69b0afc81113" providerId="ADAL" clId="{A389646C-D942-4016-9848-BBD388F0AA40}" dt="2024-11-14T04:13:09.015" v="5911" actId="20577"/>
          <ac:spMkLst>
            <pc:docMk/>
            <pc:sldMk cId="466874553" sldId="2146846701"/>
            <ac:spMk id="3" creationId="{94A75233-F77C-E2F0-9082-0DD41B50AB67}"/>
          </ac:spMkLst>
        </pc:spChg>
        <pc:spChg chg="mod">
          <ac:chgData name="Jason Wiese" userId="4bff8d5b-7de6-4655-b397-69b0afc81113" providerId="ADAL" clId="{A389646C-D942-4016-9848-BBD388F0AA40}" dt="2024-11-13T04:55:14.734" v="3062" actId="207"/>
          <ac:spMkLst>
            <pc:docMk/>
            <pc:sldMk cId="466874553" sldId="2146846701"/>
            <ac:spMk id="6" creationId="{E68E2824-9C87-6836-333C-C22DE6976985}"/>
          </ac:spMkLst>
        </pc:spChg>
        <pc:spChg chg="mod">
          <ac:chgData name="Jason Wiese" userId="4bff8d5b-7de6-4655-b397-69b0afc81113" providerId="ADAL" clId="{A389646C-D942-4016-9848-BBD388F0AA40}" dt="2024-11-13T04:54:58.933" v="3057" actId="14100"/>
          <ac:spMkLst>
            <pc:docMk/>
            <pc:sldMk cId="466874553" sldId="2146846701"/>
            <ac:spMk id="7" creationId="{A1BB1B8C-546C-BB99-EBA5-A7CB3FE5F624}"/>
          </ac:spMkLst>
        </pc:spChg>
        <pc:spChg chg="mod">
          <ac:chgData name="Jason Wiese" userId="4bff8d5b-7de6-4655-b397-69b0afc81113" providerId="ADAL" clId="{A389646C-D942-4016-9848-BBD388F0AA40}" dt="2024-11-13T04:55:14.734" v="3062" actId="207"/>
          <ac:spMkLst>
            <pc:docMk/>
            <pc:sldMk cId="466874553" sldId="2146846701"/>
            <ac:spMk id="8" creationId="{008D6DA0-902D-731A-664A-D2DB55E01D45}"/>
          </ac:spMkLst>
        </pc:spChg>
        <pc:spChg chg="mod">
          <ac:chgData name="Jason Wiese" userId="4bff8d5b-7de6-4655-b397-69b0afc81113" providerId="ADAL" clId="{A389646C-D942-4016-9848-BBD388F0AA40}" dt="2024-11-13T04:55:05.062" v="3059" actId="14100"/>
          <ac:spMkLst>
            <pc:docMk/>
            <pc:sldMk cId="466874553" sldId="2146846701"/>
            <ac:spMk id="9" creationId="{B9AA0507-6B7D-C93A-D8B8-0F84F29A0759}"/>
          </ac:spMkLst>
        </pc:spChg>
        <pc:spChg chg="mod">
          <ac:chgData name="Jason Wiese" userId="4bff8d5b-7de6-4655-b397-69b0afc81113" providerId="ADAL" clId="{A389646C-D942-4016-9848-BBD388F0AA40}" dt="2024-11-13T04:55:14.734" v="3062" actId="207"/>
          <ac:spMkLst>
            <pc:docMk/>
            <pc:sldMk cId="466874553" sldId="2146846701"/>
            <ac:spMk id="10" creationId="{23B7F92D-CA90-14C2-23EA-C7DAA48DC587}"/>
          </ac:spMkLst>
        </pc:spChg>
        <pc:spChg chg="mod">
          <ac:chgData name="Jason Wiese" userId="4bff8d5b-7de6-4655-b397-69b0afc81113" providerId="ADAL" clId="{A389646C-D942-4016-9848-BBD388F0AA40}" dt="2024-11-13T04:55:10.349" v="3061" actId="14100"/>
          <ac:spMkLst>
            <pc:docMk/>
            <pc:sldMk cId="466874553" sldId="2146846701"/>
            <ac:spMk id="12" creationId="{79535204-663C-1047-ECCF-BAEA34D57650}"/>
          </ac:spMkLst>
        </pc:spChg>
        <pc:spChg chg="mod">
          <ac:chgData name="Jason Wiese" userId="4bff8d5b-7de6-4655-b397-69b0afc81113" providerId="ADAL" clId="{A389646C-D942-4016-9848-BBD388F0AA40}" dt="2024-11-13T03:43:00.404" v="1205" actId="20577"/>
          <ac:spMkLst>
            <pc:docMk/>
            <pc:sldMk cId="466874553" sldId="2146846701"/>
            <ac:spMk id="25" creationId="{3FEAE409-512C-0691-8787-859DB7ACD780}"/>
          </ac:spMkLst>
        </pc:spChg>
        <pc:spChg chg="mod">
          <ac:chgData name="Jason Wiese" userId="4bff8d5b-7de6-4655-b397-69b0afc81113" providerId="ADAL" clId="{A389646C-D942-4016-9848-BBD388F0AA40}" dt="2024-11-14T18:18:26.582" v="12249" actId="1076"/>
          <ac:spMkLst>
            <pc:docMk/>
            <pc:sldMk cId="466874553" sldId="2146846701"/>
            <ac:spMk id="1160" creationId="{FC481907-7846-928B-3048-455696B5F6B6}"/>
          </ac:spMkLst>
        </pc:spChg>
        <pc:graphicFrameChg chg="mod modGraphic">
          <ac:chgData name="Jason Wiese" userId="4bff8d5b-7de6-4655-b397-69b0afc81113" providerId="ADAL" clId="{A389646C-D942-4016-9848-BBD388F0AA40}" dt="2024-11-13T03:40:39.632" v="1180"/>
          <ac:graphicFrameMkLst>
            <pc:docMk/>
            <pc:sldMk cId="466874553" sldId="2146846701"/>
            <ac:graphicFrameMk id="24" creationId="{5FD5088E-A8C4-2517-3051-45FA6A0A0289}"/>
          </ac:graphicFrameMkLst>
        </pc:graphicFrameChg>
      </pc:sldChg>
      <pc:sldChg chg="modSp mod">
        <pc:chgData name="Jason Wiese" userId="4bff8d5b-7de6-4655-b397-69b0afc81113" providerId="ADAL" clId="{A389646C-D942-4016-9848-BBD388F0AA40}" dt="2024-11-14T18:18:34.008" v="12251" actId="1076"/>
        <pc:sldMkLst>
          <pc:docMk/>
          <pc:sldMk cId="1841883966" sldId="2146846702"/>
        </pc:sldMkLst>
        <pc:spChg chg="mod">
          <ac:chgData name="Jason Wiese" userId="4bff8d5b-7de6-4655-b397-69b0afc81113" providerId="ADAL" clId="{A389646C-D942-4016-9848-BBD388F0AA40}" dt="2024-11-14T05:14:26.770" v="8714" actId="20577"/>
          <ac:spMkLst>
            <pc:docMk/>
            <pc:sldMk cId="1841883966" sldId="2146846702"/>
            <ac:spMk id="3" creationId="{58FA7E27-D8C3-A5BF-1169-D2D61A1F4A37}"/>
          </ac:spMkLst>
        </pc:spChg>
        <pc:spChg chg="mod">
          <ac:chgData name="Jason Wiese" userId="4bff8d5b-7de6-4655-b397-69b0afc81113" providerId="ADAL" clId="{A389646C-D942-4016-9848-BBD388F0AA40}" dt="2024-11-13T04:56:29.841" v="3084" actId="207"/>
          <ac:spMkLst>
            <pc:docMk/>
            <pc:sldMk cId="1841883966" sldId="2146846702"/>
            <ac:spMk id="6" creationId="{9145B3B3-4710-F2CD-4DC1-59E2363FC1EF}"/>
          </ac:spMkLst>
        </pc:spChg>
        <pc:spChg chg="mod">
          <ac:chgData name="Jason Wiese" userId="4bff8d5b-7de6-4655-b397-69b0afc81113" providerId="ADAL" clId="{A389646C-D942-4016-9848-BBD388F0AA40}" dt="2024-11-13T04:56:40.875" v="3086" actId="207"/>
          <ac:spMkLst>
            <pc:docMk/>
            <pc:sldMk cId="1841883966" sldId="2146846702"/>
            <ac:spMk id="7" creationId="{23976DFD-6BAB-20FF-330F-02BC2709C4C8}"/>
          </ac:spMkLst>
        </pc:spChg>
        <pc:spChg chg="mod">
          <ac:chgData name="Jason Wiese" userId="4bff8d5b-7de6-4655-b397-69b0afc81113" providerId="ADAL" clId="{A389646C-D942-4016-9848-BBD388F0AA40}" dt="2024-11-13T04:56:29.841" v="3084" actId="207"/>
          <ac:spMkLst>
            <pc:docMk/>
            <pc:sldMk cId="1841883966" sldId="2146846702"/>
            <ac:spMk id="8" creationId="{B48B22F9-F9D7-9187-5728-DD87777CC989}"/>
          </ac:spMkLst>
        </pc:spChg>
        <pc:spChg chg="mod">
          <ac:chgData name="Jason Wiese" userId="4bff8d5b-7de6-4655-b397-69b0afc81113" providerId="ADAL" clId="{A389646C-D942-4016-9848-BBD388F0AA40}" dt="2024-11-13T04:56:45.170" v="3087" actId="207"/>
          <ac:spMkLst>
            <pc:docMk/>
            <pc:sldMk cId="1841883966" sldId="2146846702"/>
            <ac:spMk id="9" creationId="{30E3F9D2-3E91-18F6-A880-D16BFEB76461}"/>
          </ac:spMkLst>
        </pc:spChg>
        <pc:spChg chg="mod">
          <ac:chgData name="Jason Wiese" userId="4bff8d5b-7de6-4655-b397-69b0afc81113" providerId="ADAL" clId="{A389646C-D942-4016-9848-BBD388F0AA40}" dt="2024-11-13T04:56:33.727" v="3085" actId="114"/>
          <ac:spMkLst>
            <pc:docMk/>
            <pc:sldMk cId="1841883966" sldId="2146846702"/>
            <ac:spMk id="10" creationId="{B0A77403-7F6D-D845-AE8B-4125B2FF074D}"/>
          </ac:spMkLst>
        </pc:spChg>
        <pc:spChg chg="mod">
          <ac:chgData name="Jason Wiese" userId="4bff8d5b-7de6-4655-b397-69b0afc81113" providerId="ADAL" clId="{A389646C-D942-4016-9848-BBD388F0AA40}" dt="2024-11-13T04:56:33.727" v="3085" actId="114"/>
          <ac:spMkLst>
            <pc:docMk/>
            <pc:sldMk cId="1841883966" sldId="2146846702"/>
            <ac:spMk id="12" creationId="{BB95FD76-3252-9F17-9A0C-7515CD7FEFA4}"/>
          </ac:spMkLst>
        </pc:spChg>
        <pc:spChg chg="mod">
          <ac:chgData name="Jason Wiese" userId="4bff8d5b-7de6-4655-b397-69b0afc81113" providerId="ADAL" clId="{A389646C-D942-4016-9848-BBD388F0AA40}" dt="2024-11-14T05:14:17.338" v="8690" actId="20577"/>
          <ac:spMkLst>
            <pc:docMk/>
            <pc:sldMk cId="1841883966" sldId="2146846702"/>
            <ac:spMk id="25" creationId="{5AE58971-7300-094F-4500-1AAFD23E2333}"/>
          </ac:spMkLst>
        </pc:spChg>
        <pc:spChg chg="mod">
          <ac:chgData name="Jason Wiese" userId="4bff8d5b-7de6-4655-b397-69b0afc81113" providerId="ADAL" clId="{A389646C-D942-4016-9848-BBD388F0AA40}" dt="2024-11-14T18:18:34.008" v="12251" actId="1076"/>
          <ac:spMkLst>
            <pc:docMk/>
            <pc:sldMk cId="1841883966" sldId="2146846702"/>
            <ac:spMk id="1160" creationId="{9368C0B7-85DB-ADCB-BFDC-B554C9422D2F}"/>
          </ac:spMkLst>
        </pc:spChg>
        <pc:graphicFrameChg chg="mod modGraphic">
          <ac:chgData name="Jason Wiese" userId="4bff8d5b-7de6-4655-b397-69b0afc81113" providerId="ADAL" clId="{A389646C-D942-4016-9848-BBD388F0AA40}" dt="2024-11-13T03:40:45.498" v="1181"/>
          <ac:graphicFrameMkLst>
            <pc:docMk/>
            <pc:sldMk cId="1841883966" sldId="2146846702"/>
            <ac:graphicFrameMk id="24" creationId="{65F9005E-82AA-1F04-6984-E9A287FC3D42}"/>
          </ac:graphicFrameMkLst>
        </pc:graphicFrameChg>
      </pc:sldChg>
      <pc:sldChg chg="modSp mod">
        <pc:chgData name="Jason Wiese" userId="4bff8d5b-7de6-4655-b397-69b0afc81113" providerId="ADAL" clId="{A389646C-D942-4016-9848-BBD388F0AA40}" dt="2024-11-14T19:10:36.919" v="12366" actId="1076"/>
        <pc:sldMkLst>
          <pc:docMk/>
          <pc:sldMk cId="1873166789" sldId="2146846703"/>
        </pc:sldMkLst>
        <pc:spChg chg="mod">
          <ac:chgData name="Jason Wiese" userId="4bff8d5b-7de6-4655-b397-69b0afc81113" providerId="ADAL" clId="{A389646C-D942-4016-9848-BBD388F0AA40}" dt="2024-11-14T04:16:37.751" v="6268" actId="6549"/>
          <ac:spMkLst>
            <pc:docMk/>
            <pc:sldMk cId="1873166789" sldId="2146846703"/>
            <ac:spMk id="3" creationId="{DDB75D7C-5A77-6CB5-1B39-A239DCF06F89}"/>
          </ac:spMkLst>
        </pc:spChg>
        <pc:spChg chg="mod">
          <ac:chgData name="Jason Wiese" userId="4bff8d5b-7de6-4655-b397-69b0afc81113" providerId="ADAL" clId="{A389646C-D942-4016-9848-BBD388F0AA40}" dt="2024-11-13T05:04:05.235" v="3208" actId="207"/>
          <ac:spMkLst>
            <pc:docMk/>
            <pc:sldMk cId="1873166789" sldId="2146846703"/>
            <ac:spMk id="6" creationId="{19A30C58-43F5-3A36-6C07-123A58382AAE}"/>
          </ac:spMkLst>
        </pc:spChg>
        <pc:spChg chg="mod">
          <ac:chgData name="Jason Wiese" userId="4bff8d5b-7de6-4655-b397-69b0afc81113" providerId="ADAL" clId="{A389646C-D942-4016-9848-BBD388F0AA40}" dt="2024-11-13T04:57:40.656" v="3109" actId="14100"/>
          <ac:spMkLst>
            <pc:docMk/>
            <pc:sldMk cId="1873166789" sldId="2146846703"/>
            <ac:spMk id="7" creationId="{3EB223E2-5CFF-3D45-8A15-61F3AF2B7400}"/>
          </ac:spMkLst>
        </pc:spChg>
        <pc:spChg chg="mod">
          <ac:chgData name="Jason Wiese" userId="4bff8d5b-7de6-4655-b397-69b0afc81113" providerId="ADAL" clId="{A389646C-D942-4016-9848-BBD388F0AA40}" dt="2024-11-13T05:04:05.235" v="3208" actId="207"/>
          <ac:spMkLst>
            <pc:docMk/>
            <pc:sldMk cId="1873166789" sldId="2146846703"/>
            <ac:spMk id="8" creationId="{C5AF5251-B045-8D67-6372-3F45FCD4C87E}"/>
          </ac:spMkLst>
        </pc:spChg>
        <pc:spChg chg="mod">
          <ac:chgData name="Jason Wiese" userId="4bff8d5b-7de6-4655-b397-69b0afc81113" providerId="ADAL" clId="{A389646C-D942-4016-9848-BBD388F0AA40}" dt="2024-11-13T04:57:47.594" v="3111" actId="14100"/>
          <ac:spMkLst>
            <pc:docMk/>
            <pc:sldMk cId="1873166789" sldId="2146846703"/>
            <ac:spMk id="9" creationId="{6195CA83-D20D-D52E-DEFE-7B563AAE511F}"/>
          </ac:spMkLst>
        </pc:spChg>
        <pc:spChg chg="mod">
          <ac:chgData name="Jason Wiese" userId="4bff8d5b-7de6-4655-b397-69b0afc81113" providerId="ADAL" clId="{A389646C-D942-4016-9848-BBD388F0AA40}" dt="2024-11-13T05:04:05.235" v="3208" actId="207"/>
          <ac:spMkLst>
            <pc:docMk/>
            <pc:sldMk cId="1873166789" sldId="2146846703"/>
            <ac:spMk id="10" creationId="{23455AFC-D4B4-0EC2-D4E6-CC6B04DDFD47}"/>
          </ac:spMkLst>
        </pc:spChg>
        <pc:spChg chg="mod">
          <ac:chgData name="Jason Wiese" userId="4bff8d5b-7de6-4655-b397-69b0afc81113" providerId="ADAL" clId="{A389646C-D942-4016-9848-BBD388F0AA40}" dt="2024-11-13T04:57:53.781" v="3113" actId="14100"/>
          <ac:spMkLst>
            <pc:docMk/>
            <pc:sldMk cId="1873166789" sldId="2146846703"/>
            <ac:spMk id="12" creationId="{61F29877-C73E-2EEE-16D5-6FACEA0CD9F0}"/>
          </ac:spMkLst>
        </pc:spChg>
        <pc:spChg chg="mod">
          <ac:chgData name="Jason Wiese" userId="4bff8d5b-7de6-4655-b397-69b0afc81113" providerId="ADAL" clId="{A389646C-D942-4016-9848-BBD388F0AA40}" dt="2024-11-13T03:43:10.374" v="1211" actId="20577"/>
          <ac:spMkLst>
            <pc:docMk/>
            <pc:sldMk cId="1873166789" sldId="2146846703"/>
            <ac:spMk id="25" creationId="{039EC9D4-F460-E09A-A8B5-B4D85828FC2A}"/>
          </ac:spMkLst>
        </pc:spChg>
        <pc:spChg chg="mod">
          <ac:chgData name="Jason Wiese" userId="4bff8d5b-7de6-4655-b397-69b0afc81113" providerId="ADAL" clId="{A389646C-D942-4016-9848-BBD388F0AA40}" dt="2024-11-14T19:10:36.919" v="12366" actId="1076"/>
          <ac:spMkLst>
            <pc:docMk/>
            <pc:sldMk cId="1873166789" sldId="2146846703"/>
            <ac:spMk id="1160" creationId="{939635E7-AD4F-FF6B-8B38-C1AF0DE91B0C}"/>
          </ac:spMkLst>
        </pc:spChg>
        <pc:graphicFrameChg chg="mod modGraphic">
          <ac:chgData name="Jason Wiese" userId="4bff8d5b-7de6-4655-b397-69b0afc81113" providerId="ADAL" clId="{A389646C-D942-4016-9848-BBD388F0AA40}" dt="2024-11-13T03:40:51.782" v="1182"/>
          <ac:graphicFrameMkLst>
            <pc:docMk/>
            <pc:sldMk cId="1873166789" sldId="2146846703"/>
            <ac:graphicFrameMk id="24" creationId="{DDAF36CF-C08F-CC0D-F8C0-B8DCEDA03263}"/>
          </ac:graphicFrameMkLst>
        </pc:graphicFrameChg>
      </pc:sldChg>
      <pc:sldChg chg="modSp mod">
        <pc:chgData name="Jason Wiese" userId="4bff8d5b-7de6-4655-b397-69b0afc81113" providerId="ADAL" clId="{A389646C-D942-4016-9848-BBD388F0AA40}" dt="2024-11-14T19:10:44.555" v="12368" actId="1076"/>
        <pc:sldMkLst>
          <pc:docMk/>
          <pc:sldMk cId="1407602110" sldId="2146846704"/>
        </pc:sldMkLst>
        <pc:spChg chg="mod">
          <ac:chgData name="Jason Wiese" userId="4bff8d5b-7de6-4655-b397-69b0afc81113" providerId="ADAL" clId="{A389646C-D942-4016-9848-BBD388F0AA40}" dt="2024-11-14T04:17:32.989" v="6331" actId="20577"/>
          <ac:spMkLst>
            <pc:docMk/>
            <pc:sldMk cId="1407602110" sldId="2146846704"/>
            <ac:spMk id="3" creationId="{157835E8-7112-D705-DF98-1F3ACABC2A46}"/>
          </ac:spMkLst>
        </pc:spChg>
        <pc:spChg chg="mod">
          <ac:chgData name="Jason Wiese" userId="4bff8d5b-7de6-4655-b397-69b0afc81113" providerId="ADAL" clId="{A389646C-D942-4016-9848-BBD388F0AA40}" dt="2024-11-13T04:59:40.387" v="3148" actId="207"/>
          <ac:spMkLst>
            <pc:docMk/>
            <pc:sldMk cId="1407602110" sldId="2146846704"/>
            <ac:spMk id="6" creationId="{2531CF8E-F3DE-7B38-776E-1734BD1DCD36}"/>
          </ac:spMkLst>
        </pc:spChg>
        <pc:spChg chg="mod">
          <ac:chgData name="Jason Wiese" userId="4bff8d5b-7de6-4655-b397-69b0afc81113" providerId="ADAL" clId="{A389646C-D942-4016-9848-BBD388F0AA40}" dt="2024-11-13T04:58:55.937" v="3134" actId="14100"/>
          <ac:spMkLst>
            <pc:docMk/>
            <pc:sldMk cId="1407602110" sldId="2146846704"/>
            <ac:spMk id="7" creationId="{444B60B8-037B-8879-7673-0856CDC8743A}"/>
          </ac:spMkLst>
        </pc:spChg>
        <pc:spChg chg="mod">
          <ac:chgData name="Jason Wiese" userId="4bff8d5b-7de6-4655-b397-69b0afc81113" providerId="ADAL" clId="{A389646C-D942-4016-9848-BBD388F0AA40}" dt="2024-11-13T04:59:46.083" v="3149" actId="207"/>
          <ac:spMkLst>
            <pc:docMk/>
            <pc:sldMk cId="1407602110" sldId="2146846704"/>
            <ac:spMk id="8" creationId="{DCA6AB50-3114-7D8D-6FA3-918D68C25035}"/>
          </ac:spMkLst>
        </pc:spChg>
        <pc:spChg chg="mod">
          <ac:chgData name="Jason Wiese" userId="4bff8d5b-7de6-4655-b397-69b0afc81113" providerId="ADAL" clId="{A389646C-D942-4016-9848-BBD388F0AA40}" dt="2024-11-13T04:58:55.937" v="3134" actId="14100"/>
          <ac:spMkLst>
            <pc:docMk/>
            <pc:sldMk cId="1407602110" sldId="2146846704"/>
            <ac:spMk id="9" creationId="{44CF2062-525A-6014-8B72-014542611205}"/>
          </ac:spMkLst>
        </pc:spChg>
        <pc:spChg chg="mod">
          <ac:chgData name="Jason Wiese" userId="4bff8d5b-7de6-4655-b397-69b0afc81113" providerId="ADAL" clId="{A389646C-D942-4016-9848-BBD388F0AA40}" dt="2024-11-13T04:59:49.924" v="3150" actId="207"/>
          <ac:spMkLst>
            <pc:docMk/>
            <pc:sldMk cId="1407602110" sldId="2146846704"/>
            <ac:spMk id="10" creationId="{613A25B7-83C8-70A3-48C2-5AF7F0508CCB}"/>
          </ac:spMkLst>
        </pc:spChg>
        <pc:spChg chg="mod">
          <ac:chgData name="Jason Wiese" userId="4bff8d5b-7de6-4655-b397-69b0afc81113" providerId="ADAL" clId="{A389646C-D942-4016-9848-BBD388F0AA40}" dt="2024-11-13T04:58:55.937" v="3134" actId="14100"/>
          <ac:spMkLst>
            <pc:docMk/>
            <pc:sldMk cId="1407602110" sldId="2146846704"/>
            <ac:spMk id="12" creationId="{4AAFEA2F-BE63-6FB7-5519-20C2DED2D546}"/>
          </ac:spMkLst>
        </pc:spChg>
        <pc:spChg chg="mod">
          <ac:chgData name="Jason Wiese" userId="4bff8d5b-7de6-4655-b397-69b0afc81113" providerId="ADAL" clId="{A389646C-D942-4016-9848-BBD388F0AA40}" dt="2024-11-13T03:43:15.058" v="1214" actId="20577"/>
          <ac:spMkLst>
            <pc:docMk/>
            <pc:sldMk cId="1407602110" sldId="2146846704"/>
            <ac:spMk id="25" creationId="{6C5241D4-5924-C9A3-6BF9-10461A408C48}"/>
          </ac:spMkLst>
        </pc:spChg>
        <pc:spChg chg="mod">
          <ac:chgData name="Jason Wiese" userId="4bff8d5b-7de6-4655-b397-69b0afc81113" providerId="ADAL" clId="{A389646C-D942-4016-9848-BBD388F0AA40}" dt="2024-11-14T19:10:44.555" v="12368" actId="1076"/>
          <ac:spMkLst>
            <pc:docMk/>
            <pc:sldMk cId="1407602110" sldId="2146846704"/>
            <ac:spMk id="1160" creationId="{C5D95B98-174C-71E4-CBB3-E338E7DF906C}"/>
          </ac:spMkLst>
        </pc:spChg>
        <pc:graphicFrameChg chg="mod modGraphic">
          <ac:chgData name="Jason Wiese" userId="4bff8d5b-7de6-4655-b397-69b0afc81113" providerId="ADAL" clId="{A389646C-D942-4016-9848-BBD388F0AA40}" dt="2024-11-13T03:41:03.888" v="1183"/>
          <ac:graphicFrameMkLst>
            <pc:docMk/>
            <pc:sldMk cId="1407602110" sldId="2146846704"/>
            <ac:graphicFrameMk id="24" creationId="{32BB48E1-5D8A-10C7-D6B8-4BD496FDF6E5}"/>
          </ac:graphicFrameMkLst>
        </pc:graphicFrameChg>
      </pc:sldChg>
      <pc:sldChg chg="modSp mod">
        <pc:chgData name="Jason Wiese" userId="4bff8d5b-7de6-4655-b397-69b0afc81113" providerId="ADAL" clId="{A389646C-D942-4016-9848-BBD388F0AA40}" dt="2024-11-14T19:10:50.832" v="12370" actId="1076"/>
        <pc:sldMkLst>
          <pc:docMk/>
          <pc:sldMk cId="135535427" sldId="2146846705"/>
        </pc:sldMkLst>
        <pc:spChg chg="mod">
          <ac:chgData name="Jason Wiese" userId="4bff8d5b-7de6-4655-b397-69b0afc81113" providerId="ADAL" clId="{A389646C-D942-4016-9848-BBD388F0AA40}" dt="2024-11-14T04:18:36.699" v="6413" actId="20577"/>
          <ac:spMkLst>
            <pc:docMk/>
            <pc:sldMk cId="135535427" sldId="2146846705"/>
            <ac:spMk id="3" creationId="{BD605D2C-1CE9-5987-713F-2D13C3ED2D86}"/>
          </ac:spMkLst>
        </pc:spChg>
        <pc:spChg chg="mod">
          <ac:chgData name="Jason Wiese" userId="4bff8d5b-7de6-4655-b397-69b0afc81113" providerId="ADAL" clId="{A389646C-D942-4016-9848-BBD388F0AA40}" dt="2024-11-13T05:01:45.204" v="3176" actId="14100"/>
          <ac:spMkLst>
            <pc:docMk/>
            <pc:sldMk cId="135535427" sldId="2146846705"/>
            <ac:spMk id="6" creationId="{BB33E9B5-84E7-9593-1E16-9B1A2AA0CF5B}"/>
          </ac:spMkLst>
        </pc:spChg>
        <pc:spChg chg="mod">
          <ac:chgData name="Jason Wiese" userId="4bff8d5b-7de6-4655-b397-69b0afc81113" providerId="ADAL" clId="{A389646C-D942-4016-9848-BBD388F0AA40}" dt="2024-11-13T05:01:58.178" v="3179" actId="207"/>
          <ac:spMkLst>
            <pc:docMk/>
            <pc:sldMk cId="135535427" sldId="2146846705"/>
            <ac:spMk id="7" creationId="{DA030202-EDD2-A650-72D9-5C00416838A0}"/>
          </ac:spMkLst>
        </pc:spChg>
        <pc:spChg chg="mod">
          <ac:chgData name="Jason Wiese" userId="4bff8d5b-7de6-4655-b397-69b0afc81113" providerId="ADAL" clId="{A389646C-D942-4016-9848-BBD388F0AA40}" dt="2024-11-13T05:01:21.949" v="3172" actId="114"/>
          <ac:spMkLst>
            <pc:docMk/>
            <pc:sldMk cId="135535427" sldId="2146846705"/>
            <ac:spMk id="8" creationId="{747A990D-7EB5-7DAD-5407-D9DAE5A8935C}"/>
          </ac:spMkLst>
        </pc:spChg>
        <pc:spChg chg="mod">
          <ac:chgData name="Jason Wiese" userId="4bff8d5b-7de6-4655-b397-69b0afc81113" providerId="ADAL" clId="{A389646C-D942-4016-9848-BBD388F0AA40}" dt="2024-11-13T05:01:21.949" v="3172" actId="114"/>
          <ac:spMkLst>
            <pc:docMk/>
            <pc:sldMk cId="135535427" sldId="2146846705"/>
            <ac:spMk id="9" creationId="{3926CB7C-C989-6C20-BF57-B44AC12E7305}"/>
          </ac:spMkLst>
        </pc:spChg>
        <pc:spChg chg="mod">
          <ac:chgData name="Jason Wiese" userId="4bff8d5b-7de6-4655-b397-69b0afc81113" providerId="ADAL" clId="{A389646C-D942-4016-9848-BBD388F0AA40}" dt="2024-11-13T05:01:45.204" v="3176" actId="14100"/>
          <ac:spMkLst>
            <pc:docMk/>
            <pc:sldMk cId="135535427" sldId="2146846705"/>
            <ac:spMk id="10" creationId="{694608B5-D40B-B1A9-C15E-F4041A6CC589}"/>
          </ac:spMkLst>
        </pc:spChg>
        <pc:spChg chg="mod">
          <ac:chgData name="Jason Wiese" userId="4bff8d5b-7de6-4655-b397-69b0afc81113" providerId="ADAL" clId="{A389646C-D942-4016-9848-BBD388F0AA40}" dt="2024-11-13T05:01:58.178" v="3179" actId="207"/>
          <ac:spMkLst>
            <pc:docMk/>
            <pc:sldMk cId="135535427" sldId="2146846705"/>
            <ac:spMk id="12" creationId="{777CF02A-C63E-E2C7-AE52-1FD92B368F12}"/>
          </ac:spMkLst>
        </pc:spChg>
        <pc:spChg chg="mod">
          <ac:chgData name="Jason Wiese" userId="4bff8d5b-7de6-4655-b397-69b0afc81113" providerId="ADAL" clId="{A389646C-D942-4016-9848-BBD388F0AA40}" dt="2024-11-13T03:43:18.880" v="1217" actId="20577"/>
          <ac:spMkLst>
            <pc:docMk/>
            <pc:sldMk cId="135535427" sldId="2146846705"/>
            <ac:spMk id="25" creationId="{A149D648-C241-60C6-19AB-6CDA2228F212}"/>
          </ac:spMkLst>
        </pc:spChg>
        <pc:spChg chg="mod">
          <ac:chgData name="Jason Wiese" userId="4bff8d5b-7de6-4655-b397-69b0afc81113" providerId="ADAL" clId="{A389646C-D942-4016-9848-BBD388F0AA40}" dt="2024-11-14T19:10:50.832" v="12370" actId="1076"/>
          <ac:spMkLst>
            <pc:docMk/>
            <pc:sldMk cId="135535427" sldId="2146846705"/>
            <ac:spMk id="1160" creationId="{9FCB0103-8B65-8FAD-A58B-95E99D4CBF43}"/>
          </ac:spMkLst>
        </pc:spChg>
        <pc:graphicFrameChg chg="mod modGraphic">
          <ac:chgData name="Jason Wiese" userId="4bff8d5b-7de6-4655-b397-69b0afc81113" providerId="ADAL" clId="{A389646C-D942-4016-9848-BBD388F0AA40}" dt="2024-11-13T03:41:11.547" v="1184"/>
          <ac:graphicFrameMkLst>
            <pc:docMk/>
            <pc:sldMk cId="135535427" sldId="2146846705"/>
            <ac:graphicFrameMk id="24" creationId="{D885FCF7-5D0B-05A6-8754-C895DF4234BF}"/>
          </ac:graphicFrameMkLst>
        </pc:graphicFrameChg>
      </pc:sldChg>
      <pc:sldChg chg="modSp mod">
        <pc:chgData name="Jason Wiese" userId="4bff8d5b-7de6-4655-b397-69b0afc81113" providerId="ADAL" clId="{A389646C-D942-4016-9848-BBD388F0AA40}" dt="2024-11-14T19:10:58.790" v="12372" actId="1076"/>
        <pc:sldMkLst>
          <pc:docMk/>
          <pc:sldMk cId="1685389032" sldId="2146846706"/>
        </pc:sldMkLst>
        <pc:spChg chg="mod">
          <ac:chgData name="Jason Wiese" userId="4bff8d5b-7de6-4655-b397-69b0afc81113" providerId="ADAL" clId="{A389646C-D942-4016-9848-BBD388F0AA40}" dt="2024-11-14T05:32:20.320" v="9409" actId="20577"/>
          <ac:spMkLst>
            <pc:docMk/>
            <pc:sldMk cId="1685389032" sldId="2146846706"/>
            <ac:spMk id="3" creationId="{103D9B37-17D0-BE77-ADB2-59646A29FD91}"/>
          </ac:spMkLst>
        </pc:spChg>
        <pc:spChg chg="mod">
          <ac:chgData name="Jason Wiese" userId="4bff8d5b-7de6-4655-b397-69b0afc81113" providerId="ADAL" clId="{A389646C-D942-4016-9848-BBD388F0AA40}" dt="2024-11-13T05:03:20.893" v="3198" actId="14100"/>
          <ac:spMkLst>
            <pc:docMk/>
            <pc:sldMk cId="1685389032" sldId="2146846706"/>
            <ac:spMk id="6" creationId="{8BC7B71C-C55F-B1AD-7806-DE3B85ABB9B1}"/>
          </ac:spMkLst>
        </pc:spChg>
        <pc:spChg chg="mod">
          <ac:chgData name="Jason Wiese" userId="4bff8d5b-7de6-4655-b397-69b0afc81113" providerId="ADAL" clId="{A389646C-D942-4016-9848-BBD388F0AA40}" dt="2024-11-13T05:03:53.257" v="3207" actId="207"/>
          <ac:spMkLst>
            <pc:docMk/>
            <pc:sldMk cId="1685389032" sldId="2146846706"/>
            <ac:spMk id="7" creationId="{6D258AAF-4E70-4AE5-BC37-18A6DBCE817B}"/>
          </ac:spMkLst>
        </pc:spChg>
        <pc:spChg chg="mod">
          <ac:chgData name="Jason Wiese" userId="4bff8d5b-7de6-4655-b397-69b0afc81113" providerId="ADAL" clId="{A389646C-D942-4016-9848-BBD388F0AA40}" dt="2024-11-13T05:03:26.921" v="3200" actId="14100"/>
          <ac:spMkLst>
            <pc:docMk/>
            <pc:sldMk cId="1685389032" sldId="2146846706"/>
            <ac:spMk id="8" creationId="{C3673420-F1E7-C1AC-15E9-1DF3F1811CE7}"/>
          </ac:spMkLst>
        </pc:spChg>
        <pc:spChg chg="mod">
          <ac:chgData name="Jason Wiese" userId="4bff8d5b-7de6-4655-b397-69b0afc81113" providerId="ADAL" clId="{A389646C-D942-4016-9848-BBD388F0AA40}" dt="2024-11-13T05:03:53.257" v="3207" actId="207"/>
          <ac:spMkLst>
            <pc:docMk/>
            <pc:sldMk cId="1685389032" sldId="2146846706"/>
            <ac:spMk id="9" creationId="{BF09EEF8-1484-7C54-97B9-F6CC03C151AE}"/>
          </ac:spMkLst>
        </pc:spChg>
        <pc:spChg chg="mod">
          <ac:chgData name="Jason Wiese" userId="4bff8d5b-7de6-4655-b397-69b0afc81113" providerId="ADAL" clId="{A389646C-D942-4016-9848-BBD388F0AA40}" dt="2024-11-13T05:03:20.893" v="3198" actId="14100"/>
          <ac:spMkLst>
            <pc:docMk/>
            <pc:sldMk cId="1685389032" sldId="2146846706"/>
            <ac:spMk id="10" creationId="{EDC0B019-9045-0A59-651A-7F0EEB09AD45}"/>
          </ac:spMkLst>
        </pc:spChg>
        <pc:spChg chg="mod">
          <ac:chgData name="Jason Wiese" userId="4bff8d5b-7de6-4655-b397-69b0afc81113" providerId="ADAL" clId="{A389646C-D942-4016-9848-BBD388F0AA40}" dt="2024-11-13T05:03:53.257" v="3207" actId="207"/>
          <ac:spMkLst>
            <pc:docMk/>
            <pc:sldMk cId="1685389032" sldId="2146846706"/>
            <ac:spMk id="12" creationId="{AF9C5C2E-8E9A-6E1F-AB9D-5752EC222E1A}"/>
          </ac:spMkLst>
        </pc:spChg>
        <pc:spChg chg="mod">
          <ac:chgData name="Jason Wiese" userId="4bff8d5b-7de6-4655-b397-69b0afc81113" providerId="ADAL" clId="{A389646C-D942-4016-9848-BBD388F0AA40}" dt="2024-11-13T03:43:23.705" v="1220" actId="20577"/>
          <ac:spMkLst>
            <pc:docMk/>
            <pc:sldMk cId="1685389032" sldId="2146846706"/>
            <ac:spMk id="25" creationId="{60E4E9D4-A24C-8C3D-C504-1944FD68DE00}"/>
          </ac:spMkLst>
        </pc:spChg>
        <pc:spChg chg="mod">
          <ac:chgData name="Jason Wiese" userId="4bff8d5b-7de6-4655-b397-69b0afc81113" providerId="ADAL" clId="{A389646C-D942-4016-9848-BBD388F0AA40}" dt="2024-11-14T19:10:58.790" v="12372" actId="1076"/>
          <ac:spMkLst>
            <pc:docMk/>
            <pc:sldMk cId="1685389032" sldId="2146846706"/>
            <ac:spMk id="1160" creationId="{1E95A15A-30CD-9B95-F8DE-3E97234DAB62}"/>
          </ac:spMkLst>
        </pc:spChg>
        <pc:graphicFrameChg chg="mod modGraphic">
          <ac:chgData name="Jason Wiese" userId="4bff8d5b-7de6-4655-b397-69b0afc81113" providerId="ADAL" clId="{A389646C-D942-4016-9848-BBD388F0AA40}" dt="2024-11-13T03:41:18.642" v="1185"/>
          <ac:graphicFrameMkLst>
            <pc:docMk/>
            <pc:sldMk cId="1685389032" sldId="2146846706"/>
            <ac:graphicFrameMk id="24" creationId="{3EC82AA4-74FB-4E55-EB28-096EE3359505}"/>
          </ac:graphicFrameMkLst>
        </pc:graphicFrameChg>
      </pc:sldChg>
      <pc:sldChg chg="modSp mod">
        <pc:chgData name="Jason Wiese" userId="4bff8d5b-7de6-4655-b397-69b0afc81113" providerId="ADAL" clId="{A389646C-D942-4016-9848-BBD388F0AA40}" dt="2024-11-14T19:11:06.741" v="12374" actId="1076"/>
        <pc:sldMkLst>
          <pc:docMk/>
          <pc:sldMk cId="680555532" sldId="2146846707"/>
        </pc:sldMkLst>
        <pc:spChg chg="mod">
          <ac:chgData name="Jason Wiese" userId="4bff8d5b-7de6-4655-b397-69b0afc81113" providerId="ADAL" clId="{A389646C-D942-4016-9848-BBD388F0AA40}" dt="2024-11-14T05:33:25.868" v="9437" actId="6549"/>
          <ac:spMkLst>
            <pc:docMk/>
            <pc:sldMk cId="680555532" sldId="2146846707"/>
            <ac:spMk id="3" creationId="{81196C67-ABF0-A9A0-27EA-325129D9F562}"/>
          </ac:spMkLst>
        </pc:spChg>
        <pc:spChg chg="mod">
          <ac:chgData name="Jason Wiese" userId="4bff8d5b-7de6-4655-b397-69b0afc81113" providerId="ADAL" clId="{A389646C-D942-4016-9848-BBD388F0AA40}" dt="2024-11-13T05:05:07.254" v="3226" actId="14100"/>
          <ac:spMkLst>
            <pc:docMk/>
            <pc:sldMk cId="680555532" sldId="2146846707"/>
            <ac:spMk id="6" creationId="{90B73C96-46DC-4AC7-9B52-11BDA9DABC64}"/>
          </ac:spMkLst>
        </pc:spChg>
        <pc:spChg chg="mod">
          <ac:chgData name="Jason Wiese" userId="4bff8d5b-7de6-4655-b397-69b0afc81113" providerId="ADAL" clId="{A389646C-D942-4016-9848-BBD388F0AA40}" dt="2024-11-13T05:05:32.921" v="3233" actId="207"/>
          <ac:spMkLst>
            <pc:docMk/>
            <pc:sldMk cId="680555532" sldId="2146846707"/>
            <ac:spMk id="7" creationId="{0B29AA4E-B527-5DEB-0BA9-9D4212CC5457}"/>
          </ac:spMkLst>
        </pc:spChg>
        <pc:spChg chg="mod">
          <ac:chgData name="Jason Wiese" userId="4bff8d5b-7de6-4655-b397-69b0afc81113" providerId="ADAL" clId="{A389646C-D942-4016-9848-BBD388F0AA40}" dt="2024-11-13T05:05:07.254" v="3226" actId="14100"/>
          <ac:spMkLst>
            <pc:docMk/>
            <pc:sldMk cId="680555532" sldId="2146846707"/>
            <ac:spMk id="8" creationId="{09B9930B-512B-BB4B-E30F-52BE1B1B6F56}"/>
          </ac:spMkLst>
        </pc:spChg>
        <pc:spChg chg="mod">
          <ac:chgData name="Jason Wiese" userId="4bff8d5b-7de6-4655-b397-69b0afc81113" providerId="ADAL" clId="{A389646C-D942-4016-9848-BBD388F0AA40}" dt="2024-11-13T05:05:32.921" v="3233" actId="207"/>
          <ac:spMkLst>
            <pc:docMk/>
            <pc:sldMk cId="680555532" sldId="2146846707"/>
            <ac:spMk id="9" creationId="{8A161ACD-CD4F-1846-1F3F-20EA2FCEE15D}"/>
          </ac:spMkLst>
        </pc:spChg>
        <pc:spChg chg="mod">
          <ac:chgData name="Jason Wiese" userId="4bff8d5b-7de6-4655-b397-69b0afc81113" providerId="ADAL" clId="{A389646C-D942-4016-9848-BBD388F0AA40}" dt="2024-11-13T05:05:07.254" v="3226" actId="14100"/>
          <ac:spMkLst>
            <pc:docMk/>
            <pc:sldMk cId="680555532" sldId="2146846707"/>
            <ac:spMk id="10" creationId="{A7167BCD-9D15-E70E-E55F-786A601EA048}"/>
          </ac:spMkLst>
        </pc:spChg>
        <pc:spChg chg="mod">
          <ac:chgData name="Jason Wiese" userId="4bff8d5b-7de6-4655-b397-69b0afc81113" providerId="ADAL" clId="{A389646C-D942-4016-9848-BBD388F0AA40}" dt="2024-11-13T05:05:32.921" v="3233" actId="207"/>
          <ac:spMkLst>
            <pc:docMk/>
            <pc:sldMk cId="680555532" sldId="2146846707"/>
            <ac:spMk id="12" creationId="{7670085E-FD45-5623-D87A-3ACF355E50B2}"/>
          </ac:spMkLst>
        </pc:spChg>
        <pc:spChg chg="mod">
          <ac:chgData name="Jason Wiese" userId="4bff8d5b-7de6-4655-b397-69b0afc81113" providerId="ADAL" clId="{A389646C-D942-4016-9848-BBD388F0AA40}" dt="2024-11-13T03:43:28.827" v="1223" actId="20577"/>
          <ac:spMkLst>
            <pc:docMk/>
            <pc:sldMk cId="680555532" sldId="2146846707"/>
            <ac:spMk id="25" creationId="{44272938-EE83-318C-B87B-B1D8EA518034}"/>
          </ac:spMkLst>
        </pc:spChg>
        <pc:spChg chg="mod">
          <ac:chgData name="Jason Wiese" userId="4bff8d5b-7de6-4655-b397-69b0afc81113" providerId="ADAL" clId="{A389646C-D942-4016-9848-BBD388F0AA40}" dt="2024-11-14T19:11:06.741" v="12374" actId="1076"/>
          <ac:spMkLst>
            <pc:docMk/>
            <pc:sldMk cId="680555532" sldId="2146846707"/>
            <ac:spMk id="1160" creationId="{D1E573AE-4980-5714-B836-D528DA80859A}"/>
          </ac:spMkLst>
        </pc:spChg>
        <pc:graphicFrameChg chg="mod modGraphic">
          <ac:chgData name="Jason Wiese" userId="4bff8d5b-7de6-4655-b397-69b0afc81113" providerId="ADAL" clId="{A389646C-D942-4016-9848-BBD388F0AA40}" dt="2024-11-13T03:41:25.200" v="1186"/>
          <ac:graphicFrameMkLst>
            <pc:docMk/>
            <pc:sldMk cId="680555532" sldId="2146846707"/>
            <ac:graphicFrameMk id="24" creationId="{EF8CDDF2-ADDD-6B5E-7274-3A83E9B7173C}"/>
          </ac:graphicFrameMkLst>
        </pc:graphicFrameChg>
      </pc:sldChg>
      <pc:sldChg chg="modSp mod">
        <pc:chgData name="Jason Wiese" userId="4bff8d5b-7de6-4655-b397-69b0afc81113" providerId="ADAL" clId="{A389646C-D942-4016-9848-BBD388F0AA40}" dt="2024-11-14T19:11:14.032" v="12376" actId="1076"/>
        <pc:sldMkLst>
          <pc:docMk/>
          <pc:sldMk cId="2630829008" sldId="2146846708"/>
        </pc:sldMkLst>
        <pc:spChg chg="mod">
          <ac:chgData name="Jason Wiese" userId="4bff8d5b-7de6-4655-b397-69b0afc81113" providerId="ADAL" clId="{A389646C-D942-4016-9848-BBD388F0AA40}" dt="2024-11-14T05:34:54.547" v="9450" actId="20577"/>
          <ac:spMkLst>
            <pc:docMk/>
            <pc:sldMk cId="2630829008" sldId="2146846708"/>
            <ac:spMk id="3" creationId="{4CC5DB4F-8D7C-6886-8D6E-B819BC2CB935}"/>
          </ac:spMkLst>
        </pc:spChg>
        <pc:spChg chg="mod">
          <ac:chgData name="Jason Wiese" userId="4bff8d5b-7de6-4655-b397-69b0afc81113" providerId="ADAL" clId="{A389646C-D942-4016-9848-BBD388F0AA40}" dt="2024-11-13T05:09:34.151" v="3252" actId="14100"/>
          <ac:spMkLst>
            <pc:docMk/>
            <pc:sldMk cId="2630829008" sldId="2146846708"/>
            <ac:spMk id="6" creationId="{23BB4E99-749D-A44E-2DA7-B951AA4F0493}"/>
          </ac:spMkLst>
        </pc:spChg>
        <pc:spChg chg="mod">
          <ac:chgData name="Jason Wiese" userId="4bff8d5b-7de6-4655-b397-69b0afc81113" providerId="ADAL" clId="{A389646C-D942-4016-9848-BBD388F0AA40}" dt="2024-11-13T05:09:58.032" v="3259" actId="207"/>
          <ac:spMkLst>
            <pc:docMk/>
            <pc:sldMk cId="2630829008" sldId="2146846708"/>
            <ac:spMk id="7" creationId="{B4E37C7C-E8D9-B59E-DC2D-BB9903EF026C}"/>
          </ac:spMkLst>
        </pc:spChg>
        <pc:spChg chg="mod">
          <ac:chgData name="Jason Wiese" userId="4bff8d5b-7de6-4655-b397-69b0afc81113" providerId="ADAL" clId="{A389646C-D942-4016-9848-BBD388F0AA40}" dt="2024-11-13T05:09:34.151" v="3252" actId="14100"/>
          <ac:spMkLst>
            <pc:docMk/>
            <pc:sldMk cId="2630829008" sldId="2146846708"/>
            <ac:spMk id="8" creationId="{9F0ACFDB-5F55-6A56-4F40-E2EC0CC8B904}"/>
          </ac:spMkLst>
        </pc:spChg>
        <pc:spChg chg="mod">
          <ac:chgData name="Jason Wiese" userId="4bff8d5b-7de6-4655-b397-69b0afc81113" providerId="ADAL" clId="{A389646C-D942-4016-9848-BBD388F0AA40}" dt="2024-11-13T05:09:58.032" v="3259" actId="207"/>
          <ac:spMkLst>
            <pc:docMk/>
            <pc:sldMk cId="2630829008" sldId="2146846708"/>
            <ac:spMk id="9" creationId="{8584B160-9B7F-07DB-8CA6-D307CF392CB3}"/>
          </ac:spMkLst>
        </pc:spChg>
        <pc:spChg chg="mod">
          <ac:chgData name="Jason Wiese" userId="4bff8d5b-7de6-4655-b397-69b0afc81113" providerId="ADAL" clId="{A389646C-D942-4016-9848-BBD388F0AA40}" dt="2024-11-13T05:09:34.151" v="3252" actId="14100"/>
          <ac:spMkLst>
            <pc:docMk/>
            <pc:sldMk cId="2630829008" sldId="2146846708"/>
            <ac:spMk id="10" creationId="{9814D854-4FEF-3677-D98F-84ACA4599C69}"/>
          </ac:spMkLst>
        </pc:spChg>
        <pc:spChg chg="mod">
          <ac:chgData name="Jason Wiese" userId="4bff8d5b-7de6-4655-b397-69b0afc81113" providerId="ADAL" clId="{A389646C-D942-4016-9848-BBD388F0AA40}" dt="2024-11-13T05:09:58.032" v="3259" actId="207"/>
          <ac:spMkLst>
            <pc:docMk/>
            <pc:sldMk cId="2630829008" sldId="2146846708"/>
            <ac:spMk id="12" creationId="{8B62B1D0-A709-81EA-D8EE-D0D8975998FE}"/>
          </ac:spMkLst>
        </pc:spChg>
        <pc:spChg chg="mod">
          <ac:chgData name="Jason Wiese" userId="4bff8d5b-7de6-4655-b397-69b0afc81113" providerId="ADAL" clId="{A389646C-D942-4016-9848-BBD388F0AA40}" dt="2024-11-13T03:43:34.017" v="1226" actId="20577"/>
          <ac:spMkLst>
            <pc:docMk/>
            <pc:sldMk cId="2630829008" sldId="2146846708"/>
            <ac:spMk id="25" creationId="{8E0F080A-39A3-E573-B8B0-6EEDF4428A38}"/>
          </ac:spMkLst>
        </pc:spChg>
        <pc:spChg chg="mod">
          <ac:chgData name="Jason Wiese" userId="4bff8d5b-7de6-4655-b397-69b0afc81113" providerId="ADAL" clId="{A389646C-D942-4016-9848-BBD388F0AA40}" dt="2024-11-14T19:11:14.032" v="12376" actId="1076"/>
          <ac:spMkLst>
            <pc:docMk/>
            <pc:sldMk cId="2630829008" sldId="2146846708"/>
            <ac:spMk id="1160" creationId="{D14153B1-F6A1-C74E-CE3F-99C66F4D5B06}"/>
          </ac:spMkLst>
        </pc:spChg>
        <pc:graphicFrameChg chg="mod modGraphic">
          <ac:chgData name="Jason Wiese" userId="4bff8d5b-7de6-4655-b397-69b0afc81113" providerId="ADAL" clId="{A389646C-D942-4016-9848-BBD388F0AA40}" dt="2024-11-13T03:41:31.782" v="1187"/>
          <ac:graphicFrameMkLst>
            <pc:docMk/>
            <pc:sldMk cId="2630829008" sldId="2146846708"/>
            <ac:graphicFrameMk id="24" creationId="{F5DA2503-00F3-5879-036A-C120B541892B}"/>
          </ac:graphicFrameMkLst>
        </pc:graphicFrameChg>
      </pc:sldChg>
      <pc:sldChg chg="modSp mod">
        <pc:chgData name="Jason Wiese" userId="4bff8d5b-7de6-4655-b397-69b0afc81113" providerId="ADAL" clId="{A389646C-D942-4016-9848-BBD388F0AA40}" dt="2024-11-14T19:11:22.253" v="12379" actId="1035"/>
        <pc:sldMkLst>
          <pc:docMk/>
          <pc:sldMk cId="448441360" sldId="2146846709"/>
        </pc:sldMkLst>
        <pc:spChg chg="mod">
          <ac:chgData name="Jason Wiese" userId="4bff8d5b-7de6-4655-b397-69b0afc81113" providerId="ADAL" clId="{A389646C-D942-4016-9848-BBD388F0AA40}" dt="2024-11-14T04:49:15.443" v="7173" actId="6549"/>
          <ac:spMkLst>
            <pc:docMk/>
            <pc:sldMk cId="448441360" sldId="2146846709"/>
            <ac:spMk id="3" creationId="{8C94DC0E-F7C7-2CE8-D0B4-4E225047B074}"/>
          </ac:spMkLst>
        </pc:spChg>
        <pc:spChg chg="mod">
          <ac:chgData name="Jason Wiese" userId="4bff8d5b-7de6-4655-b397-69b0afc81113" providerId="ADAL" clId="{A389646C-D942-4016-9848-BBD388F0AA40}" dt="2024-11-13T05:11:16.021" v="3284" actId="207"/>
          <ac:spMkLst>
            <pc:docMk/>
            <pc:sldMk cId="448441360" sldId="2146846709"/>
            <ac:spMk id="6" creationId="{E42F4C20-DA53-21D1-2BFD-D49756DD476E}"/>
          </ac:spMkLst>
        </pc:spChg>
        <pc:spChg chg="mod">
          <ac:chgData name="Jason Wiese" userId="4bff8d5b-7de6-4655-b397-69b0afc81113" providerId="ADAL" clId="{A389646C-D942-4016-9848-BBD388F0AA40}" dt="2024-11-13T05:10:58.145" v="3279" actId="14100"/>
          <ac:spMkLst>
            <pc:docMk/>
            <pc:sldMk cId="448441360" sldId="2146846709"/>
            <ac:spMk id="7" creationId="{80317DD3-2E04-D61C-AC2C-FF65C71F2EDA}"/>
          </ac:spMkLst>
        </pc:spChg>
        <pc:spChg chg="mod">
          <ac:chgData name="Jason Wiese" userId="4bff8d5b-7de6-4655-b397-69b0afc81113" providerId="ADAL" clId="{A389646C-D942-4016-9848-BBD388F0AA40}" dt="2024-11-13T05:11:16.021" v="3284" actId="207"/>
          <ac:spMkLst>
            <pc:docMk/>
            <pc:sldMk cId="448441360" sldId="2146846709"/>
            <ac:spMk id="8" creationId="{F91B33F6-9DB3-A25D-E61D-226CA7A72069}"/>
          </ac:spMkLst>
        </pc:spChg>
        <pc:spChg chg="mod">
          <ac:chgData name="Jason Wiese" userId="4bff8d5b-7de6-4655-b397-69b0afc81113" providerId="ADAL" clId="{A389646C-D942-4016-9848-BBD388F0AA40}" dt="2024-11-13T05:11:04.227" v="3281" actId="14100"/>
          <ac:spMkLst>
            <pc:docMk/>
            <pc:sldMk cId="448441360" sldId="2146846709"/>
            <ac:spMk id="9" creationId="{D23AFD40-470F-75FE-FED2-AB941D5E6E76}"/>
          </ac:spMkLst>
        </pc:spChg>
        <pc:spChg chg="mod">
          <ac:chgData name="Jason Wiese" userId="4bff8d5b-7de6-4655-b397-69b0afc81113" providerId="ADAL" clId="{A389646C-D942-4016-9848-BBD388F0AA40}" dt="2024-11-13T05:11:16.021" v="3284" actId="207"/>
          <ac:spMkLst>
            <pc:docMk/>
            <pc:sldMk cId="448441360" sldId="2146846709"/>
            <ac:spMk id="10" creationId="{187448E9-6FA8-DB19-1136-743FFC7366A4}"/>
          </ac:spMkLst>
        </pc:spChg>
        <pc:spChg chg="mod">
          <ac:chgData name="Jason Wiese" userId="4bff8d5b-7de6-4655-b397-69b0afc81113" providerId="ADAL" clId="{A389646C-D942-4016-9848-BBD388F0AA40}" dt="2024-11-13T05:11:09.808" v="3283" actId="14100"/>
          <ac:spMkLst>
            <pc:docMk/>
            <pc:sldMk cId="448441360" sldId="2146846709"/>
            <ac:spMk id="12" creationId="{A7B5D5EE-9F6B-F576-89E8-A801425D21F1}"/>
          </ac:spMkLst>
        </pc:spChg>
        <pc:spChg chg="mod">
          <ac:chgData name="Jason Wiese" userId="4bff8d5b-7de6-4655-b397-69b0afc81113" providerId="ADAL" clId="{A389646C-D942-4016-9848-BBD388F0AA40}" dt="2024-11-13T03:43:38.146" v="1229" actId="20577"/>
          <ac:spMkLst>
            <pc:docMk/>
            <pc:sldMk cId="448441360" sldId="2146846709"/>
            <ac:spMk id="25" creationId="{13DAF40E-DFF3-36A1-D016-EA80966D56A5}"/>
          </ac:spMkLst>
        </pc:spChg>
        <pc:spChg chg="mod">
          <ac:chgData name="Jason Wiese" userId="4bff8d5b-7de6-4655-b397-69b0afc81113" providerId="ADAL" clId="{A389646C-D942-4016-9848-BBD388F0AA40}" dt="2024-11-14T19:11:22.253" v="12379" actId="1035"/>
          <ac:spMkLst>
            <pc:docMk/>
            <pc:sldMk cId="448441360" sldId="2146846709"/>
            <ac:spMk id="1160" creationId="{2F398D1C-907F-5153-CC1C-A6EB91B905D7}"/>
          </ac:spMkLst>
        </pc:spChg>
        <pc:graphicFrameChg chg="mod modGraphic">
          <ac:chgData name="Jason Wiese" userId="4bff8d5b-7de6-4655-b397-69b0afc81113" providerId="ADAL" clId="{A389646C-D942-4016-9848-BBD388F0AA40}" dt="2024-11-13T03:41:37.486" v="1188"/>
          <ac:graphicFrameMkLst>
            <pc:docMk/>
            <pc:sldMk cId="448441360" sldId="2146846709"/>
            <ac:graphicFrameMk id="24" creationId="{6588D229-EB79-D750-807F-0698495691DF}"/>
          </ac:graphicFrameMkLst>
        </pc:graphicFrameChg>
      </pc:sldChg>
      <pc:sldChg chg="modSp mod">
        <pc:chgData name="Jason Wiese" userId="4bff8d5b-7de6-4655-b397-69b0afc81113" providerId="ADAL" clId="{A389646C-D942-4016-9848-BBD388F0AA40}" dt="2024-11-14T19:11:31.448" v="12382" actId="14100"/>
        <pc:sldMkLst>
          <pc:docMk/>
          <pc:sldMk cId="3606975929" sldId="2146846710"/>
        </pc:sldMkLst>
        <pc:spChg chg="mod">
          <ac:chgData name="Jason Wiese" userId="4bff8d5b-7de6-4655-b397-69b0afc81113" providerId="ADAL" clId="{A389646C-D942-4016-9848-BBD388F0AA40}" dt="2024-11-14T05:17:33.915" v="9047" actId="20577"/>
          <ac:spMkLst>
            <pc:docMk/>
            <pc:sldMk cId="3606975929" sldId="2146846710"/>
            <ac:spMk id="3" creationId="{109154CA-D0CA-D20A-9EF9-221CE505ABF7}"/>
          </ac:spMkLst>
        </pc:spChg>
        <pc:spChg chg="mod">
          <ac:chgData name="Jason Wiese" userId="4bff8d5b-7de6-4655-b397-69b0afc81113" providerId="ADAL" clId="{A389646C-D942-4016-9848-BBD388F0AA40}" dt="2024-11-13T05:12:11.456" v="3302" actId="14100"/>
          <ac:spMkLst>
            <pc:docMk/>
            <pc:sldMk cId="3606975929" sldId="2146846710"/>
            <ac:spMk id="6" creationId="{F4C60BCC-D093-CE0E-6796-0DFEEA94CE72}"/>
          </ac:spMkLst>
        </pc:spChg>
        <pc:spChg chg="mod">
          <ac:chgData name="Jason Wiese" userId="4bff8d5b-7de6-4655-b397-69b0afc81113" providerId="ADAL" clId="{A389646C-D942-4016-9848-BBD388F0AA40}" dt="2024-11-13T05:12:38.149" v="3309" actId="207"/>
          <ac:spMkLst>
            <pc:docMk/>
            <pc:sldMk cId="3606975929" sldId="2146846710"/>
            <ac:spMk id="7" creationId="{44B7F33D-59CE-C02D-78B4-DA5FC17A67F6}"/>
          </ac:spMkLst>
        </pc:spChg>
        <pc:spChg chg="mod">
          <ac:chgData name="Jason Wiese" userId="4bff8d5b-7de6-4655-b397-69b0afc81113" providerId="ADAL" clId="{A389646C-D942-4016-9848-BBD388F0AA40}" dt="2024-11-13T05:12:11.456" v="3302" actId="14100"/>
          <ac:spMkLst>
            <pc:docMk/>
            <pc:sldMk cId="3606975929" sldId="2146846710"/>
            <ac:spMk id="8" creationId="{CCC31C23-5FE2-6FCA-9CB9-95DF4D046A3F}"/>
          </ac:spMkLst>
        </pc:spChg>
        <pc:spChg chg="mod">
          <ac:chgData name="Jason Wiese" userId="4bff8d5b-7de6-4655-b397-69b0afc81113" providerId="ADAL" clId="{A389646C-D942-4016-9848-BBD388F0AA40}" dt="2024-11-13T05:12:38.149" v="3309" actId="207"/>
          <ac:spMkLst>
            <pc:docMk/>
            <pc:sldMk cId="3606975929" sldId="2146846710"/>
            <ac:spMk id="9" creationId="{13C585EB-1E3C-DC5A-A653-38F2A6483293}"/>
          </ac:spMkLst>
        </pc:spChg>
        <pc:spChg chg="mod">
          <ac:chgData name="Jason Wiese" userId="4bff8d5b-7de6-4655-b397-69b0afc81113" providerId="ADAL" clId="{A389646C-D942-4016-9848-BBD388F0AA40}" dt="2024-11-13T05:12:11.456" v="3302" actId="14100"/>
          <ac:spMkLst>
            <pc:docMk/>
            <pc:sldMk cId="3606975929" sldId="2146846710"/>
            <ac:spMk id="10" creationId="{C6515BAC-6BF6-84CB-6E7F-22BB87BAA115}"/>
          </ac:spMkLst>
        </pc:spChg>
        <pc:spChg chg="mod">
          <ac:chgData name="Jason Wiese" userId="4bff8d5b-7de6-4655-b397-69b0afc81113" providerId="ADAL" clId="{A389646C-D942-4016-9848-BBD388F0AA40}" dt="2024-11-13T05:12:38.149" v="3309" actId="207"/>
          <ac:spMkLst>
            <pc:docMk/>
            <pc:sldMk cId="3606975929" sldId="2146846710"/>
            <ac:spMk id="12" creationId="{2E66B242-A303-7A48-C091-5AE597D74894}"/>
          </ac:spMkLst>
        </pc:spChg>
        <pc:spChg chg="mod">
          <ac:chgData name="Jason Wiese" userId="4bff8d5b-7de6-4655-b397-69b0afc81113" providerId="ADAL" clId="{A389646C-D942-4016-9848-BBD388F0AA40}" dt="2024-11-13T03:43:44.971" v="1232" actId="20577"/>
          <ac:spMkLst>
            <pc:docMk/>
            <pc:sldMk cId="3606975929" sldId="2146846710"/>
            <ac:spMk id="25" creationId="{5B4B1050-BC62-DE64-4994-2738CD050955}"/>
          </ac:spMkLst>
        </pc:spChg>
        <pc:spChg chg="mod">
          <ac:chgData name="Jason Wiese" userId="4bff8d5b-7de6-4655-b397-69b0afc81113" providerId="ADAL" clId="{A389646C-D942-4016-9848-BBD388F0AA40}" dt="2024-11-14T19:11:31.448" v="12382" actId="14100"/>
          <ac:spMkLst>
            <pc:docMk/>
            <pc:sldMk cId="3606975929" sldId="2146846710"/>
            <ac:spMk id="1160" creationId="{9B9E5837-A722-1989-B948-6804DA5E4830}"/>
          </ac:spMkLst>
        </pc:spChg>
        <pc:graphicFrameChg chg="mod modGraphic">
          <ac:chgData name="Jason Wiese" userId="4bff8d5b-7de6-4655-b397-69b0afc81113" providerId="ADAL" clId="{A389646C-D942-4016-9848-BBD388F0AA40}" dt="2024-11-13T03:41:45.186" v="1189"/>
          <ac:graphicFrameMkLst>
            <pc:docMk/>
            <pc:sldMk cId="3606975929" sldId="2146846710"/>
            <ac:graphicFrameMk id="24" creationId="{CD0372A2-D6EB-9729-50B9-B1E0D1D27E83}"/>
          </ac:graphicFrameMkLst>
        </pc:graphicFrameChg>
      </pc:sldChg>
      <pc:sldChg chg="modSp mod">
        <pc:chgData name="Jason Wiese" userId="4bff8d5b-7de6-4655-b397-69b0afc81113" providerId="ADAL" clId="{A389646C-D942-4016-9848-BBD388F0AA40}" dt="2024-11-14T19:11:38.954" v="12385" actId="1076"/>
        <pc:sldMkLst>
          <pc:docMk/>
          <pc:sldMk cId="1024853539" sldId="2146846711"/>
        </pc:sldMkLst>
        <pc:spChg chg="mod">
          <ac:chgData name="Jason Wiese" userId="4bff8d5b-7de6-4655-b397-69b0afc81113" providerId="ADAL" clId="{A389646C-D942-4016-9848-BBD388F0AA40}" dt="2024-11-14T04:50:08.130" v="7174" actId="6549"/>
          <ac:spMkLst>
            <pc:docMk/>
            <pc:sldMk cId="1024853539" sldId="2146846711"/>
            <ac:spMk id="3" creationId="{B20143DE-FF0E-D079-2C28-4B98DA07B9CA}"/>
          </ac:spMkLst>
        </pc:spChg>
        <pc:spChg chg="mod">
          <ac:chgData name="Jason Wiese" userId="4bff8d5b-7de6-4655-b397-69b0afc81113" providerId="ADAL" clId="{A389646C-D942-4016-9848-BBD388F0AA40}" dt="2024-11-13T05:14:20.334" v="3335" actId="207"/>
          <ac:spMkLst>
            <pc:docMk/>
            <pc:sldMk cId="1024853539" sldId="2146846711"/>
            <ac:spMk id="6" creationId="{95195A02-4566-77C8-911D-86F8F8DA59DC}"/>
          </ac:spMkLst>
        </pc:spChg>
        <pc:spChg chg="mod">
          <ac:chgData name="Jason Wiese" userId="4bff8d5b-7de6-4655-b397-69b0afc81113" providerId="ADAL" clId="{A389646C-D942-4016-9848-BBD388F0AA40}" dt="2024-11-13T05:13:58.549" v="3329" actId="14100"/>
          <ac:spMkLst>
            <pc:docMk/>
            <pc:sldMk cId="1024853539" sldId="2146846711"/>
            <ac:spMk id="7" creationId="{F3792B18-6EA4-9B61-367A-7DA1EBE41851}"/>
          </ac:spMkLst>
        </pc:spChg>
        <pc:spChg chg="mod">
          <ac:chgData name="Jason Wiese" userId="4bff8d5b-7de6-4655-b397-69b0afc81113" providerId="ADAL" clId="{A389646C-D942-4016-9848-BBD388F0AA40}" dt="2024-11-13T05:14:20.334" v="3335" actId="207"/>
          <ac:spMkLst>
            <pc:docMk/>
            <pc:sldMk cId="1024853539" sldId="2146846711"/>
            <ac:spMk id="8" creationId="{5980EDAC-09F7-C7B2-EF68-93DFB551D810}"/>
          </ac:spMkLst>
        </pc:spChg>
        <pc:spChg chg="mod">
          <ac:chgData name="Jason Wiese" userId="4bff8d5b-7de6-4655-b397-69b0afc81113" providerId="ADAL" clId="{A389646C-D942-4016-9848-BBD388F0AA40}" dt="2024-11-13T05:14:09.942" v="3332" actId="14100"/>
          <ac:spMkLst>
            <pc:docMk/>
            <pc:sldMk cId="1024853539" sldId="2146846711"/>
            <ac:spMk id="9" creationId="{0CED1B7E-71E9-A584-4C74-A6E8E3DE5E25}"/>
          </ac:spMkLst>
        </pc:spChg>
        <pc:spChg chg="mod">
          <ac:chgData name="Jason Wiese" userId="4bff8d5b-7de6-4655-b397-69b0afc81113" providerId="ADAL" clId="{A389646C-D942-4016-9848-BBD388F0AA40}" dt="2024-11-13T05:14:20.334" v="3335" actId="207"/>
          <ac:spMkLst>
            <pc:docMk/>
            <pc:sldMk cId="1024853539" sldId="2146846711"/>
            <ac:spMk id="10" creationId="{C475E8F0-F22E-3787-A3B1-C1BFA6710F5F}"/>
          </ac:spMkLst>
        </pc:spChg>
        <pc:spChg chg="mod">
          <ac:chgData name="Jason Wiese" userId="4bff8d5b-7de6-4655-b397-69b0afc81113" providerId="ADAL" clId="{A389646C-D942-4016-9848-BBD388F0AA40}" dt="2024-11-13T05:14:14.615" v="3334" actId="14100"/>
          <ac:spMkLst>
            <pc:docMk/>
            <pc:sldMk cId="1024853539" sldId="2146846711"/>
            <ac:spMk id="12" creationId="{A9B69054-B20D-DFC5-BF7C-9B6981B8A95F}"/>
          </ac:spMkLst>
        </pc:spChg>
        <pc:spChg chg="mod">
          <ac:chgData name="Jason Wiese" userId="4bff8d5b-7de6-4655-b397-69b0afc81113" providerId="ADAL" clId="{A389646C-D942-4016-9848-BBD388F0AA40}" dt="2024-11-13T03:43:50.190" v="1235" actId="20577"/>
          <ac:spMkLst>
            <pc:docMk/>
            <pc:sldMk cId="1024853539" sldId="2146846711"/>
            <ac:spMk id="25" creationId="{658234EC-CEF2-FB8D-4CA7-67B7B1803012}"/>
          </ac:spMkLst>
        </pc:spChg>
        <pc:spChg chg="mod">
          <ac:chgData name="Jason Wiese" userId="4bff8d5b-7de6-4655-b397-69b0afc81113" providerId="ADAL" clId="{A389646C-D942-4016-9848-BBD388F0AA40}" dt="2024-11-14T19:11:38.954" v="12385" actId="1076"/>
          <ac:spMkLst>
            <pc:docMk/>
            <pc:sldMk cId="1024853539" sldId="2146846711"/>
            <ac:spMk id="1160" creationId="{54B759BF-C96C-EB30-0B19-BAA616588054}"/>
          </ac:spMkLst>
        </pc:spChg>
        <pc:graphicFrameChg chg="mod modGraphic">
          <ac:chgData name="Jason Wiese" userId="4bff8d5b-7de6-4655-b397-69b0afc81113" providerId="ADAL" clId="{A389646C-D942-4016-9848-BBD388F0AA40}" dt="2024-11-13T03:41:52.124" v="1190"/>
          <ac:graphicFrameMkLst>
            <pc:docMk/>
            <pc:sldMk cId="1024853539" sldId="2146846711"/>
            <ac:graphicFrameMk id="24" creationId="{F2369442-F856-77CE-E8D1-5D2AD7121E0E}"/>
          </ac:graphicFrameMkLst>
        </pc:graphicFrameChg>
      </pc:sldChg>
      <pc:sldChg chg="modSp mod">
        <pc:chgData name="Jason Wiese" userId="4bff8d5b-7de6-4655-b397-69b0afc81113" providerId="ADAL" clId="{A389646C-D942-4016-9848-BBD388F0AA40}" dt="2024-11-14T19:11:46.455" v="12387" actId="1076"/>
        <pc:sldMkLst>
          <pc:docMk/>
          <pc:sldMk cId="2143631498" sldId="2146846712"/>
        </pc:sldMkLst>
        <pc:spChg chg="mod">
          <ac:chgData name="Jason Wiese" userId="4bff8d5b-7de6-4655-b397-69b0afc81113" providerId="ADAL" clId="{A389646C-D942-4016-9848-BBD388F0AA40}" dt="2024-11-14T04:53:57.169" v="7498" actId="20577"/>
          <ac:spMkLst>
            <pc:docMk/>
            <pc:sldMk cId="2143631498" sldId="2146846712"/>
            <ac:spMk id="3" creationId="{02A96D62-0A07-1719-A30C-CE354A4A6E05}"/>
          </ac:spMkLst>
        </pc:spChg>
        <pc:spChg chg="mod">
          <ac:chgData name="Jason Wiese" userId="4bff8d5b-7de6-4655-b397-69b0afc81113" providerId="ADAL" clId="{A389646C-D942-4016-9848-BBD388F0AA40}" dt="2024-11-13T05:15:17.471" v="3353" actId="14100"/>
          <ac:spMkLst>
            <pc:docMk/>
            <pc:sldMk cId="2143631498" sldId="2146846712"/>
            <ac:spMk id="6" creationId="{2F3CAB36-963B-DD01-6635-2A5AE96441F2}"/>
          </ac:spMkLst>
        </pc:spChg>
        <pc:spChg chg="mod">
          <ac:chgData name="Jason Wiese" userId="4bff8d5b-7de6-4655-b397-69b0afc81113" providerId="ADAL" clId="{A389646C-D942-4016-9848-BBD388F0AA40}" dt="2024-11-13T05:15:35.288" v="3358" actId="207"/>
          <ac:spMkLst>
            <pc:docMk/>
            <pc:sldMk cId="2143631498" sldId="2146846712"/>
            <ac:spMk id="7" creationId="{3E653D70-4620-9215-AB63-EB0A1B407486}"/>
          </ac:spMkLst>
        </pc:spChg>
        <pc:spChg chg="mod">
          <ac:chgData name="Jason Wiese" userId="4bff8d5b-7de6-4655-b397-69b0afc81113" providerId="ADAL" clId="{A389646C-D942-4016-9848-BBD388F0AA40}" dt="2024-11-13T05:15:17.471" v="3353" actId="14100"/>
          <ac:spMkLst>
            <pc:docMk/>
            <pc:sldMk cId="2143631498" sldId="2146846712"/>
            <ac:spMk id="8" creationId="{B651F1C9-DAF9-3E16-C9CC-C34260FFBEA3}"/>
          </ac:spMkLst>
        </pc:spChg>
        <pc:spChg chg="mod">
          <ac:chgData name="Jason Wiese" userId="4bff8d5b-7de6-4655-b397-69b0afc81113" providerId="ADAL" clId="{A389646C-D942-4016-9848-BBD388F0AA40}" dt="2024-11-13T05:15:35.288" v="3358" actId="207"/>
          <ac:spMkLst>
            <pc:docMk/>
            <pc:sldMk cId="2143631498" sldId="2146846712"/>
            <ac:spMk id="9" creationId="{42B15D6A-2AA1-112C-8750-F22EC1CAD72A}"/>
          </ac:spMkLst>
        </pc:spChg>
        <pc:spChg chg="mod">
          <ac:chgData name="Jason Wiese" userId="4bff8d5b-7de6-4655-b397-69b0afc81113" providerId="ADAL" clId="{A389646C-D942-4016-9848-BBD388F0AA40}" dt="2024-11-13T05:15:17.471" v="3353" actId="14100"/>
          <ac:spMkLst>
            <pc:docMk/>
            <pc:sldMk cId="2143631498" sldId="2146846712"/>
            <ac:spMk id="10" creationId="{20B9D94C-8F1D-4F1A-CD6A-7FB3C3081084}"/>
          </ac:spMkLst>
        </pc:spChg>
        <pc:spChg chg="mod">
          <ac:chgData name="Jason Wiese" userId="4bff8d5b-7de6-4655-b397-69b0afc81113" providerId="ADAL" clId="{A389646C-D942-4016-9848-BBD388F0AA40}" dt="2024-11-13T05:15:05.349" v="3349" actId="114"/>
          <ac:spMkLst>
            <pc:docMk/>
            <pc:sldMk cId="2143631498" sldId="2146846712"/>
            <ac:spMk id="12" creationId="{5388B544-AB10-01C0-DC5E-CB2C46B6D781}"/>
          </ac:spMkLst>
        </pc:spChg>
        <pc:spChg chg="mod">
          <ac:chgData name="Jason Wiese" userId="4bff8d5b-7de6-4655-b397-69b0afc81113" providerId="ADAL" clId="{A389646C-D942-4016-9848-BBD388F0AA40}" dt="2024-11-13T03:43:55.266" v="1238" actId="20577"/>
          <ac:spMkLst>
            <pc:docMk/>
            <pc:sldMk cId="2143631498" sldId="2146846712"/>
            <ac:spMk id="25" creationId="{BAB2D01C-7321-E1B1-AA96-2D42996F2D49}"/>
          </ac:spMkLst>
        </pc:spChg>
        <pc:spChg chg="mod">
          <ac:chgData name="Jason Wiese" userId="4bff8d5b-7de6-4655-b397-69b0afc81113" providerId="ADAL" clId="{A389646C-D942-4016-9848-BBD388F0AA40}" dt="2024-11-14T19:11:46.455" v="12387" actId="1076"/>
          <ac:spMkLst>
            <pc:docMk/>
            <pc:sldMk cId="2143631498" sldId="2146846712"/>
            <ac:spMk id="1160" creationId="{1E19FCA3-9DD1-0522-E50F-BF79966FD42C}"/>
          </ac:spMkLst>
        </pc:spChg>
        <pc:graphicFrameChg chg="mod modGraphic">
          <ac:chgData name="Jason Wiese" userId="4bff8d5b-7de6-4655-b397-69b0afc81113" providerId="ADAL" clId="{A389646C-D942-4016-9848-BBD388F0AA40}" dt="2024-11-13T03:41:58.477" v="1191"/>
          <ac:graphicFrameMkLst>
            <pc:docMk/>
            <pc:sldMk cId="2143631498" sldId="2146846712"/>
            <ac:graphicFrameMk id="24" creationId="{54AEDFCA-9E9A-78B5-5DEF-2F342F77D7AD}"/>
          </ac:graphicFrameMkLst>
        </pc:graphicFrameChg>
      </pc:sldChg>
      <pc:sldChg chg="modSp mod">
        <pc:chgData name="Jason Wiese" userId="4bff8d5b-7de6-4655-b397-69b0afc81113" providerId="ADAL" clId="{A389646C-D942-4016-9848-BBD388F0AA40}" dt="2024-11-14T19:12:04.877" v="12389" actId="1076"/>
        <pc:sldMkLst>
          <pc:docMk/>
          <pc:sldMk cId="2025577943" sldId="2146846714"/>
        </pc:sldMkLst>
        <pc:spChg chg="mod">
          <ac:chgData name="Jason Wiese" userId="4bff8d5b-7de6-4655-b397-69b0afc81113" providerId="ADAL" clId="{A389646C-D942-4016-9848-BBD388F0AA40}" dt="2024-11-14T05:35:26.314" v="9457" actId="14100"/>
          <ac:spMkLst>
            <pc:docMk/>
            <pc:sldMk cId="2025577943" sldId="2146846714"/>
            <ac:spMk id="3" creationId="{65CA13CB-A5E8-5E28-091A-05AF179869FB}"/>
          </ac:spMkLst>
        </pc:spChg>
        <pc:spChg chg="mod">
          <ac:chgData name="Jason Wiese" userId="4bff8d5b-7de6-4655-b397-69b0afc81113" providerId="ADAL" clId="{A389646C-D942-4016-9848-BBD388F0AA40}" dt="2024-11-13T05:16:33.037" v="3377" actId="207"/>
          <ac:spMkLst>
            <pc:docMk/>
            <pc:sldMk cId="2025577943" sldId="2146846714"/>
            <ac:spMk id="6" creationId="{723C70C7-C88C-0DC4-4C83-7491803E1EF5}"/>
          </ac:spMkLst>
        </pc:spChg>
        <pc:spChg chg="mod">
          <ac:chgData name="Jason Wiese" userId="4bff8d5b-7de6-4655-b397-69b0afc81113" providerId="ADAL" clId="{A389646C-D942-4016-9848-BBD388F0AA40}" dt="2024-11-13T05:16:38.845" v="3379" actId="14100"/>
          <ac:spMkLst>
            <pc:docMk/>
            <pc:sldMk cId="2025577943" sldId="2146846714"/>
            <ac:spMk id="7" creationId="{98ADD478-7FC2-2080-7E85-26D6EE0885A1}"/>
          </ac:spMkLst>
        </pc:spChg>
        <pc:spChg chg="mod">
          <ac:chgData name="Jason Wiese" userId="4bff8d5b-7de6-4655-b397-69b0afc81113" providerId="ADAL" clId="{A389646C-D942-4016-9848-BBD388F0AA40}" dt="2024-11-13T05:16:33.037" v="3377" actId="207"/>
          <ac:spMkLst>
            <pc:docMk/>
            <pc:sldMk cId="2025577943" sldId="2146846714"/>
            <ac:spMk id="8" creationId="{5BD895E4-A2A9-D10F-45FD-D256BE0FB5CD}"/>
          </ac:spMkLst>
        </pc:spChg>
        <pc:spChg chg="mod">
          <ac:chgData name="Jason Wiese" userId="4bff8d5b-7de6-4655-b397-69b0afc81113" providerId="ADAL" clId="{A389646C-D942-4016-9848-BBD388F0AA40}" dt="2024-11-13T05:16:43.728" v="3381" actId="14100"/>
          <ac:spMkLst>
            <pc:docMk/>
            <pc:sldMk cId="2025577943" sldId="2146846714"/>
            <ac:spMk id="9" creationId="{43E568F3-71C0-B093-A1B0-AD23BEE5CFF0}"/>
          </ac:spMkLst>
        </pc:spChg>
        <pc:spChg chg="mod">
          <ac:chgData name="Jason Wiese" userId="4bff8d5b-7de6-4655-b397-69b0afc81113" providerId="ADAL" clId="{A389646C-D942-4016-9848-BBD388F0AA40}" dt="2024-11-13T05:16:33.037" v="3377" actId="207"/>
          <ac:spMkLst>
            <pc:docMk/>
            <pc:sldMk cId="2025577943" sldId="2146846714"/>
            <ac:spMk id="10" creationId="{65CCEF4A-DCB9-1670-9AFB-E20913332CF2}"/>
          </ac:spMkLst>
        </pc:spChg>
        <pc:spChg chg="mod">
          <ac:chgData name="Jason Wiese" userId="4bff8d5b-7de6-4655-b397-69b0afc81113" providerId="ADAL" clId="{A389646C-D942-4016-9848-BBD388F0AA40}" dt="2024-11-13T05:16:48.776" v="3383" actId="14100"/>
          <ac:spMkLst>
            <pc:docMk/>
            <pc:sldMk cId="2025577943" sldId="2146846714"/>
            <ac:spMk id="12" creationId="{FB69F6E8-DA47-147B-FB2D-058DDEAC0803}"/>
          </ac:spMkLst>
        </pc:spChg>
        <pc:spChg chg="mod">
          <ac:chgData name="Jason Wiese" userId="4bff8d5b-7de6-4655-b397-69b0afc81113" providerId="ADAL" clId="{A389646C-D942-4016-9848-BBD388F0AA40}" dt="2024-11-13T03:44:00.906" v="1241" actId="20577"/>
          <ac:spMkLst>
            <pc:docMk/>
            <pc:sldMk cId="2025577943" sldId="2146846714"/>
            <ac:spMk id="25" creationId="{90FD48C4-3FAB-7039-E78F-BF255C1F74B2}"/>
          </ac:spMkLst>
        </pc:spChg>
        <pc:spChg chg="mod">
          <ac:chgData name="Jason Wiese" userId="4bff8d5b-7de6-4655-b397-69b0afc81113" providerId="ADAL" clId="{A389646C-D942-4016-9848-BBD388F0AA40}" dt="2024-11-14T19:12:04.877" v="12389" actId="1076"/>
          <ac:spMkLst>
            <pc:docMk/>
            <pc:sldMk cId="2025577943" sldId="2146846714"/>
            <ac:spMk id="1160" creationId="{180D0D45-3D95-45AB-1D4B-A9ADD10A072B}"/>
          </ac:spMkLst>
        </pc:spChg>
        <pc:graphicFrameChg chg="mod modGraphic">
          <ac:chgData name="Jason Wiese" userId="4bff8d5b-7de6-4655-b397-69b0afc81113" providerId="ADAL" clId="{A389646C-D942-4016-9848-BBD388F0AA40}" dt="2024-11-13T03:42:05.721" v="1192"/>
          <ac:graphicFrameMkLst>
            <pc:docMk/>
            <pc:sldMk cId="2025577943" sldId="2146846714"/>
            <ac:graphicFrameMk id="24" creationId="{94D660F7-A964-9EFE-B463-744E79B739EE}"/>
          </ac:graphicFrameMkLst>
        </pc:graphicFrameChg>
      </pc:sldChg>
      <pc:sldChg chg="modSp mod">
        <pc:chgData name="Jason Wiese" userId="4bff8d5b-7de6-4655-b397-69b0afc81113" providerId="ADAL" clId="{A389646C-D942-4016-9848-BBD388F0AA40}" dt="2024-11-14T19:12:12.466" v="12391" actId="1076"/>
        <pc:sldMkLst>
          <pc:docMk/>
          <pc:sldMk cId="2083325235" sldId="2146846715"/>
        </pc:sldMkLst>
        <pc:spChg chg="mod">
          <ac:chgData name="Jason Wiese" userId="4bff8d5b-7de6-4655-b397-69b0afc81113" providerId="ADAL" clId="{A389646C-D942-4016-9848-BBD388F0AA40}" dt="2024-11-13T05:18:13.231" v="3405" actId="20577"/>
          <ac:spMkLst>
            <pc:docMk/>
            <pc:sldMk cId="2083325235" sldId="2146846715"/>
            <ac:spMk id="3" creationId="{2198EE71-23AF-40CD-5754-9E02F016DA69}"/>
          </ac:spMkLst>
        </pc:spChg>
        <pc:spChg chg="mod">
          <ac:chgData name="Jason Wiese" userId="4bff8d5b-7de6-4655-b397-69b0afc81113" providerId="ADAL" clId="{A389646C-D942-4016-9848-BBD388F0AA40}" dt="2024-11-13T05:17:41.925" v="3401" actId="14100"/>
          <ac:spMkLst>
            <pc:docMk/>
            <pc:sldMk cId="2083325235" sldId="2146846715"/>
            <ac:spMk id="6" creationId="{41958A0A-B806-0A99-FF95-3A3A280D8C42}"/>
          </ac:spMkLst>
        </pc:spChg>
        <pc:spChg chg="mod">
          <ac:chgData name="Jason Wiese" userId="4bff8d5b-7de6-4655-b397-69b0afc81113" providerId="ADAL" clId="{A389646C-D942-4016-9848-BBD388F0AA40}" dt="2024-11-13T05:17:57.329" v="3404" actId="207"/>
          <ac:spMkLst>
            <pc:docMk/>
            <pc:sldMk cId="2083325235" sldId="2146846715"/>
            <ac:spMk id="7" creationId="{F20D126A-07C7-7257-E30F-ED2A17C98404}"/>
          </ac:spMkLst>
        </pc:spChg>
        <pc:spChg chg="mod">
          <ac:chgData name="Jason Wiese" userId="4bff8d5b-7de6-4655-b397-69b0afc81113" providerId="ADAL" clId="{A389646C-D942-4016-9848-BBD388F0AA40}" dt="2024-11-13T05:17:41.925" v="3401" actId="14100"/>
          <ac:spMkLst>
            <pc:docMk/>
            <pc:sldMk cId="2083325235" sldId="2146846715"/>
            <ac:spMk id="8" creationId="{BFF87BBF-0F1F-5D7C-A8C9-62413C2B99F2}"/>
          </ac:spMkLst>
        </pc:spChg>
        <pc:spChg chg="mod">
          <ac:chgData name="Jason Wiese" userId="4bff8d5b-7de6-4655-b397-69b0afc81113" providerId="ADAL" clId="{A389646C-D942-4016-9848-BBD388F0AA40}" dt="2024-11-13T05:17:57.329" v="3404" actId="207"/>
          <ac:spMkLst>
            <pc:docMk/>
            <pc:sldMk cId="2083325235" sldId="2146846715"/>
            <ac:spMk id="9" creationId="{8BF9BE71-654F-A1BC-F993-D77E9790A077}"/>
          </ac:spMkLst>
        </pc:spChg>
        <pc:spChg chg="mod">
          <ac:chgData name="Jason Wiese" userId="4bff8d5b-7de6-4655-b397-69b0afc81113" providerId="ADAL" clId="{A389646C-D942-4016-9848-BBD388F0AA40}" dt="2024-11-13T05:17:41.925" v="3401" actId="14100"/>
          <ac:spMkLst>
            <pc:docMk/>
            <pc:sldMk cId="2083325235" sldId="2146846715"/>
            <ac:spMk id="10" creationId="{27FBC9DE-92FF-621A-09B9-06E0753AA2C6}"/>
          </ac:spMkLst>
        </pc:spChg>
        <pc:spChg chg="mod">
          <ac:chgData name="Jason Wiese" userId="4bff8d5b-7de6-4655-b397-69b0afc81113" providerId="ADAL" clId="{A389646C-D942-4016-9848-BBD388F0AA40}" dt="2024-11-13T05:17:57.329" v="3404" actId="207"/>
          <ac:spMkLst>
            <pc:docMk/>
            <pc:sldMk cId="2083325235" sldId="2146846715"/>
            <ac:spMk id="12" creationId="{4F3E3F46-52A6-AA4E-91C4-E0F5A9A6D25F}"/>
          </ac:spMkLst>
        </pc:spChg>
        <pc:spChg chg="mod">
          <ac:chgData name="Jason Wiese" userId="4bff8d5b-7de6-4655-b397-69b0afc81113" providerId="ADAL" clId="{A389646C-D942-4016-9848-BBD388F0AA40}" dt="2024-11-13T03:44:06.673" v="1244" actId="20577"/>
          <ac:spMkLst>
            <pc:docMk/>
            <pc:sldMk cId="2083325235" sldId="2146846715"/>
            <ac:spMk id="25" creationId="{F8BA3818-5847-9923-79EF-AED4032903E4}"/>
          </ac:spMkLst>
        </pc:spChg>
        <pc:spChg chg="mod">
          <ac:chgData name="Jason Wiese" userId="4bff8d5b-7de6-4655-b397-69b0afc81113" providerId="ADAL" clId="{A389646C-D942-4016-9848-BBD388F0AA40}" dt="2024-11-14T19:12:12.466" v="12391" actId="1076"/>
          <ac:spMkLst>
            <pc:docMk/>
            <pc:sldMk cId="2083325235" sldId="2146846715"/>
            <ac:spMk id="1160" creationId="{AD186606-BD54-F16A-0404-2C52D3A5D423}"/>
          </ac:spMkLst>
        </pc:spChg>
        <pc:graphicFrameChg chg="mod modGraphic">
          <ac:chgData name="Jason Wiese" userId="4bff8d5b-7de6-4655-b397-69b0afc81113" providerId="ADAL" clId="{A389646C-D942-4016-9848-BBD388F0AA40}" dt="2024-11-13T03:42:11.404" v="1193"/>
          <ac:graphicFrameMkLst>
            <pc:docMk/>
            <pc:sldMk cId="2083325235" sldId="2146846715"/>
            <ac:graphicFrameMk id="24" creationId="{9A172A5E-8ABF-8D4A-96C1-D2D1E927766E}"/>
          </ac:graphicFrameMkLst>
        </pc:graphicFrameChg>
      </pc:sldChg>
      <pc:sldChg chg="modSp mod">
        <pc:chgData name="Jason Wiese" userId="4bff8d5b-7de6-4655-b397-69b0afc81113" providerId="ADAL" clId="{A389646C-D942-4016-9848-BBD388F0AA40}" dt="2024-11-14T19:12:21.359" v="12396" actId="1035"/>
        <pc:sldMkLst>
          <pc:docMk/>
          <pc:sldMk cId="168255478" sldId="2146846716"/>
        </pc:sldMkLst>
        <pc:spChg chg="mod">
          <ac:chgData name="Jason Wiese" userId="4bff8d5b-7de6-4655-b397-69b0afc81113" providerId="ADAL" clId="{A389646C-D942-4016-9848-BBD388F0AA40}" dt="2024-11-14T04:57:42.504" v="7804" actId="20577"/>
          <ac:spMkLst>
            <pc:docMk/>
            <pc:sldMk cId="168255478" sldId="2146846716"/>
            <ac:spMk id="3" creationId="{D10400F1-83A1-B4F1-E59E-8D085B735F0D}"/>
          </ac:spMkLst>
        </pc:spChg>
        <pc:spChg chg="mod">
          <ac:chgData name="Jason Wiese" userId="4bff8d5b-7de6-4655-b397-69b0afc81113" providerId="ADAL" clId="{A389646C-D942-4016-9848-BBD388F0AA40}" dt="2024-11-13T05:20:28.463" v="3478" actId="207"/>
          <ac:spMkLst>
            <pc:docMk/>
            <pc:sldMk cId="168255478" sldId="2146846716"/>
            <ac:spMk id="6" creationId="{B83A8028-882F-B8E0-45E5-9DF7530DB3AC}"/>
          </ac:spMkLst>
        </pc:spChg>
        <pc:spChg chg="mod">
          <ac:chgData name="Jason Wiese" userId="4bff8d5b-7de6-4655-b397-69b0afc81113" providerId="ADAL" clId="{A389646C-D942-4016-9848-BBD388F0AA40}" dt="2024-11-13T05:20:36.290" v="3480" actId="14100"/>
          <ac:spMkLst>
            <pc:docMk/>
            <pc:sldMk cId="168255478" sldId="2146846716"/>
            <ac:spMk id="7" creationId="{4860CD09-FF3A-79AD-4C13-4D0CF22EAFCE}"/>
          </ac:spMkLst>
        </pc:spChg>
        <pc:spChg chg="mod">
          <ac:chgData name="Jason Wiese" userId="4bff8d5b-7de6-4655-b397-69b0afc81113" providerId="ADAL" clId="{A389646C-D942-4016-9848-BBD388F0AA40}" dt="2024-11-13T05:20:28.463" v="3478" actId="207"/>
          <ac:spMkLst>
            <pc:docMk/>
            <pc:sldMk cId="168255478" sldId="2146846716"/>
            <ac:spMk id="8" creationId="{E8928F52-CF80-1A98-2602-3C08A8D2A323}"/>
          </ac:spMkLst>
        </pc:spChg>
        <pc:spChg chg="mod">
          <ac:chgData name="Jason Wiese" userId="4bff8d5b-7de6-4655-b397-69b0afc81113" providerId="ADAL" clId="{A389646C-D942-4016-9848-BBD388F0AA40}" dt="2024-11-13T05:20:36.290" v="3480" actId="14100"/>
          <ac:spMkLst>
            <pc:docMk/>
            <pc:sldMk cId="168255478" sldId="2146846716"/>
            <ac:spMk id="9" creationId="{613EC782-AF16-BE02-5D46-14B107EC8A03}"/>
          </ac:spMkLst>
        </pc:spChg>
        <pc:spChg chg="mod">
          <ac:chgData name="Jason Wiese" userId="4bff8d5b-7de6-4655-b397-69b0afc81113" providerId="ADAL" clId="{A389646C-D942-4016-9848-BBD388F0AA40}" dt="2024-11-13T05:20:28.463" v="3478" actId="207"/>
          <ac:spMkLst>
            <pc:docMk/>
            <pc:sldMk cId="168255478" sldId="2146846716"/>
            <ac:spMk id="10" creationId="{778BE9EE-78A5-98D1-74C4-661FE0B83F47}"/>
          </ac:spMkLst>
        </pc:spChg>
        <pc:spChg chg="mod">
          <ac:chgData name="Jason Wiese" userId="4bff8d5b-7de6-4655-b397-69b0afc81113" providerId="ADAL" clId="{A389646C-D942-4016-9848-BBD388F0AA40}" dt="2024-11-13T05:20:36.290" v="3480" actId="14100"/>
          <ac:spMkLst>
            <pc:docMk/>
            <pc:sldMk cId="168255478" sldId="2146846716"/>
            <ac:spMk id="12" creationId="{AB77DFC9-FBE5-B355-2B4B-299F01E84690}"/>
          </ac:spMkLst>
        </pc:spChg>
        <pc:spChg chg="mod">
          <ac:chgData name="Jason Wiese" userId="4bff8d5b-7de6-4655-b397-69b0afc81113" providerId="ADAL" clId="{A389646C-D942-4016-9848-BBD388F0AA40}" dt="2024-11-13T03:44:12.095" v="1247" actId="20577"/>
          <ac:spMkLst>
            <pc:docMk/>
            <pc:sldMk cId="168255478" sldId="2146846716"/>
            <ac:spMk id="25" creationId="{B3B43C4F-EC18-A831-9D59-8DFEEFF8974B}"/>
          </ac:spMkLst>
        </pc:spChg>
        <pc:spChg chg="mod">
          <ac:chgData name="Jason Wiese" userId="4bff8d5b-7de6-4655-b397-69b0afc81113" providerId="ADAL" clId="{A389646C-D942-4016-9848-BBD388F0AA40}" dt="2024-11-14T19:12:21.359" v="12396" actId="1035"/>
          <ac:spMkLst>
            <pc:docMk/>
            <pc:sldMk cId="168255478" sldId="2146846716"/>
            <ac:spMk id="1160" creationId="{9E181C54-99DB-AEBC-25C9-B3C6BCD25583}"/>
          </ac:spMkLst>
        </pc:spChg>
        <pc:graphicFrameChg chg="mod modGraphic">
          <ac:chgData name="Jason Wiese" userId="4bff8d5b-7de6-4655-b397-69b0afc81113" providerId="ADAL" clId="{A389646C-D942-4016-9848-BBD388F0AA40}" dt="2024-11-13T03:42:22.460" v="1194"/>
          <ac:graphicFrameMkLst>
            <pc:docMk/>
            <pc:sldMk cId="168255478" sldId="2146846716"/>
            <ac:graphicFrameMk id="24" creationId="{1EEAFF04-7F75-BEAA-19A8-D067D77DC707}"/>
          </ac:graphicFrameMkLst>
        </pc:graphicFrameChg>
      </pc:sldChg>
      <pc:sldChg chg="modSp mod">
        <pc:chgData name="Jason Wiese" userId="4bff8d5b-7de6-4655-b397-69b0afc81113" providerId="ADAL" clId="{A389646C-D942-4016-9848-BBD388F0AA40}" dt="2024-11-21T01:15:06.168" v="12971" actId="313"/>
        <pc:sldMkLst>
          <pc:docMk/>
          <pc:sldMk cId="1806952678" sldId="2146846717"/>
        </pc:sldMkLst>
        <pc:spChg chg="mod">
          <ac:chgData name="Jason Wiese" userId="4bff8d5b-7de6-4655-b397-69b0afc81113" providerId="ADAL" clId="{A389646C-D942-4016-9848-BBD388F0AA40}" dt="2024-11-21T01:15:06.168" v="12971" actId="313"/>
          <ac:spMkLst>
            <pc:docMk/>
            <pc:sldMk cId="1806952678" sldId="2146846717"/>
            <ac:spMk id="3" creationId="{C93D25DE-F046-3F99-7F0D-9665D60F817B}"/>
          </ac:spMkLst>
        </pc:spChg>
        <pc:spChg chg="mod">
          <ac:chgData name="Jason Wiese" userId="4bff8d5b-7de6-4655-b397-69b0afc81113" providerId="ADAL" clId="{A389646C-D942-4016-9848-BBD388F0AA40}" dt="2024-11-13T05:21:33.730" v="3498" actId="14100"/>
          <ac:spMkLst>
            <pc:docMk/>
            <pc:sldMk cId="1806952678" sldId="2146846717"/>
            <ac:spMk id="6" creationId="{6893F461-2316-B0E3-2220-704B9D362308}"/>
          </ac:spMkLst>
        </pc:spChg>
        <pc:spChg chg="mod">
          <ac:chgData name="Jason Wiese" userId="4bff8d5b-7de6-4655-b397-69b0afc81113" providerId="ADAL" clId="{A389646C-D942-4016-9848-BBD388F0AA40}" dt="2024-11-13T05:21:48.871" v="3501" actId="207"/>
          <ac:spMkLst>
            <pc:docMk/>
            <pc:sldMk cId="1806952678" sldId="2146846717"/>
            <ac:spMk id="7" creationId="{77602663-D077-0495-2D7D-C4205C675E7B}"/>
          </ac:spMkLst>
        </pc:spChg>
        <pc:spChg chg="mod">
          <ac:chgData name="Jason Wiese" userId="4bff8d5b-7de6-4655-b397-69b0afc81113" providerId="ADAL" clId="{A389646C-D942-4016-9848-BBD388F0AA40}" dt="2024-11-13T05:21:33.730" v="3498" actId="14100"/>
          <ac:spMkLst>
            <pc:docMk/>
            <pc:sldMk cId="1806952678" sldId="2146846717"/>
            <ac:spMk id="8" creationId="{FFF3A0FF-56DD-3BDF-76C9-25AE29B706A2}"/>
          </ac:spMkLst>
        </pc:spChg>
        <pc:spChg chg="mod">
          <ac:chgData name="Jason Wiese" userId="4bff8d5b-7de6-4655-b397-69b0afc81113" providerId="ADAL" clId="{A389646C-D942-4016-9848-BBD388F0AA40}" dt="2024-11-13T05:21:48.871" v="3501" actId="207"/>
          <ac:spMkLst>
            <pc:docMk/>
            <pc:sldMk cId="1806952678" sldId="2146846717"/>
            <ac:spMk id="9" creationId="{CB4112BD-4189-9305-3F03-F7DE9E5319A3}"/>
          </ac:spMkLst>
        </pc:spChg>
        <pc:spChg chg="mod">
          <ac:chgData name="Jason Wiese" userId="4bff8d5b-7de6-4655-b397-69b0afc81113" providerId="ADAL" clId="{A389646C-D942-4016-9848-BBD388F0AA40}" dt="2024-11-13T05:21:33.730" v="3498" actId="14100"/>
          <ac:spMkLst>
            <pc:docMk/>
            <pc:sldMk cId="1806952678" sldId="2146846717"/>
            <ac:spMk id="10" creationId="{66CB3F32-C1CF-DDED-E058-E42352438C9A}"/>
          </ac:spMkLst>
        </pc:spChg>
        <pc:spChg chg="mod">
          <ac:chgData name="Jason Wiese" userId="4bff8d5b-7de6-4655-b397-69b0afc81113" providerId="ADAL" clId="{A389646C-D942-4016-9848-BBD388F0AA40}" dt="2024-11-13T05:21:48.871" v="3501" actId="207"/>
          <ac:spMkLst>
            <pc:docMk/>
            <pc:sldMk cId="1806952678" sldId="2146846717"/>
            <ac:spMk id="12" creationId="{A8907DD0-8A29-9CEF-103B-2AEEB7B8E72A}"/>
          </ac:spMkLst>
        </pc:spChg>
        <pc:spChg chg="mod">
          <ac:chgData name="Jason Wiese" userId="4bff8d5b-7de6-4655-b397-69b0afc81113" providerId="ADAL" clId="{A389646C-D942-4016-9848-BBD388F0AA40}" dt="2024-11-13T03:44:16.803" v="1250" actId="20577"/>
          <ac:spMkLst>
            <pc:docMk/>
            <pc:sldMk cId="1806952678" sldId="2146846717"/>
            <ac:spMk id="25" creationId="{4C95FA8B-4A8D-9BDE-FB16-62237A4086F8}"/>
          </ac:spMkLst>
        </pc:spChg>
        <pc:spChg chg="mod">
          <ac:chgData name="Jason Wiese" userId="4bff8d5b-7de6-4655-b397-69b0afc81113" providerId="ADAL" clId="{A389646C-D942-4016-9848-BBD388F0AA40}" dt="2024-11-14T19:12:30.761" v="12402" actId="1035"/>
          <ac:spMkLst>
            <pc:docMk/>
            <pc:sldMk cId="1806952678" sldId="2146846717"/>
            <ac:spMk id="1160" creationId="{D1428DDB-6303-F98C-0272-DB9D7407C622}"/>
          </ac:spMkLst>
        </pc:spChg>
        <pc:graphicFrameChg chg="mod modGraphic">
          <ac:chgData name="Jason Wiese" userId="4bff8d5b-7de6-4655-b397-69b0afc81113" providerId="ADAL" clId="{A389646C-D942-4016-9848-BBD388F0AA40}" dt="2024-11-13T03:42:30.516" v="1195"/>
          <ac:graphicFrameMkLst>
            <pc:docMk/>
            <pc:sldMk cId="1806952678" sldId="2146846717"/>
            <ac:graphicFrameMk id="24" creationId="{59994D9C-3342-EA27-6B37-1EAD910B3007}"/>
          </ac:graphicFrameMkLst>
        </pc:graphicFrameChg>
      </pc:sldChg>
      <pc:sldChg chg="modSp mod">
        <pc:chgData name="Jason Wiese" userId="4bff8d5b-7de6-4655-b397-69b0afc81113" providerId="ADAL" clId="{A389646C-D942-4016-9848-BBD388F0AA40}" dt="2024-11-14T19:12:38.862" v="12405" actId="1035"/>
        <pc:sldMkLst>
          <pc:docMk/>
          <pc:sldMk cId="3461701104" sldId="2146846718"/>
        </pc:sldMkLst>
        <pc:spChg chg="mod">
          <ac:chgData name="Jason Wiese" userId="4bff8d5b-7de6-4655-b397-69b0afc81113" providerId="ADAL" clId="{A389646C-D942-4016-9848-BBD388F0AA40}" dt="2024-11-14T04:58:20.228" v="7807" actId="20577"/>
          <ac:spMkLst>
            <pc:docMk/>
            <pc:sldMk cId="3461701104" sldId="2146846718"/>
            <ac:spMk id="3" creationId="{673559B8-A245-1F12-E459-17CF0D18F774}"/>
          </ac:spMkLst>
        </pc:spChg>
        <pc:spChg chg="mod">
          <ac:chgData name="Jason Wiese" userId="4bff8d5b-7de6-4655-b397-69b0afc81113" providerId="ADAL" clId="{A389646C-D942-4016-9848-BBD388F0AA40}" dt="2024-11-13T05:23:52.730" v="3567" actId="207"/>
          <ac:spMkLst>
            <pc:docMk/>
            <pc:sldMk cId="3461701104" sldId="2146846718"/>
            <ac:spMk id="6" creationId="{9843EDE1-5006-5457-95A1-0C781C87A17A}"/>
          </ac:spMkLst>
        </pc:spChg>
        <pc:spChg chg="mod">
          <ac:chgData name="Jason Wiese" userId="4bff8d5b-7de6-4655-b397-69b0afc81113" providerId="ADAL" clId="{A389646C-D942-4016-9848-BBD388F0AA40}" dt="2024-11-13T05:23:41.614" v="3564" actId="14100"/>
          <ac:spMkLst>
            <pc:docMk/>
            <pc:sldMk cId="3461701104" sldId="2146846718"/>
            <ac:spMk id="7" creationId="{A745AA27-D42F-9A73-E9C8-AAFCDF6BD86B}"/>
          </ac:spMkLst>
        </pc:spChg>
        <pc:spChg chg="mod">
          <ac:chgData name="Jason Wiese" userId="4bff8d5b-7de6-4655-b397-69b0afc81113" providerId="ADAL" clId="{A389646C-D942-4016-9848-BBD388F0AA40}" dt="2024-11-13T05:23:52.730" v="3567" actId="207"/>
          <ac:spMkLst>
            <pc:docMk/>
            <pc:sldMk cId="3461701104" sldId="2146846718"/>
            <ac:spMk id="8" creationId="{7984306D-1BBB-A06F-F8BA-F0A535F37527}"/>
          </ac:spMkLst>
        </pc:spChg>
        <pc:spChg chg="mod">
          <ac:chgData name="Jason Wiese" userId="4bff8d5b-7de6-4655-b397-69b0afc81113" providerId="ADAL" clId="{A389646C-D942-4016-9848-BBD388F0AA40}" dt="2024-11-13T05:23:47.375" v="3566" actId="14100"/>
          <ac:spMkLst>
            <pc:docMk/>
            <pc:sldMk cId="3461701104" sldId="2146846718"/>
            <ac:spMk id="9" creationId="{C2CDC4F2-3FF9-1C35-1424-A2879D8B09A9}"/>
          </ac:spMkLst>
        </pc:spChg>
        <pc:spChg chg="mod">
          <ac:chgData name="Jason Wiese" userId="4bff8d5b-7de6-4655-b397-69b0afc81113" providerId="ADAL" clId="{A389646C-D942-4016-9848-BBD388F0AA40}" dt="2024-11-13T05:23:52.730" v="3567" actId="207"/>
          <ac:spMkLst>
            <pc:docMk/>
            <pc:sldMk cId="3461701104" sldId="2146846718"/>
            <ac:spMk id="10" creationId="{312F106E-8ECE-7317-C232-6D82C67F4D4A}"/>
          </ac:spMkLst>
        </pc:spChg>
        <pc:spChg chg="mod">
          <ac:chgData name="Jason Wiese" userId="4bff8d5b-7de6-4655-b397-69b0afc81113" providerId="ADAL" clId="{A389646C-D942-4016-9848-BBD388F0AA40}" dt="2024-11-13T05:23:47.375" v="3566" actId="14100"/>
          <ac:spMkLst>
            <pc:docMk/>
            <pc:sldMk cId="3461701104" sldId="2146846718"/>
            <ac:spMk id="12" creationId="{0F89C91A-D252-438A-97A8-7F42E99471EA}"/>
          </ac:spMkLst>
        </pc:spChg>
        <pc:spChg chg="mod">
          <ac:chgData name="Jason Wiese" userId="4bff8d5b-7de6-4655-b397-69b0afc81113" providerId="ADAL" clId="{A389646C-D942-4016-9848-BBD388F0AA40}" dt="2024-11-13T03:44:22.234" v="1253" actId="20577"/>
          <ac:spMkLst>
            <pc:docMk/>
            <pc:sldMk cId="3461701104" sldId="2146846718"/>
            <ac:spMk id="25" creationId="{B087061C-C205-987B-A12D-2F2F30034030}"/>
          </ac:spMkLst>
        </pc:spChg>
        <pc:spChg chg="mod">
          <ac:chgData name="Jason Wiese" userId="4bff8d5b-7de6-4655-b397-69b0afc81113" providerId="ADAL" clId="{A389646C-D942-4016-9848-BBD388F0AA40}" dt="2024-11-14T19:12:38.862" v="12405" actId="1035"/>
          <ac:spMkLst>
            <pc:docMk/>
            <pc:sldMk cId="3461701104" sldId="2146846718"/>
            <ac:spMk id="1160" creationId="{EB6D3A20-D1A4-2D81-8F4D-9E9CE1FDC898}"/>
          </ac:spMkLst>
        </pc:spChg>
        <pc:graphicFrameChg chg="mod modGraphic">
          <ac:chgData name="Jason Wiese" userId="4bff8d5b-7de6-4655-b397-69b0afc81113" providerId="ADAL" clId="{A389646C-D942-4016-9848-BBD388F0AA40}" dt="2024-11-13T03:42:38.061" v="1196"/>
          <ac:graphicFrameMkLst>
            <pc:docMk/>
            <pc:sldMk cId="3461701104" sldId="2146846718"/>
            <ac:graphicFrameMk id="24" creationId="{A161243A-0065-8D4F-8382-3A3B2ED3D840}"/>
          </ac:graphicFrameMkLst>
        </pc:graphicFrameChg>
      </pc:sldChg>
      <pc:sldChg chg="del">
        <pc:chgData name="Jason Wiese" userId="4bff8d5b-7de6-4655-b397-69b0afc81113" providerId="ADAL" clId="{A389646C-D942-4016-9848-BBD388F0AA40}" dt="2024-11-14T03:10:02.110" v="4623" actId="47"/>
        <pc:sldMkLst>
          <pc:docMk/>
          <pc:sldMk cId="287838312" sldId="2146846719"/>
        </pc:sldMkLst>
      </pc:sldChg>
      <pc:sldChg chg="modSp del mod">
        <pc:chgData name="Jason Wiese" userId="4bff8d5b-7de6-4655-b397-69b0afc81113" providerId="ADAL" clId="{A389646C-D942-4016-9848-BBD388F0AA40}" dt="2024-11-13T02:31:33.070" v="1" actId="2696"/>
        <pc:sldMkLst>
          <pc:docMk/>
          <pc:sldMk cId="1015921873" sldId="2146846719"/>
        </pc:sldMkLst>
      </pc:sldChg>
      <pc:sldChg chg="modSp del mod ord">
        <pc:chgData name="Jason Wiese" userId="4bff8d5b-7de6-4655-b397-69b0afc81113" providerId="ADAL" clId="{A389646C-D942-4016-9848-BBD388F0AA40}" dt="2024-11-13T04:28:24.586" v="2215" actId="47"/>
        <pc:sldMkLst>
          <pc:docMk/>
          <pc:sldMk cId="4219441828" sldId="2146846720"/>
        </pc:sldMkLst>
      </pc:sldChg>
      <pc:sldChg chg="addSp delSp modSp mod">
        <pc:chgData name="Jason Wiese" userId="4bff8d5b-7de6-4655-b397-69b0afc81113" providerId="ADAL" clId="{A389646C-D942-4016-9848-BBD388F0AA40}" dt="2024-11-14T03:08:41.792" v="4622" actId="6549"/>
        <pc:sldMkLst>
          <pc:docMk/>
          <pc:sldMk cId="1425400536" sldId="2146846721"/>
        </pc:sldMkLst>
      </pc:sldChg>
      <pc:sldChg chg="addSp delSp modSp mod">
        <pc:chgData name="Jason Wiese" userId="4bff8d5b-7de6-4655-b397-69b0afc81113" providerId="ADAL" clId="{A389646C-D942-4016-9848-BBD388F0AA40}" dt="2024-11-13T04:15:08.468" v="1845" actId="20577"/>
        <pc:sldMkLst>
          <pc:docMk/>
          <pc:sldMk cId="3564550571" sldId="2146846722"/>
        </pc:sldMkLst>
      </pc:sldChg>
      <pc:sldChg chg="addSp delSp modSp del mod">
        <pc:chgData name="Jason Wiese" userId="4bff8d5b-7de6-4655-b397-69b0afc81113" providerId="ADAL" clId="{A389646C-D942-4016-9848-BBD388F0AA40}" dt="2024-11-13T04:34:31.306" v="2479" actId="47"/>
        <pc:sldMkLst>
          <pc:docMk/>
          <pc:sldMk cId="970049091" sldId="2146846723"/>
        </pc:sldMkLst>
      </pc:sldChg>
      <pc:sldChg chg="del">
        <pc:chgData name="Jason Wiese" userId="4bff8d5b-7de6-4655-b397-69b0afc81113" providerId="ADAL" clId="{A389646C-D942-4016-9848-BBD388F0AA40}" dt="2024-11-13T04:03:47.638" v="1663" actId="47"/>
        <pc:sldMkLst>
          <pc:docMk/>
          <pc:sldMk cId="3799995744" sldId="2146846723"/>
        </pc:sldMkLst>
      </pc:sldChg>
      <pc:sldChg chg="addSp delSp modSp del mod">
        <pc:chgData name="Jason Wiese" userId="4bff8d5b-7de6-4655-b397-69b0afc81113" providerId="ADAL" clId="{A389646C-D942-4016-9848-BBD388F0AA40}" dt="2024-11-13T04:42:28.068" v="2889" actId="2696"/>
        <pc:sldMkLst>
          <pc:docMk/>
          <pc:sldMk cId="2313701295" sldId="2146846724"/>
        </pc:sldMkLst>
      </pc:sldChg>
      <pc:sldChg chg="addSp delSp modSp mod">
        <pc:chgData name="Jason Wiese" userId="4bff8d5b-7de6-4655-b397-69b0afc81113" providerId="ADAL" clId="{A389646C-D942-4016-9848-BBD388F0AA40}" dt="2024-11-14T05:30:30.027" v="9393" actId="115"/>
        <pc:sldMkLst>
          <pc:docMk/>
          <pc:sldMk cId="3557280676" sldId="2146846724"/>
        </pc:sldMkLst>
        <pc:spChg chg="add mod">
          <ac:chgData name="Jason Wiese" userId="4bff8d5b-7de6-4655-b397-69b0afc81113" providerId="ADAL" clId="{A389646C-D942-4016-9848-BBD388F0AA40}" dt="2024-11-13T06:03:03.402" v="4309" actId="207"/>
          <ac:spMkLst>
            <pc:docMk/>
            <pc:sldMk cId="3557280676" sldId="2146846724"/>
            <ac:spMk id="2" creationId="{8C5F3011-6272-BE6D-E28E-0DCC853163E1}"/>
          </ac:spMkLst>
        </pc:spChg>
        <pc:spChg chg="mod">
          <ac:chgData name="Jason Wiese" userId="4bff8d5b-7de6-4655-b397-69b0afc81113" providerId="ADAL" clId="{A389646C-D942-4016-9848-BBD388F0AA40}" dt="2024-11-14T04:09:11.826" v="5904" actId="207"/>
          <ac:spMkLst>
            <pc:docMk/>
            <pc:sldMk cId="3557280676" sldId="2146846724"/>
            <ac:spMk id="3" creationId="{26282866-6A03-C1A8-5CB5-21D0A7008768}"/>
          </ac:spMkLst>
        </pc:spChg>
        <pc:spChg chg="mod">
          <ac:chgData name="Jason Wiese" userId="4bff8d5b-7de6-4655-b397-69b0afc81113" providerId="ADAL" clId="{A389646C-D942-4016-9848-BBD388F0AA40}" dt="2024-11-13T06:03:36.753" v="4316" actId="1076"/>
          <ac:spMkLst>
            <pc:docMk/>
            <pc:sldMk cId="3557280676" sldId="2146846724"/>
            <ac:spMk id="6" creationId="{CA177139-B2BC-733E-ABD9-68B7B6F47D07}"/>
          </ac:spMkLst>
        </pc:spChg>
        <pc:spChg chg="mod">
          <ac:chgData name="Jason Wiese" userId="4bff8d5b-7de6-4655-b397-69b0afc81113" providerId="ADAL" clId="{A389646C-D942-4016-9848-BBD388F0AA40}" dt="2024-11-13T06:03:36.753" v="4316" actId="1076"/>
          <ac:spMkLst>
            <pc:docMk/>
            <pc:sldMk cId="3557280676" sldId="2146846724"/>
            <ac:spMk id="7" creationId="{64BE3B38-C454-E0AA-F6DA-F5F94331E254}"/>
          </ac:spMkLst>
        </pc:spChg>
        <pc:spChg chg="mod">
          <ac:chgData name="Jason Wiese" userId="4bff8d5b-7de6-4655-b397-69b0afc81113" providerId="ADAL" clId="{A389646C-D942-4016-9848-BBD388F0AA40}" dt="2024-11-13T06:03:36.753" v="4316" actId="1076"/>
          <ac:spMkLst>
            <pc:docMk/>
            <pc:sldMk cId="3557280676" sldId="2146846724"/>
            <ac:spMk id="8" creationId="{1F1FB4EF-67C4-53A0-E58D-A76781995A29}"/>
          </ac:spMkLst>
        </pc:spChg>
        <pc:spChg chg="mod">
          <ac:chgData name="Jason Wiese" userId="4bff8d5b-7de6-4655-b397-69b0afc81113" providerId="ADAL" clId="{A389646C-D942-4016-9848-BBD388F0AA40}" dt="2024-11-13T06:03:36.753" v="4316" actId="1076"/>
          <ac:spMkLst>
            <pc:docMk/>
            <pc:sldMk cId="3557280676" sldId="2146846724"/>
            <ac:spMk id="9" creationId="{723A1269-11DD-AF58-53D8-C364578E810B}"/>
          </ac:spMkLst>
        </pc:spChg>
        <pc:spChg chg="mod">
          <ac:chgData name="Jason Wiese" userId="4bff8d5b-7de6-4655-b397-69b0afc81113" providerId="ADAL" clId="{A389646C-D942-4016-9848-BBD388F0AA40}" dt="2024-11-13T06:03:36.753" v="4316" actId="1076"/>
          <ac:spMkLst>
            <pc:docMk/>
            <pc:sldMk cId="3557280676" sldId="2146846724"/>
            <ac:spMk id="10" creationId="{8787A45A-1826-A75A-209B-757B1B60F0AA}"/>
          </ac:spMkLst>
        </pc:spChg>
        <pc:spChg chg="mod">
          <ac:chgData name="Jason Wiese" userId="4bff8d5b-7de6-4655-b397-69b0afc81113" providerId="ADAL" clId="{A389646C-D942-4016-9848-BBD388F0AA40}" dt="2024-11-13T06:03:36.753" v="4316" actId="1076"/>
          <ac:spMkLst>
            <pc:docMk/>
            <pc:sldMk cId="3557280676" sldId="2146846724"/>
            <ac:spMk id="12" creationId="{1BA5E8C9-8D4F-293D-2971-9D1BB9E9B162}"/>
          </ac:spMkLst>
        </pc:spChg>
        <pc:spChg chg="mod">
          <ac:chgData name="Jason Wiese" userId="4bff8d5b-7de6-4655-b397-69b0afc81113" providerId="ADAL" clId="{A389646C-D942-4016-9848-BBD388F0AA40}" dt="2024-11-13T06:03:36.753" v="4316" actId="1076"/>
          <ac:spMkLst>
            <pc:docMk/>
            <pc:sldMk cId="3557280676" sldId="2146846724"/>
            <ac:spMk id="13" creationId="{915BEC18-91D0-05AF-6F31-DEDDCE4EB9E9}"/>
          </ac:spMkLst>
        </pc:spChg>
        <pc:spChg chg="mod">
          <ac:chgData name="Jason Wiese" userId="4bff8d5b-7de6-4655-b397-69b0afc81113" providerId="ADAL" clId="{A389646C-D942-4016-9848-BBD388F0AA40}" dt="2024-11-13T06:03:36.753" v="4316" actId="1076"/>
          <ac:spMkLst>
            <pc:docMk/>
            <pc:sldMk cId="3557280676" sldId="2146846724"/>
            <ac:spMk id="14" creationId="{D78FDD62-2B70-9C47-59B7-59207F8FAC6D}"/>
          </ac:spMkLst>
        </pc:spChg>
        <pc:spChg chg="mod">
          <ac:chgData name="Jason Wiese" userId="4bff8d5b-7de6-4655-b397-69b0afc81113" providerId="ADAL" clId="{A389646C-D942-4016-9848-BBD388F0AA40}" dt="2024-11-14T04:07:12.108" v="5873" actId="20577"/>
          <ac:spMkLst>
            <pc:docMk/>
            <pc:sldMk cId="3557280676" sldId="2146846724"/>
            <ac:spMk id="25" creationId="{1BE61A10-5445-7D25-E417-2A4DD224551C}"/>
          </ac:spMkLst>
        </pc:spChg>
        <pc:spChg chg="mod">
          <ac:chgData name="Jason Wiese" userId="4bff8d5b-7de6-4655-b397-69b0afc81113" providerId="ADAL" clId="{A389646C-D942-4016-9848-BBD388F0AA40}" dt="2024-11-13T06:03:36.753" v="4316" actId="1076"/>
          <ac:spMkLst>
            <pc:docMk/>
            <pc:sldMk cId="3557280676" sldId="2146846724"/>
            <ac:spMk id="46" creationId="{5787ED15-BAFF-1C9C-D1C5-0B164D3C2DFE}"/>
          </ac:spMkLst>
        </pc:spChg>
        <pc:spChg chg="mod">
          <ac:chgData name="Jason Wiese" userId="4bff8d5b-7de6-4655-b397-69b0afc81113" providerId="ADAL" clId="{A389646C-D942-4016-9848-BBD388F0AA40}" dt="2024-11-14T05:30:30.027" v="9393" actId="115"/>
          <ac:spMkLst>
            <pc:docMk/>
            <pc:sldMk cId="3557280676" sldId="2146846724"/>
            <ac:spMk id="1160" creationId="{A71E1118-5709-CA2C-6A74-75AEE7607817}"/>
          </ac:spMkLst>
        </pc:spChg>
        <pc:graphicFrameChg chg="mod modGraphic">
          <ac:chgData name="Jason Wiese" userId="4bff8d5b-7de6-4655-b397-69b0afc81113" providerId="ADAL" clId="{A389646C-D942-4016-9848-BBD388F0AA40}" dt="2024-11-14T04:05:44.732" v="5723" actId="6549"/>
          <ac:graphicFrameMkLst>
            <pc:docMk/>
            <pc:sldMk cId="3557280676" sldId="2146846724"/>
            <ac:graphicFrameMk id="24" creationId="{F01EFA12-06AE-88C5-0D8E-E049FE46E6C3}"/>
          </ac:graphicFrameMkLst>
        </pc:graphicFrameChg>
      </pc:sldChg>
      <pc:sldChg chg="add del">
        <pc:chgData name="Jason Wiese" userId="4bff8d5b-7de6-4655-b397-69b0afc81113" providerId="ADAL" clId="{A389646C-D942-4016-9848-BBD388F0AA40}" dt="2024-11-14T03:40:15.006" v="5562" actId="2696"/>
        <pc:sldMkLst>
          <pc:docMk/>
          <pc:sldMk cId="2304881663" sldId="2146846725"/>
        </pc:sldMkLst>
      </pc:sldChg>
      <pc:sldChg chg="del">
        <pc:chgData name="Jason Wiese" userId="4bff8d5b-7de6-4655-b397-69b0afc81113" providerId="ADAL" clId="{A389646C-D942-4016-9848-BBD388F0AA40}" dt="2024-11-14T04:07:21.083" v="5874" actId="2696"/>
        <pc:sldMkLst>
          <pc:docMk/>
          <pc:sldMk cId="1236769497" sldId="2146846726"/>
        </pc:sldMkLst>
      </pc:sldChg>
      <pc:sldChg chg="addSp delSp modSp mod">
        <pc:chgData name="Jason Wiese" userId="4bff8d5b-7de6-4655-b397-69b0afc81113" providerId="ADAL" clId="{A389646C-D942-4016-9848-BBD388F0AA40}" dt="2024-11-14T22:08:00.748" v="12452" actId="404"/>
        <pc:sldMkLst>
          <pc:docMk/>
          <pc:sldMk cId="1149303775" sldId="2146846727"/>
        </pc:sldMkLst>
        <pc:spChg chg="add mod">
          <ac:chgData name="Jason Wiese" userId="4bff8d5b-7de6-4655-b397-69b0afc81113" providerId="ADAL" clId="{A389646C-D942-4016-9848-BBD388F0AA40}" dt="2024-11-14T03:46:43.672" v="5655" actId="20577"/>
          <ac:spMkLst>
            <pc:docMk/>
            <pc:sldMk cId="1149303775" sldId="2146846727"/>
            <ac:spMk id="2" creationId="{2A2C0B17-21DE-D567-C960-D26E1898119E}"/>
          </ac:spMkLst>
        </pc:spChg>
        <pc:spChg chg="mod">
          <ac:chgData name="Jason Wiese" userId="4bff8d5b-7de6-4655-b397-69b0afc81113" providerId="ADAL" clId="{A389646C-D942-4016-9848-BBD388F0AA40}" dt="2024-11-14T03:28:59.332" v="4858" actId="1035"/>
          <ac:spMkLst>
            <pc:docMk/>
            <pc:sldMk cId="1149303775" sldId="2146846727"/>
            <ac:spMk id="3" creationId="{F8E43289-E798-FCAE-D862-C83648D559F6}"/>
          </ac:spMkLst>
        </pc:spChg>
        <pc:spChg chg="add mod">
          <ac:chgData name="Jason Wiese" userId="4bff8d5b-7de6-4655-b397-69b0afc81113" providerId="ADAL" clId="{A389646C-D942-4016-9848-BBD388F0AA40}" dt="2024-11-14T04:08:42.247" v="5903" actId="20577"/>
          <ac:spMkLst>
            <pc:docMk/>
            <pc:sldMk cId="1149303775" sldId="2146846727"/>
            <ac:spMk id="4" creationId="{2D961755-8EC9-7156-CAF3-69BE24DDDDDD}"/>
          </ac:spMkLst>
        </pc:spChg>
        <pc:spChg chg="mod">
          <ac:chgData name="Jason Wiese" userId="4bff8d5b-7de6-4655-b397-69b0afc81113" providerId="ADAL" clId="{A389646C-D942-4016-9848-BBD388F0AA40}" dt="2024-11-14T03:28:59.332" v="4858" actId="1035"/>
          <ac:spMkLst>
            <pc:docMk/>
            <pc:sldMk cId="1149303775" sldId="2146846727"/>
            <ac:spMk id="5" creationId="{5CE6B4F4-BED9-D404-3A2F-58C4AF4F6FA1}"/>
          </ac:spMkLst>
        </pc:spChg>
        <pc:spChg chg="mod">
          <ac:chgData name="Jason Wiese" userId="4bff8d5b-7de6-4655-b397-69b0afc81113" providerId="ADAL" clId="{A389646C-D942-4016-9848-BBD388F0AA40}" dt="2024-11-14T03:28:59.332" v="4858" actId="1035"/>
          <ac:spMkLst>
            <pc:docMk/>
            <pc:sldMk cId="1149303775" sldId="2146846727"/>
            <ac:spMk id="7" creationId="{C5234295-0837-4039-7DAA-831D5728F210}"/>
          </ac:spMkLst>
        </pc:spChg>
        <pc:spChg chg="mod">
          <ac:chgData name="Jason Wiese" userId="4bff8d5b-7de6-4655-b397-69b0afc81113" providerId="ADAL" clId="{A389646C-D942-4016-9848-BBD388F0AA40}" dt="2024-11-14T03:28:59.332" v="4858" actId="1035"/>
          <ac:spMkLst>
            <pc:docMk/>
            <pc:sldMk cId="1149303775" sldId="2146846727"/>
            <ac:spMk id="11" creationId="{8249FC50-9F61-E3D3-9F37-F98CFB1BDF14}"/>
          </ac:spMkLst>
        </pc:spChg>
        <pc:spChg chg="mod">
          <ac:chgData name="Jason Wiese" userId="4bff8d5b-7de6-4655-b397-69b0afc81113" providerId="ADAL" clId="{A389646C-D942-4016-9848-BBD388F0AA40}" dt="2024-11-14T03:28:59.332" v="4858" actId="1035"/>
          <ac:spMkLst>
            <pc:docMk/>
            <pc:sldMk cId="1149303775" sldId="2146846727"/>
            <ac:spMk id="14" creationId="{8938823A-198E-C9B7-2561-530C5185E7D0}"/>
          </ac:spMkLst>
        </pc:spChg>
        <pc:spChg chg="mod">
          <ac:chgData name="Jason Wiese" userId="4bff8d5b-7de6-4655-b397-69b0afc81113" providerId="ADAL" clId="{A389646C-D942-4016-9848-BBD388F0AA40}" dt="2024-11-14T03:28:59.332" v="4858" actId="1035"/>
          <ac:spMkLst>
            <pc:docMk/>
            <pc:sldMk cId="1149303775" sldId="2146846727"/>
            <ac:spMk id="17" creationId="{FE1102AD-5AB5-A049-1974-6D3A86D0D040}"/>
          </ac:spMkLst>
        </pc:spChg>
        <pc:spChg chg="mod">
          <ac:chgData name="Jason Wiese" userId="4bff8d5b-7de6-4655-b397-69b0afc81113" providerId="ADAL" clId="{A389646C-D942-4016-9848-BBD388F0AA40}" dt="2024-11-14T03:28:59.332" v="4858" actId="1035"/>
          <ac:spMkLst>
            <pc:docMk/>
            <pc:sldMk cId="1149303775" sldId="2146846727"/>
            <ac:spMk id="20" creationId="{1C45CA3F-E06A-5519-4F48-AF474822A0D1}"/>
          </ac:spMkLst>
        </pc:spChg>
        <pc:spChg chg="mod">
          <ac:chgData name="Jason Wiese" userId="4bff8d5b-7de6-4655-b397-69b0afc81113" providerId="ADAL" clId="{A389646C-D942-4016-9848-BBD388F0AA40}" dt="2024-11-14T03:28:59.332" v="4858" actId="1035"/>
          <ac:spMkLst>
            <pc:docMk/>
            <pc:sldMk cId="1149303775" sldId="2146846727"/>
            <ac:spMk id="23" creationId="{00679067-3410-984B-81FE-2D38E882DE3C}"/>
          </ac:spMkLst>
        </pc:spChg>
        <pc:spChg chg="mod">
          <ac:chgData name="Jason Wiese" userId="4bff8d5b-7de6-4655-b397-69b0afc81113" providerId="ADAL" clId="{A389646C-D942-4016-9848-BBD388F0AA40}" dt="2024-11-14T03:28:59.332" v="4858" actId="1035"/>
          <ac:spMkLst>
            <pc:docMk/>
            <pc:sldMk cId="1149303775" sldId="2146846727"/>
            <ac:spMk id="25" creationId="{21B1879B-1DA3-BA69-3277-658321462C6C}"/>
          </ac:spMkLst>
        </pc:spChg>
        <pc:spChg chg="mod">
          <ac:chgData name="Jason Wiese" userId="4bff8d5b-7de6-4655-b397-69b0afc81113" providerId="ADAL" clId="{A389646C-D942-4016-9848-BBD388F0AA40}" dt="2024-11-14T03:28:59.332" v="4858" actId="1035"/>
          <ac:spMkLst>
            <pc:docMk/>
            <pc:sldMk cId="1149303775" sldId="2146846727"/>
            <ac:spMk id="28" creationId="{E43013A7-955B-295E-5E04-4A73D23A3129}"/>
          </ac:spMkLst>
        </pc:spChg>
        <pc:spChg chg="mod">
          <ac:chgData name="Jason Wiese" userId="4bff8d5b-7de6-4655-b397-69b0afc81113" providerId="ADAL" clId="{A389646C-D942-4016-9848-BBD388F0AA40}" dt="2024-11-14T03:28:59.332" v="4858" actId="1035"/>
          <ac:spMkLst>
            <pc:docMk/>
            <pc:sldMk cId="1149303775" sldId="2146846727"/>
            <ac:spMk id="31" creationId="{C9DD3486-7F9F-675A-27C5-9104B5CB0B39}"/>
          </ac:spMkLst>
        </pc:spChg>
        <pc:spChg chg="mod">
          <ac:chgData name="Jason Wiese" userId="4bff8d5b-7de6-4655-b397-69b0afc81113" providerId="ADAL" clId="{A389646C-D942-4016-9848-BBD388F0AA40}" dt="2024-11-14T03:28:59.332" v="4858" actId="1035"/>
          <ac:spMkLst>
            <pc:docMk/>
            <pc:sldMk cId="1149303775" sldId="2146846727"/>
            <ac:spMk id="34" creationId="{CA251618-0C8F-DB01-E5D9-4430ED627BDC}"/>
          </ac:spMkLst>
        </pc:spChg>
        <pc:spChg chg="mod">
          <ac:chgData name="Jason Wiese" userId="4bff8d5b-7de6-4655-b397-69b0afc81113" providerId="ADAL" clId="{A389646C-D942-4016-9848-BBD388F0AA40}" dt="2024-11-14T03:28:59.332" v="4858" actId="1035"/>
          <ac:spMkLst>
            <pc:docMk/>
            <pc:sldMk cId="1149303775" sldId="2146846727"/>
            <ac:spMk id="37" creationId="{802B37F2-10B0-8F8F-3E81-07190EF0288B}"/>
          </ac:spMkLst>
        </pc:spChg>
        <pc:spChg chg="mod">
          <ac:chgData name="Jason Wiese" userId="4bff8d5b-7de6-4655-b397-69b0afc81113" providerId="ADAL" clId="{A389646C-D942-4016-9848-BBD388F0AA40}" dt="2024-11-14T03:28:59.332" v="4858" actId="1035"/>
          <ac:spMkLst>
            <pc:docMk/>
            <pc:sldMk cId="1149303775" sldId="2146846727"/>
            <ac:spMk id="40" creationId="{0714D290-4CFB-9585-9E0E-472238C35515}"/>
          </ac:spMkLst>
        </pc:spChg>
        <pc:spChg chg="mod">
          <ac:chgData name="Jason Wiese" userId="4bff8d5b-7de6-4655-b397-69b0afc81113" providerId="ADAL" clId="{A389646C-D942-4016-9848-BBD388F0AA40}" dt="2024-11-14T03:28:59.332" v="4858" actId="1035"/>
          <ac:spMkLst>
            <pc:docMk/>
            <pc:sldMk cId="1149303775" sldId="2146846727"/>
            <ac:spMk id="42" creationId="{2B26E827-9DCC-BE0C-5F65-D770BECA3441}"/>
          </ac:spMkLst>
        </pc:spChg>
        <pc:spChg chg="mod">
          <ac:chgData name="Jason Wiese" userId="4bff8d5b-7de6-4655-b397-69b0afc81113" providerId="ADAL" clId="{A389646C-D942-4016-9848-BBD388F0AA40}" dt="2024-11-14T03:28:59.332" v="4858" actId="1035"/>
          <ac:spMkLst>
            <pc:docMk/>
            <pc:sldMk cId="1149303775" sldId="2146846727"/>
            <ac:spMk id="44" creationId="{95F0F8AA-29CA-CBFF-D720-EED4BA251E25}"/>
          </ac:spMkLst>
        </pc:spChg>
        <pc:spChg chg="mod">
          <ac:chgData name="Jason Wiese" userId="4bff8d5b-7de6-4655-b397-69b0afc81113" providerId="ADAL" clId="{A389646C-D942-4016-9848-BBD388F0AA40}" dt="2024-11-14T03:28:59.332" v="4858" actId="1035"/>
          <ac:spMkLst>
            <pc:docMk/>
            <pc:sldMk cId="1149303775" sldId="2146846727"/>
            <ac:spMk id="48" creationId="{F85701A3-170D-F17C-50B6-81235678D0AC}"/>
          </ac:spMkLst>
        </pc:spChg>
        <pc:spChg chg="mod">
          <ac:chgData name="Jason Wiese" userId="4bff8d5b-7de6-4655-b397-69b0afc81113" providerId="ADAL" clId="{A389646C-D942-4016-9848-BBD388F0AA40}" dt="2024-11-14T03:28:59.332" v="4858" actId="1035"/>
          <ac:spMkLst>
            <pc:docMk/>
            <pc:sldMk cId="1149303775" sldId="2146846727"/>
            <ac:spMk id="50" creationId="{8914DE1B-366A-5686-81B2-B3D5C12B053A}"/>
          </ac:spMkLst>
        </pc:spChg>
        <pc:spChg chg="mod">
          <ac:chgData name="Jason Wiese" userId="4bff8d5b-7de6-4655-b397-69b0afc81113" providerId="ADAL" clId="{A389646C-D942-4016-9848-BBD388F0AA40}" dt="2024-11-14T03:28:59.332" v="4858" actId="1035"/>
          <ac:spMkLst>
            <pc:docMk/>
            <pc:sldMk cId="1149303775" sldId="2146846727"/>
            <ac:spMk id="58" creationId="{49638A16-35C8-3003-82A7-591C704EAD0B}"/>
          </ac:spMkLst>
        </pc:spChg>
        <pc:spChg chg="mod">
          <ac:chgData name="Jason Wiese" userId="4bff8d5b-7de6-4655-b397-69b0afc81113" providerId="ADAL" clId="{A389646C-D942-4016-9848-BBD388F0AA40}" dt="2024-11-14T03:28:59.332" v="4858" actId="1035"/>
          <ac:spMkLst>
            <pc:docMk/>
            <pc:sldMk cId="1149303775" sldId="2146846727"/>
            <ac:spMk id="61" creationId="{530E40BA-562F-C471-5AAB-230B43CB11B5}"/>
          </ac:spMkLst>
        </pc:spChg>
        <pc:spChg chg="mod">
          <ac:chgData name="Jason Wiese" userId="4bff8d5b-7de6-4655-b397-69b0afc81113" providerId="ADAL" clId="{A389646C-D942-4016-9848-BBD388F0AA40}" dt="2024-11-14T03:28:59.332" v="4858" actId="1035"/>
          <ac:spMkLst>
            <pc:docMk/>
            <pc:sldMk cId="1149303775" sldId="2146846727"/>
            <ac:spMk id="64" creationId="{C66A2E1E-970B-0214-2BA8-54DD8E6D4996}"/>
          </ac:spMkLst>
        </pc:spChg>
        <pc:spChg chg="mod">
          <ac:chgData name="Jason Wiese" userId="4bff8d5b-7de6-4655-b397-69b0afc81113" providerId="ADAL" clId="{A389646C-D942-4016-9848-BBD388F0AA40}" dt="2024-11-14T03:28:59.332" v="4858" actId="1035"/>
          <ac:spMkLst>
            <pc:docMk/>
            <pc:sldMk cId="1149303775" sldId="2146846727"/>
            <ac:spMk id="72" creationId="{3CE25C30-E262-DAB3-99D1-43D8C9104A60}"/>
          </ac:spMkLst>
        </pc:spChg>
        <pc:spChg chg="mod">
          <ac:chgData name="Jason Wiese" userId="4bff8d5b-7de6-4655-b397-69b0afc81113" providerId="ADAL" clId="{A389646C-D942-4016-9848-BBD388F0AA40}" dt="2024-11-14T03:28:59.332" v="4858" actId="1035"/>
          <ac:spMkLst>
            <pc:docMk/>
            <pc:sldMk cId="1149303775" sldId="2146846727"/>
            <ac:spMk id="73" creationId="{F03AEAAF-1D38-812D-7F70-34F2028FC58A}"/>
          </ac:spMkLst>
        </pc:spChg>
        <pc:spChg chg="mod">
          <ac:chgData name="Jason Wiese" userId="4bff8d5b-7de6-4655-b397-69b0afc81113" providerId="ADAL" clId="{A389646C-D942-4016-9848-BBD388F0AA40}" dt="2024-11-14T03:28:59.332" v="4858" actId="1035"/>
          <ac:spMkLst>
            <pc:docMk/>
            <pc:sldMk cId="1149303775" sldId="2146846727"/>
            <ac:spMk id="74" creationId="{BA60E948-9B39-57B2-3784-C4E0AEF0406A}"/>
          </ac:spMkLst>
        </pc:spChg>
        <pc:spChg chg="mod">
          <ac:chgData name="Jason Wiese" userId="4bff8d5b-7de6-4655-b397-69b0afc81113" providerId="ADAL" clId="{A389646C-D942-4016-9848-BBD388F0AA40}" dt="2024-11-14T03:28:59.332" v="4858" actId="1035"/>
          <ac:spMkLst>
            <pc:docMk/>
            <pc:sldMk cId="1149303775" sldId="2146846727"/>
            <ac:spMk id="75" creationId="{4E07114C-97D6-1D37-0F94-5234564EAB99}"/>
          </ac:spMkLst>
        </pc:spChg>
        <pc:spChg chg="mod">
          <ac:chgData name="Jason Wiese" userId="4bff8d5b-7de6-4655-b397-69b0afc81113" providerId="ADAL" clId="{A389646C-D942-4016-9848-BBD388F0AA40}" dt="2024-11-14T03:28:59.332" v="4858" actId="1035"/>
          <ac:spMkLst>
            <pc:docMk/>
            <pc:sldMk cId="1149303775" sldId="2146846727"/>
            <ac:spMk id="77" creationId="{3366CB3A-A9CB-2931-EABF-FE0E2C4D0D7A}"/>
          </ac:spMkLst>
        </pc:spChg>
        <pc:spChg chg="mod">
          <ac:chgData name="Jason Wiese" userId="4bff8d5b-7de6-4655-b397-69b0afc81113" providerId="ADAL" clId="{A389646C-D942-4016-9848-BBD388F0AA40}" dt="2024-11-14T03:28:59.332" v="4858" actId="1035"/>
          <ac:spMkLst>
            <pc:docMk/>
            <pc:sldMk cId="1149303775" sldId="2146846727"/>
            <ac:spMk id="80" creationId="{90B77192-CF35-A089-F2AA-3A582E1A93ED}"/>
          </ac:spMkLst>
        </pc:spChg>
        <pc:spChg chg="mod">
          <ac:chgData name="Jason Wiese" userId="4bff8d5b-7de6-4655-b397-69b0afc81113" providerId="ADAL" clId="{A389646C-D942-4016-9848-BBD388F0AA40}" dt="2024-11-14T03:28:59.332" v="4858" actId="1035"/>
          <ac:spMkLst>
            <pc:docMk/>
            <pc:sldMk cId="1149303775" sldId="2146846727"/>
            <ac:spMk id="81" creationId="{1FBEC007-5BD6-B346-3B84-BE4C584C8CE4}"/>
          </ac:spMkLst>
        </pc:spChg>
        <pc:spChg chg="mod">
          <ac:chgData name="Jason Wiese" userId="4bff8d5b-7de6-4655-b397-69b0afc81113" providerId="ADAL" clId="{A389646C-D942-4016-9848-BBD388F0AA40}" dt="2024-11-14T03:28:59.332" v="4858" actId="1035"/>
          <ac:spMkLst>
            <pc:docMk/>
            <pc:sldMk cId="1149303775" sldId="2146846727"/>
            <ac:spMk id="82" creationId="{A0A68E80-2049-8DFE-6670-949F150641BC}"/>
          </ac:spMkLst>
        </pc:spChg>
        <pc:spChg chg="mod">
          <ac:chgData name="Jason Wiese" userId="4bff8d5b-7de6-4655-b397-69b0afc81113" providerId="ADAL" clId="{A389646C-D942-4016-9848-BBD388F0AA40}" dt="2024-11-14T03:28:59.332" v="4858" actId="1035"/>
          <ac:spMkLst>
            <pc:docMk/>
            <pc:sldMk cId="1149303775" sldId="2146846727"/>
            <ac:spMk id="83" creationId="{BA117ABB-3E7D-0EFF-EBFD-560DD23D293F}"/>
          </ac:spMkLst>
        </pc:spChg>
        <pc:spChg chg="mod">
          <ac:chgData name="Jason Wiese" userId="4bff8d5b-7de6-4655-b397-69b0afc81113" providerId="ADAL" clId="{A389646C-D942-4016-9848-BBD388F0AA40}" dt="2024-11-14T03:28:59.332" v="4858" actId="1035"/>
          <ac:spMkLst>
            <pc:docMk/>
            <pc:sldMk cId="1149303775" sldId="2146846727"/>
            <ac:spMk id="84" creationId="{0AD2E2DA-817A-3655-AB86-0B1EDF7FEDB2}"/>
          </ac:spMkLst>
        </pc:spChg>
        <pc:spChg chg="mod">
          <ac:chgData name="Jason Wiese" userId="4bff8d5b-7de6-4655-b397-69b0afc81113" providerId="ADAL" clId="{A389646C-D942-4016-9848-BBD388F0AA40}" dt="2024-11-14T03:28:59.332" v="4858" actId="1035"/>
          <ac:spMkLst>
            <pc:docMk/>
            <pc:sldMk cId="1149303775" sldId="2146846727"/>
            <ac:spMk id="85" creationId="{7732820E-4181-1A3F-0D5B-CDAFE0F7636F}"/>
          </ac:spMkLst>
        </pc:spChg>
        <pc:spChg chg="mod">
          <ac:chgData name="Jason Wiese" userId="4bff8d5b-7de6-4655-b397-69b0afc81113" providerId="ADAL" clId="{A389646C-D942-4016-9848-BBD388F0AA40}" dt="2024-11-14T03:28:59.332" v="4858" actId="1035"/>
          <ac:spMkLst>
            <pc:docMk/>
            <pc:sldMk cId="1149303775" sldId="2146846727"/>
            <ac:spMk id="86" creationId="{1C2BF783-03E0-C0CB-EC07-98E7B490CFED}"/>
          </ac:spMkLst>
        </pc:spChg>
        <pc:spChg chg="mod">
          <ac:chgData name="Jason Wiese" userId="4bff8d5b-7de6-4655-b397-69b0afc81113" providerId="ADAL" clId="{A389646C-D942-4016-9848-BBD388F0AA40}" dt="2024-11-14T03:28:59.332" v="4858" actId="1035"/>
          <ac:spMkLst>
            <pc:docMk/>
            <pc:sldMk cId="1149303775" sldId="2146846727"/>
            <ac:spMk id="87" creationId="{ECC7FF2F-02F4-9034-0112-9928E5314AE0}"/>
          </ac:spMkLst>
        </pc:spChg>
        <pc:spChg chg="mod">
          <ac:chgData name="Jason Wiese" userId="4bff8d5b-7de6-4655-b397-69b0afc81113" providerId="ADAL" clId="{A389646C-D942-4016-9848-BBD388F0AA40}" dt="2024-11-14T03:28:59.332" v="4858" actId="1035"/>
          <ac:spMkLst>
            <pc:docMk/>
            <pc:sldMk cId="1149303775" sldId="2146846727"/>
            <ac:spMk id="88" creationId="{391B1C0B-EE99-9F63-0D1F-4716FA13E96A}"/>
          </ac:spMkLst>
        </pc:spChg>
        <pc:spChg chg="mod">
          <ac:chgData name="Jason Wiese" userId="4bff8d5b-7de6-4655-b397-69b0afc81113" providerId="ADAL" clId="{A389646C-D942-4016-9848-BBD388F0AA40}" dt="2024-11-14T03:28:59.332" v="4858" actId="1035"/>
          <ac:spMkLst>
            <pc:docMk/>
            <pc:sldMk cId="1149303775" sldId="2146846727"/>
            <ac:spMk id="90" creationId="{F3A8B2BF-B396-3F13-3028-B0258C568433}"/>
          </ac:spMkLst>
        </pc:spChg>
        <pc:spChg chg="mod">
          <ac:chgData name="Jason Wiese" userId="4bff8d5b-7de6-4655-b397-69b0afc81113" providerId="ADAL" clId="{A389646C-D942-4016-9848-BBD388F0AA40}" dt="2024-11-14T03:28:59.332" v="4858" actId="1035"/>
          <ac:spMkLst>
            <pc:docMk/>
            <pc:sldMk cId="1149303775" sldId="2146846727"/>
            <ac:spMk id="91" creationId="{5BA8DEED-588A-EAF7-8850-5678E31455CD}"/>
          </ac:spMkLst>
        </pc:spChg>
        <pc:spChg chg="mod">
          <ac:chgData name="Jason Wiese" userId="4bff8d5b-7de6-4655-b397-69b0afc81113" providerId="ADAL" clId="{A389646C-D942-4016-9848-BBD388F0AA40}" dt="2024-11-14T03:28:59.332" v="4858" actId="1035"/>
          <ac:spMkLst>
            <pc:docMk/>
            <pc:sldMk cId="1149303775" sldId="2146846727"/>
            <ac:spMk id="92" creationId="{074F1666-0530-3FDC-091F-9945B4A1FA0C}"/>
          </ac:spMkLst>
        </pc:spChg>
        <pc:spChg chg="mod">
          <ac:chgData name="Jason Wiese" userId="4bff8d5b-7de6-4655-b397-69b0afc81113" providerId="ADAL" clId="{A389646C-D942-4016-9848-BBD388F0AA40}" dt="2024-11-14T03:28:59.332" v="4858" actId="1035"/>
          <ac:spMkLst>
            <pc:docMk/>
            <pc:sldMk cId="1149303775" sldId="2146846727"/>
            <ac:spMk id="93" creationId="{AD090D94-DEDC-4DB6-A1CC-8DE98BB4AF95}"/>
          </ac:spMkLst>
        </pc:spChg>
        <pc:spChg chg="mod">
          <ac:chgData name="Jason Wiese" userId="4bff8d5b-7de6-4655-b397-69b0afc81113" providerId="ADAL" clId="{A389646C-D942-4016-9848-BBD388F0AA40}" dt="2024-11-14T03:28:59.332" v="4858" actId="1035"/>
          <ac:spMkLst>
            <pc:docMk/>
            <pc:sldMk cId="1149303775" sldId="2146846727"/>
            <ac:spMk id="94" creationId="{57783968-4A5D-803D-E4B4-F7A570D8771B}"/>
          </ac:spMkLst>
        </pc:spChg>
        <pc:spChg chg="mod">
          <ac:chgData name="Jason Wiese" userId="4bff8d5b-7de6-4655-b397-69b0afc81113" providerId="ADAL" clId="{A389646C-D942-4016-9848-BBD388F0AA40}" dt="2024-11-14T22:08:00.748" v="12452" actId="404"/>
          <ac:spMkLst>
            <pc:docMk/>
            <pc:sldMk cId="1149303775" sldId="2146846727"/>
            <ac:spMk id="95" creationId="{A687DFE2-F640-CFC1-E103-3CDC505113DC}"/>
          </ac:spMkLst>
        </pc:spChg>
        <pc:spChg chg="mod">
          <ac:chgData name="Jason Wiese" userId="4bff8d5b-7de6-4655-b397-69b0afc81113" providerId="ADAL" clId="{A389646C-D942-4016-9848-BBD388F0AA40}" dt="2024-11-14T03:36:32.406" v="5521" actId="1037"/>
          <ac:spMkLst>
            <pc:docMk/>
            <pc:sldMk cId="1149303775" sldId="2146846727"/>
            <ac:spMk id="96" creationId="{C8E145C3-64F6-2EEE-3299-ECB68E9E4735}"/>
          </ac:spMkLst>
        </pc:spChg>
        <pc:picChg chg="mod">
          <ac:chgData name="Jason Wiese" userId="4bff8d5b-7de6-4655-b397-69b0afc81113" providerId="ADAL" clId="{A389646C-D942-4016-9848-BBD388F0AA40}" dt="2024-11-14T03:28:59.332" v="4858" actId="1035"/>
          <ac:picMkLst>
            <pc:docMk/>
            <pc:sldMk cId="1149303775" sldId="2146846727"/>
            <ac:picMk id="6" creationId="{D0EE842E-82EA-10B0-0072-E39DF42AB837}"/>
          </ac:picMkLst>
        </pc:picChg>
        <pc:picChg chg="mod">
          <ac:chgData name="Jason Wiese" userId="4bff8d5b-7de6-4655-b397-69b0afc81113" providerId="ADAL" clId="{A389646C-D942-4016-9848-BBD388F0AA40}" dt="2024-11-14T03:28:59.332" v="4858" actId="1035"/>
          <ac:picMkLst>
            <pc:docMk/>
            <pc:sldMk cId="1149303775" sldId="2146846727"/>
            <ac:picMk id="8" creationId="{7D907408-F13C-16D0-57B2-9D3CAE85762C}"/>
          </ac:picMkLst>
        </pc:picChg>
        <pc:picChg chg="mod">
          <ac:chgData name="Jason Wiese" userId="4bff8d5b-7de6-4655-b397-69b0afc81113" providerId="ADAL" clId="{A389646C-D942-4016-9848-BBD388F0AA40}" dt="2024-11-14T03:28:59.332" v="4858" actId="1035"/>
          <ac:picMkLst>
            <pc:docMk/>
            <pc:sldMk cId="1149303775" sldId="2146846727"/>
            <ac:picMk id="12" creationId="{1FB3EA99-C4CA-3612-810E-3F255EA39908}"/>
          </ac:picMkLst>
        </pc:picChg>
        <pc:picChg chg="mod">
          <ac:chgData name="Jason Wiese" userId="4bff8d5b-7de6-4655-b397-69b0afc81113" providerId="ADAL" clId="{A389646C-D942-4016-9848-BBD388F0AA40}" dt="2024-11-14T03:28:59.332" v="4858" actId="1035"/>
          <ac:picMkLst>
            <pc:docMk/>
            <pc:sldMk cId="1149303775" sldId="2146846727"/>
            <ac:picMk id="15" creationId="{6232E9A4-F207-44E9-C04D-4CFB03968BC8}"/>
          </ac:picMkLst>
        </pc:picChg>
        <pc:picChg chg="mod">
          <ac:chgData name="Jason Wiese" userId="4bff8d5b-7de6-4655-b397-69b0afc81113" providerId="ADAL" clId="{A389646C-D942-4016-9848-BBD388F0AA40}" dt="2024-11-14T03:28:59.332" v="4858" actId="1035"/>
          <ac:picMkLst>
            <pc:docMk/>
            <pc:sldMk cId="1149303775" sldId="2146846727"/>
            <ac:picMk id="18" creationId="{2F16A64E-1B08-7FA5-8795-1BF21EC0F1BB}"/>
          </ac:picMkLst>
        </pc:picChg>
        <pc:picChg chg="mod">
          <ac:chgData name="Jason Wiese" userId="4bff8d5b-7de6-4655-b397-69b0afc81113" providerId="ADAL" clId="{A389646C-D942-4016-9848-BBD388F0AA40}" dt="2024-11-14T03:28:59.332" v="4858" actId="1035"/>
          <ac:picMkLst>
            <pc:docMk/>
            <pc:sldMk cId="1149303775" sldId="2146846727"/>
            <ac:picMk id="21" creationId="{50DE77B5-7DDA-4852-1E7B-50D23CF5E56F}"/>
          </ac:picMkLst>
        </pc:picChg>
        <pc:picChg chg="mod">
          <ac:chgData name="Jason Wiese" userId="4bff8d5b-7de6-4655-b397-69b0afc81113" providerId="ADAL" clId="{A389646C-D942-4016-9848-BBD388F0AA40}" dt="2024-11-14T03:28:59.332" v="4858" actId="1035"/>
          <ac:picMkLst>
            <pc:docMk/>
            <pc:sldMk cId="1149303775" sldId="2146846727"/>
            <ac:picMk id="24" creationId="{D28F4BA3-2FC7-DD6E-C4E4-11A7AA3DF42A}"/>
          </ac:picMkLst>
        </pc:picChg>
        <pc:picChg chg="mod">
          <ac:chgData name="Jason Wiese" userId="4bff8d5b-7de6-4655-b397-69b0afc81113" providerId="ADAL" clId="{A389646C-D942-4016-9848-BBD388F0AA40}" dt="2024-11-14T03:28:59.332" v="4858" actId="1035"/>
          <ac:picMkLst>
            <pc:docMk/>
            <pc:sldMk cId="1149303775" sldId="2146846727"/>
            <ac:picMk id="26" creationId="{E7332266-B3DE-47A9-03F5-7AED1C6FC7A5}"/>
          </ac:picMkLst>
        </pc:picChg>
        <pc:picChg chg="mod">
          <ac:chgData name="Jason Wiese" userId="4bff8d5b-7de6-4655-b397-69b0afc81113" providerId="ADAL" clId="{A389646C-D942-4016-9848-BBD388F0AA40}" dt="2024-11-14T03:28:59.332" v="4858" actId="1035"/>
          <ac:picMkLst>
            <pc:docMk/>
            <pc:sldMk cId="1149303775" sldId="2146846727"/>
            <ac:picMk id="29" creationId="{EA745977-10DA-7ED8-2454-9C455FE610BB}"/>
          </ac:picMkLst>
        </pc:picChg>
        <pc:picChg chg="mod">
          <ac:chgData name="Jason Wiese" userId="4bff8d5b-7de6-4655-b397-69b0afc81113" providerId="ADAL" clId="{A389646C-D942-4016-9848-BBD388F0AA40}" dt="2024-11-14T03:28:59.332" v="4858" actId="1035"/>
          <ac:picMkLst>
            <pc:docMk/>
            <pc:sldMk cId="1149303775" sldId="2146846727"/>
            <ac:picMk id="32" creationId="{CD259378-7200-D009-65B7-A425E5AC88B5}"/>
          </ac:picMkLst>
        </pc:picChg>
        <pc:picChg chg="mod">
          <ac:chgData name="Jason Wiese" userId="4bff8d5b-7de6-4655-b397-69b0afc81113" providerId="ADAL" clId="{A389646C-D942-4016-9848-BBD388F0AA40}" dt="2024-11-14T03:28:59.332" v="4858" actId="1035"/>
          <ac:picMkLst>
            <pc:docMk/>
            <pc:sldMk cId="1149303775" sldId="2146846727"/>
            <ac:picMk id="35" creationId="{76103609-CDDC-1CB0-699B-EA8C1A7F66BC}"/>
          </ac:picMkLst>
        </pc:picChg>
        <pc:picChg chg="mod">
          <ac:chgData name="Jason Wiese" userId="4bff8d5b-7de6-4655-b397-69b0afc81113" providerId="ADAL" clId="{A389646C-D942-4016-9848-BBD388F0AA40}" dt="2024-11-14T03:28:59.332" v="4858" actId="1035"/>
          <ac:picMkLst>
            <pc:docMk/>
            <pc:sldMk cId="1149303775" sldId="2146846727"/>
            <ac:picMk id="38" creationId="{D0186606-CCF7-3F82-5C0A-979A7B3CA3A3}"/>
          </ac:picMkLst>
        </pc:picChg>
        <pc:picChg chg="mod">
          <ac:chgData name="Jason Wiese" userId="4bff8d5b-7de6-4655-b397-69b0afc81113" providerId="ADAL" clId="{A389646C-D942-4016-9848-BBD388F0AA40}" dt="2024-11-14T03:28:59.332" v="4858" actId="1035"/>
          <ac:picMkLst>
            <pc:docMk/>
            <pc:sldMk cId="1149303775" sldId="2146846727"/>
            <ac:picMk id="41" creationId="{5EADBF19-C259-1101-618F-F4599D854FB9}"/>
          </ac:picMkLst>
        </pc:picChg>
        <pc:picChg chg="mod">
          <ac:chgData name="Jason Wiese" userId="4bff8d5b-7de6-4655-b397-69b0afc81113" providerId="ADAL" clId="{A389646C-D942-4016-9848-BBD388F0AA40}" dt="2024-11-14T03:28:59.332" v="4858" actId="1035"/>
          <ac:picMkLst>
            <pc:docMk/>
            <pc:sldMk cId="1149303775" sldId="2146846727"/>
            <ac:picMk id="43" creationId="{5E817924-7D1B-D504-808B-384173B6B270}"/>
          </ac:picMkLst>
        </pc:picChg>
        <pc:picChg chg="mod">
          <ac:chgData name="Jason Wiese" userId="4bff8d5b-7de6-4655-b397-69b0afc81113" providerId="ADAL" clId="{A389646C-D942-4016-9848-BBD388F0AA40}" dt="2024-11-14T03:28:59.332" v="4858" actId="1035"/>
          <ac:picMkLst>
            <pc:docMk/>
            <pc:sldMk cId="1149303775" sldId="2146846727"/>
            <ac:picMk id="45" creationId="{AE26B49A-E014-D8EA-9569-12A65D04C6BB}"/>
          </ac:picMkLst>
        </pc:picChg>
        <pc:picChg chg="mod">
          <ac:chgData name="Jason Wiese" userId="4bff8d5b-7de6-4655-b397-69b0afc81113" providerId="ADAL" clId="{A389646C-D942-4016-9848-BBD388F0AA40}" dt="2024-11-14T03:28:59.332" v="4858" actId="1035"/>
          <ac:picMkLst>
            <pc:docMk/>
            <pc:sldMk cId="1149303775" sldId="2146846727"/>
            <ac:picMk id="49" creationId="{1448AC60-5925-160B-B0D1-5B2CACDF950A}"/>
          </ac:picMkLst>
        </pc:picChg>
        <pc:picChg chg="mod">
          <ac:chgData name="Jason Wiese" userId="4bff8d5b-7de6-4655-b397-69b0afc81113" providerId="ADAL" clId="{A389646C-D942-4016-9848-BBD388F0AA40}" dt="2024-11-14T03:28:59.332" v="4858" actId="1035"/>
          <ac:picMkLst>
            <pc:docMk/>
            <pc:sldMk cId="1149303775" sldId="2146846727"/>
            <ac:picMk id="51" creationId="{30F6F568-84A0-4F12-4544-0B03032625D2}"/>
          </ac:picMkLst>
        </pc:picChg>
        <pc:picChg chg="mod">
          <ac:chgData name="Jason Wiese" userId="4bff8d5b-7de6-4655-b397-69b0afc81113" providerId="ADAL" clId="{A389646C-D942-4016-9848-BBD388F0AA40}" dt="2024-11-14T03:28:59.332" v="4858" actId="1035"/>
          <ac:picMkLst>
            <pc:docMk/>
            <pc:sldMk cId="1149303775" sldId="2146846727"/>
            <ac:picMk id="59" creationId="{C3BEF53C-6176-FB02-34D2-EA3CE954DFAB}"/>
          </ac:picMkLst>
        </pc:picChg>
        <pc:picChg chg="mod">
          <ac:chgData name="Jason Wiese" userId="4bff8d5b-7de6-4655-b397-69b0afc81113" providerId="ADAL" clId="{A389646C-D942-4016-9848-BBD388F0AA40}" dt="2024-11-14T03:28:59.332" v="4858" actId="1035"/>
          <ac:picMkLst>
            <pc:docMk/>
            <pc:sldMk cId="1149303775" sldId="2146846727"/>
            <ac:picMk id="62" creationId="{653C7364-082B-046B-F140-5655D3AE3A0D}"/>
          </ac:picMkLst>
        </pc:picChg>
        <pc:picChg chg="mod">
          <ac:chgData name="Jason Wiese" userId="4bff8d5b-7de6-4655-b397-69b0afc81113" providerId="ADAL" clId="{A389646C-D942-4016-9848-BBD388F0AA40}" dt="2024-11-14T03:28:59.332" v="4858" actId="1035"/>
          <ac:picMkLst>
            <pc:docMk/>
            <pc:sldMk cId="1149303775" sldId="2146846727"/>
            <ac:picMk id="65" creationId="{E0DF31D5-0929-ECFF-0130-A66C4E99561A}"/>
          </ac:picMkLst>
        </pc:picChg>
      </pc:sldChg>
      <pc:sldChg chg="addSp delSp modSp del mod modCm">
        <pc:chgData name="Jason Wiese" userId="4bff8d5b-7de6-4655-b397-69b0afc81113" providerId="ADAL" clId="{A389646C-D942-4016-9848-BBD388F0AA40}" dt="2024-11-14T03:40:15.006" v="5562" actId="2696"/>
        <pc:sldMkLst>
          <pc:docMk/>
          <pc:sldMk cId="1408391850" sldId="2146846728"/>
        </pc:sldMkLst>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A389646C-D942-4016-9848-BBD388F0AA40}" dt="2024-11-14T03:36:53.305" v="5524" actId="478"/>
              <pc2:cmMkLst xmlns:pc2="http://schemas.microsoft.com/office/powerpoint/2019/9/main/command">
                <pc:docMk/>
                <pc:sldMk cId="1408391850" sldId="2146846728"/>
                <pc2:cmMk id="{D6139B57-3B49-4698-AF34-E02C78145541}"/>
              </pc2:cmMkLst>
            </pc226:cmChg>
          </p:ext>
        </pc:extLst>
      </pc:sldChg>
      <pc:sldChg chg="addSp delSp modSp new mod setBg">
        <pc:chgData name="Jason Wiese" userId="4bff8d5b-7de6-4655-b397-69b0afc81113" providerId="ADAL" clId="{A389646C-D942-4016-9848-BBD388F0AA40}" dt="2024-11-14T18:27:35.065" v="12356" actId="207"/>
        <pc:sldMkLst>
          <pc:docMk/>
          <pc:sldMk cId="4203338584" sldId="2146846728"/>
        </pc:sldMkLst>
      </pc:sldChg>
      <pc:sldChg chg="addSp modSp new mod">
        <pc:chgData name="Jason Wiese" userId="4bff8d5b-7de6-4655-b397-69b0afc81113" providerId="ADAL" clId="{A389646C-D942-4016-9848-BBD388F0AA40}" dt="2024-11-20T22:42:22.623" v="12933" actId="14100"/>
        <pc:sldMkLst>
          <pc:docMk/>
          <pc:sldMk cId="838640799" sldId="2146846729"/>
        </pc:sldMkLst>
      </pc:sldChg>
      <pc:sldChg chg="addSp delSp modSp mod">
        <pc:chgData name="Jason Wiese" userId="4bff8d5b-7de6-4655-b397-69b0afc81113" providerId="ADAL" clId="{A389646C-D942-4016-9848-BBD388F0AA40}" dt="2024-11-14T06:16:28.062" v="11882" actId="403"/>
        <pc:sldMkLst>
          <pc:docMk/>
          <pc:sldMk cId="1446568525" sldId="2146846730"/>
        </pc:sldMkLst>
      </pc:sldChg>
      <pc:sldChg chg="del">
        <pc:chgData name="Jason Wiese" userId="4bff8d5b-7de6-4655-b397-69b0afc81113" providerId="ADAL" clId="{A389646C-D942-4016-9848-BBD388F0AA40}" dt="2024-11-20T22:45:25.080" v="12934" actId="2696"/>
        <pc:sldMkLst>
          <pc:docMk/>
          <pc:sldMk cId="644649196" sldId="2146846731"/>
        </pc:sldMkLst>
      </pc:sldChg>
      <pc:sldChg chg="del">
        <pc:chgData name="Jason Wiese" userId="4bff8d5b-7de6-4655-b397-69b0afc81113" providerId="ADAL" clId="{A389646C-D942-4016-9848-BBD388F0AA40}" dt="2024-11-20T22:45:25.080" v="12934" actId="2696"/>
        <pc:sldMkLst>
          <pc:docMk/>
          <pc:sldMk cId="334474264" sldId="2146846732"/>
        </pc:sldMkLst>
      </pc:sldChg>
      <pc:sldChg chg="modSp mod setBg">
        <pc:chgData name="Jason Wiese" userId="4bff8d5b-7de6-4655-b397-69b0afc81113" providerId="ADAL" clId="{A389646C-D942-4016-9848-BBD388F0AA40}" dt="2024-11-21T01:18:24.299" v="12982" actId="20577"/>
        <pc:sldMkLst>
          <pc:docMk/>
          <pc:sldMk cId="2280901285" sldId="2146846733"/>
        </pc:sldMkLst>
        <pc:spChg chg="mod">
          <ac:chgData name="Jason Wiese" userId="4bff8d5b-7de6-4655-b397-69b0afc81113" providerId="ADAL" clId="{A389646C-D942-4016-9848-BBD388F0AA40}" dt="2024-11-20T22:38:24.250" v="12872" actId="20577"/>
          <ac:spMkLst>
            <pc:docMk/>
            <pc:sldMk cId="2280901285" sldId="2146846733"/>
            <ac:spMk id="2" creationId="{E5B0FA1A-B574-280F-48D8-39B01D6184C6}"/>
          </ac:spMkLst>
        </pc:spChg>
        <pc:spChg chg="mod">
          <ac:chgData name="Jason Wiese" userId="4bff8d5b-7de6-4655-b397-69b0afc81113" providerId="ADAL" clId="{A389646C-D942-4016-9848-BBD388F0AA40}" dt="2024-11-21T01:18:24.299" v="12982" actId="20577"/>
          <ac:spMkLst>
            <pc:docMk/>
            <pc:sldMk cId="2280901285" sldId="2146846733"/>
            <ac:spMk id="5" creationId="{41024E35-06D5-D4DC-71E1-B2932FBD38EA}"/>
          </ac:spMkLst>
        </pc:spChg>
        <pc:picChg chg="mod">
          <ac:chgData name="Jason Wiese" userId="4bff8d5b-7de6-4655-b397-69b0afc81113" providerId="ADAL" clId="{A389646C-D942-4016-9848-BBD388F0AA40}" dt="2024-11-20T22:15:07.951" v="12554" actId="1076"/>
          <ac:picMkLst>
            <pc:docMk/>
            <pc:sldMk cId="2280901285" sldId="2146846733"/>
            <ac:picMk id="20" creationId="{145CE3D6-768A-017E-419C-EF4C65364407}"/>
          </ac:picMkLst>
        </pc:picChg>
        <pc:picChg chg="mod">
          <ac:chgData name="Jason Wiese" userId="4bff8d5b-7de6-4655-b397-69b0afc81113" providerId="ADAL" clId="{A389646C-D942-4016-9848-BBD388F0AA40}" dt="2024-11-20T22:54:33.692" v="12944" actId="1076"/>
          <ac:picMkLst>
            <pc:docMk/>
            <pc:sldMk cId="2280901285" sldId="2146846733"/>
            <ac:picMk id="27" creationId="{98BB0784-939F-5202-3859-0A2DFF1AC1B3}"/>
          </ac:picMkLst>
        </pc:picChg>
        <pc:picChg chg="mod">
          <ac:chgData name="Jason Wiese" userId="4bff8d5b-7de6-4655-b397-69b0afc81113" providerId="ADAL" clId="{A389646C-D942-4016-9848-BBD388F0AA40}" dt="2024-11-20T22:54:19.283" v="12941" actId="1076"/>
          <ac:picMkLst>
            <pc:docMk/>
            <pc:sldMk cId="2280901285" sldId="2146846733"/>
            <ac:picMk id="29" creationId="{60627631-3722-519B-E2A2-055E2242214F}"/>
          </ac:picMkLst>
        </pc:picChg>
        <pc:picChg chg="mod">
          <ac:chgData name="Jason Wiese" userId="4bff8d5b-7de6-4655-b397-69b0afc81113" providerId="ADAL" clId="{A389646C-D942-4016-9848-BBD388F0AA40}" dt="2024-11-21T01:14:17.673" v="12970" actId="1076"/>
          <ac:picMkLst>
            <pc:docMk/>
            <pc:sldMk cId="2280901285" sldId="2146846733"/>
            <ac:picMk id="56" creationId="{075E8BF4-EB37-0B3A-B0F5-FCEC5C4BCDCC}"/>
          </ac:picMkLst>
        </pc:picChg>
      </pc:sldChg>
      <pc:sldMasterChg chg="del delSldLayout">
        <pc:chgData name="Jason Wiese" userId="4bff8d5b-7de6-4655-b397-69b0afc81113" providerId="ADAL" clId="{A389646C-D942-4016-9848-BBD388F0AA40}" dt="2024-11-13T04:11:43.528" v="1785" actId="47"/>
        <pc:sldMasterMkLst>
          <pc:docMk/>
          <pc:sldMasterMk cId="258072148" sldId="2147483739"/>
        </pc:sldMasterMkLst>
        <pc:sldLayoutChg chg="del">
          <pc:chgData name="Jason Wiese" userId="4bff8d5b-7de6-4655-b397-69b0afc81113" providerId="ADAL" clId="{A389646C-D942-4016-9848-BBD388F0AA40}" dt="2024-11-13T04:11:43.528" v="1785" actId="47"/>
          <pc:sldLayoutMkLst>
            <pc:docMk/>
            <pc:sldMasterMk cId="258072148" sldId="2147483739"/>
            <pc:sldLayoutMk cId="3628362655" sldId="2147483740"/>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1119003083" sldId="2147483741"/>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3957490559" sldId="2147483742"/>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1549336684" sldId="2147483743"/>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4062863855" sldId="2147483744"/>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3907601825" sldId="2147483745"/>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3571624494" sldId="2147483746"/>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2515861710" sldId="2147483747"/>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3909514459" sldId="2147483748"/>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3890674912" sldId="2147483749"/>
          </pc:sldLayoutMkLst>
        </pc:sldLayoutChg>
        <pc:sldLayoutChg chg="del">
          <pc:chgData name="Jason Wiese" userId="4bff8d5b-7de6-4655-b397-69b0afc81113" providerId="ADAL" clId="{A389646C-D942-4016-9848-BBD388F0AA40}" dt="2024-11-13T04:11:43.528" v="1785" actId="47"/>
          <pc:sldLayoutMkLst>
            <pc:docMk/>
            <pc:sldMasterMk cId="258072148" sldId="2147483739"/>
            <pc:sldLayoutMk cId="3379104190" sldId="2147483750"/>
          </pc:sldLayoutMkLst>
        </pc:sldLayoutChg>
      </pc:sldMasterChg>
    </pc:docChg>
  </pc:docChgLst>
  <pc:docChgLst>
    <pc:chgData name="Leah Montner Dixon" userId="d5b2ae9e-9213-4442-b7df-4db8cbe51e5d" providerId="ADAL" clId="{58AADCD1-E5E8-417D-8A34-766BC77D56BE}"/>
    <pc:docChg chg="custSel addSld modSld">
      <pc:chgData name="Leah Montner Dixon" userId="d5b2ae9e-9213-4442-b7df-4db8cbe51e5d" providerId="ADAL" clId="{58AADCD1-E5E8-417D-8A34-766BC77D56BE}" dt="2025-01-06T18:57:38.792" v="138"/>
      <pc:docMkLst>
        <pc:docMk/>
      </pc:docMkLst>
      <pc:sldChg chg="add">
        <pc:chgData name="Leah Montner Dixon" userId="d5b2ae9e-9213-4442-b7df-4db8cbe51e5d" providerId="ADAL" clId="{58AADCD1-E5E8-417D-8A34-766BC77D56BE}" dt="2025-01-06T18:46:25.399" v="0"/>
        <pc:sldMkLst>
          <pc:docMk/>
          <pc:sldMk cId="1885916816" sldId="2144327406"/>
        </pc:sldMkLst>
      </pc:sldChg>
      <pc:sldChg chg="add">
        <pc:chgData name="Leah Montner Dixon" userId="d5b2ae9e-9213-4442-b7df-4db8cbe51e5d" providerId="ADAL" clId="{58AADCD1-E5E8-417D-8A34-766BC77D56BE}" dt="2025-01-06T18:46:25.399" v="0"/>
        <pc:sldMkLst>
          <pc:docMk/>
          <pc:sldMk cId="1334572820" sldId="2146846014"/>
        </pc:sldMkLst>
      </pc:sldChg>
      <pc:sldChg chg="addSp delSp modSp add mod">
        <pc:chgData name="Leah Montner Dixon" userId="d5b2ae9e-9213-4442-b7df-4db8cbe51e5d" providerId="ADAL" clId="{58AADCD1-E5E8-417D-8A34-766BC77D56BE}" dt="2025-01-06T18:57:38.792" v="138"/>
        <pc:sldMkLst>
          <pc:docMk/>
          <pc:sldMk cId="3087690890" sldId="2146846063"/>
        </pc:sldMkLst>
        <pc:spChg chg="del">
          <ac:chgData name="Leah Montner Dixon" userId="d5b2ae9e-9213-4442-b7df-4db8cbe51e5d" providerId="ADAL" clId="{58AADCD1-E5E8-417D-8A34-766BC77D56BE}" dt="2025-01-06T18:49:32.646" v="4" actId="478"/>
          <ac:spMkLst>
            <pc:docMk/>
            <pc:sldMk cId="3087690890" sldId="2146846063"/>
            <ac:spMk id="2" creationId="{AFFBCFB3-8612-2730-11D6-2BF2D7AF1C68}"/>
          </ac:spMkLst>
        </pc:spChg>
        <pc:spChg chg="del">
          <ac:chgData name="Leah Montner Dixon" userId="d5b2ae9e-9213-4442-b7df-4db8cbe51e5d" providerId="ADAL" clId="{58AADCD1-E5E8-417D-8A34-766BC77D56BE}" dt="2025-01-06T18:49:32.646" v="4" actId="478"/>
          <ac:spMkLst>
            <pc:docMk/>
            <pc:sldMk cId="3087690890" sldId="2146846063"/>
            <ac:spMk id="3" creationId="{EEEEE898-F44C-38AA-3647-CBEBDEA41FD5}"/>
          </ac:spMkLst>
        </pc:spChg>
        <pc:spChg chg="del mod">
          <ac:chgData name="Leah Montner Dixon" userId="d5b2ae9e-9213-4442-b7df-4db8cbe51e5d" providerId="ADAL" clId="{58AADCD1-E5E8-417D-8A34-766BC77D56BE}" dt="2025-01-06T18:51:25.918" v="109" actId="478"/>
          <ac:spMkLst>
            <pc:docMk/>
            <pc:sldMk cId="3087690890" sldId="2146846063"/>
            <ac:spMk id="4" creationId="{599F37F8-23C8-4F00-744C-0F49243DF72B}"/>
          </ac:spMkLst>
        </pc:spChg>
        <pc:spChg chg="del">
          <ac:chgData name="Leah Montner Dixon" userId="d5b2ae9e-9213-4442-b7df-4db8cbe51e5d" providerId="ADAL" clId="{58AADCD1-E5E8-417D-8A34-766BC77D56BE}" dt="2025-01-06T18:51:25.918" v="109" actId="478"/>
          <ac:spMkLst>
            <pc:docMk/>
            <pc:sldMk cId="3087690890" sldId="2146846063"/>
            <ac:spMk id="5" creationId="{436DEFCE-2405-763F-9007-FD008D60C349}"/>
          </ac:spMkLst>
        </pc:spChg>
        <pc:spChg chg="add mod ord">
          <ac:chgData name="Leah Montner Dixon" userId="d5b2ae9e-9213-4442-b7df-4db8cbe51e5d" providerId="ADAL" clId="{58AADCD1-E5E8-417D-8A34-766BC77D56BE}" dt="2025-01-06T18:51:28.998" v="111" actId="167"/>
          <ac:spMkLst>
            <pc:docMk/>
            <pc:sldMk cId="3087690890" sldId="2146846063"/>
            <ac:spMk id="7" creationId="{67E5695D-F13F-3827-13DB-FC2DFA1EBF0E}"/>
          </ac:spMkLst>
        </pc:spChg>
        <pc:spChg chg="del">
          <ac:chgData name="Leah Montner Dixon" userId="d5b2ae9e-9213-4442-b7df-4db8cbe51e5d" providerId="ADAL" clId="{58AADCD1-E5E8-417D-8A34-766BC77D56BE}" dt="2025-01-06T18:49:30.279" v="3" actId="478"/>
          <ac:spMkLst>
            <pc:docMk/>
            <pc:sldMk cId="3087690890" sldId="2146846063"/>
            <ac:spMk id="8" creationId="{C4F15DCD-0FD6-B336-7FD1-6379EF9770D7}"/>
          </ac:spMkLst>
        </pc:spChg>
        <pc:spChg chg="add mod ord">
          <ac:chgData name="Leah Montner Dixon" userId="d5b2ae9e-9213-4442-b7df-4db8cbe51e5d" providerId="ADAL" clId="{58AADCD1-E5E8-417D-8A34-766BC77D56BE}" dt="2025-01-06T18:53:27.851" v="134"/>
          <ac:spMkLst>
            <pc:docMk/>
            <pc:sldMk cId="3087690890" sldId="2146846063"/>
            <ac:spMk id="9" creationId="{B79FFC0D-57D5-F575-6BD3-DEB56EB55B40}"/>
          </ac:spMkLst>
        </pc:spChg>
        <pc:spChg chg="del">
          <ac:chgData name="Leah Montner Dixon" userId="d5b2ae9e-9213-4442-b7df-4db8cbe51e5d" providerId="ADAL" clId="{58AADCD1-E5E8-417D-8A34-766BC77D56BE}" dt="2025-01-06T18:51:25.918" v="109" actId="478"/>
          <ac:spMkLst>
            <pc:docMk/>
            <pc:sldMk cId="3087690890" sldId="2146846063"/>
            <ac:spMk id="11" creationId="{F40A9B9E-2825-454E-BAD5-4E36900F097B}"/>
          </ac:spMkLst>
        </pc:spChg>
        <pc:spChg chg="del">
          <ac:chgData name="Leah Montner Dixon" userId="d5b2ae9e-9213-4442-b7df-4db8cbe51e5d" providerId="ADAL" clId="{58AADCD1-E5E8-417D-8A34-766BC77D56BE}" dt="2025-01-06T18:51:25.918" v="109" actId="478"/>
          <ac:spMkLst>
            <pc:docMk/>
            <pc:sldMk cId="3087690890" sldId="2146846063"/>
            <ac:spMk id="12" creationId="{525E47FD-01F0-4589-AF01-2F07D8425B88}"/>
          </ac:spMkLst>
        </pc:spChg>
        <pc:spChg chg="add mod ord">
          <ac:chgData name="Leah Montner Dixon" userId="d5b2ae9e-9213-4442-b7df-4db8cbe51e5d" providerId="ADAL" clId="{58AADCD1-E5E8-417D-8A34-766BC77D56BE}" dt="2025-01-06T18:51:28.998" v="111" actId="167"/>
          <ac:spMkLst>
            <pc:docMk/>
            <pc:sldMk cId="3087690890" sldId="2146846063"/>
            <ac:spMk id="14" creationId="{2F75451A-BF67-9B7F-0682-6506013AC231}"/>
          </ac:spMkLst>
        </pc:spChg>
        <pc:spChg chg="add del mod ord">
          <ac:chgData name="Leah Montner Dixon" userId="d5b2ae9e-9213-4442-b7df-4db8cbe51e5d" providerId="ADAL" clId="{58AADCD1-E5E8-417D-8A34-766BC77D56BE}" dt="2025-01-06T18:57:38.556" v="137" actId="478"/>
          <ac:spMkLst>
            <pc:docMk/>
            <pc:sldMk cId="3087690890" sldId="2146846063"/>
            <ac:spMk id="16" creationId="{ADA98991-0011-4C68-F8A9-C085EF0F7F50}"/>
          </ac:spMkLst>
        </pc:spChg>
        <pc:spChg chg="add del mod ord">
          <ac:chgData name="Leah Montner Dixon" userId="d5b2ae9e-9213-4442-b7df-4db8cbe51e5d" providerId="ADAL" clId="{58AADCD1-E5E8-417D-8A34-766BC77D56BE}" dt="2025-01-06T18:57:38.556" v="137" actId="478"/>
          <ac:spMkLst>
            <pc:docMk/>
            <pc:sldMk cId="3087690890" sldId="2146846063"/>
            <ac:spMk id="17" creationId="{5C3466A4-EFFE-24D8-D720-518AD244E75D}"/>
          </ac:spMkLst>
        </pc:spChg>
        <pc:spChg chg="add mod ord">
          <ac:chgData name="Leah Montner Dixon" userId="d5b2ae9e-9213-4442-b7df-4db8cbe51e5d" providerId="ADAL" clId="{58AADCD1-E5E8-417D-8A34-766BC77D56BE}" dt="2025-01-06T18:53:39.987" v="136" actId="207"/>
          <ac:spMkLst>
            <pc:docMk/>
            <pc:sldMk cId="3087690890" sldId="2146846063"/>
            <ac:spMk id="19" creationId="{8E5CD27B-E573-AE7E-6789-5BE792064700}"/>
          </ac:spMkLst>
        </pc:spChg>
        <pc:spChg chg="add mod">
          <ac:chgData name="Leah Montner Dixon" userId="d5b2ae9e-9213-4442-b7df-4db8cbe51e5d" providerId="ADAL" clId="{58AADCD1-E5E8-417D-8A34-766BC77D56BE}" dt="2025-01-06T18:57:38.792" v="138"/>
          <ac:spMkLst>
            <pc:docMk/>
            <pc:sldMk cId="3087690890" sldId="2146846063"/>
            <ac:spMk id="21" creationId="{E81457F3-838D-9981-8F3D-1218EF8B065A}"/>
          </ac:spMkLst>
        </pc:spChg>
        <pc:spChg chg="add mod">
          <ac:chgData name="Leah Montner Dixon" userId="d5b2ae9e-9213-4442-b7df-4db8cbe51e5d" providerId="ADAL" clId="{58AADCD1-E5E8-417D-8A34-766BC77D56BE}" dt="2025-01-06T18:57:38.792" v="138"/>
          <ac:spMkLst>
            <pc:docMk/>
            <pc:sldMk cId="3087690890" sldId="2146846063"/>
            <ac:spMk id="22" creationId="{AB237C7E-B497-4AF4-4CC2-089A35F1BF1A}"/>
          </ac:spMkLst>
        </pc:spChg>
        <pc:picChg chg="add mod">
          <ac:chgData name="Leah Montner Dixon" userId="d5b2ae9e-9213-4442-b7df-4db8cbe51e5d" providerId="ADAL" clId="{58AADCD1-E5E8-417D-8A34-766BC77D56BE}" dt="2025-01-06T18:52:22.798" v="117"/>
          <ac:picMkLst>
            <pc:docMk/>
            <pc:sldMk cId="3087690890" sldId="2146846063"/>
            <ac:picMk id="6" creationId="{111F0E68-2E30-7534-6C48-3111CF57200A}"/>
          </ac:picMkLst>
        </pc:picChg>
        <pc:picChg chg="del">
          <ac:chgData name="Leah Montner Dixon" userId="d5b2ae9e-9213-4442-b7df-4db8cbe51e5d" providerId="ADAL" clId="{58AADCD1-E5E8-417D-8A34-766BC77D56BE}" dt="2025-01-06T18:51:25.918" v="109" actId="478"/>
          <ac:picMkLst>
            <pc:docMk/>
            <pc:sldMk cId="3087690890" sldId="2146846063"/>
            <ac:picMk id="10" creationId="{6CA39A48-CF02-486A-A1C8-5B7F474562CB}"/>
          </ac:picMkLst>
        </pc:picChg>
        <pc:picChg chg="add mod ord">
          <ac:chgData name="Leah Montner Dixon" userId="d5b2ae9e-9213-4442-b7df-4db8cbe51e5d" providerId="ADAL" clId="{58AADCD1-E5E8-417D-8A34-766BC77D56BE}" dt="2025-01-06T18:51:28.998" v="111" actId="167"/>
          <ac:picMkLst>
            <pc:docMk/>
            <pc:sldMk cId="3087690890" sldId="2146846063"/>
            <ac:picMk id="13" creationId="{210448F5-C336-9C16-EB89-013FD07417B7}"/>
          </ac:picMkLst>
        </pc:picChg>
        <pc:picChg chg="add del mod ord">
          <ac:chgData name="Leah Montner Dixon" userId="d5b2ae9e-9213-4442-b7df-4db8cbe51e5d" providerId="ADAL" clId="{58AADCD1-E5E8-417D-8A34-766BC77D56BE}" dt="2025-01-06T18:57:38.556" v="137" actId="478"/>
          <ac:picMkLst>
            <pc:docMk/>
            <pc:sldMk cId="3087690890" sldId="2146846063"/>
            <ac:picMk id="15" creationId="{AD62D6AF-D423-1BC6-AA7D-82CF19BB8E83}"/>
          </ac:picMkLst>
        </pc:picChg>
        <pc:picChg chg="add del mod ord">
          <ac:chgData name="Leah Montner Dixon" userId="d5b2ae9e-9213-4442-b7df-4db8cbe51e5d" providerId="ADAL" clId="{58AADCD1-E5E8-417D-8A34-766BC77D56BE}" dt="2025-01-06T18:51:34.018" v="113" actId="478"/>
          <ac:picMkLst>
            <pc:docMk/>
            <pc:sldMk cId="3087690890" sldId="2146846063"/>
            <ac:picMk id="18" creationId="{7A84699B-ECC5-AF72-6CA4-D4E488050751}"/>
          </ac:picMkLst>
        </pc:picChg>
        <pc:picChg chg="add mod">
          <ac:chgData name="Leah Montner Dixon" userId="d5b2ae9e-9213-4442-b7df-4db8cbe51e5d" providerId="ADAL" clId="{58AADCD1-E5E8-417D-8A34-766BC77D56BE}" dt="2025-01-06T18:57:38.792" v="138"/>
          <ac:picMkLst>
            <pc:docMk/>
            <pc:sldMk cId="3087690890" sldId="2146846063"/>
            <ac:picMk id="20" creationId="{28887047-4443-8621-C0E2-04ABCACF1455}"/>
          </ac:picMkLst>
        </pc:picChg>
        <pc:picChg chg="del">
          <ac:chgData name="Leah Montner Dixon" userId="d5b2ae9e-9213-4442-b7df-4db8cbe51e5d" providerId="ADAL" clId="{58AADCD1-E5E8-417D-8A34-766BC77D56BE}" dt="2025-01-06T18:49:27.727" v="2" actId="478"/>
          <ac:picMkLst>
            <pc:docMk/>
            <pc:sldMk cId="3087690890" sldId="2146846063"/>
            <ac:picMk id="38" creationId="{9591961E-0B39-C458-FC23-EAD398FD272A}"/>
          </ac:picMkLst>
        </pc:picChg>
      </pc:sldChg>
      <pc:sldChg chg="add">
        <pc:chgData name="Leah Montner Dixon" userId="d5b2ae9e-9213-4442-b7df-4db8cbe51e5d" providerId="ADAL" clId="{58AADCD1-E5E8-417D-8A34-766BC77D56BE}" dt="2025-01-06T18:49:41.711" v="5"/>
        <pc:sldMkLst>
          <pc:docMk/>
          <pc:sldMk cId="788904046" sldId="2146846734"/>
        </pc:sldMkLst>
      </pc:sldChg>
    </pc:docChg>
  </pc:docChgLst>
  <pc:docChgLst>
    <pc:chgData name="Leah Montner Dixon" userId="d5b2ae9e-9213-4442-b7df-4db8cbe51e5d" providerId="ADAL" clId="{0F164FFC-46B2-45BB-A829-77431AB3E25D}"/>
    <pc:docChg chg="undo redo custSel addSld delSld modSld">
      <pc:chgData name="Leah Montner Dixon" userId="d5b2ae9e-9213-4442-b7df-4db8cbe51e5d" providerId="ADAL" clId="{0F164FFC-46B2-45BB-A829-77431AB3E25D}" dt="2024-11-14T18:29:00.125" v="2049" actId="12788"/>
      <pc:docMkLst>
        <pc:docMk/>
      </pc:docMkLst>
      <pc:sldChg chg="addSp delSp modSp mod">
        <pc:chgData name="Leah Montner Dixon" userId="d5b2ae9e-9213-4442-b7df-4db8cbe51e5d" providerId="ADAL" clId="{0F164FFC-46B2-45BB-A829-77431AB3E25D}" dt="2024-11-13T15:56:51.893" v="277" actId="1036"/>
        <pc:sldMkLst>
          <pc:docMk/>
          <pc:sldMk cId="1334572820" sldId="2146846014"/>
        </pc:sldMkLst>
        <pc:spChg chg="add mod">
          <ac:chgData name="Leah Montner Dixon" userId="d5b2ae9e-9213-4442-b7df-4db8cbe51e5d" providerId="ADAL" clId="{0F164FFC-46B2-45BB-A829-77431AB3E25D}" dt="2024-11-13T15:56:51.893" v="277" actId="1036"/>
          <ac:spMkLst>
            <pc:docMk/>
            <pc:sldMk cId="1334572820" sldId="2146846014"/>
            <ac:spMk id="8" creationId="{0D62D8DB-FF13-E5E5-A980-9911C21106DA}"/>
          </ac:spMkLst>
        </pc:spChg>
        <pc:spChg chg="mod">
          <ac:chgData name="Leah Montner Dixon" userId="d5b2ae9e-9213-4442-b7df-4db8cbe51e5d" providerId="ADAL" clId="{0F164FFC-46B2-45BB-A829-77431AB3E25D}" dt="2024-11-13T15:56:41.926" v="274" actId="1037"/>
          <ac:spMkLst>
            <pc:docMk/>
            <pc:sldMk cId="1334572820" sldId="2146846014"/>
            <ac:spMk id="14" creationId="{C551FA92-1454-1402-CFE3-553C13F4C274}"/>
          </ac:spMkLst>
        </pc:spChg>
        <pc:spChg chg="mod">
          <ac:chgData name="Leah Montner Dixon" userId="d5b2ae9e-9213-4442-b7df-4db8cbe51e5d" providerId="ADAL" clId="{0F164FFC-46B2-45BB-A829-77431AB3E25D}" dt="2024-11-13T15:56:33.319" v="270" actId="12788"/>
          <ac:spMkLst>
            <pc:docMk/>
            <pc:sldMk cId="1334572820" sldId="2146846014"/>
            <ac:spMk id="16" creationId="{6806E17D-FAF5-F6D9-D73D-075BEC0308B6}"/>
          </ac:spMkLst>
        </pc:spChg>
        <pc:spChg chg="mod">
          <ac:chgData name="Leah Montner Dixon" userId="d5b2ae9e-9213-4442-b7df-4db8cbe51e5d" providerId="ADAL" clId="{0F164FFC-46B2-45BB-A829-77431AB3E25D}" dt="2024-11-13T15:56:51.893" v="277" actId="1036"/>
          <ac:spMkLst>
            <pc:docMk/>
            <pc:sldMk cId="1334572820" sldId="2146846014"/>
            <ac:spMk id="18" creationId="{00CF6790-44A1-2C30-E3C9-68B6AEDB6EE4}"/>
          </ac:spMkLst>
        </pc:spChg>
        <pc:spChg chg="mod">
          <ac:chgData name="Leah Montner Dixon" userId="d5b2ae9e-9213-4442-b7df-4db8cbe51e5d" providerId="ADAL" clId="{0F164FFC-46B2-45BB-A829-77431AB3E25D}" dt="2024-11-13T15:56:41.926" v="274" actId="1037"/>
          <ac:spMkLst>
            <pc:docMk/>
            <pc:sldMk cId="1334572820" sldId="2146846014"/>
            <ac:spMk id="20" creationId="{5BB39E6D-B829-4466-2B81-08EB82850253}"/>
          </ac:spMkLst>
        </pc:spChg>
        <pc:spChg chg="mod">
          <ac:chgData name="Leah Montner Dixon" userId="d5b2ae9e-9213-4442-b7df-4db8cbe51e5d" providerId="ADAL" clId="{0F164FFC-46B2-45BB-A829-77431AB3E25D}" dt="2024-11-13T15:56:33.319" v="270" actId="12788"/>
          <ac:spMkLst>
            <pc:docMk/>
            <pc:sldMk cId="1334572820" sldId="2146846014"/>
            <ac:spMk id="21" creationId="{0CBE8CEB-0058-8297-6071-E857ECC17301}"/>
          </ac:spMkLst>
        </pc:spChg>
        <pc:picChg chg="add mod">
          <ac:chgData name="Leah Montner Dixon" userId="d5b2ae9e-9213-4442-b7df-4db8cbe51e5d" providerId="ADAL" clId="{0F164FFC-46B2-45BB-A829-77431AB3E25D}" dt="2024-11-13T15:56:45.993" v="275" actId="554"/>
          <ac:picMkLst>
            <pc:docMk/>
            <pc:sldMk cId="1334572820" sldId="2146846014"/>
            <ac:picMk id="5" creationId="{824315D1-7709-0F1E-B504-1ABF7AB779D0}"/>
          </ac:picMkLst>
        </pc:picChg>
        <pc:picChg chg="mod">
          <ac:chgData name="Leah Montner Dixon" userId="d5b2ae9e-9213-4442-b7df-4db8cbe51e5d" providerId="ADAL" clId="{0F164FFC-46B2-45BB-A829-77431AB3E25D}" dt="2024-11-13T15:56:41.926" v="274" actId="1037"/>
          <ac:picMkLst>
            <pc:docMk/>
            <pc:sldMk cId="1334572820" sldId="2146846014"/>
            <ac:picMk id="12" creationId="{0F6D2D66-6A73-2C22-3118-98118CC6F4EC}"/>
          </ac:picMkLst>
        </pc:picChg>
        <pc:picChg chg="mod">
          <ac:chgData name="Leah Montner Dixon" userId="d5b2ae9e-9213-4442-b7df-4db8cbe51e5d" providerId="ADAL" clId="{0F164FFC-46B2-45BB-A829-77431AB3E25D}" dt="2024-11-13T15:56:33.319" v="270" actId="12788"/>
          <ac:picMkLst>
            <pc:docMk/>
            <pc:sldMk cId="1334572820" sldId="2146846014"/>
            <ac:picMk id="15" creationId="{627E8BA3-859E-2239-69D0-FF0C58B4354F}"/>
          </ac:picMkLst>
        </pc:picChg>
        <pc:picChg chg="mod">
          <ac:chgData name="Leah Montner Dixon" userId="d5b2ae9e-9213-4442-b7df-4db8cbe51e5d" providerId="ADAL" clId="{0F164FFC-46B2-45BB-A829-77431AB3E25D}" dt="2024-11-13T15:56:45.993" v="275" actId="554"/>
          <ac:picMkLst>
            <pc:docMk/>
            <pc:sldMk cId="1334572820" sldId="2146846014"/>
            <ac:picMk id="17" creationId="{B4038B1C-E91B-92C9-CF37-1CADAF6C5938}"/>
          </ac:picMkLst>
        </pc:picChg>
        <pc:picChg chg="mod">
          <ac:chgData name="Leah Montner Dixon" userId="d5b2ae9e-9213-4442-b7df-4db8cbe51e5d" providerId="ADAL" clId="{0F164FFC-46B2-45BB-A829-77431AB3E25D}" dt="2024-11-13T15:56:41.926" v="274" actId="1037"/>
          <ac:picMkLst>
            <pc:docMk/>
            <pc:sldMk cId="1334572820" sldId="2146846014"/>
            <ac:picMk id="19" creationId="{11345073-E9A3-70CD-7757-8EBC42FD3764}"/>
          </ac:picMkLst>
        </pc:picChg>
        <pc:picChg chg="mod">
          <ac:chgData name="Leah Montner Dixon" userId="d5b2ae9e-9213-4442-b7df-4db8cbe51e5d" providerId="ADAL" clId="{0F164FFC-46B2-45BB-A829-77431AB3E25D}" dt="2024-11-13T15:56:33.319" v="270" actId="12788"/>
          <ac:picMkLst>
            <pc:docMk/>
            <pc:sldMk cId="1334572820" sldId="2146846014"/>
            <ac:picMk id="22" creationId="{0BCDDD02-0679-7393-BF14-2CFB11A62FCE}"/>
          </ac:picMkLst>
        </pc:picChg>
      </pc:sldChg>
      <pc:sldChg chg="modSp mod">
        <pc:chgData name="Leah Montner Dixon" userId="d5b2ae9e-9213-4442-b7df-4db8cbe51e5d" providerId="ADAL" clId="{0F164FFC-46B2-45BB-A829-77431AB3E25D}" dt="2024-11-13T18:23:29.316" v="286" actId="1036"/>
        <pc:sldMkLst>
          <pc:docMk/>
          <pc:sldMk cId="2777948638" sldId="2146846015"/>
        </pc:sldMkLst>
        <pc:spChg chg="mod">
          <ac:chgData name="Leah Montner Dixon" userId="d5b2ae9e-9213-4442-b7df-4db8cbe51e5d" providerId="ADAL" clId="{0F164FFC-46B2-45BB-A829-77431AB3E25D}" dt="2024-11-13T18:23:29.316" v="286" actId="1036"/>
          <ac:spMkLst>
            <pc:docMk/>
            <pc:sldMk cId="2777948638" sldId="2146846015"/>
            <ac:spMk id="10" creationId="{0C38B446-4C07-42BF-B42F-5E8AEE13A36B}"/>
          </ac:spMkLst>
        </pc:spChg>
      </pc:sldChg>
      <pc:sldChg chg="addSp delSp modSp mod">
        <pc:chgData name="Leah Montner Dixon" userId="d5b2ae9e-9213-4442-b7df-4db8cbe51e5d" providerId="ADAL" clId="{0F164FFC-46B2-45BB-A829-77431AB3E25D}" dt="2024-11-14T18:29:00.125" v="2049" actId="12788"/>
        <pc:sldMkLst>
          <pc:docMk/>
          <pc:sldMk cId="3087690890" sldId="2146846063"/>
        </pc:sldMkLst>
      </pc:sldChg>
      <pc:sldChg chg="addSp modSp mod">
        <pc:chgData name="Leah Montner Dixon" userId="d5b2ae9e-9213-4442-b7df-4db8cbe51e5d" providerId="ADAL" clId="{0F164FFC-46B2-45BB-A829-77431AB3E25D}" dt="2024-11-13T15:45:46.038" v="62" actId="20577"/>
        <pc:sldMkLst>
          <pc:docMk/>
          <pc:sldMk cId="1361776334" sldId="2146846091"/>
        </pc:sldMkLst>
      </pc:sldChg>
      <pc:sldChg chg="modSp mod">
        <pc:chgData name="Leah Montner Dixon" userId="d5b2ae9e-9213-4442-b7df-4db8cbe51e5d" providerId="ADAL" clId="{0F164FFC-46B2-45BB-A829-77431AB3E25D}" dt="2024-11-13T14:48:46.518" v="6" actId="20577"/>
        <pc:sldMkLst>
          <pc:docMk/>
          <pc:sldMk cId="1487058113" sldId="2146846462"/>
        </pc:sldMkLst>
      </pc:sldChg>
      <pc:sldChg chg="modSp mod">
        <pc:chgData name="Leah Montner Dixon" userId="d5b2ae9e-9213-4442-b7df-4db8cbe51e5d" providerId="ADAL" clId="{0F164FFC-46B2-45BB-A829-77431AB3E25D}" dt="2024-11-14T18:18:01.656" v="1955" actId="14100"/>
        <pc:sldMkLst>
          <pc:docMk/>
          <pc:sldMk cId="607867529" sldId="2146846695"/>
        </pc:sldMkLst>
      </pc:sldChg>
      <pc:sldChg chg="modSp">
        <pc:chgData name="Leah Montner Dixon" userId="d5b2ae9e-9213-4442-b7df-4db8cbe51e5d" providerId="ADAL" clId="{0F164FFC-46B2-45BB-A829-77431AB3E25D}" dt="2024-11-14T14:46:26.983" v="531"/>
        <pc:sldMkLst>
          <pc:docMk/>
          <pc:sldMk cId="3461701104" sldId="2146846718"/>
        </pc:sldMkLst>
        <pc:graphicFrameChg chg="mod">
          <ac:chgData name="Leah Montner Dixon" userId="d5b2ae9e-9213-4442-b7df-4db8cbe51e5d" providerId="ADAL" clId="{0F164FFC-46B2-45BB-A829-77431AB3E25D}" dt="2024-11-14T14:46:26.983" v="531"/>
          <ac:graphicFrameMkLst>
            <pc:docMk/>
            <pc:sldMk cId="3461701104" sldId="2146846718"/>
            <ac:graphicFrameMk id="24" creationId="{A161243A-0065-8D4F-8382-3A3B2ED3D840}"/>
          </ac:graphicFrameMkLst>
        </pc:graphicFrameChg>
      </pc:sldChg>
      <pc:sldChg chg="addSp delSp modSp mod">
        <pc:chgData name="Leah Montner Dixon" userId="d5b2ae9e-9213-4442-b7df-4db8cbe51e5d" providerId="ADAL" clId="{0F164FFC-46B2-45BB-A829-77431AB3E25D}" dt="2024-11-14T18:16:55.567" v="1954" actId="20577"/>
        <pc:sldMkLst>
          <pc:docMk/>
          <pc:sldMk cId="3557280676" sldId="2146846724"/>
        </pc:sldMkLst>
        <pc:spChg chg="mod">
          <ac:chgData name="Leah Montner Dixon" userId="d5b2ae9e-9213-4442-b7df-4db8cbe51e5d" providerId="ADAL" clId="{0F164FFC-46B2-45BB-A829-77431AB3E25D}" dt="2024-11-13T18:24:36.434" v="312" actId="12788"/>
          <ac:spMkLst>
            <pc:docMk/>
            <pc:sldMk cId="3557280676" sldId="2146846724"/>
            <ac:spMk id="2" creationId="{8C5F3011-6272-BE6D-E28E-0DCC853163E1}"/>
          </ac:spMkLst>
        </pc:spChg>
        <pc:spChg chg="mod">
          <ac:chgData name="Leah Montner Dixon" userId="d5b2ae9e-9213-4442-b7df-4db8cbe51e5d" providerId="ADAL" clId="{0F164FFC-46B2-45BB-A829-77431AB3E25D}" dt="2024-11-13T15:43:15.532" v="46" actId="20577"/>
          <ac:spMkLst>
            <pc:docMk/>
            <pc:sldMk cId="3557280676" sldId="2146846724"/>
            <ac:spMk id="6" creationId="{CA177139-B2BC-733E-ABD9-68B7B6F47D07}"/>
          </ac:spMkLst>
        </pc:spChg>
        <pc:spChg chg="mod">
          <ac:chgData name="Leah Montner Dixon" userId="d5b2ae9e-9213-4442-b7df-4db8cbe51e5d" providerId="ADAL" clId="{0F164FFC-46B2-45BB-A829-77431AB3E25D}" dt="2024-11-13T15:43:18.289" v="48" actId="20577"/>
          <ac:spMkLst>
            <pc:docMk/>
            <pc:sldMk cId="3557280676" sldId="2146846724"/>
            <ac:spMk id="7" creationId="{64BE3B38-C454-E0AA-F6DA-F5F94331E254}"/>
          </ac:spMkLst>
        </pc:spChg>
        <pc:spChg chg="mod">
          <ac:chgData name="Leah Montner Dixon" userId="d5b2ae9e-9213-4442-b7df-4db8cbe51e5d" providerId="ADAL" clId="{0F164FFC-46B2-45BB-A829-77431AB3E25D}" dt="2024-11-13T15:44:29.077" v="53" actId="20577"/>
          <ac:spMkLst>
            <pc:docMk/>
            <pc:sldMk cId="3557280676" sldId="2146846724"/>
            <ac:spMk id="8" creationId="{1F1FB4EF-67C4-53A0-E58D-A76781995A29}"/>
          </ac:spMkLst>
        </pc:spChg>
        <pc:spChg chg="mod">
          <ac:chgData name="Leah Montner Dixon" userId="d5b2ae9e-9213-4442-b7df-4db8cbe51e5d" providerId="ADAL" clId="{0F164FFC-46B2-45BB-A829-77431AB3E25D}" dt="2024-11-13T15:44:30.933" v="55" actId="20577"/>
          <ac:spMkLst>
            <pc:docMk/>
            <pc:sldMk cId="3557280676" sldId="2146846724"/>
            <ac:spMk id="9" creationId="{723A1269-11DD-AF58-53D8-C364578E810B}"/>
          </ac:spMkLst>
        </pc:spChg>
        <pc:spChg chg="mod">
          <ac:chgData name="Leah Montner Dixon" userId="d5b2ae9e-9213-4442-b7df-4db8cbe51e5d" providerId="ADAL" clId="{0F164FFC-46B2-45BB-A829-77431AB3E25D}" dt="2024-11-13T15:45:34.251" v="60" actId="20577"/>
          <ac:spMkLst>
            <pc:docMk/>
            <pc:sldMk cId="3557280676" sldId="2146846724"/>
            <ac:spMk id="12" creationId="{1BA5E8C9-8D4F-293D-2971-9D1BB9E9B162}"/>
          </ac:spMkLst>
        </pc:spChg>
        <pc:graphicFrameChg chg="mod modGraphic">
          <ac:chgData name="Leah Montner Dixon" userId="d5b2ae9e-9213-4442-b7df-4db8cbe51e5d" providerId="ADAL" clId="{0F164FFC-46B2-45BB-A829-77431AB3E25D}" dt="2024-11-14T18:16:55.567" v="1954" actId="20577"/>
          <ac:graphicFrameMkLst>
            <pc:docMk/>
            <pc:sldMk cId="3557280676" sldId="2146846724"/>
            <ac:graphicFrameMk id="24" creationId="{F01EFA12-06AE-88C5-0D8E-E049FE46E6C3}"/>
          </ac:graphicFrameMkLst>
        </pc:graphicFrameChg>
      </pc:sldChg>
      <pc:sldChg chg="add">
        <pc:chgData name="Leah Montner Dixon" userId="d5b2ae9e-9213-4442-b7df-4db8cbe51e5d" providerId="ADAL" clId="{0F164FFC-46B2-45BB-A829-77431AB3E25D}" dt="2024-11-13T22:25:00.494" v="317"/>
        <pc:sldMkLst>
          <pc:docMk/>
          <pc:sldMk cId="2304881663" sldId="2146846725"/>
        </pc:sldMkLst>
      </pc:sldChg>
      <pc:sldChg chg="add">
        <pc:chgData name="Leah Montner Dixon" userId="d5b2ae9e-9213-4442-b7df-4db8cbe51e5d" providerId="ADAL" clId="{0F164FFC-46B2-45BB-A829-77431AB3E25D}" dt="2024-11-13T22:25:06.603" v="318"/>
        <pc:sldMkLst>
          <pc:docMk/>
          <pc:sldMk cId="1236769497" sldId="2146846726"/>
        </pc:sldMkLst>
      </pc:sldChg>
      <pc:sldChg chg="addSp delSp modSp mod setBg">
        <pc:chgData name="Leah Montner Dixon" userId="d5b2ae9e-9213-4442-b7df-4db8cbe51e5d" providerId="ADAL" clId="{0F164FFC-46B2-45BB-A829-77431AB3E25D}" dt="2024-11-14T18:19:07.903" v="1956" actId="12788"/>
        <pc:sldMkLst>
          <pc:docMk/>
          <pc:sldMk cId="4203338584" sldId="2146846728"/>
        </pc:sldMkLst>
      </pc:sldChg>
      <pc:sldChg chg="addSp delSp modSp add del mod">
        <pc:chgData name="Leah Montner Dixon" userId="d5b2ae9e-9213-4442-b7df-4db8cbe51e5d" providerId="ADAL" clId="{0F164FFC-46B2-45BB-A829-77431AB3E25D}" dt="2024-11-14T18:24:02.422" v="1961" actId="14100"/>
        <pc:sldMkLst>
          <pc:docMk/>
          <pc:sldMk cId="838640799" sldId="2146846729"/>
        </pc:sldMkLst>
      </pc:sldChg>
      <pc:sldChg chg="addSp delSp modSp add del mod">
        <pc:chgData name="Leah Montner Dixon" userId="d5b2ae9e-9213-4442-b7df-4db8cbe51e5d" providerId="ADAL" clId="{0F164FFC-46B2-45BB-A829-77431AB3E25D}" dt="2024-11-14T18:06:59.605" v="1776" actId="2696"/>
        <pc:sldMkLst>
          <pc:docMk/>
          <pc:sldMk cId="1915702392" sldId="2146846731"/>
        </pc:sldMkLst>
      </pc:sldChg>
    </pc:docChg>
  </pc:docChgLst>
  <pc:docChgLst>
    <pc:chgData name="Jason Wiese" userId="4bff8d5b-7de6-4655-b397-69b0afc81113" providerId="ADAL" clId="{1BFF560B-869B-4332-8811-A09CF60734B6}"/>
    <pc:docChg chg="undo custSel delSld modSld">
      <pc:chgData name="Jason Wiese" userId="4bff8d5b-7de6-4655-b397-69b0afc81113" providerId="ADAL" clId="{1BFF560B-869B-4332-8811-A09CF60734B6}" dt="2024-12-10T20:45:48.170" v="32" actId="20577"/>
      <pc:docMkLst>
        <pc:docMk/>
      </pc:docMkLst>
      <pc:sldChg chg="del">
        <pc:chgData name="Jason Wiese" userId="4bff8d5b-7de6-4655-b397-69b0afc81113" providerId="ADAL" clId="{1BFF560B-869B-4332-8811-A09CF60734B6}" dt="2024-12-10T04:10:27.078" v="5" actId="47"/>
        <pc:sldMkLst>
          <pc:docMk/>
          <pc:sldMk cId="1885916816" sldId="2144327406"/>
        </pc:sldMkLst>
      </pc:sldChg>
      <pc:sldChg chg="addSp modSp mod">
        <pc:chgData name="Jason Wiese" userId="4bff8d5b-7de6-4655-b397-69b0afc81113" providerId="ADAL" clId="{1BFF560B-869B-4332-8811-A09CF60734B6}" dt="2024-12-10T04:05:04.258" v="4" actId="14100"/>
        <pc:sldMkLst>
          <pc:docMk/>
          <pc:sldMk cId="2777948638" sldId="2146846015"/>
        </pc:sldMkLst>
        <pc:spChg chg="add mod">
          <ac:chgData name="Jason Wiese" userId="4bff8d5b-7de6-4655-b397-69b0afc81113" providerId="ADAL" clId="{1BFF560B-869B-4332-8811-A09CF60734B6}" dt="2024-12-10T04:05:04.258" v="4" actId="14100"/>
          <ac:spMkLst>
            <pc:docMk/>
            <pc:sldMk cId="2777948638" sldId="2146846015"/>
            <ac:spMk id="2" creationId="{FD0E5252-E431-3598-A90C-088D61963B05}"/>
          </ac:spMkLst>
        </pc:spChg>
      </pc:sldChg>
      <pc:sldChg chg="modSp mod">
        <pc:chgData name="Jason Wiese" userId="4bff8d5b-7de6-4655-b397-69b0afc81113" providerId="ADAL" clId="{1BFF560B-869B-4332-8811-A09CF60734B6}" dt="2024-12-10T20:45:48.170" v="32" actId="20577"/>
        <pc:sldMkLst>
          <pc:docMk/>
          <pc:sldMk cId="1864772422" sldId="2146846119"/>
        </pc:sldMkLst>
        <pc:spChg chg="mod">
          <ac:chgData name="Jason Wiese" userId="4bff8d5b-7de6-4655-b397-69b0afc81113" providerId="ADAL" clId="{1BFF560B-869B-4332-8811-A09CF60734B6}" dt="2024-12-10T20:45:48.170" v="32" actId="20577"/>
          <ac:spMkLst>
            <pc:docMk/>
            <pc:sldMk cId="1864772422" sldId="2146846119"/>
            <ac:spMk id="12" creationId="{D3ED8F18-80E6-D449-A031-541661F2A42F}"/>
          </ac:spMkLst>
        </pc:spChg>
      </pc:sldChg>
      <pc:sldChg chg="modSp mod">
        <pc:chgData name="Jason Wiese" userId="4bff8d5b-7de6-4655-b397-69b0afc81113" providerId="ADAL" clId="{1BFF560B-869B-4332-8811-A09CF60734B6}" dt="2024-12-10T17:53:00.225" v="16" actId="108"/>
        <pc:sldMkLst>
          <pc:docMk/>
          <pc:sldMk cId="466874553" sldId="2146846701"/>
        </pc:sldMkLst>
        <pc:spChg chg="mod">
          <ac:chgData name="Jason Wiese" userId="4bff8d5b-7de6-4655-b397-69b0afc81113" providerId="ADAL" clId="{1BFF560B-869B-4332-8811-A09CF60734B6}" dt="2024-12-10T17:53:00.225" v="16" actId="108"/>
          <ac:spMkLst>
            <pc:docMk/>
            <pc:sldMk cId="466874553" sldId="2146846701"/>
            <ac:spMk id="9" creationId="{B9AA0507-6B7D-C93A-D8B8-0F84F29A0759}"/>
          </ac:spMkLst>
        </pc:spChg>
      </pc:sldChg>
      <pc:sldChg chg="modSp mod">
        <pc:chgData name="Jason Wiese" userId="4bff8d5b-7de6-4655-b397-69b0afc81113" providerId="ADAL" clId="{1BFF560B-869B-4332-8811-A09CF60734B6}" dt="2024-12-10T17:51:50.440" v="11" actId="20577"/>
        <pc:sldMkLst>
          <pc:docMk/>
          <pc:sldMk cId="2143631498" sldId="2146846712"/>
        </pc:sldMkLst>
        <pc:spChg chg="mod">
          <ac:chgData name="Jason Wiese" userId="4bff8d5b-7de6-4655-b397-69b0afc81113" providerId="ADAL" clId="{1BFF560B-869B-4332-8811-A09CF60734B6}" dt="2024-12-10T17:51:50.440" v="11" actId="20577"/>
          <ac:spMkLst>
            <pc:docMk/>
            <pc:sldMk cId="2143631498" sldId="2146846712"/>
            <ac:spMk id="12" creationId="{5388B544-AB10-01C0-DC5E-CB2C46B6D781}"/>
          </ac:spMkLst>
        </pc:spChg>
      </pc:sldChg>
    </pc:docChg>
  </pc:docChgLst>
  <pc:docChgLst>
    <pc:chgData name="Leah Montner Dixon" userId="d5b2ae9e-9213-4442-b7df-4db8cbe51e5d" providerId="ADAL" clId="{B8FB760F-A7ED-4ADC-AC28-CBDC558097E8}"/>
    <pc:docChg chg="undo redo custSel addSld modSld">
      <pc:chgData name="Leah Montner Dixon" userId="d5b2ae9e-9213-4442-b7df-4db8cbe51e5d" providerId="ADAL" clId="{B8FB760F-A7ED-4ADC-AC28-CBDC558097E8}" dt="2024-11-20T19:04:31.844" v="2037" actId="1037"/>
      <pc:docMkLst>
        <pc:docMk/>
      </pc:docMkLst>
      <pc:sldChg chg="modSp mod">
        <pc:chgData name="Leah Montner Dixon" userId="d5b2ae9e-9213-4442-b7df-4db8cbe51e5d" providerId="ADAL" clId="{B8FB760F-A7ED-4ADC-AC28-CBDC558097E8}" dt="2024-11-14T19:06:11.729" v="5" actId="14100"/>
        <pc:sldMkLst>
          <pc:docMk/>
          <pc:sldMk cId="2899653899" sldId="2146846118"/>
        </pc:sldMkLst>
      </pc:sldChg>
      <pc:sldChg chg="modSp mod">
        <pc:chgData name="Leah Montner Dixon" userId="d5b2ae9e-9213-4442-b7df-4db8cbe51e5d" providerId="ADAL" clId="{B8FB760F-A7ED-4ADC-AC28-CBDC558097E8}" dt="2024-11-14T20:50:24.259" v="42" actId="20577"/>
        <pc:sldMkLst>
          <pc:docMk/>
          <pc:sldMk cId="607867529" sldId="2146846695"/>
        </pc:sldMkLst>
      </pc:sldChg>
      <pc:sldChg chg="modSp mod">
        <pc:chgData name="Leah Montner Dixon" userId="d5b2ae9e-9213-4442-b7df-4db8cbe51e5d" providerId="ADAL" clId="{B8FB760F-A7ED-4ADC-AC28-CBDC558097E8}" dt="2024-11-20T15:35:59.525" v="101" actId="1036"/>
        <pc:sldMkLst>
          <pc:docMk/>
          <pc:sldMk cId="3749915649" sldId="2146846700"/>
        </pc:sldMkLst>
        <pc:spChg chg="mod">
          <ac:chgData name="Leah Montner Dixon" userId="d5b2ae9e-9213-4442-b7df-4db8cbe51e5d" providerId="ADAL" clId="{B8FB760F-A7ED-4ADC-AC28-CBDC558097E8}" dt="2024-11-20T15:35:59.525" v="101" actId="1036"/>
          <ac:spMkLst>
            <pc:docMk/>
            <pc:sldMk cId="3749915649" sldId="2146846700"/>
            <ac:spMk id="1160" creationId="{C31ED6A3-6F44-EF2C-3E58-F587CB38D316}"/>
          </ac:spMkLst>
        </pc:spChg>
      </pc:sldChg>
      <pc:sldChg chg="modSp mod">
        <pc:chgData name="Leah Montner Dixon" userId="d5b2ae9e-9213-4442-b7df-4db8cbe51e5d" providerId="ADAL" clId="{B8FB760F-A7ED-4ADC-AC28-CBDC558097E8}" dt="2024-11-14T21:18:23.811" v="98" actId="20577"/>
        <pc:sldMkLst>
          <pc:docMk/>
          <pc:sldMk cId="1407602110" sldId="2146846704"/>
        </pc:sldMkLst>
        <pc:spChg chg="mod">
          <ac:chgData name="Leah Montner Dixon" userId="d5b2ae9e-9213-4442-b7df-4db8cbe51e5d" providerId="ADAL" clId="{B8FB760F-A7ED-4ADC-AC28-CBDC558097E8}" dt="2024-11-14T21:18:23.811" v="98" actId="20577"/>
          <ac:spMkLst>
            <pc:docMk/>
            <pc:sldMk cId="1407602110" sldId="2146846704"/>
            <ac:spMk id="3" creationId="{157835E8-7112-D705-DF98-1F3ACABC2A46}"/>
          </ac:spMkLst>
        </pc:spChg>
      </pc:sldChg>
      <pc:sldChg chg="modSp mod">
        <pc:chgData name="Leah Montner Dixon" userId="d5b2ae9e-9213-4442-b7df-4db8cbe51e5d" providerId="ADAL" clId="{B8FB760F-A7ED-4ADC-AC28-CBDC558097E8}" dt="2024-11-14T20:44:31.070" v="6" actId="20577"/>
        <pc:sldMkLst>
          <pc:docMk/>
          <pc:sldMk cId="135535427" sldId="2146846705"/>
        </pc:sldMkLst>
        <pc:spChg chg="mod">
          <ac:chgData name="Leah Montner Dixon" userId="d5b2ae9e-9213-4442-b7df-4db8cbe51e5d" providerId="ADAL" clId="{B8FB760F-A7ED-4ADC-AC28-CBDC558097E8}" dt="2024-11-14T20:44:31.070" v="6" actId="20577"/>
          <ac:spMkLst>
            <pc:docMk/>
            <pc:sldMk cId="135535427" sldId="2146846705"/>
            <ac:spMk id="3" creationId="{BD605D2C-1CE9-5987-713F-2D13C3ED2D86}"/>
          </ac:spMkLst>
        </pc:spChg>
      </pc:sldChg>
      <pc:sldChg chg="modSp mod">
        <pc:chgData name="Leah Montner Dixon" userId="d5b2ae9e-9213-4442-b7df-4db8cbe51e5d" providerId="ADAL" clId="{B8FB760F-A7ED-4ADC-AC28-CBDC558097E8}" dt="2024-11-20T15:36:15.111" v="102" actId="1036"/>
        <pc:sldMkLst>
          <pc:docMk/>
          <pc:sldMk cId="2143631498" sldId="2146846712"/>
        </pc:sldMkLst>
        <pc:spChg chg="mod">
          <ac:chgData name="Leah Montner Dixon" userId="d5b2ae9e-9213-4442-b7df-4db8cbe51e5d" providerId="ADAL" clId="{B8FB760F-A7ED-4ADC-AC28-CBDC558097E8}" dt="2024-11-20T15:36:15.111" v="102" actId="1036"/>
          <ac:spMkLst>
            <pc:docMk/>
            <pc:sldMk cId="2143631498" sldId="2146846712"/>
            <ac:spMk id="1160" creationId="{1E19FCA3-9DD1-0522-E50F-BF79966FD42C}"/>
          </ac:spMkLst>
        </pc:spChg>
      </pc:sldChg>
      <pc:sldChg chg="modSp mod">
        <pc:chgData name="Leah Montner Dixon" userId="d5b2ae9e-9213-4442-b7df-4db8cbe51e5d" providerId="ADAL" clId="{B8FB760F-A7ED-4ADC-AC28-CBDC558097E8}" dt="2024-11-14T19:00:24.223" v="1" actId="20577"/>
        <pc:sldMkLst>
          <pc:docMk/>
          <pc:sldMk cId="168255478" sldId="2146846716"/>
        </pc:sldMkLst>
        <pc:spChg chg="mod">
          <ac:chgData name="Leah Montner Dixon" userId="d5b2ae9e-9213-4442-b7df-4db8cbe51e5d" providerId="ADAL" clId="{B8FB760F-A7ED-4ADC-AC28-CBDC558097E8}" dt="2024-11-14T19:00:24.223" v="1" actId="20577"/>
          <ac:spMkLst>
            <pc:docMk/>
            <pc:sldMk cId="168255478" sldId="2146846716"/>
            <ac:spMk id="3" creationId="{D10400F1-83A1-B4F1-E59E-8D085B735F0D}"/>
          </ac:spMkLst>
        </pc:spChg>
      </pc:sldChg>
      <pc:sldChg chg="addSp delSp modSp mod">
        <pc:chgData name="Leah Montner Dixon" userId="d5b2ae9e-9213-4442-b7df-4db8cbe51e5d" providerId="ADAL" clId="{B8FB760F-A7ED-4ADC-AC28-CBDC558097E8}" dt="2024-11-14T21:07:32.437" v="96" actId="1036"/>
        <pc:sldMkLst>
          <pc:docMk/>
          <pc:sldMk cId="3557280676" sldId="2146846724"/>
        </pc:sldMkLst>
        <pc:picChg chg="add mod">
          <ac:chgData name="Leah Montner Dixon" userId="d5b2ae9e-9213-4442-b7df-4db8cbe51e5d" providerId="ADAL" clId="{B8FB760F-A7ED-4ADC-AC28-CBDC558097E8}" dt="2024-11-14T21:07:32.437" v="96" actId="1036"/>
          <ac:picMkLst>
            <pc:docMk/>
            <pc:sldMk cId="3557280676" sldId="2146846724"/>
            <ac:picMk id="4" creationId="{D4FF9743-E718-93B3-3674-BB05EF63C338}"/>
          </ac:picMkLst>
        </pc:picChg>
      </pc:sldChg>
      <pc:sldChg chg="addSp delSp modSp add mod">
        <pc:chgData name="Leah Montner Dixon" userId="d5b2ae9e-9213-4442-b7df-4db8cbe51e5d" providerId="ADAL" clId="{B8FB760F-A7ED-4ADC-AC28-CBDC558097E8}" dt="2024-11-20T18:49:48.706" v="1704" actId="14100"/>
        <pc:sldMkLst>
          <pc:docMk/>
          <pc:sldMk cId="644649196" sldId="2146846731"/>
        </pc:sldMkLst>
      </pc:sldChg>
      <pc:sldChg chg="addSp delSp modSp add mod">
        <pc:chgData name="Leah Montner Dixon" userId="d5b2ae9e-9213-4442-b7df-4db8cbe51e5d" providerId="ADAL" clId="{B8FB760F-A7ED-4ADC-AC28-CBDC558097E8}" dt="2024-11-20T19:04:31.844" v="2037" actId="1037"/>
        <pc:sldMkLst>
          <pc:docMk/>
          <pc:sldMk cId="334474264" sldId="2146846732"/>
        </pc:sldMkLst>
      </pc:sldChg>
    </pc:docChg>
  </pc:docChgLst>
  <pc:docChgLst>
    <pc:chgData name="Leah Montner Dixon" userId="d5b2ae9e-9213-4442-b7df-4db8cbe51e5d" providerId="ADAL" clId="{27D018A1-AA72-4D86-9136-110CE0764319}"/>
    <pc:docChg chg="undo custSel addSld delSld modSld delMainMaster">
      <pc:chgData name="Leah Montner Dixon" userId="d5b2ae9e-9213-4442-b7df-4db8cbe51e5d" providerId="ADAL" clId="{27D018A1-AA72-4D86-9136-110CE0764319}" dt="2024-12-05T20:07:41.909" v="74" actId="207"/>
      <pc:docMkLst>
        <pc:docMk/>
      </pc:docMkLst>
      <pc:sldChg chg="del">
        <pc:chgData name="Leah Montner Dixon" userId="d5b2ae9e-9213-4442-b7df-4db8cbe51e5d" providerId="ADAL" clId="{27D018A1-AA72-4D86-9136-110CE0764319}" dt="2024-12-05T20:03:31.609" v="16" actId="47"/>
        <pc:sldMkLst>
          <pc:docMk/>
          <pc:sldMk cId="1334572820" sldId="2146846014"/>
        </pc:sldMkLst>
      </pc:sldChg>
      <pc:sldChg chg="del">
        <pc:chgData name="Leah Montner Dixon" userId="d5b2ae9e-9213-4442-b7df-4db8cbe51e5d" providerId="ADAL" clId="{27D018A1-AA72-4D86-9136-110CE0764319}" dt="2024-12-05T20:03:29.609" v="14" actId="47"/>
        <pc:sldMkLst>
          <pc:docMk/>
          <pc:sldMk cId="3087690890" sldId="2146846063"/>
        </pc:sldMkLst>
      </pc:sldChg>
      <pc:sldChg chg="del">
        <pc:chgData name="Leah Montner Dixon" userId="d5b2ae9e-9213-4442-b7df-4db8cbe51e5d" providerId="ADAL" clId="{27D018A1-AA72-4D86-9136-110CE0764319}" dt="2024-12-05T20:03:28.797" v="12" actId="47"/>
        <pc:sldMkLst>
          <pc:docMk/>
          <pc:sldMk cId="2899653899" sldId="2146846118"/>
        </pc:sldMkLst>
      </pc:sldChg>
      <pc:sldChg chg="del">
        <pc:chgData name="Leah Montner Dixon" userId="d5b2ae9e-9213-4442-b7df-4db8cbe51e5d" providerId="ADAL" clId="{27D018A1-AA72-4D86-9136-110CE0764319}" dt="2024-12-05T20:03:12.631" v="7" actId="47"/>
        <pc:sldMkLst>
          <pc:docMk/>
          <pc:sldMk cId="1864772422" sldId="2146846119"/>
        </pc:sldMkLst>
      </pc:sldChg>
      <pc:sldChg chg="del">
        <pc:chgData name="Leah Montner Dixon" userId="d5b2ae9e-9213-4442-b7df-4db8cbe51e5d" providerId="ADAL" clId="{27D018A1-AA72-4D86-9136-110CE0764319}" dt="2024-12-05T20:03:08.925" v="3" actId="47"/>
        <pc:sldMkLst>
          <pc:docMk/>
          <pc:sldMk cId="1687949969" sldId="2146846445"/>
        </pc:sldMkLst>
      </pc:sldChg>
      <pc:sldChg chg="del">
        <pc:chgData name="Leah Montner Dixon" userId="d5b2ae9e-9213-4442-b7df-4db8cbe51e5d" providerId="ADAL" clId="{27D018A1-AA72-4D86-9136-110CE0764319}" dt="2024-12-05T20:03:09.306" v="4" actId="47"/>
        <pc:sldMkLst>
          <pc:docMk/>
          <pc:sldMk cId="2636821069" sldId="2146846456"/>
        </pc:sldMkLst>
      </pc:sldChg>
      <pc:sldChg chg="del">
        <pc:chgData name="Leah Montner Dixon" userId="d5b2ae9e-9213-4442-b7df-4db8cbe51e5d" providerId="ADAL" clId="{27D018A1-AA72-4D86-9136-110CE0764319}" dt="2024-12-05T20:03:29.210" v="13" actId="47"/>
        <pc:sldMkLst>
          <pc:docMk/>
          <pc:sldMk cId="1487058113" sldId="2146846462"/>
        </pc:sldMkLst>
      </pc:sldChg>
      <pc:sldChg chg="del">
        <pc:chgData name="Leah Montner Dixon" userId="d5b2ae9e-9213-4442-b7df-4db8cbe51e5d" providerId="ADAL" clId="{27D018A1-AA72-4D86-9136-110CE0764319}" dt="2024-12-05T20:03:09.701" v="5" actId="47"/>
        <pc:sldMkLst>
          <pc:docMk/>
          <pc:sldMk cId="1000622808" sldId="2146846484"/>
        </pc:sldMkLst>
      </pc:sldChg>
      <pc:sldChg chg="del">
        <pc:chgData name="Leah Montner Dixon" userId="d5b2ae9e-9213-4442-b7df-4db8cbe51e5d" providerId="ADAL" clId="{27D018A1-AA72-4D86-9136-110CE0764319}" dt="2024-12-05T20:03:07.294" v="0" actId="47"/>
        <pc:sldMkLst>
          <pc:docMk/>
          <pc:sldMk cId="607867529" sldId="2146846695"/>
        </pc:sldMkLst>
      </pc:sldChg>
      <pc:sldChg chg="modSp mod">
        <pc:chgData name="Leah Montner Dixon" userId="d5b2ae9e-9213-4442-b7df-4db8cbe51e5d" providerId="ADAL" clId="{27D018A1-AA72-4D86-9136-110CE0764319}" dt="2024-12-05T20:07:41.909" v="74" actId="207"/>
        <pc:sldMkLst>
          <pc:docMk/>
          <pc:sldMk cId="770551789" sldId="2146846696"/>
        </pc:sldMkLst>
        <pc:graphicFrameChg chg="mod modGraphic">
          <ac:chgData name="Leah Montner Dixon" userId="d5b2ae9e-9213-4442-b7df-4db8cbe51e5d" providerId="ADAL" clId="{27D018A1-AA72-4D86-9136-110CE0764319}" dt="2024-12-05T20:07:41.909" v="74" actId="207"/>
          <ac:graphicFrameMkLst>
            <pc:docMk/>
            <pc:sldMk cId="770551789" sldId="2146846696"/>
            <ac:graphicFrameMk id="24" creationId="{31D6798E-92D1-1C7D-E9C3-8972C622FC88}"/>
          </ac:graphicFrameMkLst>
        </pc:graphicFrameChg>
      </pc:sldChg>
      <pc:sldChg chg="modSp mod">
        <pc:chgData name="Leah Montner Dixon" userId="d5b2ae9e-9213-4442-b7df-4db8cbe51e5d" providerId="ADAL" clId="{27D018A1-AA72-4D86-9136-110CE0764319}" dt="2024-12-05T20:07:39.228" v="73" actId="207"/>
        <pc:sldMkLst>
          <pc:docMk/>
          <pc:sldMk cId="3101627412" sldId="2146846699"/>
        </pc:sldMkLst>
        <pc:graphicFrameChg chg="mod modGraphic">
          <ac:chgData name="Leah Montner Dixon" userId="d5b2ae9e-9213-4442-b7df-4db8cbe51e5d" providerId="ADAL" clId="{27D018A1-AA72-4D86-9136-110CE0764319}" dt="2024-12-05T20:07:39.228" v="73" actId="207"/>
          <ac:graphicFrameMkLst>
            <pc:docMk/>
            <pc:sldMk cId="3101627412" sldId="2146846699"/>
            <ac:graphicFrameMk id="24" creationId="{F82562BA-1666-C51E-5136-4EAF22A83F21}"/>
          </ac:graphicFrameMkLst>
        </pc:graphicFrameChg>
      </pc:sldChg>
      <pc:sldChg chg="modSp mod">
        <pc:chgData name="Leah Montner Dixon" userId="d5b2ae9e-9213-4442-b7df-4db8cbe51e5d" providerId="ADAL" clId="{27D018A1-AA72-4D86-9136-110CE0764319}" dt="2024-12-05T20:07:35.935" v="72" actId="207"/>
        <pc:sldMkLst>
          <pc:docMk/>
          <pc:sldMk cId="3749915649" sldId="2146846700"/>
        </pc:sldMkLst>
        <pc:graphicFrameChg chg="mod modGraphic">
          <ac:chgData name="Leah Montner Dixon" userId="d5b2ae9e-9213-4442-b7df-4db8cbe51e5d" providerId="ADAL" clId="{27D018A1-AA72-4D86-9136-110CE0764319}" dt="2024-12-05T20:07:35.935" v="72" actId="207"/>
          <ac:graphicFrameMkLst>
            <pc:docMk/>
            <pc:sldMk cId="3749915649" sldId="2146846700"/>
            <ac:graphicFrameMk id="24" creationId="{06E33B93-C52B-6C37-B0DB-6AF715C930A6}"/>
          </ac:graphicFrameMkLst>
        </pc:graphicFrameChg>
      </pc:sldChg>
      <pc:sldChg chg="modSp mod">
        <pc:chgData name="Leah Montner Dixon" userId="d5b2ae9e-9213-4442-b7df-4db8cbe51e5d" providerId="ADAL" clId="{27D018A1-AA72-4D86-9136-110CE0764319}" dt="2024-12-05T20:07:32.839" v="71" actId="207"/>
        <pc:sldMkLst>
          <pc:docMk/>
          <pc:sldMk cId="466874553" sldId="2146846701"/>
        </pc:sldMkLst>
        <pc:graphicFrameChg chg="mod modGraphic">
          <ac:chgData name="Leah Montner Dixon" userId="d5b2ae9e-9213-4442-b7df-4db8cbe51e5d" providerId="ADAL" clId="{27D018A1-AA72-4D86-9136-110CE0764319}" dt="2024-12-05T20:07:32.839" v="71" actId="207"/>
          <ac:graphicFrameMkLst>
            <pc:docMk/>
            <pc:sldMk cId="466874553" sldId="2146846701"/>
            <ac:graphicFrameMk id="24" creationId="{5FD5088E-A8C4-2517-3051-45FA6A0A0289}"/>
          </ac:graphicFrameMkLst>
        </pc:graphicFrameChg>
      </pc:sldChg>
      <pc:sldChg chg="modSp mod">
        <pc:chgData name="Leah Montner Dixon" userId="d5b2ae9e-9213-4442-b7df-4db8cbe51e5d" providerId="ADAL" clId="{27D018A1-AA72-4D86-9136-110CE0764319}" dt="2024-12-05T20:07:29.592" v="70" actId="207"/>
        <pc:sldMkLst>
          <pc:docMk/>
          <pc:sldMk cId="1841883966" sldId="2146846702"/>
        </pc:sldMkLst>
        <pc:graphicFrameChg chg="mod modGraphic">
          <ac:chgData name="Leah Montner Dixon" userId="d5b2ae9e-9213-4442-b7df-4db8cbe51e5d" providerId="ADAL" clId="{27D018A1-AA72-4D86-9136-110CE0764319}" dt="2024-12-05T20:07:29.592" v="70" actId="207"/>
          <ac:graphicFrameMkLst>
            <pc:docMk/>
            <pc:sldMk cId="1841883966" sldId="2146846702"/>
            <ac:graphicFrameMk id="24" creationId="{65F9005E-82AA-1F04-6984-E9A287FC3D42}"/>
          </ac:graphicFrameMkLst>
        </pc:graphicFrameChg>
      </pc:sldChg>
      <pc:sldChg chg="modSp mod">
        <pc:chgData name="Leah Montner Dixon" userId="d5b2ae9e-9213-4442-b7df-4db8cbe51e5d" providerId="ADAL" clId="{27D018A1-AA72-4D86-9136-110CE0764319}" dt="2024-12-05T20:07:26.842" v="69" actId="207"/>
        <pc:sldMkLst>
          <pc:docMk/>
          <pc:sldMk cId="1873166789" sldId="2146846703"/>
        </pc:sldMkLst>
        <pc:graphicFrameChg chg="mod modGraphic">
          <ac:chgData name="Leah Montner Dixon" userId="d5b2ae9e-9213-4442-b7df-4db8cbe51e5d" providerId="ADAL" clId="{27D018A1-AA72-4D86-9136-110CE0764319}" dt="2024-12-05T20:07:26.842" v="69" actId="207"/>
          <ac:graphicFrameMkLst>
            <pc:docMk/>
            <pc:sldMk cId="1873166789" sldId="2146846703"/>
            <ac:graphicFrameMk id="24" creationId="{DDAF36CF-C08F-CC0D-F8C0-B8DCEDA03263}"/>
          </ac:graphicFrameMkLst>
        </pc:graphicFrameChg>
      </pc:sldChg>
      <pc:sldChg chg="modSp mod">
        <pc:chgData name="Leah Montner Dixon" userId="d5b2ae9e-9213-4442-b7df-4db8cbe51e5d" providerId="ADAL" clId="{27D018A1-AA72-4D86-9136-110CE0764319}" dt="2024-12-05T20:07:23.436" v="68" actId="207"/>
        <pc:sldMkLst>
          <pc:docMk/>
          <pc:sldMk cId="1407602110" sldId="2146846704"/>
        </pc:sldMkLst>
        <pc:graphicFrameChg chg="mod modGraphic">
          <ac:chgData name="Leah Montner Dixon" userId="d5b2ae9e-9213-4442-b7df-4db8cbe51e5d" providerId="ADAL" clId="{27D018A1-AA72-4D86-9136-110CE0764319}" dt="2024-12-05T20:07:23.436" v="68" actId="207"/>
          <ac:graphicFrameMkLst>
            <pc:docMk/>
            <pc:sldMk cId="1407602110" sldId="2146846704"/>
            <ac:graphicFrameMk id="24" creationId="{32BB48E1-5D8A-10C7-D6B8-4BD496FDF6E5}"/>
          </ac:graphicFrameMkLst>
        </pc:graphicFrameChg>
      </pc:sldChg>
      <pc:sldChg chg="modSp mod">
        <pc:chgData name="Leah Montner Dixon" userId="d5b2ae9e-9213-4442-b7df-4db8cbe51e5d" providerId="ADAL" clId="{27D018A1-AA72-4D86-9136-110CE0764319}" dt="2024-12-05T20:07:20.750" v="67" actId="207"/>
        <pc:sldMkLst>
          <pc:docMk/>
          <pc:sldMk cId="135535427" sldId="2146846705"/>
        </pc:sldMkLst>
        <pc:graphicFrameChg chg="mod modGraphic">
          <ac:chgData name="Leah Montner Dixon" userId="d5b2ae9e-9213-4442-b7df-4db8cbe51e5d" providerId="ADAL" clId="{27D018A1-AA72-4D86-9136-110CE0764319}" dt="2024-12-05T20:07:20.750" v="67" actId="207"/>
          <ac:graphicFrameMkLst>
            <pc:docMk/>
            <pc:sldMk cId="135535427" sldId="2146846705"/>
            <ac:graphicFrameMk id="24" creationId="{D885FCF7-5D0B-05A6-8754-C895DF4234BF}"/>
          </ac:graphicFrameMkLst>
        </pc:graphicFrameChg>
      </pc:sldChg>
      <pc:sldChg chg="modSp mod">
        <pc:chgData name="Leah Montner Dixon" userId="d5b2ae9e-9213-4442-b7df-4db8cbe51e5d" providerId="ADAL" clId="{27D018A1-AA72-4D86-9136-110CE0764319}" dt="2024-12-05T20:07:17.238" v="66" actId="207"/>
        <pc:sldMkLst>
          <pc:docMk/>
          <pc:sldMk cId="1685389032" sldId="2146846706"/>
        </pc:sldMkLst>
        <pc:graphicFrameChg chg="mod modGraphic">
          <ac:chgData name="Leah Montner Dixon" userId="d5b2ae9e-9213-4442-b7df-4db8cbe51e5d" providerId="ADAL" clId="{27D018A1-AA72-4D86-9136-110CE0764319}" dt="2024-12-05T20:07:17.238" v="66" actId="207"/>
          <ac:graphicFrameMkLst>
            <pc:docMk/>
            <pc:sldMk cId="1685389032" sldId="2146846706"/>
            <ac:graphicFrameMk id="24" creationId="{3EC82AA4-74FB-4E55-EB28-096EE3359505}"/>
          </ac:graphicFrameMkLst>
        </pc:graphicFrameChg>
      </pc:sldChg>
      <pc:sldChg chg="modSp mod">
        <pc:chgData name="Leah Montner Dixon" userId="d5b2ae9e-9213-4442-b7df-4db8cbe51e5d" providerId="ADAL" clId="{27D018A1-AA72-4D86-9136-110CE0764319}" dt="2024-12-05T20:07:14.009" v="65" actId="207"/>
        <pc:sldMkLst>
          <pc:docMk/>
          <pc:sldMk cId="680555532" sldId="2146846707"/>
        </pc:sldMkLst>
        <pc:graphicFrameChg chg="mod modGraphic">
          <ac:chgData name="Leah Montner Dixon" userId="d5b2ae9e-9213-4442-b7df-4db8cbe51e5d" providerId="ADAL" clId="{27D018A1-AA72-4D86-9136-110CE0764319}" dt="2024-12-05T20:07:14.009" v="65" actId="207"/>
          <ac:graphicFrameMkLst>
            <pc:docMk/>
            <pc:sldMk cId="680555532" sldId="2146846707"/>
            <ac:graphicFrameMk id="24" creationId="{EF8CDDF2-ADDD-6B5E-7274-3A83E9B7173C}"/>
          </ac:graphicFrameMkLst>
        </pc:graphicFrameChg>
      </pc:sldChg>
      <pc:sldChg chg="modSp mod">
        <pc:chgData name="Leah Montner Dixon" userId="d5b2ae9e-9213-4442-b7df-4db8cbe51e5d" providerId="ADAL" clId="{27D018A1-AA72-4D86-9136-110CE0764319}" dt="2024-12-05T20:07:09.960" v="64" actId="207"/>
        <pc:sldMkLst>
          <pc:docMk/>
          <pc:sldMk cId="2630829008" sldId="2146846708"/>
        </pc:sldMkLst>
        <pc:graphicFrameChg chg="mod modGraphic">
          <ac:chgData name="Leah Montner Dixon" userId="d5b2ae9e-9213-4442-b7df-4db8cbe51e5d" providerId="ADAL" clId="{27D018A1-AA72-4D86-9136-110CE0764319}" dt="2024-12-05T20:07:09.960" v="64" actId="207"/>
          <ac:graphicFrameMkLst>
            <pc:docMk/>
            <pc:sldMk cId="2630829008" sldId="2146846708"/>
            <ac:graphicFrameMk id="24" creationId="{F5DA2503-00F3-5879-036A-C120B541892B}"/>
          </ac:graphicFrameMkLst>
        </pc:graphicFrameChg>
      </pc:sldChg>
      <pc:sldChg chg="modSp mod">
        <pc:chgData name="Leah Montner Dixon" userId="d5b2ae9e-9213-4442-b7df-4db8cbe51e5d" providerId="ADAL" clId="{27D018A1-AA72-4D86-9136-110CE0764319}" dt="2024-12-05T20:07:06.650" v="63" actId="207"/>
        <pc:sldMkLst>
          <pc:docMk/>
          <pc:sldMk cId="448441360" sldId="2146846709"/>
        </pc:sldMkLst>
        <pc:graphicFrameChg chg="mod modGraphic">
          <ac:chgData name="Leah Montner Dixon" userId="d5b2ae9e-9213-4442-b7df-4db8cbe51e5d" providerId="ADAL" clId="{27D018A1-AA72-4D86-9136-110CE0764319}" dt="2024-12-05T20:07:06.650" v="63" actId="207"/>
          <ac:graphicFrameMkLst>
            <pc:docMk/>
            <pc:sldMk cId="448441360" sldId="2146846709"/>
            <ac:graphicFrameMk id="24" creationId="{6588D229-EB79-D750-807F-0698495691DF}"/>
          </ac:graphicFrameMkLst>
        </pc:graphicFrameChg>
      </pc:sldChg>
      <pc:sldChg chg="modSp mod">
        <pc:chgData name="Leah Montner Dixon" userId="d5b2ae9e-9213-4442-b7df-4db8cbe51e5d" providerId="ADAL" clId="{27D018A1-AA72-4D86-9136-110CE0764319}" dt="2024-12-05T20:07:03.581" v="62" actId="207"/>
        <pc:sldMkLst>
          <pc:docMk/>
          <pc:sldMk cId="3606975929" sldId="2146846710"/>
        </pc:sldMkLst>
        <pc:graphicFrameChg chg="mod modGraphic">
          <ac:chgData name="Leah Montner Dixon" userId="d5b2ae9e-9213-4442-b7df-4db8cbe51e5d" providerId="ADAL" clId="{27D018A1-AA72-4D86-9136-110CE0764319}" dt="2024-12-05T20:07:03.581" v="62" actId="207"/>
          <ac:graphicFrameMkLst>
            <pc:docMk/>
            <pc:sldMk cId="3606975929" sldId="2146846710"/>
            <ac:graphicFrameMk id="24" creationId="{CD0372A2-D6EB-9729-50B9-B1E0D1D27E83}"/>
          </ac:graphicFrameMkLst>
        </pc:graphicFrameChg>
      </pc:sldChg>
      <pc:sldChg chg="modSp mod">
        <pc:chgData name="Leah Montner Dixon" userId="d5b2ae9e-9213-4442-b7df-4db8cbe51e5d" providerId="ADAL" clId="{27D018A1-AA72-4D86-9136-110CE0764319}" dt="2024-12-05T20:07:00.190" v="61" actId="207"/>
        <pc:sldMkLst>
          <pc:docMk/>
          <pc:sldMk cId="1024853539" sldId="2146846711"/>
        </pc:sldMkLst>
        <pc:graphicFrameChg chg="mod modGraphic">
          <ac:chgData name="Leah Montner Dixon" userId="d5b2ae9e-9213-4442-b7df-4db8cbe51e5d" providerId="ADAL" clId="{27D018A1-AA72-4D86-9136-110CE0764319}" dt="2024-12-05T20:07:00.190" v="61" actId="207"/>
          <ac:graphicFrameMkLst>
            <pc:docMk/>
            <pc:sldMk cId="1024853539" sldId="2146846711"/>
            <ac:graphicFrameMk id="24" creationId="{F2369442-F856-77CE-E8D1-5D2AD7121E0E}"/>
          </ac:graphicFrameMkLst>
        </pc:graphicFrameChg>
      </pc:sldChg>
      <pc:sldChg chg="modSp mod">
        <pc:chgData name="Leah Montner Dixon" userId="d5b2ae9e-9213-4442-b7df-4db8cbe51e5d" providerId="ADAL" clId="{27D018A1-AA72-4D86-9136-110CE0764319}" dt="2024-12-05T20:06:57.456" v="60" actId="207"/>
        <pc:sldMkLst>
          <pc:docMk/>
          <pc:sldMk cId="2143631498" sldId="2146846712"/>
        </pc:sldMkLst>
        <pc:graphicFrameChg chg="mod modGraphic">
          <ac:chgData name="Leah Montner Dixon" userId="d5b2ae9e-9213-4442-b7df-4db8cbe51e5d" providerId="ADAL" clId="{27D018A1-AA72-4D86-9136-110CE0764319}" dt="2024-12-05T20:06:57.456" v="60" actId="207"/>
          <ac:graphicFrameMkLst>
            <pc:docMk/>
            <pc:sldMk cId="2143631498" sldId="2146846712"/>
            <ac:graphicFrameMk id="24" creationId="{54AEDFCA-9E9A-78B5-5DEF-2F342F77D7AD}"/>
          </ac:graphicFrameMkLst>
        </pc:graphicFrameChg>
      </pc:sldChg>
      <pc:sldChg chg="modSp mod">
        <pc:chgData name="Leah Montner Dixon" userId="d5b2ae9e-9213-4442-b7df-4db8cbe51e5d" providerId="ADAL" clId="{27D018A1-AA72-4D86-9136-110CE0764319}" dt="2024-12-05T20:05:48.277" v="59" actId="207"/>
        <pc:sldMkLst>
          <pc:docMk/>
          <pc:sldMk cId="2025577943" sldId="2146846714"/>
        </pc:sldMkLst>
        <pc:graphicFrameChg chg="mod modGraphic">
          <ac:chgData name="Leah Montner Dixon" userId="d5b2ae9e-9213-4442-b7df-4db8cbe51e5d" providerId="ADAL" clId="{27D018A1-AA72-4D86-9136-110CE0764319}" dt="2024-12-05T20:05:48.277" v="59" actId="207"/>
          <ac:graphicFrameMkLst>
            <pc:docMk/>
            <pc:sldMk cId="2025577943" sldId="2146846714"/>
            <ac:graphicFrameMk id="24" creationId="{94D660F7-A964-9EFE-B463-744E79B739EE}"/>
          </ac:graphicFrameMkLst>
        </pc:graphicFrameChg>
      </pc:sldChg>
      <pc:sldChg chg="modSp mod">
        <pc:chgData name="Leah Montner Dixon" userId="d5b2ae9e-9213-4442-b7df-4db8cbe51e5d" providerId="ADAL" clId="{27D018A1-AA72-4D86-9136-110CE0764319}" dt="2024-12-05T20:05:43.800" v="58" actId="207"/>
        <pc:sldMkLst>
          <pc:docMk/>
          <pc:sldMk cId="2083325235" sldId="2146846715"/>
        </pc:sldMkLst>
        <pc:graphicFrameChg chg="mod modGraphic">
          <ac:chgData name="Leah Montner Dixon" userId="d5b2ae9e-9213-4442-b7df-4db8cbe51e5d" providerId="ADAL" clId="{27D018A1-AA72-4D86-9136-110CE0764319}" dt="2024-12-05T20:05:43.800" v="58" actId="207"/>
          <ac:graphicFrameMkLst>
            <pc:docMk/>
            <pc:sldMk cId="2083325235" sldId="2146846715"/>
            <ac:graphicFrameMk id="24" creationId="{9A172A5E-8ABF-8D4A-96C1-D2D1E927766E}"/>
          </ac:graphicFrameMkLst>
        </pc:graphicFrameChg>
      </pc:sldChg>
      <pc:sldChg chg="modSp mod">
        <pc:chgData name="Leah Montner Dixon" userId="d5b2ae9e-9213-4442-b7df-4db8cbe51e5d" providerId="ADAL" clId="{27D018A1-AA72-4D86-9136-110CE0764319}" dt="2024-12-05T20:05:39.147" v="57" actId="207"/>
        <pc:sldMkLst>
          <pc:docMk/>
          <pc:sldMk cId="168255478" sldId="2146846716"/>
        </pc:sldMkLst>
        <pc:graphicFrameChg chg="mod modGraphic">
          <ac:chgData name="Leah Montner Dixon" userId="d5b2ae9e-9213-4442-b7df-4db8cbe51e5d" providerId="ADAL" clId="{27D018A1-AA72-4D86-9136-110CE0764319}" dt="2024-12-05T20:05:39.147" v="57" actId="207"/>
          <ac:graphicFrameMkLst>
            <pc:docMk/>
            <pc:sldMk cId="168255478" sldId="2146846716"/>
            <ac:graphicFrameMk id="24" creationId="{1EEAFF04-7F75-BEAA-19A8-D067D77DC707}"/>
          </ac:graphicFrameMkLst>
        </pc:graphicFrameChg>
      </pc:sldChg>
      <pc:sldChg chg="modSp mod">
        <pc:chgData name="Leah Montner Dixon" userId="d5b2ae9e-9213-4442-b7df-4db8cbe51e5d" providerId="ADAL" clId="{27D018A1-AA72-4D86-9136-110CE0764319}" dt="2024-12-05T20:05:35.620" v="56" actId="207"/>
        <pc:sldMkLst>
          <pc:docMk/>
          <pc:sldMk cId="1806952678" sldId="2146846717"/>
        </pc:sldMkLst>
        <pc:graphicFrameChg chg="mod modGraphic">
          <ac:chgData name="Leah Montner Dixon" userId="d5b2ae9e-9213-4442-b7df-4db8cbe51e5d" providerId="ADAL" clId="{27D018A1-AA72-4D86-9136-110CE0764319}" dt="2024-12-05T20:05:35.620" v="56" actId="207"/>
          <ac:graphicFrameMkLst>
            <pc:docMk/>
            <pc:sldMk cId="1806952678" sldId="2146846717"/>
            <ac:graphicFrameMk id="24" creationId="{59994D9C-3342-EA27-6B37-1EAD910B3007}"/>
          </ac:graphicFrameMkLst>
        </pc:graphicFrameChg>
      </pc:sldChg>
      <pc:sldChg chg="modSp mod">
        <pc:chgData name="Leah Montner Dixon" userId="d5b2ae9e-9213-4442-b7df-4db8cbe51e5d" providerId="ADAL" clId="{27D018A1-AA72-4D86-9136-110CE0764319}" dt="2024-12-05T20:05:32.276" v="55" actId="207"/>
        <pc:sldMkLst>
          <pc:docMk/>
          <pc:sldMk cId="3461701104" sldId="2146846718"/>
        </pc:sldMkLst>
        <pc:graphicFrameChg chg="mod modGraphic">
          <ac:chgData name="Leah Montner Dixon" userId="d5b2ae9e-9213-4442-b7df-4db8cbe51e5d" providerId="ADAL" clId="{27D018A1-AA72-4D86-9136-110CE0764319}" dt="2024-12-05T20:05:32.276" v="55" actId="207"/>
          <ac:graphicFrameMkLst>
            <pc:docMk/>
            <pc:sldMk cId="3461701104" sldId="2146846718"/>
            <ac:graphicFrameMk id="24" creationId="{A161243A-0065-8D4F-8382-3A3B2ED3D840}"/>
          </ac:graphicFrameMkLst>
        </pc:graphicFrameChg>
      </pc:sldChg>
      <pc:sldChg chg="del">
        <pc:chgData name="Leah Montner Dixon" userId="d5b2ae9e-9213-4442-b7df-4db8cbe51e5d" providerId="ADAL" clId="{27D018A1-AA72-4D86-9136-110CE0764319}" dt="2024-12-05T20:03:08.612" v="2" actId="47"/>
        <pc:sldMkLst>
          <pc:docMk/>
          <pc:sldMk cId="1425400536" sldId="2146846721"/>
        </pc:sldMkLst>
      </pc:sldChg>
      <pc:sldChg chg="del">
        <pc:chgData name="Leah Montner Dixon" userId="d5b2ae9e-9213-4442-b7df-4db8cbe51e5d" providerId="ADAL" clId="{27D018A1-AA72-4D86-9136-110CE0764319}" dt="2024-12-05T20:03:10.326" v="6" actId="47"/>
        <pc:sldMkLst>
          <pc:docMk/>
          <pc:sldMk cId="3564550571" sldId="2146846722"/>
        </pc:sldMkLst>
      </pc:sldChg>
      <pc:sldChg chg="modSp add del mod">
        <pc:chgData name="Leah Montner Dixon" userId="d5b2ae9e-9213-4442-b7df-4db8cbe51e5d" providerId="ADAL" clId="{27D018A1-AA72-4D86-9136-110CE0764319}" dt="2024-12-05T20:04:07.066" v="33" actId="207"/>
        <pc:sldMkLst>
          <pc:docMk/>
          <pc:sldMk cId="3557280676" sldId="2146846724"/>
        </pc:sldMkLst>
        <pc:graphicFrameChg chg="modGraphic">
          <ac:chgData name="Leah Montner Dixon" userId="d5b2ae9e-9213-4442-b7df-4db8cbe51e5d" providerId="ADAL" clId="{27D018A1-AA72-4D86-9136-110CE0764319}" dt="2024-12-05T20:04:07.066" v="33" actId="207"/>
          <ac:graphicFrameMkLst>
            <pc:docMk/>
            <pc:sldMk cId="3557280676" sldId="2146846724"/>
            <ac:graphicFrameMk id="24" creationId="{F01EFA12-06AE-88C5-0D8E-E049FE46E6C3}"/>
          </ac:graphicFrameMkLst>
        </pc:graphicFrameChg>
      </pc:sldChg>
      <pc:sldChg chg="del">
        <pc:chgData name="Leah Montner Dixon" userId="d5b2ae9e-9213-4442-b7df-4db8cbe51e5d" providerId="ADAL" clId="{27D018A1-AA72-4D86-9136-110CE0764319}" dt="2024-12-05T20:03:14.837" v="8" actId="47"/>
        <pc:sldMkLst>
          <pc:docMk/>
          <pc:sldMk cId="1149303775" sldId="2146846727"/>
        </pc:sldMkLst>
      </pc:sldChg>
      <pc:sldChg chg="del">
        <pc:chgData name="Leah Montner Dixon" userId="d5b2ae9e-9213-4442-b7df-4db8cbe51e5d" providerId="ADAL" clId="{27D018A1-AA72-4D86-9136-110CE0764319}" dt="2024-12-05T20:03:07.674" v="1" actId="47"/>
        <pc:sldMkLst>
          <pc:docMk/>
          <pc:sldMk cId="4203338584" sldId="2146846728"/>
        </pc:sldMkLst>
      </pc:sldChg>
      <pc:sldChg chg="del">
        <pc:chgData name="Leah Montner Dixon" userId="d5b2ae9e-9213-4442-b7df-4db8cbe51e5d" providerId="ADAL" clId="{27D018A1-AA72-4D86-9136-110CE0764319}" dt="2024-12-05T20:05:27.057" v="54" actId="47"/>
        <pc:sldMkLst>
          <pc:docMk/>
          <pc:sldMk cId="838640799" sldId="2146846729"/>
        </pc:sldMkLst>
      </pc:sldChg>
      <pc:sldChg chg="del">
        <pc:chgData name="Leah Montner Dixon" userId="d5b2ae9e-9213-4442-b7df-4db8cbe51e5d" providerId="ADAL" clId="{27D018A1-AA72-4D86-9136-110CE0764319}" dt="2024-12-05T20:03:30.215" v="15" actId="47"/>
        <pc:sldMkLst>
          <pc:docMk/>
          <pc:sldMk cId="1446568525" sldId="2146846730"/>
        </pc:sldMkLst>
      </pc:sldChg>
      <pc:sldChg chg="del">
        <pc:chgData name="Leah Montner Dixon" userId="d5b2ae9e-9213-4442-b7df-4db8cbe51e5d" providerId="ADAL" clId="{27D018A1-AA72-4D86-9136-110CE0764319}" dt="2024-12-05T20:03:28.405" v="11" actId="47"/>
        <pc:sldMkLst>
          <pc:docMk/>
          <pc:sldMk cId="2280901285" sldId="2146846733"/>
        </pc:sldMkLst>
      </pc:sldChg>
      <pc:sldMasterChg chg="del delSldLayout">
        <pc:chgData name="Leah Montner Dixon" userId="d5b2ae9e-9213-4442-b7df-4db8cbe51e5d" providerId="ADAL" clId="{27D018A1-AA72-4D86-9136-110CE0764319}" dt="2024-12-05T20:03:29.210" v="13" actId="47"/>
        <pc:sldMasterMkLst>
          <pc:docMk/>
          <pc:sldMasterMk cId="3258452536" sldId="2147483717"/>
        </pc:sldMasterMkLst>
        <pc:sldLayoutChg chg="del">
          <pc:chgData name="Leah Montner Dixon" userId="d5b2ae9e-9213-4442-b7df-4db8cbe51e5d" providerId="ADAL" clId="{27D018A1-AA72-4D86-9136-110CE0764319}" dt="2024-12-05T20:03:29.210" v="13" actId="47"/>
          <pc:sldLayoutMkLst>
            <pc:docMk/>
            <pc:sldMasterMk cId="3258452536" sldId="2147483717"/>
            <pc:sldLayoutMk cId="1318659783" sldId="2147483718"/>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1090206836" sldId="2147483719"/>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3277882644" sldId="2147483720"/>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2686214713" sldId="2147483721"/>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1743437263" sldId="2147483722"/>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10289888" sldId="2147483723"/>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2271934288" sldId="2147483724"/>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2659242031" sldId="2147483725"/>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4020696449" sldId="2147483726"/>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1043522544" sldId="2147483727"/>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2780674027" sldId="2147483728"/>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3742746399" sldId="2147483729"/>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1299904458" sldId="2147483730"/>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3735395596" sldId="2147483731"/>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2141550881" sldId="2147483732"/>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2302046878" sldId="2147483733"/>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2384827489" sldId="2147483734"/>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324034197" sldId="2147483735"/>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1701618789" sldId="2147483736"/>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3239572856" sldId="2147483737"/>
          </pc:sldLayoutMkLst>
        </pc:sldLayoutChg>
        <pc:sldLayoutChg chg="del">
          <pc:chgData name="Leah Montner Dixon" userId="d5b2ae9e-9213-4442-b7df-4db8cbe51e5d" providerId="ADAL" clId="{27D018A1-AA72-4D86-9136-110CE0764319}" dt="2024-12-05T20:03:29.210" v="13" actId="47"/>
          <pc:sldLayoutMkLst>
            <pc:docMk/>
            <pc:sldMasterMk cId="3258452536" sldId="2147483717"/>
            <pc:sldLayoutMk cId="964939479" sldId="2147483738"/>
          </pc:sldLayoutMkLst>
        </pc:sldLayoutChg>
      </pc:sldMasterChg>
    </pc:docChg>
  </pc:docChgLst>
  <pc:docChgLst>
    <pc:chgData name="Jason Wiese" userId="4bff8d5b-7de6-4655-b397-69b0afc81113" providerId="ADAL" clId="{90C5E5D3-15EE-4C4C-B481-05CB6C72440A}"/>
    <pc:docChg chg="undo custSel delSld modSld">
      <pc:chgData name="Jason Wiese" userId="4bff8d5b-7de6-4655-b397-69b0afc81113" providerId="ADAL" clId="{90C5E5D3-15EE-4C4C-B481-05CB6C72440A}" dt="2025-01-07T17:02:50.189" v="183" actId="1582"/>
      <pc:docMkLst>
        <pc:docMk/>
      </pc:docMkLst>
      <pc:sldChg chg="modSp mod">
        <pc:chgData name="Jason Wiese" userId="4bff8d5b-7de6-4655-b397-69b0afc81113" providerId="ADAL" clId="{90C5E5D3-15EE-4C4C-B481-05CB6C72440A}" dt="2025-01-07T17:02:50.189" v="183" actId="1582"/>
        <pc:sldMkLst>
          <pc:docMk/>
          <pc:sldMk cId="2777948638" sldId="2146846015"/>
        </pc:sldMkLst>
        <pc:spChg chg="mod ord">
          <ac:chgData name="Jason Wiese" userId="4bff8d5b-7de6-4655-b397-69b0afc81113" providerId="ADAL" clId="{90C5E5D3-15EE-4C4C-B481-05CB6C72440A}" dt="2025-01-07T17:02:50.189" v="183" actId="1582"/>
          <ac:spMkLst>
            <pc:docMk/>
            <pc:sldMk cId="2777948638" sldId="2146846015"/>
            <ac:spMk id="2" creationId="{FD0E5252-E431-3598-A90C-088D61963B05}"/>
          </ac:spMkLst>
        </pc:spChg>
        <pc:spChg chg="mod ord">
          <ac:chgData name="Jason Wiese" userId="4bff8d5b-7de6-4655-b397-69b0afc81113" providerId="ADAL" clId="{90C5E5D3-15EE-4C4C-B481-05CB6C72440A}" dt="2025-01-07T17:00:22.588" v="174" actId="1076"/>
          <ac:spMkLst>
            <pc:docMk/>
            <pc:sldMk cId="2777948638" sldId="2146846015"/>
            <ac:spMk id="5" creationId="{584CAE49-136D-A4E4-568A-6AA3FFF53EE8}"/>
          </ac:spMkLst>
        </pc:spChg>
        <pc:spChg chg="ord">
          <ac:chgData name="Jason Wiese" userId="4bff8d5b-7de6-4655-b397-69b0afc81113" providerId="ADAL" clId="{90C5E5D3-15EE-4C4C-B481-05CB6C72440A}" dt="2025-01-07T17:00:36.768" v="176" actId="166"/>
          <ac:spMkLst>
            <pc:docMk/>
            <pc:sldMk cId="2777948638" sldId="2146846015"/>
            <ac:spMk id="10" creationId="{0C38B446-4C07-42BF-B42F-5E8AEE13A36B}"/>
          </ac:spMkLst>
        </pc:spChg>
      </pc:sldChg>
      <pc:sldChg chg="addSp delSp modSp mod">
        <pc:chgData name="Jason Wiese" userId="4bff8d5b-7de6-4655-b397-69b0afc81113" providerId="ADAL" clId="{90C5E5D3-15EE-4C4C-B481-05CB6C72440A}" dt="2025-01-07T16:59:14.052" v="160" actId="14100"/>
        <pc:sldMkLst>
          <pc:docMk/>
          <pc:sldMk cId="3087690890" sldId="2146846063"/>
        </pc:sldMkLst>
        <pc:spChg chg="add mod">
          <ac:chgData name="Jason Wiese" userId="4bff8d5b-7de6-4655-b397-69b0afc81113" providerId="ADAL" clId="{90C5E5D3-15EE-4C4C-B481-05CB6C72440A}" dt="2025-01-07T16:59:14.052" v="160" actId="14100"/>
          <ac:spMkLst>
            <pc:docMk/>
            <pc:sldMk cId="3087690890" sldId="2146846063"/>
            <ac:spMk id="2" creationId="{BF5D996A-AE63-14C1-753C-392503AAF8F5}"/>
          </ac:spMkLst>
        </pc:spChg>
        <pc:spChg chg="mod">
          <ac:chgData name="Jason Wiese" userId="4bff8d5b-7de6-4655-b397-69b0afc81113" providerId="ADAL" clId="{90C5E5D3-15EE-4C4C-B481-05CB6C72440A}" dt="2025-01-07T15:56:21.686" v="2" actId="14100"/>
          <ac:spMkLst>
            <pc:docMk/>
            <pc:sldMk cId="3087690890" sldId="2146846063"/>
            <ac:spMk id="9" creationId="{B79FFC0D-57D5-F575-6BD3-DEB56EB55B40}"/>
          </ac:spMkLst>
        </pc:spChg>
        <pc:spChg chg="del">
          <ac:chgData name="Jason Wiese" userId="4bff8d5b-7de6-4655-b397-69b0afc81113" providerId="ADAL" clId="{90C5E5D3-15EE-4C4C-B481-05CB6C72440A}" dt="2025-01-07T15:56:13.382" v="0" actId="478"/>
          <ac:spMkLst>
            <pc:docMk/>
            <pc:sldMk cId="3087690890" sldId="2146846063"/>
            <ac:spMk id="14" creationId="{2F75451A-BF67-9B7F-0682-6506013AC231}"/>
          </ac:spMkLst>
        </pc:spChg>
        <pc:picChg chg="mod">
          <ac:chgData name="Jason Wiese" userId="4bff8d5b-7de6-4655-b397-69b0afc81113" providerId="ADAL" clId="{90C5E5D3-15EE-4C4C-B481-05CB6C72440A}" dt="2025-01-07T15:56:39.630" v="58" actId="1037"/>
          <ac:picMkLst>
            <pc:docMk/>
            <pc:sldMk cId="3087690890" sldId="2146846063"/>
            <ac:picMk id="6" creationId="{111F0E68-2E30-7534-6C48-3111CF57200A}"/>
          </ac:picMkLst>
        </pc:picChg>
      </pc:sldChg>
      <pc:sldChg chg="del">
        <pc:chgData name="Jason Wiese" userId="4bff8d5b-7de6-4655-b397-69b0afc81113" providerId="ADAL" clId="{90C5E5D3-15EE-4C4C-B481-05CB6C72440A}" dt="2025-01-07T16:58:28.692" v="153" actId="47"/>
        <pc:sldMkLst>
          <pc:docMk/>
          <pc:sldMk cId="788904046" sldId="2146846734"/>
        </pc:sldMkLst>
      </pc:sldChg>
    </pc:docChg>
  </pc:docChgLst>
  <pc:docChgLst>
    <pc:chgData name="Leah Montner Dixon" userId="d5b2ae9e-9213-4442-b7df-4db8cbe51e5d" providerId="ADAL" clId="{05E81EA3-E9F4-46EB-8D44-DB0F4C87C8AF}"/>
    <pc:docChg chg="custSel modSld">
      <pc:chgData name="Leah Montner Dixon" userId="d5b2ae9e-9213-4442-b7df-4db8cbe51e5d" providerId="ADAL" clId="{05E81EA3-E9F4-46EB-8D44-DB0F4C87C8AF}" dt="2024-11-21T18:51:40.867" v="396"/>
      <pc:docMkLst>
        <pc:docMk/>
      </pc:docMkLst>
      <pc:sldChg chg="modSp">
        <pc:chgData name="Leah Montner Dixon" userId="d5b2ae9e-9213-4442-b7df-4db8cbe51e5d" providerId="ADAL" clId="{05E81EA3-E9F4-46EB-8D44-DB0F4C87C8AF}" dt="2024-11-21T18:51:40.867" v="396"/>
        <pc:sldMkLst>
          <pc:docMk/>
          <pc:sldMk cId="3087690890" sldId="2146846063"/>
        </pc:sldMkLst>
      </pc:sldChg>
      <pc:sldChg chg="modSp mod">
        <pc:chgData name="Leah Montner Dixon" userId="d5b2ae9e-9213-4442-b7df-4db8cbe51e5d" providerId="ADAL" clId="{05E81EA3-E9F4-46EB-8D44-DB0F4C87C8AF}" dt="2024-11-21T18:43:45.195" v="395" actId="20577"/>
        <pc:sldMkLst>
          <pc:docMk/>
          <pc:sldMk cId="838640799" sldId="2146846729"/>
        </pc:sldMkLst>
      </pc:sldChg>
      <pc:sldChg chg="addSp delSp modSp mod">
        <pc:chgData name="Leah Montner Dixon" userId="d5b2ae9e-9213-4442-b7df-4db8cbe51e5d" providerId="ADAL" clId="{05E81EA3-E9F4-46EB-8D44-DB0F4C87C8AF}" dt="2024-11-21T17:35:06.141" v="393" actId="732"/>
        <pc:sldMkLst>
          <pc:docMk/>
          <pc:sldMk cId="2280901285" sldId="2146846733"/>
        </pc:sldMkLst>
        <pc:picChg chg="add mod">
          <ac:chgData name="Leah Montner Dixon" userId="d5b2ae9e-9213-4442-b7df-4db8cbe51e5d" providerId="ADAL" clId="{05E81EA3-E9F4-46EB-8D44-DB0F4C87C8AF}" dt="2024-11-21T17:28:22.407" v="253" actId="554"/>
          <ac:picMkLst>
            <pc:docMk/>
            <pc:sldMk cId="2280901285" sldId="2146846733"/>
            <ac:picMk id="6" creationId="{8980C339-90D2-928E-ABCB-86BF869D5692}"/>
          </ac:picMkLst>
        </pc:picChg>
        <pc:picChg chg="add mod ord">
          <ac:chgData name="Leah Montner Dixon" userId="d5b2ae9e-9213-4442-b7df-4db8cbe51e5d" providerId="ADAL" clId="{05E81EA3-E9F4-46EB-8D44-DB0F4C87C8AF}" dt="2024-11-21T17:28:57.379" v="295" actId="1035"/>
          <ac:picMkLst>
            <pc:docMk/>
            <pc:sldMk cId="2280901285" sldId="2146846733"/>
            <ac:picMk id="8" creationId="{D9BB2E3B-1E2C-6F3B-4A22-C11B78927545}"/>
          </ac:picMkLst>
        </pc:picChg>
        <pc:picChg chg="add mod ord">
          <ac:chgData name="Leah Montner Dixon" userId="d5b2ae9e-9213-4442-b7df-4db8cbe51e5d" providerId="ADAL" clId="{05E81EA3-E9F4-46EB-8D44-DB0F4C87C8AF}" dt="2024-11-21T17:28:57.379" v="295" actId="1035"/>
          <ac:picMkLst>
            <pc:docMk/>
            <pc:sldMk cId="2280901285" sldId="2146846733"/>
            <ac:picMk id="10" creationId="{36ABFCF2-C053-E799-B519-2EC451B6443B}"/>
          </ac:picMkLst>
        </pc:picChg>
        <pc:picChg chg="add mod ord">
          <ac:chgData name="Leah Montner Dixon" userId="d5b2ae9e-9213-4442-b7df-4db8cbe51e5d" providerId="ADAL" clId="{05E81EA3-E9F4-46EB-8D44-DB0F4C87C8AF}" dt="2024-11-21T17:28:57.379" v="295" actId="1035"/>
          <ac:picMkLst>
            <pc:docMk/>
            <pc:sldMk cId="2280901285" sldId="2146846733"/>
            <ac:picMk id="12" creationId="{D9EBC4BD-61CE-8FA2-3FB4-C90CF50F3E5A}"/>
          </ac:picMkLst>
        </pc:picChg>
        <pc:picChg chg="add mod ord modCrop">
          <ac:chgData name="Leah Montner Dixon" userId="d5b2ae9e-9213-4442-b7df-4db8cbe51e5d" providerId="ADAL" clId="{05E81EA3-E9F4-46EB-8D44-DB0F4C87C8AF}" dt="2024-11-21T17:28:57.379" v="295" actId="1035"/>
          <ac:picMkLst>
            <pc:docMk/>
            <pc:sldMk cId="2280901285" sldId="2146846733"/>
            <ac:picMk id="14" creationId="{EB74E41A-E297-0DA1-C341-D040749171D5}"/>
          </ac:picMkLst>
        </pc:picChg>
        <pc:picChg chg="add mod ord">
          <ac:chgData name="Leah Montner Dixon" userId="d5b2ae9e-9213-4442-b7df-4db8cbe51e5d" providerId="ADAL" clId="{05E81EA3-E9F4-46EB-8D44-DB0F4C87C8AF}" dt="2024-11-21T17:28:57.379" v="295" actId="1035"/>
          <ac:picMkLst>
            <pc:docMk/>
            <pc:sldMk cId="2280901285" sldId="2146846733"/>
            <ac:picMk id="16" creationId="{31E7C842-2C98-D846-4AE2-7122BDFF4B2A}"/>
          </ac:picMkLst>
        </pc:picChg>
        <pc:picChg chg="add mod ord">
          <ac:chgData name="Leah Montner Dixon" userId="d5b2ae9e-9213-4442-b7df-4db8cbe51e5d" providerId="ADAL" clId="{05E81EA3-E9F4-46EB-8D44-DB0F4C87C8AF}" dt="2024-11-21T17:28:57.379" v="295" actId="1035"/>
          <ac:picMkLst>
            <pc:docMk/>
            <pc:sldMk cId="2280901285" sldId="2146846733"/>
            <ac:picMk id="19" creationId="{0807E670-5B18-7841-4BF1-392CBF31CB8C}"/>
          </ac:picMkLst>
        </pc:picChg>
        <pc:picChg chg="mod">
          <ac:chgData name="Leah Montner Dixon" userId="d5b2ae9e-9213-4442-b7df-4db8cbe51e5d" providerId="ADAL" clId="{05E81EA3-E9F4-46EB-8D44-DB0F4C87C8AF}" dt="2024-11-21T17:28:27.711" v="256" actId="553"/>
          <ac:picMkLst>
            <pc:docMk/>
            <pc:sldMk cId="2280901285" sldId="2146846733"/>
            <ac:picMk id="20" creationId="{145CE3D6-768A-017E-419C-EF4C65364407}"/>
          </ac:picMkLst>
        </pc:picChg>
        <pc:picChg chg="add mod ord modCrop">
          <ac:chgData name="Leah Montner Dixon" userId="d5b2ae9e-9213-4442-b7df-4db8cbe51e5d" providerId="ADAL" clId="{05E81EA3-E9F4-46EB-8D44-DB0F4C87C8AF}" dt="2024-11-21T17:28:57.379" v="295" actId="1035"/>
          <ac:picMkLst>
            <pc:docMk/>
            <pc:sldMk cId="2280901285" sldId="2146846733"/>
            <ac:picMk id="22" creationId="{D8DDFA20-92F8-0E95-1A47-EDAB2556CF6E}"/>
          </ac:picMkLst>
        </pc:picChg>
        <pc:picChg chg="add mod">
          <ac:chgData name="Leah Montner Dixon" userId="d5b2ae9e-9213-4442-b7df-4db8cbe51e5d" providerId="ADAL" clId="{05E81EA3-E9F4-46EB-8D44-DB0F4C87C8AF}" dt="2024-11-21T17:30:47.257" v="317" actId="1076"/>
          <ac:picMkLst>
            <pc:docMk/>
            <pc:sldMk cId="2280901285" sldId="2146846733"/>
            <ac:picMk id="24" creationId="{DA8200C2-7F7B-6697-B22C-21274B6E0437}"/>
          </ac:picMkLst>
        </pc:picChg>
        <pc:picChg chg="add mod modCrop">
          <ac:chgData name="Leah Montner Dixon" userId="d5b2ae9e-9213-4442-b7df-4db8cbe51e5d" providerId="ADAL" clId="{05E81EA3-E9F4-46EB-8D44-DB0F4C87C8AF}" dt="2024-11-21T17:32:50.428" v="342" actId="732"/>
          <ac:picMkLst>
            <pc:docMk/>
            <pc:sldMk cId="2280901285" sldId="2146846733"/>
            <ac:picMk id="26" creationId="{BECA87E0-A402-8BA1-BC23-40ACF0DE91EC}"/>
          </ac:picMkLst>
        </pc:picChg>
        <pc:picChg chg="mod ord modCrop">
          <ac:chgData name="Leah Montner Dixon" userId="d5b2ae9e-9213-4442-b7df-4db8cbe51e5d" providerId="ADAL" clId="{05E81EA3-E9F4-46EB-8D44-DB0F4C87C8AF}" dt="2024-11-21T17:28:57.379" v="295" actId="1035"/>
          <ac:picMkLst>
            <pc:docMk/>
            <pc:sldMk cId="2280901285" sldId="2146846733"/>
            <ac:picMk id="27" creationId="{98BB0784-939F-5202-3859-0A2DFF1AC1B3}"/>
          </ac:picMkLst>
        </pc:picChg>
        <pc:picChg chg="mod">
          <ac:chgData name="Leah Montner Dixon" userId="d5b2ae9e-9213-4442-b7df-4db8cbe51e5d" providerId="ADAL" clId="{05E81EA3-E9F4-46EB-8D44-DB0F4C87C8AF}" dt="2024-11-21T17:28:25.614" v="255" actId="554"/>
          <ac:picMkLst>
            <pc:docMk/>
            <pc:sldMk cId="2280901285" sldId="2146846733"/>
            <ac:picMk id="29" creationId="{60627631-3722-519B-E2A2-055E2242214F}"/>
          </ac:picMkLst>
        </pc:picChg>
        <pc:picChg chg="add mod modCrop">
          <ac:chgData name="Leah Montner Dixon" userId="d5b2ae9e-9213-4442-b7df-4db8cbe51e5d" providerId="ADAL" clId="{05E81EA3-E9F4-46EB-8D44-DB0F4C87C8AF}" dt="2024-11-21T17:35:06.141" v="393" actId="732"/>
          <ac:picMkLst>
            <pc:docMk/>
            <pc:sldMk cId="2280901285" sldId="2146846733"/>
            <ac:picMk id="32" creationId="{E7F9AE34-743C-C8A6-1038-0F138DD89F49}"/>
          </ac:picMkLst>
        </pc:picChg>
        <pc:picChg chg="mod ord">
          <ac:chgData name="Leah Montner Dixon" userId="d5b2ae9e-9213-4442-b7df-4db8cbe51e5d" providerId="ADAL" clId="{05E81EA3-E9F4-46EB-8D44-DB0F4C87C8AF}" dt="2024-11-21T17:28:57.379" v="295" actId="1035"/>
          <ac:picMkLst>
            <pc:docMk/>
            <pc:sldMk cId="2280901285" sldId="2146846733"/>
            <ac:picMk id="56" creationId="{075E8BF4-EB37-0B3A-B0F5-FCEC5C4BCD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4882A-D8C6-714E-BFB9-55E2EE67E21D}"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9117F-818A-4945-8907-371BCDFE5C6E}" type="slidenum">
              <a:rPr lang="en-US" smtClean="0"/>
              <a:t>‹#›</a:t>
            </a:fld>
            <a:endParaRPr lang="en-US"/>
          </a:p>
        </p:txBody>
      </p:sp>
    </p:spTree>
    <p:extLst>
      <p:ext uri="{BB962C8B-B14F-4D97-AF65-F5344CB8AC3E}">
        <p14:creationId xmlns:p14="http://schemas.microsoft.com/office/powerpoint/2010/main" val="146288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endParaRPr lang="en-US">
              <a:effectLst/>
            </a:endParaRPr>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1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ED6D8-2C46-8502-8B7C-6FC8A3DD94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115DAD-18B0-A180-DF9B-F7C29F7A7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788F5-C4B2-FC04-27F5-2FB62BD959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6519F5-0D2A-A881-4537-1977275449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176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A260B-C076-EACE-9ADD-589B3110E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AFC7E-4A61-9F16-34AB-CDC69DAAC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A59E5-93F1-D066-F5A4-D1F3EB56C6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71BA2D-1318-A25E-E382-64A62949DD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772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23FA-1CE5-40CC-B0C5-215673F51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19C99-0392-E236-8914-DF6877CF8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C149A-0DD8-0758-7F1A-224FFCA8CE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5CC0A7-8E62-D498-EADD-6C868939F4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98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2743C-225C-5B63-8784-ED1289F7D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D4B18-9E71-4989-B460-44ED2A4F1C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4ADF7-4C8E-AA26-6C7A-C87312ABD9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928A81-4031-BC88-4156-08DD7C70D3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190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70096-3231-EC00-DA22-8FEF74236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367F1-AF59-DDF1-851F-3C5224BD8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43136-FE58-E0D3-4169-E79B876E26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53BF30-A535-F0E5-63DC-75818AE574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847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944D5-D82C-5112-0661-092268EF8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A5C23-AAAC-7A8A-DF1D-95D2FC9971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ADA968-9674-0A15-03A0-09AAD2399A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9C4D81-84A1-9488-F526-412A08626B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72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2544-8088-FD25-4183-F936A2EC9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8DB00-350C-3037-F8AE-19CAD22BE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5011C-E705-556A-B916-C81598DC2B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B83A5E-C0E0-D5F8-E066-14AAB2C7FC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80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A8BFD-3CD7-1233-9D36-AD2D1458C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5B57E-7485-A7C9-A351-DE1EEE75B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59A20-9341-1568-C552-F4C2895C2E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4959D2-A336-0E98-3912-BCD4C45137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863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DFE2-8AD6-A82B-FC00-B3A313279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2BF27-26EE-8FD9-BF33-2E4D2D26B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3CD99-1D04-4744-F056-2C141F5C20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A525A9-C609-CA91-0F75-DF0F186E6C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83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A2A58-AA65-BDF9-9933-C97E688F0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C79B0-E449-0C87-F46F-CCC1181B3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99B86-4FD1-556B-2B09-806DEA9266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2A4412-F021-B3CD-DC8F-2A97EBB39E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88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A5E6A-E6AC-9B94-D553-AF61CCE78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3CF44-E540-03B9-DB7E-D6FF3F53B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1B6F1-8565-2D64-A5D6-97A8244024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840FD9-A455-5823-2ED0-EC1FD202B9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933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0F76C-4DD2-5124-AF96-6483E898C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2469B-F4A9-ADDD-509C-CFB2C554B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597E9-A55E-6758-28BF-817A97085C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E68103-8D36-6A92-091A-5D765AF3C4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241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8144B-34CA-5BD7-4A6E-4A98D4017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B28C2-B8F0-8511-3AF5-C232C9800D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32C7BA-D9CF-E458-2138-08C9EE284B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7893EC-1F55-7767-CB31-BE681981FD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198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F98F7-31F6-DB64-D78E-FE575617C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4D8C8-F7C7-C718-1927-B894017FA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4DC41-6A8B-242D-324A-A60D8D64E2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972A96-D081-1E8C-F7DA-0856ED39A7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560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9117F-818A-4945-8907-371BCDFE5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2498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43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C0C5E-2216-DC67-E614-295610679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E7119-FF50-77CA-944C-0FF85EBB2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2BBFF-4971-142C-5EFB-50750D4567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D3750E-3339-6248-3215-1D19529DF2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83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9A0EF-6CF4-EA5E-D14F-5A10F7222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3D34C-8BEC-A095-9D5E-BF200FEEC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9F846-09AF-2394-411D-BD77567D03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5F9451-178E-8073-A0E3-24F5CFFF75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41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B15D1-6AFF-B4CB-FFE8-F5605EB2B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5BE68-5D1C-8DEF-AB01-36EFFCA9B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6638CD-560C-80A9-DB31-EF33965DAA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225838-0582-4008-08B9-C0BFD8635E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0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D084F-F0DF-C2D7-AEB3-336CB3F17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1F07D-D958-A2E4-6F07-F7A70DE5A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B9BA4-BC43-F3CA-4608-8E56F544E4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FAB1C8-E495-6991-2B6A-B3608695B5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42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502B3-FDF6-5612-1F37-B89D820A3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9CADA-A3E7-23D1-664A-82A0EF19F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FB928-075B-A087-3DDC-65DC505AA4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A0E3E4-AA0D-7B74-5FF1-A31E147BDF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65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32175-E82D-5B79-BDFF-A5090BC40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C1D71-C3C0-5118-0B67-21EBDC3D3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0B129-5234-77A6-C482-5A53F3F85C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E2C5A6-E68A-D3DD-E321-4039C7C417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98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095F5-3002-CB04-AB97-497D63257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7E12-8DF5-4441-0443-CBBA8D6CF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39C41-0788-40AE-13CF-C2B5363586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544F71-9A0D-975F-5079-C099F75967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59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6293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824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548063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04511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443950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4040086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208760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3836055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426964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895674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8713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488492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6787422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8083496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2579732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06989274"/>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977047879"/>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80842201"/>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86569623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63057928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44543525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36752220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337319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63536531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34131563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91950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84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10320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80475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10221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1/7/2025</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54190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1/7/2025</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126074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41011784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18" Type="http://schemas.openxmlformats.org/officeDocument/2006/relationships/image" Target="../media/image68.jpeg"/><Relationship Id="rId3" Type="http://schemas.openxmlformats.org/officeDocument/2006/relationships/image" Target="../media/image54.jpeg"/><Relationship Id="rId7" Type="http://schemas.openxmlformats.org/officeDocument/2006/relationships/image" Target="../media/image57.jpeg"/><Relationship Id="rId12" Type="http://schemas.openxmlformats.org/officeDocument/2006/relationships/image" Target="../media/image62.jpeg"/><Relationship Id="rId17" Type="http://schemas.openxmlformats.org/officeDocument/2006/relationships/image" Target="../media/image67.jpeg"/><Relationship Id="rId2" Type="http://schemas.openxmlformats.org/officeDocument/2006/relationships/notesSlide" Target="../notesSlides/notesSlide23.xml"/><Relationship Id="rId16"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12.png"/><Relationship Id="rId15" Type="http://schemas.openxmlformats.org/officeDocument/2006/relationships/image" Target="../media/image65.jpeg"/><Relationship Id="rId10" Type="http://schemas.openxmlformats.org/officeDocument/2006/relationships/image" Target="../media/image60.jpeg"/><Relationship Id="rId4" Type="http://schemas.openxmlformats.org/officeDocument/2006/relationships/image" Target="../media/image55.jpeg"/><Relationship Id="rId9" Type="http://schemas.openxmlformats.org/officeDocument/2006/relationships/image" Target="../media/image59.jpeg"/><Relationship Id="rId1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hyperlink" Target="https://thevab.com/insight/show-me-the-money"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70.png"/><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hyperlink" Target="https://thevab.com/insight/pursuit-of-happyness" TargetMode="External"/><Relationship Id="rId3" Type="http://schemas.openxmlformats.org/officeDocument/2006/relationships/image" Target="../media/image12.png"/><Relationship Id="rId7" Type="http://schemas.openxmlformats.org/officeDocument/2006/relationships/hyperlink" Target="https://thevab.com/insight/the-passion-of-the-cinema" TargetMode="External"/><Relationship Id="rId12" Type="http://schemas.openxmlformats.org/officeDocument/2006/relationships/image" Target="../media/image75.png"/><Relationship Id="rId17" Type="http://schemas.openxmlformats.org/officeDocument/2006/relationships/image" Target="../media/image77.png"/><Relationship Id="rId2" Type="http://schemas.openxmlformats.org/officeDocument/2006/relationships/image" Target="../media/image71.png"/><Relationship Id="rId16" Type="http://schemas.openxmlformats.org/officeDocument/2006/relationships/hyperlink" Target="https://thevab.com/insight/disconnect-to-reconnect" TargetMode="External"/><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hyperlink" Target="https://thevab.com/insight/reeling-in-audiences" TargetMode="External"/><Relationship Id="rId5" Type="http://schemas.openxmlformats.org/officeDocument/2006/relationships/hyperlink" Target="https://thevab.com/insight/cinema-15-reasons" TargetMode="External"/><Relationship Id="rId15" Type="http://schemas.openxmlformats.org/officeDocument/2006/relationships/hyperlink" Target="https://thevab.com/team-board" TargetMode="External"/><Relationship Id="rId10" Type="http://schemas.openxmlformats.org/officeDocument/2006/relationships/image" Target="../media/image74.png"/><Relationship Id="rId4" Type="http://schemas.openxmlformats.org/officeDocument/2006/relationships/hyperlink" Target="https://thevab.com/" TargetMode="External"/><Relationship Id="rId9" Type="http://schemas.openxmlformats.org/officeDocument/2006/relationships/hyperlink" Target="https://thevab.com/insight/how-can-cinema-deliver-desirable-audiences-my-brand" TargetMode="External"/><Relationship Id="rId14"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3" Type="http://schemas.openxmlformats.org/officeDocument/2006/relationships/slide" Target="slide10.xml"/><Relationship Id="rId18" Type="http://schemas.openxmlformats.org/officeDocument/2006/relationships/image" Target="../media/image20.png"/><Relationship Id="rId26" Type="http://schemas.openxmlformats.org/officeDocument/2006/relationships/image" Target="../media/image24.png"/><Relationship Id="rId39" Type="http://schemas.openxmlformats.org/officeDocument/2006/relationships/slide" Target="slide23.xml"/><Relationship Id="rId21" Type="http://schemas.openxmlformats.org/officeDocument/2006/relationships/slide" Target="slide14.xml"/><Relationship Id="rId34" Type="http://schemas.openxmlformats.org/officeDocument/2006/relationships/image" Target="../media/image28.png"/><Relationship Id="rId42" Type="http://schemas.openxmlformats.org/officeDocument/2006/relationships/image" Target="../media/image32.png"/><Relationship Id="rId7" Type="http://schemas.openxmlformats.org/officeDocument/2006/relationships/slide" Target="slide7.xml"/><Relationship Id="rId2" Type="http://schemas.openxmlformats.org/officeDocument/2006/relationships/image" Target="../media/image12.png"/><Relationship Id="rId16" Type="http://schemas.openxmlformats.org/officeDocument/2006/relationships/image" Target="../media/image19.png"/><Relationship Id="rId20" Type="http://schemas.openxmlformats.org/officeDocument/2006/relationships/image" Target="../media/image21.png"/><Relationship Id="rId29" Type="http://schemas.openxmlformats.org/officeDocument/2006/relationships/slide" Target="slide18.xml"/><Relationship Id="rId41"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slide" Target="slide9.xml"/><Relationship Id="rId24" Type="http://schemas.openxmlformats.org/officeDocument/2006/relationships/image" Target="../media/image23.png"/><Relationship Id="rId32" Type="http://schemas.openxmlformats.org/officeDocument/2006/relationships/image" Target="../media/image27.png"/><Relationship Id="rId37" Type="http://schemas.openxmlformats.org/officeDocument/2006/relationships/slide" Target="slide22.xml"/><Relationship Id="rId40" Type="http://schemas.openxmlformats.org/officeDocument/2006/relationships/image" Target="../media/image31.png"/><Relationship Id="rId5" Type="http://schemas.openxmlformats.org/officeDocument/2006/relationships/slide" Target="slide6.xml"/><Relationship Id="rId15" Type="http://schemas.openxmlformats.org/officeDocument/2006/relationships/slide" Target="slide11.xml"/><Relationship Id="rId23" Type="http://schemas.openxmlformats.org/officeDocument/2006/relationships/slide" Target="slide15.xml"/><Relationship Id="rId28" Type="http://schemas.openxmlformats.org/officeDocument/2006/relationships/image" Target="../media/image25.png"/><Relationship Id="rId36"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slide" Target="slide13.xml"/><Relationship Id="rId31" Type="http://schemas.openxmlformats.org/officeDocument/2006/relationships/slide" Target="slide19.xml"/><Relationship Id="rId4" Type="http://schemas.openxmlformats.org/officeDocument/2006/relationships/image" Target="../media/image13.png"/><Relationship Id="rId9" Type="http://schemas.openxmlformats.org/officeDocument/2006/relationships/slide" Target="slide8.xml"/><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slide" Target="slide17.xml"/><Relationship Id="rId30" Type="http://schemas.openxmlformats.org/officeDocument/2006/relationships/image" Target="../media/image26.png"/><Relationship Id="rId35" Type="http://schemas.openxmlformats.org/officeDocument/2006/relationships/slide" Target="slide21.xml"/><Relationship Id="rId8" Type="http://schemas.openxmlformats.org/officeDocument/2006/relationships/image" Target="../media/image15.png"/><Relationship Id="rId3" Type="http://schemas.openxmlformats.org/officeDocument/2006/relationships/slide" Target="slide5.xml"/><Relationship Id="rId12" Type="http://schemas.openxmlformats.org/officeDocument/2006/relationships/image" Target="../media/image17.png"/><Relationship Id="rId17" Type="http://schemas.openxmlformats.org/officeDocument/2006/relationships/slide" Target="slide12.xml"/><Relationship Id="rId25" Type="http://schemas.openxmlformats.org/officeDocument/2006/relationships/slide" Target="slide16.xml"/><Relationship Id="rId33" Type="http://schemas.openxmlformats.org/officeDocument/2006/relationships/slide" Target="slide20.xml"/><Relationship Id="rId38"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4CAE49-136D-A4E4-568A-6AA3FFF53EE8}"/>
              </a:ext>
            </a:extLst>
          </p:cNvPr>
          <p:cNvSpPr/>
          <p:nvPr/>
        </p:nvSpPr>
        <p:spPr>
          <a:xfrm>
            <a:off x="0" y="-5696"/>
            <a:ext cx="5665304" cy="686369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pic>
        <p:nvPicPr>
          <p:cNvPr id="3" name="Picture 2" descr="A group of people in a movie theater&#10;&#10;Description automatically generated">
            <a:extLst>
              <a:ext uri="{FF2B5EF4-FFF2-40B4-BE49-F238E27FC236}">
                <a16:creationId xmlns:a16="http://schemas.microsoft.com/office/drawing/2014/main" id="{838E96BF-4044-2CA3-1EF5-E9E426A9897B}"/>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677548" y="0"/>
            <a:ext cx="6514452" cy="6858000"/>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5359400" y="2504661"/>
            <a:ext cx="6832600" cy="4353339"/>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grpSp>
        <p:nvGrpSpPr>
          <p:cNvPr id="7" name="Group 6">
            <a:extLst>
              <a:ext uri="{FF2B5EF4-FFF2-40B4-BE49-F238E27FC236}">
                <a16:creationId xmlns:a16="http://schemas.microsoft.com/office/drawing/2014/main" id="{BD3F90D8-EC4F-44E3-8868-8951815070FB}"/>
              </a:ext>
            </a:extLst>
          </p:cNvPr>
          <p:cNvGrpSpPr/>
          <p:nvPr/>
        </p:nvGrpSpPr>
        <p:grpSpPr>
          <a:xfrm>
            <a:off x="2176849" y="0"/>
            <a:ext cx="3500699"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chemeClr val="accent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chemeClr val="accent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6" name="Picture 5" descr="A picture containing text&#10;&#10;Description automatically generated">
            <a:extLst>
              <a:ext uri="{FF2B5EF4-FFF2-40B4-BE49-F238E27FC236}">
                <a16:creationId xmlns:a16="http://schemas.microsoft.com/office/drawing/2014/main" id="{6B4137A1-220B-CE2C-37E8-133ECAD082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300" y="1746558"/>
            <a:ext cx="3210535" cy="1394388"/>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17" name="Picture 16">
            <a:extLst>
              <a:ext uri="{FF2B5EF4-FFF2-40B4-BE49-F238E27FC236}">
                <a16:creationId xmlns:a16="http://schemas.microsoft.com/office/drawing/2014/main" id="{53695B08-4C51-48A9-9D95-575DF10616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sp>
        <p:nvSpPr>
          <p:cNvPr id="2" name="Rectangle 1">
            <a:extLst>
              <a:ext uri="{FF2B5EF4-FFF2-40B4-BE49-F238E27FC236}">
                <a16:creationId xmlns:a16="http://schemas.microsoft.com/office/drawing/2014/main" id="{FD0E5252-E431-3598-A90C-088D61963B05}"/>
              </a:ext>
            </a:extLst>
          </p:cNvPr>
          <p:cNvSpPr/>
          <p:nvPr/>
        </p:nvSpPr>
        <p:spPr>
          <a:xfrm>
            <a:off x="96239" y="5054367"/>
            <a:ext cx="3222779" cy="466927"/>
          </a:xfrm>
          <a:prstGeom prst="rect">
            <a:avLst/>
          </a:prstGeom>
          <a:solidFill>
            <a:schemeClr val="bg1"/>
          </a:solidFill>
          <a:ln w="190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0C38B446-4C07-42BF-B42F-5E8AEE13A36B}"/>
              </a:ext>
            </a:extLst>
          </p:cNvPr>
          <p:cNvSpPr>
            <a:spLocks noGrp="1"/>
          </p:cNvSpPr>
          <p:nvPr>
            <p:ph type="title"/>
          </p:nvPr>
        </p:nvSpPr>
        <p:spPr>
          <a:xfrm>
            <a:off x="78040" y="3423303"/>
            <a:ext cx="5587264" cy="1464201"/>
          </a:xfrm>
        </p:spPr>
        <p:txBody>
          <a:bodyPr/>
          <a:lstStyle/>
          <a:p>
            <a:pPr defTabSz="914400">
              <a:spcBef>
                <a:spcPts val="0"/>
              </a:spcBef>
              <a:defRPr/>
            </a:pPr>
            <a:r>
              <a:rPr lang="en-US" sz="3600" b="1" dirty="0">
                <a:solidFill>
                  <a:srgbClr val="ED3C8D"/>
                </a:solidFill>
                <a:latin typeface="Helvetica"/>
                <a:ea typeface="+mn-ea"/>
                <a:cs typeface="Helvetica"/>
              </a:rPr>
              <a:t>Show Me the Money</a:t>
            </a:r>
            <a:br>
              <a:rPr lang="en-US" sz="3400" b="1" i="0" u="none" strike="noStrike" kern="1200" cap="none" spc="0" normalizeH="0" baseline="0" noProof="0" dirty="0">
                <a:ln>
                  <a:noFill/>
                </a:ln>
                <a:effectLst/>
                <a:uLnTx/>
                <a:uFillTx/>
                <a:latin typeface="Helvetica" pitchFamily="2" charset="0"/>
                <a:ea typeface="+mn-ea"/>
                <a:cs typeface="+mn-cs"/>
              </a:rPr>
            </a:br>
            <a:r>
              <a:rPr lang="en-US" sz="2400" b="1" dirty="0">
                <a:solidFill>
                  <a:srgbClr val="00BFF2"/>
                </a:solidFill>
                <a:latin typeface="Helvetica"/>
                <a:ea typeface="+mn-ea"/>
                <a:cs typeface="+mn-cs"/>
              </a:rPr>
              <a:t>Highlighting the Value of Moviegoers Across 20 Major Categories</a:t>
            </a:r>
            <a:br>
              <a:rPr lang="en-US" sz="2400" b="1" dirty="0">
                <a:solidFill>
                  <a:srgbClr val="00BFF2"/>
                </a:solidFill>
                <a:latin typeface="Helvetica"/>
                <a:ea typeface="+mn-ea"/>
                <a:cs typeface="+mn-cs"/>
              </a:rPr>
            </a:br>
            <a:br>
              <a:rPr lang="en-US" sz="2400" b="1" dirty="0">
                <a:solidFill>
                  <a:srgbClr val="1F1A62"/>
                </a:solidFill>
                <a:latin typeface="Helvetica"/>
                <a:ea typeface="+mn-ea"/>
                <a:cs typeface="+mn-cs"/>
              </a:rPr>
            </a:br>
            <a:r>
              <a:rPr lang="en-US" sz="2400" b="1" dirty="0">
                <a:solidFill>
                  <a:srgbClr val="1F1A62"/>
                </a:solidFill>
                <a:latin typeface="Helvetica"/>
                <a:ea typeface="+mn-ea"/>
                <a:cs typeface="+mn-cs"/>
              </a:rPr>
              <a:t>A18+, A25-44, A25-54</a:t>
            </a:r>
            <a:endParaRPr lang="en-US" sz="1400" b="1" dirty="0">
              <a:solidFill>
                <a:srgbClr val="1F1A62"/>
              </a:solidFill>
              <a:latin typeface="Helvetica"/>
              <a:ea typeface="+mn-ea"/>
              <a:cs typeface="Helvetica"/>
            </a:endParaRPr>
          </a:p>
        </p:txBody>
      </p:sp>
    </p:spTree>
    <p:extLst>
      <p:ext uri="{BB962C8B-B14F-4D97-AF65-F5344CB8AC3E}">
        <p14:creationId xmlns:p14="http://schemas.microsoft.com/office/powerpoint/2010/main" val="2777948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87CA7-D673-321F-FBC5-CFA750852424}"/>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9340A819-566C-292B-1C2B-EE82DDCBE02B}"/>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38A669EB-01A5-3F74-99BD-3DF4B887E61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0A4CAB51-77D4-8510-D28E-36CAB5965FE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8119CED5-7684-96FD-3028-936D56267CD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DDB75D7C-5A77-6CB5-1B39-A239DCF06F89}"/>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Moviegoers are much more likely to shop through the internet making them an attractive audience for ecommerce and online retail brands</a:t>
            </a:r>
          </a:p>
        </p:txBody>
      </p:sp>
      <p:sp>
        <p:nvSpPr>
          <p:cNvPr id="11" name="Rectangle 10">
            <a:extLst>
              <a:ext uri="{FF2B5EF4-FFF2-40B4-BE49-F238E27FC236}">
                <a16:creationId xmlns:a16="http://schemas.microsoft.com/office/drawing/2014/main" id="{5235F1B6-E917-069E-B255-54642C3E1DBB}"/>
              </a:ext>
            </a:extLst>
          </p:cNvPr>
          <p:cNvSpPr/>
          <p:nvPr/>
        </p:nvSpPr>
        <p:spPr>
          <a:xfrm>
            <a:off x="0" y="0"/>
            <a:ext cx="2799080" cy="290357"/>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Ecommerce &amp; Home Shopping</a:t>
            </a:r>
          </a:p>
        </p:txBody>
      </p:sp>
      <p:sp>
        <p:nvSpPr>
          <p:cNvPr id="1160" name="TextBox 1159">
            <a:extLst>
              <a:ext uri="{FF2B5EF4-FFF2-40B4-BE49-F238E27FC236}">
                <a16:creationId xmlns:a16="http://schemas.microsoft.com/office/drawing/2014/main" id="{939635E7-AD4F-FF6B-8B38-C1AF0DE91B0C}"/>
              </a:ext>
            </a:extLst>
          </p:cNvPr>
          <p:cNvSpPr txBox="1"/>
          <p:nvPr/>
        </p:nvSpPr>
        <p:spPr>
          <a:xfrm>
            <a:off x="472838" y="6213111"/>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‘Ecommerce &amp; Home Shopping’ includes expenses on internet, phone and mail shopping using the internet and in-home shopping.</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DDAF36CF-C08F-CC0D-F8C0-B8DCEDA03263}"/>
              </a:ext>
            </a:extLst>
          </p:cNvPr>
          <p:cNvGraphicFramePr>
            <a:graphicFrameLocks noGrp="1"/>
          </p:cNvGraphicFramePr>
          <p:nvPr>
            <p:extLst>
              <p:ext uri="{D42A27DB-BD31-4B8C-83A1-F6EECF244321}">
                <p14:modId xmlns:p14="http://schemas.microsoft.com/office/powerpoint/2010/main" val="1517241471"/>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$871</a:t>
                      </a:r>
                    </a:p>
                  </a:txBody>
                  <a:tcPr marL="75570" marR="75570" marT="98005" marB="98005"/>
                </a:tc>
                <a:tc>
                  <a:txBody>
                    <a:bodyPr/>
                    <a:lstStyle/>
                    <a:p>
                      <a:pPr algn="ctr"/>
                      <a:r>
                        <a:rPr lang="en-US" sz="2400" b="1">
                          <a:solidFill>
                            <a:srgbClr val="1F1A62"/>
                          </a:solidFill>
                          <a:latin typeface="Helvetica" panose="020B0403020202020204" pitchFamily="34" charset="0"/>
                        </a:rPr>
                        <a:t>$1,092</a:t>
                      </a:r>
                    </a:p>
                  </a:txBody>
                  <a:tcPr marL="75570" marR="75570" marT="98005" marB="98005"/>
                </a:tc>
                <a:tc>
                  <a:txBody>
                    <a:bodyPr/>
                    <a:lstStyle/>
                    <a:p>
                      <a:pPr algn="ctr"/>
                      <a:r>
                        <a:rPr lang="en-US" sz="2400" b="1">
                          <a:solidFill>
                            <a:srgbClr val="1F1A62"/>
                          </a:solidFill>
                          <a:latin typeface="Helvetica" panose="020B0403020202020204" pitchFamily="34" charset="0"/>
                        </a:rPr>
                        <a:t>$1,098</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$939</a:t>
                      </a:r>
                    </a:p>
                  </a:txBody>
                  <a:tcPr marL="75570" marR="75570" marT="98005" marB="98005"/>
                </a:tc>
                <a:tc>
                  <a:txBody>
                    <a:bodyPr/>
                    <a:lstStyle/>
                    <a:p>
                      <a:pPr algn="ctr"/>
                      <a:r>
                        <a:rPr lang="en-US" sz="2400" b="1">
                          <a:solidFill>
                            <a:srgbClr val="1F1A62"/>
                          </a:solidFill>
                          <a:latin typeface="Helvetica" panose="020B0403020202020204" pitchFamily="34" charset="0"/>
                        </a:rPr>
                        <a:t>$1,143</a:t>
                      </a:r>
                    </a:p>
                  </a:txBody>
                  <a:tcPr marL="75570" marR="75570" marT="98005" marB="98005"/>
                </a:tc>
                <a:tc>
                  <a:txBody>
                    <a:bodyPr/>
                    <a:lstStyle/>
                    <a:p>
                      <a:pPr algn="ctr"/>
                      <a:r>
                        <a:rPr lang="en-US" sz="2400" b="1">
                          <a:solidFill>
                            <a:srgbClr val="1F1A62"/>
                          </a:solidFill>
                          <a:latin typeface="Helvetica" panose="020B0403020202020204" pitchFamily="34" charset="0"/>
                        </a:rPr>
                        <a:t>$1,139</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$937</a:t>
                      </a:r>
                    </a:p>
                  </a:txBody>
                  <a:tcPr marL="75570" marR="75570" marT="98005" marB="98005"/>
                </a:tc>
                <a:tc>
                  <a:txBody>
                    <a:bodyPr/>
                    <a:lstStyle/>
                    <a:p>
                      <a:pPr algn="ctr"/>
                      <a:r>
                        <a:rPr lang="en-US" sz="2400" b="1">
                          <a:solidFill>
                            <a:srgbClr val="1F1A62"/>
                          </a:solidFill>
                          <a:latin typeface="Helvetica" panose="020B0403020202020204" pitchFamily="34" charset="0"/>
                        </a:rPr>
                        <a:t>$1,160</a:t>
                      </a:r>
                    </a:p>
                  </a:txBody>
                  <a:tcPr marL="75570" marR="75570" marT="98005" marB="98005"/>
                </a:tc>
                <a:tc>
                  <a:txBody>
                    <a:bodyPr/>
                    <a:lstStyle/>
                    <a:p>
                      <a:pPr algn="ctr"/>
                      <a:r>
                        <a:rPr lang="en-US" sz="2400" b="1">
                          <a:solidFill>
                            <a:srgbClr val="1F1A62"/>
                          </a:solidFill>
                          <a:latin typeface="Helvetica" panose="020B0403020202020204" pitchFamily="34" charset="0"/>
                        </a:rPr>
                        <a:t>$1,158</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039EC9D4-F460-E09A-A8B5-B4D85828FC2A}"/>
              </a:ext>
            </a:extLst>
          </p:cNvPr>
          <p:cNvSpPr txBox="1"/>
          <p:nvPr/>
        </p:nvSpPr>
        <p:spPr>
          <a:xfrm>
            <a:off x="112541" y="1797510"/>
            <a:ext cx="7788811" cy="5886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Ecommerce &amp; Home Shopping: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31226292-083F-CDC0-762A-A1C3CFEFDA6E}"/>
              </a:ext>
            </a:extLst>
          </p:cNvPr>
          <p:cNvSpPr>
            <a:spLocks/>
          </p:cNvSpPr>
          <p:nvPr/>
        </p:nvSpPr>
        <p:spPr>
          <a:xfrm>
            <a:off x="8018585" y="1702508"/>
            <a:ext cx="4173415" cy="4121378"/>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9A30C58-43F5-3A36-6C07-123A58382AAE}"/>
              </a:ext>
            </a:extLst>
          </p:cNvPr>
          <p:cNvSpPr txBox="1"/>
          <p:nvPr/>
        </p:nvSpPr>
        <p:spPr>
          <a:xfrm>
            <a:off x="424065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(+25%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3EB223E2-5CFF-3D45-8A15-61F3AF2B7400}"/>
              </a:ext>
            </a:extLst>
          </p:cNvPr>
          <p:cNvSpPr txBox="1"/>
          <p:nvPr/>
        </p:nvSpPr>
        <p:spPr>
          <a:xfrm>
            <a:off x="5750988" y="3724257"/>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(+26%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C5AF5251-B045-8D67-6372-3F45FCD4C87E}"/>
              </a:ext>
            </a:extLst>
          </p:cNvPr>
          <p:cNvSpPr txBox="1"/>
          <p:nvPr/>
        </p:nvSpPr>
        <p:spPr>
          <a:xfrm>
            <a:off x="424065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(+22%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6195CA83-D20D-D52E-DEFE-7B563AAE511F}"/>
              </a:ext>
            </a:extLst>
          </p:cNvPr>
          <p:cNvSpPr txBox="1"/>
          <p:nvPr/>
        </p:nvSpPr>
        <p:spPr>
          <a:xfrm>
            <a:off x="5750988" y="4534018"/>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(+21%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23455AFC-D4B4-0EC2-D4E6-CC6B04DDFD47}"/>
              </a:ext>
            </a:extLst>
          </p:cNvPr>
          <p:cNvSpPr txBox="1"/>
          <p:nvPr/>
        </p:nvSpPr>
        <p:spPr>
          <a:xfrm>
            <a:off x="424065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(+24%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61F29877-C73E-2EEE-16D5-6FACEA0CD9F0}"/>
              </a:ext>
            </a:extLst>
          </p:cNvPr>
          <p:cNvSpPr txBox="1"/>
          <p:nvPr/>
        </p:nvSpPr>
        <p:spPr>
          <a:xfrm>
            <a:off x="5748642" y="5313585"/>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(+24%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BCE22B1C-9C64-F97D-CE8E-00DFC15CF740}"/>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BFDBE9-484F-7D40-D65C-8BFD766F1081}"/>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hand holding a phone&#10;&#10;Description automatically generated">
            <a:extLst>
              <a:ext uri="{FF2B5EF4-FFF2-40B4-BE49-F238E27FC236}">
                <a16:creationId xmlns:a16="http://schemas.microsoft.com/office/drawing/2014/main" id="{D00A4C7A-7206-1EE6-926E-271DA9865FC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28687" y="2386592"/>
            <a:ext cx="2753211" cy="2753211"/>
          </a:xfrm>
          <a:prstGeom prst="rect">
            <a:avLst/>
          </a:prstGeom>
        </p:spPr>
      </p:pic>
    </p:spTree>
    <p:extLst>
      <p:ext uri="{BB962C8B-B14F-4D97-AF65-F5344CB8AC3E}">
        <p14:creationId xmlns:p14="http://schemas.microsoft.com/office/powerpoint/2010/main" val="1873166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57BDE-84EB-7797-8C15-51B9B38DCC89}"/>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E0EA3C3E-BA0B-D6EE-2DEE-4D46252C8390}"/>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35E055DD-56BA-3FB7-980B-82BA89FB211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CB5FADE3-C99F-DE96-E7CA-4FAA9272EC9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023D5C72-66A5-C281-458F-706764A866A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157835E8-7112-D705-DF98-1F3ACABC2A46}"/>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Moviegoers' higher electronics spending reflects an early-adopter audience ripe for brand engagement from technology brands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0D245B2E-8B3A-64D4-812F-C1E628BF04A5}"/>
              </a:ext>
            </a:extLst>
          </p:cNvPr>
          <p:cNvSpPr/>
          <p:nvPr/>
        </p:nvSpPr>
        <p:spPr>
          <a:xfrm>
            <a:off x="0" y="0"/>
            <a:ext cx="1154430" cy="290357"/>
          </a:xfrm>
          <a:prstGeom prst="rect">
            <a:avLst/>
          </a:pr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Electronics</a:t>
            </a:r>
          </a:p>
        </p:txBody>
      </p:sp>
      <p:sp>
        <p:nvSpPr>
          <p:cNvPr id="1160" name="TextBox 1159">
            <a:extLst>
              <a:ext uri="{FF2B5EF4-FFF2-40B4-BE49-F238E27FC236}">
                <a16:creationId xmlns:a16="http://schemas.microsoft.com/office/drawing/2014/main" id="{C5D95B98-174C-71E4-CBB3-E338E7DF906C}"/>
              </a:ext>
            </a:extLst>
          </p:cNvPr>
          <p:cNvSpPr txBox="1"/>
          <p:nvPr/>
        </p:nvSpPr>
        <p:spPr>
          <a:xfrm>
            <a:off x="483207" y="6193447"/>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‘Electronics’ includes expenses on personal home computer software, headphones, cameras / camcorders and audio equipment &amp; accessories. </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32BB48E1-5D8A-10C7-D6B8-4BD496FDF6E5}"/>
              </a:ext>
            </a:extLst>
          </p:cNvPr>
          <p:cNvGraphicFramePr>
            <a:graphicFrameLocks noGrp="1"/>
          </p:cNvGraphicFramePr>
          <p:nvPr>
            <p:extLst>
              <p:ext uri="{D42A27DB-BD31-4B8C-83A1-F6EECF244321}">
                <p14:modId xmlns:p14="http://schemas.microsoft.com/office/powerpoint/2010/main" val="1914230419"/>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$48</a:t>
                      </a:r>
                    </a:p>
                  </a:txBody>
                  <a:tcPr marL="75570" marR="75570" marT="98005" marB="98005"/>
                </a:tc>
                <a:tc>
                  <a:txBody>
                    <a:bodyPr/>
                    <a:lstStyle/>
                    <a:p>
                      <a:pPr algn="ctr"/>
                      <a:r>
                        <a:rPr lang="en-US" sz="2400" b="1">
                          <a:solidFill>
                            <a:srgbClr val="1F1A62"/>
                          </a:solidFill>
                          <a:latin typeface="Helvetica" panose="020B0403020202020204" pitchFamily="34" charset="0"/>
                        </a:rPr>
                        <a:t>$64</a:t>
                      </a:r>
                    </a:p>
                  </a:txBody>
                  <a:tcPr marL="75570" marR="75570" marT="98005" marB="98005"/>
                </a:tc>
                <a:tc>
                  <a:txBody>
                    <a:bodyPr/>
                    <a:lstStyle/>
                    <a:p>
                      <a:pPr algn="ctr"/>
                      <a:r>
                        <a:rPr lang="en-US" sz="2400" b="1">
                          <a:solidFill>
                            <a:srgbClr val="1F1A62"/>
                          </a:solidFill>
                          <a:latin typeface="Helvetica" panose="020B0403020202020204" pitchFamily="34" charset="0"/>
                        </a:rPr>
                        <a:t>$73</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$58</a:t>
                      </a:r>
                    </a:p>
                  </a:txBody>
                  <a:tcPr marL="75570" marR="75570" marT="98005" marB="98005"/>
                </a:tc>
                <a:tc>
                  <a:txBody>
                    <a:bodyPr/>
                    <a:lstStyle/>
                    <a:p>
                      <a:pPr algn="ctr"/>
                      <a:r>
                        <a:rPr lang="en-US" sz="2400" b="1">
                          <a:solidFill>
                            <a:srgbClr val="1F1A62"/>
                          </a:solidFill>
                          <a:latin typeface="Helvetica" panose="020B0403020202020204" pitchFamily="34" charset="0"/>
                        </a:rPr>
                        <a:t>$72</a:t>
                      </a:r>
                    </a:p>
                  </a:txBody>
                  <a:tcPr marL="75570" marR="75570" marT="98005" marB="98005"/>
                </a:tc>
                <a:tc>
                  <a:txBody>
                    <a:bodyPr/>
                    <a:lstStyle/>
                    <a:p>
                      <a:pPr algn="ctr"/>
                      <a:r>
                        <a:rPr lang="en-US" sz="2400" b="1">
                          <a:solidFill>
                            <a:srgbClr val="1F1A62"/>
                          </a:solidFill>
                          <a:latin typeface="Helvetica" panose="020B0403020202020204" pitchFamily="34" charset="0"/>
                        </a:rPr>
                        <a:t>$89</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$55</a:t>
                      </a:r>
                    </a:p>
                  </a:txBody>
                  <a:tcPr marL="75570" marR="75570" marT="98005" marB="98005"/>
                </a:tc>
                <a:tc>
                  <a:txBody>
                    <a:bodyPr/>
                    <a:lstStyle/>
                    <a:p>
                      <a:pPr algn="ctr"/>
                      <a:r>
                        <a:rPr lang="en-US" sz="2400" b="1">
                          <a:solidFill>
                            <a:srgbClr val="1F1A62"/>
                          </a:solidFill>
                          <a:latin typeface="Helvetica" panose="020B0403020202020204" pitchFamily="34" charset="0"/>
                        </a:rPr>
                        <a:t>$72</a:t>
                      </a:r>
                    </a:p>
                  </a:txBody>
                  <a:tcPr marL="75570" marR="75570" marT="98005" marB="98005"/>
                </a:tc>
                <a:tc>
                  <a:txBody>
                    <a:bodyPr/>
                    <a:lstStyle/>
                    <a:p>
                      <a:pPr algn="ctr"/>
                      <a:r>
                        <a:rPr lang="en-US" sz="2400" b="1">
                          <a:solidFill>
                            <a:srgbClr val="1F1A62"/>
                          </a:solidFill>
                          <a:latin typeface="Helvetica" panose="020B0403020202020204" pitchFamily="34" charset="0"/>
                        </a:rPr>
                        <a:t>$84</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6C5241D4-5924-C9A3-6BF9-10461A408C48}"/>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Electronics: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948284BD-24FD-0980-465B-137ECED087FA}"/>
              </a:ext>
            </a:extLst>
          </p:cNvPr>
          <p:cNvSpPr>
            <a:spLocks/>
          </p:cNvSpPr>
          <p:nvPr/>
        </p:nvSpPr>
        <p:spPr>
          <a:xfrm>
            <a:off x="0" y="1702508"/>
            <a:ext cx="4173415" cy="4121378"/>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531CF8E-F3DE-7B38-776E-1734BD1DCD36}"/>
              </a:ext>
            </a:extLst>
          </p:cNvPr>
          <p:cNvSpPr txBox="1"/>
          <p:nvPr/>
        </p:nvSpPr>
        <p:spPr>
          <a:xfrm>
            <a:off x="841641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(+33%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444B60B8-037B-8879-7673-0856CDC8743A}"/>
              </a:ext>
            </a:extLst>
          </p:cNvPr>
          <p:cNvSpPr txBox="1"/>
          <p:nvPr/>
        </p:nvSpPr>
        <p:spPr>
          <a:xfrm>
            <a:off x="9929094" y="3724257"/>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(+52%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DCA6AB50-3114-7D8D-6FA3-918D68C25035}"/>
              </a:ext>
            </a:extLst>
          </p:cNvPr>
          <p:cNvSpPr txBox="1"/>
          <p:nvPr/>
        </p:nvSpPr>
        <p:spPr>
          <a:xfrm>
            <a:off x="841641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26</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44CF2062-525A-6014-8B72-014542611205}"/>
              </a:ext>
            </a:extLst>
          </p:cNvPr>
          <p:cNvSpPr txBox="1"/>
          <p:nvPr/>
        </p:nvSpPr>
        <p:spPr>
          <a:xfrm>
            <a:off x="9929094" y="4534018"/>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55</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613A25B7-83C8-70A3-48C2-5AF7F0508CCB}"/>
              </a:ext>
            </a:extLst>
          </p:cNvPr>
          <p:cNvSpPr txBox="1"/>
          <p:nvPr/>
        </p:nvSpPr>
        <p:spPr>
          <a:xfrm>
            <a:off x="841641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29</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4AAFEA2F-BE63-6FB7-5519-20C2DED2D546}"/>
              </a:ext>
            </a:extLst>
          </p:cNvPr>
          <p:cNvSpPr txBox="1"/>
          <p:nvPr/>
        </p:nvSpPr>
        <p:spPr>
          <a:xfrm>
            <a:off x="9929094" y="5313585"/>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51</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BB3184EE-99D8-85A6-571A-85687D7097F9}"/>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902B9FA-806D-82BC-D63B-CE0ED4A93407}"/>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omputer screen and phone&#10;&#10;Description automatically generated">
            <a:extLst>
              <a:ext uri="{FF2B5EF4-FFF2-40B4-BE49-F238E27FC236}">
                <a16:creationId xmlns:a16="http://schemas.microsoft.com/office/drawing/2014/main" id="{BE720AD7-076A-82E2-5833-87DFB49620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0101" y="2386592"/>
            <a:ext cx="2753211" cy="2753211"/>
          </a:xfrm>
          <a:prstGeom prst="rect">
            <a:avLst/>
          </a:prstGeom>
        </p:spPr>
      </p:pic>
    </p:spTree>
    <p:extLst>
      <p:ext uri="{BB962C8B-B14F-4D97-AF65-F5344CB8AC3E}">
        <p14:creationId xmlns:p14="http://schemas.microsoft.com/office/powerpoint/2010/main" val="140760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D1503-549F-2240-ECED-CD3B28693332}"/>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AF916264-6A49-68C5-34B6-609AFB9E72D4}"/>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B21FEBD8-7D6D-E36A-737A-947A7D0DB31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D35C190B-1DAF-CC1E-C1A3-872436E1F36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704E752C-090F-B921-596C-8791B1D903B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BD605D2C-1CE9-5987-713F-2D13C3ED2D86}"/>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Moviegoers spend more on children’s interests and needs, highlighting them as a prized audience for family-focused brands</a:t>
            </a:r>
          </a:p>
        </p:txBody>
      </p:sp>
      <p:sp>
        <p:nvSpPr>
          <p:cNvPr id="11" name="Rectangle 10">
            <a:extLst>
              <a:ext uri="{FF2B5EF4-FFF2-40B4-BE49-F238E27FC236}">
                <a16:creationId xmlns:a16="http://schemas.microsoft.com/office/drawing/2014/main" id="{4605F352-2C41-22AC-3088-03727F224D90}"/>
              </a:ext>
            </a:extLst>
          </p:cNvPr>
          <p:cNvSpPr/>
          <p:nvPr/>
        </p:nvSpPr>
        <p:spPr>
          <a:xfrm>
            <a:off x="0" y="0"/>
            <a:ext cx="2352040" cy="290357"/>
          </a:xfrm>
          <a:prstGeom prst="rect">
            <a:avLst/>
          </a:prstGeom>
          <a:solidFill>
            <a:srgbClr val="FF6E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Family / Children's Needs</a:t>
            </a:r>
          </a:p>
        </p:txBody>
      </p:sp>
      <p:sp>
        <p:nvSpPr>
          <p:cNvPr id="1160" name="TextBox 1159">
            <a:extLst>
              <a:ext uri="{FF2B5EF4-FFF2-40B4-BE49-F238E27FC236}">
                <a16:creationId xmlns:a16="http://schemas.microsoft.com/office/drawing/2014/main" id="{9FCB0103-8B65-8FAD-A58B-95E99D4CBF43}"/>
              </a:ext>
            </a:extLst>
          </p:cNvPr>
          <p:cNvSpPr txBox="1"/>
          <p:nvPr/>
        </p:nvSpPr>
        <p:spPr>
          <a:xfrm>
            <a:off x="483207" y="6205372"/>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Frequent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 a movie at least once a month. ‘Family / Children's Needs’ includes expenses on children’s toys &amp; games, children’s clothing, children’s shoes and baby furniture &amp; equipment.</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D885FCF7-5D0B-05A6-8754-C895DF4234BF}"/>
              </a:ext>
            </a:extLst>
          </p:cNvPr>
          <p:cNvGraphicFramePr>
            <a:graphicFrameLocks noGrp="1"/>
          </p:cNvGraphicFramePr>
          <p:nvPr>
            <p:extLst>
              <p:ext uri="{D42A27DB-BD31-4B8C-83A1-F6EECF244321}">
                <p14:modId xmlns:p14="http://schemas.microsoft.com/office/powerpoint/2010/main" val="2251164605"/>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$214</a:t>
                      </a:r>
                    </a:p>
                  </a:txBody>
                  <a:tcPr marL="75570" marR="75570" marT="98005" marB="98005"/>
                </a:tc>
                <a:tc>
                  <a:txBody>
                    <a:bodyPr/>
                    <a:lstStyle/>
                    <a:p>
                      <a:pPr algn="ctr"/>
                      <a:r>
                        <a:rPr lang="en-US" sz="2400" b="1">
                          <a:solidFill>
                            <a:srgbClr val="1F1A62"/>
                          </a:solidFill>
                          <a:latin typeface="Helvetica" panose="020B0403020202020204" pitchFamily="34" charset="0"/>
                        </a:rPr>
                        <a:t>$269</a:t>
                      </a:r>
                    </a:p>
                  </a:txBody>
                  <a:tcPr marL="75570" marR="75570" marT="98005" marB="98005"/>
                </a:tc>
                <a:tc>
                  <a:txBody>
                    <a:bodyPr/>
                    <a:lstStyle/>
                    <a:p>
                      <a:pPr algn="ctr"/>
                      <a:r>
                        <a:rPr lang="en-US" sz="2400" b="1">
                          <a:solidFill>
                            <a:srgbClr val="1F1A62"/>
                          </a:solidFill>
                          <a:latin typeface="Helvetica" panose="020B0403020202020204" pitchFamily="34" charset="0"/>
                        </a:rPr>
                        <a:t>$272</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$374</a:t>
                      </a:r>
                    </a:p>
                  </a:txBody>
                  <a:tcPr marL="75570" marR="75570" marT="98005" marB="98005"/>
                </a:tc>
                <a:tc>
                  <a:txBody>
                    <a:bodyPr/>
                    <a:lstStyle/>
                    <a:p>
                      <a:pPr algn="ctr"/>
                      <a:r>
                        <a:rPr lang="en-US" sz="2400" b="1">
                          <a:solidFill>
                            <a:srgbClr val="1F1A62"/>
                          </a:solidFill>
                          <a:latin typeface="Helvetica" panose="020B0403020202020204" pitchFamily="34" charset="0"/>
                        </a:rPr>
                        <a:t>$403</a:t>
                      </a:r>
                    </a:p>
                  </a:txBody>
                  <a:tcPr marL="75570" marR="75570" marT="98005" marB="98005"/>
                </a:tc>
                <a:tc>
                  <a:txBody>
                    <a:bodyPr/>
                    <a:lstStyle/>
                    <a:p>
                      <a:pPr algn="ctr"/>
                      <a:r>
                        <a:rPr lang="en-US" sz="2400" b="1">
                          <a:solidFill>
                            <a:srgbClr val="1F1A62"/>
                          </a:solidFill>
                          <a:latin typeface="Helvetica" panose="020B0403020202020204" pitchFamily="34" charset="0"/>
                        </a:rPr>
                        <a:t>$383</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$319</a:t>
                      </a:r>
                    </a:p>
                  </a:txBody>
                  <a:tcPr marL="75570" marR="75570" marT="98005" marB="98005"/>
                </a:tc>
                <a:tc>
                  <a:txBody>
                    <a:bodyPr/>
                    <a:lstStyle/>
                    <a:p>
                      <a:pPr algn="ctr"/>
                      <a:r>
                        <a:rPr lang="en-US" sz="2400" b="1">
                          <a:solidFill>
                            <a:srgbClr val="1F1A62"/>
                          </a:solidFill>
                          <a:latin typeface="Helvetica" panose="020B0403020202020204" pitchFamily="34" charset="0"/>
                        </a:rPr>
                        <a:t>$362</a:t>
                      </a:r>
                    </a:p>
                  </a:txBody>
                  <a:tcPr marL="75570" marR="75570" marT="98005" marB="98005"/>
                </a:tc>
                <a:tc>
                  <a:txBody>
                    <a:bodyPr/>
                    <a:lstStyle/>
                    <a:p>
                      <a:pPr algn="ctr"/>
                      <a:r>
                        <a:rPr lang="en-US" sz="2400" b="1">
                          <a:solidFill>
                            <a:srgbClr val="1F1A62"/>
                          </a:solidFill>
                          <a:latin typeface="Helvetica" panose="020B0403020202020204" pitchFamily="34" charset="0"/>
                        </a:rPr>
                        <a:t>$349</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A149D648-C241-60C6-19AB-6CDA2228F212}"/>
              </a:ext>
            </a:extLst>
          </p:cNvPr>
          <p:cNvSpPr txBox="1"/>
          <p:nvPr/>
        </p:nvSpPr>
        <p:spPr>
          <a:xfrm>
            <a:off x="46657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Family / Children's Needs: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E1CDEEB2-AE15-00B7-C850-4A7DDAAEB2C8}"/>
              </a:ext>
            </a:extLst>
          </p:cNvPr>
          <p:cNvSpPr>
            <a:spLocks/>
          </p:cNvSpPr>
          <p:nvPr/>
        </p:nvSpPr>
        <p:spPr>
          <a:xfrm>
            <a:off x="8018585" y="1702508"/>
            <a:ext cx="4173415" cy="4121378"/>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B33E9B5-84E7-9593-1E16-9B1A2AA0CF5B}"/>
              </a:ext>
            </a:extLst>
          </p:cNvPr>
          <p:cNvSpPr txBox="1"/>
          <p:nvPr/>
        </p:nvSpPr>
        <p:spPr>
          <a:xfrm>
            <a:off x="424065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(+25%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DA030202-EDD2-A650-72D9-5C00416838A0}"/>
              </a:ext>
            </a:extLst>
          </p:cNvPr>
          <p:cNvSpPr txBox="1"/>
          <p:nvPr/>
        </p:nvSpPr>
        <p:spPr>
          <a:xfrm>
            <a:off x="5753334" y="3724257"/>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(+27%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747A990D-7EB5-7DAD-5407-D9DAE5A8935C}"/>
              </a:ext>
            </a:extLst>
          </p:cNvPr>
          <p:cNvSpPr txBox="1"/>
          <p:nvPr/>
        </p:nvSpPr>
        <p:spPr>
          <a:xfrm>
            <a:off x="4260969" y="4534018"/>
            <a:ext cx="146286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(+8%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3926CB7C-C989-6C20-BF57-B44AC12E7305}"/>
              </a:ext>
            </a:extLst>
          </p:cNvPr>
          <p:cNvSpPr txBox="1"/>
          <p:nvPr/>
        </p:nvSpPr>
        <p:spPr>
          <a:xfrm>
            <a:off x="6104726" y="4534018"/>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694608B5-D40B-B1A9-C15E-F4041A6CC589}"/>
              </a:ext>
            </a:extLst>
          </p:cNvPr>
          <p:cNvSpPr txBox="1"/>
          <p:nvPr/>
        </p:nvSpPr>
        <p:spPr>
          <a:xfrm>
            <a:off x="424065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(+13%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777CF02A-C63E-E2C7-AE52-1FD92B368F12}"/>
              </a:ext>
            </a:extLst>
          </p:cNvPr>
          <p:cNvSpPr txBox="1"/>
          <p:nvPr/>
        </p:nvSpPr>
        <p:spPr>
          <a:xfrm>
            <a:off x="5753334" y="5313585"/>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9</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BB32944F-8BC2-AA77-98B8-EB3F9E40A837}"/>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8941D30-8B43-8821-BBD5-4A7ADEAD50BA}"/>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yellow and blue baby bodysuit with a bear design&#10;&#10;Description automatically generated">
            <a:extLst>
              <a:ext uri="{FF2B5EF4-FFF2-40B4-BE49-F238E27FC236}">
                <a16:creationId xmlns:a16="http://schemas.microsoft.com/office/drawing/2014/main" id="{FDBAC185-D187-1492-EA81-CD8CD9F4FF7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923151">
            <a:off x="8728686" y="2347651"/>
            <a:ext cx="2753211" cy="2753211"/>
          </a:xfrm>
          <a:prstGeom prst="rect">
            <a:avLst/>
          </a:prstGeom>
        </p:spPr>
      </p:pic>
    </p:spTree>
    <p:extLst>
      <p:ext uri="{BB962C8B-B14F-4D97-AF65-F5344CB8AC3E}">
        <p14:creationId xmlns:p14="http://schemas.microsoft.com/office/powerpoint/2010/main" val="13553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6FAA5-CE0C-238D-93C6-39A4FB10D724}"/>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6CE8EA9C-FA13-2FFF-8B54-17A641A2F4BA}"/>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E31C7102-2181-205C-CA8B-761D7C3F5D2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24810EAA-49CD-57C7-4AFA-E5C3B2CEEE8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B7D04048-2511-1A0E-7BE9-D30EE8A049E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103D9B37-17D0-BE77-ADB2-59646A29FD91}"/>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Aligning with their higher spending across categories, moviegoers buy many more products and services through their credit and debit cards</a:t>
            </a:r>
          </a:p>
        </p:txBody>
      </p:sp>
      <p:sp>
        <p:nvSpPr>
          <p:cNvPr id="11" name="Rectangle 10">
            <a:extLst>
              <a:ext uri="{FF2B5EF4-FFF2-40B4-BE49-F238E27FC236}">
                <a16:creationId xmlns:a16="http://schemas.microsoft.com/office/drawing/2014/main" id="{991A0058-47F2-2681-8C2B-ED697DBEE247}"/>
              </a:ext>
            </a:extLst>
          </p:cNvPr>
          <p:cNvSpPr/>
          <p:nvPr/>
        </p:nvSpPr>
        <p:spPr>
          <a:xfrm>
            <a:off x="0" y="0"/>
            <a:ext cx="1154430" cy="29035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Financial</a:t>
            </a:r>
          </a:p>
        </p:txBody>
      </p:sp>
      <p:sp>
        <p:nvSpPr>
          <p:cNvPr id="1160" name="TextBox 1159">
            <a:extLst>
              <a:ext uri="{FF2B5EF4-FFF2-40B4-BE49-F238E27FC236}">
                <a16:creationId xmlns:a16="http://schemas.microsoft.com/office/drawing/2014/main" id="{1E95A15A-30CD-9B95-F8DE-3E97234DAB62}"/>
              </a:ext>
            </a:extLst>
          </p:cNvPr>
          <p:cNvSpPr txBox="1"/>
          <p:nvPr/>
        </p:nvSpPr>
        <p:spPr>
          <a:xfrm>
            <a:off x="503714" y="6208576"/>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‘Financial’ includes expenses on credit cards and debit cards.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3EC82AA4-74FB-4E55-EB28-096EE3359505}"/>
              </a:ext>
            </a:extLst>
          </p:cNvPr>
          <p:cNvGraphicFramePr>
            <a:graphicFrameLocks noGrp="1"/>
          </p:cNvGraphicFramePr>
          <p:nvPr>
            <p:extLst>
              <p:ext uri="{D42A27DB-BD31-4B8C-83A1-F6EECF244321}">
                <p14:modId xmlns:p14="http://schemas.microsoft.com/office/powerpoint/2010/main" val="2644071300"/>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$9,987</a:t>
                      </a:r>
                    </a:p>
                  </a:txBody>
                  <a:tcPr marL="75570" marR="75570" marT="98005" marB="98005"/>
                </a:tc>
                <a:tc>
                  <a:txBody>
                    <a:bodyPr/>
                    <a:lstStyle/>
                    <a:p>
                      <a:pPr algn="ctr"/>
                      <a:r>
                        <a:rPr lang="en-US" sz="2400" b="1">
                          <a:solidFill>
                            <a:srgbClr val="1F1A62"/>
                          </a:solidFill>
                          <a:latin typeface="Helvetica" panose="020B0403020202020204" pitchFamily="34" charset="0"/>
                        </a:rPr>
                        <a:t>$12,091</a:t>
                      </a:r>
                    </a:p>
                  </a:txBody>
                  <a:tcPr marL="75570" marR="75570" marT="98005" marB="98005"/>
                </a:tc>
                <a:tc>
                  <a:txBody>
                    <a:bodyPr/>
                    <a:lstStyle/>
                    <a:p>
                      <a:pPr algn="ctr"/>
                      <a:r>
                        <a:rPr lang="en-US" sz="2400" b="1">
                          <a:solidFill>
                            <a:srgbClr val="1F1A62"/>
                          </a:solidFill>
                          <a:latin typeface="Helvetica" panose="020B0403020202020204" pitchFamily="34" charset="0"/>
                        </a:rPr>
                        <a:t>$11,847</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$10,008</a:t>
                      </a:r>
                    </a:p>
                  </a:txBody>
                  <a:tcPr marL="75570" marR="75570" marT="98005" marB="98005"/>
                </a:tc>
                <a:tc>
                  <a:txBody>
                    <a:bodyPr/>
                    <a:lstStyle/>
                    <a:p>
                      <a:pPr algn="ctr"/>
                      <a:r>
                        <a:rPr lang="en-US" sz="2400" b="1">
                          <a:solidFill>
                            <a:srgbClr val="1F1A62"/>
                          </a:solidFill>
                          <a:latin typeface="Helvetica" panose="020B0403020202020204" pitchFamily="34" charset="0"/>
                        </a:rPr>
                        <a:t>$12,220</a:t>
                      </a:r>
                    </a:p>
                  </a:txBody>
                  <a:tcPr marL="75570" marR="75570" marT="98005" marB="98005"/>
                </a:tc>
                <a:tc>
                  <a:txBody>
                    <a:bodyPr/>
                    <a:lstStyle/>
                    <a:p>
                      <a:pPr algn="ctr"/>
                      <a:r>
                        <a:rPr lang="en-US" sz="2400" b="1">
                          <a:solidFill>
                            <a:srgbClr val="1F1A62"/>
                          </a:solidFill>
                          <a:latin typeface="Helvetica" panose="020B0403020202020204" pitchFamily="34" charset="0"/>
                        </a:rPr>
                        <a:t>$12,156</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$10,203</a:t>
                      </a:r>
                    </a:p>
                  </a:txBody>
                  <a:tcPr marL="75570" marR="75570" marT="98005" marB="98005"/>
                </a:tc>
                <a:tc>
                  <a:txBody>
                    <a:bodyPr/>
                    <a:lstStyle/>
                    <a:p>
                      <a:pPr algn="ctr"/>
                      <a:r>
                        <a:rPr lang="en-US" sz="2400" b="1">
                          <a:solidFill>
                            <a:srgbClr val="1F1A62"/>
                          </a:solidFill>
                          <a:latin typeface="Helvetica" panose="020B0403020202020204" pitchFamily="34" charset="0"/>
                        </a:rPr>
                        <a:t>$12,583</a:t>
                      </a:r>
                    </a:p>
                  </a:txBody>
                  <a:tcPr marL="75570" marR="75570" marT="98005" marB="98005"/>
                </a:tc>
                <a:tc>
                  <a:txBody>
                    <a:bodyPr/>
                    <a:lstStyle/>
                    <a:p>
                      <a:pPr algn="ctr"/>
                      <a:r>
                        <a:rPr lang="en-US" sz="2400" b="1">
                          <a:solidFill>
                            <a:srgbClr val="1F1A62"/>
                          </a:solidFill>
                          <a:latin typeface="Helvetica" panose="020B0403020202020204" pitchFamily="34" charset="0"/>
                        </a:rPr>
                        <a:t>$12,578</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60E4E9D4-A24C-8C3D-C504-1944FD68DE00}"/>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Financial: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429CAC3B-B796-BE5D-B70A-D48EADB4D7A1}"/>
              </a:ext>
            </a:extLst>
          </p:cNvPr>
          <p:cNvSpPr>
            <a:spLocks/>
          </p:cNvSpPr>
          <p:nvPr/>
        </p:nvSpPr>
        <p:spPr>
          <a:xfrm>
            <a:off x="0" y="1702508"/>
            <a:ext cx="4173415" cy="4121378"/>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BC7B71C-C55F-B1AD-7806-DE3B85ABB9B1}"/>
              </a:ext>
            </a:extLst>
          </p:cNvPr>
          <p:cNvSpPr txBox="1"/>
          <p:nvPr/>
        </p:nvSpPr>
        <p:spPr>
          <a:xfrm>
            <a:off x="8416094" y="3724258"/>
            <a:ext cx="151267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(+21%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6D258AAF-4E70-4AE5-BC37-18A6DBCE817B}"/>
              </a:ext>
            </a:extLst>
          </p:cNvPr>
          <p:cNvSpPr txBox="1"/>
          <p:nvPr/>
        </p:nvSpPr>
        <p:spPr>
          <a:xfrm>
            <a:off x="9928773" y="3724258"/>
            <a:ext cx="202844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(+19%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C3673420-F1E7-C1AC-15E9-1DF3F1811CE7}"/>
              </a:ext>
            </a:extLst>
          </p:cNvPr>
          <p:cNvSpPr txBox="1"/>
          <p:nvPr/>
        </p:nvSpPr>
        <p:spPr>
          <a:xfrm>
            <a:off x="8416094" y="4520140"/>
            <a:ext cx="1467596" cy="3077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22</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BF09EEF8-1484-7C54-97B9-F6CC03C151AE}"/>
              </a:ext>
            </a:extLst>
          </p:cNvPr>
          <p:cNvSpPr txBox="1"/>
          <p:nvPr/>
        </p:nvSpPr>
        <p:spPr>
          <a:xfrm>
            <a:off x="9928774" y="4520139"/>
            <a:ext cx="202844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21</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EDC0B019-9045-0A59-651A-7F0EEB09AD45}"/>
              </a:ext>
            </a:extLst>
          </p:cNvPr>
          <p:cNvSpPr txBox="1"/>
          <p:nvPr/>
        </p:nvSpPr>
        <p:spPr>
          <a:xfrm>
            <a:off x="8416094" y="5313586"/>
            <a:ext cx="151267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(+23%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AF9C5C2E-8E9A-6E1F-AB9D-5752EC222E1A}"/>
              </a:ext>
            </a:extLst>
          </p:cNvPr>
          <p:cNvSpPr txBox="1"/>
          <p:nvPr/>
        </p:nvSpPr>
        <p:spPr>
          <a:xfrm>
            <a:off x="9960323" y="5313587"/>
            <a:ext cx="19968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(+23%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52F371A5-16FC-0556-1F33-9470A8595C43}"/>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D12DC07-6D4D-13C3-F225-1E018C33A662}"/>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yellow and blue credit card&#10;&#10;Description automatically generated">
            <a:extLst>
              <a:ext uri="{FF2B5EF4-FFF2-40B4-BE49-F238E27FC236}">
                <a16:creationId xmlns:a16="http://schemas.microsoft.com/office/drawing/2014/main" id="{1A59225C-EFDE-F681-0E76-05061E1ED14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0101" y="2212779"/>
            <a:ext cx="2753211" cy="2753211"/>
          </a:xfrm>
          <a:prstGeom prst="rect">
            <a:avLst/>
          </a:prstGeom>
        </p:spPr>
      </p:pic>
    </p:spTree>
    <p:extLst>
      <p:ext uri="{BB962C8B-B14F-4D97-AF65-F5344CB8AC3E}">
        <p14:creationId xmlns:p14="http://schemas.microsoft.com/office/powerpoint/2010/main" val="168538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D8E2B-62B8-C45D-0EB2-3A5A25F048A8}"/>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8EEED125-B046-60BC-60ED-6D489BB87075}"/>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744CD852-4255-88DF-0F77-D31BAC0FAB8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9685DA34-3978-E9CF-435D-D7894147B97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113E4E08-B333-DA5D-48FA-A755AAD27F9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81196C67-ABF0-A9A0-27EA-325129D9F562}"/>
              </a:ext>
            </a:extLst>
          </p:cNvPr>
          <p:cNvSpPr/>
          <p:nvPr/>
        </p:nvSpPr>
        <p:spPr>
          <a:xfrm>
            <a:off x="183329" y="392038"/>
            <a:ext cx="1171916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pending on treats like flowers and other indulgences appeals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moviegoers, revealing an interest in small</a:t>
            </a:r>
            <a:r>
              <a:rPr lang="en-US" sz="2600" b="1">
                <a:solidFill>
                  <a:srgbClr val="1B1464"/>
                </a:solidFill>
                <a:latin typeface="Helvetica" pitchFamily="2" charset="0"/>
              </a:rPr>
              <a:t> and affordable</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luxuries</a:t>
            </a:r>
          </a:p>
        </p:txBody>
      </p:sp>
      <p:sp>
        <p:nvSpPr>
          <p:cNvPr id="11" name="Rectangle 10">
            <a:extLst>
              <a:ext uri="{FF2B5EF4-FFF2-40B4-BE49-F238E27FC236}">
                <a16:creationId xmlns:a16="http://schemas.microsoft.com/office/drawing/2014/main" id="{462D63CC-7575-F836-FD1A-92BF2349166B}"/>
              </a:ext>
            </a:extLst>
          </p:cNvPr>
          <p:cNvSpPr/>
          <p:nvPr/>
        </p:nvSpPr>
        <p:spPr>
          <a:xfrm>
            <a:off x="0" y="0"/>
            <a:ext cx="1755648" cy="290357"/>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Flowers / Florist</a:t>
            </a:r>
          </a:p>
        </p:txBody>
      </p:sp>
      <p:sp>
        <p:nvSpPr>
          <p:cNvPr id="1160" name="TextBox 1159">
            <a:extLst>
              <a:ext uri="{FF2B5EF4-FFF2-40B4-BE49-F238E27FC236}">
                <a16:creationId xmlns:a16="http://schemas.microsoft.com/office/drawing/2014/main" id="{D1E573AE-4980-5714-B836-D528DA80859A}"/>
              </a:ext>
            </a:extLst>
          </p:cNvPr>
          <p:cNvSpPr txBox="1"/>
          <p:nvPr/>
        </p:nvSpPr>
        <p:spPr>
          <a:xfrm>
            <a:off x="483207" y="6212433"/>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‘Flowers / Florist’ includes expenses on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f</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lowers by phone / Internet and flower shops.</a:t>
            </a:r>
          </a:p>
        </p:txBody>
      </p:sp>
      <p:graphicFrame>
        <p:nvGraphicFramePr>
          <p:cNvPr id="24" name="Table 23">
            <a:extLst>
              <a:ext uri="{FF2B5EF4-FFF2-40B4-BE49-F238E27FC236}">
                <a16:creationId xmlns:a16="http://schemas.microsoft.com/office/drawing/2014/main" id="{EF8CDDF2-ADDD-6B5E-7274-3A83E9B7173C}"/>
              </a:ext>
            </a:extLst>
          </p:cNvPr>
          <p:cNvGraphicFramePr>
            <a:graphicFrameLocks noGrp="1"/>
          </p:cNvGraphicFramePr>
          <p:nvPr>
            <p:extLst>
              <p:ext uri="{D42A27DB-BD31-4B8C-83A1-F6EECF244321}">
                <p14:modId xmlns:p14="http://schemas.microsoft.com/office/powerpoint/2010/main" val="2968137568"/>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$12</a:t>
                      </a:r>
                    </a:p>
                  </a:txBody>
                  <a:tcPr marL="75570" marR="75570" marT="98005" marB="98005"/>
                </a:tc>
                <a:tc>
                  <a:txBody>
                    <a:bodyPr/>
                    <a:lstStyle/>
                    <a:p>
                      <a:pPr algn="ctr"/>
                      <a:r>
                        <a:rPr lang="en-US" sz="2400" b="1">
                          <a:solidFill>
                            <a:srgbClr val="1F1A62"/>
                          </a:solidFill>
                          <a:latin typeface="Helvetica" panose="020B0403020202020204" pitchFamily="34" charset="0"/>
                        </a:rPr>
                        <a:t>$19</a:t>
                      </a:r>
                    </a:p>
                  </a:txBody>
                  <a:tcPr marL="75570" marR="75570" marT="98005" marB="98005"/>
                </a:tc>
                <a:tc>
                  <a:txBody>
                    <a:bodyPr/>
                    <a:lstStyle/>
                    <a:p>
                      <a:pPr algn="ctr"/>
                      <a:r>
                        <a:rPr lang="en-US" sz="2400" b="1">
                          <a:solidFill>
                            <a:srgbClr val="1F1A62"/>
                          </a:solidFill>
                          <a:latin typeface="Helvetica" panose="020B0403020202020204" pitchFamily="34" charset="0"/>
                        </a:rPr>
                        <a:t>$19</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$10</a:t>
                      </a:r>
                    </a:p>
                  </a:txBody>
                  <a:tcPr marL="75570" marR="75570" marT="98005" marB="98005"/>
                </a:tc>
                <a:tc>
                  <a:txBody>
                    <a:bodyPr/>
                    <a:lstStyle/>
                    <a:p>
                      <a:pPr algn="ctr"/>
                      <a:r>
                        <a:rPr lang="en-US" sz="2400" b="1">
                          <a:solidFill>
                            <a:srgbClr val="1F1A62"/>
                          </a:solidFill>
                          <a:latin typeface="Helvetica" panose="020B0403020202020204" pitchFamily="34" charset="0"/>
                        </a:rPr>
                        <a:t>$15</a:t>
                      </a:r>
                    </a:p>
                  </a:txBody>
                  <a:tcPr marL="75570" marR="75570" marT="98005" marB="98005"/>
                </a:tc>
                <a:tc>
                  <a:txBody>
                    <a:bodyPr/>
                    <a:lstStyle/>
                    <a:p>
                      <a:pPr algn="ctr"/>
                      <a:r>
                        <a:rPr lang="en-US" sz="2400" b="1">
                          <a:solidFill>
                            <a:srgbClr val="1F1A62"/>
                          </a:solidFill>
                          <a:latin typeface="Helvetica" panose="020B0403020202020204" pitchFamily="34" charset="0"/>
                        </a:rPr>
                        <a:t>$16</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$12</a:t>
                      </a:r>
                    </a:p>
                  </a:txBody>
                  <a:tcPr marL="75570" marR="75570" marT="98005" marB="98005"/>
                </a:tc>
                <a:tc>
                  <a:txBody>
                    <a:bodyPr/>
                    <a:lstStyle/>
                    <a:p>
                      <a:pPr algn="ctr"/>
                      <a:r>
                        <a:rPr lang="en-US" sz="2400" b="1">
                          <a:solidFill>
                            <a:srgbClr val="1F1A62"/>
                          </a:solidFill>
                          <a:latin typeface="Helvetica" panose="020B0403020202020204" pitchFamily="34" charset="0"/>
                        </a:rPr>
                        <a:t>$17</a:t>
                      </a:r>
                    </a:p>
                  </a:txBody>
                  <a:tcPr marL="75570" marR="75570" marT="98005" marB="98005"/>
                </a:tc>
                <a:tc>
                  <a:txBody>
                    <a:bodyPr/>
                    <a:lstStyle/>
                    <a:p>
                      <a:pPr algn="ctr"/>
                      <a:r>
                        <a:rPr lang="en-US" sz="2400" b="1">
                          <a:solidFill>
                            <a:srgbClr val="1F1A62"/>
                          </a:solidFill>
                          <a:latin typeface="Helvetica" panose="020B0403020202020204" pitchFamily="34" charset="0"/>
                        </a:rPr>
                        <a:t>$19</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44272938-EE83-318C-B87B-B1D8EA518034}"/>
              </a:ext>
            </a:extLst>
          </p:cNvPr>
          <p:cNvSpPr txBox="1"/>
          <p:nvPr/>
        </p:nvSpPr>
        <p:spPr>
          <a:xfrm>
            <a:off x="46657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Flowers / Florist: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F733EFC3-8B26-7A76-2363-B983CC5D37BC}"/>
              </a:ext>
            </a:extLst>
          </p:cNvPr>
          <p:cNvSpPr>
            <a:spLocks/>
          </p:cNvSpPr>
          <p:nvPr/>
        </p:nvSpPr>
        <p:spPr>
          <a:xfrm>
            <a:off x="8018585" y="1702508"/>
            <a:ext cx="4173415" cy="4121378"/>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0B73C96-46DC-4AC7-9B52-11BDA9DABC64}"/>
              </a:ext>
            </a:extLst>
          </p:cNvPr>
          <p:cNvSpPr txBox="1"/>
          <p:nvPr/>
        </p:nvSpPr>
        <p:spPr>
          <a:xfrm>
            <a:off x="4238307"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(+58%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0B29AA4E-B527-5DEB-0BA9-9D4212CC5457}"/>
              </a:ext>
            </a:extLst>
          </p:cNvPr>
          <p:cNvSpPr txBox="1"/>
          <p:nvPr/>
        </p:nvSpPr>
        <p:spPr>
          <a:xfrm>
            <a:off x="5750988" y="3724257"/>
            <a:ext cx="203047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(+63%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09B9930B-512B-BB4B-E30F-52BE1B1B6F56}"/>
              </a:ext>
            </a:extLst>
          </p:cNvPr>
          <p:cNvSpPr txBox="1"/>
          <p:nvPr/>
        </p:nvSpPr>
        <p:spPr>
          <a:xfrm>
            <a:off x="4238307"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(+5</a:t>
            </a:r>
            <a:r>
              <a:rPr lang="en-US" sz="1400" b="1" i="1">
                <a:solidFill>
                  <a:srgbClr val="00BFF2"/>
                </a:solidFill>
                <a:latin typeface="Helvetica" panose="020B0403020202020204" pitchFamily="34" charset="0"/>
              </a:rPr>
              <a:t>3</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8A161ACD-CD4F-1846-1F3F-20EA2FCEE15D}"/>
              </a:ext>
            </a:extLst>
          </p:cNvPr>
          <p:cNvSpPr txBox="1"/>
          <p:nvPr/>
        </p:nvSpPr>
        <p:spPr>
          <a:xfrm>
            <a:off x="5750988" y="4534018"/>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(+65%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A7167BCD-9D15-E70E-E55F-786A601EA048}"/>
              </a:ext>
            </a:extLst>
          </p:cNvPr>
          <p:cNvSpPr txBox="1"/>
          <p:nvPr/>
        </p:nvSpPr>
        <p:spPr>
          <a:xfrm>
            <a:off x="4238307"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(+46%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7670085E-FD45-5623-D87A-3ACF355E50B2}"/>
              </a:ext>
            </a:extLst>
          </p:cNvPr>
          <p:cNvSpPr txBox="1"/>
          <p:nvPr/>
        </p:nvSpPr>
        <p:spPr>
          <a:xfrm>
            <a:off x="5753334" y="5313585"/>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(+63%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F56A67AC-5D03-FACF-ED71-E01377A21708}"/>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9B835B6-304E-B15E-05E6-21570FC6E4ED}"/>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ouquet of flowers with a ribbon&#10;&#10;Description automatically generated">
            <a:extLst>
              <a:ext uri="{FF2B5EF4-FFF2-40B4-BE49-F238E27FC236}">
                <a16:creationId xmlns:a16="http://schemas.microsoft.com/office/drawing/2014/main" id="{14CEED4E-FB6A-9AF4-8234-586A3ACB4A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318379">
            <a:off x="8591025" y="2209990"/>
            <a:ext cx="3028532" cy="3028532"/>
          </a:xfrm>
          <a:prstGeom prst="rect">
            <a:avLst/>
          </a:prstGeom>
        </p:spPr>
      </p:pic>
    </p:spTree>
    <p:extLst>
      <p:ext uri="{BB962C8B-B14F-4D97-AF65-F5344CB8AC3E}">
        <p14:creationId xmlns:p14="http://schemas.microsoft.com/office/powerpoint/2010/main" val="68055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3F697-431C-1AED-09B6-39BD97513286}"/>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01814301-B783-C509-88C1-AE8F268F39C7}"/>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5F81F7B1-120C-FDB9-CA86-6BEFA75BC27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972DE982-339D-5218-1E0D-2D7FDFE6362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6E04D6B6-BD4E-9182-0298-217384DE276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4CC5DB4F-8D7C-6886-8D6E-B819BC2CB935}"/>
              </a:ext>
            </a:extLst>
          </p:cNvPr>
          <p:cNvSpPr/>
          <p:nvPr/>
        </p:nvSpPr>
        <p:spPr>
          <a:xfrm>
            <a:off x="183329" y="392038"/>
            <a:ext cx="1198715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Higher spending on gifts among moviegoers reflects a penchant for shared experiences and thoughtful gestures with family and friends</a:t>
            </a:r>
          </a:p>
        </p:txBody>
      </p:sp>
      <p:sp>
        <p:nvSpPr>
          <p:cNvPr id="11" name="Rectangle 10">
            <a:extLst>
              <a:ext uri="{FF2B5EF4-FFF2-40B4-BE49-F238E27FC236}">
                <a16:creationId xmlns:a16="http://schemas.microsoft.com/office/drawing/2014/main" id="{D5964121-D62A-2AF7-6E98-0BB741CDBFCA}"/>
              </a:ext>
            </a:extLst>
          </p:cNvPr>
          <p:cNvSpPr/>
          <p:nvPr/>
        </p:nvSpPr>
        <p:spPr>
          <a:xfrm>
            <a:off x="0" y="0"/>
            <a:ext cx="655320" cy="290357"/>
          </a:xfrm>
          <a:prstGeom prst="rect">
            <a:avLst/>
          </a:pr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Gifts</a:t>
            </a:r>
          </a:p>
        </p:txBody>
      </p:sp>
      <p:sp>
        <p:nvSpPr>
          <p:cNvPr id="1160" name="TextBox 1159">
            <a:extLst>
              <a:ext uri="{FF2B5EF4-FFF2-40B4-BE49-F238E27FC236}">
                <a16:creationId xmlns:a16="http://schemas.microsoft.com/office/drawing/2014/main" id="{D14153B1-F6A1-C74E-CE3F-99C66F4D5B06}"/>
              </a:ext>
            </a:extLst>
          </p:cNvPr>
          <p:cNvSpPr txBox="1"/>
          <p:nvPr/>
        </p:nvSpPr>
        <p:spPr>
          <a:xfrm>
            <a:off x="483207" y="6212433"/>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‘Gifts’ includes expenses on gift cards and prepaid cards.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F5DA2503-00F3-5879-036A-C120B541892B}"/>
              </a:ext>
            </a:extLst>
          </p:cNvPr>
          <p:cNvGraphicFramePr>
            <a:graphicFrameLocks noGrp="1"/>
          </p:cNvGraphicFramePr>
          <p:nvPr>
            <p:extLst>
              <p:ext uri="{D42A27DB-BD31-4B8C-83A1-F6EECF244321}">
                <p14:modId xmlns:p14="http://schemas.microsoft.com/office/powerpoint/2010/main" val="3271599695"/>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$68</a:t>
                      </a:r>
                    </a:p>
                  </a:txBody>
                  <a:tcPr marL="75570" marR="75570" marT="98005" marB="98005"/>
                </a:tc>
                <a:tc>
                  <a:txBody>
                    <a:bodyPr/>
                    <a:lstStyle/>
                    <a:p>
                      <a:pPr algn="ctr"/>
                      <a:r>
                        <a:rPr lang="en-US" sz="2400" b="1">
                          <a:solidFill>
                            <a:srgbClr val="1F1A62"/>
                          </a:solidFill>
                          <a:latin typeface="Helvetica" panose="020B0403020202020204" pitchFamily="34" charset="0"/>
                        </a:rPr>
                        <a:t>$94</a:t>
                      </a:r>
                    </a:p>
                  </a:txBody>
                  <a:tcPr marL="75570" marR="75570" marT="98005" marB="98005"/>
                </a:tc>
                <a:tc>
                  <a:txBody>
                    <a:bodyPr/>
                    <a:lstStyle/>
                    <a:p>
                      <a:pPr algn="ctr"/>
                      <a:r>
                        <a:rPr lang="en-US" sz="2400" b="1">
                          <a:solidFill>
                            <a:srgbClr val="1F1A62"/>
                          </a:solidFill>
                          <a:latin typeface="Helvetica" panose="020B0403020202020204" pitchFamily="34" charset="0"/>
                        </a:rPr>
                        <a:t>$94</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$58</a:t>
                      </a:r>
                    </a:p>
                  </a:txBody>
                  <a:tcPr marL="75570" marR="75570" marT="98005" marB="98005"/>
                </a:tc>
                <a:tc>
                  <a:txBody>
                    <a:bodyPr/>
                    <a:lstStyle/>
                    <a:p>
                      <a:pPr algn="ctr"/>
                      <a:r>
                        <a:rPr lang="en-US" sz="2400" b="1">
                          <a:solidFill>
                            <a:srgbClr val="1F1A62"/>
                          </a:solidFill>
                          <a:latin typeface="Helvetica" panose="020B0403020202020204" pitchFamily="34" charset="0"/>
                        </a:rPr>
                        <a:t>$82</a:t>
                      </a:r>
                    </a:p>
                  </a:txBody>
                  <a:tcPr marL="75570" marR="75570" marT="98005" marB="98005"/>
                </a:tc>
                <a:tc>
                  <a:txBody>
                    <a:bodyPr/>
                    <a:lstStyle/>
                    <a:p>
                      <a:pPr algn="ctr"/>
                      <a:r>
                        <a:rPr lang="en-US" sz="2400" b="1">
                          <a:solidFill>
                            <a:srgbClr val="1F1A62"/>
                          </a:solidFill>
                          <a:latin typeface="Helvetica" panose="020B0403020202020204" pitchFamily="34" charset="0"/>
                        </a:rPr>
                        <a:t>$82</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$64</a:t>
                      </a:r>
                    </a:p>
                  </a:txBody>
                  <a:tcPr marL="75570" marR="75570" marT="98005" marB="98005"/>
                </a:tc>
                <a:tc>
                  <a:txBody>
                    <a:bodyPr/>
                    <a:lstStyle/>
                    <a:p>
                      <a:pPr algn="ctr"/>
                      <a:r>
                        <a:rPr lang="en-US" sz="2400" b="1">
                          <a:solidFill>
                            <a:srgbClr val="1F1A62"/>
                          </a:solidFill>
                          <a:latin typeface="Helvetica" panose="020B0403020202020204" pitchFamily="34" charset="0"/>
                        </a:rPr>
                        <a:t>$92</a:t>
                      </a:r>
                    </a:p>
                  </a:txBody>
                  <a:tcPr marL="75570" marR="75570" marT="98005" marB="98005"/>
                </a:tc>
                <a:tc>
                  <a:txBody>
                    <a:bodyPr/>
                    <a:lstStyle/>
                    <a:p>
                      <a:pPr algn="ctr"/>
                      <a:r>
                        <a:rPr lang="en-US" sz="2400" b="1">
                          <a:solidFill>
                            <a:srgbClr val="1F1A62"/>
                          </a:solidFill>
                          <a:latin typeface="Helvetica" panose="020B0403020202020204" pitchFamily="34" charset="0"/>
                        </a:rPr>
                        <a:t>$92</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8E0F080A-39A3-E573-B8B0-6EEDF4428A38}"/>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Gifts: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C90C4A9E-AA8A-0771-95AB-632234B312D2}"/>
              </a:ext>
            </a:extLst>
          </p:cNvPr>
          <p:cNvSpPr>
            <a:spLocks/>
          </p:cNvSpPr>
          <p:nvPr/>
        </p:nvSpPr>
        <p:spPr>
          <a:xfrm>
            <a:off x="0" y="1702508"/>
            <a:ext cx="4173415" cy="4121378"/>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3BB4E99-749D-A44E-2DA7-B951AA4F0493}"/>
              </a:ext>
            </a:extLst>
          </p:cNvPr>
          <p:cNvSpPr txBox="1"/>
          <p:nvPr/>
        </p:nvSpPr>
        <p:spPr>
          <a:xfrm>
            <a:off x="8416094" y="3724257"/>
            <a:ext cx="1481131"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(+38%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B4E37C7C-E8D9-B59E-DC2D-BB9903EF026C}"/>
              </a:ext>
            </a:extLst>
          </p:cNvPr>
          <p:cNvSpPr txBox="1"/>
          <p:nvPr/>
        </p:nvSpPr>
        <p:spPr>
          <a:xfrm>
            <a:off x="9929093" y="3724257"/>
            <a:ext cx="2028126"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(+37%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9F0ACFDB-5F55-6A56-4F40-E2EC0CC8B904}"/>
              </a:ext>
            </a:extLst>
          </p:cNvPr>
          <p:cNvSpPr txBox="1"/>
          <p:nvPr/>
        </p:nvSpPr>
        <p:spPr>
          <a:xfrm>
            <a:off x="8416094" y="4534018"/>
            <a:ext cx="1481131"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(+42%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8584B160-9B7F-07DB-8CA6-D307CF392CB3}"/>
              </a:ext>
            </a:extLst>
          </p:cNvPr>
          <p:cNvSpPr txBox="1"/>
          <p:nvPr/>
        </p:nvSpPr>
        <p:spPr>
          <a:xfrm>
            <a:off x="9928775" y="4534018"/>
            <a:ext cx="2028126"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(+41</a:t>
            </a:r>
            <a:r>
              <a:rPr lang="en-US" sz="1400" b="1" i="1">
                <a:solidFill>
                  <a:srgbClr val="ED3C8D"/>
                </a:solidFill>
                <a:latin typeface="Helvetica" panose="020B0403020202020204" pitchFamily="34" charset="0"/>
              </a:rPr>
              <a:t>%</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9814D854-4FEF-3677-D98F-84ACA4599C69}"/>
              </a:ext>
            </a:extLst>
          </p:cNvPr>
          <p:cNvSpPr txBox="1"/>
          <p:nvPr/>
        </p:nvSpPr>
        <p:spPr>
          <a:xfrm>
            <a:off x="8416094" y="5313585"/>
            <a:ext cx="1481131"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(+43%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8B62B1D0-A709-81EA-D8EE-D0D8975998FE}"/>
              </a:ext>
            </a:extLst>
          </p:cNvPr>
          <p:cNvSpPr txBox="1"/>
          <p:nvPr/>
        </p:nvSpPr>
        <p:spPr>
          <a:xfrm>
            <a:off x="9928774" y="5313585"/>
            <a:ext cx="2028127"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(+42%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09D059E1-A38C-B1FC-7A79-07D3CE8987EE}"/>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BE847D1-8D76-A71C-DF6F-85EF8E374C26}"/>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nk gift cards with a yellow bow&#10;&#10;Description automatically generated">
            <a:extLst>
              <a:ext uri="{FF2B5EF4-FFF2-40B4-BE49-F238E27FC236}">
                <a16:creationId xmlns:a16="http://schemas.microsoft.com/office/drawing/2014/main" id="{96CFCEFD-DA12-6754-FE49-6B598019F15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0101" y="2386592"/>
            <a:ext cx="2753211" cy="2753211"/>
          </a:xfrm>
          <a:prstGeom prst="rect">
            <a:avLst/>
          </a:prstGeom>
        </p:spPr>
      </p:pic>
    </p:spTree>
    <p:extLst>
      <p:ext uri="{BB962C8B-B14F-4D97-AF65-F5344CB8AC3E}">
        <p14:creationId xmlns:p14="http://schemas.microsoft.com/office/powerpoint/2010/main" val="2630829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A2C6-3BA7-363F-8F77-1A275C528637}"/>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FBE57B37-902D-B36B-58EB-6554394CA663}"/>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04F0206A-80A2-03EB-919D-C390EB614B0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E4BEC7F3-D12B-2C6C-A219-EFE714A01A5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B018FEB2-EBF7-56A4-1036-489F17F8F7C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8C94DC0E-F7C7-2CE8-D0B4-4E225047B074}"/>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 focus on wellness is evident through higher health and beauty spending among moviegoers</a:t>
            </a:r>
          </a:p>
        </p:txBody>
      </p:sp>
      <p:sp>
        <p:nvSpPr>
          <p:cNvPr id="11" name="Rectangle 10">
            <a:extLst>
              <a:ext uri="{FF2B5EF4-FFF2-40B4-BE49-F238E27FC236}">
                <a16:creationId xmlns:a16="http://schemas.microsoft.com/office/drawing/2014/main" id="{A6F1EED0-9760-FE83-DF2F-76287930C0BF}"/>
              </a:ext>
            </a:extLst>
          </p:cNvPr>
          <p:cNvSpPr/>
          <p:nvPr/>
        </p:nvSpPr>
        <p:spPr>
          <a:xfrm>
            <a:off x="0" y="0"/>
            <a:ext cx="1755648" cy="290357"/>
          </a:xfrm>
          <a:prstGeom prst="rect">
            <a:avLst/>
          </a:prstGeom>
          <a:solidFill>
            <a:srgbClr val="FF6E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Health &amp; Beauty</a:t>
            </a:r>
          </a:p>
        </p:txBody>
      </p:sp>
      <p:sp>
        <p:nvSpPr>
          <p:cNvPr id="1160" name="TextBox 1159">
            <a:extLst>
              <a:ext uri="{FF2B5EF4-FFF2-40B4-BE49-F238E27FC236}">
                <a16:creationId xmlns:a16="http://schemas.microsoft.com/office/drawing/2014/main" id="{2F398D1C-907F-5153-CC1C-A6EB91B905D7}"/>
              </a:ext>
            </a:extLst>
          </p:cNvPr>
          <p:cNvSpPr txBox="1"/>
          <p:nvPr/>
        </p:nvSpPr>
        <p:spPr>
          <a:xfrm>
            <a:off x="472838" y="6203408"/>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‘Health &amp; Beauty’ includes expenses on women’s health &amp; beauty aids, men’s health &amp; beauty aids, beauty parlor, barber shop and personal health appliances.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6588D229-EB79-D750-807F-0698495691DF}"/>
              </a:ext>
            </a:extLst>
          </p:cNvPr>
          <p:cNvGraphicFramePr>
            <a:graphicFrameLocks noGrp="1"/>
          </p:cNvGraphicFramePr>
          <p:nvPr>
            <p:extLst>
              <p:ext uri="{D42A27DB-BD31-4B8C-83A1-F6EECF244321}">
                <p14:modId xmlns:p14="http://schemas.microsoft.com/office/powerpoint/2010/main" val="3403165307"/>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$216</a:t>
                      </a:r>
                    </a:p>
                  </a:txBody>
                  <a:tcPr marL="75570" marR="75570" marT="98005" marB="98005"/>
                </a:tc>
                <a:tc>
                  <a:txBody>
                    <a:bodyPr/>
                    <a:lstStyle/>
                    <a:p>
                      <a:pPr algn="ctr"/>
                      <a:r>
                        <a:rPr lang="en-US" sz="2400" b="1">
                          <a:solidFill>
                            <a:srgbClr val="1F1A62"/>
                          </a:solidFill>
                          <a:latin typeface="Helvetica" panose="020B0403020202020204" pitchFamily="34" charset="0"/>
                        </a:rPr>
                        <a:t>$271</a:t>
                      </a:r>
                    </a:p>
                  </a:txBody>
                  <a:tcPr marL="75570" marR="75570" marT="98005" marB="98005"/>
                </a:tc>
                <a:tc>
                  <a:txBody>
                    <a:bodyPr/>
                    <a:lstStyle/>
                    <a:p>
                      <a:pPr algn="ctr"/>
                      <a:r>
                        <a:rPr lang="en-US" sz="2400" b="1">
                          <a:solidFill>
                            <a:srgbClr val="1F1A62"/>
                          </a:solidFill>
                          <a:latin typeface="Helvetica" panose="020B0403020202020204" pitchFamily="34" charset="0"/>
                        </a:rPr>
                        <a:t>$277</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$208</a:t>
                      </a:r>
                    </a:p>
                  </a:txBody>
                  <a:tcPr marL="75570" marR="75570" marT="98005" marB="98005"/>
                </a:tc>
                <a:tc>
                  <a:txBody>
                    <a:bodyPr/>
                    <a:lstStyle/>
                    <a:p>
                      <a:pPr algn="ctr"/>
                      <a:r>
                        <a:rPr lang="en-US" sz="2400" b="1">
                          <a:solidFill>
                            <a:srgbClr val="1F1A62"/>
                          </a:solidFill>
                          <a:latin typeface="Helvetica" panose="020B0403020202020204" pitchFamily="34" charset="0"/>
                        </a:rPr>
                        <a:t>$264</a:t>
                      </a:r>
                    </a:p>
                  </a:txBody>
                  <a:tcPr marL="75570" marR="75570" marT="98005" marB="98005"/>
                </a:tc>
                <a:tc>
                  <a:txBody>
                    <a:bodyPr/>
                    <a:lstStyle/>
                    <a:p>
                      <a:pPr algn="ctr"/>
                      <a:r>
                        <a:rPr lang="en-US" sz="2400" b="1">
                          <a:solidFill>
                            <a:srgbClr val="1F1A62"/>
                          </a:solidFill>
                          <a:latin typeface="Helvetica" panose="020B0403020202020204" pitchFamily="34" charset="0"/>
                        </a:rPr>
                        <a:t>$274</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$219</a:t>
                      </a:r>
                    </a:p>
                  </a:txBody>
                  <a:tcPr marL="75570" marR="75570" marT="98005" marB="98005"/>
                </a:tc>
                <a:tc>
                  <a:txBody>
                    <a:bodyPr/>
                    <a:lstStyle/>
                    <a:p>
                      <a:pPr algn="ctr"/>
                      <a:r>
                        <a:rPr lang="en-US" sz="2400" b="1">
                          <a:solidFill>
                            <a:srgbClr val="1F1A62"/>
                          </a:solidFill>
                          <a:latin typeface="Helvetica" panose="020B0403020202020204" pitchFamily="34" charset="0"/>
                        </a:rPr>
                        <a:t>$275</a:t>
                      </a:r>
                    </a:p>
                  </a:txBody>
                  <a:tcPr marL="75570" marR="75570" marT="98005" marB="98005"/>
                </a:tc>
                <a:tc>
                  <a:txBody>
                    <a:bodyPr/>
                    <a:lstStyle/>
                    <a:p>
                      <a:pPr algn="ctr"/>
                      <a:r>
                        <a:rPr lang="en-US" sz="2400" b="1">
                          <a:solidFill>
                            <a:srgbClr val="1F1A62"/>
                          </a:solidFill>
                          <a:latin typeface="Helvetica" panose="020B0403020202020204" pitchFamily="34" charset="0"/>
                        </a:rPr>
                        <a:t>$284</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13DAF40E-DFF3-36A1-D016-EA80966D56A5}"/>
              </a:ext>
            </a:extLst>
          </p:cNvPr>
          <p:cNvSpPr txBox="1"/>
          <p:nvPr/>
        </p:nvSpPr>
        <p:spPr>
          <a:xfrm>
            <a:off x="46657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Health &amp; Beauty: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A5BE6EFE-8428-D885-882A-672576B2EF9C}"/>
              </a:ext>
            </a:extLst>
          </p:cNvPr>
          <p:cNvSpPr>
            <a:spLocks/>
          </p:cNvSpPr>
          <p:nvPr/>
        </p:nvSpPr>
        <p:spPr>
          <a:xfrm>
            <a:off x="8018585" y="1702508"/>
            <a:ext cx="4173415" cy="4121378"/>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42F4C20-DA53-21D1-2BFD-D49756DD476E}"/>
              </a:ext>
            </a:extLst>
          </p:cNvPr>
          <p:cNvSpPr txBox="1"/>
          <p:nvPr/>
        </p:nvSpPr>
        <p:spPr>
          <a:xfrm>
            <a:off x="424065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(+26%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80317DD3-2E04-D61C-AC2C-FF65C71F2EDA}"/>
              </a:ext>
            </a:extLst>
          </p:cNvPr>
          <p:cNvSpPr txBox="1"/>
          <p:nvPr/>
        </p:nvSpPr>
        <p:spPr>
          <a:xfrm>
            <a:off x="5750988" y="3724257"/>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(+28%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F91B33F6-9DB3-A25D-E61D-226CA7A72069}"/>
              </a:ext>
            </a:extLst>
          </p:cNvPr>
          <p:cNvSpPr txBox="1"/>
          <p:nvPr/>
        </p:nvSpPr>
        <p:spPr>
          <a:xfrm>
            <a:off x="424065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(+27%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D23AFD40-470F-75FE-FED2-AB941D5E6E76}"/>
              </a:ext>
            </a:extLst>
          </p:cNvPr>
          <p:cNvSpPr txBox="1"/>
          <p:nvPr/>
        </p:nvSpPr>
        <p:spPr>
          <a:xfrm>
            <a:off x="5750987" y="4534018"/>
            <a:ext cx="202812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(+32%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187448E9-6FA8-DB19-1136-743FFC7366A4}"/>
              </a:ext>
            </a:extLst>
          </p:cNvPr>
          <p:cNvSpPr txBox="1"/>
          <p:nvPr/>
        </p:nvSpPr>
        <p:spPr>
          <a:xfrm>
            <a:off x="424065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(+26%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A7B5D5EE-9F6B-F576-89E8-A801425D21F1}"/>
              </a:ext>
            </a:extLst>
          </p:cNvPr>
          <p:cNvSpPr txBox="1"/>
          <p:nvPr/>
        </p:nvSpPr>
        <p:spPr>
          <a:xfrm>
            <a:off x="5748640" y="5313585"/>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(+30%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F95D0066-D3CC-37CF-95CB-9B4DB1C143F5}"/>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1190B9-5BEB-5385-03FA-CF07F10F6903}"/>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makeup items&#10;&#10;Description automatically generated">
            <a:extLst>
              <a:ext uri="{FF2B5EF4-FFF2-40B4-BE49-F238E27FC236}">
                <a16:creationId xmlns:a16="http://schemas.microsoft.com/office/drawing/2014/main" id="{41FB62AD-1FA1-12F5-8B11-5F519253063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28686" y="2347651"/>
            <a:ext cx="2753211" cy="2753211"/>
          </a:xfrm>
          <a:prstGeom prst="rect">
            <a:avLst/>
          </a:prstGeom>
        </p:spPr>
      </p:pic>
    </p:spTree>
    <p:extLst>
      <p:ext uri="{BB962C8B-B14F-4D97-AF65-F5344CB8AC3E}">
        <p14:creationId xmlns:p14="http://schemas.microsoft.com/office/powerpoint/2010/main" val="448441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F2BA0-7AF2-3D69-911D-8D44CFDB2346}"/>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902566BE-EDE8-AD15-8BE0-7C424B63DC58}"/>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8CA7D359-611A-5749-F325-0A37111A38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B8419EC9-4325-A304-5633-61C1C83D551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63B5D430-850C-26D4-7B8B-6AB6A7CDD37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109154CA-D0CA-D20A-9EF9-221CE505ABF7}"/>
              </a:ext>
            </a:extLst>
          </p:cNvPr>
          <p:cNvSpPr/>
          <p:nvPr/>
        </p:nvSpPr>
        <p:spPr>
          <a:xfrm>
            <a:off x="183330" y="392038"/>
            <a:ext cx="1198715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As many moviegoers enter new lifestages they are also more likely to spend more </a:t>
            </a:r>
            <a:r>
              <a:rPr lang="en-US" sz="2600" b="1">
                <a:solidFill>
                  <a:srgbClr val="1F1A62"/>
                </a:solidFill>
                <a:latin typeface="Helvetica" pitchFamily="2" charset="0"/>
              </a:rPr>
              <a:t>on their home especially for ‘big ticket’ furnishings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F089922E-F35D-FD5B-3F19-2A1D3EE6E6A4}"/>
              </a:ext>
            </a:extLst>
          </p:cNvPr>
          <p:cNvSpPr/>
          <p:nvPr/>
        </p:nvSpPr>
        <p:spPr>
          <a:xfrm>
            <a:off x="0" y="0"/>
            <a:ext cx="2636520" cy="29035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Home &amp; Home Improvement </a:t>
            </a:r>
          </a:p>
        </p:txBody>
      </p:sp>
      <p:sp>
        <p:nvSpPr>
          <p:cNvPr id="1160" name="TextBox 1159">
            <a:extLst>
              <a:ext uri="{FF2B5EF4-FFF2-40B4-BE49-F238E27FC236}">
                <a16:creationId xmlns:a16="http://schemas.microsoft.com/office/drawing/2014/main" id="{9B9E5837-A722-1989-B948-6804DA5E4830}"/>
              </a:ext>
            </a:extLst>
          </p:cNvPr>
          <p:cNvSpPr txBox="1"/>
          <p:nvPr/>
        </p:nvSpPr>
        <p:spPr>
          <a:xfrm>
            <a:off x="472838" y="6064843"/>
            <a:ext cx="11687274" cy="461665"/>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‘Home &amp; Home Improvement ’ includes expenses on home remodeling, big-ticket and low-ticket household furnishing items, home improvements, property &amp; garden maintenance, any climate control appliance,</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bedding &amp; bath goods and table settings.</a:t>
            </a:r>
          </a:p>
        </p:txBody>
      </p:sp>
      <p:graphicFrame>
        <p:nvGraphicFramePr>
          <p:cNvPr id="24" name="Table 23">
            <a:extLst>
              <a:ext uri="{FF2B5EF4-FFF2-40B4-BE49-F238E27FC236}">
                <a16:creationId xmlns:a16="http://schemas.microsoft.com/office/drawing/2014/main" id="{CD0372A2-D6EB-9729-50B9-B1E0D1D27E83}"/>
              </a:ext>
            </a:extLst>
          </p:cNvPr>
          <p:cNvGraphicFramePr>
            <a:graphicFrameLocks noGrp="1"/>
          </p:cNvGraphicFramePr>
          <p:nvPr>
            <p:extLst>
              <p:ext uri="{D42A27DB-BD31-4B8C-83A1-F6EECF244321}">
                <p14:modId xmlns:p14="http://schemas.microsoft.com/office/powerpoint/2010/main" val="1415961757"/>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$1,386</a:t>
                      </a:r>
                    </a:p>
                  </a:txBody>
                  <a:tcPr marL="75570" marR="75570" marT="98005" marB="98005"/>
                </a:tc>
                <a:tc>
                  <a:txBody>
                    <a:bodyPr/>
                    <a:lstStyle/>
                    <a:p>
                      <a:pPr algn="ctr"/>
                      <a:r>
                        <a:rPr lang="en-US" sz="2400" b="1">
                          <a:solidFill>
                            <a:srgbClr val="1F1A62"/>
                          </a:solidFill>
                          <a:latin typeface="Helvetica" panose="020B0403020202020204" pitchFamily="34" charset="0"/>
                        </a:rPr>
                        <a:t>$1,626</a:t>
                      </a:r>
                    </a:p>
                  </a:txBody>
                  <a:tcPr marL="75570" marR="75570" marT="98005" marB="98005"/>
                </a:tc>
                <a:tc>
                  <a:txBody>
                    <a:bodyPr/>
                    <a:lstStyle/>
                    <a:p>
                      <a:pPr algn="ctr"/>
                      <a:r>
                        <a:rPr lang="en-US" sz="2400" b="1">
                          <a:solidFill>
                            <a:srgbClr val="1F1A62"/>
                          </a:solidFill>
                          <a:latin typeface="Helvetica" panose="020B0403020202020204" pitchFamily="34" charset="0"/>
                        </a:rPr>
                        <a:t>$1,558</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$1,223</a:t>
                      </a:r>
                    </a:p>
                  </a:txBody>
                  <a:tcPr marL="75570" marR="75570" marT="98005" marB="98005"/>
                </a:tc>
                <a:tc>
                  <a:txBody>
                    <a:bodyPr/>
                    <a:lstStyle/>
                    <a:p>
                      <a:pPr algn="ctr"/>
                      <a:r>
                        <a:rPr lang="en-US" sz="2400" b="1">
                          <a:solidFill>
                            <a:srgbClr val="1F1A62"/>
                          </a:solidFill>
                          <a:latin typeface="Helvetica" panose="020B0403020202020204" pitchFamily="34" charset="0"/>
                        </a:rPr>
                        <a:t>$1,476</a:t>
                      </a:r>
                    </a:p>
                  </a:txBody>
                  <a:tcPr marL="75570" marR="75570" marT="98005" marB="98005"/>
                </a:tc>
                <a:tc>
                  <a:txBody>
                    <a:bodyPr/>
                    <a:lstStyle/>
                    <a:p>
                      <a:pPr algn="ctr"/>
                      <a:r>
                        <a:rPr lang="en-US" sz="2400" b="1">
                          <a:solidFill>
                            <a:srgbClr val="1F1A62"/>
                          </a:solidFill>
                          <a:latin typeface="Helvetica" panose="020B0403020202020204" pitchFamily="34" charset="0"/>
                        </a:rPr>
                        <a:t>$1,432</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$1,290</a:t>
                      </a:r>
                    </a:p>
                  </a:txBody>
                  <a:tcPr marL="75570" marR="75570" marT="98005" marB="98005"/>
                </a:tc>
                <a:tc>
                  <a:txBody>
                    <a:bodyPr/>
                    <a:lstStyle/>
                    <a:p>
                      <a:pPr algn="ctr"/>
                      <a:r>
                        <a:rPr lang="en-US" sz="2400" b="1">
                          <a:solidFill>
                            <a:srgbClr val="1F1A62"/>
                          </a:solidFill>
                          <a:latin typeface="Helvetica" panose="020B0403020202020204" pitchFamily="34" charset="0"/>
                        </a:rPr>
                        <a:t>$1,553</a:t>
                      </a:r>
                    </a:p>
                  </a:txBody>
                  <a:tcPr marL="75570" marR="75570" marT="98005" marB="98005"/>
                </a:tc>
                <a:tc>
                  <a:txBody>
                    <a:bodyPr/>
                    <a:lstStyle/>
                    <a:p>
                      <a:pPr algn="ctr"/>
                      <a:r>
                        <a:rPr lang="en-US" sz="2400" b="1">
                          <a:solidFill>
                            <a:srgbClr val="1F1A62"/>
                          </a:solidFill>
                          <a:latin typeface="Helvetica" panose="020B0403020202020204" pitchFamily="34" charset="0"/>
                        </a:rPr>
                        <a:t>$1,479</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5B4B1050-BC62-DE64-4994-2738CD050955}"/>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Home &amp; Home Improvement :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02B994CB-CFEB-A1C2-A80A-B79868E027F2}"/>
              </a:ext>
            </a:extLst>
          </p:cNvPr>
          <p:cNvSpPr>
            <a:spLocks/>
          </p:cNvSpPr>
          <p:nvPr/>
        </p:nvSpPr>
        <p:spPr>
          <a:xfrm>
            <a:off x="0" y="1702508"/>
            <a:ext cx="4173415" cy="4121378"/>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4C60BCC-D093-CE0E-6796-0DFEEA94CE72}"/>
              </a:ext>
            </a:extLst>
          </p:cNvPr>
          <p:cNvSpPr txBox="1"/>
          <p:nvPr/>
        </p:nvSpPr>
        <p:spPr>
          <a:xfrm>
            <a:off x="8416094"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17</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44B7F33D-59CE-C02D-78B4-DA5FC17A67F6}"/>
              </a:ext>
            </a:extLst>
          </p:cNvPr>
          <p:cNvSpPr txBox="1"/>
          <p:nvPr/>
        </p:nvSpPr>
        <p:spPr>
          <a:xfrm>
            <a:off x="9928774" y="3724257"/>
            <a:ext cx="202844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(+12%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CCC31C23-5FE2-6FCA-9CB9-95DF4D046A3F}"/>
              </a:ext>
            </a:extLst>
          </p:cNvPr>
          <p:cNvSpPr txBox="1"/>
          <p:nvPr/>
        </p:nvSpPr>
        <p:spPr>
          <a:xfrm>
            <a:off x="8416094"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21</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13C585EB-1E3C-DC5A-A653-38F2A6483293}"/>
              </a:ext>
            </a:extLst>
          </p:cNvPr>
          <p:cNvSpPr txBox="1"/>
          <p:nvPr/>
        </p:nvSpPr>
        <p:spPr>
          <a:xfrm>
            <a:off x="9928775" y="4534018"/>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17</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C6515BAC-6BF6-84CB-6E7F-22BB87BAA115}"/>
              </a:ext>
            </a:extLst>
          </p:cNvPr>
          <p:cNvSpPr txBox="1"/>
          <p:nvPr/>
        </p:nvSpPr>
        <p:spPr>
          <a:xfrm>
            <a:off x="8416094"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(+20%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2E66B242-A303-7A48-C091-5AE597D74894}"/>
              </a:ext>
            </a:extLst>
          </p:cNvPr>
          <p:cNvSpPr txBox="1"/>
          <p:nvPr/>
        </p:nvSpPr>
        <p:spPr>
          <a:xfrm>
            <a:off x="9928456" y="5313585"/>
            <a:ext cx="202844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(+15%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7F06213D-81C5-0E2B-A12C-D32F676D0274}"/>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519A3A9-12FC-F765-6D1D-401CD711C689}"/>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ue house with a wrench and hammer&#10;&#10;Description automatically generated">
            <a:extLst>
              <a:ext uri="{FF2B5EF4-FFF2-40B4-BE49-F238E27FC236}">
                <a16:creationId xmlns:a16="http://schemas.microsoft.com/office/drawing/2014/main" id="{CD5AC463-76FD-05A8-F176-72FDAE6FBE7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5247" y="2511737"/>
            <a:ext cx="2502919" cy="2502919"/>
          </a:xfrm>
          <a:prstGeom prst="rect">
            <a:avLst/>
          </a:prstGeom>
        </p:spPr>
      </p:pic>
    </p:spTree>
    <p:extLst>
      <p:ext uri="{BB962C8B-B14F-4D97-AF65-F5344CB8AC3E}">
        <p14:creationId xmlns:p14="http://schemas.microsoft.com/office/powerpoint/2010/main" val="3606975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53B02-3F4E-52E4-DECD-84A85B8DFE2B}"/>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55E12EB3-583C-A3B3-877C-2E7843D8E95B}"/>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BA8DDA53-D00E-6E72-E3CD-1B64BA8F535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B567A175-135B-FE99-00F6-0E91F75F80A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E09F43B8-CC00-37DE-F86B-485A3095B87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B20143DE-FF0E-D079-2C28-4B98DA07B9CA}"/>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Spending on personal care items like fragrances and eyewear is noticeably higher among moviegoers, who prioritize self-presentation</a:t>
            </a:r>
          </a:p>
        </p:txBody>
      </p:sp>
      <p:sp>
        <p:nvSpPr>
          <p:cNvPr id="11" name="Rectangle 10">
            <a:extLst>
              <a:ext uri="{FF2B5EF4-FFF2-40B4-BE49-F238E27FC236}">
                <a16:creationId xmlns:a16="http://schemas.microsoft.com/office/drawing/2014/main" id="{C6344575-159E-BA4D-D2AE-3912DF7D91BB}"/>
              </a:ext>
            </a:extLst>
          </p:cNvPr>
          <p:cNvSpPr/>
          <p:nvPr/>
        </p:nvSpPr>
        <p:spPr>
          <a:xfrm>
            <a:off x="0" y="-25880"/>
            <a:ext cx="1491916" cy="316237"/>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Personal Care</a:t>
            </a:r>
          </a:p>
        </p:txBody>
      </p:sp>
      <p:sp>
        <p:nvSpPr>
          <p:cNvPr id="1160" name="TextBox 1159">
            <a:extLst>
              <a:ext uri="{FF2B5EF4-FFF2-40B4-BE49-F238E27FC236}">
                <a16:creationId xmlns:a16="http://schemas.microsoft.com/office/drawing/2014/main" id="{54B759BF-C96C-EB30-0B19-BAA616588054}"/>
              </a:ext>
            </a:extLst>
          </p:cNvPr>
          <p:cNvSpPr txBox="1"/>
          <p:nvPr/>
        </p:nvSpPr>
        <p:spPr>
          <a:xfrm>
            <a:off x="472838" y="6210483"/>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‘Personal Care’ includes expenses on eyeglasses, contact lenses, perfume / cologne for women (self / as a gift) and cologne for men (self / as a gift).</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F2369442-F856-77CE-E8D1-5D2AD7121E0E}"/>
              </a:ext>
            </a:extLst>
          </p:cNvPr>
          <p:cNvGraphicFramePr>
            <a:graphicFrameLocks noGrp="1"/>
          </p:cNvGraphicFramePr>
          <p:nvPr>
            <p:extLst>
              <p:ext uri="{D42A27DB-BD31-4B8C-83A1-F6EECF244321}">
                <p14:modId xmlns:p14="http://schemas.microsoft.com/office/powerpoint/2010/main" val="1690745634"/>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$127</a:t>
                      </a:r>
                    </a:p>
                  </a:txBody>
                  <a:tcPr marL="75570" marR="75570" marT="98005" marB="98005"/>
                </a:tc>
                <a:tc>
                  <a:txBody>
                    <a:bodyPr/>
                    <a:lstStyle/>
                    <a:p>
                      <a:pPr algn="ctr"/>
                      <a:r>
                        <a:rPr lang="en-US" sz="2400" b="1">
                          <a:solidFill>
                            <a:srgbClr val="1F1A62"/>
                          </a:solidFill>
                          <a:latin typeface="Helvetica" panose="020B0403020202020204" pitchFamily="34" charset="0"/>
                        </a:rPr>
                        <a:t>$154</a:t>
                      </a:r>
                    </a:p>
                  </a:txBody>
                  <a:tcPr marL="75570" marR="75570" marT="98005" marB="98005"/>
                </a:tc>
                <a:tc>
                  <a:txBody>
                    <a:bodyPr/>
                    <a:lstStyle/>
                    <a:p>
                      <a:pPr algn="ctr"/>
                      <a:r>
                        <a:rPr lang="en-US" sz="2400" b="1">
                          <a:solidFill>
                            <a:srgbClr val="1F1A62"/>
                          </a:solidFill>
                          <a:latin typeface="Helvetica" panose="020B0403020202020204" pitchFamily="34" charset="0"/>
                        </a:rPr>
                        <a:t>$183</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$136</a:t>
                      </a:r>
                    </a:p>
                  </a:txBody>
                  <a:tcPr marL="75570" marR="75570" marT="98005" marB="98005"/>
                </a:tc>
                <a:tc>
                  <a:txBody>
                    <a:bodyPr/>
                    <a:lstStyle/>
                    <a:p>
                      <a:pPr algn="ctr"/>
                      <a:r>
                        <a:rPr lang="en-US" sz="2400" b="1">
                          <a:solidFill>
                            <a:srgbClr val="1F1A62"/>
                          </a:solidFill>
                          <a:latin typeface="Helvetica" panose="020B0403020202020204" pitchFamily="34" charset="0"/>
                        </a:rPr>
                        <a:t>$157</a:t>
                      </a:r>
                    </a:p>
                  </a:txBody>
                  <a:tcPr marL="75570" marR="75570" marT="98005" marB="98005"/>
                </a:tc>
                <a:tc>
                  <a:txBody>
                    <a:bodyPr/>
                    <a:lstStyle/>
                    <a:p>
                      <a:pPr algn="ctr"/>
                      <a:r>
                        <a:rPr lang="en-US" sz="2400" b="1">
                          <a:solidFill>
                            <a:srgbClr val="1F1A62"/>
                          </a:solidFill>
                          <a:latin typeface="Helvetica" panose="020B0403020202020204" pitchFamily="34" charset="0"/>
                        </a:rPr>
                        <a:t>$186</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$140</a:t>
                      </a:r>
                    </a:p>
                  </a:txBody>
                  <a:tcPr marL="75570" marR="75570" marT="98005" marB="98005"/>
                </a:tc>
                <a:tc>
                  <a:txBody>
                    <a:bodyPr/>
                    <a:lstStyle/>
                    <a:p>
                      <a:pPr algn="ctr"/>
                      <a:r>
                        <a:rPr lang="en-US" sz="2400" b="1">
                          <a:solidFill>
                            <a:srgbClr val="1F1A62"/>
                          </a:solidFill>
                          <a:latin typeface="Helvetica" panose="020B0403020202020204" pitchFamily="34" charset="0"/>
                        </a:rPr>
                        <a:t>$164</a:t>
                      </a:r>
                    </a:p>
                  </a:txBody>
                  <a:tcPr marL="75570" marR="75570" marT="98005" marB="98005"/>
                </a:tc>
                <a:tc>
                  <a:txBody>
                    <a:bodyPr/>
                    <a:lstStyle/>
                    <a:p>
                      <a:pPr algn="ctr"/>
                      <a:r>
                        <a:rPr lang="en-US" sz="2400" b="1">
                          <a:solidFill>
                            <a:srgbClr val="1F1A62"/>
                          </a:solidFill>
                          <a:latin typeface="Helvetica" panose="020B0403020202020204" pitchFamily="34" charset="0"/>
                        </a:rPr>
                        <a:t>$192</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658234EC-CEF2-FB8D-4CA7-67B7B1803012}"/>
              </a:ext>
            </a:extLst>
          </p:cNvPr>
          <p:cNvSpPr txBox="1"/>
          <p:nvPr/>
        </p:nvSpPr>
        <p:spPr>
          <a:xfrm>
            <a:off x="46657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Personal Care: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9551AD71-ADCA-8A93-7BDB-D21D6590C20C}"/>
              </a:ext>
            </a:extLst>
          </p:cNvPr>
          <p:cNvSpPr>
            <a:spLocks/>
          </p:cNvSpPr>
          <p:nvPr/>
        </p:nvSpPr>
        <p:spPr>
          <a:xfrm>
            <a:off x="8018585" y="1702508"/>
            <a:ext cx="4173415" cy="4121378"/>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5195A02-4566-77C8-911D-86F8F8DA59DC}"/>
              </a:ext>
            </a:extLst>
          </p:cNvPr>
          <p:cNvSpPr txBox="1"/>
          <p:nvPr/>
        </p:nvSpPr>
        <p:spPr>
          <a:xfrm>
            <a:off x="424065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(+21%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F3792B18-6EA4-9B61-367A-7DA1EBE41851}"/>
              </a:ext>
            </a:extLst>
          </p:cNvPr>
          <p:cNvSpPr txBox="1"/>
          <p:nvPr/>
        </p:nvSpPr>
        <p:spPr>
          <a:xfrm>
            <a:off x="5750988" y="3724257"/>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(+44%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5980EDAC-09F7-C7B2-EF68-93DFB551D810}"/>
              </a:ext>
            </a:extLst>
          </p:cNvPr>
          <p:cNvSpPr txBox="1"/>
          <p:nvPr/>
        </p:nvSpPr>
        <p:spPr>
          <a:xfrm>
            <a:off x="424065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(+16%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0CED1B7E-71E9-A584-4C74-A6E8E3DE5E25}"/>
              </a:ext>
            </a:extLst>
          </p:cNvPr>
          <p:cNvSpPr txBox="1"/>
          <p:nvPr/>
        </p:nvSpPr>
        <p:spPr>
          <a:xfrm>
            <a:off x="5750987" y="4534018"/>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37</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C475E8F0-F22E-3787-A3B1-C1BFA6710F5F}"/>
              </a:ext>
            </a:extLst>
          </p:cNvPr>
          <p:cNvSpPr txBox="1"/>
          <p:nvPr/>
        </p:nvSpPr>
        <p:spPr>
          <a:xfrm>
            <a:off x="424065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(+17%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A9B69054-B20D-DFC5-BF7C-9B6981B8A95F}"/>
              </a:ext>
            </a:extLst>
          </p:cNvPr>
          <p:cNvSpPr txBox="1"/>
          <p:nvPr/>
        </p:nvSpPr>
        <p:spPr>
          <a:xfrm>
            <a:off x="5748642" y="5313585"/>
            <a:ext cx="203047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(+37%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FCF78E1D-D8DC-FE20-F7D6-C35E01AF6958}"/>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042ED8-1058-A538-46D8-5E76282EDA76}"/>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artoon of a bottle and a container&#10;&#10;Description automatically generated">
            <a:extLst>
              <a:ext uri="{FF2B5EF4-FFF2-40B4-BE49-F238E27FC236}">
                <a16:creationId xmlns:a16="http://schemas.microsoft.com/office/drawing/2014/main" id="{E9A3A196-1E33-647D-8C36-FCEA2F979D3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53832" y="2472797"/>
            <a:ext cx="2502919" cy="2502919"/>
          </a:xfrm>
          <a:prstGeom prst="rect">
            <a:avLst/>
          </a:prstGeom>
        </p:spPr>
      </p:pic>
    </p:spTree>
    <p:extLst>
      <p:ext uri="{BB962C8B-B14F-4D97-AF65-F5344CB8AC3E}">
        <p14:creationId xmlns:p14="http://schemas.microsoft.com/office/powerpoint/2010/main" val="1024853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A47E1-FEE2-C3BE-4524-9596A8FD57C6}"/>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AB27ED6E-F711-1911-28AF-AB4AC94C3321}"/>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8351B4EA-85A4-52EA-79EE-B2AEE1ACCCD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1F94E392-67A7-C6CC-FC06-2662A8F5D86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4A51DB90-9D4E-8A5C-4929-7608522C8BF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02A96D62-0A07-1719-A30C-CE354A4A6E05}"/>
              </a:ext>
            </a:extLst>
          </p:cNvPr>
          <p:cNvSpPr/>
          <p:nvPr/>
        </p:nvSpPr>
        <p:spPr>
          <a:xfrm>
            <a:off x="183330" y="392038"/>
            <a:ext cx="1153974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Moviegoers spend more on veterinarian </a:t>
            </a:r>
            <a:r>
              <a:rPr lang="en-US" sz="2600" b="1">
                <a:solidFill>
                  <a:srgbClr val="1B1464"/>
                </a:solidFill>
                <a:latin typeface="Helvetica" pitchFamily="2" charset="0"/>
              </a:rPr>
              <a:t>care and pet food,</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reflecting the love they have for their pets and the companionship they bring</a:t>
            </a:r>
          </a:p>
        </p:txBody>
      </p:sp>
      <p:sp>
        <p:nvSpPr>
          <p:cNvPr id="11" name="Rectangle 10">
            <a:extLst>
              <a:ext uri="{FF2B5EF4-FFF2-40B4-BE49-F238E27FC236}">
                <a16:creationId xmlns:a16="http://schemas.microsoft.com/office/drawing/2014/main" id="{3FD7D6D0-CC91-B0AC-AD1D-902BD14F5A5D}"/>
              </a:ext>
            </a:extLst>
          </p:cNvPr>
          <p:cNvSpPr/>
          <p:nvPr/>
        </p:nvSpPr>
        <p:spPr>
          <a:xfrm>
            <a:off x="0" y="0"/>
            <a:ext cx="624840" cy="290357"/>
          </a:xfrm>
          <a:prstGeom prst="rect">
            <a:avLst/>
          </a:pr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Pets</a:t>
            </a:r>
          </a:p>
        </p:txBody>
      </p:sp>
      <p:sp>
        <p:nvSpPr>
          <p:cNvPr id="1160" name="TextBox 1159">
            <a:extLst>
              <a:ext uri="{FF2B5EF4-FFF2-40B4-BE49-F238E27FC236}">
                <a16:creationId xmlns:a16="http://schemas.microsoft.com/office/drawing/2014/main" id="{1E19FCA3-9DD1-0522-E50F-BF79966FD42C}"/>
              </a:ext>
            </a:extLst>
          </p:cNvPr>
          <p:cNvSpPr txBox="1"/>
          <p:nvPr/>
        </p:nvSpPr>
        <p:spPr>
          <a:xfrm>
            <a:off x="472838" y="6190321"/>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‘Pets’ includes expenses on vet care and pet food.</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54AEDFCA-9E9A-78B5-5DEF-2F342F77D7AD}"/>
              </a:ext>
            </a:extLst>
          </p:cNvPr>
          <p:cNvGraphicFramePr>
            <a:graphicFrameLocks noGrp="1"/>
          </p:cNvGraphicFramePr>
          <p:nvPr>
            <p:extLst>
              <p:ext uri="{D42A27DB-BD31-4B8C-83A1-F6EECF244321}">
                <p14:modId xmlns:p14="http://schemas.microsoft.com/office/powerpoint/2010/main" val="2298323182"/>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$460</a:t>
                      </a:r>
                    </a:p>
                  </a:txBody>
                  <a:tcPr marL="75570" marR="75570" marT="98005" marB="98005"/>
                </a:tc>
                <a:tc>
                  <a:txBody>
                    <a:bodyPr/>
                    <a:lstStyle/>
                    <a:p>
                      <a:pPr algn="ctr"/>
                      <a:r>
                        <a:rPr lang="en-US" sz="2400" b="1">
                          <a:solidFill>
                            <a:srgbClr val="1F1A62"/>
                          </a:solidFill>
                          <a:latin typeface="Helvetica" panose="020B0403020202020204" pitchFamily="34" charset="0"/>
                        </a:rPr>
                        <a:t>$509</a:t>
                      </a:r>
                    </a:p>
                  </a:txBody>
                  <a:tcPr marL="75570" marR="75570" marT="98005" marB="98005"/>
                </a:tc>
                <a:tc>
                  <a:txBody>
                    <a:bodyPr/>
                    <a:lstStyle/>
                    <a:p>
                      <a:pPr algn="ctr"/>
                      <a:r>
                        <a:rPr lang="en-US" sz="2400" b="1">
                          <a:solidFill>
                            <a:srgbClr val="1F1A62"/>
                          </a:solidFill>
                          <a:latin typeface="Helvetica" panose="020B0403020202020204" pitchFamily="34" charset="0"/>
                        </a:rPr>
                        <a:t>$480</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$471</a:t>
                      </a:r>
                    </a:p>
                  </a:txBody>
                  <a:tcPr marL="75570" marR="75570" marT="98005" marB="98005"/>
                </a:tc>
                <a:tc>
                  <a:txBody>
                    <a:bodyPr/>
                    <a:lstStyle/>
                    <a:p>
                      <a:pPr algn="ctr"/>
                      <a:r>
                        <a:rPr lang="en-US" sz="2400" b="1">
                          <a:solidFill>
                            <a:srgbClr val="1F1A62"/>
                          </a:solidFill>
                          <a:latin typeface="Helvetica" panose="020B0403020202020204" pitchFamily="34" charset="0"/>
                        </a:rPr>
                        <a:t>$517</a:t>
                      </a:r>
                    </a:p>
                  </a:txBody>
                  <a:tcPr marL="75570" marR="75570" marT="98005" marB="98005"/>
                </a:tc>
                <a:tc>
                  <a:txBody>
                    <a:bodyPr/>
                    <a:lstStyle/>
                    <a:p>
                      <a:pPr algn="ctr"/>
                      <a:r>
                        <a:rPr lang="en-US" sz="2400" b="1">
                          <a:solidFill>
                            <a:srgbClr val="1F1A62"/>
                          </a:solidFill>
                          <a:latin typeface="Helvetica" panose="020B0403020202020204" pitchFamily="34" charset="0"/>
                        </a:rPr>
                        <a:t>$473</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$501</a:t>
                      </a:r>
                    </a:p>
                  </a:txBody>
                  <a:tcPr marL="75570" marR="75570" marT="98005" marB="98005"/>
                </a:tc>
                <a:tc>
                  <a:txBody>
                    <a:bodyPr/>
                    <a:lstStyle/>
                    <a:p>
                      <a:pPr algn="ctr"/>
                      <a:r>
                        <a:rPr lang="en-US" sz="2400" b="1">
                          <a:solidFill>
                            <a:srgbClr val="1F1A62"/>
                          </a:solidFill>
                          <a:latin typeface="Helvetica" panose="020B0403020202020204" pitchFamily="34" charset="0"/>
                        </a:rPr>
                        <a:t>$546</a:t>
                      </a:r>
                    </a:p>
                  </a:txBody>
                  <a:tcPr marL="75570" marR="75570" marT="98005" marB="98005"/>
                </a:tc>
                <a:tc>
                  <a:txBody>
                    <a:bodyPr/>
                    <a:lstStyle/>
                    <a:p>
                      <a:pPr algn="ctr"/>
                      <a:r>
                        <a:rPr lang="en-US" sz="2400" b="1">
                          <a:solidFill>
                            <a:srgbClr val="1F1A62"/>
                          </a:solidFill>
                          <a:latin typeface="Helvetica" panose="020B0403020202020204" pitchFamily="34" charset="0"/>
                        </a:rPr>
                        <a:t>$496</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BAB2D01C-7321-E1B1-AA96-2D42996F2D49}"/>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Pets: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21B49ECE-0FD0-4CB3-7A14-7B84AB2C9CCD}"/>
              </a:ext>
            </a:extLst>
          </p:cNvPr>
          <p:cNvSpPr>
            <a:spLocks/>
          </p:cNvSpPr>
          <p:nvPr/>
        </p:nvSpPr>
        <p:spPr>
          <a:xfrm>
            <a:off x="0" y="1702508"/>
            <a:ext cx="4173415" cy="4121378"/>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F3CAB36-963B-DD01-6635-2A5AE96441F2}"/>
              </a:ext>
            </a:extLst>
          </p:cNvPr>
          <p:cNvSpPr txBox="1"/>
          <p:nvPr/>
        </p:nvSpPr>
        <p:spPr>
          <a:xfrm>
            <a:off x="841641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(+11%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3E653D70-4620-9215-AB63-EB0A1B407486}"/>
              </a:ext>
            </a:extLst>
          </p:cNvPr>
          <p:cNvSpPr txBox="1"/>
          <p:nvPr/>
        </p:nvSpPr>
        <p:spPr>
          <a:xfrm>
            <a:off x="9928774" y="3724257"/>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4%</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B651F1C9-DAF9-3E16-C9CC-C34260FFBEA3}"/>
              </a:ext>
            </a:extLst>
          </p:cNvPr>
          <p:cNvSpPr txBox="1"/>
          <p:nvPr/>
        </p:nvSpPr>
        <p:spPr>
          <a:xfrm>
            <a:off x="841641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(+10%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42B15D6A-2AA1-112C-8750-F22EC1CAD72A}"/>
              </a:ext>
            </a:extLst>
          </p:cNvPr>
          <p:cNvSpPr txBox="1"/>
          <p:nvPr/>
        </p:nvSpPr>
        <p:spPr>
          <a:xfrm>
            <a:off x="9928774" y="4534018"/>
            <a:ext cx="202844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20B9D94C-8F1D-4F1A-CD6A-7FB3C3081084}"/>
              </a:ext>
            </a:extLst>
          </p:cNvPr>
          <p:cNvSpPr txBox="1"/>
          <p:nvPr/>
        </p:nvSpPr>
        <p:spPr>
          <a:xfrm>
            <a:off x="841641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(+9%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5388B544-AB10-01C0-DC5E-CB2C46B6D781}"/>
              </a:ext>
            </a:extLst>
          </p:cNvPr>
          <p:cNvSpPr txBox="1"/>
          <p:nvPr/>
        </p:nvSpPr>
        <p:spPr>
          <a:xfrm>
            <a:off x="10280486" y="5313585"/>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93A9BF"/>
                </a:solidFill>
                <a:effectLst/>
                <a:uLnTx/>
                <a:uFillTx/>
                <a:latin typeface="Helvetica" panose="020B0403020202020204" pitchFamily="34" charset="0"/>
                <a:ea typeface="+mn-ea"/>
                <a:cs typeface="+mn-cs"/>
              </a:rPr>
              <a:t>(-1% lower)</a:t>
            </a:r>
            <a:endParaRPr kumimoji="0" lang="en-US" sz="2400" b="0" i="1" u="none" strike="noStrike" kern="1200" cap="none" spc="0" normalizeH="0" baseline="0" noProof="0">
              <a:ln>
                <a:noFill/>
              </a:ln>
              <a:solidFill>
                <a:srgbClr val="93A9BF"/>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EDEB1171-0B2F-ADDE-74B8-0F05B52425BB}"/>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2174BEF-0217-3225-B33E-14AB95B0F219}"/>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ag of food and a bowl&#10;&#10;Description automatically generated">
            <a:extLst>
              <a:ext uri="{FF2B5EF4-FFF2-40B4-BE49-F238E27FC236}">
                <a16:creationId xmlns:a16="http://schemas.microsoft.com/office/drawing/2014/main" id="{7647924C-6DA5-0DB4-0CF8-31DD5C50D68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5247" y="2481672"/>
            <a:ext cx="2502919" cy="2502919"/>
          </a:xfrm>
          <a:prstGeom prst="rect">
            <a:avLst/>
          </a:prstGeom>
        </p:spPr>
      </p:pic>
    </p:spTree>
    <p:extLst>
      <p:ext uri="{BB962C8B-B14F-4D97-AF65-F5344CB8AC3E}">
        <p14:creationId xmlns:p14="http://schemas.microsoft.com/office/powerpoint/2010/main" val="214363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2700"/>
            <a:ext cx="12192000" cy="687070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52898" y="3434080"/>
            <a:ext cx="7378991"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Moviegoers, including A25-44 &amp; A25-54, </a:t>
            </a:r>
            <a:b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are highly desirable consumers who drive outsized sales across a wide variety of major categories</a:t>
            </a:r>
          </a:p>
        </p:txBody>
      </p:sp>
    </p:spTree>
    <p:extLst>
      <p:ext uri="{BB962C8B-B14F-4D97-AF65-F5344CB8AC3E}">
        <p14:creationId xmlns:p14="http://schemas.microsoft.com/office/powerpoint/2010/main" val="1864772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837E1-F22B-3D4D-A865-710EA9ACCEA3}"/>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441D9D27-E83A-D74D-6837-C3095EB254F8}"/>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875CC13B-4DDB-57FF-6D0E-FADA09A9D68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DA5B0638-140D-A566-DDAE-B8FC7EAF492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8356450E-3EDB-7A53-9AA7-652F05DD4C0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65CA13CB-A5E8-5E28-091A-05AF179869FB}"/>
              </a:ext>
            </a:extLst>
          </p:cNvPr>
          <p:cNvSpPr/>
          <p:nvPr/>
        </p:nvSpPr>
        <p:spPr>
          <a:xfrm>
            <a:off x="183330" y="392038"/>
            <a:ext cx="1177356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Moviegoers are inherently social beings </a:t>
            </a:r>
            <a:r>
              <a:rPr lang="en-US" sz="2600" b="1">
                <a:solidFill>
                  <a:srgbClr val="1B1464"/>
                </a:solidFill>
                <a:latin typeface="Helvetica" pitchFamily="2" charset="0"/>
              </a:rPr>
              <a:t>who spend much more money out at QSRs, family restaurants and fine dining establishments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627DD565-E4D4-C209-9093-6272D3AEB99D}"/>
              </a:ext>
            </a:extLst>
          </p:cNvPr>
          <p:cNvSpPr/>
          <p:nvPr/>
        </p:nvSpPr>
        <p:spPr>
          <a:xfrm>
            <a:off x="0" y="0"/>
            <a:ext cx="1227812" cy="290357"/>
          </a:xfrm>
          <a:prstGeom prst="rect">
            <a:avLst/>
          </a:prstGeom>
          <a:solidFill>
            <a:srgbClr val="FF6E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Restaurants</a:t>
            </a:r>
          </a:p>
        </p:txBody>
      </p:sp>
      <p:sp>
        <p:nvSpPr>
          <p:cNvPr id="1160" name="TextBox 1159">
            <a:extLst>
              <a:ext uri="{FF2B5EF4-FFF2-40B4-BE49-F238E27FC236}">
                <a16:creationId xmlns:a16="http://schemas.microsoft.com/office/drawing/2014/main" id="{180D0D45-3D95-45AB-1D4B-A9ADD10A072B}"/>
              </a:ext>
            </a:extLst>
          </p:cNvPr>
          <p:cNvSpPr txBox="1"/>
          <p:nvPr/>
        </p:nvSpPr>
        <p:spPr>
          <a:xfrm>
            <a:off x="483207" y="6212433"/>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‘Restaurants’ includes expenses on fast food &amp; drive-in restaurants, family restaurants &amp; steak houses, fine dining restaurants and other restaurants.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94D660F7-A964-9EFE-B463-744E79B739EE}"/>
              </a:ext>
            </a:extLst>
          </p:cNvPr>
          <p:cNvGraphicFramePr>
            <a:graphicFrameLocks noGrp="1"/>
          </p:cNvGraphicFramePr>
          <p:nvPr>
            <p:extLst>
              <p:ext uri="{D42A27DB-BD31-4B8C-83A1-F6EECF244321}">
                <p14:modId xmlns:p14="http://schemas.microsoft.com/office/powerpoint/2010/main" val="1006589784"/>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$1,413</a:t>
                      </a:r>
                    </a:p>
                  </a:txBody>
                  <a:tcPr marL="75570" marR="75570" marT="98005" marB="98005"/>
                </a:tc>
                <a:tc>
                  <a:txBody>
                    <a:bodyPr/>
                    <a:lstStyle/>
                    <a:p>
                      <a:pPr algn="ctr"/>
                      <a:r>
                        <a:rPr lang="en-US" sz="2400" b="1">
                          <a:solidFill>
                            <a:srgbClr val="1F1A62"/>
                          </a:solidFill>
                          <a:latin typeface="Helvetica" panose="020B0403020202020204" pitchFamily="34" charset="0"/>
                        </a:rPr>
                        <a:t>$1,964</a:t>
                      </a:r>
                    </a:p>
                  </a:txBody>
                  <a:tcPr marL="75570" marR="75570" marT="98005" marB="98005"/>
                </a:tc>
                <a:tc>
                  <a:txBody>
                    <a:bodyPr/>
                    <a:lstStyle/>
                    <a:p>
                      <a:pPr algn="ctr"/>
                      <a:r>
                        <a:rPr lang="en-US" sz="2400" b="1">
                          <a:solidFill>
                            <a:srgbClr val="1F1A62"/>
                          </a:solidFill>
                          <a:latin typeface="Helvetica" panose="020B0403020202020204" pitchFamily="34" charset="0"/>
                        </a:rPr>
                        <a:t>$2,275</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$1,499</a:t>
                      </a:r>
                    </a:p>
                  </a:txBody>
                  <a:tcPr marL="75570" marR="75570" marT="98005" marB="98005"/>
                </a:tc>
                <a:tc>
                  <a:txBody>
                    <a:bodyPr/>
                    <a:lstStyle/>
                    <a:p>
                      <a:pPr algn="ctr"/>
                      <a:r>
                        <a:rPr lang="en-US" sz="2400" b="1">
                          <a:solidFill>
                            <a:srgbClr val="1F1A62"/>
                          </a:solidFill>
                          <a:latin typeface="Helvetica" panose="020B0403020202020204" pitchFamily="34" charset="0"/>
                        </a:rPr>
                        <a:t>$2,002</a:t>
                      </a:r>
                    </a:p>
                  </a:txBody>
                  <a:tcPr marL="75570" marR="75570" marT="98005" marB="98005"/>
                </a:tc>
                <a:tc>
                  <a:txBody>
                    <a:bodyPr/>
                    <a:lstStyle/>
                    <a:p>
                      <a:pPr algn="ctr"/>
                      <a:r>
                        <a:rPr lang="en-US" sz="2400" b="1">
                          <a:solidFill>
                            <a:srgbClr val="1F1A62"/>
                          </a:solidFill>
                          <a:latin typeface="Helvetica" panose="020B0403020202020204" pitchFamily="34" charset="0"/>
                        </a:rPr>
                        <a:t>$2,330</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$1,527</a:t>
                      </a:r>
                    </a:p>
                  </a:txBody>
                  <a:tcPr marL="75570" marR="75570" marT="98005" marB="98005"/>
                </a:tc>
                <a:tc>
                  <a:txBody>
                    <a:bodyPr/>
                    <a:lstStyle/>
                    <a:p>
                      <a:pPr algn="ctr"/>
                      <a:r>
                        <a:rPr lang="en-US" sz="2400" b="1">
                          <a:solidFill>
                            <a:srgbClr val="1F1A62"/>
                          </a:solidFill>
                          <a:latin typeface="Helvetica" panose="020B0403020202020204" pitchFamily="34" charset="0"/>
                        </a:rPr>
                        <a:t>$2,085</a:t>
                      </a:r>
                    </a:p>
                  </a:txBody>
                  <a:tcPr marL="75570" marR="75570" marT="98005" marB="98005"/>
                </a:tc>
                <a:tc>
                  <a:txBody>
                    <a:bodyPr/>
                    <a:lstStyle/>
                    <a:p>
                      <a:pPr algn="ctr"/>
                      <a:r>
                        <a:rPr lang="en-US" sz="2400" b="1">
                          <a:solidFill>
                            <a:srgbClr val="1F1A62"/>
                          </a:solidFill>
                          <a:latin typeface="Helvetica" panose="020B0403020202020204" pitchFamily="34" charset="0"/>
                        </a:rPr>
                        <a:t>$2,428</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90FD48C4-3FAB-7039-E78F-BF255C1F74B2}"/>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Restaurants: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1C546441-65BE-87A0-3013-64C360AD42F0}"/>
              </a:ext>
            </a:extLst>
          </p:cNvPr>
          <p:cNvSpPr>
            <a:spLocks/>
          </p:cNvSpPr>
          <p:nvPr/>
        </p:nvSpPr>
        <p:spPr>
          <a:xfrm>
            <a:off x="0" y="1702508"/>
            <a:ext cx="4173415" cy="4121378"/>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23C70C7-C88C-0DC4-4C83-7491803E1EF5}"/>
              </a:ext>
            </a:extLst>
          </p:cNvPr>
          <p:cNvSpPr txBox="1"/>
          <p:nvPr/>
        </p:nvSpPr>
        <p:spPr>
          <a:xfrm>
            <a:off x="8416094" y="372425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(+39%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98ADD478-7FC2-2080-7E85-26D6EE0885A1}"/>
              </a:ext>
            </a:extLst>
          </p:cNvPr>
          <p:cNvSpPr txBox="1"/>
          <p:nvPr/>
        </p:nvSpPr>
        <p:spPr>
          <a:xfrm>
            <a:off x="9928774" y="3724258"/>
            <a:ext cx="202812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(+61%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5BD895E4-A2A9-D10F-45FD-D256BE0FB5CD}"/>
              </a:ext>
            </a:extLst>
          </p:cNvPr>
          <p:cNvSpPr txBox="1"/>
          <p:nvPr/>
        </p:nvSpPr>
        <p:spPr>
          <a:xfrm>
            <a:off x="8416094" y="4534019"/>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33</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43E568F3-71C0-B093-A1B0-AD23BEE5CFF0}"/>
              </a:ext>
            </a:extLst>
          </p:cNvPr>
          <p:cNvSpPr txBox="1"/>
          <p:nvPr/>
        </p:nvSpPr>
        <p:spPr>
          <a:xfrm>
            <a:off x="9928773" y="4534019"/>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(+55%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65CCEF4A-DCB9-1670-9AFB-E20913332CF2}"/>
              </a:ext>
            </a:extLst>
          </p:cNvPr>
          <p:cNvSpPr txBox="1"/>
          <p:nvPr/>
        </p:nvSpPr>
        <p:spPr>
          <a:xfrm>
            <a:off x="8416094" y="5313586"/>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(+37%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FB69F6E8-DA47-147B-FB2D-058DDEAC0803}"/>
              </a:ext>
            </a:extLst>
          </p:cNvPr>
          <p:cNvSpPr txBox="1"/>
          <p:nvPr/>
        </p:nvSpPr>
        <p:spPr>
          <a:xfrm>
            <a:off x="9928773" y="5313588"/>
            <a:ext cx="2028126" cy="3077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(+59%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296703A0-485E-D4E2-4E39-5E099FAEFE78}"/>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5F6AD0E-7EF7-6E27-611B-7A8235B1A4A7}"/>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table with a bottle and a glass on it&#10;&#10;Description automatically generated">
            <a:extLst>
              <a:ext uri="{FF2B5EF4-FFF2-40B4-BE49-F238E27FC236}">
                <a16:creationId xmlns:a16="http://schemas.microsoft.com/office/drawing/2014/main" id="{4F71BEF6-2CD3-914E-45D7-F3C22FBAD2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5247" y="2467089"/>
            <a:ext cx="2502919" cy="2502919"/>
          </a:xfrm>
          <a:prstGeom prst="rect">
            <a:avLst/>
          </a:prstGeom>
        </p:spPr>
      </p:pic>
    </p:spTree>
    <p:extLst>
      <p:ext uri="{BB962C8B-B14F-4D97-AF65-F5344CB8AC3E}">
        <p14:creationId xmlns:p14="http://schemas.microsoft.com/office/powerpoint/2010/main" val="202557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7825D-5DFF-D5E2-CCE0-B28B14E89FEB}"/>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EA87D4CC-5879-D2D2-0BDD-50D348662E4B}"/>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2D47073C-2088-65F6-3F06-C17D097A151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C7959981-2E6A-EEC2-8806-0F5C24CEA86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AC35F398-4B5E-7C61-D137-3D4153D7194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2198EE71-23AF-40CD-5754-9E02F016DA69}"/>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 strong commitment to active lifestyles is reflected by higher sports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and recreation spending among moviegoers</a:t>
            </a:r>
          </a:p>
        </p:txBody>
      </p:sp>
      <p:sp>
        <p:nvSpPr>
          <p:cNvPr id="11" name="Rectangle 10">
            <a:extLst>
              <a:ext uri="{FF2B5EF4-FFF2-40B4-BE49-F238E27FC236}">
                <a16:creationId xmlns:a16="http://schemas.microsoft.com/office/drawing/2014/main" id="{5B685CD0-F339-238D-C259-E50D66995F00}"/>
              </a:ext>
            </a:extLst>
          </p:cNvPr>
          <p:cNvSpPr/>
          <p:nvPr/>
        </p:nvSpPr>
        <p:spPr>
          <a:xfrm>
            <a:off x="0" y="0"/>
            <a:ext cx="1920240" cy="29035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Sports &amp; Recreation</a:t>
            </a:r>
          </a:p>
        </p:txBody>
      </p:sp>
      <p:sp>
        <p:nvSpPr>
          <p:cNvPr id="1160" name="TextBox 1159">
            <a:extLst>
              <a:ext uri="{FF2B5EF4-FFF2-40B4-BE49-F238E27FC236}">
                <a16:creationId xmlns:a16="http://schemas.microsoft.com/office/drawing/2014/main" id="{AD186606-BD54-F16A-0404-2C52D3A5D423}"/>
              </a:ext>
            </a:extLst>
          </p:cNvPr>
          <p:cNvSpPr txBox="1"/>
          <p:nvPr/>
        </p:nvSpPr>
        <p:spPr>
          <a:xfrm>
            <a:off x="472838" y="6212433"/>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‘Sports &amp; Recreation’ includes expenses on camping equipment, sport / recreation equipment and sports clothing.</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9A172A5E-8ABF-8D4A-96C1-D2D1E927766E}"/>
              </a:ext>
            </a:extLst>
          </p:cNvPr>
          <p:cNvGraphicFramePr>
            <a:graphicFrameLocks noGrp="1"/>
          </p:cNvGraphicFramePr>
          <p:nvPr>
            <p:extLst>
              <p:ext uri="{D42A27DB-BD31-4B8C-83A1-F6EECF244321}">
                <p14:modId xmlns:p14="http://schemas.microsoft.com/office/powerpoint/2010/main" val="3193283010"/>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$161</a:t>
                      </a:r>
                    </a:p>
                  </a:txBody>
                  <a:tcPr marL="75570" marR="75570" marT="98005" marB="98005"/>
                </a:tc>
                <a:tc>
                  <a:txBody>
                    <a:bodyPr/>
                    <a:lstStyle/>
                    <a:p>
                      <a:pPr algn="ctr"/>
                      <a:r>
                        <a:rPr lang="en-US" sz="2400" b="1">
                          <a:solidFill>
                            <a:srgbClr val="1F1A62"/>
                          </a:solidFill>
                          <a:latin typeface="Helvetica" panose="020B0403020202020204" pitchFamily="34" charset="0"/>
                        </a:rPr>
                        <a:t>$249</a:t>
                      </a:r>
                    </a:p>
                  </a:txBody>
                  <a:tcPr marL="75570" marR="75570" marT="98005" marB="98005"/>
                </a:tc>
                <a:tc>
                  <a:txBody>
                    <a:bodyPr/>
                    <a:lstStyle/>
                    <a:p>
                      <a:pPr algn="ctr"/>
                      <a:r>
                        <a:rPr lang="en-US" sz="2400" b="1">
                          <a:solidFill>
                            <a:srgbClr val="1F1A62"/>
                          </a:solidFill>
                          <a:latin typeface="Helvetica" panose="020B0403020202020204" pitchFamily="34" charset="0"/>
                        </a:rPr>
                        <a:t>$252</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$193</a:t>
                      </a:r>
                    </a:p>
                  </a:txBody>
                  <a:tcPr marL="75570" marR="75570" marT="98005" marB="98005"/>
                </a:tc>
                <a:tc>
                  <a:txBody>
                    <a:bodyPr/>
                    <a:lstStyle/>
                    <a:p>
                      <a:pPr algn="ctr"/>
                      <a:r>
                        <a:rPr lang="en-US" sz="2400" b="1">
                          <a:solidFill>
                            <a:srgbClr val="1F1A62"/>
                          </a:solidFill>
                          <a:latin typeface="Helvetica" panose="020B0403020202020204" pitchFamily="34" charset="0"/>
                        </a:rPr>
                        <a:t>$273</a:t>
                      </a:r>
                    </a:p>
                  </a:txBody>
                  <a:tcPr marL="75570" marR="75570" marT="98005" marB="98005"/>
                </a:tc>
                <a:tc>
                  <a:txBody>
                    <a:bodyPr/>
                    <a:lstStyle/>
                    <a:p>
                      <a:pPr algn="ctr"/>
                      <a:r>
                        <a:rPr lang="en-US" sz="2400" b="1">
                          <a:solidFill>
                            <a:srgbClr val="1F1A62"/>
                          </a:solidFill>
                          <a:latin typeface="Helvetica" panose="020B0403020202020204" pitchFamily="34" charset="0"/>
                        </a:rPr>
                        <a:t>$275</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$188</a:t>
                      </a:r>
                    </a:p>
                  </a:txBody>
                  <a:tcPr marL="75570" marR="75570" marT="98005" marB="98005"/>
                </a:tc>
                <a:tc>
                  <a:txBody>
                    <a:bodyPr/>
                    <a:lstStyle/>
                    <a:p>
                      <a:pPr algn="ctr"/>
                      <a:r>
                        <a:rPr lang="en-US" sz="2400" b="1">
                          <a:solidFill>
                            <a:srgbClr val="1F1A62"/>
                          </a:solidFill>
                          <a:latin typeface="Helvetica" panose="020B0403020202020204" pitchFamily="34" charset="0"/>
                        </a:rPr>
                        <a:t>$271</a:t>
                      </a:r>
                    </a:p>
                  </a:txBody>
                  <a:tcPr marL="75570" marR="75570" marT="98005" marB="98005"/>
                </a:tc>
                <a:tc>
                  <a:txBody>
                    <a:bodyPr/>
                    <a:lstStyle/>
                    <a:p>
                      <a:pPr algn="ctr"/>
                      <a:r>
                        <a:rPr lang="en-US" sz="2400" b="1">
                          <a:solidFill>
                            <a:srgbClr val="1F1A62"/>
                          </a:solidFill>
                          <a:latin typeface="Helvetica" panose="020B0403020202020204" pitchFamily="34" charset="0"/>
                        </a:rPr>
                        <a:t>$272</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F8BA3818-5847-9923-79EF-AED4032903E4}"/>
              </a:ext>
            </a:extLst>
          </p:cNvPr>
          <p:cNvSpPr txBox="1"/>
          <p:nvPr/>
        </p:nvSpPr>
        <p:spPr>
          <a:xfrm>
            <a:off x="46657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Sports &amp; Recreation: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2D7EE449-7C44-E4FB-AAFA-D2C3C6930A28}"/>
              </a:ext>
            </a:extLst>
          </p:cNvPr>
          <p:cNvSpPr>
            <a:spLocks/>
          </p:cNvSpPr>
          <p:nvPr/>
        </p:nvSpPr>
        <p:spPr>
          <a:xfrm>
            <a:off x="8018585" y="1702508"/>
            <a:ext cx="4173415" cy="4121378"/>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1958A0A-B806-0A99-FF95-3A3A280D8C42}"/>
              </a:ext>
            </a:extLst>
          </p:cNvPr>
          <p:cNvSpPr txBox="1"/>
          <p:nvPr/>
        </p:nvSpPr>
        <p:spPr>
          <a:xfrm>
            <a:off x="424065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(+55%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F20D126A-07C7-7257-E30F-ED2A17C98404}"/>
              </a:ext>
            </a:extLst>
          </p:cNvPr>
          <p:cNvSpPr txBox="1"/>
          <p:nvPr/>
        </p:nvSpPr>
        <p:spPr>
          <a:xfrm>
            <a:off x="5750988" y="3724257"/>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(+57%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BFF87BBF-0F1F-5D7C-A8C9-62413C2B99F2}"/>
              </a:ext>
            </a:extLst>
          </p:cNvPr>
          <p:cNvSpPr txBox="1"/>
          <p:nvPr/>
        </p:nvSpPr>
        <p:spPr>
          <a:xfrm>
            <a:off x="424065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(+4</a:t>
            </a:r>
            <a:r>
              <a:rPr lang="en-US" sz="1400" b="1" i="1">
                <a:solidFill>
                  <a:srgbClr val="00BFF2"/>
                </a:solidFill>
                <a:latin typeface="Helvetica" panose="020B0403020202020204" pitchFamily="34" charset="0"/>
              </a:rPr>
              <a:t>2</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8BF9BE71-654F-A1BC-F993-D77E9790A077}"/>
              </a:ext>
            </a:extLst>
          </p:cNvPr>
          <p:cNvSpPr txBox="1"/>
          <p:nvPr/>
        </p:nvSpPr>
        <p:spPr>
          <a:xfrm>
            <a:off x="5750988" y="4534018"/>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42</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27FBC9DE-92FF-621A-09B9-06E0753AA2C6}"/>
              </a:ext>
            </a:extLst>
          </p:cNvPr>
          <p:cNvSpPr txBox="1"/>
          <p:nvPr/>
        </p:nvSpPr>
        <p:spPr>
          <a:xfrm>
            <a:off x="424065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45</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4F3E3F46-52A6-AA4E-91C4-E0F5A9A6D25F}"/>
              </a:ext>
            </a:extLst>
          </p:cNvPr>
          <p:cNvSpPr txBox="1"/>
          <p:nvPr/>
        </p:nvSpPr>
        <p:spPr>
          <a:xfrm>
            <a:off x="5750988" y="5313585"/>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45</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E607BAE8-AD83-7C89-6858-A37DA3FB02BE}"/>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81CDE57-84ED-F95C-5E18-C4C49813AFD3}"/>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helf with balls and weights&#10;&#10;Description automatically generated">
            <a:extLst>
              <a:ext uri="{FF2B5EF4-FFF2-40B4-BE49-F238E27FC236}">
                <a16:creationId xmlns:a16="http://schemas.microsoft.com/office/drawing/2014/main" id="{68A9F2BD-0E8E-DB01-54FE-225430ED857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28687" y="2347651"/>
            <a:ext cx="2753211" cy="2753211"/>
          </a:xfrm>
          <a:prstGeom prst="rect">
            <a:avLst/>
          </a:prstGeom>
        </p:spPr>
      </p:pic>
    </p:spTree>
    <p:extLst>
      <p:ext uri="{BB962C8B-B14F-4D97-AF65-F5344CB8AC3E}">
        <p14:creationId xmlns:p14="http://schemas.microsoft.com/office/powerpoint/2010/main" val="2083325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31A98-ECA7-464A-759D-17A158BC8C88}"/>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02B3C9C8-0466-8371-FE2B-81217562B789}"/>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73A9933F-7F19-512C-BC11-DA3E92AF7E9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D94256F0-0E26-8AC5-1E91-D5603766F71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74DC23F5-71E0-1AF1-8A61-B00B7C91A0D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D10400F1-83A1-B4F1-E59E-8D085B735F0D}"/>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Higher telco spending among moviegoers underscores their connectivity needs and early-adopter nature</a:t>
            </a:r>
          </a:p>
        </p:txBody>
      </p:sp>
      <p:sp>
        <p:nvSpPr>
          <p:cNvPr id="11" name="Rectangle 10">
            <a:extLst>
              <a:ext uri="{FF2B5EF4-FFF2-40B4-BE49-F238E27FC236}">
                <a16:creationId xmlns:a16="http://schemas.microsoft.com/office/drawing/2014/main" id="{3AC8C84A-FC3C-67F5-CE0D-7A454B6541EE}"/>
              </a:ext>
            </a:extLst>
          </p:cNvPr>
          <p:cNvSpPr/>
          <p:nvPr/>
        </p:nvSpPr>
        <p:spPr>
          <a:xfrm>
            <a:off x="0" y="0"/>
            <a:ext cx="737616" cy="290357"/>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Telco</a:t>
            </a:r>
          </a:p>
        </p:txBody>
      </p:sp>
      <p:sp>
        <p:nvSpPr>
          <p:cNvPr id="1160" name="TextBox 1159">
            <a:extLst>
              <a:ext uri="{FF2B5EF4-FFF2-40B4-BE49-F238E27FC236}">
                <a16:creationId xmlns:a16="http://schemas.microsoft.com/office/drawing/2014/main" id="{9E181C54-99DB-AEBC-25C9-B3C6BCD25583}"/>
              </a:ext>
            </a:extLst>
          </p:cNvPr>
          <p:cNvSpPr txBox="1"/>
          <p:nvPr/>
        </p:nvSpPr>
        <p:spPr>
          <a:xfrm>
            <a:off x="472838" y="6196875"/>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Frequent</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Moviegoer’ = Attend a movie at least once a month. ‘Telco’ includes expenses on cellular / mobile phones / smartphones and mobile phone &amp; tablet apps.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1EEAFF04-7F75-BEAA-19A8-D067D77DC707}"/>
              </a:ext>
            </a:extLst>
          </p:cNvPr>
          <p:cNvGraphicFramePr>
            <a:graphicFrameLocks noGrp="1"/>
          </p:cNvGraphicFramePr>
          <p:nvPr>
            <p:extLst>
              <p:ext uri="{D42A27DB-BD31-4B8C-83A1-F6EECF244321}">
                <p14:modId xmlns:p14="http://schemas.microsoft.com/office/powerpoint/2010/main" val="1723443297"/>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$1,279</a:t>
                      </a:r>
                    </a:p>
                  </a:txBody>
                  <a:tcPr marL="75570" marR="75570" marT="98005" marB="98005"/>
                </a:tc>
                <a:tc>
                  <a:txBody>
                    <a:bodyPr/>
                    <a:lstStyle/>
                    <a:p>
                      <a:pPr algn="ctr"/>
                      <a:r>
                        <a:rPr lang="en-US" sz="2400" b="1">
                          <a:solidFill>
                            <a:srgbClr val="1F1A62"/>
                          </a:solidFill>
                          <a:latin typeface="Helvetica" panose="020B0403020202020204" pitchFamily="34" charset="0"/>
                        </a:rPr>
                        <a:t>$1,405</a:t>
                      </a:r>
                    </a:p>
                  </a:txBody>
                  <a:tcPr marL="75570" marR="75570" marT="98005" marB="98005"/>
                </a:tc>
                <a:tc>
                  <a:txBody>
                    <a:bodyPr/>
                    <a:lstStyle/>
                    <a:p>
                      <a:pPr algn="ctr"/>
                      <a:r>
                        <a:rPr lang="en-US" sz="2400" b="1">
                          <a:solidFill>
                            <a:srgbClr val="1F1A62"/>
                          </a:solidFill>
                          <a:latin typeface="Helvetica" panose="020B0403020202020204" pitchFamily="34" charset="0"/>
                        </a:rPr>
                        <a:t>$1,413</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$1,329</a:t>
                      </a:r>
                    </a:p>
                  </a:txBody>
                  <a:tcPr marL="75570" marR="75570" marT="98005" marB="98005"/>
                </a:tc>
                <a:tc>
                  <a:txBody>
                    <a:bodyPr/>
                    <a:lstStyle/>
                    <a:p>
                      <a:pPr algn="ctr"/>
                      <a:r>
                        <a:rPr lang="en-US" sz="2400" b="1">
                          <a:solidFill>
                            <a:srgbClr val="1F1A62"/>
                          </a:solidFill>
                          <a:latin typeface="Helvetica" panose="020B0403020202020204" pitchFamily="34" charset="0"/>
                        </a:rPr>
                        <a:t>$1,387</a:t>
                      </a:r>
                    </a:p>
                  </a:txBody>
                  <a:tcPr marL="75570" marR="75570" marT="98005" marB="98005"/>
                </a:tc>
                <a:tc>
                  <a:txBody>
                    <a:bodyPr/>
                    <a:lstStyle/>
                    <a:p>
                      <a:pPr algn="ctr"/>
                      <a:r>
                        <a:rPr lang="en-US" sz="2400" b="1">
                          <a:solidFill>
                            <a:srgbClr val="1F1A62"/>
                          </a:solidFill>
                          <a:latin typeface="Helvetica" panose="020B0403020202020204" pitchFamily="34" charset="0"/>
                        </a:rPr>
                        <a:t>$1,409</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$2,392</a:t>
                      </a:r>
                    </a:p>
                  </a:txBody>
                  <a:tcPr marL="75570" marR="75570" marT="98005" marB="98005"/>
                </a:tc>
                <a:tc>
                  <a:txBody>
                    <a:bodyPr/>
                    <a:lstStyle/>
                    <a:p>
                      <a:pPr algn="ctr"/>
                      <a:r>
                        <a:rPr lang="en-US" sz="2400" b="1">
                          <a:solidFill>
                            <a:srgbClr val="1F1A62"/>
                          </a:solidFill>
                          <a:latin typeface="Helvetica" panose="020B0403020202020204" pitchFamily="34" charset="0"/>
                        </a:rPr>
                        <a:t>$2,788</a:t>
                      </a:r>
                    </a:p>
                  </a:txBody>
                  <a:tcPr marL="75570" marR="75570" marT="98005" marB="98005"/>
                </a:tc>
                <a:tc>
                  <a:txBody>
                    <a:bodyPr/>
                    <a:lstStyle/>
                    <a:p>
                      <a:pPr algn="ctr"/>
                      <a:r>
                        <a:rPr lang="en-US" sz="2400" b="1">
                          <a:solidFill>
                            <a:srgbClr val="1F1A62"/>
                          </a:solidFill>
                          <a:latin typeface="Helvetica" panose="020B0403020202020204" pitchFamily="34" charset="0"/>
                        </a:rPr>
                        <a:t>$3,244</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B3B43C4F-EC18-A831-9D59-8DFEEFF8974B}"/>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Telco: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40A1F3C1-5C51-EBEF-8B9D-849A42E0457D}"/>
              </a:ext>
            </a:extLst>
          </p:cNvPr>
          <p:cNvSpPr>
            <a:spLocks/>
          </p:cNvSpPr>
          <p:nvPr/>
        </p:nvSpPr>
        <p:spPr>
          <a:xfrm>
            <a:off x="0" y="1702508"/>
            <a:ext cx="4173415" cy="4121378"/>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83A8028-882F-B8E0-45E5-9DF7530DB3AC}"/>
              </a:ext>
            </a:extLst>
          </p:cNvPr>
          <p:cNvSpPr txBox="1"/>
          <p:nvPr/>
        </p:nvSpPr>
        <p:spPr>
          <a:xfrm>
            <a:off x="8416413" y="3724257"/>
            <a:ext cx="1481131"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(+10%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4860CD09-FF3A-79AD-4C13-4D0CF22EAFCE}"/>
              </a:ext>
            </a:extLst>
          </p:cNvPr>
          <p:cNvSpPr txBox="1"/>
          <p:nvPr/>
        </p:nvSpPr>
        <p:spPr>
          <a:xfrm>
            <a:off x="9928774" y="3724257"/>
            <a:ext cx="2028445"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(+10%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E8928F52-CF80-1A98-2602-3C08A8D2A323}"/>
              </a:ext>
            </a:extLst>
          </p:cNvPr>
          <p:cNvSpPr txBox="1"/>
          <p:nvPr/>
        </p:nvSpPr>
        <p:spPr>
          <a:xfrm>
            <a:off x="8416413" y="4534018"/>
            <a:ext cx="1481131"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(+4%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613EC782-AF16-BE02-5D46-14B107EC8A03}"/>
              </a:ext>
            </a:extLst>
          </p:cNvPr>
          <p:cNvSpPr txBox="1"/>
          <p:nvPr/>
        </p:nvSpPr>
        <p:spPr>
          <a:xfrm>
            <a:off x="9928774" y="4534018"/>
            <a:ext cx="2028445"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(+6%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778BE9EE-78A5-98D1-74C4-661FE0B83F47}"/>
              </a:ext>
            </a:extLst>
          </p:cNvPr>
          <p:cNvSpPr txBox="1"/>
          <p:nvPr/>
        </p:nvSpPr>
        <p:spPr>
          <a:xfrm>
            <a:off x="8416413" y="5313585"/>
            <a:ext cx="1481131"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(+17%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AB77DFC9-FBE5-B355-2B4B-299F01E84690}"/>
              </a:ext>
            </a:extLst>
          </p:cNvPr>
          <p:cNvSpPr txBox="1"/>
          <p:nvPr/>
        </p:nvSpPr>
        <p:spPr>
          <a:xfrm>
            <a:off x="9928774" y="5313585"/>
            <a:ext cx="2028445" cy="3127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(+36%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45DF2964-A645-3EA8-4DD4-4B8F26C3CB2C}"/>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9E9036F-88B6-A09A-A09A-3B61279C6000}"/>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hand pointing at a cellphone&#10;&#10;Description automatically generated">
            <a:extLst>
              <a:ext uri="{FF2B5EF4-FFF2-40B4-BE49-F238E27FC236}">
                <a16:creationId xmlns:a16="http://schemas.microsoft.com/office/drawing/2014/main" id="{37888869-C9F8-AD76-EC52-2BD59AE6011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5248" y="2501336"/>
            <a:ext cx="2502919" cy="2502919"/>
          </a:xfrm>
          <a:prstGeom prst="rect">
            <a:avLst/>
          </a:prstGeom>
        </p:spPr>
      </p:pic>
    </p:spTree>
    <p:extLst>
      <p:ext uri="{BB962C8B-B14F-4D97-AF65-F5344CB8AC3E}">
        <p14:creationId xmlns:p14="http://schemas.microsoft.com/office/powerpoint/2010/main" val="16825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0A5F-CCB4-3300-1890-78C92DE9A609}"/>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46051E39-EA03-E29A-018B-7C5D3CB1DEEF}"/>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2672DF94-87C3-35A1-B0CC-34B48929CFA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38960B03-1D6E-A520-8C86-44F1C5C2465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2AE86EC7-4707-F373-7DE7-93786212267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C93D25DE-F046-3F99-7F0D-9665D60F817B}"/>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Their strong eagerness for experiences and adventures shines through, with moviegoers spending much more on vacations and travel essentials</a:t>
            </a:r>
          </a:p>
        </p:txBody>
      </p:sp>
      <p:sp>
        <p:nvSpPr>
          <p:cNvPr id="11" name="Rectangle 10">
            <a:extLst>
              <a:ext uri="{FF2B5EF4-FFF2-40B4-BE49-F238E27FC236}">
                <a16:creationId xmlns:a16="http://schemas.microsoft.com/office/drawing/2014/main" id="{6FE552C0-8CF6-11C8-A088-AC4DA471CCA5}"/>
              </a:ext>
            </a:extLst>
          </p:cNvPr>
          <p:cNvSpPr/>
          <p:nvPr/>
        </p:nvSpPr>
        <p:spPr>
          <a:xfrm>
            <a:off x="0" y="0"/>
            <a:ext cx="769620" cy="290357"/>
          </a:xfrm>
          <a:prstGeom prst="rect">
            <a:avLst/>
          </a:pr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Travel</a:t>
            </a:r>
          </a:p>
        </p:txBody>
      </p:sp>
      <p:sp>
        <p:nvSpPr>
          <p:cNvPr id="1160" name="TextBox 1159">
            <a:extLst>
              <a:ext uri="{FF2B5EF4-FFF2-40B4-BE49-F238E27FC236}">
                <a16:creationId xmlns:a16="http://schemas.microsoft.com/office/drawing/2014/main" id="{D1428DDB-6303-F98C-0272-DB9D7407C622}"/>
              </a:ext>
            </a:extLst>
          </p:cNvPr>
          <p:cNvSpPr txBox="1"/>
          <p:nvPr/>
        </p:nvSpPr>
        <p:spPr>
          <a:xfrm>
            <a:off x="483207" y="6209384"/>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‘Travel’ includes expenses on domestic vacations, foreign vacations and luggage.</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59994D9C-3342-EA27-6B37-1EAD910B3007}"/>
              </a:ext>
            </a:extLst>
          </p:cNvPr>
          <p:cNvGraphicFramePr>
            <a:graphicFrameLocks noGrp="1"/>
          </p:cNvGraphicFramePr>
          <p:nvPr>
            <p:extLst>
              <p:ext uri="{D42A27DB-BD31-4B8C-83A1-F6EECF244321}">
                <p14:modId xmlns:p14="http://schemas.microsoft.com/office/powerpoint/2010/main" val="1722250081"/>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$1,324</a:t>
                      </a:r>
                    </a:p>
                  </a:txBody>
                  <a:tcPr marL="75570" marR="75570" marT="98005" marB="98005"/>
                </a:tc>
                <a:tc>
                  <a:txBody>
                    <a:bodyPr/>
                    <a:lstStyle/>
                    <a:p>
                      <a:pPr algn="ctr"/>
                      <a:r>
                        <a:rPr lang="en-US" sz="2400" b="1">
                          <a:solidFill>
                            <a:srgbClr val="1F1A62"/>
                          </a:solidFill>
                          <a:latin typeface="Helvetica" panose="020B0403020202020204" pitchFamily="34" charset="0"/>
                        </a:rPr>
                        <a:t>$2,184</a:t>
                      </a:r>
                    </a:p>
                  </a:txBody>
                  <a:tcPr marL="75570" marR="75570" marT="98005" marB="98005"/>
                </a:tc>
                <a:tc>
                  <a:txBody>
                    <a:bodyPr/>
                    <a:lstStyle/>
                    <a:p>
                      <a:pPr algn="ctr"/>
                      <a:r>
                        <a:rPr lang="en-US" sz="2400" b="1">
                          <a:solidFill>
                            <a:srgbClr val="1F1A62"/>
                          </a:solidFill>
                          <a:latin typeface="Helvetica" panose="020B0403020202020204" pitchFamily="34" charset="0"/>
                        </a:rPr>
                        <a:t>$2,263</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$1,286</a:t>
                      </a:r>
                    </a:p>
                  </a:txBody>
                  <a:tcPr marL="75570" marR="75570" marT="98005" marB="98005"/>
                </a:tc>
                <a:tc>
                  <a:txBody>
                    <a:bodyPr/>
                    <a:lstStyle/>
                    <a:p>
                      <a:pPr algn="ctr"/>
                      <a:r>
                        <a:rPr lang="en-US" sz="2400" b="1">
                          <a:solidFill>
                            <a:srgbClr val="1F1A62"/>
                          </a:solidFill>
                          <a:latin typeface="Helvetica" panose="020B0403020202020204" pitchFamily="34" charset="0"/>
                        </a:rPr>
                        <a:t>$2,053</a:t>
                      </a:r>
                    </a:p>
                  </a:txBody>
                  <a:tcPr marL="75570" marR="75570" marT="98005" marB="98005"/>
                </a:tc>
                <a:tc>
                  <a:txBody>
                    <a:bodyPr/>
                    <a:lstStyle/>
                    <a:p>
                      <a:pPr algn="ctr"/>
                      <a:r>
                        <a:rPr lang="en-US" sz="2400" b="1">
                          <a:solidFill>
                            <a:srgbClr val="1F1A62"/>
                          </a:solidFill>
                          <a:latin typeface="Helvetica" panose="020B0403020202020204" pitchFamily="34" charset="0"/>
                        </a:rPr>
                        <a:t>$2,219</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$1,379</a:t>
                      </a:r>
                    </a:p>
                  </a:txBody>
                  <a:tcPr marL="75570" marR="75570" marT="98005" marB="98005"/>
                </a:tc>
                <a:tc>
                  <a:txBody>
                    <a:bodyPr/>
                    <a:lstStyle/>
                    <a:p>
                      <a:pPr algn="ctr"/>
                      <a:r>
                        <a:rPr lang="en-US" sz="2400" b="1">
                          <a:solidFill>
                            <a:srgbClr val="1F1A62"/>
                          </a:solidFill>
                          <a:latin typeface="Helvetica" panose="020B0403020202020204" pitchFamily="34" charset="0"/>
                        </a:rPr>
                        <a:t>$2,216</a:t>
                      </a:r>
                    </a:p>
                  </a:txBody>
                  <a:tcPr marL="75570" marR="75570" marT="98005" marB="98005"/>
                </a:tc>
                <a:tc>
                  <a:txBody>
                    <a:bodyPr/>
                    <a:lstStyle/>
                    <a:p>
                      <a:pPr algn="ctr"/>
                      <a:r>
                        <a:rPr lang="en-US" sz="2400" b="1">
                          <a:solidFill>
                            <a:srgbClr val="1F1A62"/>
                          </a:solidFill>
                          <a:latin typeface="Helvetica" panose="020B0403020202020204" pitchFamily="34" charset="0"/>
                        </a:rPr>
                        <a:t>$2,344</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4C95FA8B-4A8D-9BDE-FB16-62237A4086F8}"/>
              </a:ext>
            </a:extLst>
          </p:cNvPr>
          <p:cNvSpPr txBox="1"/>
          <p:nvPr/>
        </p:nvSpPr>
        <p:spPr>
          <a:xfrm>
            <a:off x="46657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Travel: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62D4CE65-2BCB-0507-594E-F68FDD68C3CC}"/>
              </a:ext>
            </a:extLst>
          </p:cNvPr>
          <p:cNvSpPr>
            <a:spLocks/>
          </p:cNvSpPr>
          <p:nvPr/>
        </p:nvSpPr>
        <p:spPr>
          <a:xfrm>
            <a:off x="8018585" y="1702508"/>
            <a:ext cx="4173415" cy="4121378"/>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893F461-2316-B0E3-2220-704B9D362308}"/>
              </a:ext>
            </a:extLst>
          </p:cNvPr>
          <p:cNvSpPr txBox="1"/>
          <p:nvPr/>
        </p:nvSpPr>
        <p:spPr>
          <a:xfrm>
            <a:off x="4238307"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(+65%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77602663-D077-0495-2D7D-C4205C675E7B}"/>
              </a:ext>
            </a:extLst>
          </p:cNvPr>
          <p:cNvSpPr txBox="1"/>
          <p:nvPr/>
        </p:nvSpPr>
        <p:spPr>
          <a:xfrm>
            <a:off x="5750988" y="3724257"/>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(+71%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FFF3A0FF-56DD-3BDF-76C9-25AE29B706A2}"/>
              </a:ext>
            </a:extLst>
          </p:cNvPr>
          <p:cNvSpPr txBox="1"/>
          <p:nvPr/>
        </p:nvSpPr>
        <p:spPr>
          <a:xfrm>
            <a:off x="4238307"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(+60%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CB4112BD-4189-9305-3F03-F7DE9E5319A3}"/>
              </a:ext>
            </a:extLst>
          </p:cNvPr>
          <p:cNvSpPr txBox="1"/>
          <p:nvPr/>
        </p:nvSpPr>
        <p:spPr>
          <a:xfrm>
            <a:off x="5750988" y="4534018"/>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(+73%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66CB3F32-C1CF-DDED-E058-E42352438C9A}"/>
              </a:ext>
            </a:extLst>
          </p:cNvPr>
          <p:cNvSpPr txBox="1"/>
          <p:nvPr/>
        </p:nvSpPr>
        <p:spPr>
          <a:xfrm>
            <a:off x="4238307"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(+61%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A8907DD0-8A29-9CEF-103B-2AEEB7B8E72A}"/>
              </a:ext>
            </a:extLst>
          </p:cNvPr>
          <p:cNvSpPr txBox="1"/>
          <p:nvPr/>
        </p:nvSpPr>
        <p:spPr>
          <a:xfrm>
            <a:off x="5750988" y="5313585"/>
            <a:ext cx="20304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70</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4E29D158-E805-D69C-4654-4104D8357B6B}"/>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4088397-9DC1-9C82-7C9D-E38EDFBED2EC}"/>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lane flying over the earth&#10;&#10;Description automatically generated">
            <a:extLst>
              <a:ext uri="{FF2B5EF4-FFF2-40B4-BE49-F238E27FC236}">
                <a16:creationId xmlns:a16="http://schemas.microsoft.com/office/drawing/2014/main" id="{EFF8F61C-A2E1-3D77-070A-A412E98C022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53832" y="2472797"/>
            <a:ext cx="2502919" cy="2502919"/>
          </a:xfrm>
          <a:prstGeom prst="rect">
            <a:avLst/>
          </a:prstGeom>
        </p:spPr>
      </p:pic>
    </p:spTree>
    <p:extLst>
      <p:ext uri="{BB962C8B-B14F-4D97-AF65-F5344CB8AC3E}">
        <p14:creationId xmlns:p14="http://schemas.microsoft.com/office/powerpoint/2010/main" val="1806952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75267-006B-65FF-E7A4-4E497C425300}"/>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03C7668E-C56C-4A53-C0B7-39A0EF6D9B61}"/>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86BDA9CA-D7DF-019A-9433-F40E5CAE529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FB3990A8-75DC-8D1A-4219-CECFE7AB42B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8642F874-7ED9-5F1C-19FD-42E6AAC874F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673559B8-A245-1F12-E459-17CF0D18F774}"/>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An enthusiasm for immersive experiences is evident, as moviegoers channel their love for captivating worlds into higher gaming spending</a:t>
            </a:r>
          </a:p>
        </p:txBody>
      </p:sp>
      <p:sp>
        <p:nvSpPr>
          <p:cNvPr id="11" name="Rectangle 10">
            <a:extLst>
              <a:ext uri="{FF2B5EF4-FFF2-40B4-BE49-F238E27FC236}">
                <a16:creationId xmlns:a16="http://schemas.microsoft.com/office/drawing/2014/main" id="{7B26AD35-B11C-4C8C-B85C-0BF5B9C446BD}"/>
              </a:ext>
            </a:extLst>
          </p:cNvPr>
          <p:cNvSpPr/>
          <p:nvPr/>
        </p:nvSpPr>
        <p:spPr>
          <a:xfrm>
            <a:off x="0" y="0"/>
            <a:ext cx="2186940" cy="290357"/>
          </a:xfrm>
          <a:prstGeom prst="rect">
            <a:avLst/>
          </a:prstGeom>
          <a:solidFill>
            <a:srgbClr val="FF6E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Video Games / Gaming</a:t>
            </a:r>
          </a:p>
        </p:txBody>
      </p:sp>
      <p:sp>
        <p:nvSpPr>
          <p:cNvPr id="1160" name="TextBox 1159">
            <a:extLst>
              <a:ext uri="{FF2B5EF4-FFF2-40B4-BE49-F238E27FC236}">
                <a16:creationId xmlns:a16="http://schemas.microsoft.com/office/drawing/2014/main" id="{EB6D3A20-D1A4-2D81-8F4D-9E9CE1FDC898}"/>
              </a:ext>
            </a:extLst>
          </p:cNvPr>
          <p:cNvSpPr txBox="1"/>
          <p:nvPr/>
        </p:nvSpPr>
        <p:spPr>
          <a:xfrm>
            <a:off x="467263" y="6202705"/>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‘Video Games / Gaming’ includes expenses on video games and hardware.</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A161243A-0065-8D4F-8382-3A3B2ED3D840}"/>
              </a:ext>
            </a:extLst>
          </p:cNvPr>
          <p:cNvGraphicFramePr>
            <a:graphicFrameLocks noGrp="1"/>
          </p:cNvGraphicFramePr>
          <p:nvPr>
            <p:extLst>
              <p:ext uri="{D42A27DB-BD31-4B8C-83A1-F6EECF244321}">
                <p14:modId xmlns:p14="http://schemas.microsoft.com/office/powerpoint/2010/main" val="2835377021"/>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$45</a:t>
                      </a:r>
                    </a:p>
                  </a:txBody>
                  <a:tcPr marL="75570" marR="75570" marT="98005" marB="98005"/>
                </a:tc>
                <a:tc>
                  <a:txBody>
                    <a:bodyPr/>
                    <a:lstStyle/>
                    <a:p>
                      <a:pPr algn="ctr"/>
                      <a:r>
                        <a:rPr lang="en-US" sz="2400" b="1">
                          <a:solidFill>
                            <a:srgbClr val="1F1A62"/>
                          </a:solidFill>
                          <a:latin typeface="Helvetica" panose="020B0403020202020204" pitchFamily="34" charset="0"/>
                        </a:rPr>
                        <a:t>$61</a:t>
                      </a:r>
                    </a:p>
                  </a:txBody>
                  <a:tcPr marL="75570" marR="75570" marT="98005" marB="98005"/>
                </a:tc>
                <a:tc>
                  <a:txBody>
                    <a:bodyPr/>
                    <a:lstStyle/>
                    <a:p>
                      <a:pPr algn="ctr"/>
                      <a:r>
                        <a:rPr lang="en-US" sz="2400" b="1">
                          <a:solidFill>
                            <a:srgbClr val="1F1A62"/>
                          </a:solidFill>
                          <a:latin typeface="Helvetica" panose="020B0403020202020204" pitchFamily="34" charset="0"/>
                        </a:rPr>
                        <a:t>$73</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$77</a:t>
                      </a:r>
                    </a:p>
                  </a:txBody>
                  <a:tcPr marL="75570" marR="75570" marT="98005" marB="98005"/>
                </a:tc>
                <a:tc>
                  <a:txBody>
                    <a:bodyPr/>
                    <a:lstStyle/>
                    <a:p>
                      <a:pPr algn="ctr"/>
                      <a:r>
                        <a:rPr lang="en-US" sz="2400" b="1">
                          <a:solidFill>
                            <a:srgbClr val="1F1A62"/>
                          </a:solidFill>
                          <a:latin typeface="Helvetica" panose="020B0403020202020204" pitchFamily="34" charset="0"/>
                        </a:rPr>
                        <a:t>$90</a:t>
                      </a:r>
                    </a:p>
                  </a:txBody>
                  <a:tcPr marL="75570" marR="75570" marT="98005" marB="98005"/>
                </a:tc>
                <a:tc>
                  <a:txBody>
                    <a:bodyPr/>
                    <a:lstStyle/>
                    <a:p>
                      <a:pPr algn="ctr"/>
                      <a:r>
                        <a:rPr lang="en-US" sz="2400" b="1">
                          <a:solidFill>
                            <a:srgbClr val="1F1A62"/>
                          </a:solidFill>
                          <a:latin typeface="Helvetica" panose="020B0403020202020204" pitchFamily="34" charset="0"/>
                        </a:rPr>
                        <a:t>$100</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$69</a:t>
                      </a:r>
                    </a:p>
                  </a:txBody>
                  <a:tcPr marL="75570" marR="75570" marT="98005" marB="98005"/>
                </a:tc>
                <a:tc>
                  <a:txBody>
                    <a:bodyPr/>
                    <a:lstStyle/>
                    <a:p>
                      <a:pPr algn="ctr"/>
                      <a:r>
                        <a:rPr lang="en-US" sz="2400" b="1">
                          <a:solidFill>
                            <a:srgbClr val="1F1A62"/>
                          </a:solidFill>
                          <a:latin typeface="Helvetica" panose="020B0403020202020204" pitchFamily="34" charset="0"/>
                        </a:rPr>
                        <a:t>$82</a:t>
                      </a:r>
                    </a:p>
                  </a:txBody>
                  <a:tcPr marL="75570" marR="75570" marT="98005" marB="98005"/>
                </a:tc>
                <a:tc>
                  <a:txBody>
                    <a:bodyPr/>
                    <a:lstStyle/>
                    <a:p>
                      <a:pPr algn="ctr"/>
                      <a:r>
                        <a:rPr lang="en-US" sz="2400" b="1">
                          <a:solidFill>
                            <a:srgbClr val="1F1A62"/>
                          </a:solidFill>
                          <a:latin typeface="Helvetica" panose="020B0403020202020204" pitchFamily="34" charset="0"/>
                        </a:rPr>
                        <a:t>$93</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B087061C-C205-987B-A12D-2F2F30034030}"/>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Video Games / Gaming: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3DD40BC7-5E4E-8898-0016-ED07292BCF4A}"/>
              </a:ext>
            </a:extLst>
          </p:cNvPr>
          <p:cNvSpPr>
            <a:spLocks/>
          </p:cNvSpPr>
          <p:nvPr/>
        </p:nvSpPr>
        <p:spPr>
          <a:xfrm>
            <a:off x="0" y="1702508"/>
            <a:ext cx="4173415" cy="4121378"/>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843EDE1-5006-5457-95A1-0C781C87A17A}"/>
              </a:ext>
            </a:extLst>
          </p:cNvPr>
          <p:cNvSpPr txBox="1"/>
          <p:nvPr/>
        </p:nvSpPr>
        <p:spPr>
          <a:xfrm>
            <a:off x="8416095" y="3724258"/>
            <a:ext cx="148113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kumimoji="0" lang="en-US" sz="1400" b="1" i="1" strike="noStrike" kern="1200" cap="none" spc="0" normalizeH="0" baseline="0" noProof="0">
                <a:ln>
                  <a:noFill/>
                </a:ln>
                <a:solidFill>
                  <a:srgbClr val="00BFF2"/>
                </a:solidFill>
                <a:effectLst/>
                <a:uLnTx/>
                <a:uFillTx/>
                <a:latin typeface="Helvetica" panose="020B0403020202020204" pitchFamily="34" charset="0"/>
                <a:ea typeface="+mn-ea"/>
                <a:cs typeface="+mn-cs"/>
              </a:rPr>
              <a:t>+36% </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A745AA27-D42F-9A73-E9C8-AAFCDF6BD86B}"/>
              </a:ext>
            </a:extLst>
          </p:cNvPr>
          <p:cNvSpPr txBox="1"/>
          <p:nvPr/>
        </p:nvSpPr>
        <p:spPr>
          <a:xfrm>
            <a:off x="9928775" y="3724258"/>
            <a:ext cx="202844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(+64%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7984306D-1BBB-A06F-F8BA-F0A535F37527}"/>
              </a:ext>
            </a:extLst>
          </p:cNvPr>
          <p:cNvSpPr txBox="1"/>
          <p:nvPr/>
        </p:nvSpPr>
        <p:spPr>
          <a:xfrm>
            <a:off x="8416095" y="4534019"/>
            <a:ext cx="148113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(+17%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C2CDC4F2-3FF9-1C35-1424-A2879D8B09A9}"/>
              </a:ext>
            </a:extLst>
          </p:cNvPr>
          <p:cNvSpPr txBox="1"/>
          <p:nvPr/>
        </p:nvSpPr>
        <p:spPr>
          <a:xfrm>
            <a:off x="9928775" y="4534019"/>
            <a:ext cx="202844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31</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312F106E-8ECE-7317-C232-6D82C67F4D4A}"/>
              </a:ext>
            </a:extLst>
          </p:cNvPr>
          <p:cNvSpPr txBox="1"/>
          <p:nvPr/>
        </p:nvSpPr>
        <p:spPr>
          <a:xfrm>
            <a:off x="8416095" y="5313586"/>
            <a:ext cx="148113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(+20%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0F89C91A-D252-438A-97A8-7F42E99471EA}"/>
              </a:ext>
            </a:extLst>
          </p:cNvPr>
          <p:cNvSpPr txBox="1"/>
          <p:nvPr/>
        </p:nvSpPr>
        <p:spPr>
          <a:xfrm>
            <a:off x="9928775" y="5313586"/>
            <a:ext cx="202844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35</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E4BAC77D-7221-60C6-6148-4575CD79FE7C}"/>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4AEC890-DE06-965F-F639-1CAA973F4351}"/>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video game controller and a game controller&#10;&#10;Description automatically generated">
            <a:extLst>
              <a:ext uri="{FF2B5EF4-FFF2-40B4-BE49-F238E27FC236}">
                <a16:creationId xmlns:a16="http://schemas.microsoft.com/office/drawing/2014/main" id="{5D11DC85-50BA-4495-56C9-A5F23489CE9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5480" y="2511737"/>
            <a:ext cx="2502919" cy="2502919"/>
          </a:xfrm>
          <a:prstGeom prst="rect">
            <a:avLst/>
          </a:prstGeom>
        </p:spPr>
      </p:pic>
    </p:spTree>
    <p:extLst>
      <p:ext uri="{BB962C8B-B14F-4D97-AF65-F5344CB8AC3E}">
        <p14:creationId xmlns:p14="http://schemas.microsoft.com/office/powerpoint/2010/main" val="3461701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a:extLst>
            <a:ext uri="{FF2B5EF4-FFF2-40B4-BE49-F238E27FC236}">
              <a16:creationId xmlns:a16="http://schemas.microsoft.com/office/drawing/2014/main" id="{785812EA-B187-14E3-3DE9-D4D83B2617E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B0FA1A-B574-280F-48D8-39B01D6184C6}"/>
              </a:ext>
            </a:extLst>
          </p:cNvPr>
          <p:cNvSpPr/>
          <p:nvPr/>
        </p:nvSpPr>
        <p:spPr>
          <a:xfrm>
            <a:off x="142490" y="138734"/>
            <a:ext cx="5953510"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Helvetica" pitchFamily="2" charset="0"/>
                <a:ea typeface="+mn-ea"/>
                <a:cs typeface="+mn-cs"/>
              </a:rPr>
              <a:t>Moviegoers are multifaceted in their interests and behaviors, making them highly valuable to brands</a:t>
            </a:r>
          </a:p>
        </p:txBody>
      </p:sp>
      <p:pic>
        <p:nvPicPr>
          <p:cNvPr id="20" name="Picture 19" descr="A group of people sitting at a table with pizza and drinks&#10;&#10;Description automatically generated">
            <a:extLst>
              <a:ext uri="{FF2B5EF4-FFF2-40B4-BE49-F238E27FC236}">
                <a16:creationId xmlns:a16="http://schemas.microsoft.com/office/drawing/2014/main" id="{145CE3D6-768A-017E-419C-EF4C65364407}"/>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0120409" y="0"/>
            <a:ext cx="2071591" cy="1492500"/>
          </a:xfrm>
          <a:prstGeom prst="rect">
            <a:avLst/>
          </a:prstGeom>
        </p:spPr>
      </p:pic>
      <p:pic>
        <p:nvPicPr>
          <p:cNvPr id="29" name="Picture 28" descr="A pair of people running on a road&#10;&#10;Description automatically generated">
            <a:extLst>
              <a:ext uri="{FF2B5EF4-FFF2-40B4-BE49-F238E27FC236}">
                <a16:creationId xmlns:a16="http://schemas.microsoft.com/office/drawing/2014/main" id="{60627631-3722-519B-E2A2-055E2242214F}"/>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029436" y="0"/>
            <a:ext cx="2096992" cy="1809303"/>
          </a:xfrm>
          <a:prstGeom prst="rect">
            <a:avLst/>
          </a:prstGeom>
        </p:spPr>
      </p:pic>
      <p:pic>
        <p:nvPicPr>
          <p:cNvPr id="59" name="Picture 58">
            <a:extLst>
              <a:ext uri="{FF2B5EF4-FFF2-40B4-BE49-F238E27FC236}">
                <a16:creationId xmlns:a16="http://schemas.microsoft.com/office/drawing/2014/main" id="{7EDD37E3-F6B6-AA3C-A588-AEAA268E3F6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0" name="Slide Number Placeholder 5">
            <a:extLst>
              <a:ext uri="{FF2B5EF4-FFF2-40B4-BE49-F238E27FC236}">
                <a16:creationId xmlns:a16="http://schemas.microsoft.com/office/drawing/2014/main" id="{9895A66D-BF71-D719-BC50-9F19ECE7CD6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1" name="Rectangle 60">
            <a:extLst>
              <a:ext uri="{FF2B5EF4-FFF2-40B4-BE49-F238E27FC236}">
                <a16:creationId xmlns:a16="http://schemas.microsoft.com/office/drawing/2014/main" id="{AAFCBC3A-8809-0100-7519-51442C035A0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Title 1">
            <a:extLst>
              <a:ext uri="{FF2B5EF4-FFF2-40B4-BE49-F238E27FC236}">
                <a16:creationId xmlns:a16="http://schemas.microsoft.com/office/drawing/2014/main" id="{41024E35-06D5-D4DC-71E1-B2932FBD38EA}"/>
              </a:ext>
            </a:extLst>
          </p:cNvPr>
          <p:cNvSpPr txBox="1">
            <a:spLocks/>
          </p:cNvSpPr>
          <p:nvPr/>
        </p:nvSpPr>
        <p:spPr>
          <a:xfrm>
            <a:off x="238963" y="1570130"/>
            <a:ext cx="4875107" cy="4649865"/>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prstClr val="white"/>
                </a:solidFill>
                <a:effectLst/>
                <a:uLnTx/>
                <a:uFillTx/>
                <a:latin typeface="Helvetica" panose="020B0403020202020204" pitchFamily="34" charset="0"/>
                <a:ea typeface="+mj-ea"/>
                <a:cs typeface="+mj-cs"/>
              </a:rPr>
              <a:t>They’re </a:t>
            </a: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Shoppers and Spenders</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600" b="1" i="0" u="none" strike="noStrike" kern="1200" cap="none" spc="0" normalizeH="0" baseline="0" noProof="0">
              <a:ln>
                <a:noFill/>
              </a:ln>
              <a:solidFill>
                <a:srgbClr val="00BFF2"/>
              </a:solidFill>
              <a:effectLst/>
              <a:uLnTx/>
              <a:uFillTx/>
              <a:latin typeface="Helvetica" panose="020B0403020202020204" pitchFamily="34" charset="0"/>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prstClr val="white"/>
                </a:solidFill>
                <a:effectLst/>
                <a:uLnTx/>
                <a:uFillTx/>
                <a:latin typeface="Helvetica" panose="020B0403020202020204" pitchFamily="34" charset="0"/>
                <a:ea typeface="+mj-ea"/>
                <a:cs typeface="+mj-cs"/>
              </a:rPr>
              <a:t>They’re</a:t>
            </a:r>
            <a:r>
              <a:rPr kumimoji="0" lang="en-US" sz="2400" b="0" i="0" u="none" strike="noStrike" kern="1200" cap="none" spc="0" normalizeH="0" baseline="0" noProof="0">
                <a:ln>
                  <a:noFill/>
                </a:ln>
                <a:solidFill>
                  <a:prstClr val="white"/>
                </a:solidFill>
                <a:effectLst/>
                <a:uLnTx/>
                <a:uFillTx/>
                <a:latin typeface="Helvetica" panose="020B0403020202020204" pitchFamily="34" charset="0"/>
                <a:ea typeface="+mj-ea"/>
                <a:cs typeface="+mj-cs"/>
              </a:rPr>
              <a:t> </a:t>
            </a: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Givers and </a:t>
            </a:r>
            <a:r>
              <a:rPr kumimoji="0" lang="en-US" sz="2400" b="1" i="0" u="none" strike="noStrike" kern="1200" cap="none" spc="0" normalizeH="0" baseline="0" noProof="0" err="1">
                <a:ln>
                  <a:noFill/>
                </a:ln>
                <a:solidFill>
                  <a:srgbClr val="00BFF2"/>
                </a:solidFill>
                <a:effectLst/>
                <a:uLnTx/>
                <a:uFillTx/>
                <a:latin typeface="Helvetica" panose="020B0403020202020204" pitchFamily="34" charset="0"/>
                <a:ea typeface="+mj-ea"/>
                <a:cs typeface="+mj-cs"/>
              </a:rPr>
              <a:t>Gifters</a:t>
            </a:r>
            <a:endPar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prstClr val="white"/>
                </a:solidFill>
                <a:effectLst/>
                <a:uLnTx/>
                <a:uFillTx/>
                <a:latin typeface="Helvetica" panose="020B0403020202020204" pitchFamily="34" charset="0"/>
                <a:ea typeface="+mj-ea"/>
                <a:cs typeface="+mj-cs"/>
              </a:rPr>
              <a:t>They’re</a:t>
            </a: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j-ea"/>
                <a:cs typeface="+mj-cs"/>
              </a:rPr>
              <a:t> </a:t>
            </a: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Socializers</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panose="020B0403020202020204" pitchFamily="34" charset="0"/>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prstClr val="white"/>
                </a:solidFill>
                <a:effectLst/>
                <a:uLnTx/>
                <a:uFillTx/>
                <a:latin typeface="Helvetica" panose="020B0403020202020204" pitchFamily="34" charset="0"/>
                <a:ea typeface="+mj-ea"/>
                <a:cs typeface="+mj-cs"/>
              </a:rPr>
              <a:t>They’re</a:t>
            </a:r>
            <a:r>
              <a:rPr kumimoji="0" lang="en-US" sz="2400" b="0" i="0" u="none" strike="noStrike" kern="1200" cap="none" spc="0" normalizeH="0" baseline="0" noProof="0">
                <a:ln>
                  <a:noFill/>
                </a:ln>
                <a:solidFill>
                  <a:prstClr val="white"/>
                </a:solidFill>
                <a:effectLst/>
                <a:uLnTx/>
                <a:uFillTx/>
                <a:latin typeface="Helvetica" panose="020B0403020202020204" pitchFamily="34" charset="0"/>
                <a:ea typeface="+mj-ea"/>
                <a:cs typeface="+mj-cs"/>
              </a:rPr>
              <a:t> </a:t>
            </a: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Travelers</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panose="020B0403020202020204" pitchFamily="34" charset="0"/>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prstClr val="white"/>
                </a:solidFill>
                <a:effectLst/>
                <a:uLnTx/>
                <a:uFillTx/>
                <a:latin typeface="Helvetica" panose="020B0403020202020204" pitchFamily="34" charset="0"/>
                <a:ea typeface="+mj-ea"/>
                <a:cs typeface="+mj-cs"/>
              </a:rPr>
              <a:t>They’re</a:t>
            </a:r>
            <a:r>
              <a:rPr kumimoji="0" lang="en-US" sz="2400" b="0" i="0" u="none" strike="noStrike" kern="1200" cap="none" spc="0" normalizeH="0" baseline="0" noProof="0">
                <a:ln>
                  <a:noFill/>
                </a:ln>
                <a:solidFill>
                  <a:prstClr val="white"/>
                </a:solidFill>
                <a:effectLst/>
                <a:uLnTx/>
                <a:uFillTx/>
                <a:latin typeface="Helvetica" panose="020B0403020202020204" pitchFamily="34" charset="0"/>
                <a:ea typeface="+mj-ea"/>
                <a:cs typeface="+mj-cs"/>
              </a:rPr>
              <a:t> </a:t>
            </a: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Foodies</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panose="020B0403020202020204" pitchFamily="34" charset="0"/>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prstClr val="white"/>
                </a:solidFill>
                <a:effectLst/>
                <a:uLnTx/>
                <a:uFillTx/>
                <a:latin typeface="Helvetica" panose="020B0403020202020204" pitchFamily="34" charset="0"/>
                <a:ea typeface="+mj-ea"/>
                <a:cs typeface="+mj-cs"/>
              </a:rPr>
              <a:t>They’re </a:t>
            </a: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Recreationalists</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600" b="1" i="0" u="none" strike="noStrike" kern="1200" cap="none" spc="0" normalizeH="0" baseline="0" noProof="0">
              <a:ln>
                <a:noFill/>
              </a:ln>
              <a:solidFill>
                <a:srgbClr val="00BFF2"/>
              </a:solidFill>
              <a:effectLst/>
              <a:uLnTx/>
              <a:uFillTx/>
              <a:latin typeface="Helvetica" panose="020B0403020202020204" pitchFamily="34" charset="0"/>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prstClr val="white"/>
                </a:solidFill>
                <a:effectLst/>
                <a:uLnTx/>
                <a:uFillTx/>
                <a:latin typeface="Helvetica" panose="020B0403020202020204" pitchFamily="34" charset="0"/>
                <a:ea typeface="+mj-ea"/>
                <a:cs typeface="+mj-cs"/>
              </a:rPr>
              <a:t>They’re</a:t>
            </a:r>
            <a:r>
              <a:rPr kumimoji="0" lang="en-US" sz="2400" b="0" i="0" u="none" strike="noStrike" kern="1200" cap="none" spc="0" normalizeH="0" baseline="0" noProof="0">
                <a:ln>
                  <a:noFill/>
                </a:ln>
                <a:solidFill>
                  <a:prstClr val="white"/>
                </a:solidFill>
                <a:effectLst/>
                <a:uLnTx/>
                <a:uFillTx/>
                <a:latin typeface="Helvetica" panose="020B0403020202020204" pitchFamily="34" charset="0"/>
                <a:ea typeface="+mj-ea"/>
                <a:cs typeface="+mj-cs"/>
              </a:rPr>
              <a:t> </a:t>
            </a: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Early Adopters</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600" b="1" i="0" u="none" strike="noStrike" kern="1200" cap="none" spc="0" normalizeH="0" baseline="0" noProof="0">
              <a:ln>
                <a:noFill/>
              </a:ln>
              <a:solidFill>
                <a:srgbClr val="00BFF2"/>
              </a:solidFill>
              <a:effectLst/>
              <a:uLnTx/>
              <a:uFillTx/>
              <a:latin typeface="Helvetica" panose="020B0403020202020204" pitchFamily="34" charset="0"/>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prstClr val="white"/>
                </a:solidFill>
                <a:effectLst/>
                <a:uLnTx/>
                <a:uFillTx/>
                <a:latin typeface="Helvetica" panose="020B0403020202020204" pitchFamily="34" charset="0"/>
                <a:ea typeface="+mj-ea"/>
                <a:cs typeface="+mj-cs"/>
              </a:rPr>
              <a:t>They’re</a:t>
            </a: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j-ea"/>
                <a:cs typeface="+mj-cs"/>
              </a:rPr>
              <a:t> </a:t>
            </a: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DIYers</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panose="020B0403020202020204" pitchFamily="34" charset="0"/>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prstClr val="white"/>
                </a:solidFill>
                <a:effectLst/>
                <a:uLnTx/>
                <a:uFillTx/>
                <a:latin typeface="Helvetica" panose="020B0403020202020204" pitchFamily="34" charset="0"/>
                <a:ea typeface="+mj-ea"/>
                <a:cs typeface="+mj-cs"/>
              </a:rPr>
              <a:t>They’re </a:t>
            </a: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Gamers</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600" b="1" i="0" u="none" strike="noStrike" kern="1200" cap="none" spc="0" normalizeH="0" baseline="0" noProof="0">
              <a:ln>
                <a:noFill/>
              </a:ln>
              <a:solidFill>
                <a:srgbClr val="00BFF2"/>
              </a:solidFill>
              <a:effectLst/>
              <a:uLnTx/>
              <a:uFillTx/>
              <a:latin typeface="Helvetica" panose="020B0403020202020204" pitchFamily="34" charset="0"/>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a:ln>
                  <a:noFill/>
                </a:ln>
                <a:solidFill>
                  <a:prstClr val="white"/>
                </a:solidFill>
                <a:effectLst/>
                <a:uLnTx/>
                <a:uFillTx/>
                <a:latin typeface="Helvetica" panose="020B0403020202020204" pitchFamily="34" charset="0"/>
                <a:ea typeface="+mj-ea"/>
                <a:cs typeface="+mj-cs"/>
              </a:rPr>
              <a:t>They’re</a:t>
            </a: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j-ea"/>
                <a:cs typeface="+mj-cs"/>
              </a:rPr>
              <a:t> </a:t>
            </a:r>
            <a:r>
              <a:rPr kumimoji="0" lang="en-US" sz="24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Enthusiasts</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panose="020B0403020202020204" pitchFamily="34" charset="0"/>
              <a:ea typeface="+mj-ea"/>
              <a:cs typeface="+mj-cs"/>
            </a:endParaRPr>
          </a:p>
        </p:txBody>
      </p:sp>
      <p:pic>
        <p:nvPicPr>
          <p:cNvPr id="6" name="Picture 5" descr="A person and person posing for a picture&#10;&#10;Description automatically generated">
            <a:extLst>
              <a:ext uri="{FF2B5EF4-FFF2-40B4-BE49-F238E27FC236}">
                <a16:creationId xmlns:a16="http://schemas.microsoft.com/office/drawing/2014/main" id="{8980C339-90D2-928E-ABCB-86BF869D569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867323" y="0"/>
            <a:ext cx="2237624" cy="1492500"/>
          </a:xfrm>
          <a:prstGeom prst="rect">
            <a:avLst/>
          </a:prstGeom>
        </p:spPr>
      </p:pic>
      <p:pic>
        <p:nvPicPr>
          <p:cNvPr id="27" name="Picture 26" descr="A group of people clinking glasses of beer&#10;&#10;Description automatically generated">
            <a:extLst>
              <a:ext uri="{FF2B5EF4-FFF2-40B4-BE49-F238E27FC236}">
                <a16:creationId xmlns:a16="http://schemas.microsoft.com/office/drawing/2014/main" id="{98BB0784-939F-5202-3859-0A2DFF1AC1B3}"/>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6029436" y="1323041"/>
            <a:ext cx="2259144" cy="1593913"/>
          </a:xfrm>
          <a:prstGeom prst="rect">
            <a:avLst/>
          </a:prstGeom>
        </p:spPr>
      </p:pic>
      <p:pic>
        <p:nvPicPr>
          <p:cNvPr id="56" name="Picture 55" descr="A person in white robes applying eye patches&#10;&#10;Description automatically generated">
            <a:extLst>
              <a:ext uri="{FF2B5EF4-FFF2-40B4-BE49-F238E27FC236}">
                <a16:creationId xmlns:a16="http://schemas.microsoft.com/office/drawing/2014/main" id="{075E8BF4-EB37-0B3A-B0F5-FCEC5C4BCDCC}"/>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800979" y="1323041"/>
            <a:ext cx="2370311" cy="1580865"/>
          </a:xfrm>
          <a:prstGeom prst="rect">
            <a:avLst/>
          </a:prstGeom>
        </p:spPr>
      </p:pic>
      <p:pic>
        <p:nvPicPr>
          <p:cNvPr id="8" name="Picture 7" descr="A person and person playing video games&#10;&#10;Description automatically generated">
            <a:extLst>
              <a:ext uri="{FF2B5EF4-FFF2-40B4-BE49-F238E27FC236}">
                <a16:creationId xmlns:a16="http://schemas.microsoft.com/office/drawing/2014/main" id="{D9BB2E3B-1E2C-6F3B-4A22-C11B7892754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9832966" y="1330450"/>
            <a:ext cx="2359034" cy="1573456"/>
          </a:xfrm>
          <a:prstGeom prst="rect">
            <a:avLst/>
          </a:prstGeom>
        </p:spPr>
      </p:pic>
      <p:pic>
        <p:nvPicPr>
          <p:cNvPr id="10" name="Picture 9" descr="A group of people holding a gift&#10;&#10;Description automatically generated">
            <a:extLst>
              <a:ext uri="{FF2B5EF4-FFF2-40B4-BE49-F238E27FC236}">
                <a16:creationId xmlns:a16="http://schemas.microsoft.com/office/drawing/2014/main" id="{36ABFCF2-C053-E799-B519-2EC451B6443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873251" y="2668239"/>
            <a:ext cx="2318749" cy="1547599"/>
          </a:xfrm>
          <a:prstGeom prst="rect">
            <a:avLst/>
          </a:prstGeom>
        </p:spPr>
      </p:pic>
      <p:pic>
        <p:nvPicPr>
          <p:cNvPr id="12" name="Picture 11" descr="A person in a garden&#10;&#10;Description automatically generated">
            <a:extLst>
              <a:ext uri="{FF2B5EF4-FFF2-40B4-BE49-F238E27FC236}">
                <a16:creationId xmlns:a16="http://schemas.microsoft.com/office/drawing/2014/main" id="{D9EBC4BD-61CE-8FA2-3FB4-C90CF50F3E5A}"/>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0156985" y="4145923"/>
            <a:ext cx="2035015" cy="1356818"/>
          </a:xfrm>
          <a:prstGeom prst="rect">
            <a:avLst/>
          </a:prstGeom>
        </p:spPr>
      </p:pic>
      <p:pic>
        <p:nvPicPr>
          <p:cNvPr id="16" name="Picture 15" descr="A group of people standing around a table&#10;&#10;Description automatically generated">
            <a:extLst>
              <a:ext uri="{FF2B5EF4-FFF2-40B4-BE49-F238E27FC236}">
                <a16:creationId xmlns:a16="http://schemas.microsoft.com/office/drawing/2014/main" id="{31E7C842-2C98-D846-4AE2-7122BDFF4B2A}"/>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693606" y="2653422"/>
            <a:ext cx="2238750" cy="1492500"/>
          </a:xfrm>
          <a:prstGeom prst="rect">
            <a:avLst/>
          </a:prstGeom>
        </p:spPr>
      </p:pic>
      <p:pic>
        <p:nvPicPr>
          <p:cNvPr id="14" name="Picture 13" descr="A person and child on a bike&#10;&#10;Description automatically generated">
            <a:extLst>
              <a:ext uri="{FF2B5EF4-FFF2-40B4-BE49-F238E27FC236}">
                <a16:creationId xmlns:a16="http://schemas.microsoft.com/office/drawing/2014/main" id="{EB74E41A-E297-0DA1-C341-D040749171D5}"/>
              </a:ext>
            </a:extLst>
          </p:cNvPr>
          <p:cNvPicPr>
            <a:picLocks noChangeAspect="1"/>
          </p:cNvPicPr>
          <p:nvPr/>
        </p:nvPicPr>
        <p:blipFill>
          <a:blip r:embed="rId13" cstate="hqprint">
            <a:extLst>
              <a:ext uri="{28A0092B-C50C-407E-A947-70E740481C1C}">
                <a14:useLocalDpi xmlns:a14="http://schemas.microsoft.com/office/drawing/2010/main"/>
              </a:ext>
            </a:extLst>
          </a:blip>
          <a:srcRect/>
          <a:stretch/>
        </p:blipFill>
        <p:spPr>
          <a:xfrm>
            <a:off x="6029436" y="2675186"/>
            <a:ext cx="1682195" cy="1470736"/>
          </a:xfrm>
          <a:prstGeom prst="rect">
            <a:avLst/>
          </a:prstGeom>
        </p:spPr>
      </p:pic>
      <p:pic>
        <p:nvPicPr>
          <p:cNvPr id="19" name="Picture 18" descr="A person holding a baby and a person holding balloons&#10;&#10;Description automatically generated">
            <a:extLst>
              <a:ext uri="{FF2B5EF4-FFF2-40B4-BE49-F238E27FC236}">
                <a16:creationId xmlns:a16="http://schemas.microsoft.com/office/drawing/2014/main" id="{0807E670-5B18-7841-4BF1-392CBF31CB8C}"/>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8138749" y="4145922"/>
            <a:ext cx="2035227" cy="1356818"/>
          </a:xfrm>
          <a:prstGeom prst="rect">
            <a:avLst/>
          </a:prstGeom>
        </p:spPr>
      </p:pic>
      <p:pic>
        <p:nvPicPr>
          <p:cNvPr id="22" name="Picture 21" descr="A person and person looking at a blueprint&#10;&#10;Description automatically generated">
            <a:extLst>
              <a:ext uri="{FF2B5EF4-FFF2-40B4-BE49-F238E27FC236}">
                <a16:creationId xmlns:a16="http://schemas.microsoft.com/office/drawing/2014/main" id="{D8DDFA20-92F8-0E95-1A47-EDAB2556CF6E}"/>
              </a:ext>
            </a:extLst>
          </p:cNvPr>
          <p:cNvPicPr>
            <a:picLocks noChangeAspect="1"/>
          </p:cNvPicPr>
          <p:nvPr/>
        </p:nvPicPr>
        <p:blipFill>
          <a:blip r:embed="rId15" cstate="hqprint">
            <a:extLst>
              <a:ext uri="{28A0092B-C50C-407E-A947-70E740481C1C}">
                <a14:useLocalDpi xmlns:a14="http://schemas.microsoft.com/office/drawing/2010/main"/>
              </a:ext>
            </a:extLst>
          </a:blip>
          <a:srcRect/>
          <a:stretch/>
        </p:blipFill>
        <p:spPr>
          <a:xfrm>
            <a:off x="6029436" y="4132547"/>
            <a:ext cx="2095760" cy="1370193"/>
          </a:xfrm>
          <a:prstGeom prst="rect">
            <a:avLst/>
          </a:prstGeom>
        </p:spPr>
      </p:pic>
      <p:pic>
        <p:nvPicPr>
          <p:cNvPr id="24" name="Picture 23" descr="A group of people in a hotel lobby&#10;&#10;Description automatically generated">
            <a:extLst>
              <a:ext uri="{FF2B5EF4-FFF2-40B4-BE49-F238E27FC236}">
                <a16:creationId xmlns:a16="http://schemas.microsoft.com/office/drawing/2014/main" id="{DA8200C2-7F7B-6697-B22C-21274B6E0437}"/>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015883" y="5272524"/>
            <a:ext cx="2192839" cy="1233471"/>
          </a:xfrm>
          <a:prstGeom prst="rect">
            <a:avLst/>
          </a:prstGeom>
        </p:spPr>
      </p:pic>
      <p:pic>
        <p:nvPicPr>
          <p:cNvPr id="26" name="Picture 25" descr="A group of people walking a dog on a beach&#10;&#10;Description automatically generated">
            <a:extLst>
              <a:ext uri="{FF2B5EF4-FFF2-40B4-BE49-F238E27FC236}">
                <a16:creationId xmlns:a16="http://schemas.microsoft.com/office/drawing/2014/main" id="{BECA87E0-A402-8BA1-BC23-40ACF0DE91EC}"/>
              </a:ext>
            </a:extLst>
          </p:cNvPr>
          <p:cNvPicPr>
            <a:picLocks noChangeAspect="1"/>
          </p:cNvPicPr>
          <p:nvPr/>
        </p:nvPicPr>
        <p:blipFill>
          <a:blip r:embed="rId17" cstate="hqprint">
            <a:extLst>
              <a:ext uri="{28A0092B-C50C-407E-A947-70E740481C1C}">
                <a14:useLocalDpi xmlns:a14="http://schemas.microsoft.com/office/drawing/2010/main"/>
              </a:ext>
            </a:extLst>
          </a:blip>
          <a:srcRect/>
          <a:stretch/>
        </p:blipFill>
        <p:spPr>
          <a:xfrm>
            <a:off x="8095502" y="5267460"/>
            <a:ext cx="2075788" cy="1251582"/>
          </a:xfrm>
          <a:prstGeom prst="rect">
            <a:avLst/>
          </a:prstGeom>
        </p:spPr>
      </p:pic>
      <p:pic>
        <p:nvPicPr>
          <p:cNvPr id="32" name="Picture 31" descr="A person holding a bag of flowers&#10;&#10;Description automatically generated">
            <a:extLst>
              <a:ext uri="{FF2B5EF4-FFF2-40B4-BE49-F238E27FC236}">
                <a16:creationId xmlns:a16="http://schemas.microsoft.com/office/drawing/2014/main" id="{E7F9AE34-743C-C8A6-1038-0F138DD89F49}"/>
              </a:ext>
            </a:extLst>
          </p:cNvPr>
          <p:cNvPicPr>
            <a:picLocks noChangeAspect="1"/>
          </p:cNvPicPr>
          <p:nvPr/>
        </p:nvPicPr>
        <p:blipFill>
          <a:blip r:embed="rId18" cstate="hqprint">
            <a:extLst>
              <a:ext uri="{28A0092B-C50C-407E-A947-70E740481C1C}">
                <a14:useLocalDpi xmlns:a14="http://schemas.microsoft.com/office/drawing/2010/main"/>
              </a:ext>
            </a:extLst>
          </a:blip>
          <a:srcRect/>
          <a:stretch/>
        </p:blipFill>
        <p:spPr>
          <a:xfrm>
            <a:off x="10148172" y="5267459"/>
            <a:ext cx="2035227" cy="1238536"/>
          </a:xfrm>
          <a:prstGeom prst="rect">
            <a:avLst/>
          </a:prstGeom>
        </p:spPr>
      </p:pic>
    </p:spTree>
    <p:extLst>
      <p:ext uri="{BB962C8B-B14F-4D97-AF65-F5344CB8AC3E}">
        <p14:creationId xmlns:p14="http://schemas.microsoft.com/office/powerpoint/2010/main" val="2280901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E5695D-F13F-3827-13DB-FC2DFA1EBF0E}"/>
              </a:ext>
            </a:extLst>
          </p:cNvPr>
          <p:cNvSpPr/>
          <p:nvPr/>
        </p:nvSpPr>
        <p:spPr>
          <a:xfrm>
            <a:off x="-11443" y="1685013"/>
            <a:ext cx="12203441"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hlinkClick r:id="rId3"/>
            <a:extLst>
              <a:ext uri="{FF2B5EF4-FFF2-40B4-BE49-F238E27FC236}">
                <a16:creationId xmlns:a16="http://schemas.microsoft.com/office/drawing/2014/main" id="{B79FFC0D-57D5-F575-6BD3-DEB56EB55B40}"/>
              </a:ext>
            </a:extLst>
          </p:cNvPr>
          <p:cNvSpPr/>
          <p:nvPr/>
        </p:nvSpPr>
        <p:spPr>
          <a:xfrm>
            <a:off x="0" y="1721146"/>
            <a:ext cx="12176918" cy="33513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163"/>
            <a:r>
              <a:rPr lang="en-US" b="1" u="sng" dirty="0">
                <a:solidFill>
                  <a:srgbClr val="1B1464"/>
                </a:solidFill>
                <a:latin typeface="Helvetica" panose="020B0403020202020204" pitchFamily="34" charset="0"/>
              </a:rPr>
              <a:t>Click report cover below to download</a:t>
            </a:r>
          </a:p>
        </p:txBody>
      </p:sp>
      <p:pic>
        <p:nvPicPr>
          <p:cNvPr id="13" name="Picture 12">
            <a:extLst>
              <a:ext uri="{FF2B5EF4-FFF2-40B4-BE49-F238E27FC236}">
                <a16:creationId xmlns:a16="http://schemas.microsoft.com/office/drawing/2014/main" id="{210448F5-C336-9C16-EB89-013FD07417B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78701" y="1"/>
            <a:ext cx="1598217" cy="930639"/>
          </a:xfrm>
          <a:prstGeom prst="rect">
            <a:avLst/>
          </a:prstGeom>
        </p:spPr>
      </p:pic>
      <p:sp>
        <p:nvSpPr>
          <p:cNvPr id="19" name="Rectangle 18">
            <a:extLst>
              <a:ext uri="{FF2B5EF4-FFF2-40B4-BE49-F238E27FC236}">
                <a16:creationId xmlns:a16="http://schemas.microsoft.com/office/drawing/2014/main" id="{8E5CD27B-E573-AE7E-6789-5BE792064700}"/>
              </a:ext>
            </a:extLst>
          </p:cNvPr>
          <p:cNvSpPr/>
          <p:nvPr/>
        </p:nvSpPr>
        <p:spPr>
          <a:xfrm>
            <a:off x="202415" y="371409"/>
            <a:ext cx="1118867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Download our full report </a:t>
            </a:r>
            <a:r>
              <a:rPr kumimoji="0" lang="en-US" sz="2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to </a:t>
            </a:r>
            <a:r>
              <a:rPr lang="en-US" sz="2600" b="1" dirty="0">
                <a:solidFill>
                  <a:srgbClr val="1F1A62"/>
                </a:solidFill>
                <a:latin typeface="Helvetica" panose="020B0403020202020204" pitchFamily="34" charset="0"/>
              </a:rPr>
              <a:t>learn more about how </a:t>
            </a:r>
            <a:r>
              <a:rPr lang="en-US" sz="2600" b="1" dirty="0">
                <a:solidFill>
                  <a:srgbClr val="ED3C8D"/>
                </a:solidFill>
                <a:latin typeface="Helvetica" panose="020B0403020202020204" pitchFamily="34" charset="0"/>
              </a:rPr>
              <a:t>moviegoers</a:t>
            </a:r>
            <a:r>
              <a:rPr lang="en-US" sz="2600" b="1" dirty="0">
                <a:solidFill>
                  <a:srgbClr val="1F1A62"/>
                </a:solidFill>
                <a:latin typeface="Helvetica" panose="020B0403020202020204" pitchFamily="34" charset="0"/>
              </a:rPr>
              <a:t> contribute outsized sales to brands across a variety of categories </a:t>
            </a:r>
          </a:p>
        </p:txBody>
      </p:sp>
      <p:pic>
        <p:nvPicPr>
          <p:cNvPr id="6" name="Picture 5">
            <a:hlinkClick r:id="rId3"/>
            <a:extLst>
              <a:ext uri="{FF2B5EF4-FFF2-40B4-BE49-F238E27FC236}">
                <a16:creationId xmlns:a16="http://schemas.microsoft.com/office/drawing/2014/main" id="{111F0E68-2E30-7534-6C48-3111CF57200A}"/>
              </a:ext>
            </a:extLst>
          </p:cNvPr>
          <p:cNvPicPr>
            <a:picLocks noChangeAspect="1"/>
          </p:cNvPicPr>
          <p:nvPr/>
        </p:nvPicPr>
        <p:blipFill>
          <a:blip r:embed="rId5"/>
          <a:stretch>
            <a:fillRect/>
          </a:stretch>
        </p:blipFill>
        <p:spPr>
          <a:xfrm>
            <a:off x="2245619" y="2113156"/>
            <a:ext cx="7639772" cy="4297372"/>
          </a:xfrm>
          <a:prstGeom prst="rect">
            <a:avLst/>
          </a:prstGeom>
          <a:ln>
            <a:solidFill>
              <a:srgbClr val="1F1A62"/>
            </a:solidFill>
          </a:ln>
        </p:spPr>
      </p:pic>
      <p:pic>
        <p:nvPicPr>
          <p:cNvPr id="20" name="Picture 19">
            <a:extLst>
              <a:ext uri="{FF2B5EF4-FFF2-40B4-BE49-F238E27FC236}">
                <a16:creationId xmlns:a16="http://schemas.microsoft.com/office/drawing/2014/main" id="{28887047-4443-8621-C0E2-04ABCACF1455}"/>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1" name="Slide Number Placeholder 5">
            <a:extLst>
              <a:ext uri="{FF2B5EF4-FFF2-40B4-BE49-F238E27FC236}">
                <a16:creationId xmlns:a16="http://schemas.microsoft.com/office/drawing/2014/main" id="{E81457F3-838D-9981-8F3D-1218EF8B065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AB237C7E-B497-4AF4-4CC2-089A35F1BF1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Oval 1">
            <a:extLst>
              <a:ext uri="{FF2B5EF4-FFF2-40B4-BE49-F238E27FC236}">
                <a16:creationId xmlns:a16="http://schemas.microsoft.com/office/drawing/2014/main" id="{BF5D996A-AE63-14C1-753C-392503AAF8F5}"/>
              </a:ext>
            </a:extLst>
          </p:cNvPr>
          <p:cNvSpPr/>
          <p:nvPr/>
        </p:nvSpPr>
        <p:spPr>
          <a:xfrm>
            <a:off x="9421110" y="2164796"/>
            <a:ext cx="2222900" cy="1405255"/>
          </a:xfrm>
          <a:prstGeom prst="ellipse">
            <a:avLst/>
          </a:prstGeom>
          <a:solidFill>
            <a:srgbClr val="FFE60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rgbClr val="1F1A62"/>
                </a:solidFill>
                <a:latin typeface="Helvetica" panose="020B0403020202020204" pitchFamily="34" charset="0"/>
              </a:rPr>
              <a:t>40-page report </a:t>
            </a:r>
            <a:r>
              <a:rPr lang="en-US" sz="1400" b="1" dirty="0">
                <a:solidFill>
                  <a:srgbClr val="1F1A62"/>
                </a:solidFill>
                <a:latin typeface="Helvetica" panose="020B0403020202020204" pitchFamily="34" charset="0"/>
              </a:rPr>
              <a:t>which includes A18-34 &amp; </a:t>
            </a:r>
            <a:br>
              <a:rPr lang="en-US" sz="1400" b="1" dirty="0">
                <a:solidFill>
                  <a:srgbClr val="1F1A62"/>
                </a:solidFill>
                <a:latin typeface="Helvetica" panose="020B0403020202020204" pitchFamily="34" charset="0"/>
              </a:rPr>
            </a:br>
            <a:r>
              <a:rPr lang="en-US" sz="1400" b="1" dirty="0">
                <a:solidFill>
                  <a:srgbClr val="1F1A62"/>
                </a:solidFill>
                <a:latin typeface="Helvetica" panose="020B0403020202020204" pitchFamily="34" charset="0"/>
              </a:rPr>
              <a:t>HHI $100K+ demos</a:t>
            </a:r>
          </a:p>
        </p:txBody>
      </p:sp>
    </p:spTree>
    <p:extLst>
      <p:ext uri="{BB962C8B-B14F-4D97-AF65-F5344CB8AC3E}">
        <p14:creationId xmlns:p14="http://schemas.microsoft.com/office/powerpoint/2010/main" val="3087690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53" name="Rectangle 52">
            <a:extLst>
              <a:ext uri="{FF2B5EF4-FFF2-40B4-BE49-F238E27FC236}">
                <a16:creationId xmlns:a16="http://schemas.microsoft.com/office/drawing/2014/main" id="{C2B422BA-B563-997E-7AF1-1A4C8656C115}"/>
              </a:ext>
            </a:extLst>
          </p:cNvPr>
          <p:cNvSpPr/>
          <p:nvPr/>
        </p:nvSpPr>
        <p:spPr>
          <a:xfrm>
            <a:off x="155150" y="2751672"/>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pic>
        <p:nvPicPr>
          <p:cNvPr id="3" name="Picture 2">
            <a:extLst>
              <a:ext uri="{FF2B5EF4-FFF2-40B4-BE49-F238E27FC236}">
                <a16:creationId xmlns:a16="http://schemas.microsoft.com/office/drawing/2014/main" id="{F5293CB1-64A8-D00F-619F-A8CCA10120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6770" y="523"/>
            <a:ext cx="1065229" cy="620281"/>
          </a:xfrm>
          <a:prstGeom prst="rect">
            <a:avLst/>
          </a:prstGeom>
        </p:spPr>
      </p:pic>
      <p:pic>
        <p:nvPicPr>
          <p:cNvPr id="7" name="Picture 6">
            <a:extLst>
              <a:ext uri="{FF2B5EF4-FFF2-40B4-BE49-F238E27FC236}">
                <a16:creationId xmlns:a16="http://schemas.microsoft.com/office/drawing/2014/main" id="{56E7A918-2B19-842A-AE56-830B1DBB6F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4B90B14F-E25D-2613-A4A8-CB80F900F6D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C034E066-E88D-62A6-3F24-4DF9741DD85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Rectangle 3">
            <a:extLst>
              <a:ext uri="{FF2B5EF4-FFF2-40B4-BE49-F238E27FC236}">
                <a16:creationId xmlns:a16="http://schemas.microsoft.com/office/drawing/2014/main" id="{A9BA0EC7-0CB7-795D-3256-C56A28F7B6DB}"/>
              </a:ext>
            </a:extLst>
          </p:cNvPr>
          <p:cNvSpPr/>
          <p:nvPr/>
        </p:nvSpPr>
        <p:spPr>
          <a:xfrm>
            <a:off x="6426239" y="602544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4"/>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12" name="Picture 11">
            <a:hlinkClick r:id="rId5"/>
            <a:extLst>
              <a:ext uri="{FF2B5EF4-FFF2-40B4-BE49-F238E27FC236}">
                <a16:creationId xmlns:a16="http://schemas.microsoft.com/office/drawing/2014/main" id="{0F6D2D66-6A73-2C22-3118-98118CC6F4EC}"/>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9590738" y="2348901"/>
            <a:ext cx="2053978" cy="1155363"/>
          </a:xfrm>
          <a:prstGeom prst="rect">
            <a:avLst/>
          </a:prstGeom>
          <a:ln>
            <a:solidFill>
              <a:srgbClr val="1B1464"/>
            </a:solidFill>
          </a:ln>
        </p:spPr>
      </p:pic>
      <p:sp>
        <p:nvSpPr>
          <p:cNvPr id="14" name="TextBox 13">
            <a:hlinkClick r:id="rId5"/>
            <a:extLst>
              <a:ext uri="{FF2B5EF4-FFF2-40B4-BE49-F238E27FC236}">
                <a16:creationId xmlns:a16="http://schemas.microsoft.com/office/drawing/2014/main" id="{C551FA92-1454-1402-CFE3-553C13F4C274}"/>
              </a:ext>
            </a:extLst>
          </p:cNvPr>
          <p:cNvSpPr txBox="1"/>
          <p:nvPr/>
        </p:nvSpPr>
        <p:spPr>
          <a:xfrm>
            <a:off x="9332657" y="3523761"/>
            <a:ext cx="257014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At the Movies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 Reasons to Include Cinema Within </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Video Campaign</a:t>
            </a:r>
          </a:p>
        </p:txBody>
      </p:sp>
      <p:pic>
        <p:nvPicPr>
          <p:cNvPr id="15" name="Picture 14">
            <a:hlinkClick r:id="rId7"/>
            <a:extLst>
              <a:ext uri="{FF2B5EF4-FFF2-40B4-BE49-F238E27FC236}">
                <a16:creationId xmlns:a16="http://schemas.microsoft.com/office/drawing/2014/main" id="{627E8BA3-859E-2239-69D0-FF0C58B4354F}"/>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6695322" y="2348901"/>
            <a:ext cx="2053978" cy="1155064"/>
          </a:xfrm>
          <a:prstGeom prst="rect">
            <a:avLst/>
          </a:prstGeom>
          <a:ln>
            <a:solidFill>
              <a:srgbClr val="1B1464"/>
            </a:solidFill>
          </a:ln>
        </p:spPr>
      </p:pic>
      <p:sp>
        <p:nvSpPr>
          <p:cNvPr id="16" name="TextBox 15">
            <a:hlinkClick r:id="rId7"/>
            <a:extLst>
              <a:ext uri="{FF2B5EF4-FFF2-40B4-BE49-F238E27FC236}">
                <a16:creationId xmlns:a16="http://schemas.microsoft.com/office/drawing/2014/main" id="{6806E17D-FAF5-F6D9-D73D-075BEC0308B6}"/>
              </a:ext>
            </a:extLst>
          </p:cNvPr>
          <p:cNvSpPr txBox="1"/>
          <p:nvPr/>
        </p:nvSpPr>
        <p:spPr>
          <a:xfrm>
            <a:off x="6621873" y="3523761"/>
            <a:ext cx="220087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Passion of the Cinema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Tapping into people’s excitement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for quality, premium video content</a:t>
            </a:r>
          </a:p>
        </p:txBody>
      </p:sp>
      <p:pic>
        <p:nvPicPr>
          <p:cNvPr id="17" name="Picture 16">
            <a:hlinkClick r:id="rId9"/>
            <a:extLst>
              <a:ext uri="{FF2B5EF4-FFF2-40B4-BE49-F238E27FC236}">
                <a16:creationId xmlns:a16="http://schemas.microsoft.com/office/drawing/2014/main" id="{B4038B1C-E91B-92C9-CF37-1CADAF6C593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9590738" y="4215436"/>
            <a:ext cx="2053978" cy="1154557"/>
          </a:xfrm>
          <a:prstGeom prst="rect">
            <a:avLst/>
          </a:prstGeom>
          <a:ln>
            <a:solidFill>
              <a:srgbClr val="1B1464"/>
            </a:solidFill>
          </a:ln>
        </p:spPr>
      </p:pic>
      <p:sp>
        <p:nvSpPr>
          <p:cNvPr id="18" name="TextBox 17">
            <a:hlinkClick r:id="rId9"/>
            <a:extLst>
              <a:ext uri="{FF2B5EF4-FFF2-40B4-BE49-F238E27FC236}">
                <a16:creationId xmlns:a16="http://schemas.microsoft.com/office/drawing/2014/main" id="{00CF6790-44A1-2C30-E3C9-68B6AEDB6EE4}"/>
              </a:ext>
            </a:extLst>
          </p:cNvPr>
          <p:cNvSpPr txBox="1"/>
          <p:nvPr/>
        </p:nvSpPr>
        <p:spPr>
          <a:xfrm>
            <a:off x="9332657" y="5394074"/>
            <a:ext cx="257014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How can cinema deliver desirable audiences for my brand?</a:t>
            </a:r>
          </a:p>
        </p:txBody>
      </p:sp>
      <p:pic>
        <p:nvPicPr>
          <p:cNvPr id="19" name="Picture 18">
            <a:hlinkClick r:id="rId11"/>
            <a:extLst>
              <a:ext uri="{FF2B5EF4-FFF2-40B4-BE49-F238E27FC236}">
                <a16:creationId xmlns:a16="http://schemas.microsoft.com/office/drawing/2014/main" id="{11345073-E9A3-70CD-7757-8EBC42FD376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590738" y="458167"/>
            <a:ext cx="2053978" cy="1152568"/>
          </a:xfrm>
          <a:prstGeom prst="rect">
            <a:avLst/>
          </a:prstGeom>
          <a:ln>
            <a:solidFill>
              <a:srgbClr val="1B1464"/>
            </a:solidFill>
          </a:ln>
        </p:spPr>
      </p:pic>
      <p:sp>
        <p:nvSpPr>
          <p:cNvPr id="20" name="TextBox 19">
            <a:hlinkClick r:id="rId11"/>
            <a:extLst>
              <a:ext uri="{FF2B5EF4-FFF2-40B4-BE49-F238E27FC236}">
                <a16:creationId xmlns:a16="http://schemas.microsoft.com/office/drawing/2014/main" id="{5BB39E6D-B829-4466-2B81-08EB82850253}"/>
              </a:ext>
            </a:extLst>
          </p:cNvPr>
          <p:cNvSpPr txBox="1"/>
          <p:nvPr/>
        </p:nvSpPr>
        <p:spPr>
          <a:xfrm>
            <a:off x="9517289" y="1625105"/>
            <a:ext cx="220087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Reeling in Audiences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 Acts of Attention Along </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Moviegoer’s Journey</a:t>
            </a:r>
          </a:p>
        </p:txBody>
      </p:sp>
      <p:sp>
        <p:nvSpPr>
          <p:cNvPr id="21" name="TextBox 20">
            <a:hlinkClick r:id="rId13"/>
            <a:extLst>
              <a:ext uri="{FF2B5EF4-FFF2-40B4-BE49-F238E27FC236}">
                <a16:creationId xmlns:a16="http://schemas.microsoft.com/office/drawing/2014/main" id="{0CBE8CEB-0058-8297-6071-E857ECC17301}"/>
              </a:ext>
            </a:extLst>
          </p:cNvPr>
          <p:cNvSpPr txBox="1"/>
          <p:nvPr/>
        </p:nvSpPr>
        <p:spPr>
          <a:xfrm>
            <a:off x="6621873" y="1625105"/>
            <a:ext cx="220087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Pursuit of Happyness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Mood Lights 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Ad Engagement at the Cinema</a:t>
            </a:r>
          </a:p>
        </p:txBody>
      </p:sp>
      <p:pic>
        <p:nvPicPr>
          <p:cNvPr id="22" name="Picture 21">
            <a:hlinkClick r:id="rId13"/>
            <a:extLst>
              <a:ext uri="{FF2B5EF4-FFF2-40B4-BE49-F238E27FC236}">
                <a16:creationId xmlns:a16="http://schemas.microsoft.com/office/drawing/2014/main" id="{0BCDDD02-0679-7393-BF14-2CFB11A62FCE}"/>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695322" y="458167"/>
            <a:ext cx="2053978" cy="1155363"/>
          </a:xfrm>
          <a:prstGeom prst="rect">
            <a:avLst/>
          </a:prstGeom>
          <a:ln>
            <a:solidFill>
              <a:srgbClr val="1B1464"/>
            </a:solidFill>
          </a:ln>
        </p:spPr>
      </p:pic>
      <p:grpSp>
        <p:nvGrpSpPr>
          <p:cNvPr id="26" name="Group 25">
            <a:extLst>
              <a:ext uri="{FF2B5EF4-FFF2-40B4-BE49-F238E27FC236}">
                <a16:creationId xmlns:a16="http://schemas.microsoft.com/office/drawing/2014/main" id="{139B5848-A43D-002C-9B06-548B9DC2857D}"/>
              </a:ext>
            </a:extLst>
          </p:cNvPr>
          <p:cNvGrpSpPr/>
          <p:nvPr/>
        </p:nvGrpSpPr>
        <p:grpSpPr>
          <a:xfrm>
            <a:off x="3361990" y="682222"/>
            <a:ext cx="2719496" cy="744993"/>
            <a:chOff x="198561" y="542425"/>
            <a:chExt cx="2102620" cy="744993"/>
          </a:xfrm>
        </p:grpSpPr>
        <p:sp>
          <p:nvSpPr>
            <p:cNvPr id="27" name="TextBox 26">
              <a:hlinkClick r:id="rId15"/>
              <a:extLst>
                <a:ext uri="{FF2B5EF4-FFF2-40B4-BE49-F238E27FC236}">
                  <a16:creationId xmlns:a16="http://schemas.microsoft.com/office/drawing/2014/main" id="{2FA2974D-CF24-A126-749B-AADA76357F6F}"/>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Leah Montner Dixon</a:t>
              </a:r>
            </a:p>
          </p:txBody>
        </p:sp>
        <p:sp>
          <p:nvSpPr>
            <p:cNvPr id="28" name="TextBox 27">
              <a:hlinkClick r:id="rId15"/>
              <a:extLst>
                <a:ext uri="{FF2B5EF4-FFF2-40B4-BE49-F238E27FC236}">
                  <a16:creationId xmlns:a16="http://schemas.microsoft.com/office/drawing/2014/main" id="{8C2E50CF-532C-DEC3-F99B-340F2694AD6A}"/>
                </a:ext>
              </a:extLst>
            </p:cNvPr>
            <p:cNvSpPr txBox="1"/>
            <p:nvPr/>
          </p:nvSpPr>
          <p:spPr>
            <a:xfrm>
              <a:off x="198561" y="856531"/>
              <a:ext cx="210262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leahm@thevab.com</a:t>
              </a:r>
            </a:p>
          </p:txBody>
        </p:sp>
      </p:grpSp>
      <p:grpSp>
        <p:nvGrpSpPr>
          <p:cNvPr id="33" name="Group 32">
            <a:extLst>
              <a:ext uri="{FF2B5EF4-FFF2-40B4-BE49-F238E27FC236}">
                <a16:creationId xmlns:a16="http://schemas.microsoft.com/office/drawing/2014/main" id="{51122D70-DF92-8053-9ED8-B4C812D877DE}"/>
              </a:ext>
            </a:extLst>
          </p:cNvPr>
          <p:cNvGrpSpPr/>
          <p:nvPr/>
        </p:nvGrpSpPr>
        <p:grpSpPr>
          <a:xfrm>
            <a:off x="177151" y="688719"/>
            <a:ext cx="2433585" cy="744993"/>
            <a:chOff x="2529807" y="542425"/>
            <a:chExt cx="1962494" cy="744993"/>
          </a:xfrm>
        </p:grpSpPr>
        <p:sp>
          <p:nvSpPr>
            <p:cNvPr id="34" name="TextBox 33">
              <a:hlinkClick r:id="rId15"/>
              <a:extLst>
                <a:ext uri="{FF2B5EF4-FFF2-40B4-BE49-F238E27FC236}">
                  <a16:creationId xmlns:a16="http://schemas.microsoft.com/office/drawing/2014/main" id="{33BFC071-5134-D7C1-5D24-F82A7E295FE9}"/>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35" name="TextBox 34">
              <a:hlinkClick r:id="rId15"/>
              <a:extLst>
                <a:ext uri="{FF2B5EF4-FFF2-40B4-BE49-F238E27FC236}">
                  <a16:creationId xmlns:a16="http://schemas.microsoft.com/office/drawing/2014/main" id="{E3705D26-81C3-C4AB-2F4A-5F38DBB910B1}"/>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grpSp>
      <p:grpSp>
        <p:nvGrpSpPr>
          <p:cNvPr id="36" name="Group 35">
            <a:extLst>
              <a:ext uri="{FF2B5EF4-FFF2-40B4-BE49-F238E27FC236}">
                <a16:creationId xmlns:a16="http://schemas.microsoft.com/office/drawing/2014/main" id="{60A0632A-035F-9D4A-1AD5-058683445759}"/>
              </a:ext>
            </a:extLst>
          </p:cNvPr>
          <p:cNvGrpSpPr/>
          <p:nvPr/>
        </p:nvGrpSpPr>
        <p:grpSpPr>
          <a:xfrm>
            <a:off x="133739" y="1772176"/>
            <a:ext cx="3261214" cy="743751"/>
            <a:chOff x="289382" y="1784888"/>
            <a:chExt cx="3261214" cy="743751"/>
          </a:xfrm>
        </p:grpSpPr>
        <p:sp>
          <p:nvSpPr>
            <p:cNvPr id="37" name="TextBox 36">
              <a:hlinkClick r:id="rId15"/>
              <a:extLst>
                <a:ext uri="{FF2B5EF4-FFF2-40B4-BE49-F238E27FC236}">
                  <a16:creationId xmlns:a16="http://schemas.microsoft.com/office/drawing/2014/main" id="{609767CD-D180-3DFF-ABBA-6F59E7ED9D64}"/>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itchFamily="2" charset="0"/>
                  <a:ea typeface="+mn-ea"/>
                  <a:cs typeface="+mn-cs"/>
                  <a:hlinkClick r:id="rId15">
                    <a:extLst>
                      <a:ext uri="{A12FA001-AC4F-418D-AE19-62706E023703}">
                        <ahyp:hlinkClr xmlns:ahyp="http://schemas.microsoft.com/office/drawing/2018/hyperlinkcolor" val="tx"/>
                      </a:ext>
                    </a:extLst>
                  </a:hlinkClick>
                </a:rPr>
                <a:t>Karolina Guillen</a:t>
              </a:r>
              <a:endParaRPr kumimoji="0" lang="en-US" sz="11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8" name="TextBox 37">
              <a:hlinkClick r:id="rId15"/>
              <a:extLst>
                <a:ext uri="{FF2B5EF4-FFF2-40B4-BE49-F238E27FC236}">
                  <a16:creationId xmlns:a16="http://schemas.microsoft.com/office/drawing/2014/main" id="{577D8F44-BE94-C086-BFF3-807C1261703C}"/>
                </a:ext>
              </a:extLst>
            </p:cNvPr>
            <p:cNvSpPr txBox="1"/>
            <p:nvPr/>
          </p:nvSpPr>
          <p:spPr>
            <a:xfrm>
              <a:off x="289382" y="2097752"/>
              <a:ext cx="326121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Associate Director, Insights, Strategy &amp;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karolinag@thevab.com</a:t>
              </a:r>
            </a:p>
          </p:txBody>
        </p:sp>
      </p:grpSp>
      <p:grpSp>
        <p:nvGrpSpPr>
          <p:cNvPr id="39" name="Group 38">
            <a:extLst>
              <a:ext uri="{FF2B5EF4-FFF2-40B4-BE49-F238E27FC236}">
                <a16:creationId xmlns:a16="http://schemas.microsoft.com/office/drawing/2014/main" id="{8695BB57-97DF-3562-DBFA-7835CD80FDE1}"/>
              </a:ext>
            </a:extLst>
          </p:cNvPr>
          <p:cNvGrpSpPr/>
          <p:nvPr/>
        </p:nvGrpSpPr>
        <p:grpSpPr>
          <a:xfrm>
            <a:off x="3361990" y="1772176"/>
            <a:ext cx="2304376" cy="743751"/>
            <a:chOff x="289383" y="1784888"/>
            <a:chExt cx="2304376" cy="743751"/>
          </a:xfrm>
        </p:grpSpPr>
        <p:sp>
          <p:nvSpPr>
            <p:cNvPr id="40" name="TextBox 39">
              <a:hlinkClick r:id="rId15"/>
              <a:extLst>
                <a:ext uri="{FF2B5EF4-FFF2-40B4-BE49-F238E27FC236}">
                  <a16:creationId xmlns:a16="http://schemas.microsoft.com/office/drawing/2014/main" id="{EACF81DE-95DB-EC3C-B3A3-0729E31015B0}"/>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Kaileen Cain</a:t>
              </a:r>
            </a:p>
          </p:txBody>
        </p:sp>
        <p:sp>
          <p:nvSpPr>
            <p:cNvPr id="41" name="TextBox 40">
              <a:hlinkClick r:id="rId15"/>
              <a:extLst>
                <a:ext uri="{FF2B5EF4-FFF2-40B4-BE49-F238E27FC236}">
                  <a16:creationId xmlns:a16="http://schemas.microsoft.com/office/drawing/2014/main" id="{30848907-2648-8757-3900-BE49BF64850D}"/>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kaileenc@thevab.com</a:t>
              </a:r>
            </a:p>
          </p:txBody>
        </p:sp>
      </p:grpSp>
      <p:pic>
        <p:nvPicPr>
          <p:cNvPr id="5" name="Picture 4">
            <a:hlinkClick r:id="rId16"/>
            <a:extLst>
              <a:ext uri="{FF2B5EF4-FFF2-40B4-BE49-F238E27FC236}">
                <a16:creationId xmlns:a16="http://schemas.microsoft.com/office/drawing/2014/main" id="{824315D1-7709-0F1E-B504-1ABF7AB779D0}"/>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6683664" y="4215436"/>
            <a:ext cx="2077294" cy="1168478"/>
          </a:xfrm>
          <a:prstGeom prst="rect">
            <a:avLst/>
          </a:prstGeom>
          <a:ln>
            <a:solidFill>
              <a:srgbClr val="1B1464"/>
            </a:solidFill>
          </a:ln>
        </p:spPr>
      </p:pic>
      <p:sp>
        <p:nvSpPr>
          <p:cNvPr id="8" name="TextBox 7">
            <a:hlinkClick r:id="rId16"/>
            <a:extLst>
              <a:ext uri="{FF2B5EF4-FFF2-40B4-BE49-F238E27FC236}">
                <a16:creationId xmlns:a16="http://schemas.microsoft.com/office/drawing/2014/main" id="{0D62D8DB-FF13-E5E5-A980-9911C21106DA}"/>
              </a:ext>
            </a:extLst>
          </p:cNvPr>
          <p:cNvSpPr txBox="1"/>
          <p:nvPr/>
        </p:nvSpPr>
        <p:spPr>
          <a:xfrm>
            <a:off x="6257628" y="5394074"/>
            <a:ext cx="2929366" cy="5087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Disconnect to Reconnect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Real-Life Shared Experiences Are the Antidote for Social Media Isolation Among Gen Z</a:t>
            </a:r>
          </a:p>
        </p:txBody>
      </p:sp>
    </p:spTree>
    <p:extLst>
      <p:ext uri="{BB962C8B-B14F-4D97-AF65-F5344CB8AC3E}">
        <p14:creationId xmlns:p14="http://schemas.microsoft.com/office/powerpoint/2010/main" val="1334572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3"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4" name="Picture 3">
            <a:extLst>
              <a:ext uri="{FF2B5EF4-FFF2-40B4-BE49-F238E27FC236}">
                <a16:creationId xmlns:a16="http://schemas.microsoft.com/office/drawing/2014/main" id="{DB9F4471-EE68-5FB5-2E3D-669F90E23BE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70E9792E-4937-1EEA-7109-2564D3D207A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C44AC7D3-9209-EDE2-1DD6-F9D6B943C6A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88591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9B87E-EADC-F07C-ADE7-D1488911592F}"/>
            </a:ext>
          </a:extLst>
        </p:cNvPr>
        <p:cNvGrpSpPr/>
        <p:nvPr/>
      </p:nvGrpSpPr>
      <p:grpSpPr>
        <a:xfrm>
          <a:off x="0" y="0"/>
          <a:ext cx="0" cy="0"/>
          <a:chOff x="0" y="0"/>
          <a:chExt cx="0" cy="0"/>
        </a:xfrm>
      </p:grpSpPr>
      <p:pic>
        <p:nvPicPr>
          <p:cNvPr id="69" name="Picture 68">
            <a:extLst>
              <a:ext uri="{FF2B5EF4-FFF2-40B4-BE49-F238E27FC236}">
                <a16:creationId xmlns:a16="http://schemas.microsoft.com/office/drawing/2014/main" id="{F6497656-A24A-3C66-703E-80EF9D01AF0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0" name="Slide Number Placeholder 5">
            <a:extLst>
              <a:ext uri="{FF2B5EF4-FFF2-40B4-BE49-F238E27FC236}">
                <a16:creationId xmlns:a16="http://schemas.microsoft.com/office/drawing/2014/main" id="{9E813888-61F0-0FD9-3EB3-6A152405C64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1" name="Rectangle 70">
            <a:extLst>
              <a:ext uri="{FF2B5EF4-FFF2-40B4-BE49-F238E27FC236}">
                <a16:creationId xmlns:a16="http://schemas.microsoft.com/office/drawing/2014/main" id="{80E27D52-6B4C-F5ED-DFED-A22AFB49845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 name="Rectangle 4">
            <a:hlinkClick r:id="rId3" action="ppaction://hlinksldjump"/>
            <a:extLst>
              <a:ext uri="{FF2B5EF4-FFF2-40B4-BE49-F238E27FC236}">
                <a16:creationId xmlns:a16="http://schemas.microsoft.com/office/drawing/2014/main" id="{5CE6B4F4-BED9-D404-3A2F-58C4AF4F6FA1}"/>
              </a:ext>
            </a:extLst>
          </p:cNvPr>
          <p:cNvSpPr>
            <a:spLocks/>
          </p:cNvSpPr>
          <p:nvPr/>
        </p:nvSpPr>
        <p:spPr>
          <a:xfrm>
            <a:off x="177676" y="1804188"/>
            <a:ext cx="1329779" cy="1313197"/>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yellow shirt and pink shorts and sunglasses&#10;&#10;Description automatically generated">
            <a:extLst>
              <a:ext uri="{FF2B5EF4-FFF2-40B4-BE49-F238E27FC236}">
                <a16:creationId xmlns:a16="http://schemas.microsoft.com/office/drawing/2014/main" id="{D0EE842E-82EA-10B0-0072-E39DF42AB83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0062" y="2305472"/>
            <a:ext cx="725006" cy="725005"/>
          </a:xfrm>
          <a:prstGeom prst="rect">
            <a:avLst/>
          </a:prstGeom>
        </p:spPr>
      </p:pic>
      <p:sp>
        <p:nvSpPr>
          <p:cNvPr id="7" name="Rectangle 6">
            <a:hlinkClick r:id="rId5" action="ppaction://hlinksldjump"/>
            <a:extLst>
              <a:ext uri="{FF2B5EF4-FFF2-40B4-BE49-F238E27FC236}">
                <a16:creationId xmlns:a16="http://schemas.microsoft.com/office/drawing/2014/main" id="{C5234295-0837-4039-7DAA-831D5728F210}"/>
              </a:ext>
            </a:extLst>
          </p:cNvPr>
          <p:cNvSpPr>
            <a:spLocks/>
          </p:cNvSpPr>
          <p:nvPr/>
        </p:nvSpPr>
        <p:spPr>
          <a:xfrm>
            <a:off x="1928821" y="1804188"/>
            <a:ext cx="1329779" cy="1313197"/>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pic>
        <p:nvPicPr>
          <p:cNvPr id="8" name="Picture 7" descr="A car in a car wash&#10;&#10;Description automatically generated">
            <a:extLst>
              <a:ext uri="{FF2B5EF4-FFF2-40B4-BE49-F238E27FC236}">
                <a16:creationId xmlns:a16="http://schemas.microsoft.com/office/drawing/2014/main" id="{7D907408-F13C-16D0-57B2-9D3CAE85762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264162" y="2338427"/>
            <a:ext cx="659096" cy="659095"/>
          </a:xfrm>
          <a:prstGeom prst="rect">
            <a:avLst/>
          </a:prstGeom>
        </p:spPr>
      </p:pic>
      <p:sp>
        <p:nvSpPr>
          <p:cNvPr id="11" name="Rectangle 10">
            <a:hlinkClick r:id="rId7" action="ppaction://hlinksldjump"/>
            <a:extLst>
              <a:ext uri="{FF2B5EF4-FFF2-40B4-BE49-F238E27FC236}">
                <a16:creationId xmlns:a16="http://schemas.microsoft.com/office/drawing/2014/main" id="{8249FC50-9F61-E3D3-9F37-F98CFB1BDF14}"/>
              </a:ext>
            </a:extLst>
          </p:cNvPr>
          <p:cNvSpPr>
            <a:spLocks/>
          </p:cNvSpPr>
          <p:nvPr/>
        </p:nvSpPr>
        <p:spPr>
          <a:xfrm>
            <a:off x="3679966" y="1804188"/>
            <a:ext cx="1329779" cy="1313197"/>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glass of beer and a glass of wine&#10;&#10;Description automatically generated">
            <a:extLst>
              <a:ext uri="{FF2B5EF4-FFF2-40B4-BE49-F238E27FC236}">
                <a16:creationId xmlns:a16="http://schemas.microsoft.com/office/drawing/2014/main" id="{1FB3EA99-C4CA-3612-810E-3F255EA3990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015307" y="2338427"/>
            <a:ext cx="659096" cy="659095"/>
          </a:xfrm>
          <a:prstGeom prst="rect">
            <a:avLst/>
          </a:prstGeom>
        </p:spPr>
      </p:pic>
      <p:sp>
        <p:nvSpPr>
          <p:cNvPr id="14" name="Rectangle 13">
            <a:hlinkClick r:id="rId9" action="ppaction://hlinksldjump"/>
            <a:extLst>
              <a:ext uri="{FF2B5EF4-FFF2-40B4-BE49-F238E27FC236}">
                <a16:creationId xmlns:a16="http://schemas.microsoft.com/office/drawing/2014/main" id="{8938823A-198E-C9B7-2561-530C5185E7D0}"/>
              </a:ext>
            </a:extLst>
          </p:cNvPr>
          <p:cNvSpPr>
            <a:spLocks/>
          </p:cNvSpPr>
          <p:nvPr/>
        </p:nvSpPr>
        <p:spPr>
          <a:xfrm>
            <a:off x="5431111" y="1804188"/>
            <a:ext cx="1329779" cy="1313197"/>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 purple box with a hand putting a coin into it&#10;&#10;Description automatically generated">
            <a:extLst>
              <a:ext uri="{FF2B5EF4-FFF2-40B4-BE49-F238E27FC236}">
                <a16:creationId xmlns:a16="http://schemas.microsoft.com/office/drawing/2014/main" id="{6232E9A4-F207-44E9-C04D-4CFB03968BC8}"/>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766452" y="2338427"/>
            <a:ext cx="659096" cy="659095"/>
          </a:xfrm>
          <a:prstGeom prst="rect">
            <a:avLst/>
          </a:prstGeom>
        </p:spPr>
      </p:pic>
      <p:sp>
        <p:nvSpPr>
          <p:cNvPr id="17" name="Rectangle 16">
            <a:hlinkClick r:id="rId11" action="ppaction://hlinksldjump"/>
            <a:extLst>
              <a:ext uri="{FF2B5EF4-FFF2-40B4-BE49-F238E27FC236}">
                <a16:creationId xmlns:a16="http://schemas.microsoft.com/office/drawing/2014/main" id="{FE1102AD-5AB5-A049-1974-6D3A86D0D040}"/>
              </a:ext>
            </a:extLst>
          </p:cNvPr>
          <p:cNvSpPr>
            <a:spLocks/>
          </p:cNvSpPr>
          <p:nvPr/>
        </p:nvSpPr>
        <p:spPr>
          <a:xfrm>
            <a:off x="7182256" y="1804188"/>
            <a:ext cx="1329779" cy="1313197"/>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shopping cart full of food&#10;&#10;Description automatically generated">
            <a:extLst>
              <a:ext uri="{FF2B5EF4-FFF2-40B4-BE49-F238E27FC236}">
                <a16:creationId xmlns:a16="http://schemas.microsoft.com/office/drawing/2014/main" id="{2F16A64E-1B08-7FA5-8795-1BF21EC0F1BB}"/>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484642" y="2305472"/>
            <a:ext cx="725006" cy="725005"/>
          </a:xfrm>
          <a:prstGeom prst="rect">
            <a:avLst/>
          </a:prstGeom>
        </p:spPr>
      </p:pic>
      <p:sp>
        <p:nvSpPr>
          <p:cNvPr id="20" name="Rectangle 19">
            <a:hlinkClick r:id="rId13" action="ppaction://hlinksldjump"/>
            <a:extLst>
              <a:ext uri="{FF2B5EF4-FFF2-40B4-BE49-F238E27FC236}">
                <a16:creationId xmlns:a16="http://schemas.microsoft.com/office/drawing/2014/main" id="{1C45CA3F-E06A-5519-4F48-AF474822A0D1}"/>
              </a:ext>
            </a:extLst>
          </p:cNvPr>
          <p:cNvSpPr>
            <a:spLocks/>
          </p:cNvSpPr>
          <p:nvPr/>
        </p:nvSpPr>
        <p:spPr>
          <a:xfrm>
            <a:off x="8936318" y="1804188"/>
            <a:ext cx="1329779" cy="1313197"/>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descr="A hand holding a phone&#10;&#10;Description automatically generated">
            <a:extLst>
              <a:ext uri="{FF2B5EF4-FFF2-40B4-BE49-F238E27FC236}">
                <a16:creationId xmlns:a16="http://schemas.microsoft.com/office/drawing/2014/main" id="{50DE77B5-7DDA-4852-1E7B-50D23CF5E56F}"/>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271659" y="2338427"/>
            <a:ext cx="659096" cy="659095"/>
          </a:xfrm>
          <a:prstGeom prst="rect">
            <a:avLst/>
          </a:prstGeom>
        </p:spPr>
      </p:pic>
      <p:sp>
        <p:nvSpPr>
          <p:cNvPr id="23" name="Rectangle 22">
            <a:hlinkClick r:id="rId15" action="ppaction://hlinksldjump"/>
            <a:extLst>
              <a:ext uri="{FF2B5EF4-FFF2-40B4-BE49-F238E27FC236}">
                <a16:creationId xmlns:a16="http://schemas.microsoft.com/office/drawing/2014/main" id="{00679067-3410-984B-81FE-2D38E882DE3C}"/>
              </a:ext>
            </a:extLst>
          </p:cNvPr>
          <p:cNvSpPr>
            <a:spLocks/>
          </p:cNvSpPr>
          <p:nvPr/>
        </p:nvSpPr>
        <p:spPr>
          <a:xfrm>
            <a:off x="10684546" y="1804188"/>
            <a:ext cx="1329779" cy="1313197"/>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descr="A computer screen and phone&#10;&#10;Description automatically generated">
            <a:extLst>
              <a:ext uri="{FF2B5EF4-FFF2-40B4-BE49-F238E27FC236}">
                <a16:creationId xmlns:a16="http://schemas.microsoft.com/office/drawing/2014/main" id="{D28F4BA3-2FC7-DD6E-C4E4-11A7AA3DF42A}"/>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1049846" y="2368385"/>
            <a:ext cx="599178" cy="599178"/>
          </a:xfrm>
          <a:prstGeom prst="rect">
            <a:avLst/>
          </a:prstGeom>
        </p:spPr>
      </p:pic>
      <p:sp>
        <p:nvSpPr>
          <p:cNvPr id="25" name="Rectangle 24">
            <a:hlinkClick r:id="rId17" action="ppaction://hlinksldjump"/>
            <a:extLst>
              <a:ext uri="{FF2B5EF4-FFF2-40B4-BE49-F238E27FC236}">
                <a16:creationId xmlns:a16="http://schemas.microsoft.com/office/drawing/2014/main" id="{21B1879B-1DA3-BA69-3277-658321462C6C}"/>
              </a:ext>
            </a:extLst>
          </p:cNvPr>
          <p:cNvSpPr>
            <a:spLocks/>
          </p:cNvSpPr>
          <p:nvPr/>
        </p:nvSpPr>
        <p:spPr>
          <a:xfrm>
            <a:off x="177675" y="3185035"/>
            <a:ext cx="1329779" cy="1313197"/>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descr="A yellow and blue baby bodysuit with a bear design&#10;&#10;Description automatically generated">
            <a:extLst>
              <a:ext uri="{FF2B5EF4-FFF2-40B4-BE49-F238E27FC236}">
                <a16:creationId xmlns:a16="http://schemas.microsoft.com/office/drawing/2014/main" id="{E7332266-B3DE-47A9-03F5-7AED1C6FC7A5}"/>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rot="923151">
            <a:off x="513016" y="3706155"/>
            <a:ext cx="659096" cy="659095"/>
          </a:xfrm>
          <a:prstGeom prst="rect">
            <a:avLst/>
          </a:prstGeom>
        </p:spPr>
      </p:pic>
      <p:sp>
        <p:nvSpPr>
          <p:cNvPr id="28" name="Rectangle 27">
            <a:hlinkClick r:id="rId19" action="ppaction://hlinksldjump"/>
            <a:extLst>
              <a:ext uri="{FF2B5EF4-FFF2-40B4-BE49-F238E27FC236}">
                <a16:creationId xmlns:a16="http://schemas.microsoft.com/office/drawing/2014/main" id="{E43013A7-955B-295E-5E04-4A73D23A3129}"/>
              </a:ext>
            </a:extLst>
          </p:cNvPr>
          <p:cNvSpPr>
            <a:spLocks/>
          </p:cNvSpPr>
          <p:nvPr/>
        </p:nvSpPr>
        <p:spPr>
          <a:xfrm>
            <a:off x="1928820" y="3185035"/>
            <a:ext cx="1329779" cy="1313197"/>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A yellow and blue credit card&#10;&#10;Description automatically generated">
            <a:extLst>
              <a:ext uri="{FF2B5EF4-FFF2-40B4-BE49-F238E27FC236}">
                <a16:creationId xmlns:a16="http://schemas.microsoft.com/office/drawing/2014/main" id="{EA745977-10DA-7ED8-2454-9C455FE610BB}"/>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2264161" y="3706155"/>
            <a:ext cx="659096" cy="659095"/>
          </a:xfrm>
          <a:prstGeom prst="rect">
            <a:avLst/>
          </a:prstGeom>
        </p:spPr>
      </p:pic>
      <p:sp>
        <p:nvSpPr>
          <p:cNvPr id="31" name="Rectangle 30">
            <a:hlinkClick r:id="rId21" action="ppaction://hlinksldjump"/>
            <a:extLst>
              <a:ext uri="{FF2B5EF4-FFF2-40B4-BE49-F238E27FC236}">
                <a16:creationId xmlns:a16="http://schemas.microsoft.com/office/drawing/2014/main" id="{C9DD3486-7F9F-675A-27C5-9104B5CB0B39}"/>
              </a:ext>
            </a:extLst>
          </p:cNvPr>
          <p:cNvSpPr>
            <a:spLocks/>
          </p:cNvSpPr>
          <p:nvPr/>
        </p:nvSpPr>
        <p:spPr>
          <a:xfrm>
            <a:off x="3679965" y="3185035"/>
            <a:ext cx="1329779" cy="1313197"/>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bouquet of flowers with a ribbon&#10;&#10;Description automatically generated">
            <a:extLst>
              <a:ext uri="{FF2B5EF4-FFF2-40B4-BE49-F238E27FC236}">
                <a16:creationId xmlns:a16="http://schemas.microsoft.com/office/drawing/2014/main" id="{CD259378-7200-D009-65B7-A425E5AC88B5}"/>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rot="1318379">
            <a:off x="3982351" y="3673200"/>
            <a:ext cx="725006" cy="725005"/>
          </a:xfrm>
          <a:prstGeom prst="rect">
            <a:avLst/>
          </a:prstGeom>
        </p:spPr>
      </p:pic>
      <p:sp>
        <p:nvSpPr>
          <p:cNvPr id="34" name="Rectangle 33">
            <a:hlinkClick r:id="rId23" action="ppaction://hlinksldjump"/>
            <a:extLst>
              <a:ext uri="{FF2B5EF4-FFF2-40B4-BE49-F238E27FC236}">
                <a16:creationId xmlns:a16="http://schemas.microsoft.com/office/drawing/2014/main" id="{CA251618-0C8F-DB01-E5D9-4430ED627BDC}"/>
              </a:ext>
            </a:extLst>
          </p:cNvPr>
          <p:cNvSpPr>
            <a:spLocks/>
          </p:cNvSpPr>
          <p:nvPr/>
        </p:nvSpPr>
        <p:spPr>
          <a:xfrm>
            <a:off x="5431110" y="3185035"/>
            <a:ext cx="1329779" cy="1313197"/>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34" descr="A pink gift cards with a yellow bow&#10;&#10;Description automatically generated">
            <a:extLst>
              <a:ext uri="{FF2B5EF4-FFF2-40B4-BE49-F238E27FC236}">
                <a16:creationId xmlns:a16="http://schemas.microsoft.com/office/drawing/2014/main" id="{76103609-CDDC-1CB0-699B-EA8C1A7F66BC}"/>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5766451" y="3706155"/>
            <a:ext cx="659096" cy="659095"/>
          </a:xfrm>
          <a:prstGeom prst="rect">
            <a:avLst/>
          </a:prstGeom>
        </p:spPr>
      </p:pic>
      <p:sp>
        <p:nvSpPr>
          <p:cNvPr id="37" name="Rectangle 36">
            <a:hlinkClick r:id="rId25" action="ppaction://hlinksldjump"/>
            <a:extLst>
              <a:ext uri="{FF2B5EF4-FFF2-40B4-BE49-F238E27FC236}">
                <a16:creationId xmlns:a16="http://schemas.microsoft.com/office/drawing/2014/main" id="{802B37F2-10B0-8F8F-3E81-07190EF0288B}"/>
              </a:ext>
            </a:extLst>
          </p:cNvPr>
          <p:cNvSpPr>
            <a:spLocks/>
          </p:cNvSpPr>
          <p:nvPr/>
        </p:nvSpPr>
        <p:spPr>
          <a:xfrm>
            <a:off x="7182255" y="3185035"/>
            <a:ext cx="1329779" cy="1313197"/>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descr="A group of makeup items&#10;&#10;Description automatically generated">
            <a:extLst>
              <a:ext uri="{FF2B5EF4-FFF2-40B4-BE49-F238E27FC236}">
                <a16:creationId xmlns:a16="http://schemas.microsoft.com/office/drawing/2014/main" id="{D0186606-CCF7-3F82-5C0A-979A7B3CA3A3}"/>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7517596" y="3706155"/>
            <a:ext cx="659096" cy="659095"/>
          </a:xfrm>
          <a:prstGeom prst="rect">
            <a:avLst/>
          </a:prstGeom>
        </p:spPr>
      </p:pic>
      <p:sp>
        <p:nvSpPr>
          <p:cNvPr id="40" name="Rectangle 39">
            <a:hlinkClick r:id="rId27" action="ppaction://hlinksldjump"/>
            <a:extLst>
              <a:ext uri="{FF2B5EF4-FFF2-40B4-BE49-F238E27FC236}">
                <a16:creationId xmlns:a16="http://schemas.microsoft.com/office/drawing/2014/main" id="{0714D290-4CFB-9585-9E0E-472238C35515}"/>
              </a:ext>
            </a:extLst>
          </p:cNvPr>
          <p:cNvSpPr>
            <a:spLocks/>
          </p:cNvSpPr>
          <p:nvPr/>
        </p:nvSpPr>
        <p:spPr>
          <a:xfrm>
            <a:off x="8933400" y="3185035"/>
            <a:ext cx="1329779" cy="1313197"/>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descr="A blue house with a wrench and hammer&#10;&#10;Description automatically generated">
            <a:extLst>
              <a:ext uri="{FF2B5EF4-FFF2-40B4-BE49-F238E27FC236}">
                <a16:creationId xmlns:a16="http://schemas.microsoft.com/office/drawing/2014/main" id="{5EADBF19-C259-1101-618F-F4599D854FB9}"/>
              </a:ext>
            </a:extLst>
          </p:cNvPr>
          <p:cNvPicPr>
            <a:picLocks noChangeAspect="1"/>
          </p:cNvPicPr>
          <p:nvPr/>
        </p:nvPicPr>
        <p:blipFill>
          <a:blip r:embed="rId28" cstate="hqprint">
            <a:extLst>
              <a:ext uri="{28A0092B-C50C-407E-A947-70E740481C1C}">
                <a14:useLocalDpi xmlns:a14="http://schemas.microsoft.com/office/drawing/2010/main"/>
              </a:ext>
            </a:extLst>
          </a:blip>
          <a:stretch>
            <a:fillRect/>
          </a:stretch>
        </p:blipFill>
        <p:spPr>
          <a:xfrm>
            <a:off x="9298700" y="3736114"/>
            <a:ext cx="599178" cy="599177"/>
          </a:xfrm>
          <a:prstGeom prst="rect">
            <a:avLst/>
          </a:prstGeom>
        </p:spPr>
      </p:pic>
      <p:sp>
        <p:nvSpPr>
          <p:cNvPr id="42" name="Rectangle 41">
            <a:hlinkClick r:id="rId29" action="ppaction://hlinksldjump"/>
            <a:extLst>
              <a:ext uri="{FF2B5EF4-FFF2-40B4-BE49-F238E27FC236}">
                <a16:creationId xmlns:a16="http://schemas.microsoft.com/office/drawing/2014/main" id="{2B26E827-9DCC-BE0C-5F65-D770BECA3441}"/>
              </a:ext>
            </a:extLst>
          </p:cNvPr>
          <p:cNvSpPr>
            <a:spLocks/>
          </p:cNvSpPr>
          <p:nvPr/>
        </p:nvSpPr>
        <p:spPr>
          <a:xfrm>
            <a:off x="10684546" y="3185035"/>
            <a:ext cx="1329779" cy="1313197"/>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3" name="Picture 42" descr="A cartoon of a bottle and a container&#10;&#10;Description automatically generated">
            <a:extLst>
              <a:ext uri="{FF2B5EF4-FFF2-40B4-BE49-F238E27FC236}">
                <a16:creationId xmlns:a16="http://schemas.microsoft.com/office/drawing/2014/main" id="{5E817924-7D1B-D504-808B-384173B6B270}"/>
              </a:ext>
            </a:extLst>
          </p:cNvPr>
          <p:cNvPicPr>
            <a:picLocks noChangeAspect="1"/>
          </p:cNvPicPr>
          <p:nvPr/>
        </p:nvPicPr>
        <p:blipFill>
          <a:blip r:embed="rId30" cstate="hqprint">
            <a:extLst>
              <a:ext uri="{28A0092B-C50C-407E-A947-70E740481C1C}">
                <a14:useLocalDpi xmlns:a14="http://schemas.microsoft.com/office/drawing/2010/main"/>
              </a:ext>
            </a:extLst>
          </a:blip>
          <a:stretch>
            <a:fillRect/>
          </a:stretch>
        </p:blipFill>
        <p:spPr>
          <a:xfrm>
            <a:off x="11049846" y="3736114"/>
            <a:ext cx="599178" cy="599177"/>
          </a:xfrm>
          <a:prstGeom prst="rect">
            <a:avLst/>
          </a:prstGeom>
        </p:spPr>
      </p:pic>
      <p:sp>
        <p:nvSpPr>
          <p:cNvPr id="3" name="TextBox 2">
            <a:extLst>
              <a:ext uri="{FF2B5EF4-FFF2-40B4-BE49-F238E27FC236}">
                <a16:creationId xmlns:a16="http://schemas.microsoft.com/office/drawing/2014/main" id="{F8E43289-E798-FCAE-D862-C83648D559F6}"/>
              </a:ext>
            </a:extLst>
          </p:cNvPr>
          <p:cNvSpPr txBox="1"/>
          <p:nvPr/>
        </p:nvSpPr>
        <p:spPr>
          <a:xfrm>
            <a:off x="239534" y="1849011"/>
            <a:ext cx="120606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Apparel &amp; Accessories</a:t>
            </a:r>
          </a:p>
        </p:txBody>
      </p:sp>
      <p:sp>
        <p:nvSpPr>
          <p:cNvPr id="72" name="TextBox 71">
            <a:extLst>
              <a:ext uri="{FF2B5EF4-FFF2-40B4-BE49-F238E27FC236}">
                <a16:creationId xmlns:a16="http://schemas.microsoft.com/office/drawing/2014/main" id="{3CE25C30-E262-DAB3-99D1-43D8C9104A60}"/>
              </a:ext>
            </a:extLst>
          </p:cNvPr>
          <p:cNvSpPr txBox="1"/>
          <p:nvPr/>
        </p:nvSpPr>
        <p:spPr>
          <a:xfrm>
            <a:off x="2095338" y="1849011"/>
            <a:ext cx="996745" cy="261610"/>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100" b="1" i="0" u="none" strike="noStrike" cap="none" spc="0" normalizeH="0" baseline="0">
                <a:ln>
                  <a:noFill/>
                </a:ln>
                <a:solidFill>
                  <a:prstClr val="white"/>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rPr>
              <a:t>Automotive</a:t>
            </a:r>
          </a:p>
        </p:txBody>
      </p:sp>
      <p:sp>
        <p:nvSpPr>
          <p:cNvPr id="73" name="TextBox 72">
            <a:extLst>
              <a:ext uri="{FF2B5EF4-FFF2-40B4-BE49-F238E27FC236}">
                <a16:creationId xmlns:a16="http://schemas.microsoft.com/office/drawing/2014/main" id="{F03AEAAF-1D38-812D-7F70-34F2028FC58A}"/>
              </a:ext>
            </a:extLst>
          </p:cNvPr>
          <p:cNvSpPr txBox="1"/>
          <p:nvPr/>
        </p:nvSpPr>
        <p:spPr>
          <a:xfrm>
            <a:off x="3741824" y="1849011"/>
            <a:ext cx="120606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Alcoholic Beverages</a:t>
            </a:r>
          </a:p>
        </p:txBody>
      </p:sp>
      <p:sp>
        <p:nvSpPr>
          <p:cNvPr id="74" name="TextBox 73">
            <a:extLst>
              <a:ext uri="{FF2B5EF4-FFF2-40B4-BE49-F238E27FC236}">
                <a16:creationId xmlns:a16="http://schemas.microsoft.com/office/drawing/2014/main" id="{BA60E948-9B39-57B2-3784-C4E0AEF0406A}"/>
              </a:ext>
            </a:extLst>
          </p:cNvPr>
          <p:cNvSpPr txBox="1"/>
          <p:nvPr/>
        </p:nvSpPr>
        <p:spPr>
          <a:xfrm>
            <a:off x="5492969" y="1849011"/>
            <a:ext cx="120606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Charitable Contributions</a:t>
            </a:r>
          </a:p>
        </p:txBody>
      </p:sp>
      <p:sp>
        <p:nvSpPr>
          <p:cNvPr id="75" name="TextBox 74">
            <a:extLst>
              <a:ext uri="{FF2B5EF4-FFF2-40B4-BE49-F238E27FC236}">
                <a16:creationId xmlns:a16="http://schemas.microsoft.com/office/drawing/2014/main" id="{4E07114C-97D6-1D37-0F94-5234564EAB99}"/>
              </a:ext>
            </a:extLst>
          </p:cNvPr>
          <p:cNvSpPr txBox="1"/>
          <p:nvPr/>
        </p:nvSpPr>
        <p:spPr>
          <a:xfrm>
            <a:off x="7244114" y="1849011"/>
            <a:ext cx="120606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Convenience &amp; Grocery Stores</a:t>
            </a:r>
          </a:p>
        </p:txBody>
      </p:sp>
      <p:sp>
        <p:nvSpPr>
          <p:cNvPr id="77" name="TextBox 76">
            <a:extLst>
              <a:ext uri="{FF2B5EF4-FFF2-40B4-BE49-F238E27FC236}">
                <a16:creationId xmlns:a16="http://schemas.microsoft.com/office/drawing/2014/main" id="{3366CB3A-A9CB-2931-EABF-FE0E2C4D0D7A}"/>
              </a:ext>
            </a:extLst>
          </p:cNvPr>
          <p:cNvSpPr txBox="1"/>
          <p:nvPr/>
        </p:nvSpPr>
        <p:spPr>
          <a:xfrm>
            <a:off x="8937873" y="1849011"/>
            <a:ext cx="1326668" cy="430887"/>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100" b="1" i="0" u="none" strike="noStrike" cap="none" spc="0" normalizeH="0" baseline="0">
                <a:ln>
                  <a:noFill/>
                </a:ln>
                <a:solidFill>
                  <a:prstClr val="white"/>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rPr>
              <a:t>Ecommerce &amp; Home Shopping</a:t>
            </a:r>
          </a:p>
        </p:txBody>
      </p:sp>
      <p:sp>
        <p:nvSpPr>
          <p:cNvPr id="80" name="TextBox 79">
            <a:extLst>
              <a:ext uri="{FF2B5EF4-FFF2-40B4-BE49-F238E27FC236}">
                <a16:creationId xmlns:a16="http://schemas.microsoft.com/office/drawing/2014/main" id="{90B77192-CF35-A089-F2AA-3A582E1A93ED}"/>
              </a:ext>
            </a:extLst>
          </p:cNvPr>
          <p:cNvSpPr txBox="1"/>
          <p:nvPr/>
        </p:nvSpPr>
        <p:spPr>
          <a:xfrm>
            <a:off x="10746404" y="1849011"/>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Electronics</a:t>
            </a:r>
          </a:p>
        </p:txBody>
      </p:sp>
      <p:sp>
        <p:nvSpPr>
          <p:cNvPr id="81" name="TextBox 80">
            <a:extLst>
              <a:ext uri="{FF2B5EF4-FFF2-40B4-BE49-F238E27FC236}">
                <a16:creationId xmlns:a16="http://schemas.microsoft.com/office/drawing/2014/main" id="{1FBEC007-5BD6-B346-3B84-BE4C584C8CE4}"/>
              </a:ext>
            </a:extLst>
          </p:cNvPr>
          <p:cNvSpPr txBox="1"/>
          <p:nvPr/>
        </p:nvSpPr>
        <p:spPr>
          <a:xfrm>
            <a:off x="176363" y="3240991"/>
            <a:ext cx="1326668" cy="4509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Family / Children's Needs</a:t>
            </a:r>
          </a:p>
        </p:txBody>
      </p:sp>
      <p:sp>
        <p:nvSpPr>
          <p:cNvPr id="82" name="TextBox 81">
            <a:extLst>
              <a:ext uri="{FF2B5EF4-FFF2-40B4-BE49-F238E27FC236}">
                <a16:creationId xmlns:a16="http://schemas.microsoft.com/office/drawing/2014/main" id="{A0A68E80-2049-8DFE-6670-949F150641BC}"/>
              </a:ext>
            </a:extLst>
          </p:cNvPr>
          <p:cNvSpPr txBox="1"/>
          <p:nvPr/>
        </p:nvSpPr>
        <p:spPr>
          <a:xfrm>
            <a:off x="1987811" y="3240991"/>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Financial</a:t>
            </a:r>
          </a:p>
        </p:txBody>
      </p:sp>
      <p:sp>
        <p:nvSpPr>
          <p:cNvPr id="83" name="TextBox 82">
            <a:extLst>
              <a:ext uri="{FF2B5EF4-FFF2-40B4-BE49-F238E27FC236}">
                <a16:creationId xmlns:a16="http://schemas.microsoft.com/office/drawing/2014/main" id="{BA117ABB-3E7D-0EFF-EBFD-560DD23D293F}"/>
              </a:ext>
            </a:extLst>
          </p:cNvPr>
          <p:cNvSpPr txBox="1"/>
          <p:nvPr/>
        </p:nvSpPr>
        <p:spPr>
          <a:xfrm>
            <a:off x="3741873" y="3240991"/>
            <a:ext cx="1206062" cy="383023"/>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100" b="1" i="0" u="none" strike="noStrike" cap="none" spc="0" normalizeH="0" baseline="0">
                <a:ln>
                  <a:noFill/>
                </a:ln>
                <a:solidFill>
                  <a:prstClr val="white"/>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rPr>
              <a:t>Flowers / Florist</a:t>
            </a:r>
          </a:p>
        </p:txBody>
      </p:sp>
      <p:sp>
        <p:nvSpPr>
          <p:cNvPr id="84" name="TextBox 83">
            <a:extLst>
              <a:ext uri="{FF2B5EF4-FFF2-40B4-BE49-F238E27FC236}">
                <a16:creationId xmlns:a16="http://schemas.microsoft.com/office/drawing/2014/main" id="{0AD2E2DA-817A-3655-AB86-0B1EDF7FEDB2}"/>
              </a:ext>
            </a:extLst>
          </p:cNvPr>
          <p:cNvSpPr txBox="1"/>
          <p:nvPr/>
        </p:nvSpPr>
        <p:spPr>
          <a:xfrm>
            <a:off x="5490101" y="3240991"/>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Gifts</a:t>
            </a:r>
          </a:p>
        </p:txBody>
      </p:sp>
      <p:sp>
        <p:nvSpPr>
          <p:cNvPr id="85" name="TextBox 84">
            <a:extLst>
              <a:ext uri="{FF2B5EF4-FFF2-40B4-BE49-F238E27FC236}">
                <a16:creationId xmlns:a16="http://schemas.microsoft.com/office/drawing/2014/main" id="{7732820E-4181-1A3F-0D5B-CDAFE0F7636F}"/>
              </a:ext>
            </a:extLst>
          </p:cNvPr>
          <p:cNvSpPr txBox="1"/>
          <p:nvPr/>
        </p:nvSpPr>
        <p:spPr>
          <a:xfrm>
            <a:off x="7251078" y="3240991"/>
            <a:ext cx="120606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Health &amp; Beauty</a:t>
            </a:r>
          </a:p>
        </p:txBody>
      </p:sp>
      <p:sp>
        <p:nvSpPr>
          <p:cNvPr id="86" name="TextBox 85">
            <a:extLst>
              <a:ext uri="{FF2B5EF4-FFF2-40B4-BE49-F238E27FC236}">
                <a16:creationId xmlns:a16="http://schemas.microsoft.com/office/drawing/2014/main" id="{1C2BF783-03E0-C0CB-EC07-98E7B490CFED}"/>
              </a:ext>
            </a:extLst>
          </p:cNvPr>
          <p:cNvSpPr txBox="1"/>
          <p:nvPr/>
        </p:nvSpPr>
        <p:spPr>
          <a:xfrm>
            <a:off x="9002223" y="3240991"/>
            <a:ext cx="1206062"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Home &amp; Home Improvement </a:t>
            </a:r>
          </a:p>
        </p:txBody>
      </p:sp>
      <p:sp>
        <p:nvSpPr>
          <p:cNvPr id="87" name="TextBox 86">
            <a:extLst>
              <a:ext uri="{FF2B5EF4-FFF2-40B4-BE49-F238E27FC236}">
                <a16:creationId xmlns:a16="http://schemas.microsoft.com/office/drawing/2014/main" id="{ECC7FF2F-02F4-9034-0112-9928E5314AE0}"/>
              </a:ext>
            </a:extLst>
          </p:cNvPr>
          <p:cNvSpPr txBox="1"/>
          <p:nvPr/>
        </p:nvSpPr>
        <p:spPr>
          <a:xfrm>
            <a:off x="10756285" y="3240991"/>
            <a:ext cx="1206062" cy="430887"/>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100" b="1" i="0" u="none" strike="noStrike" cap="none" spc="0" normalizeH="0" baseline="0">
                <a:ln>
                  <a:noFill/>
                </a:ln>
                <a:solidFill>
                  <a:prstClr val="white"/>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rPr>
              <a:t>Personal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rPr>
              <a:t>Care</a:t>
            </a:r>
          </a:p>
        </p:txBody>
      </p:sp>
      <p:sp>
        <p:nvSpPr>
          <p:cNvPr id="44" name="Rectangle 43">
            <a:hlinkClick r:id="rId31" action="ppaction://hlinksldjump"/>
            <a:extLst>
              <a:ext uri="{FF2B5EF4-FFF2-40B4-BE49-F238E27FC236}">
                <a16:creationId xmlns:a16="http://schemas.microsoft.com/office/drawing/2014/main" id="{95F0F8AA-29CA-CBFF-D720-EED4BA251E25}"/>
              </a:ext>
            </a:extLst>
          </p:cNvPr>
          <p:cNvSpPr>
            <a:spLocks/>
          </p:cNvSpPr>
          <p:nvPr/>
        </p:nvSpPr>
        <p:spPr>
          <a:xfrm>
            <a:off x="993753" y="4565882"/>
            <a:ext cx="1329779" cy="1313197"/>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Picture 44" descr="A bag of food and a bowl&#10;&#10;Description automatically generated">
            <a:extLst>
              <a:ext uri="{FF2B5EF4-FFF2-40B4-BE49-F238E27FC236}">
                <a16:creationId xmlns:a16="http://schemas.microsoft.com/office/drawing/2014/main" id="{AE26B49A-E014-D8EA-9569-12A65D04C6BB}"/>
              </a:ext>
            </a:extLst>
          </p:cNvPr>
          <p:cNvPicPr>
            <a:picLocks noChangeAspect="1"/>
          </p:cNvPicPr>
          <p:nvPr/>
        </p:nvPicPr>
        <p:blipFill>
          <a:blip r:embed="rId32" cstate="hqprint">
            <a:extLst>
              <a:ext uri="{28A0092B-C50C-407E-A947-70E740481C1C}">
                <a14:useLocalDpi xmlns:a14="http://schemas.microsoft.com/office/drawing/2010/main"/>
              </a:ext>
            </a:extLst>
          </a:blip>
          <a:stretch>
            <a:fillRect/>
          </a:stretch>
        </p:blipFill>
        <p:spPr>
          <a:xfrm>
            <a:off x="1359053" y="5129620"/>
            <a:ext cx="599178" cy="599177"/>
          </a:xfrm>
          <a:prstGeom prst="rect">
            <a:avLst/>
          </a:prstGeom>
        </p:spPr>
      </p:pic>
      <p:sp>
        <p:nvSpPr>
          <p:cNvPr id="88" name="TextBox 87">
            <a:extLst>
              <a:ext uri="{FF2B5EF4-FFF2-40B4-BE49-F238E27FC236}">
                <a16:creationId xmlns:a16="http://schemas.microsoft.com/office/drawing/2014/main" id="{391B1C0B-EE99-9F63-0D1F-4716FA13E96A}"/>
              </a:ext>
            </a:extLst>
          </p:cNvPr>
          <p:cNvSpPr txBox="1"/>
          <p:nvPr/>
        </p:nvSpPr>
        <p:spPr>
          <a:xfrm>
            <a:off x="1054469" y="4627918"/>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Pets</a:t>
            </a:r>
          </a:p>
        </p:txBody>
      </p:sp>
      <p:sp>
        <p:nvSpPr>
          <p:cNvPr id="48" name="Rectangle 47">
            <a:hlinkClick r:id="rId33" action="ppaction://hlinksldjump"/>
            <a:extLst>
              <a:ext uri="{FF2B5EF4-FFF2-40B4-BE49-F238E27FC236}">
                <a16:creationId xmlns:a16="http://schemas.microsoft.com/office/drawing/2014/main" id="{F85701A3-170D-F17C-50B6-81235678D0AC}"/>
              </a:ext>
            </a:extLst>
          </p:cNvPr>
          <p:cNvSpPr>
            <a:spLocks/>
          </p:cNvSpPr>
          <p:nvPr/>
        </p:nvSpPr>
        <p:spPr>
          <a:xfrm>
            <a:off x="2768652" y="4565882"/>
            <a:ext cx="1329779" cy="131319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descr="A table with a bottle and a glass on it&#10;&#10;Description automatically generated">
            <a:extLst>
              <a:ext uri="{FF2B5EF4-FFF2-40B4-BE49-F238E27FC236}">
                <a16:creationId xmlns:a16="http://schemas.microsoft.com/office/drawing/2014/main" id="{1448AC60-5925-160B-B0D1-5B2CACDF950A}"/>
              </a:ext>
            </a:extLst>
          </p:cNvPr>
          <p:cNvPicPr>
            <a:picLocks noChangeAspect="1"/>
          </p:cNvPicPr>
          <p:nvPr/>
        </p:nvPicPr>
        <p:blipFill>
          <a:blip r:embed="rId34" cstate="hqprint">
            <a:extLst>
              <a:ext uri="{28A0092B-C50C-407E-A947-70E740481C1C}">
                <a14:useLocalDpi xmlns:a14="http://schemas.microsoft.com/office/drawing/2010/main"/>
              </a:ext>
            </a:extLst>
          </a:blip>
          <a:stretch>
            <a:fillRect/>
          </a:stretch>
        </p:blipFill>
        <p:spPr>
          <a:xfrm>
            <a:off x="3133952" y="5124974"/>
            <a:ext cx="599178" cy="599177"/>
          </a:xfrm>
          <a:prstGeom prst="rect">
            <a:avLst/>
          </a:prstGeom>
        </p:spPr>
      </p:pic>
      <p:sp>
        <p:nvSpPr>
          <p:cNvPr id="90" name="TextBox 89">
            <a:extLst>
              <a:ext uri="{FF2B5EF4-FFF2-40B4-BE49-F238E27FC236}">
                <a16:creationId xmlns:a16="http://schemas.microsoft.com/office/drawing/2014/main" id="{F3A8B2BF-B396-3F13-3028-B0258C568433}"/>
              </a:ext>
            </a:extLst>
          </p:cNvPr>
          <p:cNvSpPr txBox="1"/>
          <p:nvPr/>
        </p:nvSpPr>
        <p:spPr>
          <a:xfrm>
            <a:off x="2829368" y="4627918"/>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Restaurants</a:t>
            </a:r>
          </a:p>
        </p:txBody>
      </p:sp>
      <p:sp>
        <p:nvSpPr>
          <p:cNvPr id="50" name="Rectangle 49">
            <a:hlinkClick r:id="rId35" action="ppaction://hlinksldjump"/>
            <a:extLst>
              <a:ext uri="{FF2B5EF4-FFF2-40B4-BE49-F238E27FC236}">
                <a16:creationId xmlns:a16="http://schemas.microsoft.com/office/drawing/2014/main" id="{8914DE1B-366A-5686-81B2-B3D5C12B053A}"/>
              </a:ext>
            </a:extLst>
          </p:cNvPr>
          <p:cNvSpPr>
            <a:spLocks/>
          </p:cNvSpPr>
          <p:nvPr/>
        </p:nvSpPr>
        <p:spPr>
          <a:xfrm>
            <a:off x="4543551" y="4565882"/>
            <a:ext cx="1329779" cy="1313197"/>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 name="Picture 50" descr="A shelf with balls and weights&#10;&#10;Description automatically generated">
            <a:extLst>
              <a:ext uri="{FF2B5EF4-FFF2-40B4-BE49-F238E27FC236}">
                <a16:creationId xmlns:a16="http://schemas.microsoft.com/office/drawing/2014/main" id="{30F6F568-84A0-4F12-4544-0B03032625D2}"/>
              </a:ext>
            </a:extLst>
          </p:cNvPr>
          <p:cNvPicPr>
            <a:picLocks noChangeAspect="1"/>
          </p:cNvPicPr>
          <p:nvPr/>
        </p:nvPicPr>
        <p:blipFill>
          <a:blip r:embed="rId36" cstate="hqprint">
            <a:extLst>
              <a:ext uri="{28A0092B-C50C-407E-A947-70E740481C1C}">
                <a14:useLocalDpi xmlns:a14="http://schemas.microsoft.com/office/drawing/2010/main"/>
              </a:ext>
            </a:extLst>
          </a:blip>
          <a:stretch>
            <a:fillRect/>
          </a:stretch>
        </p:blipFill>
        <p:spPr>
          <a:xfrm>
            <a:off x="4878892" y="5096833"/>
            <a:ext cx="659096" cy="659095"/>
          </a:xfrm>
          <a:prstGeom prst="rect">
            <a:avLst/>
          </a:prstGeom>
        </p:spPr>
      </p:pic>
      <p:sp>
        <p:nvSpPr>
          <p:cNvPr id="91" name="TextBox 90">
            <a:extLst>
              <a:ext uri="{FF2B5EF4-FFF2-40B4-BE49-F238E27FC236}">
                <a16:creationId xmlns:a16="http://schemas.microsoft.com/office/drawing/2014/main" id="{5BA8DEED-588A-EAF7-8850-5678E31455CD}"/>
              </a:ext>
            </a:extLst>
          </p:cNvPr>
          <p:cNvSpPr txBox="1"/>
          <p:nvPr/>
        </p:nvSpPr>
        <p:spPr>
          <a:xfrm>
            <a:off x="4546881" y="4627918"/>
            <a:ext cx="1326668" cy="430887"/>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100" b="1" i="0" u="none" strike="noStrike" cap="none" spc="0" normalizeH="0" baseline="0">
                <a:ln>
                  <a:noFill/>
                </a:ln>
                <a:solidFill>
                  <a:prstClr val="white"/>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rPr>
              <a:t>Sports &amp; Recreation</a:t>
            </a:r>
          </a:p>
        </p:txBody>
      </p:sp>
      <p:sp>
        <p:nvSpPr>
          <p:cNvPr id="58" name="Rectangle 57">
            <a:hlinkClick r:id="rId37" action="ppaction://hlinksldjump"/>
            <a:extLst>
              <a:ext uri="{FF2B5EF4-FFF2-40B4-BE49-F238E27FC236}">
                <a16:creationId xmlns:a16="http://schemas.microsoft.com/office/drawing/2014/main" id="{49638A16-35C8-3003-82A7-591C704EAD0B}"/>
              </a:ext>
            </a:extLst>
          </p:cNvPr>
          <p:cNvSpPr>
            <a:spLocks/>
          </p:cNvSpPr>
          <p:nvPr/>
        </p:nvSpPr>
        <p:spPr>
          <a:xfrm>
            <a:off x="6318669" y="4565882"/>
            <a:ext cx="1329779" cy="1313197"/>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9" name="Picture 58" descr="A hand pointing at a cellphone&#10;&#10;Description automatically generated">
            <a:extLst>
              <a:ext uri="{FF2B5EF4-FFF2-40B4-BE49-F238E27FC236}">
                <a16:creationId xmlns:a16="http://schemas.microsoft.com/office/drawing/2014/main" id="{C3BEF53C-6176-FB02-34D2-EA3CE954DFAB}"/>
              </a:ext>
            </a:extLst>
          </p:cNvPr>
          <p:cNvPicPr>
            <a:picLocks noChangeAspect="1"/>
          </p:cNvPicPr>
          <p:nvPr/>
        </p:nvPicPr>
        <p:blipFill>
          <a:blip r:embed="rId38" cstate="hqprint">
            <a:extLst>
              <a:ext uri="{28A0092B-C50C-407E-A947-70E740481C1C}">
                <a14:useLocalDpi xmlns:a14="http://schemas.microsoft.com/office/drawing/2010/main"/>
              </a:ext>
            </a:extLst>
          </a:blip>
          <a:stretch>
            <a:fillRect/>
          </a:stretch>
        </p:blipFill>
        <p:spPr>
          <a:xfrm>
            <a:off x="6683969" y="5135886"/>
            <a:ext cx="599178" cy="599177"/>
          </a:xfrm>
          <a:prstGeom prst="rect">
            <a:avLst/>
          </a:prstGeom>
        </p:spPr>
      </p:pic>
      <p:sp>
        <p:nvSpPr>
          <p:cNvPr id="92" name="TextBox 91">
            <a:extLst>
              <a:ext uri="{FF2B5EF4-FFF2-40B4-BE49-F238E27FC236}">
                <a16:creationId xmlns:a16="http://schemas.microsoft.com/office/drawing/2014/main" id="{074F1666-0530-3FDC-091F-9945B4A1FA0C}"/>
              </a:ext>
            </a:extLst>
          </p:cNvPr>
          <p:cNvSpPr txBox="1"/>
          <p:nvPr/>
        </p:nvSpPr>
        <p:spPr>
          <a:xfrm>
            <a:off x="6387494" y="4624691"/>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Telco</a:t>
            </a:r>
          </a:p>
        </p:txBody>
      </p:sp>
      <p:sp>
        <p:nvSpPr>
          <p:cNvPr id="61" name="Rectangle 60">
            <a:hlinkClick r:id="rId39" action="ppaction://hlinksldjump"/>
            <a:extLst>
              <a:ext uri="{FF2B5EF4-FFF2-40B4-BE49-F238E27FC236}">
                <a16:creationId xmlns:a16="http://schemas.microsoft.com/office/drawing/2014/main" id="{530E40BA-562F-C471-5AAB-230B43CB11B5}"/>
              </a:ext>
            </a:extLst>
          </p:cNvPr>
          <p:cNvSpPr>
            <a:spLocks/>
          </p:cNvSpPr>
          <p:nvPr/>
        </p:nvSpPr>
        <p:spPr>
          <a:xfrm>
            <a:off x="8093568" y="4565882"/>
            <a:ext cx="1329779" cy="1313197"/>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Picture 61" descr="A plane flying over the earth&#10;&#10;Description automatically generated">
            <a:extLst>
              <a:ext uri="{FF2B5EF4-FFF2-40B4-BE49-F238E27FC236}">
                <a16:creationId xmlns:a16="http://schemas.microsoft.com/office/drawing/2014/main" id="{653C7364-082B-046B-F140-5655D3AE3A0D}"/>
              </a:ext>
            </a:extLst>
          </p:cNvPr>
          <p:cNvPicPr>
            <a:picLocks noChangeAspect="1"/>
          </p:cNvPicPr>
          <p:nvPr/>
        </p:nvPicPr>
        <p:blipFill>
          <a:blip r:embed="rId40" cstate="hqprint">
            <a:extLst>
              <a:ext uri="{28A0092B-C50C-407E-A947-70E740481C1C}">
                <a14:useLocalDpi xmlns:a14="http://schemas.microsoft.com/office/drawing/2010/main"/>
              </a:ext>
            </a:extLst>
          </a:blip>
          <a:stretch>
            <a:fillRect/>
          </a:stretch>
        </p:blipFill>
        <p:spPr>
          <a:xfrm>
            <a:off x="8458868" y="5126793"/>
            <a:ext cx="599178" cy="599177"/>
          </a:xfrm>
          <a:prstGeom prst="rect">
            <a:avLst/>
          </a:prstGeom>
        </p:spPr>
      </p:pic>
      <p:sp>
        <p:nvSpPr>
          <p:cNvPr id="93" name="TextBox 92">
            <a:extLst>
              <a:ext uri="{FF2B5EF4-FFF2-40B4-BE49-F238E27FC236}">
                <a16:creationId xmlns:a16="http://schemas.microsoft.com/office/drawing/2014/main" id="{AD090D94-DEDC-4DB6-A1CC-8DE98BB4AF95}"/>
              </a:ext>
            </a:extLst>
          </p:cNvPr>
          <p:cNvSpPr txBox="1"/>
          <p:nvPr/>
        </p:nvSpPr>
        <p:spPr>
          <a:xfrm>
            <a:off x="8172225" y="4624691"/>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Travel</a:t>
            </a:r>
          </a:p>
        </p:txBody>
      </p:sp>
      <p:sp>
        <p:nvSpPr>
          <p:cNvPr id="64" name="Rectangle 63">
            <a:hlinkClick r:id="rId41" action="ppaction://hlinksldjump"/>
            <a:extLst>
              <a:ext uri="{FF2B5EF4-FFF2-40B4-BE49-F238E27FC236}">
                <a16:creationId xmlns:a16="http://schemas.microsoft.com/office/drawing/2014/main" id="{C66A2E1E-970B-0214-2BA8-54DD8E6D4996}"/>
              </a:ext>
            </a:extLst>
          </p:cNvPr>
          <p:cNvSpPr>
            <a:spLocks/>
          </p:cNvSpPr>
          <p:nvPr/>
        </p:nvSpPr>
        <p:spPr>
          <a:xfrm>
            <a:off x="9868468" y="4565882"/>
            <a:ext cx="1329779" cy="1313197"/>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5" name="Picture 64" descr="A video game controller and a game controller&#10;&#10;Description automatically generated">
            <a:extLst>
              <a:ext uri="{FF2B5EF4-FFF2-40B4-BE49-F238E27FC236}">
                <a16:creationId xmlns:a16="http://schemas.microsoft.com/office/drawing/2014/main" id="{E0DF31D5-0929-ECFF-0130-A66C4E99561A}"/>
              </a:ext>
            </a:extLst>
          </p:cNvPr>
          <p:cNvPicPr>
            <a:picLocks noChangeAspect="1"/>
          </p:cNvPicPr>
          <p:nvPr/>
        </p:nvPicPr>
        <p:blipFill>
          <a:blip r:embed="rId42" cstate="hqprint">
            <a:extLst>
              <a:ext uri="{28A0092B-C50C-407E-A947-70E740481C1C}">
                <a14:useLocalDpi xmlns:a14="http://schemas.microsoft.com/office/drawing/2010/main"/>
              </a:ext>
            </a:extLst>
          </a:blip>
          <a:stretch>
            <a:fillRect/>
          </a:stretch>
        </p:blipFill>
        <p:spPr>
          <a:xfrm>
            <a:off x="10265705" y="5139200"/>
            <a:ext cx="599178" cy="599177"/>
          </a:xfrm>
          <a:prstGeom prst="rect">
            <a:avLst/>
          </a:prstGeom>
        </p:spPr>
      </p:pic>
      <p:sp>
        <p:nvSpPr>
          <p:cNvPr id="94" name="TextBox 93">
            <a:extLst>
              <a:ext uri="{FF2B5EF4-FFF2-40B4-BE49-F238E27FC236}">
                <a16:creationId xmlns:a16="http://schemas.microsoft.com/office/drawing/2014/main" id="{57783968-4A5D-803D-E4B4-F7A570D8771B}"/>
              </a:ext>
            </a:extLst>
          </p:cNvPr>
          <p:cNvSpPr txBox="1"/>
          <p:nvPr/>
        </p:nvSpPr>
        <p:spPr>
          <a:xfrm>
            <a:off x="9947123" y="4624691"/>
            <a:ext cx="1206062"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Video Games</a:t>
            </a:r>
          </a:p>
        </p:txBody>
      </p:sp>
      <p:sp>
        <p:nvSpPr>
          <p:cNvPr id="95" name="TextBox 94">
            <a:extLst>
              <a:ext uri="{FF2B5EF4-FFF2-40B4-BE49-F238E27FC236}">
                <a16:creationId xmlns:a16="http://schemas.microsoft.com/office/drawing/2014/main" id="{A687DFE2-F640-CFC1-E103-3CDC505113DC}"/>
              </a:ext>
            </a:extLst>
          </p:cNvPr>
          <p:cNvSpPr txBox="1"/>
          <p:nvPr/>
        </p:nvSpPr>
        <p:spPr>
          <a:xfrm>
            <a:off x="2555632" y="1375791"/>
            <a:ext cx="708073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20 Categories Analyzed</a:t>
            </a:r>
          </a:p>
        </p:txBody>
      </p:sp>
      <p:sp>
        <p:nvSpPr>
          <p:cNvPr id="96" name="TextBox 95">
            <a:extLst>
              <a:ext uri="{FF2B5EF4-FFF2-40B4-BE49-F238E27FC236}">
                <a16:creationId xmlns:a16="http://schemas.microsoft.com/office/drawing/2014/main" id="{C8E145C3-64F6-2EEE-3299-ECB68E9E4735}"/>
              </a:ext>
            </a:extLst>
          </p:cNvPr>
          <p:cNvSpPr txBox="1"/>
          <p:nvPr/>
        </p:nvSpPr>
        <p:spPr>
          <a:xfrm>
            <a:off x="2659793" y="5973738"/>
            <a:ext cx="6867717" cy="246221"/>
          </a:xfrm>
          <a:prstGeom prst="rect">
            <a:avLst/>
          </a:prstGeom>
          <a:solidFill>
            <a:srgbClr val="1F1A62"/>
          </a:solidFill>
          <a:ln w="19050">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click the appropriate box above</a:t>
            </a:r>
            <a:r>
              <a:rPr kumimoji="0" lang="en-US" sz="1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if you would like to be brought directly to the corresponding category</a:t>
            </a:r>
          </a:p>
        </p:txBody>
      </p:sp>
      <p:sp>
        <p:nvSpPr>
          <p:cNvPr id="2" name="Rectangle 1">
            <a:extLst>
              <a:ext uri="{FF2B5EF4-FFF2-40B4-BE49-F238E27FC236}">
                <a16:creationId xmlns:a16="http://schemas.microsoft.com/office/drawing/2014/main" id="{2A2C0B17-21DE-D567-C960-D26E1898119E}"/>
              </a:ext>
            </a:extLst>
          </p:cNvPr>
          <p:cNvSpPr/>
          <p:nvPr/>
        </p:nvSpPr>
        <p:spPr>
          <a:xfrm>
            <a:off x="236843" y="413806"/>
            <a:ext cx="119551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In this analysis, we examined the average moviegoer’s spending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across twenty categories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representing a wide variety of interests and needs</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4" name="TextBox 3">
            <a:extLst>
              <a:ext uri="{FF2B5EF4-FFF2-40B4-BE49-F238E27FC236}">
                <a16:creationId xmlns:a16="http://schemas.microsoft.com/office/drawing/2014/main" id="{2D961755-8EC9-7156-CAF3-69BE24DDDDDD}"/>
              </a:ext>
            </a:extLst>
          </p:cNvPr>
          <p:cNvSpPr txBox="1"/>
          <p:nvPr/>
        </p:nvSpPr>
        <p:spPr>
          <a:xfrm>
            <a:off x="503714" y="6209386"/>
            <a:ext cx="116929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Note: Total annual U.S. consumer expenditures across 19 categories, excluding ‘Financial’ = $4.4 trillion. ‘Financial’ category is excluded from the total since the category represents ‘credit card / debit card – total expenditures’ and therefore would inherently include some duplication of expenditures across the other 19 categories (based on the assumption that at least some spending across the other categories was done using a credit or debit card).  </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149303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0FE4F-317A-F72C-EBB1-2405F44B7F09}"/>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5787ED15-BAFF-1C9C-D1C5-0B164D3C2DFE}"/>
              </a:ext>
            </a:extLst>
          </p:cNvPr>
          <p:cNvSpPr>
            <a:spLocks/>
          </p:cNvSpPr>
          <p:nvPr/>
        </p:nvSpPr>
        <p:spPr>
          <a:xfrm>
            <a:off x="-1" y="1702508"/>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E924735B-431D-559F-1753-7C44FAA50F0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2E5E7AAF-90D0-AA93-B1C5-311DC28651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20099131-B6FF-6972-DDC0-FDDDD98ACD3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26282866-6A03-C1A8-5CB5-21D0A7008768}"/>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Moviegoers are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highly desirable consumers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who spend much more than non-moviegoers on average across all the categories we analyzed</a:t>
            </a:r>
          </a:p>
        </p:txBody>
      </p:sp>
      <p:sp>
        <p:nvSpPr>
          <p:cNvPr id="1160" name="TextBox 1159">
            <a:extLst>
              <a:ext uri="{FF2B5EF4-FFF2-40B4-BE49-F238E27FC236}">
                <a16:creationId xmlns:a16="http://schemas.microsoft.com/office/drawing/2014/main" id="{A71E1118-5709-CA2C-6A74-75AEE7607817}"/>
              </a:ext>
            </a:extLst>
          </p:cNvPr>
          <p:cNvSpPr txBox="1"/>
          <p:nvPr/>
        </p:nvSpPr>
        <p:spPr>
          <a:xfrm>
            <a:off x="472838" y="6058343"/>
            <a:ext cx="11687274" cy="461665"/>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 *</a:t>
            </a:r>
            <a:r>
              <a:rPr lang="en-US" sz="800" b="1" u="sng">
                <a:solidFill>
                  <a:srgbClr val="1B1464"/>
                </a:solidFill>
                <a:latin typeface="Helvetica" panose="020B0403020202020204" pitchFamily="34" charset="0"/>
                <a:ea typeface="Open Sans" panose="020B0606030504020204" pitchFamily="34" charset="0"/>
                <a:cs typeface="Open Sans" panose="020B0606030504020204" pitchFamily="34" charset="0"/>
              </a:rPr>
              <a:t>’Financial’ category is excluded from the total</a:t>
            </a:r>
            <a:r>
              <a:rPr lang="en-US" sz="800" b="1">
                <a:solidFill>
                  <a:srgbClr val="1B1464"/>
                </a:solidFill>
                <a:latin typeface="Helvetica" panose="020B0403020202020204" pitchFamily="34" charset="0"/>
                <a:ea typeface="Open Sans" panose="020B0606030504020204" pitchFamily="34" charset="0"/>
                <a:cs typeface="Open Sans" panose="020B0606030504020204" pitchFamily="34" charset="0"/>
              </a:rPr>
              <a:t>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since the category represents ‘credit card / debit card – total expenditures’ and therefore would inherently include some duplication of expenditures across the other 19 categories (based on the assumption that at least some spending across the other categories was done using a credit or debit card). </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F01EFA12-06AE-88C5-0D8E-E049FE46E6C3}"/>
              </a:ext>
            </a:extLst>
          </p:cNvPr>
          <p:cNvGraphicFramePr>
            <a:graphicFrameLocks noGrp="1"/>
          </p:cNvGraphicFramePr>
          <p:nvPr>
            <p:extLst>
              <p:ext uri="{D42A27DB-BD31-4B8C-83A1-F6EECF244321}">
                <p14:modId xmlns:p14="http://schemas.microsoft.com/office/powerpoint/2010/main" val="2971434427"/>
              </p:ext>
            </p:extLst>
          </p:nvPr>
        </p:nvGraphicFramePr>
        <p:xfrm>
          <a:off x="234460" y="2491115"/>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$16,241</a:t>
                      </a:r>
                    </a:p>
                  </a:txBody>
                  <a:tcPr marL="75570" marR="75570" marT="98005" marB="98005"/>
                </a:tc>
                <a:tc>
                  <a:txBody>
                    <a:bodyPr/>
                    <a:lstStyle/>
                    <a:p>
                      <a:pPr algn="ctr"/>
                      <a:r>
                        <a:rPr lang="en-US" sz="2400" b="1">
                          <a:solidFill>
                            <a:srgbClr val="1F1A62"/>
                          </a:solidFill>
                          <a:latin typeface="Helvetica" panose="020B0403020202020204" pitchFamily="34" charset="0"/>
                        </a:rPr>
                        <a:t>$19,233</a:t>
                      </a:r>
                    </a:p>
                  </a:txBody>
                  <a:tcPr marL="75570" marR="75570" marT="98005" marB="98005"/>
                </a:tc>
                <a:tc>
                  <a:txBody>
                    <a:bodyPr/>
                    <a:lstStyle/>
                    <a:p>
                      <a:pPr algn="ctr"/>
                      <a:r>
                        <a:rPr lang="en-US" sz="2400" b="1">
                          <a:solidFill>
                            <a:srgbClr val="1F1A62"/>
                          </a:solidFill>
                          <a:latin typeface="Helvetica" panose="020B0403020202020204" pitchFamily="34" charset="0"/>
                        </a:rPr>
                        <a:t>$19,677</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a:solidFill>
                            <a:srgbClr val="93A9BF"/>
                          </a:solidFill>
                          <a:latin typeface="Helvetica" panose="020B0403020202020204" pitchFamily="34" charset="0"/>
                          <a:ea typeface="+mn-ea"/>
                          <a:cs typeface="+mn-cs"/>
                        </a:rPr>
                        <a:t>$17,062</a:t>
                      </a:r>
                    </a:p>
                  </a:txBody>
                  <a:tcPr marL="75570" marR="75570" marT="98005" marB="98005"/>
                </a:tc>
                <a:tc>
                  <a:txBody>
                    <a:bodyPr/>
                    <a:lstStyle/>
                    <a:p>
                      <a:pPr algn="ctr"/>
                      <a:r>
                        <a:rPr lang="en-US" sz="2400" b="1">
                          <a:solidFill>
                            <a:srgbClr val="1F1A62"/>
                          </a:solidFill>
                          <a:latin typeface="Helvetica" panose="020B0403020202020204" pitchFamily="34" charset="0"/>
                        </a:rPr>
                        <a:t>$19,637</a:t>
                      </a:r>
                    </a:p>
                  </a:txBody>
                  <a:tcPr marL="75570" marR="75570" marT="98005" marB="98005"/>
                </a:tc>
                <a:tc>
                  <a:txBody>
                    <a:bodyPr/>
                    <a:lstStyle/>
                    <a:p>
                      <a:pPr algn="ctr"/>
                      <a:r>
                        <a:rPr lang="en-US" sz="2400" b="1">
                          <a:solidFill>
                            <a:srgbClr val="1F1A62"/>
                          </a:solidFill>
                          <a:latin typeface="Helvetica" panose="020B0403020202020204" pitchFamily="34" charset="0"/>
                        </a:rPr>
                        <a:t>$20,139</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ACBDCE"/>
                          </a:solidFill>
                          <a:latin typeface="Helvetica" panose="020B0403020202020204" pitchFamily="34" charset="0"/>
                        </a:rPr>
                        <a:t>$18,399</a:t>
                      </a:r>
                    </a:p>
                  </a:txBody>
                  <a:tcPr marL="75570" marR="75570" marT="98005" marB="98005"/>
                </a:tc>
                <a:tc>
                  <a:txBody>
                    <a:bodyPr/>
                    <a:lstStyle/>
                    <a:p>
                      <a:pPr algn="ctr"/>
                      <a:r>
                        <a:rPr lang="en-US" sz="2400" b="1">
                          <a:solidFill>
                            <a:srgbClr val="1F1A62"/>
                          </a:solidFill>
                          <a:latin typeface="Helvetica" panose="020B0403020202020204" pitchFamily="34" charset="0"/>
                        </a:rPr>
                        <a:t>$21,503</a:t>
                      </a:r>
                    </a:p>
                  </a:txBody>
                  <a:tcPr marL="75570" marR="75570" marT="98005" marB="98005"/>
                </a:tc>
                <a:tc>
                  <a:txBody>
                    <a:bodyPr/>
                    <a:lstStyle/>
                    <a:p>
                      <a:pPr algn="ctr"/>
                      <a:r>
                        <a:rPr lang="en-US" sz="2400" b="1">
                          <a:solidFill>
                            <a:srgbClr val="1F1A62"/>
                          </a:solidFill>
                          <a:latin typeface="Helvetica" panose="020B0403020202020204" pitchFamily="34" charset="0"/>
                        </a:rPr>
                        <a:t>$22,412</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1BE61A10-5445-7D25-E417-2A4DD224551C}"/>
              </a:ext>
            </a:extLst>
          </p:cNvPr>
          <p:cNvSpPr txBox="1"/>
          <p:nvPr/>
        </p:nvSpPr>
        <p:spPr>
          <a:xfrm>
            <a:off x="468924" y="1808018"/>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19 Categories*: Aggregated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6" name="TextBox 5">
            <a:extLst>
              <a:ext uri="{FF2B5EF4-FFF2-40B4-BE49-F238E27FC236}">
                <a16:creationId xmlns:a16="http://schemas.microsoft.com/office/drawing/2014/main" id="{CA177139-B2BC-733E-ABD9-68B7B6F47D07}"/>
              </a:ext>
            </a:extLst>
          </p:cNvPr>
          <p:cNvSpPr txBox="1"/>
          <p:nvPr/>
        </p:nvSpPr>
        <p:spPr>
          <a:xfrm>
            <a:off x="4242999" y="3733700"/>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(+18%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64BE3B38-C454-E0AA-F6DA-F5F94331E254}"/>
              </a:ext>
            </a:extLst>
          </p:cNvPr>
          <p:cNvSpPr txBox="1"/>
          <p:nvPr/>
        </p:nvSpPr>
        <p:spPr>
          <a:xfrm>
            <a:off x="5755680" y="3733700"/>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(+21%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1F1FB4EF-67C4-53A0-E58D-A76781995A29}"/>
              </a:ext>
            </a:extLst>
          </p:cNvPr>
          <p:cNvSpPr txBox="1"/>
          <p:nvPr/>
        </p:nvSpPr>
        <p:spPr>
          <a:xfrm>
            <a:off x="4173093" y="4543461"/>
            <a:ext cx="157308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(+15%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723A1269-11DD-AF58-53D8-C364578E810B}"/>
              </a:ext>
            </a:extLst>
          </p:cNvPr>
          <p:cNvSpPr txBox="1"/>
          <p:nvPr/>
        </p:nvSpPr>
        <p:spPr>
          <a:xfrm>
            <a:off x="5746496" y="4543461"/>
            <a:ext cx="203730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(+18%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8787A45A-1826-A75A-209B-757B1B60F0AA}"/>
              </a:ext>
            </a:extLst>
          </p:cNvPr>
          <p:cNvSpPr txBox="1"/>
          <p:nvPr/>
        </p:nvSpPr>
        <p:spPr>
          <a:xfrm>
            <a:off x="4242999" y="5323028"/>
            <a:ext cx="150317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(+17%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1BA5E8C9-8D4F-293D-2971-9D1BB9E9B162}"/>
              </a:ext>
            </a:extLst>
          </p:cNvPr>
          <p:cNvSpPr txBox="1"/>
          <p:nvPr/>
        </p:nvSpPr>
        <p:spPr>
          <a:xfrm>
            <a:off x="5746496" y="5323028"/>
            <a:ext cx="2037309" cy="3168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22</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915BEC18-91D0-05AF-6F31-DEDDCE4EB9E9}"/>
              </a:ext>
            </a:extLst>
          </p:cNvPr>
          <p:cNvSpPr/>
          <p:nvPr/>
        </p:nvSpPr>
        <p:spPr>
          <a:xfrm>
            <a:off x="4242999" y="2510779"/>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78FDD62-2B70-9C47-59B7-59207F8FAC6D}"/>
              </a:ext>
            </a:extLst>
          </p:cNvPr>
          <p:cNvSpPr/>
          <p:nvPr/>
        </p:nvSpPr>
        <p:spPr>
          <a:xfrm>
            <a:off x="5755679" y="2510779"/>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C5F3011-6272-BE6D-E28E-0DCC853163E1}"/>
              </a:ext>
            </a:extLst>
          </p:cNvPr>
          <p:cNvSpPr>
            <a:spLocks/>
          </p:cNvSpPr>
          <p:nvPr/>
        </p:nvSpPr>
        <p:spPr>
          <a:xfrm>
            <a:off x="8018585" y="1702508"/>
            <a:ext cx="4173415" cy="4121378"/>
          </a:xfrm>
          <a:prstGeom prst="rect">
            <a:avLst/>
          </a:prstGeom>
          <a:solidFill>
            <a:srgbClr val="1F1A6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4FF9743-E718-93B3-3674-BB05EF63C338}"/>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116339" y="2311775"/>
            <a:ext cx="3982170" cy="2892877"/>
          </a:xfrm>
          <a:prstGeom prst="rect">
            <a:avLst/>
          </a:prstGeom>
        </p:spPr>
      </p:pic>
    </p:spTree>
    <p:extLst>
      <p:ext uri="{BB962C8B-B14F-4D97-AF65-F5344CB8AC3E}">
        <p14:creationId xmlns:p14="http://schemas.microsoft.com/office/powerpoint/2010/main" val="355728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D2779-7AFB-5302-7E89-9503BCAD20B6}"/>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13950059-BB15-9BB9-F89A-3CA78A0CB82D}"/>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7BDB6843-6DCA-71A5-EBFC-8CD2B657732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72F819B5-6F48-8211-DF37-9DCD705BDE1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0D3257FE-AB06-B7B4-C59A-76A016D9E2D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04341660-3C62-4453-C53B-D4BF87134548}"/>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The average moviegoer spends much more than non-moviegoers on apparel, revealing a valuable audience inclined </a:t>
            </a:r>
            <a:r>
              <a:rPr lang="en-US" sz="2600" b="1">
                <a:solidFill>
                  <a:srgbClr val="1F1A62"/>
                </a:solidFill>
                <a:latin typeface="Helvetica" pitchFamily="2" charset="0"/>
              </a:rPr>
              <a:t>to ‘look good, feel good’</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B8D8D6E-1771-38D6-686A-33DF09392C8F}"/>
              </a:ext>
            </a:extLst>
          </p:cNvPr>
          <p:cNvSpPr/>
          <p:nvPr/>
        </p:nvSpPr>
        <p:spPr>
          <a:xfrm>
            <a:off x="0" y="0"/>
            <a:ext cx="2203938" cy="29035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Apparel &amp; Accessories</a:t>
            </a:r>
          </a:p>
        </p:txBody>
      </p:sp>
      <p:sp>
        <p:nvSpPr>
          <p:cNvPr id="1160" name="TextBox 1159">
            <a:extLst>
              <a:ext uri="{FF2B5EF4-FFF2-40B4-BE49-F238E27FC236}">
                <a16:creationId xmlns:a16="http://schemas.microsoft.com/office/drawing/2014/main" id="{16AF2871-1BEB-49F8-877B-37AFA946F424}"/>
              </a:ext>
            </a:extLst>
          </p:cNvPr>
          <p:cNvSpPr txBox="1"/>
          <p:nvPr/>
        </p:nvSpPr>
        <p:spPr>
          <a:xfrm>
            <a:off x="459006" y="6187268"/>
            <a:ext cx="11687274"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 VAB analysis of MRI-Simmons Spring 2024 Doublebase Study, A18+. ‘Non-Moviegoer’ = Has not gone to the movies in the last 12 months; ‘Moviegoer’ = Attended a movie in the last 12 months; ‘Frequent Moviegoer’ = Attend a movie at least once a month. ‘Apparel and accessories’ includes expenses on women’s clothing, men’s clothing, fine jewelry, athletic shoes, other shoes, watches, dry cleaning, laundry / laundromats, costume jewelry and nonprescription sunglasses.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31D6798E-92D1-1C7D-E9C3-8972C622FC88}"/>
              </a:ext>
            </a:extLst>
          </p:cNvPr>
          <p:cNvGraphicFramePr>
            <a:graphicFrameLocks noGrp="1"/>
          </p:cNvGraphicFramePr>
          <p:nvPr>
            <p:extLst>
              <p:ext uri="{D42A27DB-BD31-4B8C-83A1-F6EECF244321}">
                <p14:modId xmlns:p14="http://schemas.microsoft.com/office/powerpoint/2010/main" val="1288153855"/>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$534</a:t>
                      </a:r>
                    </a:p>
                  </a:txBody>
                  <a:tcPr marL="75570" marR="75570" marT="98005" marB="98005"/>
                </a:tc>
                <a:tc>
                  <a:txBody>
                    <a:bodyPr/>
                    <a:lstStyle/>
                    <a:p>
                      <a:pPr algn="ctr"/>
                      <a:r>
                        <a:rPr lang="en-US" sz="2400" b="1">
                          <a:solidFill>
                            <a:srgbClr val="1F1A62"/>
                          </a:solidFill>
                          <a:latin typeface="Helvetica" panose="020B0403020202020204" pitchFamily="34" charset="0"/>
                        </a:rPr>
                        <a:t>$719</a:t>
                      </a:r>
                    </a:p>
                  </a:txBody>
                  <a:tcPr marL="75570" marR="75570" marT="98005" marB="98005"/>
                </a:tc>
                <a:tc>
                  <a:txBody>
                    <a:bodyPr/>
                    <a:lstStyle/>
                    <a:p>
                      <a:pPr algn="ctr"/>
                      <a:r>
                        <a:rPr lang="en-US" sz="2400" b="1">
                          <a:solidFill>
                            <a:srgbClr val="1F1A62"/>
                          </a:solidFill>
                          <a:latin typeface="Helvetica" panose="020B0403020202020204" pitchFamily="34" charset="0"/>
                        </a:rPr>
                        <a:t>$817</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$591</a:t>
                      </a:r>
                      <a:endParaRPr kumimoji="0" lang="en-US" sz="2400" b="0" i="0" u="none" strike="noStrike" kern="1200" cap="none" spc="0" normalizeH="0" baseline="0" noProof="0">
                        <a:ln>
                          <a:noFill/>
                        </a:ln>
                        <a:solidFill>
                          <a:srgbClr val="93A9BF"/>
                        </a:solidFill>
                        <a:effectLst/>
                        <a:uLnTx/>
                        <a:uFillTx/>
                        <a:latin typeface="Helvetica" panose="020B0403020202020204" pitchFamily="34" charset="0"/>
                        <a:ea typeface="+mn-ea"/>
                        <a:cs typeface="+mn-cs"/>
                      </a:endParaRPr>
                    </a:p>
                  </a:txBody>
                  <a:tcPr marL="75570" marR="75570" marT="98005" marB="98005"/>
                </a:tc>
                <a:tc>
                  <a:txBody>
                    <a:bodyPr/>
                    <a:lstStyle/>
                    <a:p>
                      <a:pPr algn="ctr"/>
                      <a:r>
                        <a:rPr lang="en-US" sz="2400" b="1">
                          <a:solidFill>
                            <a:srgbClr val="1F1A62"/>
                          </a:solidFill>
                          <a:latin typeface="Helvetica" panose="020B0403020202020204" pitchFamily="34" charset="0"/>
                        </a:rPr>
                        <a:t>$748</a:t>
                      </a:r>
                    </a:p>
                  </a:txBody>
                  <a:tcPr marL="75570" marR="75570" marT="98005" marB="98005"/>
                </a:tc>
                <a:tc>
                  <a:txBody>
                    <a:bodyPr/>
                    <a:lstStyle/>
                    <a:p>
                      <a:pPr algn="ctr"/>
                      <a:r>
                        <a:rPr lang="en-US" sz="2400" b="1">
                          <a:solidFill>
                            <a:srgbClr val="1F1A62"/>
                          </a:solidFill>
                          <a:latin typeface="Helvetica" panose="020B0403020202020204" pitchFamily="34" charset="0"/>
                        </a:rPr>
                        <a:t>$861</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$601</a:t>
                      </a:r>
                      <a:endParaRPr kumimoji="0" lang="en-US" sz="2400" b="0" i="0" u="none" strike="noStrike" kern="1200" cap="none" spc="0" normalizeH="0" baseline="0" noProof="0">
                        <a:ln>
                          <a:noFill/>
                        </a:ln>
                        <a:solidFill>
                          <a:srgbClr val="93A9BF"/>
                        </a:solidFill>
                        <a:effectLst/>
                        <a:uLnTx/>
                        <a:uFillTx/>
                        <a:latin typeface="Helvetica" panose="020B0403020202020204" pitchFamily="34" charset="0"/>
                        <a:ea typeface="+mn-ea"/>
                        <a:cs typeface="+mn-cs"/>
                      </a:endParaRPr>
                    </a:p>
                  </a:txBody>
                  <a:tcPr marL="75570" marR="75570" marT="98005" marB="98005"/>
                </a:tc>
                <a:tc>
                  <a:txBody>
                    <a:bodyPr/>
                    <a:lstStyle/>
                    <a:p>
                      <a:pPr algn="ctr"/>
                      <a:r>
                        <a:rPr lang="en-US" sz="2400" b="1">
                          <a:solidFill>
                            <a:srgbClr val="1F1A62"/>
                          </a:solidFill>
                          <a:latin typeface="Helvetica" panose="020B0403020202020204" pitchFamily="34" charset="0"/>
                        </a:rPr>
                        <a:t>$774</a:t>
                      </a:r>
                    </a:p>
                  </a:txBody>
                  <a:tcPr marL="75570" marR="75570" marT="98005" marB="98005"/>
                </a:tc>
                <a:tc>
                  <a:txBody>
                    <a:bodyPr/>
                    <a:lstStyle/>
                    <a:p>
                      <a:pPr algn="ctr"/>
                      <a:r>
                        <a:rPr lang="en-US" sz="2400" b="1">
                          <a:solidFill>
                            <a:srgbClr val="1F1A62"/>
                          </a:solidFill>
                          <a:latin typeface="Helvetica" panose="020B0403020202020204" pitchFamily="34" charset="0"/>
                        </a:rPr>
                        <a:t>$881</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D3575831-189B-AF03-E9C1-1F43357BF5DD}"/>
              </a:ext>
            </a:extLst>
          </p:cNvPr>
          <p:cNvSpPr txBox="1"/>
          <p:nvPr/>
        </p:nvSpPr>
        <p:spPr>
          <a:xfrm>
            <a:off x="4642338" y="1798575"/>
            <a:ext cx="7080737" cy="584775"/>
          </a:xfrm>
          <a:prstGeom prst="rect">
            <a:avLst/>
          </a:prstGeom>
          <a:noFill/>
        </p:spPr>
        <p:txBody>
          <a:bodyPr wrap="square" rtlCol="0">
            <a:spAutoFit/>
          </a:bodyPr>
          <a:lstStyle/>
          <a:p>
            <a:pPr algn="ctr"/>
            <a:r>
              <a:rPr lang="en-US" b="1" u="sng">
                <a:solidFill>
                  <a:srgbClr val="1F1A62"/>
                </a:solidFill>
                <a:latin typeface="Helvetica" panose="020B0403020202020204" pitchFamily="34" charset="0"/>
              </a:rPr>
              <a:t>Apparel &amp; Accessories: Annual Expenditure Per Person</a:t>
            </a:r>
          </a:p>
          <a:p>
            <a:pPr algn="ctr"/>
            <a:r>
              <a:rPr lang="en-US" sz="1400">
                <a:solidFill>
                  <a:srgbClr val="1F1A62"/>
                </a:solidFill>
                <a:latin typeface="Helvetica" panose="020B0403020202020204" pitchFamily="34" charset="0"/>
              </a:rPr>
              <a:t>(% difference vs. Non-Moviegoers)</a:t>
            </a:r>
          </a:p>
        </p:txBody>
      </p:sp>
      <p:sp>
        <p:nvSpPr>
          <p:cNvPr id="2" name="Rectangle 1">
            <a:extLst>
              <a:ext uri="{FF2B5EF4-FFF2-40B4-BE49-F238E27FC236}">
                <a16:creationId xmlns:a16="http://schemas.microsoft.com/office/drawing/2014/main" id="{EE3B1740-3199-4116-1201-3AFA5BEEA709}"/>
              </a:ext>
            </a:extLst>
          </p:cNvPr>
          <p:cNvSpPr>
            <a:spLocks/>
          </p:cNvSpPr>
          <p:nvPr/>
        </p:nvSpPr>
        <p:spPr>
          <a:xfrm>
            <a:off x="0" y="1702508"/>
            <a:ext cx="4173415" cy="4121378"/>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3180159-38B1-535D-AEB9-E31D5ADA3585}"/>
              </a:ext>
            </a:extLst>
          </p:cNvPr>
          <p:cNvSpPr txBox="1"/>
          <p:nvPr/>
        </p:nvSpPr>
        <p:spPr>
          <a:xfrm>
            <a:off x="8416095" y="3724257"/>
            <a:ext cx="1481130" cy="307777"/>
          </a:xfrm>
          <a:prstGeom prst="rect">
            <a:avLst/>
          </a:prstGeom>
          <a:noFill/>
        </p:spPr>
        <p:txBody>
          <a:bodyPr wrap="square">
            <a:spAutoFit/>
          </a:bodyPr>
          <a:lstStyle/>
          <a:p>
            <a:pPr algn="ctr"/>
            <a:r>
              <a:rPr lang="en-US" sz="1400" b="1" i="1">
                <a:solidFill>
                  <a:srgbClr val="00BFF2"/>
                </a:solidFill>
                <a:latin typeface="Helvetica" panose="020B0403020202020204" pitchFamily="34" charset="0"/>
              </a:rPr>
              <a:t>(+35% higher)</a:t>
            </a:r>
            <a:endParaRPr lang="en-US" sz="2400" b="1" i="1">
              <a:solidFill>
                <a:srgbClr val="00BFF2"/>
              </a:solidFill>
              <a:latin typeface="Helvetica" panose="020B0403020202020204" pitchFamily="34" charset="0"/>
            </a:endParaRPr>
          </a:p>
        </p:txBody>
      </p:sp>
      <p:sp>
        <p:nvSpPr>
          <p:cNvPr id="7" name="TextBox 6">
            <a:extLst>
              <a:ext uri="{FF2B5EF4-FFF2-40B4-BE49-F238E27FC236}">
                <a16:creationId xmlns:a16="http://schemas.microsoft.com/office/drawing/2014/main" id="{54A5CE14-EFDB-8083-523E-A05218ADA0AF}"/>
              </a:ext>
            </a:extLst>
          </p:cNvPr>
          <p:cNvSpPr txBox="1"/>
          <p:nvPr/>
        </p:nvSpPr>
        <p:spPr>
          <a:xfrm>
            <a:off x="9929094" y="3724257"/>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a:solidFill>
                  <a:srgbClr val="ED3C8D"/>
                </a:solidFill>
                <a:latin typeface="Helvetica" panose="020B0403020202020204" pitchFamily="34" charset="0"/>
              </a:rPr>
              <a:t>(+53% higher)</a:t>
            </a:r>
            <a:endParaRPr lang="en-US" sz="4000" b="1" i="1">
              <a:solidFill>
                <a:srgbClr val="ED3C8D"/>
              </a:solidFill>
              <a:latin typeface="Helvetica" panose="020B0403020202020204" pitchFamily="34" charset="0"/>
            </a:endParaRPr>
          </a:p>
        </p:txBody>
      </p:sp>
      <p:sp>
        <p:nvSpPr>
          <p:cNvPr id="8" name="TextBox 7">
            <a:extLst>
              <a:ext uri="{FF2B5EF4-FFF2-40B4-BE49-F238E27FC236}">
                <a16:creationId xmlns:a16="http://schemas.microsoft.com/office/drawing/2014/main" id="{1270352F-E20C-AA2B-41CC-10094D8FD45E}"/>
              </a:ext>
            </a:extLst>
          </p:cNvPr>
          <p:cNvSpPr txBox="1"/>
          <p:nvPr/>
        </p:nvSpPr>
        <p:spPr>
          <a:xfrm>
            <a:off x="8416095" y="4534018"/>
            <a:ext cx="148113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27</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0636950E-8F59-08D2-447E-84CEEDF348BB}"/>
              </a:ext>
            </a:extLst>
          </p:cNvPr>
          <p:cNvSpPr txBox="1"/>
          <p:nvPr/>
        </p:nvSpPr>
        <p:spPr>
          <a:xfrm>
            <a:off x="9928774" y="4534018"/>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(+46%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34ED4D90-D994-CBEC-F784-3083CDADEEFD}"/>
              </a:ext>
            </a:extLst>
          </p:cNvPr>
          <p:cNvSpPr txBox="1"/>
          <p:nvPr/>
        </p:nvSpPr>
        <p:spPr>
          <a:xfrm>
            <a:off x="8416094"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(+29%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4DD98058-473B-733C-76E5-29276E8A9EB2}"/>
              </a:ext>
            </a:extLst>
          </p:cNvPr>
          <p:cNvSpPr txBox="1"/>
          <p:nvPr/>
        </p:nvSpPr>
        <p:spPr>
          <a:xfrm>
            <a:off x="9928774" y="5313585"/>
            <a:ext cx="2028126" cy="3168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46</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A50C72CD-DA85-D0EF-9022-5EB8D39F2CB8}"/>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5C62E8-175F-DCB6-4B38-9F03BFC8E883}"/>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shirt and pink shorts and sunglasses&#10;&#10;Description automatically generated">
            <a:extLst>
              <a:ext uri="{FF2B5EF4-FFF2-40B4-BE49-F238E27FC236}">
                <a16:creationId xmlns:a16="http://schemas.microsoft.com/office/drawing/2014/main" id="{F59AFD3C-49EE-8EAA-6338-B85643BD73E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2441" y="2248931"/>
            <a:ext cx="3028532" cy="3028532"/>
          </a:xfrm>
          <a:prstGeom prst="rect">
            <a:avLst/>
          </a:prstGeom>
        </p:spPr>
      </p:pic>
    </p:spTree>
    <p:extLst>
      <p:ext uri="{BB962C8B-B14F-4D97-AF65-F5344CB8AC3E}">
        <p14:creationId xmlns:p14="http://schemas.microsoft.com/office/powerpoint/2010/main" val="77055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FF9ED-7868-5570-01BB-5C6F3419152C}"/>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7D0FDBFD-A545-4A50-B8D4-7D2A1C974E41}"/>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60896070-3E61-3BB2-F15E-940199F9FFF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A203A9E0-C86B-8BE3-2CD1-4D33C6697DC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B6892A45-144B-747F-3D57-87B38E2AA34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2E309550-5A03-3384-8E79-658A4926B18E}"/>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Moviegoers spend slightly more on their automotive needs to aid in their mobility and ability </a:t>
            </a:r>
            <a:r>
              <a:rPr lang="en-US" sz="2600" b="1">
                <a:solidFill>
                  <a:srgbClr val="1F1A62"/>
                </a:solidFill>
                <a:latin typeface="Helvetica" pitchFamily="2" charset="0"/>
              </a:rPr>
              <a:t>to conveniently get out of their house and drive</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2B06CC4A-E524-04AC-C6F9-DF6D5D957778}"/>
              </a:ext>
            </a:extLst>
          </p:cNvPr>
          <p:cNvSpPr/>
          <p:nvPr/>
        </p:nvSpPr>
        <p:spPr>
          <a:xfrm>
            <a:off x="0" y="0"/>
            <a:ext cx="1177290" cy="290357"/>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Automotive</a:t>
            </a:r>
          </a:p>
        </p:txBody>
      </p:sp>
      <p:sp>
        <p:nvSpPr>
          <p:cNvPr id="1160" name="TextBox 1159">
            <a:extLst>
              <a:ext uri="{FF2B5EF4-FFF2-40B4-BE49-F238E27FC236}">
                <a16:creationId xmlns:a16="http://schemas.microsoft.com/office/drawing/2014/main" id="{2675CE5D-A9F6-0AAE-2B84-6770493733F3}"/>
              </a:ext>
            </a:extLst>
          </p:cNvPr>
          <p:cNvSpPr txBox="1"/>
          <p:nvPr/>
        </p:nvSpPr>
        <p:spPr>
          <a:xfrm>
            <a:off x="503714" y="6189932"/>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 VAB analysis of MRI-Simmons Spring 2024 Doublebase Study, A18+. ‘Non-Moviegoer’ = Has not gone to the movies in the last 12 months; ‘Moviegoer’ = Attended a movie in the last 12 months; ‘Frequent Moviegoer’ = Attend a movie at least once a month. ‘Automotive’ includes expenses on gasoline, automotive maintenance &amp; repairs, tires and automotive parts &amp; supplies.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F82562BA-1666-C51E-5136-4EAF22A83F21}"/>
              </a:ext>
            </a:extLst>
          </p:cNvPr>
          <p:cNvGraphicFramePr>
            <a:graphicFrameLocks noGrp="1"/>
          </p:cNvGraphicFramePr>
          <p:nvPr>
            <p:extLst>
              <p:ext uri="{D42A27DB-BD31-4B8C-83A1-F6EECF244321}">
                <p14:modId xmlns:p14="http://schemas.microsoft.com/office/powerpoint/2010/main" val="3129200532"/>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$1,517</a:t>
                      </a:r>
                    </a:p>
                  </a:txBody>
                  <a:tcPr marL="75570" marR="75570" marT="98005" marB="98005"/>
                </a:tc>
                <a:tc>
                  <a:txBody>
                    <a:bodyPr/>
                    <a:lstStyle/>
                    <a:p>
                      <a:pPr algn="ctr"/>
                      <a:r>
                        <a:rPr lang="en-US" sz="2400" b="1">
                          <a:solidFill>
                            <a:srgbClr val="1F1A62"/>
                          </a:solidFill>
                          <a:latin typeface="Helvetica" panose="020B0403020202020204" pitchFamily="34" charset="0"/>
                        </a:rPr>
                        <a:t>$1,614</a:t>
                      </a:r>
                    </a:p>
                  </a:txBody>
                  <a:tcPr marL="75570" marR="75570" marT="98005" marB="98005"/>
                </a:tc>
                <a:tc>
                  <a:txBody>
                    <a:bodyPr/>
                    <a:lstStyle/>
                    <a:p>
                      <a:pPr algn="ctr"/>
                      <a:r>
                        <a:rPr lang="en-US" sz="2400" b="1">
                          <a:solidFill>
                            <a:srgbClr val="1F1A62"/>
                          </a:solidFill>
                          <a:latin typeface="Helvetica" panose="020B0403020202020204" pitchFamily="34" charset="0"/>
                        </a:rPr>
                        <a:t>$1,594</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$1,540</a:t>
                      </a:r>
                    </a:p>
                  </a:txBody>
                  <a:tcPr marL="75570" marR="75570" marT="98005" marB="98005"/>
                </a:tc>
                <a:tc>
                  <a:txBody>
                    <a:bodyPr/>
                    <a:lstStyle/>
                    <a:p>
                      <a:pPr algn="ctr"/>
                      <a:r>
                        <a:rPr lang="en-US" sz="2400" b="1">
                          <a:solidFill>
                            <a:srgbClr val="1F1A62"/>
                          </a:solidFill>
                          <a:latin typeface="Helvetica" panose="020B0403020202020204" pitchFamily="34" charset="0"/>
                        </a:rPr>
                        <a:t>$1,621</a:t>
                      </a:r>
                    </a:p>
                  </a:txBody>
                  <a:tcPr marL="75570" marR="75570" marT="98005" marB="98005"/>
                </a:tc>
                <a:tc>
                  <a:txBody>
                    <a:bodyPr/>
                    <a:lstStyle/>
                    <a:p>
                      <a:pPr algn="ctr"/>
                      <a:r>
                        <a:rPr lang="en-US" sz="2400" b="1">
                          <a:solidFill>
                            <a:srgbClr val="1F1A62"/>
                          </a:solidFill>
                          <a:latin typeface="Helvetica" panose="020B0403020202020204" pitchFamily="34" charset="0"/>
                        </a:rPr>
                        <a:t>$1,584</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$1,584</a:t>
                      </a:r>
                    </a:p>
                  </a:txBody>
                  <a:tcPr marL="75570" marR="75570" marT="98005" marB="98005"/>
                </a:tc>
                <a:tc>
                  <a:txBody>
                    <a:bodyPr/>
                    <a:lstStyle/>
                    <a:p>
                      <a:pPr algn="ctr"/>
                      <a:r>
                        <a:rPr lang="en-US" sz="2400" b="1">
                          <a:solidFill>
                            <a:srgbClr val="1F1A62"/>
                          </a:solidFill>
                          <a:latin typeface="Helvetica" panose="020B0403020202020204" pitchFamily="34" charset="0"/>
                        </a:rPr>
                        <a:t>$1,657</a:t>
                      </a:r>
                    </a:p>
                  </a:txBody>
                  <a:tcPr marL="75570" marR="75570" marT="98005" marB="98005"/>
                </a:tc>
                <a:tc>
                  <a:txBody>
                    <a:bodyPr/>
                    <a:lstStyle/>
                    <a:p>
                      <a:pPr algn="ctr"/>
                      <a:r>
                        <a:rPr lang="en-US" sz="2400" b="1">
                          <a:solidFill>
                            <a:srgbClr val="1F1A62"/>
                          </a:solidFill>
                          <a:latin typeface="Helvetica" panose="020B0403020202020204" pitchFamily="34" charset="0"/>
                        </a:rPr>
                        <a:t>$1,622</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FF1DF494-6913-027C-5554-79EEF54B2D4F}"/>
              </a:ext>
            </a:extLst>
          </p:cNvPr>
          <p:cNvSpPr txBox="1"/>
          <p:nvPr/>
        </p:nvSpPr>
        <p:spPr>
          <a:xfrm>
            <a:off x="466578" y="1798575"/>
            <a:ext cx="7080737" cy="584775"/>
          </a:xfrm>
          <a:prstGeom prst="rect">
            <a:avLst/>
          </a:prstGeom>
          <a:noFill/>
        </p:spPr>
        <p:txBody>
          <a:bodyPr wrap="square" rtlCol="0">
            <a:spAutoFit/>
          </a:bodyPr>
          <a:lstStyle/>
          <a:p>
            <a:pPr algn="ctr"/>
            <a:r>
              <a:rPr lang="en-US" b="1" u="sng">
                <a:solidFill>
                  <a:srgbClr val="1F1A62"/>
                </a:solidFill>
                <a:latin typeface="Helvetica" panose="020B0403020202020204" pitchFamily="34" charset="0"/>
              </a:rPr>
              <a:t>Automotive: Annual Expenditure Per Person</a:t>
            </a:r>
          </a:p>
          <a:p>
            <a:pPr algn="ctr"/>
            <a:r>
              <a:rPr lang="en-US" sz="1400">
                <a:solidFill>
                  <a:srgbClr val="1F1A62"/>
                </a:solidFill>
                <a:latin typeface="Helvetica" panose="020B0403020202020204" pitchFamily="34" charset="0"/>
              </a:rPr>
              <a:t>(% difference vs. Non-Moviegoers)</a:t>
            </a:r>
          </a:p>
        </p:txBody>
      </p:sp>
      <p:sp>
        <p:nvSpPr>
          <p:cNvPr id="2" name="Rectangle 1">
            <a:extLst>
              <a:ext uri="{FF2B5EF4-FFF2-40B4-BE49-F238E27FC236}">
                <a16:creationId xmlns:a16="http://schemas.microsoft.com/office/drawing/2014/main" id="{56F88014-0678-B1BC-56F0-593AB5B11CC7}"/>
              </a:ext>
            </a:extLst>
          </p:cNvPr>
          <p:cNvSpPr>
            <a:spLocks/>
          </p:cNvSpPr>
          <p:nvPr/>
        </p:nvSpPr>
        <p:spPr>
          <a:xfrm>
            <a:off x="8018585" y="1702508"/>
            <a:ext cx="4173415" cy="4121378"/>
          </a:xfrm>
          <a:prstGeom prst="rect">
            <a:avLst/>
          </a:prstGeom>
          <a:solidFill>
            <a:srgbClr val="FFE60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B3E72B7-0DD1-914B-B10B-20FE09AFE70C}"/>
              </a:ext>
            </a:extLst>
          </p:cNvPr>
          <p:cNvSpPr txBox="1"/>
          <p:nvPr/>
        </p:nvSpPr>
        <p:spPr>
          <a:xfrm>
            <a:off x="4327463" y="3724257"/>
            <a:ext cx="1329877" cy="307777"/>
          </a:xfrm>
          <a:prstGeom prst="rect">
            <a:avLst/>
          </a:prstGeom>
          <a:noFill/>
        </p:spPr>
        <p:txBody>
          <a:bodyPr wrap="square">
            <a:spAutoFit/>
          </a:bodyPr>
          <a:lstStyle/>
          <a:p>
            <a:pPr algn="ctr"/>
            <a:r>
              <a:rPr lang="en-US" sz="1400" b="1" i="1">
                <a:solidFill>
                  <a:srgbClr val="00BFF2"/>
                </a:solidFill>
                <a:latin typeface="Helvetica" panose="020B0403020202020204" pitchFamily="34" charset="0"/>
              </a:rPr>
              <a:t>(+6% higher)</a:t>
            </a:r>
            <a:endParaRPr lang="en-US" sz="2400" b="1" i="1">
              <a:solidFill>
                <a:srgbClr val="00BFF2"/>
              </a:solidFill>
              <a:latin typeface="Helvetica" panose="020B0403020202020204" pitchFamily="34" charset="0"/>
            </a:endParaRPr>
          </a:p>
        </p:txBody>
      </p:sp>
      <p:sp>
        <p:nvSpPr>
          <p:cNvPr id="7" name="TextBox 6">
            <a:extLst>
              <a:ext uri="{FF2B5EF4-FFF2-40B4-BE49-F238E27FC236}">
                <a16:creationId xmlns:a16="http://schemas.microsoft.com/office/drawing/2014/main" id="{78F8661C-7E40-C98D-236F-9FB8C9220E6E}"/>
              </a:ext>
            </a:extLst>
          </p:cNvPr>
          <p:cNvSpPr txBox="1"/>
          <p:nvPr/>
        </p:nvSpPr>
        <p:spPr>
          <a:xfrm>
            <a:off x="6104726" y="3724257"/>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a:solidFill>
                  <a:srgbClr val="ED3C8D"/>
                </a:solidFill>
                <a:latin typeface="Helvetica" panose="020B0403020202020204" pitchFamily="34" charset="0"/>
              </a:rPr>
              <a:t>(+5% higher)</a:t>
            </a:r>
            <a:endParaRPr lang="en-US" sz="4000" b="1" i="1">
              <a:solidFill>
                <a:srgbClr val="ED3C8D"/>
              </a:solidFill>
              <a:latin typeface="Helvetica" panose="020B0403020202020204" pitchFamily="34" charset="0"/>
            </a:endParaRPr>
          </a:p>
        </p:txBody>
      </p:sp>
      <p:sp>
        <p:nvSpPr>
          <p:cNvPr id="8" name="TextBox 7">
            <a:extLst>
              <a:ext uri="{FF2B5EF4-FFF2-40B4-BE49-F238E27FC236}">
                <a16:creationId xmlns:a16="http://schemas.microsoft.com/office/drawing/2014/main" id="{46292118-01DD-53E4-2BB2-0ED085CDEA50}"/>
              </a:ext>
            </a:extLst>
          </p:cNvPr>
          <p:cNvSpPr txBox="1"/>
          <p:nvPr/>
        </p:nvSpPr>
        <p:spPr>
          <a:xfrm>
            <a:off x="4327463" y="4534018"/>
            <a:ext cx="1329877" cy="307777"/>
          </a:xfrm>
          <a:prstGeom prst="rect">
            <a:avLst/>
          </a:prstGeom>
          <a:noFill/>
        </p:spPr>
        <p:txBody>
          <a:bodyPr wrap="square">
            <a:spAutoFit/>
          </a:bodyPr>
          <a:lstStyle/>
          <a:p>
            <a:pPr algn="ctr"/>
            <a:r>
              <a:rPr lang="en-US" sz="1400" b="1" i="1">
                <a:solidFill>
                  <a:srgbClr val="00BFF2"/>
                </a:solidFill>
                <a:latin typeface="Helvetica" panose="020B0403020202020204" pitchFamily="34" charset="0"/>
              </a:rPr>
              <a:t>(+5% higher)</a:t>
            </a:r>
            <a:endParaRPr lang="en-US" sz="2400" b="1" i="1">
              <a:solidFill>
                <a:srgbClr val="00BFF2"/>
              </a:solidFill>
              <a:latin typeface="Helvetica" panose="020B0403020202020204" pitchFamily="34" charset="0"/>
            </a:endParaRPr>
          </a:p>
        </p:txBody>
      </p:sp>
      <p:sp>
        <p:nvSpPr>
          <p:cNvPr id="9" name="TextBox 8">
            <a:extLst>
              <a:ext uri="{FF2B5EF4-FFF2-40B4-BE49-F238E27FC236}">
                <a16:creationId xmlns:a16="http://schemas.microsoft.com/office/drawing/2014/main" id="{4D04B819-15CA-D38C-E0E2-98F4562BA807}"/>
              </a:ext>
            </a:extLst>
          </p:cNvPr>
          <p:cNvSpPr txBox="1"/>
          <p:nvPr/>
        </p:nvSpPr>
        <p:spPr>
          <a:xfrm>
            <a:off x="6104726" y="4534018"/>
            <a:ext cx="1329877" cy="307777"/>
          </a:xfrm>
          <a:prstGeom prst="rect">
            <a:avLst/>
          </a:prstGeom>
          <a:noFill/>
        </p:spPr>
        <p:txBody>
          <a:bodyPr wrap="square">
            <a:spAutoFit/>
          </a:bodyPr>
          <a:lstStyle/>
          <a:p>
            <a:pPr algn="ctr"/>
            <a:r>
              <a:rPr lang="en-US" sz="1400" b="1" i="1">
                <a:solidFill>
                  <a:srgbClr val="ED3C8D"/>
                </a:solidFill>
                <a:latin typeface="Helvetica" panose="020B0403020202020204" pitchFamily="34" charset="0"/>
              </a:rPr>
              <a:t>(+3% higher)</a:t>
            </a:r>
            <a:endParaRPr lang="en-US" sz="2400" b="1" i="1">
              <a:solidFill>
                <a:srgbClr val="ED3C8D"/>
              </a:solidFill>
              <a:latin typeface="Helvetica" panose="020B0403020202020204" pitchFamily="34" charset="0"/>
            </a:endParaRPr>
          </a:p>
        </p:txBody>
      </p:sp>
      <p:sp>
        <p:nvSpPr>
          <p:cNvPr id="10" name="TextBox 9">
            <a:extLst>
              <a:ext uri="{FF2B5EF4-FFF2-40B4-BE49-F238E27FC236}">
                <a16:creationId xmlns:a16="http://schemas.microsoft.com/office/drawing/2014/main" id="{7D84E46B-0003-AFA0-66C6-5331C918F199}"/>
              </a:ext>
            </a:extLst>
          </p:cNvPr>
          <p:cNvSpPr txBox="1"/>
          <p:nvPr/>
        </p:nvSpPr>
        <p:spPr>
          <a:xfrm>
            <a:off x="4327463" y="5313585"/>
            <a:ext cx="1329877" cy="307777"/>
          </a:xfrm>
          <a:prstGeom prst="rect">
            <a:avLst/>
          </a:prstGeom>
          <a:noFill/>
        </p:spPr>
        <p:txBody>
          <a:bodyPr wrap="square">
            <a:spAutoFit/>
          </a:bodyPr>
          <a:lstStyle/>
          <a:p>
            <a:pPr algn="ctr"/>
            <a:r>
              <a:rPr lang="en-US" sz="1400" b="1" i="1">
                <a:solidFill>
                  <a:srgbClr val="00BFF2"/>
                </a:solidFill>
                <a:latin typeface="Helvetica" panose="020B0403020202020204" pitchFamily="34" charset="0"/>
              </a:rPr>
              <a:t>(+5% higher)</a:t>
            </a:r>
            <a:endParaRPr lang="en-US" sz="2400" b="1" i="1">
              <a:solidFill>
                <a:srgbClr val="00BFF2"/>
              </a:solidFill>
              <a:latin typeface="Helvetica" panose="020B0403020202020204" pitchFamily="34" charset="0"/>
            </a:endParaRPr>
          </a:p>
        </p:txBody>
      </p:sp>
      <p:sp>
        <p:nvSpPr>
          <p:cNvPr id="12" name="TextBox 11">
            <a:extLst>
              <a:ext uri="{FF2B5EF4-FFF2-40B4-BE49-F238E27FC236}">
                <a16:creationId xmlns:a16="http://schemas.microsoft.com/office/drawing/2014/main" id="{88CB1CC1-58AD-2010-2A55-BE2851E97929}"/>
              </a:ext>
            </a:extLst>
          </p:cNvPr>
          <p:cNvSpPr txBox="1"/>
          <p:nvPr/>
        </p:nvSpPr>
        <p:spPr>
          <a:xfrm>
            <a:off x="6104726" y="5313585"/>
            <a:ext cx="1329877" cy="307777"/>
          </a:xfrm>
          <a:prstGeom prst="rect">
            <a:avLst/>
          </a:prstGeom>
          <a:noFill/>
        </p:spPr>
        <p:txBody>
          <a:bodyPr wrap="square">
            <a:spAutoFit/>
          </a:bodyPr>
          <a:lstStyle/>
          <a:p>
            <a:pPr algn="ctr"/>
            <a:r>
              <a:rPr lang="en-US" sz="1400" b="1" i="1">
                <a:solidFill>
                  <a:srgbClr val="ED3C8D"/>
                </a:solidFill>
                <a:latin typeface="Helvetica" panose="020B0403020202020204" pitchFamily="34" charset="0"/>
              </a:rPr>
              <a:t>(+2% higher)</a:t>
            </a:r>
            <a:endParaRPr lang="en-US" sz="2400" b="1" i="1">
              <a:solidFill>
                <a:srgbClr val="ED3C8D"/>
              </a:solidFill>
              <a:latin typeface="Helvetica" panose="020B0403020202020204" pitchFamily="34" charset="0"/>
            </a:endParaRPr>
          </a:p>
        </p:txBody>
      </p:sp>
      <p:sp>
        <p:nvSpPr>
          <p:cNvPr id="13" name="Rectangle 12">
            <a:extLst>
              <a:ext uri="{FF2B5EF4-FFF2-40B4-BE49-F238E27FC236}">
                <a16:creationId xmlns:a16="http://schemas.microsoft.com/office/drawing/2014/main" id="{175BCE6D-7CF6-1198-07A4-44BF2279B8E4}"/>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C044E3-33AF-17D1-14DC-2E9D30C1AE43}"/>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r in a car wash&#10;&#10;Description automatically generated">
            <a:extLst>
              <a:ext uri="{FF2B5EF4-FFF2-40B4-BE49-F238E27FC236}">
                <a16:creationId xmlns:a16="http://schemas.microsoft.com/office/drawing/2014/main" id="{CA1F13B0-E716-9D99-F4A2-C4F6792482D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28686" y="2347651"/>
            <a:ext cx="2753211" cy="2753211"/>
          </a:xfrm>
          <a:prstGeom prst="rect">
            <a:avLst/>
          </a:prstGeom>
        </p:spPr>
      </p:pic>
    </p:spTree>
    <p:extLst>
      <p:ext uri="{BB962C8B-B14F-4D97-AF65-F5344CB8AC3E}">
        <p14:creationId xmlns:p14="http://schemas.microsoft.com/office/powerpoint/2010/main" val="310162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860B3-9CF0-7BD3-1D71-FB4A7ABD292C}"/>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81B001C4-B751-5868-5C50-5076AE43D32C}"/>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AAE31E0A-5714-244C-03DE-2D4C7A10B47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EC4543D4-C45E-4F9A-DA0F-8AD8344181D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68EEE3AC-8CD6-DCC2-2A9E-6AF197F2F6D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D1FE0102-FC04-9031-1824-7DF15F9EB80F}"/>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Alcohol brands can tap into moviegoers’ large appetite for social gatherings with friends or family, both in and out of the home</a:t>
            </a:r>
          </a:p>
        </p:txBody>
      </p:sp>
      <p:sp>
        <p:nvSpPr>
          <p:cNvPr id="11" name="Rectangle 10">
            <a:extLst>
              <a:ext uri="{FF2B5EF4-FFF2-40B4-BE49-F238E27FC236}">
                <a16:creationId xmlns:a16="http://schemas.microsoft.com/office/drawing/2014/main" id="{EFBA1DAE-DB5E-214D-4555-190F27FC68CF}"/>
              </a:ext>
            </a:extLst>
          </p:cNvPr>
          <p:cNvSpPr/>
          <p:nvPr/>
        </p:nvSpPr>
        <p:spPr>
          <a:xfrm>
            <a:off x="0" y="0"/>
            <a:ext cx="2203938" cy="290357"/>
          </a:xfrm>
          <a:prstGeom prst="rect">
            <a:avLst/>
          </a:pr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prstClr val="white"/>
                </a:solidFill>
                <a:latin typeface="Helvetica" panose="020B0604020202020204" pitchFamily="34" charset="0"/>
                <a:cs typeface="Helvetica" panose="020B0604020202020204" pitchFamily="34" charset="0"/>
              </a:rPr>
              <a:t>Alcoholic Beverages</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160" name="TextBox 1159">
            <a:extLst>
              <a:ext uri="{FF2B5EF4-FFF2-40B4-BE49-F238E27FC236}">
                <a16:creationId xmlns:a16="http://schemas.microsoft.com/office/drawing/2014/main" id="{C31ED6A3-6F44-EF2C-3E58-F587CB38D316}"/>
              </a:ext>
            </a:extLst>
          </p:cNvPr>
          <p:cNvSpPr txBox="1"/>
          <p:nvPr/>
        </p:nvSpPr>
        <p:spPr>
          <a:xfrm>
            <a:off x="472838" y="6185809"/>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Frequent</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Moviegoer’ = Attend a movie at least once a month. ‘Alcoholic Beverages’ includes expenses on liquor, beer and wine.</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06E33B93-C52B-6C37-B0DB-6AF715C930A6}"/>
              </a:ext>
            </a:extLst>
          </p:cNvPr>
          <p:cNvGraphicFramePr>
            <a:graphicFrameLocks noGrp="1"/>
          </p:cNvGraphicFramePr>
          <p:nvPr>
            <p:extLst>
              <p:ext uri="{D42A27DB-BD31-4B8C-83A1-F6EECF244321}">
                <p14:modId xmlns:p14="http://schemas.microsoft.com/office/powerpoint/2010/main" val="3534709445"/>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$228</a:t>
                      </a:r>
                    </a:p>
                  </a:txBody>
                  <a:tcPr marL="75570" marR="75570" marT="98005" marB="98005"/>
                </a:tc>
                <a:tc>
                  <a:txBody>
                    <a:bodyPr/>
                    <a:lstStyle/>
                    <a:p>
                      <a:pPr algn="ctr"/>
                      <a:r>
                        <a:rPr lang="en-US" sz="2400" b="1">
                          <a:solidFill>
                            <a:srgbClr val="1F1A62"/>
                          </a:solidFill>
                          <a:latin typeface="Helvetica" panose="020B0403020202020204" pitchFamily="34" charset="0"/>
                        </a:rPr>
                        <a:t>$309</a:t>
                      </a:r>
                    </a:p>
                  </a:txBody>
                  <a:tcPr marL="75570" marR="75570" marT="98005" marB="98005"/>
                </a:tc>
                <a:tc>
                  <a:txBody>
                    <a:bodyPr/>
                    <a:lstStyle/>
                    <a:p>
                      <a:pPr algn="ctr"/>
                      <a:r>
                        <a:rPr lang="en-US" sz="2400" b="1">
                          <a:solidFill>
                            <a:srgbClr val="1F1A62"/>
                          </a:solidFill>
                          <a:latin typeface="Helvetica" panose="020B0403020202020204" pitchFamily="34" charset="0"/>
                        </a:rPr>
                        <a:t>$326</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$246</a:t>
                      </a:r>
                    </a:p>
                  </a:txBody>
                  <a:tcPr marL="75570" marR="75570" marT="98005" marB="98005"/>
                </a:tc>
                <a:tc>
                  <a:txBody>
                    <a:bodyPr/>
                    <a:lstStyle/>
                    <a:p>
                      <a:pPr algn="ctr"/>
                      <a:r>
                        <a:rPr lang="en-US" sz="2400" b="1">
                          <a:solidFill>
                            <a:srgbClr val="1F1A62"/>
                          </a:solidFill>
                          <a:latin typeface="Helvetica" panose="020B0403020202020204" pitchFamily="34" charset="0"/>
                        </a:rPr>
                        <a:t>$333</a:t>
                      </a:r>
                    </a:p>
                  </a:txBody>
                  <a:tcPr marL="75570" marR="75570" marT="98005" marB="98005"/>
                </a:tc>
                <a:tc>
                  <a:txBody>
                    <a:bodyPr/>
                    <a:lstStyle/>
                    <a:p>
                      <a:pPr algn="ctr"/>
                      <a:r>
                        <a:rPr lang="en-US" sz="2400" b="1">
                          <a:solidFill>
                            <a:srgbClr val="1F1A62"/>
                          </a:solidFill>
                          <a:latin typeface="Helvetica" panose="020B0403020202020204" pitchFamily="34" charset="0"/>
                        </a:rPr>
                        <a:t>$355</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$250</a:t>
                      </a:r>
                    </a:p>
                  </a:txBody>
                  <a:tcPr marL="75570" marR="75570" marT="98005" marB="98005"/>
                </a:tc>
                <a:tc>
                  <a:txBody>
                    <a:bodyPr/>
                    <a:lstStyle/>
                    <a:p>
                      <a:pPr algn="ctr"/>
                      <a:r>
                        <a:rPr lang="en-US" sz="2400" b="1">
                          <a:solidFill>
                            <a:srgbClr val="1F1A62"/>
                          </a:solidFill>
                          <a:latin typeface="Helvetica" panose="020B0403020202020204" pitchFamily="34" charset="0"/>
                        </a:rPr>
                        <a:t>$341</a:t>
                      </a:r>
                    </a:p>
                  </a:txBody>
                  <a:tcPr marL="75570" marR="75570" marT="98005" marB="98005"/>
                </a:tc>
                <a:tc>
                  <a:txBody>
                    <a:bodyPr/>
                    <a:lstStyle/>
                    <a:p>
                      <a:pPr algn="ctr"/>
                      <a:r>
                        <a:rPr lang="en-US" sz="2400" b="1">
                          <a:solidFill>
                            <a:srgbClr val="1F1A62"/>
                          </a:solidFill>
                          <a:latin typeface="Helvetica" panose="020B0403020202020204" pitchFamily="34" charset="0"/>
                        </a:rPr>
                        <a:t>$368</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EFEE2DE3-D9D5-F5C8-C6EC-9AB7B6648411}"/>
              </a:ext>
            </a:extLst>
          </p:cNvPr>
          <p:cNvSpPr txBox="1"/>
          <p:nvPr/>
        </p:nvSpPr>
        <p:spPr>
          <a:xfrm>
            <a:off x="464233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Alcoholic Beverages: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369AC005-AAC4-92A2-25A7-B8ED41D918CD}"/>
              </a:ext>
            </a:extLst>
          </p:cNvPr>
          <p:cNvSpPr>
            <a:spLocks/>
          </p:cNvSpPr>
          <p:nvPr/>
        </p:nvSpPr>
        <p:spPr>
          <a:xfrm>
            <a:off x="0" y="1702508"/>
            <a:ext cx="4173415" cy="4121378"/>
          </a:xfrm>
          <a:prstGeom prst="rect">
            <a:avLst/>
          </a:prstGeom>
          <a:solidFill>
            <a:srgbClr val="A343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A2D8A00-7EA2-C9C0-6D08-C80B1B538448}"/>
              </a:ext>
            </a:extLst>
          </p:cNvPr>
          <p:cNvSpPr txBox="1"/>
          <p:nvPr/>
        </p:nvSpPr>
        <p:spPr>
          <a:xfrm>
            <a:off x="841641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(+35%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CD54AE55-A1D5-7B33-48C1-D0FC22C346DA}"/>
              </a:ext>
            </a:extLst>
          </p:cNvPr>
          <p:cNvSpPr txBox="1"/>
          <p:nvPr/>
        </p:nvSpPr>
        <p:spPr>
          <a:xfrm>
            <a:off x="9928774" y="3724257"/>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lang="en-US" sz="1400" b="1" i="1">
                <a:solidFill>
                  <a:srgbClr val="ED3C8D"/>
                </a:solidFill>
                <a:latin typeface="Helvetica" panose="020B0403020202020204" pitchFamily="34" charset="0"/>
              </a:rPr>
              <a:t>43</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A1327E61-C3DC-193E-0030-94EB0D78B4C2}"/>
              </a:ext>
            </a:extLst>
          </p:cNvPr>
          <p:cNvSpPr txBox="1"/>
          <p:nvPr/>
        </p:nvSpPr>
        <p:spPr>
          <a:xfrm>
            <a:off x="841641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(+36%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D5DFC7F6-3B3A-5DDC-EE49-B69141D12470}"/>
              </a:ext>
            </a:extLst>
          </p:cNvPr>
          <p:cNvSpPr txBox="1"/>
          <p:nvPr/>
        </p:nvSpPr>
        <p:spPr>
          <a:xfrm>
            <a:off x="9928774" y="4534018"/>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(+45%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BF48B745-11A2-046C-BF3E-4E129D2E2436}"/>
              </a:ext>
            </a:extLst>
          </p:cNvPr>
          <p:cNvSpPr txBox="1"/>
          <p:nvPr/>
        </p:nvSpPr>
        <p:spPr>
          <a:xfrm>
            <a:off x="841641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37</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7290F318-5968-10BC-D1D5-52EBB654E50C}"/>
              </a:ext>
            </a:extLst>
          </p:cNvPr>
          <p:cNvSpPr txBox="1"/>
          <p:nvPr/>
        </p:nvSpPr>
        <p:spPr>
          <a:xfrm>
            <a:off x="9928774" y="5313585"/>
            <a:ext cx="205999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(+47%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D57AD0C5-B000-D64E-B43B-B3632DD74A36}"/>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5F2845F-AA30-3732-81EB-7378A612E3A6}"/>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lass of beer and a glass of wine&#10;&#10;Description automatically generated">
            <a:extLst>
              <a:ext uri="{FF2B5EF4-FFF2-40B4-BE49-F238E27FC236}">
                <a16:creationId xmlns:a16="http://schemas.microsoft.com/office/drawing/2014/main" id="{D06F41CE-3142-947C-D4D1-B62100EA44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0101" y="2190655"/>
            <a:ext cx="2753211" cy="2753211"/>
          </a:xfrm>
          <a:prstGeom prst="rect">
            <a:avLst/>
          </a:prstGeom>
        </p:spPr>
      </p:pic>
    </p:spTree>
    <p:extLst>
      <p:ext uri="{BB962C8B-B14F-4D97-AF65-F5344CB8AC3E}">
        <p14:creationId xmlns:p14="http://schemas.microsoft.com/office/powerpoint/2010/main" val="374991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DF672-44CD-E4B0-C498-1309842FA614}"/>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CFC2BF0A-B8C4-CEBB-3048-EED3F29F2D39}"/>
              </a:ext>
            </a:extLst>
          </p:cNvPr>
          <p:cNvSpPr>
            <a:spLocks/>
          </p:cNvSpPr>
          <p:nvPr/>
        </p:nvSpPr>
        <p:spPr>
          <a:xfrm>
            <a:off x="-2347"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E11618AF-F04F-8909-C3BA-9288B6E8FC8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7EAAC004-CA4F-9393-FC35-CDD1015ED1C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BC860955-1A8B-A90B-AD21-C1E7B5E4BB4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94A75233-F77C-E2F0-9082-0DD41B50AB67}"/>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Moviegoers show a greater willingness to contribute to charitable causes, making them an ideal audience for purpose-driven brands</a:t>
            </a:r>
          </a:p>
        </p:txBody>
      </p:sp>
      <p:sp>
        <p:nvSpPr>
          <p:cNvPr id="11" name="Rectangle 10">
            <a:extLst>
              <a:ext uri="{FF2B5EF4-FFF2-40B4-BE49-F238E27FC236}">
                <a16:creationId xmlns:a16="http://schemas.microsoft.com/office/drawing/2014/main" id="{D75C7F81-70A7-D9C4-3112-452AD8014AB7}"/>
              </a:ext>
            </a:extLst>
          </p:cNvPr>
          <p:cNvSpPr/>
          <p:nvPr/>
        </p:nvSpPr>
        <p:spPr>
          <a:xfrm>
            <a:off x="0" y="0"/>
            <a:ext cx="2352040" cy="290357"/>
          </a:xfrm>
          <a:prstGeom prst="rect">
            <a:avLst/>
          </a:prstGeom>
          <a:solidFill>
            <a:srgbClr val="FF6E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Charitable Contributions</a:t>
            </a:r>
          </a:p>
        </p:txBody>
      </p:sp>
      <p:sp>
        <p:nvSpPr>
          <p:cNvPr id="1160" name="TextBox 1159">
            <a:extLst>
              <a:ext uri="{FF2B5EF4-FFF2-40B4-BE49-F238E27FC236}">
                <a16:creationId xmlns:a16="http://schemas.microsoft.com/office/drawing/2014/main" id="{FC481907-7846-928B-3048-455696B5F6B6}"/>
              </a:ext>
            </a:extLst>
          </p:cNvPr>
          <p:cNvSpPr txBox="1"/>
          <p:nvPr/>
        </p:nvSpPr>
        <p:spPr>
          <a:xfrm>
            <a:off x="472838" y="6066821"/>
            <a:ext cx="11719162" cy="461665"/>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‘Charitable Contributions’ includes expenses on contributions to organizations like PBS, NPR, religious groups, animal rights / conservation, arts / cultural, children / youth, educational, environmental, health, military / veterans, political, private foundations, social services, other non-religious organizations, etc.</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5FD5088E-A8C4-2517-3051-45FA6A0A0289}"/>
              </a:ext>
            </a:extLst>
          </p:cNvPr>
          <p:cNvGraphicFramePr>
            <a:graphicFrameLocks noGrp="1"/>
          </p:cNvGraphicFramePr>
          <p:nvPr>
            <p:extLst>
              <p:ext uri="{D42A27DB-BD31-4B8C-83A1-F6EECF244321}">
                <p14:modId xmlns:p14="http://schemas.microsoft.com/office/powerpoint/2010/main" val="3087507705"/>
              </p:ext>
            </p:extLst>
          </p:nvPr>
        </p:nvGraphicFramePr>
        <p:xfrm>
          <a:off x="23211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$148</a:t>
                      </a:r>
                    </a:p>
                  </a:txBody>
                  <a:tcPr marL="75570" marR="75570" marT="98005" marB="98005"/>
                </a:tc>
                <a:tc>
                  <a:txBody>
                    <a:bodyPr/>
                    <a:lstStyle/>
                    <a:p>
                      <a:pPr algn="ctr"/>
                      <a:r>
                        <a:rPr lang="en-US" sz="2400" b="1">
                          <a:solidFill>
                            <a:srgbClr val="1F1A62"/>
                          </a:solidFill>
                          <a:latin typeface="Helvetica" panose="020B0403020202020204" pitchFamily="34" charset="0"/>
                        </a:rPr>
                        <a:t>$183</a:t>
                      </a:r>
                    </a:p>
                  </a:txBody>
                  <a:tcPr marL="75570" marR="75570" marT="98005" marB="98005"/>
                </a:tc>
                <a:tc>
                  <a:txBody>
                    <a:bodyPr/>
                    <a:lstStyle/>
                    <a:p>
                      <a:pPr algn="ctr"/>
                      <a:r>
                        <a:rPr lang="en-US" sz="2400" b="1">
                          <a:solidFill>
                            <a:srgbClr val="1F1A62"/>
                          </a:solidFill>
                          <a:latin typeface="Helvetica" panose="020B0403020202020204" pitchFamily="34" charset="0"/>
                        </a:rPr>
                        <a:t>$160</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$92</a:t>
                      </a:r>
                    </a:p>
                  </a:txBody>
                  <a:tcPr marL="75570" marR="75570" marT="98005" marB="98005"/>
                </a:tc>
                <a:tc>
                  <a:txBody>
                    <a:bodyPr/>
                    <a:lstStyle/>
                    <a:p>
                      <a:pPr algn="ctr"/>
                      <a:r>
                        <a:rPr lang="en-US" sz="2400" b="1">
                          <a:solidFill>
                            <a:srgbClr val="1F1A62"/>
                          </a:solidFill>
                          <a:latin typeface="Helvetica" panose="020B0403020202020204" pitchFamily="34" charset="0"/>
                        </a:rPr>
                        <a:t>$127</a:t>
                      </a:r>
                    </a:p>
                  </a:txBody>
                  <a:tcPr marL="75570" marR="75570" marT="98005" marB="98005"/>
                </a:tc>
                <a:tc>
                  <a:txBody>
                    <a:bodyPr/>
                    <a:lstStyle/>
                    <a:p>
                      <a:pPr algn="ctr"/>
                      <a:r>
                        <a:rPr lang="en-US" sz="2400" b="1">
                          <a:solidFill>
                            <a:srgbClr val="1F1A62"/>
                          </a:solidFill>
                          <a:latin typeface="Helvetica" panose="020B0403020202020204" pitchFamily="34" charset="0"/>
                        </a:rPr>
                        <a:t>$109</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$107</a:t>
                      </a:r>
                    </a:p>
                  </a:txBody>
                  <a:tcPr marL="75570" marR="75570" marT="98005" marB="98005"/>
                </a:tc>
                <a:tc>
                  <a:txBody>
                    <a:bodyPr/>
                    <a:lstStyle/>
                    <a:p>
                      <a:pPr algn="ctr"/>
                      <a:r>
                        <a:rPr lang="en-US" sz="2400" b="1">
                          <a:solidFill>
                            <a:srgbClr val="1F1A62"/>
                          </a:solidFill>
                          <a:latin typeface="Helvetica" panose="020B0403020202020204" pitchFamily="34" charset="0"/>
                        </a:rPr>
                        <a:t>$149</a:t>
                      </a:r>
                    </a:p>
                  </a:txBody>
                  <a:tcPr marL="75570" marR="75570" marT="98005" marB="98005"/>
                </a:tc>
                <a:tc>
                  <a:txBody>
                    <a:bodyPr/>
                    <a:lstStyle/>
                    <a:p>
                      <a:pPr algn="ctr"/>
                      <a:r>
                        <a:rPr lang="en-US" sz="2400" b="1">
                          <a:solidFill>
                            <a:srgbClr val="1F1A62"/>
                          </a:solidFill>
                          <a:latin typeface="Helvetica" panose="020B0403020202020204" pitchFamily="34" charset="0"/>
                        </a:rPr>
                        <a:t>$132</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3FEAE409-512C-0691-8787-859DB7ACD780}"/>
              </a:ext>
            </a:extLst>
          </p:cNvPr>
          <p:cNvSpPr txBox="1"/>
          <p:nvPr/>
        </p:nvSpPr>
        <p:spPr>
          <a:xfrm>
            <a:off x="466578" y="1798575"/>
            <a:ext cx="7080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Charitable Contributions: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CA82675C-B0DE-EF3C-0243-6697FFAA143D}"/>
              </a:ext>
            </a:extLst>
          </p:cNvPr>
          <p:cNvSpPr>
            <a:spLocks/>
          </p:cNvSpPr>
          <p:nvPr/>
        </p:nvSpPr>
        <p:spPr>
          <a:xfrm>
            <a:off x="8018585" y="1702508"/>
            <a:ext cx="4173415" cy="4121378"/>
          </a:xfrm>
          <a:prstGeom prst="rect">
            <a:avLst/>
          </a:prstGeom>
          <a:solidFill>
            <a:srgbClr val="FF6E3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68E2824-9C87-6836-333C-C22DE6976985}"/>
              </a:ext>
            </a:extLst>
          </p:cNvPr>
          <p:cNvSpPr txBox="1"/>
          <p:nvPr/>
        </p:nvSpPr>
        <p:spPr>
          <a:xfrm>
            <a:off x="4240653" y="3724257"/>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(+24%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A1BB1B8C-546C-BB99-EBA5-A7CB3FE5F624}"/>
              </a:ext>
            </a:extLst>
          </p:cNvPr>
          <p:cNvSpPr txBox="1"/>
          <p:nvPr/>
        </p:nvSpPr>
        <p:spPr>
          <a:xfrm>
            <a:off x="5753334" y="3724257"/>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(+8%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008D6DA0-902D-731A-664A-D2DB55E01D45}"/>
              </a:ext>
            </a:extLst>
          </p:cNvPr>
          <p:cNvSpPr txBox="1"/>
          <p:nvPr/>
        </p:nvSpPr>
        <p:spPr>
          <a:xfrm>
            <a:off x="4240653" y="4534018"/>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(+37%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B9AA0507-6B7D-C93A-D8B8-0F84F29A0759}"/>
              </a:ext>
            </a:extLst>
          </p:cNvPr>
          <p:cNvSpPr txBox="1"/>
          <p:nvPr/>
        </p:nvSpPr>
        <p:spPr>
          <a:xfrm>
            <a:off x="5753334" y="4534018"/>
            <a:ext cx="202812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a:t>
            </a:r>
            <a:r>
              <a:rPr lang="en-US" sz="1400" b="1" i="1">
                <a:solidFill>
                  <a:srgbClr val="ED3C8D"/>
                </a:solidFill>
                <a:latin typeface="Helvetica" panose="020B0403020202020204" pitchFamily="34" charset="0"/>
              </a:rPr>
              <a:t>8</a:t>
            </a: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23B7F92D-CA90-14C2-23EA-C7DAA48DC587}"/>
              </a:ext>
            </a:extLst>
          </p:cNvPr>
          <p:cNvSpPr txBox="1"/>
          <p:nvPr/>
        </p:nvSpPr>
        <p:spPr>
          <a:xfrm>
            <a:off x="4240653" y="5313585"/>
            <a:ext cx="148113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(+39%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79535204-663C-1047-ECCF-BAEA34D57650}"/>
              </a:ext>
            </a:extLst>
          </p:cNvPr>
          <p:cNvSpPr txBox="1"/>
          <p:nvPr/>
        </p:nvSpPr>
        <p:spPr>
          <a:xfrm>
            <a:off x="5753334" y="5313585"/>
            <a:ext cx="2028126" cy="3168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(+24%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774904E1-C0A8-3AFA-3A1C-7AA6D3D94FEC}"/>
              </a:ext>
            </a:extLst>
          </p:cNvPr>
          <p:cNvSpPr/>
          <p:nvPr/>
        </p:nvSpPr>
        <p:spPr>
          <a:xfrm>
            <a:off x="424065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ED6A305-1334-970F-99A5-B4E1E6F1ACDD}"/>
              </a:ext>
            </a:extLst>
          </p:cNvPr>
          <p:cNvSpPr/>
          <p:nvPr/>
        </p:nvSpPr>
        <p:spPr>
          <a:xfrm>
            <a:off x="575333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urple box with a hand putting a coin into it&#10;&#10;Description automatically generated">
            <a:extLst>
              <a:ext uri="{FF2B5EF4-FFF2-40B4-BE49-F238E27FC236}">
                <a16:creationId xmlns:a16="http://schemas.microsoft.com/office/drawing/2014/main" id="{E408A6CE-7261-DEA4-17C7-BFDC93AFA62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28686" y="2347651"/>
            <a:ext cx="2753211" cy="2753211"/>
          </a:xfrm>
          <a:prstGeom prst="rect">
            <a:avLst/>
          </a:prstGeom>
        </p:spPr>
      </p:pic>
    </p:spTree>
    <p:extLst>
      <p:ext uri="{BB962C8B-B14F-4D97-AF65-F5344CB8AC3E}">
        <p14:creationId xmlns:p14="http://schemas.microsoft.com/office/powerpoint/2010/main" val="466874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60E47-90CC-458A-04C1-B1E7B3840460}"/>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3C2F1E42-9CD5-A640-5E15-D248F63D9025}"/>
              </a:ext>
            </a:extLst>
          </p:cNvPr>
          <p:cNvSpPr>
            <a:spLocks/>
          </p:cNvSpPr>
          <p:nvPr/>
        </p:nvSpPr>
        <p:spPr>
          <a:xfrm>
            <a:off x="4173413" y="1693065"/>
            <a:ext cx="8018586" cy="41213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01E57D3F-0A7D-E715-57F8-D3D11CFC01E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A38D6A48-9646-14E4-D960-AD742F4BB10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2A8DA3DB-BA4A-3F15-6A27-1A1104601EF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58FA7E27-D8C3-A5BF-1169-D2D61A1F4A37}"/>
              </a:ext>
            </a:extLst>
          </p:cNvPr>
          <p:cNvSpPr/>
          <p:nvPr/>
        </p:nvSpPr>
        <p:spPr>
          <a:xfrm>
            <a:off x="183330" y="392038"/>
            <a:ext cx="119629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Whether it’s to satisfy family needs or ‘hosting’ duties at home, moviegoers spend slightly more at convenience and grocery stores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647272EE-3DE0-7360-7D88-9FA235EE8692}"/>
              </a:ext>
            </a:extLst>
          </p:cNvPr>
          <p:cNvSpPr/>
          <p:nvPr/>
        </p:nvSpPr>
        <p:spPr>
          <a:xfrm>
            <a:off x="0" y="0"/>
            <a:ext cx="2834640" cy="29035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Convenience &amp; Grocery Stores</a:t>
            </a:r>
          </a:p>
        </p:txBody>
      </p:sp>
      <p:sp>
        <p:nvSpPr>
          <p:cNvPr id="1160" name="TextBox 1159">
            <a:extLst>
              <a:ext uri="{FF2B5EF4-FFF2-40B4-BE49-F238E27FC236}">
                <a16:creationId xmlns:a16="http://schemas.microsoft.com/office/drawing/2014/main" id="{9368C0B7-85DB-ADCB-BFDC-B554C9422D2F}"/>
              </a:ext>
            </a:extLst>
          </p:cNvPr>
          <p:cNvSpPr txBox="1"/>
          <p:nvPr/>
        </p:nvSpPr>
        <p:spPr>
          <a:xfrm>
            <a:off x="472838" y="6212433"/>
            <a:ext cx="11719162" cy="338554"/>
          </a:xfrm>
          <a:prstGeom prst="rect">
            <a:avLst/>
          </a:prstGeom>
          <a:noFill/>
        </p:spPr>
        <p:txBody>
          <a:bodyPr wrap="square" rtlCol="0">
            <a:spAutoFit/>
          </a:bodyPr>
          <a:lstStyle/>
          <a:p>
            <a:pPr lvl="0">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Spring 2024 Doublebase Study, A18+.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‘Non-Moviegoer’ = Has not gone to the movies in the last 12 months;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‘Moviegoer’ = Attended a movie in the last 12 months; ‘Frequent Moviegoer’ = Attend a movie at least once a month. ‘Convenience &amp; Grocery Stores’ includes expenses on food stores and convenience stores.</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4" name="Table 23">
            <a:extLst>
              <a:ext uri="{FF2B5EF4-FFF2-40B4-BE49-F238E27FC236}">
                <a16:creationId xmlns:a16="http://schemas.microsoft.com/office/drawing/2014/main" id="{65F9005E-82AA-1F04-6984-E9A287FC3D42}"/>
              </a:ext>
            </a:extLst>
          </p:cNvPr>
          <p:cNvGraphicFramePr>
            <a:graphicFrameLocks noGrp="1"/>
          </p:cNvGraphicFramePr>
          <p:nvPr>
            <p:extLst>
              <p:ext uri="{D42A27DB-BD31-4B8C-83A1-F6EECF244321}">
                <p14:modId xmlns:p14="http://schemas.microsoft.com/office/powerpoint/2010/main" val="2899667634"/>
              </p:ext>
            </p:extLst>
          </p:nvPr>
        </p:nvGraphicFramePr>
        <p:xfrm>
          <a:off x="4407874" y="2481672"/>
          <a:ext cx="7549664" cy="3179716"/>
        </p:xfrm>
        <a:graphic>
          <a:graphicData uri="http://schemas.openxmlformats.org/drawingml/2006/table">
            <a:tbl>
              <a:tblPr firstRow="1" bandRow="1">
                <a:tableStyleId>{5C22544A-7EE6-4342-B048-85BDC9FD1C3A}</a:tableStyleId>
              </a:tblPr>
              <a:tblGrid>
                <a:gridCol w="2059840">
                  <a:extLst>
                    <a:ext uri="{9D8B030D-6E8A-4147-A177-3AD203B41FA5}">
                      <a16:colId xmlns:a16="http://schemas.microsoft.com/office/drawing/2014/main" val="4084892649"/>
                    </a:ext>
                  </a:extLst>
                </a:gridCol>
                <a:gridCol w="1954953">
                  <a:extLst>
                    <a:ext uri="{9D8B030D-6E8A-4147-A177-3AD203B41FA5}">
                      <a16:colId xmlns:a16="http://schemas.microsoft.com/office/drawing/2014/main" val="2326423222"/>
                    </a:ext>
                  </a:extLst>
                </a:gridCol>
                <a:gridCol w="1475031">
                  <a:extLst>
                    <a:ext uri="{9D8B030D-6E8A-4147-A177-3AD203B41FA5}">
                      <a16:colId xmlns:a16="http://schemas.microsoft.com/office/drawing/2014/main" val="4181661605"/>
                    </a:ext>
                  </a:extLst>
                </a:gridCol>
                <a:gridCol w="2059840">
                  <a:extLst>
                    <a:ext uri="{9D8B030D-6E8A-4147-A177-3AD203B41FA5}">
                      <a16:colId xmlns:a16="http://schemas.microsoft.com/office/drawing/2014/main" val="3501293287"/>
                    </a:ext>
                  </a:extLst>
                </a:gridCol>
              </a:tblGrid>
              <a:tr h="794929">
                <a:tc>
                  <a:txBody>
                    <a:bodyPr/>
                    <a:lstStyle/>
                    <a:p>
                      <a:pPr algn="ctr"/>
                      <a:r>
                        <a:rPr lang="en-US" sz="1600">
                          <a:solidFill>
                            <a:schemeClr val="bg1"/>
                          </a:solidFill>
                          <a:latin typeface="Helvetica" panose="020B0403020202020204" pitchFamily="34" charset="0"/>
                        </a:rPr>
                        <a:t>Demo</a:t>
                      </a:r>
                    </a:p>
                  </a:txBody>
                  <a:tcPr marL="75570" marR="75570" marT="98005" marB="98005" anchor="ctr">
                    <a:solidFill>
                      <a:srgbClr val="1F1A62"/>
                    </a:solidFill>
                  </a:tcPr>
                </a:tc>
                <a:tc>
                  <a:txBody>
                    <a:bodyPr/>
                    <a:lstStyle/>
                    <a:p>
                      <a:pPr algn="ctr"/>
                      <a:r>
                        <a:rPr lang="en-US" sz="1600">
                          <a:solidFill>
                            <a:schemeClr val="bg1"/>
                          </a:solidFill>
                          <a:latin typeface="Helvetica" panose="020B0403020202020204" pitchFamily="34" charset="0"/>
                        </a:rPr>
                        <a:t>Non-Moviegoers</a:t>
                      </a:r>
                    </a:p>
                  </a:txBody>
                  <a:tcPr marL="75570" marR="75570" marT="98005" marB="98005" anchor="ctr">
                    <a:solidFill>
                      <a:srgbClr val="ACBDCE"/>
                    </a:solidFill>
                  </a:tcPr>
                </a:tc>
                <a:tc>
                  <a:txBody>
                    <a:bodyPr/>
                    <a:lstStyle/>
                    <a:p>
                      <a:pPr algn="ctr"/>
                      <a:r>
                        <a:rPr lang="en-US" sz="1600">
                          <a:solidFill>
                            <a:schemeClr val="bg1"/>
                          </a:solidFill>
                          <a:latin typeface="Helvetica" panose="020B0403020202020204" pitchFamily="34" charset="0"/>
                        </a:rPr>
                        <a:t>Moviegoers</a:t>
                      </a:r>
                    </a:p>
                  </a:txBody>
                  <a:tcPr marL="75570" marR="75570" marT="98005" marB="98005" anchor="ctr">
                    <a:solidFill>
                      <a:srgbClr val="00BFF2"/>
                    </a:solidFill>
                  </a:tcPr>
                </a:tc>
                <a:tc>
                  <a:txBody>
                    <a:bodyPr/>
                    <a:lstStyle/>
                    <a:p>
                      <a:pPr algn="ctr"/>
                      <a:r>
                        <a:rPr lang="en-US" sz="1600">
                          <a:solidFill>
                            <a:schemeClr val="bg1"/>
                          </a:solidFill>
                          <a:latin typeface="Helvetica" panose="020B0403020202020204" pitchFamily="34" charset="0"/>
                        </a:rPr>
                        <a:t>‘Frequent’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Moviegoers</a:t>
                      </a:r>
                    </a:p>
                  </a:txBody>
                  <a:tcPr marL="75570" marR="75570" marT="98005" marB="98005" anchor="ctr">
                    <a:solidFill>
                      <a:srgbClr val="ED3C8D"/>
                    </a:solidFill>
                  </a:tcPr>
                </a:tc>
                <a:extLst>
                  <a:ext uri="{0D108BD9-81ED-4DB2-BD59-A6C34878D82A}">
                    <a16:rowId xmlns:a16="http://schemas.microsoft.com/office/drawing/2014/main" val="102367055"/>
                  </a:ext>
                </a:extLst>
              </a:tr>
              <a:tr h="794929">
                <a:tc>
                  <a:txBody>
                    <a:bodyPr/>
                    <a:lstStyle/>
                    <a:p>
                      <a:pPr algn="ctr"/>
                      <a:r>
                        <a:rPr lang="en-US" sz="2400" b="1">
                          <a:solidFill>
                            <a:srgbClr val="1F1A62"/>
                          </a:solidFill>
                          <a:latin typeface="Helvetica" panose="020B0403020202020204" pitchFamily="34" charset="0"/>
                        </a:rPr>
                        <a:t>A18+</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$6,190</a:t>
                      </a:r>
                    </a:p>
                  </a:txBody>
                  <a:tcPr marL="75570" marR="75570" marT="98005" marB="98005"/>
                </a:tc>
                <a:tc>
                  <a:txBody>
                    <a:bodyPr/>
                    <a:lstStyle/>
                    <a:p>
                      <a:pPr algn="ctr"/>
                      <a:r>
                        <a:rPr lang="en-US" sz="2400" b="1">
                          <a:solidFill>
                            <a:srgbClr val="1F1A62"/>
                          </a:solidFill>
                          <a:latin typeface="Helvetica" panose="020B0403020202020204" pitchFamily="34" charset="0"/>
                        </a:rPr>
                        <a:t>$6,449</a:t>
                      </a:r>
                    </a:p>
                  </a:txBody>
                  <a:tcPr marL="75570" marR="75570" marT="98005" marB="98005"/>
                </a:tc>
                <a:tc>
                  <a:txBody>
                    <a:bodyPr/>
                    <a:lstStyle/>
                    <a:p>
                      <a:pPr algn="ctr"/>
                      <a:r>
                        <a:rPr lang="en-US" sz="2400" b="1">
                          <a:solidFill>
                            <a:srgbClr val="1F1A62"/>
                          </a:solidFill>
                          <a:latin typeface="Helvetica" panose="020B0403020202020204" pitchFamily="34" charset="0"/>
                        </a:rPr>
                        <a:t>$6,452</a:t>
                      </a:r>
                    </a:p>
                  </a:txBody>
                  <a:tcPr marL="75570" marR="75570" marT="98005" marB="98005"/>
                </a:tc>
                <a:extLst>
                  <a:ext uri="{0D108BD9-81ED-4DB2-BD59-A6C34878D82A}">
                    <a16:rowId xmlns:a16="http://schemas.microsoft.com/office/drawing/2014/main" val="2033169282"/>
                  </a:ext>
                </a:extLst>
              </a:tr>
              <a:tr h="794929">
                <a:tc>
                  <a:txBody>
                    <a:bodyPr/>
                    <a:lstStyle/>
                    <a:p>
                      <a:pPr algn="ctr"/>
                      <a:r>
                        <a:rPr lang="en-US" sz="2400" b="1">
                          <a:solidFill>
                            <a:srgbClr val="1F1A62"/>
                          </a:solidFill>
                          <a:latin typeface="Helvetica" panose="020B0403020202020204" pitchFamily="34" charset="0"/>
                        </a:rPr>
                        <a:t>A25-44</a:t>
                      </a: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$6,550</a:t>
                      </a:r>
                    </a:p>
                  </a:txBody>
                  <a:tcPr marL="75570" marR="75570" marT="98005" marB="98005"/>
                </a:tc>
                <a:tc>
                  <a:txBody>
                    <a:bodyPr/>
                    <a:lstStyle/>
                    <a:p>
                      <a:pPr algn="ctr"/>
                      <a:r>
                        <a:rPr lang="en-US" sz="2400" b="1">
                          <a:solidFill>
                            <a:srgbClr val="1F1A62"/>
                          </a:solidFill>
                          <a:latin typeface="Helvetica" panose="020B0403020202020204" pitchFamily="34" charset="0"/>
                        </a:rPr>
                        <a:t>$6,675</a:t>
                      </a:r>
                    </a:p>
                  </a:txBody>
                  <a:tcPr marL="75570" marR="75570" marT="98005" marB="98005"/>
                </a:tc>
                <a:tc>
                  <a:txBody>
                    <a:bodyPr/>
                    <a:lstStyle/>
                    <a:p>
                      <a:pPr algn="ctr"/>
                      <a:r>
                        <a:rPr lang="en-US" sz="2400" b="1">
                          <a:solidFill>
                            <a:srgbClr val="1F1A62"/>
                          </a:solidFill>
                          <a:latin typeface="Helvetica" panose="020B0403020202020204" pitchFamily="34" charset="0"/>
                        </a:rPr>
                        <a:t>$6,623</a:t>
                      </a:r>
                    </a:p>
                  </a:txBody>
                  <a:tcPr marL="75570" marR="75570" marT="98005" marB="98005"/>
                </a:tc>
                <a:extLst>
                  <a:ext uri="{0D108BD9-81ED-4DB2-BD59-A6C34878D82A}">
                    <a16:rowId xmlns:a16="http://schemas.microsoft.com/office/drawing/2014/main" val="2359081908"/>
                  </a:ext>
                </a:extLst>
              </a:tr>
              <a:tr h="794929">
                <a:tc>
                  <a:txBody>
                    <a:bodyPr/>
                    <a:lstStyle/>
                    <a:p>
                      <a:pPr algn="ctr"/>
                      <a:r>
                        <a:rPr lang="en-US" sz="2400" b="1">
                          <a:solidFill>
                            <a:srgbClr val="1F1A62"/>
                          </a:solidFill>
                          <a:latin typeface="Helvetica" panose="020B0403020202020204" pitchFamily="34" charset="0"/>
                        </a:rPr>
                        <a:t>A25-54</a:t>
                      </a:r>
                      <a:endParaRPr lang="en-US" sz="2400" b="0">
                        <a:solidFill>
                          <a:srgbClr val="1F1A62"/>
                        </a:solidFill>
                        <a:latin typeface="Helvetica" panose="020B0403020202020204" pitchFamily="34" charset="0"/>
                      </a:endParaRPr>
                    </a:p>
                  </a:txBody>
                  <a:tcPr marL="75570" marR="75570" marT="98005" marB="9800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93A9BF"/>
                          </a:solidFill>
                          <a:latin typeface="Helvetica" panose="020B0403020202020204" pitchFamily="34" charset="0"/>
                        </a:rPr>
                        <a:t>$6,547</a:t>
                      </a:r>
                    </a:p>
                  </a:txBody>
                  <a:tcPr marL="75570" marR="75570" marT="98005" marB="98005"/>
                </a:tc>
                <a:tc>
                  <a:txBody>
                    <a:bodyPr/>
                    <a:lstStyle/>
                    <a:p>
                      <a:pPr algn="ctr"/>
                      <a:r>
                        <a:rPr lang="en-US" sz="2400" b="1">
                          <a:solidFill>
                            <a:srgbClr val="1F1A62"/>
                          </a:solidFill>
                          <a:latin typeface="Helvetica" panose="020B0403020202020204" pitchFamily="34" charset="0"/>
                        </a:rPr>
                        <a:t>$6,673</a:t>
                      </a:r>
                    </a:p>
                  </a:txBody>
                  <a:tcPr marL="75570" marR="75570" marT="98005" marB="98005"/>
                </a:tc>
                <a:tc>
                  <a:txBody>
                    <a:bodyPr/>
                    <a:lstStyle/>
                    <a:p>
                      <a:pPr algn="ctr"/>
                      <a:r>
                        <a:rPr lang="en-US" sz="2400" b="1">
                          <a:solidFill>
                            <a:srgbClr val="1F1A62"/>
                          </a:solidFill>
                          <a:latin typeface="Helvetica" panose="020B0403020202020204" pitchFamily="34" charset="0"/>
                        </a:rPr>
                        <a:t>$6,640</a:t>
                      </a:r>
                    </a:p>
                  </a:txBody>
                  <a:tcPr marL="75570" marR="75570" marT="98005" marB="98005"/>
                </a:tc>
                <a:extLst>
                  <a:ext uri="{0D108BD9-81ED-4DB2-BD59-A6C34878D82A}">
                    <a16:rowId xmlns:a16="http://schemas.microsoft.com/office/drawing/2014/main" val="374281132"/>
                  </a:ext>
                </a:extLst>
              </a:tr>
            </a:tbl>
          </a:graphicData>
        </a:graphic>
      </p:graphicFrame>
      <p:sp>
        <p:nvSpPr>
          <p:cNvPr id="25" name="TextBox 24">
            <a:extLst>
              <a:ext uri="{FF2B5EF4-FFF2-40B4-BE49-F238E27FC236}">
                <a16:creationId xmlns:a16="http://schemas.microsoft.com/office/drawing/2014/main" id="{5AE58971-7300-094F-4500-1AAFD23E2333}"/>
              </a:ext>
            </a:extLst>
          </p:cNvPr>
          <p:cNvSpPr txBox="1"/>
          <p:nvPr/>
        </p:nvSpPr>
        <p:spPr>
          <a:xfrm>
            <a:off x="4525106" y="1798575"/>
            <a:ext cx="73152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Convenience &amp; Grocery Stores: Annual Expenditure Per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difference vs. Non-Moviegoers)</a:t>
            </a:r>
          </a:p>
        </p:txBody>
      </p:sp>
      <p:sp>
        <p:nvSpPr>
          <p:cNvPr id="2" name="Rectangle 1">
            <a:extLst>
              <a:ext uri="{FF2B5EF4-FFF2-40B4-BE49-F238E27FC236}">
                <a16:creationId xmlns:a16="http://schemas.microsoft.com/office/drawing/2014/main" id="{8D22F74A-4720-F054-7C4E-21CC66FA5374}"/>
              </a:ext>
            </a:extLst>
          </p:cNvPr>
          <p:cNvSpPr>
            <a:spLocks/>
          </p:cNvSpPr>
          <p:nvPr/>
        </p:nvSpPr>
        <p:spPr>
          <a:xfrm>
            <a:off x="0" y="1702508"/>
            <a:ext cx="4173415" cy="4121378"/>
          </a:xfrm>
          <a:prstGeom prst="rect">
            <a:avLst/>
          </a:prstGeom>
          <a:solidFill>
            <a:srgbClr val="4EBEA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145B3B3-4710-F2CD-4DC1-59E2363FC1EF}"/>
              </a:ext>
            </a:extLst>
          </p:cNvPr>
          <p:cNvSpPr txBox="1"/>
          <p:nvPr/>
        </p:nvSpPr>
        <p:spPr>
          <a:xfrm>
            <a:off x="8503223" y="3724257"/>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a:t>
            </a:r>
            <a:r>
              <a:rPr lang="en-US" sz="1400" b="1" i="1">
                <a:solidFill>
                  <a:srgbClr val="00BFF2"/>
                </a:solidFill>
                <a:latin typeface="Helvetica" panose="020B0403020202020204" pitchFamily="34" charset="0"/>
              </a:rPr>
              <a:t>4</a:t>
            </a: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23976DFD-6BAB-20FF-330F-02BC2709C4C8}"/>
              </a:ext>
            </a:extLst>
          </p:cNvPr>
          <p:cNvSpPr txBox="1"/>
          <p:nvPr/>
        </p:nvSpPr>
        <p:spPr>
          <a:xfrm>
            <a:off x="10280486" y="3724257"/>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(+4% higher)</a:t>
            </a:r>
            <a:endParaRPr kumimoji="0" lang="en-US" sz="40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B48B22F9-F9D7-9187-5728-DD87777CC989}"/>
              </a:ext>
            </a:extLst>
          </p:cNvPr>
          <p:cNvSpPr txBox="1"/>
          <p:nvPr/>
        </p:nvSpPr>
        <p:spPr>
          <a:xfrm>
            <a:off x="8503223" y="4534018"/>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30E3F9D2-3E91-18F6-A880-D16BFEB76461}"/>
              </a:ext>
            </a:extLst>
          </p:cNvPr>
          <p:cNvSpPr txBox="1"/>
          <p:nvPr/>
        </p:nvSpPr>
        <p:spPr>
          <a:xfrm>
            <a:off x="10280486" y="4534018"/>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B0A77403-7F6D-D845-AE8B-4125B2FF074D}"/>
              </a:ext>
            </a:extLst>
          </p:cNvPr>
          <p:cNvSpPr txBox="1"/>
          <p:nvPr/>
        </p:nvSpPr>
        <p:spPr>
          <a:xfrm>
            <a:off x="8503223" y="5313585"/>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BFF2"/>
                </a:solidFill>
                <a:effectLst/>
                <a:uLnTx/>
                <a:uFillTx/>
                <a:latin typeface="Helvetica" panose="020B0403020202020204" pitchFamily="34" charset="0"/>
                <a:ea typeface="+mn-ea"/>
                <a:cs typeface="+mn-cs"/>
              </a:rPr>
              <a:t>(+2% higher)</a:t>
            </a:r>
            <a:endParaRPr kumimoji="0" lang="en-US" sz="2400" b="1" i="1"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BB95FD76-3252-9F17-9A0C-7515CD7FEFA4}"/>
              </a:ext>
            </a:extLst>
          </p:cNvPr>
          <p:cNvSpPr txBox="1"/>
          <p:nvPr/>
        </p:nvSpPr>
        <p:spPr>
          <a:xfrm>
            <a:off x="10280486" y="5313585"/>
            <a:ext cx="132987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(+1% higher)</a:t>
            </a:r>
            <a:endParaRPr kumimoji="0" lang="en-US" sz="24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5B03C857-07CF-72C3-6C35-3DA9BE3D3584}"/>
              </a:ext>
            </a:extLst>
          </p:cNvPr>
          <p:cNvSpPr/>
          <p:nvPr/>
        </p:nvSpPr>
        <p:spPr>
          <a:xfrm>
            <a:off x="8416413" y="2501336"/>
            <a:ext cx="1481131" cy="3139690"/>
          </a:xfrm>
          <a:prstGeom prst="rect">
            <a:avLst/>
          </a:prstGeom>
          <a:no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5F548ED-5452-F5B0-C285-9C191D14FF72}"/>
              </a:ext>
            </a:extLst>
          </p:cNvPr>
          <p:cNvSpPr/>
          <p:nvPr/>
        </p:nvSpPr>
        <p:spPr>
          <a:xfrm>
            <a:off x="9929093" y="2501336"/>
            <a:ext cx="2028126" cy="3139690"/>
          </a:xfrm>
          <a:prstGeom prst="rect">
            <a:avLst/>
          </a:prstGeom>
          <a:no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shopping cart full of food&#10;&#10;Description automatically generated">
            <a:extLst>
              <a:ext uri="{FF2B5EF4-FFF2-40B4-BE49-F238E27FC236}">
                <a16:creationId xmlns:a16="http://schemas.microsoft.com/office/drawing/2014/main" id="{6C781D50-2FB5-DD44-26AB-691CC54685A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2441" y="2284192"/>
            <a:ext cx="3028532" cy="3028532"/>
          </a:xfrm>
          <a:prstGeom prst="rect">
            <a:avLst/>
          </a:prstGeom>
        </p:spPr>
      </p:pic>
    </p:spTree>
    <p:extLst>
      <p:ext uri="{BB962C8B-B14F-4D97-AF65-F5344CB8AC3E}">
        <p14:creationId xmlns:p14="http://schemas.microsoft.com/office/powerpoint/2010/main" val="18418839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6" ma:contentTypeDescription="Create a new document." ma:contentTypeScope="" ma:versionID="83befa18ea6217e2c768b2795b1b34c7">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b56e2d977db667e40a91ecafe6cea5bd"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2803BE-8936-4483-8F0C-26EE1A431BD9}">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099280-EC92-4FC2-BAA4-355D0411B598}"/>
</file>

<file path=customXml/itemProps3.xml><?xml version="1.0" encoding="utf-8"?>
<ds:datastoreItem xmlns:ds="http://schemas.openxmlformats.org/officeDocument/2006/customXml" ds:itemID="{DBC244EC-327A-4391-9CD6-CCAD28BB49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67</TotalTime>
  <Words>4630</Words>
  <Application>Microsoft Office PowerPoint</Application>
  <PresentationFormat>Widescreen</PresentationFormat>
  <Paragraphs>727</Paragraphs>
  <Slides>28</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Aptos</vt:lpstr>
      <vt:lpstr>Arial</vt:lpstr>
      <vt:lpstr>Calibri</vt:lpstr>
      <vt:lpstr>Calibri Light</vt:lpstr>
      <vt:lpstr>Helvetica</vt:lpstr>
      <vt:lpstr>Helvetica Bold</vt:lpstr>
      <vt:lpstr>Helvetica Light</vt:lpstr>
      <vt:lpstr>Helvetica-Light</vt:lpstr>
      <vt:lpstr>Helvetica-Lightoblique</vt:lpstr>
      <vt:lpstr>1_Office Theme</vt:lpstr>
      <vt:lpstr>2_Office Theme</vt:lpstr>
      <vt:lpstr>Show Me the Money Highlighting the Value of Moviegoers Across 20 Major Categories  A18+, A25-44, A25-54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Jason Wiese</cp:lastModifiedBy>
  <cp:revision>1</cp:revision>
  <dcterms:created xsi:type="dcterms:W3CDTF">2024-08-27T20:41:28Z</dcterms:created>
  <dcterms:modified xsi:type="dcterms:W3CDTF">2025-01-07T17:02:54Z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