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717" r:id="rId6"/>
  </p:sldMasterIdLst>
  <p:notesMasterIdLst>
    <p:notesMasterId r:id="rId47"/>
  </p:notesMasterIdLst>
  <p:sldIdLst>
    <p:sldId id="2146846015" r:id="rId7"/>
    <p:sldId id="2146846695" r:id="rId8"/>
    <p:sldId id="2146846728" r:id="rId9"/>
    <p:sldId id="2146846721" r:id="rId10"/>
    <p:sldId id="2146846445" r:id="rId11"/>
    <p:sldId id="2146846456" r:id="rId12"/>
    <p:sldId id="2146846484" r:id="rId13"/>
    <p:sldId id="2146846722" r:id="rId14"/>
    <p:sldId id="2146846119" r:id="rId15"/>
    <p:sldId id="2146846727" r:id="rId16"/>
    <p:sldId id="2146846724" r:id="rId17"/>
    <p:sldId id="2146846696" r:id="rId18"/>
    <p:sldId id="2146846699" r:id="rId19"/>
    <p:sldId id="2146846700" r:id="rId20"/>
    <p:sldId id="2146846701" r:id="rId21"/>
    <p:sldId id="2146846702" r:id="rId22"/>
    <p:sldId id="2146846703" r:id="rId23"/>
    <p:sldId id="2146846704" r:id="rId24"/>
    <p:sldId id="2146846705" r:id="rId25"/>
    <p:sldId id="2146846706" r:id="rId26"/>
    <p:sldId id="2146846707" r:id="rId27"/>
    <p:sldId id="2146846708" r:id="rId28"/>
    <p:sldId id="2146846709" r:id="rId29"/>
    <p:sldId id="2146846710" r:id="rId30"/>
    <p:sldId id="2146846711" r:id="rId31"/>
    <p:sldId id="2146846712" r:id="rId32"/>
    <p:sldId id="2146846714" r:id="rId33"/>
    <p:sldId id="2146846715" r:id="rId34"/>
    <p:sldId id="2146846716" r:id="rId35"/>
    <p:sldId id="2146846717" r:id="rId36"/>
    <p:sldId id="2146846718" r:id="rId37"/>
    <p:sldId id="2146846729" r:id="rId38"/>
    <p:sldId id="2146846733" r:id="rId39"/>
    <p:sldId id="2146846118" r:id="rId40"/>
    <p:sldId id="2146846462" r:id="rId41"/>
    <p:sldId id="2146846063" r:id="rId42"/>
    <p:sldId id="2146846730" r:id="rId43"/>
    <p:sldId id="2146846734" r:id="rId44"/>
    <p:sldId id="2146846014" r:id="rId45"/>
    <p:sldId id="21443274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F0141AB7-7F25-3C16-C77D-5FEA2DA4B116}" name="Karolina Guillen" initials="" userId="S::karolinaG@thevab.com::c1c08796-a0be-47c6-af52-5d31fd96ec50" providerId="AD"/>
  <p188:author id="{354469C2-12DD-47ED-A3FF-6CD90C8AF6AE}" name="Kailyn Hartmann" initials="" userId="S::Kailynh@thevab.com::8b42c5e5-9ec8-46fd-a4ed-f96c0879c9aa" providerId="AD"/>
  <p188:author id="{EE1212C7-611F-1624-01B8-7246246C52BD}" name="Britney Caprio" initials="BC" userId="S::BritneyC@thevab.com::f08da420-ab58-4263-9bea-ba351007de9e"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00BFF2"/>
    <a:srgbClr val="E2E8F0"/>
    <a:srgbClr val="4EBEA4"/>
    <a:srgbClr val="A343FF"/>
    <a:srgbClr val="ACBDCE"/>
    <a:srgbClr val="FF6E30"/>
    <a:srgbClr val="FFE600"/>
    <a:srgbClr val="93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9AD94-CF9E-40F2-9339-24C836279524}" v="2" dt="2025-01-07T17:03:24.946"/>
    <p1510:client id="{B8FB760F-A7ED-4ADC-AC28-CBDC558097E8}" v="158" dt="2025-01-06T18:57:53.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B8FB760F-A7ED-4ADC-AC28-CBDC558097E8}"/>
    <pc:docChg chg="undo redo custSel addSld modSld">
      <pc:chgData name="Leah Montner Dixon" userId="d5b2ae9e-9213-4442-b7df-4db8cbe51e5d" providerId="ADAL" clId="{B8FB760F-A7ED-4ADC-AC28-CBDC558097E8}" dt="2025-01-06T18:57:53.837" v="2140"/>
      <pc:docMkLst>
        <pc:docMk/>
      </pc:docMkLst>
      <pc:sldChg chg="modSp mod">
        <pc:chgData name="Leah Montner Dixon" userId="d5b2ae9e-9213-4442-b7df-4db8cbe51e5d" providerId="ADAL" clId="{B8FB760F-A7ED-4ADC-AC28-CBDC558097E8}" dt="2024-11-14T19:06:11.729" v="5" actId="14100"/>
        <pc:sldMkLst>
          <pc:docMk/>
          <pc:sldMk cId="2899653899" sldId="2146846118"/>
        </pc:sldMkLst>
        <pc:spChg chg="mod">
          <ac:chgData name="Leah Montner Dixon" userId="d5b2ae9e-9213-4442-b7df-4db8cbe51e5d" providerId="ADAL" clId="{B8FB760F-A7ED-4ADC-AC28-CBDC558097E8}" dt="2024-11-14T19:06:11.729" v="5" actId="14100"/>
          <ac:spMkLst>
            <pc:docMk/>
            <pc:sldMk cId="2899653899" sldId="2146846118"/>
            <ac:spMk id="12" creationId="{D3ED8F18-80E6-D449-A031-541661F2A42F}"/>
          </ac:spMkLst>
        </pc:spChg>
      </pc:sldChg>
      <pc:sldChg chg="modSp mod">
        <pc:chgData name="Leah Montner Dixon" userId="d5b2ae9e-9213-4442-b7df-4db8cbe51e5d" providerId="ADAL" clId="{B8FB760F-A7ED-4ADC-AC28-CBDC558097E8}" dt="2024-11-14T20:50:24.259" v="42" actId="20577"/>
        <pc:sldMkLst>
          <pc:docMk/>
          <pc:sldMk cId="607867529" sldId="2146846695"/>
        </pc:sldMkLst>
        <pc:spChg chg="mod">
          <ac:chgData name="Leah Montner Dixon" userId="d5b2ae9e-9213-4442-b7df-4db8cbe51e5d" providerId="ADAL" clId="{B8FB760F-A7ED-4ADC-AC28-CBDC558097E8}" dt="2024-11-14T20:50:24.259" v="42" actId="20577"/>
          <ac:spMkLst>
            <pc:docMk/>
            <pc:sldMk cId="607867529" sldId="2146846695"/>
            <ac:spMk id="2" creationId="{91443AAC-6F4B-C6AC-7018-BC6380EA46EF}"/>
          </ac:spMkLst>
        </pc:spChg>
      </pc:sldChg>
      <pc:sldChg chg="modSp mod">
        <pc:chgData name="Leah Montner Dixon" userId="d5b2ae9e-9213-4442-b7df-4db8cbe51e5d" providerId="ADAL" clId="{B8FB760F-A7ED-4ADC-AC28-CBDC558097E8}" dt="2024-11-20T15:35:59.525" v="101" actId="1036"/>
        <pc:sldMkLst>
          <pc:docMk/>
          <pc:sldMk cId="3749915649" sldId="2146846700"/>
        </pc:sldMkLst>
        <pc:spChg chg="mod">
          <ac:chgData name="Leah Montner Dixon" userId="d5b2ae9e-9213-4442-b7df-4db8cbe51e5d" providerId="ADAL" clId="{B8FB760F-A7ED-4ADC-AC28-CBDC558097E8}" dt="2024-11-20T15:35:59.525" v="101" actId="1036"/>
          <ac:spMkLst>
            <pc:docMk/>
            <pc:sldMk cId="3749915649" sldId="2146846700"/>
            <ac:spMk id="1160" creationId="{C31ED6A3-6F44-EF2C-3E58-F587CB38D316}"/>
          </ac:spMkLst>
        </pc:spChg>
      </pc:sldChg>
      <pc:sldChg chg="modSp mod">
        <pc:chgData name="Leah Montner Dixon" userId="d5b2ae9e-9213-4442-b7df-4db8cbe51e5d" providerId="ADAL" clId="{B8FB760F-A7ED-4ADC-AC28-CBDC558097E8}" dt="2024-11-14T21:18:23.811" v="98" actId="20577"/>
        <pc:sldMkLst>
          <pc:docMk/>
          <pc:sldMk cId="1407602110" sldId="2146846704"/>
        </pc:sldMkLst>
        <pc:spChg chg="mod">
          <ac:chgData name="Leah Montner Dixon" userId="d5b2ae9e-9213-4442-b7df-4db8cbe51e5d" providerId="ADAL" clId="{B8FB760F-A7ED-4ADC-AC28-CBDC558097E8}" dt="2024-11-14T21:18:23.811" v="98" actId="20577"/>
          <ac:spMkLst>
            <pc:docMk/>
            <pc:sldMk cId="1407602110" sldId="2146846704"/>
            <ac:spMk id="3" creationId="{157835E8-7112-D705-DF98-1F3ACABC2A46}"/>
          </ac:spMkLst>
        </pc:spChg>
      </pc:sldChg>
      <pc:sldChg chg="modSp mod">
        <pc:chgData name="Leah Montner Dixon" userId="d5b2ae9e-9213-4442-b7df-4db8cbe51e5d" providerId="ADAL" clId="{B8FB760F-A7ED-4ADC-AC28-CBDC558097E8}" dt="2024-11-14T20:44:31.070" v="6" actId="20577"/>
        <pc:sldMkLst>
          <pc:docMk/>
          <pc:sldMk cId="135535427" sldId="2146846705"/>
        </pc:sldMkLst>
        <pc:spChg chg="mod">
          <ac:chgData name="Leah Montner Dixon" userId="d5b2ae9e-9213-4442-b7df-4db8cbe51e5d" providerId="ADAL" clId="{B8FB760F-A7ED-4ADC-AC28-CBDC558097E8}" dt="2024-11-14T20:44:31.070" v="6" actId="20577"/>
          <ac:spMkLst>
            <pc:docMk/>
            <pc:sldMk cId="135535427" sldId="2146846705"/>
            <ac:spMk id="3" creationId="{BD605D2C-1CE9-5987-713F-2D13C3ED2D86}"/>
          </ac:spMkLst>
        </pc:spChg>
      </pc:sldChg>
      <pc:sldChg chg="modSp mod">
        <pc:chgData name="Leah Montner Dixon" userId="d5b2ae9e-9213-4442-b7df-4db8cbe51e5d" providerId="ADAL" clId="{B8FB760F-A7ED-4ADC-AC28-CBDC558097E8}" dt="2024-11-20T15:36:15.111" v="102" actId="1036"/>
        <pc:sldMkLst>
          <pc:docMk/>
          <pc:sldMk cId="2143631498" sldId="2146846712"/>
        </pc:sldMkLst>
        <pc:spChg chg="mod">
          <ac:chgData name="Leah Montner Dixon" userId="d5b2ae9e-9213-4442-b7df-4db8cbe51e5d" providerId="ADAL" clId="{B8FB760F-A7ED-4ADC-AC28-CBDC558097E8}" dt="2024-11-20T15:36:15.111" v="102" actId="1036"/>
          <ac:spMkLst>
            <pc:docMk/>
            <pc:sldMk cId="2143631498" sldId="2146846712"/>
            <ac:spMk id="1160" creationId="{1E19FCA3-9DD1-0522-E50F-BF79966FD42C}"/>
          </ac:spMkLst>
        </pc:spChg>
      </pc:sldChg>
      <pc:sldChg chg="modSp mod">
        <pc:chgData name="Leah Montner Dixon" userId="d5b2ae9e-9213-4442-b7df-4db8cbe51e5d" providerId="ADAL" clId="{B8FB760F-A7ED-4ADC-AC28-CBDC558097E8}" dt="2024-11-14T19:00:24.223" v="1" actId="20577"/>
        <pc:sldMkLst>
          <pc:docMk/>
          <pc:sldMk cId="168255478" sldId="2146846716"/>
        </pc:sldMkLst>
        <pc:spChg chg="mod">
          <ac:chgData name="Leah Montner Dixon" userId="d5b2ae9e-9213-4442-b7df-4db8cbe51e5d" providerId="ADAL" clId="{B8FB760F-A7ED-4ADC-AC28-CBDC558097E8}" dt="2024-11-14T19:00:24.223" v="1" actId="20577"/>
          <ac:spMkLst>
            <pc:docMk/>
            <pc:sldMk cId="168255478" sldId="2146846716"/>
            <ac:spMk id="3" creationId="{D10400F1-83A1-B4F1-E59E-8D085B735F0D}"/>
          </ac:spMkLst>
        </pc:spChg>
      </pc:sldChg>
      <pc:sldChg chg="addSp delSp modSp mod">
        <pc:chgData name="Leah Montner Dixon" userId="d5b2ae9e-9213-4442-b7df-4db8cbe51e5d" providerId="ADAL" clId="{B8FB760F-A7ED-4ADC-AC28-CBDC558097E8}" dt="2024-11-14T21:07:32.437" v="96" actId="1036"/>
        <pc:sldMkLst>
          <pc:docMk/>
          <pc:sldMk cId="3557280676" sldId="2146846724"/>
        </pc:sldMkLst>
        <pc:picChg chg="add mod">
          <ac:chgData name="Leah Montner Dixon" userId="d5b2ae9e-9213-4442-b7df-4db8cbe51e5d" providerId="ADAL" clId="{B8FB760F-A7ED-4ADC-AC28-CBDC558097E8}" dt="2024-11-14T21:07:32.437" v="96" actId="1036"/>
          <ac:picMkLst>
            <pc:docMk/>
            <pc:sldMk cId="3557280676" sldId="2146846724"/>
            <ac:picMk id="4" creationId="{D4FF9743-E718-93B3-3674-BB05EF63C338}"/>
          </ac:picMkLst>
        </pc:picChg>
      </pc:sldChg>
      <pc:sldChg chg="addSp delSp modSp add mod">
        <pc:chgData name="Leah Montner Dixon" userId="d5b2ae9e-9213-4442-b7df-4db8cbe51e5d" providerId="ADAL" clId="{B8FB760F-A7ED-4ADC-AC28-CBDC558097E8}" dt="2024-11-20T18:49:48.706" v="1704" actId="14100"/>
        <pc:sldMkLst>
          <pc:docMk/>
          <pc:sldMk cId="644649196" sldId="2146846731"/>
        </pc:sldMkLst>
      </pc:sldChg>
      <pc:sldChg chg="addSp delSp modSp add mod">
        <pc:chgData name="Leah Montner Dixon" userId="d5b2ae9e-9213-4442-b7df-4db8cbe51e5d" providerId="ADAL" clId="{B8FB760F-A7ED-4ADC-AC28-CBDC558097E8}" dt="2024-11-20T19:04:31.844" v="2037" actId="1037"/>
        <pc:sldMkLst>
          <pc:docMk/>
          <pc:sldMk cId="334474264" sldId="2146846732"/>
        </pc:sldMkLst>
      </pc:sldChg>
      <pc:sldChg chg="addSp delSp modSp add mod">
        <pc:chgData name="Leah Montner Dixon" userId="d5b2ae9e-9213-4442-b7df-4db8cbe51e5d" providerId="ADAL" clId="{B8FB760F-A7ED-4ADC-AC28-CBDC558097E8}" dt="2025-01-06T18:57:53.837" v="2140"/>
        <pc:sldMkLst>
          <pc:docMk/>
          <pc:sldMk cId="480081479" sldId="2146846734"/>
        </pc:sldMkLst>
        <pc:spChg chg="add mod">
          <ac:chgData name="Leah Montner Dixon" userId="d5b2ae9e-9213-4442-b7df-4db8cbe51e5d" providerId="ADAL" clId="{B8FB760F-A7ED-4ADC-AC28-CBDC558097E8}" dt="2025-01-06T18:57:53.837" v="2140"/>
          <ac:spMkLst>
            <pc:docMk/>
            <pc:sldMk cId="480081479" sldId="2146846734"/>
            <ac:spMk id="4" creationId="{3AEEE503-E0DC-C947-D9DB-FE6FAEF20F01}"/>
          </ac:spMkLst>
        </pc:spChg>
        <pc:spChg chg="add mod">
          <ac:chgData name="Leah Montner Dixon" userId="d5b2ae9e-9213-4442-b7df-4db8cbe51e5d" providerId="ADAL" clId="{B8FB760F-A7ED-4ADC-AC28-CBDC558097E8}" dt="2025-01-06T18:57:53.837" v="2140"/>
          <ac:spMkLst>
            <pc:docMk/>
            <pc:sldMk cId="480081479" sldId="2146846734"/>
            <ac:spMk id="5" creationId="{BC62AE2E-51D5-2FC9-4E07-5DB6D4FEE95C}"/>
          </ac:spMkLst>
        </pc:spChg>
        <pc:spChg chg="ord">
          <ac:chgData name="Leah Montner Dixon" userId="d5b2ae9e-9213-4442-b7df-4db8cbe51e5d" providerId="ADAL" clId="{B8FB760F-A7ED-4ADC-AC28-CBDC558097E8}" dt="2025-01-06T18:55:36.040" v="2133" actId="167"/>
          <ac:spMkLst>
            <pc:docMk/>
            <pc:sldMk cId="480081479" sldId="2146846734"/>
            <ac:spMk id="7" creationId="{67E5695D-F13F-3827-13DB-FC2DFA1EBF0E}"/>
          </ac:spMkLst>
        </pc:spChg>
        <pc:spChg chg="del">
          <ac:chgData name="Leah Montner Dixon" userId="d5b2ae9e-9213-4442-b7df-4db8cbe51e5d" providerId="ADAL" clId="{B8FB760F-A7ED-4ADC-AC28-CBDC558097E8}" dt="2025-01-06T18:57:53.545" v="2139" actId="478"/>
          <ac:spMkLst>
            <pc:docMk/>
            <pc:sldMk cId="480081479" sldId="2146846734"/>
            <ac:spMk id="16" creationId="{ADA98991-0011-4C68-F8A9-C085EF0F7F50}"/>
          </ac:spMkLst>
        </pc:spChg>
        <pc:spChg chg="del">
          <ac:chgData name="Leah Montner Dixon" userId="d5b2ae9e-9213-4442-b7df-4db8cbe51e5d" providerId="ADAL" clId="{B8FB760F-A7ED-4ADC-AC28-CBDC558097E8}" dt="2025-01-06T18:57:53.545" v="2139" actId="478"/>
          <ac:spMkLst>
            <pc:docMk/>
            <pc:sldMk cId="480081479" sldId="2146846734"/>
            <ac:spMk id="17" creationId="{5C3466A4-EFFE-24D8-D720-518AD244E75D}"/>
          </ac:spMkLst>
        </pc:spChg>
        <pc:spChg chg="mod">
          <ac:chgData name="Leah Montner Dixon" userId="d5b2ae9e-9213-4442-b7df-4db8cbe51e5d" providerId="ADAL" clId="{B8FB760F-A7ED-4ADC-AC28-CBDC558097E8}" dt="2025-01-06T18:55:42.585" v="2137" actId="20577"/>
          <ac:spMkLst>
            <pc:docMk/>
            <pc:sldMk cId="480081479" sldId="2146846734"/>
            <ac:spMk id="19" creationId="{8E5CD27B-E573-AE7E-6789-5BE792064700}"/>
          </ac:spMkLst>
        </pc:spChg>
        <pc:picChg chg="add mod ord">
          <ac:chgData name="Leah Montner Dixon" userId="d5b2ae9e-9213-4442-b7df-4db8cbe51e5d" providerId="ADAL" clId="{B8FB760F-A7ED-4ADC-AC28-CBDC558097E8}" dt="2025-01-06T18:55:51.927" v="2138"/>
          <ac:picMkLst>
            <pc:docMk/>
            <pc:sldMk cId="480081479" sldId="2146846734"/>
            <ac:picMk id="2" creationId="{4F647B07-2351-9258-CA7F-5CA51718B5CB}"/>
          </ac:picMkLst>
        </pc:picChg>
        <pc:picChg chg="add mod">
          <ac:chgData name="Leah Montner Dixon" userId="d5b2ae9e-9213-4442-b7df-4db8cbe51e5d" providerId="ADAL" clId="{B8FB760F-A7ED-4ADC-AC28-CBDC558097E8}" dt="2025-01-06T18:57:53.837" v="2140"/>
          <ac:picMkLst>
            <pc:docMk/>
            <pc:sldMk cId="480081479" sldId="2146846734"/>
            <ac:picMk id="3" creationId="{4462AA90-7EA6-5E7E-CF3B-7D8CB4AA6C64}"/>
          </ac:picMkLst>
        </pc:picChg>
        <pc:picChg chg="add del">
          <ac:chgData name="Leah Montner Dixon" userId="d5b2ae9e-9213-4442-b7df-4db8cbe51e5d" providerId="ADAL" clId="{B8FB760F-A7ED-4ADC-AC28-CBDC558097E8}" dt="2025-01-06T18:55:37.058" v="2134" actId="478"/>
          <ac:picMkLst>
            <pc:docMk/>
            <pc:sldMk cId="480081479" sldId="2146846734"/>
            <ac:picMk id="6" creationId="{111F0E68-2E30-7534-6C48-3111CF57200A}"/>
          </ac:picMkLst>
        </pc:picChg>
        <pc:picChg chg="del">
          <ac:chgData name="Leah Montner Dixon" userId="d5b2ae9e-9213-4442-b7df-4db8cbe51e5d" providerId="ADAL" clId="{B8FB760F-A7ED-4ADC-AC28-CBDC558097E8}" dt="2025-01-06T18:57:53.545" v="2139" actId="478"/>
          <ac:picMkLst>
            <pc:docMk/>
            <pc:sldMk cId="480081479" sldId="2146846734"/>
            <ac:picMk id="15" creationId="{AD62D6AF-D423-1BC6-AA7D-82CF19BB8E83}"/>
          </ac:picMkLst>
        </pc:picChg>
      </pc:sldChg>
    </pc:docChg>
  </pc:docChgLst>
  <pc:docChgLst>
    <pc:chgData name="Leah Montner Dixon" userId="d5b2ae9e-9213-4442-b7df-4db8cbe51e5d" providerId="ADAL" clId="{05E81EA3-E9F4-46EB-8D44-DB0F4C87C8AF}"/>
    <pc:docChg chg="custSel modSld">
      <pc:chgData name="Leah Montner Dixon" userId="d5b2ae9e-9213-4442-b7df-4db8cbe51e5d" providerId="ADAL" clId="{05E81EA3-E9F4-46EB-8D44-DB0F4C87C8AF}" dt="2024-11-21T18:51:40.867" v="396"/>
      <pc:docMkLst>
        <pc:docMk/>
      </pc:docMkLst>
      <pc:sldChg chg="modSp">
        <pc:chgData name="Leah Montner Dixon" userId="d5b2ae9e-9213-4442-b7df-4db8cbe51e5d" providerId="ADAL" clId="{05E81EA3-E9F4-46EB-8D44-DB0F4C87C8AF}" dt="2024-11-21T18:51:40.867" v="396"/>
        <pc:sldMkLst>
          <pc:docMk/>
          <pc:sldMk cId="3087690890" sldId="2146846063"/>
        </pc:sldMkLst>
        <pc:spChg chg="mod">
          <ac:chgData name="Leah Montner Dixon" userId="d5b2ae9e-9213-4442-b7df-4db8cbe51e5d" providerId="ADAL" clId="{05E81EA3-E9F4-46EB-8D44-DB0F4C87C8AF}" dt="2024-11-21T18:51:40.867" v="396"/>
          <ac:spMkLst>
            <pc:docMk/>
            <pc:sldMk cId="3087690890" sldId="2146846063"/>
            <ac:spMk id="8" creationId="{C4F15DCD-0FD6-B336-7FD1-6379EF9770D7}"/>
          </ac:spMkLst>
        </pc:spChg>
      </pc:sldChg>
      <pc:sldChg chg="modSp mod">
        <pc:chgData name="Leah Montner Dixon" userId="d5b2ae9e-9213-4442-b7df-4db8cbe51e5d" providerId="ADAL" clId="{05E81EA3-E9F4-46EB-8D44-DB0F4C87C8AF}" dt="2024-11-21T18:43:45.195" v="395" actId="20577"/>
        <pc:sldMkLst>
          <pc:docMk/>
          <pc:sldMk cId="838640799" sldId="2146846729"/>
        </pc:sldMkLst>
        <pc:spChg chg="mod">
          <ac:chgData name="Leah Montner Dixon" userId="d5b2ae9e-9213-4442-b7df-4db8cbe51e5d" providerId="ADAL" clId="{05E81EA3-E9F4-46EB-8D44-DB0F4C87C8AF}" dt="2024-11-21T18:43:45.195" v="395" actId="20577"/>
          <ac:spMkLst>
            <pc:docMk/>
            <pc:sldMk cId="838640799" sldId="2146846729"/>
            <ac:spMk id="2" creationId="{CD696216-DDC6-3701-C458-0DB8E7F674B9}"/>
          </ac:spMkLst>
        </pc:spChg>
      </pc:sldChg>
      <pc:sldChg chg="addSp delSp modSp mod">
        <pc:chgData name="Leah Montner Dixon" userId="d5b2ae9e-9213-4442-b7df-4db8cbe51e5d" providerId="ADAL" clId="{05E81EA3-E9F4-46EB-8D44-DB0F4C87C8AF}" dt="2024-11-21T17:35:06.141" v="393" actId="732"/>
        <pc:sldMkLst>
          <pc:docMk/>
          <pc:sldMk cId="2280901285" sldId="2146846733"/>
        </pc:sldMkLst>
        <pc:picChg chg="add mod">
          <ac:chgData name="Leah Montner Dixon" userId="d5b2ae9e-9213-4442-b7df-4db8cbe51e5d" providerId="ADAL" clId="{05E81EA3-E9F4-46EB-8D44-DB0F4C87C8AF}" dt="2024-11-21T17:28:22.407" v="253" actId="554"/>
          <ac:picMkLst>
            <pc:docMk/>
            <pc:sldMk cId="2280901285" sldId="2146846733"/>
            <ac:picMk id="6" creationId="{8980C339-90D2-928E-ABCB-86BF869D5692}"/>
          </ac:picMkLst>
        </pc:picChg>
        <pc:picChg chg="add mod ord">
          <ac:chgData name="Leah Montner Dixon" userId="d5b2ae9e-9213-4442-b7df-4db8cbe51e5d" providerId="ADAL" clId="{05E81EA3-E9F4-46EB-8D44-DB0F4C87C8AF}" dt="2024-11-21T17:28:57.379" v="295" actId="1035"/>
          <ac:picMkLst>
            <pc:docMk/>
            <pc:sldMk cId="2280901285" sldId="2146846733"/>
            <ac:picMk id="8" creationId="{D9BB2E3B-1E2C-6F3B-4A22-C11B78927545}"/>
          </ac:picMkLst>
        </pc:picChg>
        <pc:picChg chg="add mod ord">
          <ac:chgData name="Leah Montner Dixon" userId="d5b2ae9e-9213-4442-b7df-4db8cbe51e5d" providerId="ADAL" clId="{05E81EA3-E9F4-46EB-8D44-DB0F4C87C8AF}" dt="2024-11-21T17:28:57.379" v="295" actId="1035"/>
          <ac:picMkLst>
            <pc:docMk/>
            <pc:sldMk cId="2280901285" sldId="2146846733"/>
            <ac:picMk id="10" creationId="{36ABFCF2-C053-E799-B519-2EC451B6443B}"/>
          </ac:picMkLst>
        </pc:picChg>
        <pc:picChg chg="add mod ord">
          <ac:chgData name="Leah Montner Dixon" userId="d5b2ae9e-9213-4442-b7df-4db8cbe51e5d" providerId="ADAL" clId="{05E81EA3-E9F4-46EB-8D44-DB0F4C87C8AF}" dt="2024-11-21T17:28:57.379" v="295" actId="1035"/>
          <ac:picMkLst>
            <pc:docMk/>
            <pc:sldMk cId="2280901285" sldId="2146846733"/>
            <ac:picMk id="12" creationId="{D9EBC4BD-61CE-8FA2-3FB4-C90CF50F3E5A}"/>
          </ac:picMkLst>
        </pc:picChg>
        <pc:picChg chg="add mod ord modCrop">
          <ac:chgData name="Leah Montner Dixon" userId="d5b2ae9e-9213-4442-b7df-4db8cbe51e5d" providerId="ADAL" clId="{05E81EA3-E9F4-46EB-8D44-DB0F4C87C8AF}" dt="2024-11-21T17:28:57.379" v="295" actId="1035"/>
          <ac:picMkLst>
            <pc:docMk/>
            <pc:sldMk cId="2280901285" sldId="2146846733"/>
            <ac:picMk id="14" creationId="{EB74E41A-E297-0DA1-C341-D040749171D5}"/>
          </ac:picMkLst>
        </pc:picChg>
        <pc:picChg chg="add mod ord">
          <ac:chgData name="Leah Montner Dixon" userId="d5b2ae9e-9213-4442-b7df-4db8cbe51e5d" providerId="ADAL" clId="{05E81EA3-E9F4-46EB-8D44-DB0F4C87C8AF}" dt="2024-11-21T17:28:57.379" v="295" actId="1035"/>
          <ac:picMkLst>
            <pc:docMk/>
            <pc:sldMk cId="2280901285" sldId="2146846733"/>
            <ac:picMk id="16" creationId="{31E7C842-2C98-D846-4AE2-7122BDFF4B2A}"/>
          </ac:picMkLst>
        </pc:picChg>
        <pc:picChg chg="add mod ord">
          <ac:chgData name="Leah Montner Dixon" userId="d5b2ae9e-9213-4442-b7df-4db8cbe51e5d" providerId="ADAL" clId="{05E81EA3-E9F4-46EB-8D44-DB0F4C87C8AF}" dt="2024-11-21T17:28:57.379" v="295" actId="1035"/>
          <ac:picMkLst>
            <pc:docMk/>
            <pc:sldMk cId="2280901285" sldId="2146846733"/>
            <ac:picMk id="19" creationId="{0807E670-5B18-7841-4BF1-392CBF31CB8C}"/>
          </ac:picMkLst>
        </pc:picChg>
        <pc:picChg chg="mod">
          <ac:chgData name="Leah Montner Dixon" userId="d5b2ae9e-9213-4442-b7df-4db8cbe51e5d" providerId="ADAL" clId="{05E81EA3-E9F4-46EB-8D44-DB0F4C87C8AF}" dt="2024-11-21T17:28:27.711" v="256" actId="553"/>
          <ac:picMkLst>
            <pc:docMk/>
            <pc:sldMk cId="2280901285" sldId="2146846733"/>
            <ac:picMk id="20" creationId="{145CE3D6-768A-017E-419C-EF4C65364407}"/>
          </ac:picMkLst>
        </pc:picChg>
        <pc:picChg chg="add mod ord modCrop">
          <ac:chgData name="Leah Montner Dixon" userId="d5b2ae9e-9213-4442-b7df-4db8cbe51e5d" providerId="ADAL" clId="{05E81EA3-E9F4-46EB-8D44-DB0F4C87C8AF}" dt="2024-11-21T17:28:57.379" v="295" actId="1035"/>
          <ac:picMkLst>
            <pc:docMk/>
            <pc:sldMk cId="2280901285" sldId="2146846733"/>
            <ac:picMk id="22" creationId="{D8DDFA20-92F8-0E95-1A47-EDAB2556CF6E}"/>
          </ac:picMkLst>
        </pc:picChg>
        <pc:picChg chg="add mod">
          <ac:chgData name="Leah Montner Dixon" userId="d5b2ae9e-9213-4442-b7df-4db8cbe51e5d" providerId="ADAL" clId="{05E81EA3-E9F4-46EB-8D44-DB0F4C87C8AF}" dt="2024-11-21T17:30:47.257" v="317" actId="1076"/>
          <ac:picMkLst>
            <pc:docMk/>
            <pc:sldMk cId="2280901285" sldId="2146846733"/>
            <ac:picMk id="24" creationId="{DA8200C2-7F7B-6697-B22C-21274B6E0437}"/>
          </ac:picMkLst>
        </pc:picChg>
        <pc:picChg chg="add mod modCrop">
          <ac:chgData name="Leah Montner Dixon" userId="d5b2ae9e-9213-4442-b7df-4db8cbe51e5d" providerId="ADAL" clId="{05E81EA3-E9F4-46EB-8D44-DB0F4C87C8AF}" dt="2024-11-21T17:32:50.428" v="342" actId="732"/>
          <ac:picMkLst>
            <pc:docMk/>
            <pc:sldMk cId="2280901285" sldId="2146846733"/>
            <ac:picMk id="26" creationId="{BECA87E0-A402-8BA1-BC23-40ACF0DE91EC}"/>
          </ac:picMkLst>
        </pc:picChg>
        <pc:picChg chg="mod ord modCrop">
          <ac:chgData name="Leah Montner Dixon" userId="d5b2ae9e-9213-4442-b7df-4db8cbe51e5d" providerId="ADAL" clId="{05E81EA3-E9F4-46EB-8D44-DB0F4C87C8AF}" dt="2024-11-21T17:28:57.379" v="295" actId="1035"/>
          <ac:picMkLst>
            <pc:docMk/>
            <pc:sldMk cId="2280901285" sldId="2146846733"/>
            <ac:picMk id="27" creationId="{98BB0784-939F-5202-3859-0A2DFF1AC1B3}"/>
          </ac:picMkLst>
        </pc:picChg>
        <pc:picChg chg="mod">
          <ac:chgData name="Leah Montner Dixon" userId="d5b2ae9e-9213-4442-b7df-4db8cbe51e5d" providerId="ADAL" clId="{05E81EA3-E9F4-46EB-8D44-DB0F4C87C8AF}" dt="2024-11-21T17:28:25.614" v="255" actId="554"/>
          <ac:picMkLst>
            <pc:docMk/>
            <pc:sldMk cId="2280901285" sldId="2146846733"/>
            <ac:picMk id="29" creationId="{60627631-3722-519B-E2A2-055E2242214F}"/>
          </ac:picMkLst>
        </pc:picChg>
        <pc:picChg chg="add mod modCrop">
          <ac:chgData name="Leah Montner Dixon" userId="d5b2ae9e-9213-4442-b7df-4db8cbe51e5d" providerId="ADAL" clId="{05E81EA3-E9F4-46EB-8D44-DB0F4C87C8AF}" dt="2024-11-21T17:35:06.141" v="393" actId="732"/>
          <ac:picMkLst>
            <pc:docMk/>
            <pc:sldMk cId="2280901285" sldId="2146846733"/>
            <ac:picMk id="32" creationId="{E7F9AE34-743C-C8A6-1038-0F138DD89F49}"/>
          </ac:picMkLst>
        </pc:picChg>
        <pc:picChg chg="mod ord">
          <ac:chgData name="Leah Montner Dixon" userId="d5b2ae9e-9213-4442-b7df-4db8cbe51e5d" providerId="ADAL" clId="{05E81EA3-E9F4-46EB-8D44-DB0F4C87C8AF}" dt="2024-11-21T17:28:57.379" v="295" actId="1035"/>
          <ac:picMkLst>
            <pc:docMk/>
            <pc:sldMk cId="2280901285" sldId="2146846733"/>
            <ac:picMk id="56" creationId="{075E8BF4-EB37-0B3A-B0F5-FCEC5C4BCDCC}"/>
          </ac:picMkLst>
        </pc:picChg>
      </pc:sldChg>
    </pc:docChg>
  </pc:docChgLst>
  <pc:docChgLst>
    <pc:chgData name="Jason Wiese" userId="4bff8d5b-7de6-4655-b397-69b0afc81113" providerId="ADAL" clId="{A389646C-D942-4016-9848-BBD388F0AA40}"/>
    <pc:docChg chg="undo redo custSel addSld delSld modSld sldOrd delMainMaster">
      <pc:chgData name="Jason Wiese" userId="4bff8d5b-7de6-4655-b397-69b0afc81113" providerId="ADAL" clId="{A389646C-D942-4016-9848-BBD388F0AA40}" dt="2024-11-21T01:18:24.299" v="12982" actId="20577"/>
      <pc:docMkLst>
        <pc:docMk/>
      </pc:docMkLst>
      <pc:sldChg chg="modSp mod">
        <pc:chgData name="Jason Wiese" userId="4bff8d5b-7de6-4655-b397-69b0afc81113" providerId="ADAL" clId="{A389646C-D942-4016-9848-BBD388F0AA40}" dt="2024-11-13T05:39:55.751" v="3856" actId="1076"/>
        <pc:sldMkLst>
          <pc:docMk/>
          <pc:sldMk cId="1334572820" sldId="2146846014"/>
        </pc:sldMkLst>
        <pc:spChg chg="mod">
          <ac:chgData name="Jason Wiese" userId="4bff8d5b-7de6-4655-b397-69b0afc81113" providerId="ADAL" clId="{A389646C-D942-4016-9848-BBD388F0AA40}" dt="2024-11-13T05:39:47.366" v="3855" actId="1076"/>
          <ac:spMkLst>
            <pc:docMk/>
            <pc:sldMk cId="1334572820" sldId="2146846014"/>
            <ac:spMk id="18" creationId="{00CF6790-44A1-2C30-E3C9-68B6AEDB6EE4}"/>
          </ac:spMkLst>
        </pc:spChg>
        <pc:picChg chg="mod">
          <ac:chgData name="Jason Wiese" userId="4bff8d5b-7de6-4655-b397-69b0afc81113" providerId="ADAL" clId="{A389646C-D942-4016-9848-BBD388F0AA40}" dt="2024-11-13T05:39:47.366" v="3855" actId="1076"/>
          <ac:picMkLst>
            <pc:docMk/>
            <pc:sldMk cId="1334572820" sldId="2146846014"/>
            <ac:picMk id="17" creationId="{B4038B1C-E91B-92C9-CF37-1CADAF6C5938}"/>
          </ac:picMkLst>
        </pc:picChg>
      </pc:sldChg>
      <pc:sldChg chg="modSp mod modCm">
        <pc:chgData name="Jason Wiese" userId="4bff8d5b-7de6-4655-b397-69b0afc81113" providerId="ADAL" clId="{A389646C-D942-4016-9848-BBD388F0AA40}" dt="2024-11-14T06:13:58.191" v="11880" actId="403"/>
        <pc:sldMkLst>
          <pc:docMk/>
          <pc:sldMk cId="2777948638" sldId="2146846015"/>
        </pc:sldMkLst>
        <pc:spChg chg="mod">
          <ac:chgData name="Jason Wiese" userId="4bff8d5b-7de6-4655-b397-69b0afc81113" providerId="ADAL" clId="{A389646C-D942-4016-9848-BBD388F0AA40}" dt="2024-11-14T06:13:58.191" v="11880" actId="403"/>
          <ac:spMkLst>
            <pc:docMk/>
            <pc:sldMk cId="2777948638" sldId="2146846015"/>
            <ac:spMk id="10" creationId="{0C38B446-4C07-42BF-B42F-5E8AEE13A36B}"/>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A389646C-D942-4016-9848-BBD388F0AA40}" dt="2024-11-13T05:29:19.006" v="3750" actId="20577"/>
              <pc2:cmMkLst xmlns:pc2="http://schemas.microsoft.com/office/powerpoint/2019/9/main/command">
                <pc:docMk/>
                <pc:sldMk cId="2777948638" sldId="2146846015"/>
                <pc2:cmMk id="{0E4B6E61-5735-4CCD-AD65-23B9DE3651AE}"/>
              </pc2:cmMkLst>
            </pc226:cmChg>
          </p:ext>
        </pc:extLst>
      </pc:sldChg>
      <pc:sldChg chg="modSp del mod">
        <pc:chgData name="Jason Wiese" userId="4bff8d5b-7de6-4655-b397-69b0afc81113" providerId="ADAL" clId="{A389646C-D942-4016-9848-BBD388F0AA40}" dt="2024-11-14T06:12:22.172" v="11875" actId="47"/>
        <pc:sldMkLst>
          <pc:docMk/>
          <pc:sldMk cId="2486706247" sldId="2146846041"/>
        </pc:sldMkLst>
      </pc:sldChg>
      <pc:sldChg chg="addSp modSp mod setBg">
        <pc:chgData name="Jason Wiese" userId="4bff8d5b-7de6-4655-b397-69b0afc81113" providerId="ADAL" clId="{A389646C-D942-4016-9848-BBD388F0AA40}" dt="2024-11-14T18:29:24.660" v="12360" actId="1076"/>
        <pc:sldMkLst>
          <pc:docMk/>
          <pc:sldMk cId="3087690890" sldId="2146846063"/>
        </pc:sldMkLst>
        <pc:spChg chg="add mod">
          <ac:chgData name="Jason Wiese" userId="4bff8d5b-7de6-4655-b397-69b0afc81113" providerId="ADAL" clId="{A389646C-D942-4016-9848-BBD388F0AA40}" dt="2024-11-14T18:29:24.660" v="12360" actId="1076"/>
          <ac:spMkLst>
            <pc:docMk/>
            <pc:sldMk cId="3087690890" sldId="2146846063"/>
            <ac:spMk id="2" creationId="{AFFBCFB3-8612-2730-11D6-2BF2D7AF1C68}"/>
          </ac:spMkLst>
        </pc:spChg>
        <pc:spChg chg="add mod">
          <ac:chgData name="Jason Wiese" userId="4bff8d5b-7de6-4655-b397-69b0afc81113" providerId="ADAL" clId="{A389646C-D942-4016-9848-BBD388F0AA40}" dt="2024-11-14T18:29:24.660" v="12360" actId="1076"/>
          <ac:spMkLst>
            <pc:docMk/>
            <pc:sldMk cId="3087690890" sldId="2146846063"/>
            <ac:spMk id="3" creationId="{EEEEE898-F44C-38AA-3647-CBEBDEA41FD5}"/>
          </ac:spMkLst>
        </pc:spChg>
        <pc:spChg chg="mod">
          <ac:chgData name="Jason Wiese" userId="4bff8d5b-7de6-4655-b397-69b0afc81113" providerId="ADAL" clId="{A389646C-D942-4016-9848-BBD388F0AA40}" dt="2024-11-14T04:59:27.942" v="7823" actId="14100"/>
          <ac:spMkLst>
            <pc:docMk/>
            <pc:sldMk cId="3087690890" sldId="2146846063"/>
            <ac:spMk id="4" creationId="{599F37F8-23C8-4F00-744C-0F49243DF72B}"/>
          </ac:spMkLst>
        </pc:spChg>
        <pc:spChg chg="add mod ord">
          <ac:chgData name="Jason Wiese" userId="4bff8d5b-7de6-4655-b397-69b0afc81113" providerId="ADAL" clId="{A389646C-D942-4016-9848-BBD388F0AA40}" dt="2024-11-13T03:35:55.542" v="1124" actId="14100"/>
          <ac:spMkLst>
            <pc:docMk/>
            <pc:sldMk cId="3087690890" sldId="2146846063"/>
            <ac:spMk id="5" creationId="{436DEFCE-2405-763F-9007-FD008D60C349}"/>
          </ac:spMkLst>
        </pc:spChg>
        <pc:spChg chg="mod">
          <ac:chgData name="Jason Wiese" userId="4bff8d5b-7de6-4655-b397-69b0afc81113" providerId="ADAL" clId="{A389646C-D942-4016-9848-BBD388F0AA40}" dt="2024-11-14T18:29:16.896" v="12359" actId="1076"/>
          <ac:spMkLst>
            <pc:docMk/>
            <pc:sldMk cId="3087690890" sldId="2146846063"/>
            <ac:spMk id="8" creationId="{C4F15DCD-0FD6-B336-7FD1-6379EF9770D7}"/>
          </ac:spMkLst>
        </pc:spChg>
      </pc:sldChg>
      <pc:sldChg chg="modSp del mod">
        <pc:chgData name="Jason Wiese" userId="4bff8d5b-7de6-4655-b397-69b0afc81113" providerId="ADAL" clId="{A389646C-D942-4016-9848-BBD388F0AA40}" dt="2024-11-14T03:28:11.979" v="4840" actId="2696"/>
        <pc:sldMkLst>
          <pc:docMk/>
          <pc:sldMk cId="1361776334" sldId="2146846091"/>
        </pc:sldMkLst>
      </pc:sldChg>
      <pc:sldChg chg="addSp delSp modSp mod">
        <pc:chgData name="Jason Wiese" userId="4bff8d5b-7de6-4655-b397-69b0afc81113" providerId="ADAL" clId="{A389646C-D942-4016-9848-BBD388F0AA40}" dt="2024-11-14T05:44:40.839" v="9795" actId="20577"/>
        <pc:sldMkLst>
          <pc:docMk/>
          <pc:sldMk cId="2899653899" sldId="2146846118"/>
        </pc:sldMkLst>
        <pc:spChg chg="mod">
          <ac:chgData name="Jason Wiese" userId="4bff8d5b-7de6-4655-b397-69b0afc81113" providerId="ADAL" clId="{A389646C-D942-4016-9848-BBD388F0AA40}" dt="2024-11-14T05:44:40.839" v="9795" actId="20577"/>
          <ac:spMkLst>
            <pc:docMk/>
            <pc:sldMk cId="2899653899" sldId="2146846118"/>
            <ac:spMk id="12" creationId="{D3ED8F18-80E6-D449-A031-541661F2A42F}"/>
          </ac:spMkLst>
        </pc:spChg>
      </pc:sldChg>
      <pc:sldChg chg="addSp delSp modSp mod ord">
        <pc:chgData name="Jason Wiese" userId="4bff8d5b-7de6-4655-b397-69b0afc81113" providerId="ADAL" clId="{A389646C-D942-4016-9848-BBD388F0AA40}" dt="2024-11-13T05:48:37.953" v="4096" actId="20577"/>
        <pc:sldMkLst>
          <pc:docMk/>
          <pc:sldMk cId="1864772422" sldId="2146846119"/>
        </pc:sldMkLst>
        <pc:spChg chg="mod">
          <ac:chgData name="Jason Wiese" userId="4bff8d5b-7de6-4655-b397-69b0afc81113" providerId="ADAL" clId="{A389646C-D942-4016-9848-BBD388F0AA40}" dt="2024-11-13T05:48:37.953" v="4096" actId="20577"/>
          <ac:spMkLst>
            <pc:docMk/>
            <pc:sldMk cId="1864772422" sldId="2146846119"/>
            <ac:spMk id="12" creationId="{D3ED8F18-80E6-D449-A031-541661F2A42F}"/>
          </ac:spMkLst>
        </pc:spChg>
      </pc:sldChg>
      <pc:sldChg chg="delSp modSp del mod ord">
        <pc:chgData name="Jason Wiese" userId="4bff8d5b-7de6-4655-b397-69b0afc81113" providerId="ADAL" clId="{A389646C-D942-4016-9848-BBD388F0AA40}" dt="2024-11-13T04:21:21.809" v="1927" actId="47"/>
        <pc:sldMkLst>
          <pc:docMk/>
          <pc:sldMk cId="4089776340" sldId="2146846137"/>
        </pc:sldMkLst>
      </pc:sldChg>
      <pc:sldChg chg="del">
        <pc:chgData name="Jason Wiese" userId="4bff8d5b-7de6-4655-b397-69b0afc81113" providerId="ADAL" clId="{A389646C-D942-4016-9848-BBD388F0AA40}" dt="2024-11-13T04:11:42.297" v="1783" actId="47"/>
        <pc:sldMkLst>
          <pc:docMk/>
          <pc:sldMk cId="3434904769" sldId="2146846141"/>
        </pc:sldMkLst>
      </pc:sldChg>
      <pc:sldChg chg="del">
        <pc:chgData name="Jason Wiese" userId="4bff8d5b-7de6-4655-b397-69b0afc81113" providerId="ADAL" clId="{A389646C-D942-4016-9848-BBD388F0AA40}" dt="2024-11-13T04:11:43.528" v="1785" actId="47"/>
        <pc:sldMkLst>
          <pc:docMk/>
          <pc:sldMk cId="3726971114" sldId="2146846162"/>
        </pc:sldMkLst>
      </pc:sldChg>
      <pc:sldChg chg="addSp delSp modSp mod ord">
        <pc:chgData name="Jason Wiese" userId="4bff8d5b-7de6-4655-b397-69b0afc81113" providerId="ADAL" clId="{A389646C-D942-4016-9848-BBD388F0AA40}" dt="2024-11-13T04:09:38.248" v="1740" actId="108"/>
        <pc:sldMkLst>
          <pc:docMk/>
          <pc:sldMk cId="1687949969" sldId="2146846445"/>
        </pc:sldMkLst>
        <pc:spChg chg="add mod">
          <ac:chgData name="Jason Wiese" userId="4bff8d5b-7de6-4655-b397-69b0afc81113" providerId="ADAL" clId="{A389646C-D942-4016-9848-BBD388F0AA40}" dt="2024-11-13T04:09:13.635" v="1730" actId="207"/>
          <ac:spMkLst>
            <pc:docMk/>
            <pc:sldMk cId="1687949969" sldId="2146846445"/>
            <ac:spMk id="3" creationId="{E1EF5E2C-88B5-5386-E747-38322B2A6D5F}"/>
          </ac:spMkLst>
        </pc:spChg>
        <pc:spChg chg="mod">
          <ac:chgData name="Jason Wiese" userId="4bff8d5b-7de6-4655-b397-69b0afc81113" providerId="ADAL" clId="{A389646C-D942-4016-9848-BBD388F0AA40}" dt="2024-11-13T04:08:07.783" v="1693" actId="1076"/>
          <ac:spMkLst>
            <pc:docMk/>
            <pc:sldMk cId="1687949969" sldId="2146846445"/>
            <ac:spMk id="6" creationId="{864E693E-3545-F11D-8440-300BF1D247F7}"/>
          </ac:spMkLst>
        </pc:spChg>
        <pc:spChg chg="add mod">
          <ac:chgData name="Jason Wiese" userId="4bff8d5b-7de6-4655-b397-69b0afc81113" providerId="ADAL" clId="{A389646C-D942-4016-9848-BBD388F0AA40}" dt="2024-11-13T04:08:55.643" v="1729" actId="14100"/>
          <ac:spMkLst>
            <pc:docMk/>
            <pc:sldMk cId="1687949969" sldId="2146846445"/>
            <ac:spMk id="7" creationId="{42327DFE-FF5C-EEE2-AD92-18681DD62059}"/>
          </ac:spMkLst>
        </pc:spChg>
        <pc:spChg chg="mod">
          <ac:chgData name="Jason Wiese" userId="4bff8d5b-7de6-4655-b397-69b0afc81113" providerId="ADAL" clId="{A389646C-D942-4016-9848-BBD388F0AA40}" dt="2024-11-13T04:08:20.528" v="1705" actId="20577"/>
          <ac:spMkLst>
            <pc:docMk/>
            <pc:sldMk cId="1687949969" sldId="2146846445"/>
            <ac:spMk id="8" creationId="{3351E766-DA40-FBC4-FFD4-06C9741793A3}"/>
          </ac:spMkLst>
        </pc:spChg>
        <pc:spChg chg="mod">
          <ac:chgData name="Jason Wiese" userId="4bff8d5b-7de6-4655-b397-69b0afc81113" providerId="ADAL" clId="{A389646C-D942-4016-9848-BBD388F0AA40}" dt="2024-11-13T04:08:07.783" v="1693" actId="1076"/>
          <ac:spMkLst>
            <pc:docMk/>
            <pc:sldMk cId="1687949969" sldId="2146846445"/>
            <ac:spMk id="10" creationId="{F932F642-BD7D-ABDC-80B4-6BE91211207F}"/>
          </ac:spMkLst>
        </pc:spChg>
        <pc:spChg chg="mod">
          <ac:chgData name="Jason Wiese" userId="4bff8d5b-7de6-4655-b397-69b0afc81113" providerId="ADAL" clId="{A389646C-D942-4016-9848-BBD388F0AA40}" dt="2024-11-13T04:08:07.783" v="1693" actId="1076"/>
          <ac:spMkLst>
            <pc:docMk/>
            <pc:sldMk cId="1687949969" sldId="2146846445"/>
            <ac:spMk id="13" creationId="{64C9DB71-F795-2B42-BFAD-C729D4AA0FE0}"/>
          </ac:spMkLst>
        </pc:spChg>
        <pc:spChg chg="mod">
          <ac:chgData name="Jason Wiese" userId="4bff8d5b-7de6-4655-b397-69b0afc81113" providerId="ADAL" clId="{A389646C-D942-4016-9848-BBD388F0AA40}" dt="2024-11-13T04:08:07.783" v="1693" actId="1076"/>
          <ac:spMkLst>
            <pc:docMk/>
            <pc:sldMk cId="1687949969" sldId="2146846445"/>
            <ac:spMk id="14" creationId="{A69E0286-4627-54A0-485B-8A889A76A91C}"/>
          </ac:spMkLst>
        </pc:spChg>
        <pc:spChg chg="mod">
          <ac:chgData name="Jason Wiese" userId="4bff8d5b-7de6-4655-b397-69b0afc81113" providerId="ADAL" clId="{A389646C-D942-4016-9848-BBD388F0AA40}" dt="2024-11-13T04:08:07.783" v="1693" actId="1076"/>
          <ac:spMkLst>
            <pc:docMk/>
            <pc:sldMk cId="1687949969" sldId="2146846445"/>
            <ac:spMk id="16" creationId="{7252B30B-2CFD-EBAC-11E6-6D0D7C554E6F}"/>
          </ac:spMkLst>
        </pc:spChg>
        <pc:spChg chg="mod">
          <ac:chgData name="Jason Wiese" userId="4bff8d5b-7de6-4655-b397-69b0afc81113" providerId="ADAL" clId="{A389646C-D942-4016-9848-BBD388F0AA40}" dt="2024-11-13T04:08:32.209" v="1708" actId="1076"/>
          <ac:spMkLst>
            <pc:docMk/>
            <pc:sldMk cId="1687949969" sldId="2146846445"/>
            <ac:spMk id="20" creationId="{26C7DBF5-D20A-775C-2B78-AE6FFA123ECB}"/>
          </ac:spMkLst>
        </pc:spChg>
        <pc:spChg chg="mod">
          <ac:chgData name="Jason Wiese" userId="4bff8d5b-7de6-4655-b397-69b0afc81113" providerId="ADAL" clId="{A389646C-D942-4016-9848-BBD388F0AA40}" dt="2024-11-13T04:08:01.010" v="1692" actId="1076"/>
          <ac:spMkLst>
            <pc:docMk/>
            <pc:sldMk cId="1687949969" sldId="2146846445"/>
            <ac:spMk id="28" creationId="{F893234D-68FE-7B97-CFE3-37FBE5790C51}"/>
          </ac:spMkLst>
        </pc:spChg>
        <pc:spChg chg="mod">
          <ac:chgData name="Jason Wiese" userId="4bff8d5b-7de6-4655-b397-69b0afc81113" providerId="ADAL" clId="{A389646C-D942-4016-9848-BBD388F0AA40}" dt="2024-11-13T04:09:38.248" v="1740" actId="108"/>
          <ac:spMkLst>
            <pc:docMk/>
            <pc:sldMk cId="1687949969" sldId="2146846445"/>
            <ac:spMk id="31" creationId="{BF596938-F891-7961-49E1-F7BA9D4CCAD5}"/>
          </ac:spMkLst>
        </pc:spChg>
      </pc:sldChg>
      <pc:sldChg chg="delSp mod ord">
        <pc:chgData name="Jason Wiese" userId="4bff8d5b-7de6-4655-b397-69b0afc81113" providerId="ADAL" clId="{A389646C-D942-4016-9848-BBD388F0AA40}" dt="2024-11-13T04:09:50.573" v="1741" actId="478"/>
        <pc:sldMkLst>
          <pc:docMk/>
          <pc:sldMk cId="2636821069" sldId="2146846456"/>
        </pc:sldMkLst>
      </pc:sldChg>
      <pc:sldChg chg="modSp mod">
        <pc:chgData name="Jason Wiese" userId="4bff8d5b-7de6-4655-b397-69b0afc81113" providerId="ADAL" clId="{A389646C-D942-4016-9848-BBD388F0AA40}" dt="2024-11-13T05:37:22.431" v="3769" actId="20577"/>
        <pc:sldMkLst>
          <pc:docMk/>
          <pc:sldMk cId="1487058113" sldId="2146846462"/>
        </pc:sldMkLst>
        <pc:spChg chg="mod">
          <ac:chgData name="Jason Wiese" userId="4bff8d5b-7de6-4655-b397-69b0afc81113" providerId="ADAL" clId="{A389646C-D942-4016-9848-BBD388F0AA40}" dt="2024-11-13T05:37:22.431" v="3769" actId="20577"/>
          <ac:spMkLst>
            <pc:docMk/>
            <pc:sldMk cId="1487058113" sldId="2146846462"/>
            <ac:spMk id="3" creationId="{F2E41FE2-A6D9-F391-425B-38013348E8EF}"/>
          </ac:spMkLst>
        </pc:spChg>
      </pc:sldChg>
      <pc:sldChg chg="del">
        <pc:chgData name="Jason Wiese" userId="4bff8d5b-7de6-4655-b397-69b0afc81113" providerId="ADAL" clId="{A389646C-D942-4016-9848-BBD388F0AA40}" dt="2024-11-13T04:11:45.093" v="1786" actId="47"/>
        <pc:sldMkLst>
          <pc:docMk/>
          <pc:sldMk cId="607582721" sldId="2146846507"/>
        </pc:sldMkLst>
      </pc:sldChg>
      <pc:sldChg chg="del">
        <pc:chgData name="Jason Wiese" userId="4bff8d5b-7de6-4655-b397-69b0afc81113" providerId="ADAL" clId="{A389646C-D942-4016-9848-BBD388F0AA40}" dt="2024-11-13T04:11:42.903" v="1784" actId="47"/>
        <pc:sldMkLst>
          <pc:docMk/>
          <pc:sldMk cId="4248659487" sldId="2146846514"/>
        </pc:sldMkLst>
      </pc:sldChg>
      <pc:sldChg chg="del">
        <pc:chgData name="Jason Wiese" userId="4bff8d5b-7de6-4655-b397-69b0afc81113" providerId="ADAL" clId="{A389646C-D942-4016-9848-BBD388F0AA40}" dt="2024-11-13T04:11:45.666" v="1787" actId="47"/>
        <pc:sldMkLst>
          <pc:docMk/>
          <pc:sldMk cId="1665130355" sldId="2146846522"/>
        </pc:sldMkLst>
      </pc:sldChg>
      <pc:sldChg chg="modSp mod">
        <pc:chgData name="Jason Wiese" userId="4bff8d5b-7de6-4655-b397-69b0afc81113" providerId="ADAL" clId="{A389646C-D942-4016-9848-BBD388F0AA40}" dt="2024-11-14T18:36:00.888" v="12364" actId="1076"/>
        <pc:sldMkLst>
          <pc:docMk/>
          <pc:sldMk cId="607867529" sldId="2146846695"/>
        </pc:sldMkLst>
        <pc:spChg chg="mod">
          <ac:chgData name="Jason Wiese" userId="4bff8d5b-7de6-4655-b397-69b0afc81113" providerId="ADAL" clId="{A389646C-D942-4016-9848-BBD388F0AA40}" dt="2024-11-14T18:36:00.888" v="12364" actId="1076"/>
          <ac:spMkLst>
            <pc:docMk/>
            <pc:sldMk cId="607867529" sldId="2146846695"/>
            <ac:spMk id="2" creationId="{91443AAC-6F4B-C6AC-7018-BC6380EA46EF}"/>
          </ac:spMkLst>
        </pc:spChg>
        <pc:spChg chg="mod">
          <ac:chgData name="Jason Wiese" userId="4bff8d5b-7de6-4655-b397-69b0afc81113" providerId="ADAL" clId="{A389646C-D942-4016-9848-BBD388F0AA40}" dt="2024-11-14T18:35:52.504" v="12362" actId="1076"/>
          <ac:spMkLst>
            <pc:docMk/>
            <pc:sldMk cId="607867529" sldId="2146846695"/>
            <ac:spMk id="8" creationId="{03D5A568-8D0C-C1C8-F626-7CE29DEB58F2}"/>
          </ac:spMkLst>
        </pc:spChg>
      </pc:sldChg>
      <pc:sldChg chg="modSp mod">
        <pc:chgData name="Jason Wiese" userId="4bff8d5b-7de6-4655-b397-69b0afc81113" providerId="ADAL" clId="{A389646C-D942-4016-9848-BBD388F0AA40}" dt="2024-11-14T18:17:57.782" v="12245" actId="1076"/>
        <pc:sldMkLst>
          <pc:docMk/>
          <pc:sldMk cId="770551789" sldId="2146846696"/>
        </pc:sldMkLst>
        <pc:spChg chg="mod">
          <ac:chgData name="Jason Wiese" userId="4bff8d5b-7de6-4655-b397-69b0afc81113" providerId="ADAL" clId="{A389646C-D942-4016-9848-BBD388F0AA40}" dt="2024-11-14T05:02:03.010" v="7867" actId="207"/>
          <ac:spMkLst>
            <pc:docMk/>
            <pc:sldMk cId="770551789" sldId="2146846696"/>
            <ac:spMk id="3" creationId="{04341660-3C62-4453-C53B-D4BF87134548}"/>
          </ac:spMkLst>
        </pc:spChg>
        <pc:spChg chg="mod">
          <ac:chgData name="Jason Wiese" userId="4bff8d5b-7de6-4655-b397-69b0afc81113" providerId="ADAL" clId="{A389646C-D942-4016-9848-BBD388F0AA40}" dt="2024-11-13T04:48:15.600" v="2950" actId="14100"/>
          <ac:spMkLst>
            <pc:docMk/>
            <pc:sldMk cId="770551789" sldId="2146846696"/>
            <ac:spMk id="6" creationId="{43180159-38B1-535D-AEB9-E31D5ADA3585}"/>
          </ac:spMkLst>
        </pc:spChg>
        <pc:spChg chg="mod">
          <ac:chgData name="Jason Wiese" userId="4bff8d5b-7de6-4655-b397-69b0afc81113" providerId="ADAL" clId="{A389646C-D942-4016-9848-BBD388F0AA40}" dt="2024-11-13T04:49:44.610" v="2974" actId="115"/>
          <ac:spMkLst>
            <pc:docMk/>
            <pc:sldMk cId="770551789" sldId="2146846696"/>
            <ac:spMk id="7" creationId="{54A5CE14-EFDB-8083-523E-A05218ADA0AF}"/>
          </ac:spMkLst>
        </pc:spChg>
        <pc:spChg chg="mod">
          <ac:chgData name="Jason Wiese" userId="4bff8d5b-7de6-4655-b397-69b0afc81113" providerId="ADAL" clId="{A389646C-D942-4016-9848-BBD388F0AA40}" dt="2024-11-13T04:48:31.597" v="2954" actId="14100"/>
          <ac:spMkLst>
            <pc:docMk/>
            <pc:sldMk cId="770551789" sldId="2146846696"/>
            <ac:spMk id="8" creationId="{1270352F-E20C-AA2B-41CC-10094D8FD45E}"/>
          </ac:spMkLst>
        </pc:spChg>
        <pc:spChg chg="mod">
          <ac:chgData name="Jason Wiese" userId="4bff8d5b-7de6-4655-b397-69b0afc81113" providerId="ADAL" clId="{A389646C-D942-4016-9848-BBD388F0AA40}" dt="2024-11-13T04:49:08.837" v="2966" actId="14100"/>
          <ac:spMkLst>
            <pc:docMk/>
            <pc:sldMk cId="770551789" sldId="2146846696"/>
            <ac:spMk id="9" creationId="{0636950E-8F59-08D2-447E-84CEEDF348BB}"/>
          </ac:spMkLst>
        </pc:spChg>
        <pc:spChg chg="mod">
          <ac:chgData name="Jason Wiese" userId="4bff8d5b-7de6-4655-b397-69b0afc81113" providerId="ADAL" clId="{A389646C-D942-4016-9848-BBD388F0AA40}" dt="2024-11-13T04:48:43.966" v="2958" actId="207"/>
          <ac:spMkLst>
            <pc:docMk/>
            <pc:sldMk cId="770551789" sldId="2146846696"/>
            <ac:spMk id="10" creationId="{34ED4D90-D994-CBEC-F784-3083CDADEEFD}"/>
          </ac:spMkLst>
        </pc:spChg>
        <pc:spChg chg="mod">
          <ac:chgData name="Jason Wiese" userId="4bff8d5b-7de6-4655-b397-69b0afc81113" providerId="ADAL" clId="{A389646C-D942-4016-9848-BBD388F0AA40}" dt="2024-11-13T04:50:07.975" v="2978" actId="14100"/>
          <ac:spMkLst>
            <pc:docMk/>
            <pc:sldMk cId="770551789" sldId="2146846696"/>
            <ac:spMk id="12" creationId="{4DD98058-473B-733C-76E5-29276E8A9EB2}"/>
          </ac:spMkLst>
        </pc:spChg>
        <pc:spChg chg="mod">
          <ac:chgData name="Jason Wiese" userId="4bff8d5b-7de6-4655-b397-69b0afc81113" providerId="ADAL" clId="{A389646C-D942-4016-9848-BBD388F0AA40}" dt="2024-11-13T03:39:57.467" v="1171" actId="20577"/>
          <ac:spMkLst>
            <pc:docMk/>
            <pc:sldMk cId="770551789" sldId="2146846696"/>
            <ac:spMk id="25" creationId="{D3575831-189B-AF03-E9C1-1F43357BF5DD}"/>
          </ac:spMkLst>
        </pc:spChg>
        <pc:spChg chg="mod">
          <ac:chgData name="Jason Wiese" userId="4bff8d5b-7de6-4655-b397-69b0afc81113" providerId="ADAL" clId="{A389646C-D942-4016-9848-BBD388F0AA40}" dt="2024-11-14T18:17:57.782" v="12245" actId="1076"/>
          <ac:spMkLst>
            <pc:docMk/>
            <pc:sldMk cId="770551789" sldId="2146846696"/>
            <ac:spMk id="1160" creationId="{16AF2871-1BEB-49F8-877B-37AFA946F424}"/>
          </ac:spMkLst>
        </pc:spChg>
        <pc:graphicFrameChg chg="mod modGraphic">
          <ac:chgData name="Jason Wiese" userId="4bff8d5b-7de6-4655-b397-69b0afc81113" providerId="ADAL" clId="{A389646C-D942-4016-9848-BBD388F0AA40}" dt="2024-11-13T03:39:35.138" v="1168" actId="20577"/>
          <ac:graphicFrameMkLst>
            <pc:docMk/>
            <pc:sldMk cId="770551789" sldId="2146846696"/>
            <ac:graphicFrameMk id="24" creationId="{31D6798E-92D1-1C7D-E9C3-8972C622FC88}"/>
          </ac:graphicFrameMkLst>
        </pc:graphicFrameChg>
      </pc:sldChg>
      <pc:sldChg chg="delSp modSp del mod">
        <pc:chgData name="Jason Wiese" userId="4bff8d5b-7de6-4655-b397-69b0afc81113" providerId="ADAL" clId="{A389646C-D942-4016-9848-BBD388F0AA40}" dt="2024-11-14T04:00:56.627" v="5657" actId="2696"/>
        <pc:sldMkLst>
          <pc:docMk/>
          <pc:sldMk cId="4171815006" sldId="2146846698"/>
        </pc:sldMkLst>
      </pc:sldChg>
      <pc:sldChg chg="modSp mod">
        <pc:chgData name="Jason Wiese" userId="4bff8d5b-7de6-4655-b397-69b0afc81113" providerId="ADAL" clId="{A389646C-D942-4016-9848-BBD388F0AA40}" dt="2024-11-14T18:18:15.783" v="12247" actId="1076"/>
        <pc:sldMkLst>
          <pc:docMk/>
          <pc:sldMk cId="3101627412" sldId="2146846699"/>
        </pc:sldMkLst>
        <pc:spChg chg="mod">
          <ac:chgData name="Jason Wiese" userId="4bff8d5b-7de6-4655-b397-69b0afc81113" providerId="ADAL" clId="{A389646C-D942-4016-9848-BBD388F0AA40}" dt="2024-11-14T05:06:21.171" v="8180" actId="207"/>
          <ac:spMkLst>
            <pc:docMk/>
            <pc:sldMk cId="3101627412" sldId="2146846699"/>
            <ac:spMk id="3" creationId="{2E309550-5A03-3384-8E79-658A4926B18E}"/>
          </ac:spMkLst>
        </pc:spChg>
        <pc:spChg chg="mod">
          <ac:chgData name="Jason Wiese" userId="4bff8d5b-7de6-4655-b397-69b0afc81113" providerId="ADAL" clId="{A389646C-D942-4016-9848-BBD388F0AA40}" dt="2024-11-13T04:53:29.033" v="3031" actId="114"/>
          <ac:spMkLst>
            <pc:docMk/>
            <pc:sldMk cId="3101627412" sldId="2146846699"/>
            <ac:spMk id="6" creationId="{6B3E72B7-0DD1-914B-B10B-20FE09AFE70C}"/>
          </ac:spMkLst>
        </pc:spChg>
        <pc:spChg chg="mod">
          <ac:chgData name="Jason Wiese" userId="4bff8d5b-7de6-4655-b397-69b0afc81113" providerId="ADAL" clId="{A389646C-D942-4016-9848-BBD388F0AA40}" dt="2024-11-13T04:53:29.033" v="3031" actId="114"/>
          <ac:spMkLst>
            <pc:docMk/>
            <pc:sldMk cId="3101627412" sldId="2146846699"/>
            <ac:spMk id="7" creationId="{78F8661C-7E40-C98D-236F-9FB8C9220E6E}"/>
          </ac:spMkLst>
        </pc:spChg>
        <pc:spChg chg="mod">
          <ac:chgData name="Jason Wiese" userId="4bff8d5b-7de6-4655-b397-69b0afc81113" providerId="ADAL" clId="{A389646C-D942-4016-9848-BBD388F0AA40}" dt="2024-11-13T04:53:29.033" v="3031" actId="114"/>
          <ac:spMkLst>
            <pc:docMk/>
            <pc:sldMk cId="3101627412" sldId="2146846699"/>
            <ac:spMk id="8" creationId="{46292118-01DD-53E4-2BB2-0ED085CDEA50}"/>
          </ac:spMkLst>
        </pc:spChg>
        <pc:spChg chg="mod">
          <ac:chgData name="Jason Wiese" userId="4bff8d5b-7de6-4655-b397-69b0afc81113" providerId="ADAL" clId="{A389646C-D942-4016-9848-BBD388F0AA40}" dt="2024-11-13T04:53:29.033" v="3031" actId="114"/>
          <ac:spMkLst>
            <pc:docMk/>
            <pc:sldMk cId="3101627412" sldId="2146846699"/>
            <ac:spMk id="9" creationId="{4D04B819-15CA-D38C-E0E2-98F4562BA807}"/>
          </ac:spMkLst>
        </pc:spChg>
        <pc:spChg chg="mod">
          <ac:chgData name="Jason Wiese" userId="4bff8d5b-7de6-4655-b397-69b0afc81113" providerId="ADAL" clId="{A389646C-D942-4016-9848-BBD388F0AA40}" dt="2024-11-13T04:53:29.033" v="3031" actId="114"/>
          <ac:spMkLst>
            <pc:docMk/>
            <pc:sldMk cId="3101627412" sldId="2146846699"/>
            <ac:spMk id="10" creationId="{7D84E46B-0003-AFA0-66C6-5331C918F199}"/>
          </ac:spMkLst>
        </pc:spChg>
        <pc:spChg chg="mod">
          <ac:chgData name="Jason Wiese" userId="4bff8d5b-7de6-4655-b397-69b0afc81113" providerId="ADAL" clId="{A389646C-D942-4016-9848-BBD388F0AA40}" dt="2024-11-13T04:53:29.033" v="3031" actId="114"/>
          <ac:spMkLst>
            <pc:docMk/>
            <pc:sldMk cId="3101627412" sldId="2146846699"/>
            <ac:spMk id="12" creationId="{88CB1CC1-58AD-2010-2A55-BE2851E97929}"/>
          </ac:spMkLst>
        </pc:spChg>
        <pc:spChg chg="mod">
          <ac:chgData name="Jason Wiese" userId="4bff8d5b-7de6-4655-b397-69b0afc81113" providerId="ADAL" clId="{A389646C-D942-4016-9848-BBD388F0AA40}" dt="2024-11-13T03:42:51.313" v="1199" actId="20577"/>
          <ac:spMkLst>
            <pc:docMk/>
            <pc:sldMk cId="3101627412" sldId="2146846699"/>
            <ac:spMk id="25" creationId="{FF1DF494-6913-027C-5554-79EEF54B2D4F}"/>
          </ac:spMkLst>
        </pc:spChg>
        <pc:spChg chg="mod">
          <ac:chgData name="Jason Wiese" userId="4bff8d5b-7de6-4655-b397-69b0afc81113" providerId="ADAL" clId="{A389646C-D942-4016-9848-BBD388F0AA40}" dt="2024-11-14T18:18:15.783" v="12247" actId="1076"/>
          <ac:spMkLst>
            <pc:docMk/>
            <pc:sldMk cId="3101627412" sldId="2146846699"/>
            <ac:spMk id="1160" creationId="{2675CE5D-A9F6-0AAE-2B84-6770493733F3}"/>
          </ac:spMkLst>
        </pc:spChg>
        <pc:graphicFrameChg chg="mod modGraphic">
          <ac:chgData name="Jason Wiese" userId="4bff8d5b-7de6-4655-b397-69b0afc81113" providerId="ADAL" clId="{A389646C-D942-4016-9848-BBD388F0AA40}" dt="2024-11-13T03:40:24.656" v="1178"/>
          <ac:graphicFrameMkLst>
            <pc:docMk/>
            <pc:sldMk cId="3101627412" sldId="2146846699"/>
            <ac:graphicFrameMk id="24" creationId="{F82562BA-1666-C51E-5136-4EAF22A83F21}"/>
          </ac:graphicFrameMkLst>
        </pc:graphicFrameChg>
      </pc:sldChg>
      <pc:sldChg chg="modSp mod">
        <pc:chgData name="Jason Wiese" userId="4bff8d5b-7de6-4655-b397-69b0afc81113" providerId="ADAL" clId="{A389646C-D942-4016-9848-BBD388F0AA40}" dt="2024-11-14T05:31:23.123" v="9405" actId="20577"/>
        <pc:sldMkLst>
          <pc:docMk/>
          <pc:sldMk cId="3749915649" sldId="2146846700"/>
        </pc:sldMkLst>
        <pc:spChg chg="mod">
          <ac:chgData name="Jason Wiese" userId="4bff8d5b-7de6-4655-b397-69b0afc81113" providerId="ADAL" clId="{A389646C-D942-4016-9848-BBD388F0AA40}" dt="2024-11-14T05:31:23.123" v="9405" actId="20577"/>
          <ac:spMkLst>
            <pc:docMk/>
            <pc:sldMk cId="3749915649" sldId="2146846700"/>
            <ac:spMk id="3" creationId="{D1FE0102-FC04-9031-1824-7DF15F9EB80F}"/>
          </ac:spMkLst>
        </pc:spChg>
        <pc:spChg chg="mod">
          <ac:chgData name="Jason Wiese" userId="4bff8d5b-7de6-4655-b397-69b0afc81113" providerId="ADAL" clId="{A389646C-D942-4016-9848-BBD388F0AA40}" dt="2024-11-13T04:53:13.624" v="3029" actId="114"/>
          <ac:spMkLst>
            <pc:docMk/>
            <pc:sldMk cId="3749915649" sldId="2146846700"/>
            <ac:spMk id="6" creationId="{AA2D8A00-7EA2-C9C0-6D08-C80B1B538448}"/>
          </ac:spMkLst>
        </pc:spChg>
        <pc:spChg chg="mod">
          <ac:chgData name="Jason Wiese" userId="4bff8d5b-7de6-4655-b397-69b0afc81113" providerId="ADAL" clId="{A389646C-D942-4016-9848-BBD388F0AA40}" dt="2024-11-13T04:55:24.878" v="3064" actId="14100"/>
          <ac:spMkLst>
            <pc:docMk/>
            <pc:sldMk cId="3749915649" sldId="2146846700"/>
            <ac:spMk id="7" creationId="{CD54AE55-A1D5-7B33-48C1-D0FC22C346DA}"/>
          </ac:spMkLst>
        </pc:spChg>
        <pc:spChg chg="mod">
          <ac:chgData name="Jason Wiese" userId="4bff8d5b-7de6-4655-b397-69b0afc81113" providerId="ADAL" clId="{A389646C-D942-4016-9848-BBD388F0AA40}" dt="2024-11-13T04:53:43.731" v="3036" actId="14100"/>
          <ac:spMkLst>
            <pc:docMk/>
            <pc:sldMk cId="3749915649" sldId="2146846700"/>
            <ac:spMk id="8" creationId="{A1327E61-C3DC-193E-0030-94EB0D78B4C2}"/>
          </ac:spMkLst>
        </pc:spChg>
        <pc:spChg chg="mod">
          <ac:chgData name="Jason Wiese" userId="4bff8d5b-7de6-4655-b397-69b0afc81113" providerId="ADAL" clId="{A389646C-D942-4016-9848-BBD388F0AA40}" dt="2024-11-13T04:55:29.850" v="3066" actId="14100"/>
          <ac:spMkLst>
            <pc:docMk/>
            <pc:sldMk cId="3749915649" sldId="2146846700"/>
            <ac:spMk id="9" creationId="{D5DFC7F6-3B3A-5DDC-EE49-B69141D12470}"/>
          </ac:spMkLst>
        </pc:spChg>
        <pc:spChg chg="mod">
          <ac:chgData name="Jason Wiese" userId="4bff8d5b-7de6-4655-b397-69b0afc81113" providerId="ADAL" clId="{A389646C-D942-4016-9848-BBD388F0AA40}" dt="2024-11-13T04:53:43.731" v="3036" actId="14100"/>
          <ac:spMkLst>
            <pc:docMk/>
            <pc:sldMk cId="3749915649" sldId="2146846700"/>
            <ac:spMk id="10" creationId="{BF48B745-11A2-046C-BF3E-4E129D2E2436}"/>
          </ac:spMkLst>
        </pc:spChg>
        <pc:spChg chg="mod">
          <ac:chgData name="Jason Wiese" userId="4bff8d5b-7de6-4655-b397-69b0afc81113" providerId="ADAL" clId="{A389646C-D942-4016-9848-BBD388F0AA40}" dt="2024-11-13T04:55:34.696" v="3068" actId="14100"/>
          <ac:spMkLst>
            <pc:docMk/>
            <pc:sldMk cId="3749915649" sldId="2146846700"/>
            <ac:spMk id="12" creationId="{7290F318-5968-10BC-D1D5-52EBB654E50C}"/>
          </ac:spMkLst>
        </pc:spChg>
        <pc:spChg chg="mod">
          <ac:chgData name="Jason Wiese" userId="4bff8d5b-7de6-4655-b397-69b0afc81113" providerId="ADAL" clId="{A389646C-D942-4016-9848-BBD388F0AA40}" dt="2024-11-13T03:42:56.286" v="1202" actId="20577"/>
          <ac:spMkLst>
            <pc:docMk/>
            <pc:sldMk cId="3749915649" sldId="2146846700"/>
            <ac:spMk id="25" creationId="{EFEE2DE3-D9D5-F5C8-C6EC-9AB7B6648411}"/>
          </ac:spMkLst>
        </pc:spChg>
        <pc:spChg chg="mod">
          <ac:chgData name="Jason Wiese" userId="4bff8d5b-7de6-4655-b397-69b0afc81113" providerId="ADAL" clId="{A389646C-D942-4016-9848-BBD388F0AA40}" dt="2024-11-13T04:54:21.574" v="3050" actId="20577"/>
          <ac:spMkLst>
            <pc:docMk/>
            <pc:sldMk cId="3749915649" sldId="2146846700"/>
            <ac:spMk id="1160" creationId="{C31ED6A3-6F44-EF2C-3E58-F587CB38D316}"/>
          </ac:spMkLst>
        </pc:spChg>
        <pc:graphicFrameChg chg="mod modGraphic">
          <ac:chgData name="Jason Wiese" userId="4bff8d5b-7de6-4655-b397-69b0afc81113" providerId="ADAL" clId="{A389646C-D942-4016-9848-BBD388F0AA40}" dt="2024-11-13T03:40:32.457" v="1179"/>
          <ac:graphicFrameMkLst>
            <pc:docMk/>
            <pc:sldMk cId="3749915649" sldId="2146846700"/>
            <ac:graphicFrameMk id="24" creationId="{06E33B93-C52B-6C37-B0DB-6AF715C930A6}"/>
          </ac:graphicFrameMkLst>
        </pc:graphicFrameChg>
      </pc:sldChg>
      <pc:sldChg chg="modSp mod">
        <pc:chgData name="Jason Wiese" userId="4bff8d5b-7de6-4655-b397-69b0afc81113" providerId="ADAL" clId="{A389646C-D942-4016-9848-BBD388F0AA40}" dt="2024-11-14T18:18:26.582" v="12249" actId="1076"/>
        <pc:sldMkLst>
          <pc:docMk/>
          <pc:sldMk cId="466874553" sldId="2146846701"/>
        </pc:sldMkLst>
        <pc:spChg chg="mod">
          <ac:chgData name="Jason Wiese" userId="4bff8d5b-7de6-4655-b397-69b0afc81113" providerId="ADAL" clId="{A389646C-D942-4016-9848-BBD388F0AA40}" dt="2024-11-14T04:13:09.015" v="5911" actId="20577"/>
          <ac:spMkLst>
            <pc:docMk/>
            <pc:sldMk cId="466874553" sldId="2146846701"/>
            <ac:spMk id="3" creationId="{94A75233-F77C-E2F0-9082-0DD41B50AB67}"/>
          </ac:spMkLst>
        </pc:spChg>
        <pc:spChg chg="mod">
          <ac:chgData name="Jason Wiese" userId="4bff8d5b-7de6-4655-b397-69b0afc81113" providerId="ADAL" clId="{A389646C-D942-4016-9848-BBD388F0AA40}" dt="2024-11-13T04:55:14.734" v="3062" actId="207"/>
          <ac:spMkLst>
            <pc:docMk/>
            <pc:sldMk cId="466874553" sldId="2146846701"/>
            <ac:spMk id="6" creationId="{E68E2824-9C87-6836-333C-C22DE6976985}"/>
          </ac:spMkLst>
        </pc:spChg>
        <pc:spChg chg="mod">
          <ac:chgData name="Jason Wiese" userId="4bff8d5b-7de6-4655-b397-69b0afc81113" providerId="ADAL" clId="{A389646C-D942-4016-9848-BBD388F0AA40}" dt="2024-11-13T04:54:58.933" v="3057" actId="14100"/>
          <ac:spMkLst>
            <pc:docMk/>
            <pc:sldMk cId="466874553" sldId="2146846701"/>
            <ac:spMk id="7" creationId="{A1BB1B8C-546C-BB99-EBA5-A7CB3FE5F624}"/>
          </ac:spMkLst>
        </pc:spChg>
        <pc:spChg chg="mod">
          <ac:chgData name="Jason Wiese" userId="4bff8d5b-7de6-4655-b397-69b0afc81113" providerId="ADAL" clId="{A389646C-D942-4016-9848-BBD388F0AA40}" dt="2024-11-13T04:55:14.734" v="3062" actId="207"/>
          <ac:spMkLst>
            <pc:docMk/>
            <pc:sldMk cId="466874553" sldId="2146846701"/>
            <ac:spMk id="8" creationId="{008D6DA0-902D-731A-664A-D2DB55E01D45}"/>
          </ac:spMkLst>
        </pc:spChg>
        <pc:spChg chg="mod">
          <ac:chgData name="Jason Wiese" userId="4bff8d5b-7de6-4655-b397-69b0afc81113" providerId="ADAL" clId="{A389646C-D942-4016-9848-BBD388F0AA40}" dt="2024-11-13T04:55:05.062" v="3059" actId="14100"/>
          <ac:spMkLst>
            <pc:docMk/>
            <pc:sldMk cId="466874553" sldId="2146846701"/>
            <ac:spMk id="9" creationId="{B9AA0507-6B7D-C93A-D8B8-0F84F29A0759}"/>
          </ac:spMkLst>
        </pc:spChg>
        <pc:spChg chg="mod">
          <ac:chgData name="Jason Wiese" userId="4bff8d5b-7de6-4655-b397-69b0afc81113" providerId="ADAL" clId="{A389646C-D942-4016-9848-BBD388F0AA40}" dt="2024-11-13T04:55:14.734" v="3062" actId="207"/>
          <ac:spMkLst>
            <pc:docMk/>
            <pc:sldMk cId="466874553" sldId="2146846701"/>
            <ac:spMk id="10" creationId="{23B7F92D-CA90-14C2-23EA-C7DAA48DC587}"/>
          </ac:spMkLst>
        </pc:spChg>
        <pc:spChg chg="mod">
          <ac:chgData name="Jason Wiese" userId="4bff8d5b-7de6-4655-b397-69b0afc81113" providerId="ADAL" clId="{A389646C-D942-4016-9848-BBD388F0AA40}" dt="2024-11-13T04:55:10.349" v="3061" actId="14100"/>
          <ac:spMkLst>
            <pc:docMk/>
            <pc:sldMk cId="466874553" sldId="2146846701"/>
            <ac:spMk id="12" creationId="{79535204-663C-1047-ECCF-BAEA34D57650}"/>
          </ac:spMkLst>
        </pc:spChg>
        <pc:spChg chg="mod">
          <ac:chgData name="Jason Wiese" userId="4bff8d5b-7de6-4655-b397-69b0afc81113" providerId="ADAL" clId="{A389646C-D942-4016-9848-BBD388F0AA40}" dt="2024-11-13T03:43:00.404" v="1205" actId="20577"/>
          <ac:spMkLst>
            <pc:docMk/>
            <pc:sldMk cId="466874553" sldId="2146846701"/>
            <ac:spMk id="25" creationId="{3FEAE409-512C-0691-8787-859DB7ACD780}"/>
          </ac:spMkLst>
        </pc:spChg>
        <pc:spChg chg="mod">
          <ac:chgData name="Jason Wiese" userId="4bff8d5b-7de6-4655-b397-69b0afc81113" providerId="ADAL" clId="{A389646C-D942-4016-9848-BBD388F0AA40}" dt="2024-11-14T18:18:26.582" v="12249" actId="1076"/>
          <ac:spMkLst>
            <pc:docMk/>
            <pc:sldMk cId="466874553" sldId="2146846701"/>
            <ac:spMk id="1160" creationId="{FC481907-7846-928B-3048-455696B5F6B6}"/>
          </ac:spMkLst>
        </pc:spChg>
        <pc:graphicFrameChg chg="mod modGraphic">
          <ac:chgData name="Jason Wiese" userId="4bff8d5b-7de6-4655-b397-69b0afc81113" providerId="ADAL" clId="{A389646C-D942-4016-9848-BBD388F0AA40}" dt="2024-11-13T03:40:39.632" v="1180"/>
          <ac:graphicFrameMkLst>
            <pc:docMk/>
            <pc:sldMk cId="466874553" sldId="2146846701"/>
            <ac:graphicFrameMk id="24" creationId="{5FD5088E-A8C4-2517-3051-45FA6A0A0289}"/>
          </ac:graphicFrameMkLst>
        </pc:graphicFrameChg>
      </pc:sldChg>
      <pc:sldChg chg="modSp mod">
        <pc:chgData name="Jason Wiese" userId="4bff8d5b-7de6-4655-b397-69b0afc81113" providerId="ADAL" clId="{A389646C-D942-4016-9848-BBD388F0AA40}" dt="2024-11-14T18:18:34.008" v="12251" actId="1076"/>
        <pc:sldMkLst>
          <pc:docMk/>
          <pc:sldMk cId="1841883966" sldId="2146846702"/>
        </pc:sldMkLst>
        <pc:spChg chg="mod">
          <ac:chgData name="Jason Wiese" userId="4bff8d5b-7de6-4655-b397-69b0afc81113" providerId="ADAL" clId="{A389646C-D942-4016-9848-BBD388F0AA40}" dt="2024-11-14T05:14:26.770" v="8714" actId="20577"/>
          <ac:spMkLst>
            <pc:docMk/>
            <pc:sldMk cId="1841883966" sldId="2146846702"/>
            <ac:spMk id="3" creationId="{58FA7E27-D8C3-A5BF-1169-D2D61A1F4A37}"/>
          </ac:spMkLst>
        </pc:spChg>
        <pc:spChg chg="mod">
          <ac:chgData name="Jason Wiese" userId="4bff8d5b-7de6-4655-b397-69b0afc81113" providerId="ADAL" clId="{A389646C-D942-4016-9848-BBD388F0AA40}" dt="2024-11-13T04:56:29.841" v="3084" actId="207"/>
          <ac:spMkLst>
            <pc:docMk/>
            <pc:sldMk cId="1841883966" sldId="2146846702"/>
            <ac:spMk id="6" creationId="{9145B3B3-4710-F2CD-4DC1-59E2363FC1EF}"/>
          </ac:spMkLst>
        </pc:spChg>
        <pc:spChg chg="mod">
          <ac:chgData name="Jason Wiese" userId="4bff8d5b-7de6-4655-b397-69b0afc81113" providerId="ADAL" clId="{A389646C-D942-4016-9848-BBD388F0AA40}" dt="2024-11-13T04:56:40.875" v="3086" actId="207"/>
          <ac:spMkLst>
            <pc:docMk/>
            <pc:sldMk cId="1841883966" sldId="2146846702"/>
            <ac:spMk id="7" creationId="{23976DFD-6BAB-20FF-330F-02BC2709C4C8}"/>
          </ac:spMkLst>
        </pc:spChg>
        <pc:spChg chg="mod">
          <ac:chgData name="Jason Wiese" userId="4bff8d5b-7de6-4655-b397-69b0afc81113" providerId="ADAL" clId="{A389646C-D942-4016-9848-BBD388F0AA40}" dt="2024-11-13T04:56:29.841" v="3084" actId="207"/>
          <ac:spMkLst>
            <pc:docMk/>
            <pc:sldMk cId="1841883966" sldId="2146846702"/>
            <ac:spMk id="8" creationId="{B48B22F9-F9D7-9187-5728-DD87777CC989}"/>
          </ac:spMkLst>
        </pc:spChg>
        <pc:spChg chg="mod">
          <ac:chgData name="Jason Wiese" userId="4bff8d5b-7de6-4655-b397-69b0afc81113" providerId="ADAL" clId="{A389646C-D942-4016-9848-BBD388F0AA40}" dt="2024-11-13T04:56:45.170" v="3087" actId="207"/>
          <ac:spMkLst>
            <pc:docMk/>
            <pc:sldMk cId="1841883966" sldId="2146846702"/>
            <ac:spMk id="9" creationId="{30E3F9D2-3E91-18F6-A880-D16BFEB76461}"/>
          </ac:spMkLst>
        </pc:spChg>
        <pc:spChg chg="mod">
          <ac:chgData name="Jason Wiese" userId="4bff8d5b-7de6-4655-b397-69b0afc81113" providerId="ADAL" clId="{A389646C-D942-4016-9848-BBD388F0AA40}" dt="2024-11-13T04:56:33.727" v="3085" actId="114"/>
          <ac:spMkLst>
            <pc:docMk/>
            <pc:sldMk cId="1841883966" sldId="2146846702"/>
            <ac:spMk id="10" creationId="{B0A77403-7F6D-D845-AE8B-4125B2FF074D}"/>
          </ac:spMkLst>
        </pc:spChg>
        <pc:spChg chg="mod">
          <ac:chgData name="Jason Wiese" userId="4bff8d5b-7de6-4655-b397-69b0afc81113" providerId="ADAL" clId="{A389646C-D942-4016-9848-BBD388F0AA40}" dt="2024-11-13T04:56:33.727" v="3085" actId="114"/>
          <ac:spMkLst>
            <pc:docMk/>
            <pc:sldMk cId="1841883966" sldId="2146846702"/>
            <ac:spMk id="12" creationId="{BB95FD76-3252-9F17-9A0C-7515CD7FEFA4}"/>
          </ac:spMkLst>
        </pc:spChg>
        <pc:spChg chg="mod">
          <ac:chgData name="Jason Wiese" userId="4bff8d5b-7de6-4655-b397-69b0afc81113" providerId="ADAL" clId="{A389646C-D942-4016-9848-BBD388F0AA40}" dt="2024-11-14T05:14:17.338" v="8690" actId="20577"/>
          <ac:spMkLst>
            <pc:docMk/>
            <pc:sldMk cId="1841883966" sldId="2146846702"/>
            <ac:spMk id="25" creationId="{5AE58971-7300-094F-4500-1AAFD23E2333}"/>
          </ac:spMkLst>
        </pc:spChg>
        <pc:spChg chg="mod">
          <ac:chgData name="Jason Wiese" userId="4bff8d5b-7de6-4655-b397-69b0afc81113" providerId="ADAL" clId="{A389646C-D942-4016-9848-BBD388F0AA40}" dt="2024-11-14T18:18:34.008" v="12251" actId="1076"/>
          <ac:spMkLst>
            <pc:docMk/>
            <pc:sldMk cId="1841883966" sldId="2146846702"/>
            <ac:spMk id="1160" creationId="{9368C0B7-85DB-ADCB-BFDC-B554C9422D2F}"/>
          </ac:spMkLst>
        </pc:spChg>
        <pc:graphicFrameChg chg="mod modGraphic">
          <ac:chgData name="Jason Wiese" userId="4bff8d5b-7de6-4655-b397-69b0afc81113" providerId="ADAL" clId="{A389646C-D942-4016-9848-BBD388F0AA40}" dt="2024-11-13T03:40:45.498" v="1181"/>
          <ac:graphicFrameMkLst>
            <pc:docMk/>
            <pc:sldMk cId="1841883966" sldId="2146846702"/>
            <ac:graphicFrameMk id="24" creationId="{65F9005E-82AA-1F04-6984-E9A287FC3D42}"/>
          </ac:graphicFrameMkLst>
        </pc:graphicFrameChg>
      </pc:sldChg>
      <pc:sldChg chg="modSp mod">
        <pc:chgData name="Jason Wiese" userId="4bff8d5b-7de6-4655-b397-69b0afc81113" providerId="ADAL" clId="{A389646C-D942-4016-9848-BBD388F0AA40}" dt="2024-11-14T19:10:36.919" v="12366" actId="1076"/>
        <pc:sldMkLst>
          <pc:docMk/>
          <pc:sldMk cId="1873166789" sldId="2146846703"/>
        </pc:sldMkLst>
        <pc:spChg chg="mod">
          <ac:chgData name="Jason Wiese" userId="4bff8d5b-7de6-4655-b397-69b0afc81113" providerId="ADAL" clId="{A389646C-D942-4016-9848-BBD388F0AA40}" dt="2024-11-14T04:16:37.751" v="6268" actId="6549"/>
          <ac:spMkLst>
            <pc:docMk/>
            <pc:sldMk cId="1873166789" sldId="2146846703"/>
            <ac:spMk id="3" creationId="{DDB75D7C-5A77-6CB5-1B39-A239DCF06F89}"/>
          </ac:spMkLst>
        </pc:spChg>
        <pc:spChg chg="mod">
          <ac:chgData name="Jason Wiese" userId="4bff8d5b-7de6-4655-b397-69b0afc81113" providerId="ADAL" clId="{A389646C-D942-4016-9848-BBD388F0AA40}" dt="2024-11-13T05:04:05.235" v="3208" actId="207"/>
          <ac:spMkLst>
            <pc:docMk/>
            <pc:sldMk cId="1873166789" sldId="2146846703"/>
            <ac:spMk id="6" creationId="{19A30C58-43F5-3A36-6C07-123A58382AAE}"/>
          </ac:spMkLst>
        </pc:spChg>
        <pc:spChg chg="mod">
          <ac:chgData name="Jason Wiese" userId="4bff8d5b-7de6-4655-b397-69b0afc81113" providerId="ADAL" clId="{A389646C-D942-4016-9848-BBD388F0AA40}" dt="2024-11-13T04:57:40.656" v="3109" actId="14100"/>
          <ac:spMkLst>
            <pc:docMk/>
            <pc:sldMk cId="1873166789" sldId="2146846703"/>
            <ac:spMk id="7" creationId="{3EB223E2-5CFF-3D45-8A15-61F3AF2B7400}"/>
          </ac:spMkLst>
        </pc:spChg>
        <pc:spChg chg="mod">
          <ac:chgData name="Jason Wiese" userId="4bff8d5b-7de6-4655-b397-69b0afc81113" providerId="ADAL" clId="{A389646C-D942-4016-9848-BBD388F0AA40}" dt="2024-11-13T05:04:05.235" v="3208" actId="207"/>
          <ac:spMkLst>
            <pc:docMk/>
            <pc:sldMk cId="1873166789" sldId="2146846703"/>
            <ac:spMk id="8" creationId="{C5AF5251-B045-8D67-6372-3F45FCD4C87E}"/>
          </ac:spMkLst>
        </pc:spChg>
        <pc:spChg chg="mod">
          <ac:chgData name="Jason Wiese" userId="4bff8d5b-7de6-4655-b397-69b0afc81113" providerId="ADAL" clId="{A389646C-D942-4016-9848-BBD388F0AA40}" dt="2024-11-13T04:57:47.594" v="3111" actId="14100"/>
          <ac:spMkLst>
            <pc:docMk/>
            <pc:sldMk cId="1873166789" sldId="2146846703"/>
            <ac:spMk id="9" creationId="{6195CA83-D20D-D52E-DEFE-7B563AAE511F}"/>
          </ac:spMkLst>
        </pc:spChg>
        <pc:spChg chg="mod">
          <ac:chgData name="Jason Wiese" userId="4bff8d5b-7de6-4655-b397-69b0afc81113" providerId="ADAL" clId="{A389646C-D942-4016-9848-BBD388F0AA40}" dt="2024-11-13T05:04:05.235" v="3208" actId="207"/>
          <ac:spMkLst>
            <pc:docMk/>
            <pc:sldMk cId="1873166789" sldId="2146846703"/>
            <ac:spMk id="10" creationId="{23455AFC-D4B4-0EC2-D4E6-CC6B04DDFD47}"/>
          </ac:spMkLst>
        </pc:spChg>
        <pc:spChg chg="mod">
          <ac:chgData name="Jason Wiese" userId="4bff8d5b-7de6-4655-b397-69b0afc81113" providerId="ADAL" clId="{A389646C-D942-4016-9848-BBD388F0AA40}" dt="2024-11-13T04:57:53.781" v="3113" actId="14100"/>
          <ac:spMkLst>
            <pc:docMk/>
            <pc:sldMk cId="1873166789" sldId="2146846703"/>
            <ac:spMk id="12" creationId="{61F29877-C73E-2EEE-16D5-6FACEA0CD9F0}"/>
          </ac:spMkLst>
        </pc:spChg>
        <pc:spChg chg="mod">
          <ac:chgData name="Jason Wiese" userId="4bff8d5b-7de6-4655-b397-69b0afc81113" providerId="ADAL" clId="{A389646C-D942-4016-9848-BBD388F0AA40}" dt="2024-11-13T03:43:10.374" v="1211" actId="20577"/>
          <ac:spMkLst>
            <pc:docMk/>
            <pc:sldMk cId="1873166789" sldId="2146846703"/>
            <ac:spMk id="25" creationId="{039EC9D4-F460-E09A-A8B5-B4D85828FC2A}"/>
          </ac:spMkLst>
        </pc:spChg>
        <pc:spChg chg="mod">
          <ac:chgData name="Jason Wiese" userId="4bff8d5b-7de6-4655-b397-69b0afc81113" providerId="ADAL" clId="{A389646C-D942-4016-9848-BBD388F0AA40}" dt="2024-11-14T19:10:36.919" v="12366" actId="1076"/>
          <ac:spMkLst>
            <pc:docMk/>
            <pc:sldMk cId="1873166789" sldId="2146846703"/>
            <ac:spMk id="1160" creationId="{939635E7-AD4F-FF6B-8B38-C1AF0DE91B0C}"/>
          </ac:spMkLst>
        </pc:spChg>
        <pc:graphicFrameChg chg="mod modGraphic">
          <ac:chgData name="Jason Wiese" userId="4bff8d5b-7de6-4655-b397-69b0afc81113" providerId="ADAL" clId="{A389646C-D942-4016-9848-BBD388F0AA40}" dt="2024-11-13T03:40:51.782" v="1182"/>
          <ac:graphicFrameMkLst>
            <pc:docMk/>
            <pc:sldMk cId="1873166789" sldId="2146846703"/>
            <ac:graphicFrameMk id="24" creationId="{DDAF36CF-C08F-CC0D-F8C0-B8DCEDA03263}"/>
          </ac:graphicFrameMkLst>
        </pc:graphicFrameChg>
      </pc:sldChg>
      <pc:sldChg chg="modSp mod">
        <pc:chgData name="Jason Wiese" userId="4bff8d5b-7de6-4655-b397-69b0afc81113" providerId="ADAL" clId="{A389646C-D942-4016-9848-BBD388F0AA40}" dt="2024-11-14T19:10:44.555" v="12368" actId="1076"/>
        <pc:sldMkLst>
          <pc:docMk/>
          <pc:sldMk cId="1407602110" sldId="2146846704"/>
        </pc:sldMkLst>
        <pc:spChg chg="mod">
          <ac:chgData name="Jason Wiese" userId="4bff8d5b-7de6-4655-b397-69b0afc81113" providerId="ADAL" clId="{A389646C-D942-4016-9848-BBD388F0AA40}" dt="2024-11-14T04:17:32.989" v="6331" actId="20577"/>
          <ac:spMkLst>
            <pc:docMk/>
            <pc:sldMk cId="1407602110" sldId="2146846704"/>
            <ac:spMk id="3" creationId="{157835E8-7112-D705-DF98-1F3ACABC2A46}"/>
          </ac:spMkLst>
        </pc:spChg>
        <pc:spChg chg="mod">
          <ac:chgData name="Jason Wiese" userId="4bff8d5b-7de6-4655-b397-69b0afc81113" providerId="ADAL" clId="{A389646C-D942-4016-9848-BBD388F0AA40}" dt="2024-11-13T04:59:40.387" v="3148" actId="207"/>
          <ac:spMkLst>
            <pc:docMk/>
            <pc:sldMk cId="1407602110" sldId="2146846704"/>
            <ac:spMk id="6" creationId="{2531CF8E-F3DE-7B38-776E-1734BD1DCD36}"/>
          </ac:spMkLst>
        </pc:spChg>
        <pc:spChg chg="mod">
          <ac:chgData name="Jason Wiese" userId="4bff8d5b-7de6-4655-b397-69b0afc81113" providerId="ADAL" clId="{A389646C-D942-4016-9848-BBD388F0AA40}" dt="2024-11-13T04:58:55.937" v="3134" actId="14100"/>
          <ac:spMkLst>
            <pc:docMk/>
            <pc:sldMk cId="1407602110" sldId="2146846704"/>
            <ac:spMk id="7" creationId="{444B60B8-037B-8879-7673-0856CDC8743A}"/>
          </ac:spMkLst>
        </pc:spChg>
        <pc:spChg chg="mod">
          <ac:chgData name="Jason Wiese" userId="4bff8d5b-7de6-4655-b397-69b0afc81113" providerId="ADAL" clId="{A389646C-D942-4016-9848-BBD388F0AA40}" dt="2024-11-13T04:59:46.083" v="3149" actId="207"/>
          <ac:spMkLst>
            <pc:docMk/>
            <pc:sldMk cId="1407602110" sldId="2146846704"/>
            <ac:spMk id="8" creationId="{DCA6AB50-3114-7D8D-6FA3-918D68C25035}"/>
          </ac:spMkLst>
        </pc:spChg>
        <pc:spChg chg="mod">
          <ac:chgData name="Jason Wiese" userId="4bff8d5b-7de6-4655-b397-69b0afc81113" providerId="ADAL" clId="{A389646C-D942-4016-9848-BBD388F0AA40}" dt="2024-11-13T04:58:55.937" v="3134" actId="14100"/>
          <ac:spMkLst>
            <pc:docMk/>
            <pc:sldMk cId="1407602110" sldId="2146846704"/>
            <ac:spMk id="9" creationId="{44CF2062-525A-6014-8B72-014542611205}"/>
          </ac:spMkLst>
        </pc:spChg>
        <pc:spChg chg="mod">
          <ac:chgData name="Jason Wiese" userId="4bff8d5b-7de6-4655-b397-69b0afc81113" providerId="ADAL" clId="{A389646C-D942-4016-9848-BBD388F0AA40}" dt="2024-11-13T04:59:49.924" v="3150" actId="207"/>
          <ac:spMkLst>
            <pc:docMk/>
            <pc:sldMk cId="1407602110" sldId="2146846704"/>
            <ac:spMk id="10" creationId="{613A25B7-83C8-70A3-48C2-5AF7F0508CCB}"/>
          </ac:spMkLst>
        </pc:spChg>
        <pc:spChg chg="mod">
          <ac:chgData name="Jason Wiese" userId="4bff8d5b-7de6-4655-b397-69b0afc81113" providerId="ADAL" clId="{A389646C-D942-4016-9848-BBD388F0AA40}" dt="2024-11-13T04:58:55.937" v="3134" actId="14100"/>
          <ac:spMkLst>
            <pc:docMk/>
            <pc:sldMk cId="1407602110" sldId="2146846704"/>
            <ac:spMk id="12" creationId="{4AAFEA2F-BE63-6FB7-5519-20C2DED2D546}"/>
          </ac:spMkLst>
        </pc:spChg>
        <pc:spChg chg="mod">
          <ac:chgData name="Jason Wiese" userId="4bff8d5b-7de6-4655-b397-69b0afc81113" providerId="ADAL" clId="{A389646C-D942-4016-9848-BBD388F0AA40}" dt="2024-11-13T03:43:15.058" v="1214" actId="20577"/>
          <ac:spMkLst>
            <pc:docMk/>
            <pc:sldMk cId="1407602110" sldId="2146846704"/>
            <ac:spMk id="25" creationId="{6C5241D4-5924-C9A3-6BF9-10461A408C48}"/>
          </ac:spMkLst>
        </pc:spChg>
        <pc:spChg chg="mod">
          <ac:chgData name="Jason Wiese" userId="4bff8d5b-7de6-4655-b397-69b0afc81113" providerId="ADAL" clId="{A389646C-D942-4016-9848-BBD388F0AA40}" dt="2024-11-14T19:10:44.555" v="12368" actId="1076"/>
          <ac:spMkLst>
            <pc:docMk/>
            <pc:sldMk cId="1407602110" sldId="2146846704"/>
            <ac:spMk id="1160" creationId="{C5D95B98-174C-71E4-CBB3-E338E7DF906C}"/>
          </ac:spMkLst>
        </pc:spChg>
        <pc:graphicFrameChg chg="mod modGraphic">
          <ac:chgData name="Jason Wiese" userId="4bff8d5b-7de6-4655-b397-69b0afc81113" providerId="ADAL" clId="{A389646C-D942-4016-9848-BBD388F0AA40}" dt="2024-11-13T03:41:03.888" v="1183"/>
          <ac:graphicFrameMkLst>
            <pc:docMk/>
            <pc:sldMk cId="1407602110" sldId="2146846704"/>
            <ac:graphicFrameMk id="24" creationId="{32BB48E1-5D8A-10C7-D6B8-4BD496FDF6E5}"/>
          </ac:graphicFrameMkLst>
        </pc:graphicFrameChg>
      </pc:sldChg>
      <pc:sldChg chg="modSp mod">
        <pc:chgData name="Jason Wiese" userId="4bff8d5b-7de6-4655-b397-69b0afc81113" providerId="ADAL" clId="{A389646C-D942-4016-9848-BBD388F0AA40}" dt="2024-11-14T19:10:50.832" v="12370" actId="1076"/>
        <pc:sldMkLst>
          <pc:docMk/>
          <pc:sldMk cId="135535427" sldId="2146846705"/>
        </pc:sldMkLst>
        <pc:spChg chg="mod">
          <ac:chgData name="Jason Wiese" userId="4bff8d5b-7de6-4655-b397-69b0afc81113" providerId="ADAL" clId="{A389646C-D942-4016-9848-BBD388F0AA40}" dt="2024-11-14T04:18:36.699" v="6413" actId="20577"/>
          <ac:spMkLst>
            <pc:docMk/>
            <pc:sldMk cId="135535427" sldId="2146846705"/>
            <ac:spMk id="3" creationId="{BD605D2C-1CE9-5987-713F-2D13C3ED2D86}"/>
          </ac:spMkLst>
        </pc:spChg>
        <pc:spChg chg="mod">
          <ac:chgData name="Jason Wiese" userId="4bff8d5b-7de6-4655-b397-69b0afc81113" providerId="ADAL" clId="{A389646C-D942-4016-9848-BBD388F0AA40}" dt="2024-11-13T05:01:45.204" v="3176" actId="14100"/>
          <ac:spMkLst>
            <pc:docMk/>
            <pc:sldMk cId="135535427" sldId="2146846705"/>
            <ac:spMk id="6" creationId="{BB33E9B5-84E7-9593-1E16-9B1A2AA0CF5B}"/>
          </ac:spMkLst>
        </pc:spChg>
        <pc:spChg chg="mod">
          <ac:chgData name="Jason Wiese" userId="4bff8d5b-7de6-4655-b397-69b0afc81113" providerId="ADAL" clId="{A389646C-D942-4016-9848-BBD388F0AA40}" dt="2024-11-13T05:01:58.178" v="3179" actId="207"/>
          <ac:spMkLst>
            <pc:docMk/>
            <pc:sldMk cId="135535427" sldId="2146846705"/>
            <ac:spMk id="7" creationId="{DA030202-EDD2-A650-72D9-5C00416838A0}"/>
          </ac:spMkLst>
        </pc:spChg>
        <pc:spChg chg="mod">
          <ac:chgData name="Jason Wiese" userId="4bff8d5b-7de6-4655-b397-69b0afc81113" providerId="ADAL" clId="{A389646C-D942-4016-9848-BBD388F0AA40}" dt="2024-11-13T05:01:21.949" v="3172" actId="114"/>
          <ac:spMkLst>
            <pc:docMk/>
            <pc:sldMk cId="135535427" sldId="2146846705"/>
            <ac:spMk id="8" creationId="{747A990D-7EB5-7DAD-5407-D9DAE5A8935C}"/>
          </ac:spMkLst>
        </pc:spChg>
        <pc:spChg chg="mod">
          <ac:chgData name="Jason Wiese" userId="4bff8d5b-7de6-4655-b397-69b0afc81113" providerId="ADAL" clId="{A389646C-D942-4016-9848-BBD388F0AA40}" dt="2024-11-13T05:01:21.949" v="3172" actId="114"/>
          <ac:spMkLst>
            <pc:docMk/>
            <pc:sldMk cId="135535427" sldId="2146846705"/>
            <ac:spMk id="9" creationId="{3926CB7C-C989-6C20-BF57-B44AC12E7305}"/>
          </ac:spMkLst>
        </pc:spChg>
        <pc:spChg chg="mod">
          <ac:chgData name="Jason Wiese" userId="4bff8d5b-7de6-4655-b397-69b0afc81113" providerId="ADAL" clId="{A389646C-D942-4016-9848-BBD388F0AA40}" dt="2024-11-13T05:01:45.204" v="3176" actId="14100"/>
          <ac:spMkLst>
            <pc:docMk/>
            <pc:sldMk cId="135535427" sldId="2146846705"/>
            <ac:spMk id="10" creationId="{694608B5-D40B-B1A9-C15E-F4041A6CC589}"/>
          </ac:spMkLst>
        </pc:spChg>
        <pc:spChg chg="mod">
          <ac:chgData name="Jason Wiese" userId="4bff8d5b-7de6-4655-b397-69b0afc81113" providerId="ADAL" clId="{A389646C-D942-4016-9848-BBD388F0AA40}" dt="2024-11-13T05:01:58.178" v="3179" actId="207"/>
          <ac:spMkLst>
            <pc:docMk/>
            <pc:sldMk cId="135535427" sldId="2146846705"/>
            <ac:spMk id="12" creationId="{777CF02A-C63E-E2C7-AE52-1FD92B368F12}"/>
          </ac:spMkLst>
        </pc:spChg>
        <pc:spChg chg="mod">
          <ac:chgData name="Jason Wiese" userId="4bff8d5b-7de6-4655-b397-69b0afc81113" providerId="ADAL" clId="{A389646C-D942-4016-9848-BBD388F0AA40}" dt="2024-11-13T03:43:18.880" v="1217" actId="20577"/>
          <ac:spMkLst>
            <pc:docMk/>
            <pc:sldMk cId="135535427" sldId="2146846705"/>
            <ac:spMk id="25" creationId="{A149D648-C241-60C6-19AB-6CDA2228F212}"/>
          </ac:spMkLst>
        </pc:spChg>
        <pc:spChg chg="mod">
          <ac:chgData name="Jason Wiese" userId="4bff8d5b-7de6-4655-b397-69b0afc81113" providerId="ADAL" clId="{A389646C-D942-4016-9848-BBD388F0AA40}" dt="2024-11-14T19:10:50.832" v="12370" actId="1076"/>
          <ac:spMkLst>
            <pc:docMk/>
            <pc:sldMk cId="135535427" sldId="2146846705"/>
            <ac:spMk id="1160" creationId="{9FCB0103-8B65-8FAD-A58B-95E99D4CBF43}"/>
          </ac:spMkLst>
        </pc:spChg>
        <pc:graphicFrameChg chg="mod modGraphic">
          <ac:chgData name="Jason Wiese" userId="4bff8d5b-7de6-4655-b397-69b0afc81113" providerId="ADAL" clId="{A389646C-D942-4016-9848-BBD388F0AA40}" dt="2024-11-13T03:41:11.547" v="1184"/>
          <ac:graphicFrameMkLst>
            <pc:docMk/>
            <pc:sldMk cId="135535427" sldId="2146846705"/>
            <ac:graphicFrameMk id="24" creationId="{D885FCF7-5D0B-05A6-8754-C895DF4234BF}"/>
          </ac:graphicFrameMkLst>
        </pc:graphicFrameChg>
      </pc:sldChg>
      <pc:sldChg chg="modSp mod">
        <pc:chgData name="Jason Wiese" userId="4bff8d5b-7de6-4655-b397-69b0afc81113" providerId="ADAL" clId="{A389646C-D942-4016-9848-BBD388F0AA40}" dt="2024-11-14T19:10:58.790" v="12372" actId="1076"/>
        <pc:sldMkLst>
          <pc:docMk/>
          <pc:sldMk cId="1685389032" sldId="2146846706"/>
        </pc:sldMkLst>
        <pc:spChg chg="mod">
          <ac:chgData name="Jason Wiese" userId="4bff8d5b-7de6-4655-b397-69b0afc81113" providerId="ADAL" clId="{A389646C-D942-4016-9848-BBD388F0AA40}" dt="2024-11-14T05:32:20.320" v="9409" actId="20577"/>
          <ac:spMkLst>
            <pc:docMk/>
            <pc:sldMk cId="1685389032" sldId="2146846706"/>
            <ac:spMk id="3" creationId="{103D9B37-17D0-BE77-ADB2-59646A29FD91}"/>
          </ac:spMkLst>
        </pc:spChg>
        <pc:spChg chg="mod">
          <ac:chgData name="Jason Wiese" userId="4bff8d5b-7de6-4655-b397-69b0afc81113" providerId="ADAL" clId="{A389646C-D942-4016-9848-BBD388F0AA40}" dt="2024-11-13T05:03:20.893" v="3198" actId="14100"/>
          <ac:spMkLst>
            <pc:docMk/>
            <pc:sldMk cId="1685389032" sldId="2146846706"/>
            <ac:spMk id="6" creationId="{8BC7B71C-C55F-B1AD-7806-DE3B85ABB9B1}"/>
          </ac:spMkLst>
        </pc:spChg>
        <pc:spChg chg="mod">
          <ac:chgData name="Jason Wiese" userId="4bff8d5b-7de6-4655-b397-69b0afc81113" providerId="ADAL" clId="{A389646C-D942-4016-9848-BBD388F0AA40}" dt="2024-11-13T05:03:53.257" v="3207" actId="207"/>
          <ac:spMkLst>
            <pc:docMk/>
            <pc:sldMk cId="1685389032" sldId="2146846706"/>
            <ac:spMk id="7" creationId="{6D258AAF-4E70-4AE5-BC37-18A6DBCE817B}"/>
          </ac:spMkLst>
        </pc:spChg>
        <pc:spChg chg="mod">
          <ac:chgData name="Jason Wiese" userId="4bff8d5b-7de6-4655-b397-69b0afc81113" providerId="ADAL" clId="{A389646C-D942-4016-9848-BBD388F0AA40}" dt="2024-11-13T05:03:26.921" v="3200" actId="14100"/>
          <ac:spMkLst>
            <pc:docMk/>
            <pc:sldMk cId="1685389032" sldId="2146846706"/>
            <ac:spMk id="8" creationId="{C3673420-F1E7-C1AC-15E9-1DF3F1811CE7}"/>
          </ac:spMkLst>
        </pc:spChg>
        <pc:spChg chg="mod">
          <ac:chgData name="Jason Wiese" userId="4bff8d5b-7de6-4655-b397-69b0afc81113" providerId="ADAL" clId="{A389646C-D942-4016-9848-BBD388F0AA40}" dt="2024-11-13T05:03:53.257" v="3207" actId="207"/>
          <ac:spMkLst>
            <pc:docMk/>
            <pc:sldMk cId="1685389032" sldId="2146846706"/>
            <ac:spMk id="9" creationId="{BF09EEF8-1484-7C54-97B9-F6CC03C151AE}"/>
          </ac:spMkLst>
        </pc:spChg>
        <pc:spChg chg="mod">
          <ac:chgData name="Jason Wiese" userId="4bff8d5b-7de6-4655-b397-69b0afc81113" providerId="ADAL" clId="{A389646C-D942-4016-9848-BBD388F0AA40}" dt="2024-11-13T05:03:20.893" v="3198" actId="14100"/>
          <ac:spMkLst>
            <pc:docMk/>
            <pc:sldMk cId="1685389032" sldId="2146846706"/>
            <ac:spMk id="10" creationId="{EDC0B019-9045-0A59-651A-7F0EEB09AD45}"/>
          </ac:spMkLst>
        </pc:spChg>
        <pc:spChg chg="mod">
          <ac:chgData name="Jason Wiese" userId="4bff8d5b-7de6-4655-b397-69b0afc81113" providerId="ADAL" clId="{A389646C-D942-4016-9848-BBD388F0AA40}" dt="2024-11-13T05:03:53.257" v="3207" actId="207"/>
          <ac:spMkLst>
            <pc:docMk/>
            <pc:sldMk cId="1685389032" sldId="2146846706"/>
            <ac:spMk id="12" creationId="{AF9C5C2E-8E9A-6E1F-AB9D-5752EC222E1A}"/>
          </ac:spMkLst>
        </pc:spChg>
        <pc:spChg chg="mod">
          <ac:chgData name="Jason Wiese" userId="4bff8d5b-7de6-4655-b397-69b0afc81113" providerId="ADAL" clId="{A389646C-D942-4016-9848-BBD388F0AA40}" dt="2024-11-13T03:43:23.705" v="1220" actId="20577"/>
          <ac:spMkLst>
            <pc:docMk/>
            <pc:sldMk cId="1685389032" sldId="2146846706"/>
            <ac:spMk id="25" creationId="{60E4E9D4-A24C-8C3D-C504-1944FD68DE00}"/>
          </ac:spMkLst>
        </pc:spChg>
        <pc:spChg chg="mod">
          <ac:chgData name="Jason Wiese" userId="4bff8d5b-7de6-4655-b397-69b0afc81113" providerId="ADAL" clId="{A389646C-D942-4016-9848-BBD388F0AA40}" dt="2024-11-14T19:10:58.790" v="12372" actId="1076"/>
          <ac:spMkLst>
            <pc:docMk/>
            <pc:sldMk cId="1685389032" sldId="2146846706"/>
            <ac:spMk id="1160" creationId="{1E95A15A-30CD-9B95-F8DE-3E97234DAB62}"/>
          </ac:spMkLst>
        </pc:spChg>
        <pc:graphicFrameChg chg="mod modGraphic">
          <ac:chgData name="Jason Wiese" userId="4bff8d5b-7de6-4655-b397-69b0afc81113" providerId="ADAL" clId="{A389646C-D942-4016-9848-BBD388F0AA40}" dt="2024-11-13T03:41:18.642" v="1185"/>
          <ac:graphicFrameMkLst>
            <pc:docMk/>
            <pc:sldMk cId="1685389032" sldId="2146846706"/>
            <ac:graphicFrameMk id="24" creationId="{3EC82AA4-74FB-4E55-EB28-096EE3359505}"/>
          </ac:graphicFrameMkLst>
        </pc:graphicFrameChg>
      </pc:sldChg>
      <pc:sldChg chg="modSp mod">
        <pc:chgData name="Jason Wiese" userId="4bff8d5b-7de6-4655-b397-69b0afc81113" providerId="ADAL" clId="{A389646C-D942-4016-9848-BBD388F0AA40}" dt="2024-11-14T19:11:06.741" v="12374" actId="1076"/>
        <pc:sldMkLst>
          <pc:docMk/>
          <pc:sldMk cId="680555532" sldId="2146846707"/>
        </pc:sldMkLst>
        <pc:spChg chg="mod">
          <ac:chgData name="Jason Wiese" userId="4bff8d5b-7de6-4655-b397-69b0afc81113" providerId="ADAL" clId="{A389646C-D942-4016-9848-BBD388F0AA40}" dt="2024-11-14T05:33:25.868" v="9437" actId="6549"/>
          <ac:spMkLst>
            <pc:docMk/>
            <pc:sldMk cId="680555532" sldId="2146846707"/>
            <ac:spMk id="3" creationId="{81196C67-ABF0-A9A0-27EA-325129D9F562}"/>
          </ac:spMkLst>
        </pc:spChg>
        <pc:spChg chg="mod">
          <ac:chgData name="Jason Wiese" userId="4bff8d5b-7de6-4655-b397-69b0afc81113" providerId="ADAL" clId="{A389646C-D942-4016-9848-BBD388F0AA40}" dt="2024-11-13T05:05:07.254" v="3226" actId="14100"/>
          <ac:spMkLst>
            <pc:docMk/>
            <pc:sldMk cId="680555532" sldId="2146846707"/>
            <ac:spMk id="6" creationId="{90B73C96-46DC-4AC7-9B52-11BDA9DABC64}"/>
          </ac:spMkLst>
        </pc:spChg>
        <pc:spChg chg="mod">
          <ac:chgData name="Jason Wiese" userId="4bff8d5b-7de6-4655-b397-69b0afc81113" providerId="ADAL" clId="{A389646C-D942-4016-9848-BBD388F0AA40}" dt="2024-11-13T05:05:32.921" v="3233" actId="207"/>
          <ac:spMkLst>
            <pc:docMk/>
            <pc:sldMk cId="680555532" sldId="2146846707"/>
            <ac:spMk id="7" creationId="{0B29AA4E-B527-5DEB-0BA9-9D4212CC5457}"/>
          </ac:spMkLst>
        </pc:spChg>
        <pc:spChg chg="mod">
          <ac:chgData name="Jason Wiese" userId="4bff8d5b-7de6-4655-b397-69b0afc81113" providerId="ADAL" clId="{A389646C-D942-4016-9848-BBD388F0AA40}" dt="2024-11-13T05:05:07.254" v="3226" actId="14100"/>
          <ac:spMkLst>
            <pc:docMk/>
            <pc:sldMk cId="680555532" sldId="2146846707"/>
            <ac:spMk id="8" creationId="{09B9930B-512B-BB4B-E30F-52BE1B1B6F56}"/>
          </ac:spMkLst>
        </pc:spChg>
        <pc:spChg chg="mod">
          <ac:chgData name="Jason Wiese" userId="4bff8d5b-7de6-4655-b397-69b0afc81113" providerId="ADAL" clId="{A389646C-D942-4016-9848-BBD388F0AA40}" dt="2024-11-13T05:05:32.921" v="3233" actId="207"/>
          <ac:spMkLst>
            <pc:docMk/>
            <pc:sldMk cId="680555532" sldId="2146846707"/>
            <ac:spMk id="9" creationId="{8A161ACD-CD4F-1846-1F3F-20EA2FCEE15D}"/>
          </ac:spMkLst>
        </pc:spChg>
        <pc:spChg chg="mod">
          <ac:chgData name="Jason Wiese" userId="4bff8d5b-7de6-4655-b397-69b0afc81113" providerId="ADAL" clId="{A389646C-D942-4016-9848-BBD388F0AA40}" dt="2024-11-13T05:05:07.254" v="3226" actId="14100"/>
          <ac:spMkLst>
            <pc:docMk/>
            <pc:sldMk cId="680555532" sldId="2146846707"/>
            <ac:spMk id="10" creationId="{A7167BCD-9D15-E70E-E55F-786A601EA048}"/>
          </ac:spMkLst>
        </pc:spChg>
        <pc:spChg chg="mod">
          <ac:chgData name="Jason Wiese" userId="4bff8d5b-7de6-4655-b397-69b0afc81113" providerId="ADAL" clId="{A389646C-D942-4016-9848-BBD388F0AA40}" dt="2024-11-13T05:05:32.921" v="3233" actId="207"/>
          <ac:spMkLst>
            <pc:docMk/>
            <pc:sldMk cId="680555532" sldId="2146846707"/>
            <ac:spMk id="12" creationId="{7670085E-FD45-5623-D87A-3ACF355E50B2}"/>
          </ac:spMkLst>
        </pc:spChg>
        <pc:spChg chg="mod">
          <ac:chgData name="Jason Wiese" userId="4bff8d5b-7de6-4655-b397-69b0afc81113" providerId="ADAL" clId="{A389646C-D942-4016-9848-BBD388F0AA40}" dt="2024-11-13T03:43:28.827" v="1223" actId="20577"/>
          <ac:spMkLst>
            <pc:docMk/>
            <pc:sldMk cId="680555532" sldId="2146846707"/>
            <ac:spMk id="25" creationId="{44272938-EE83-318C-B87B-B1D8EA518034}"/>
          </ac:spMkLst>
        </pc:spChg>
        <pc:spChg chg="mod">
          <ac:chgData name="Jason Wiese" userId="4bff8d5b-7de6-4655-b397-69b0afc81113" providerId="ADAL" clId="{A389646C-D942-4016-9848-BBD388F0AA40}" dt="2024-11-14T19:11:06.741" v="12374" actId="1076"/>
          <ac:spMkLst>
            <pc:docMk/>
            <pc:sldMk cId="680555532" sldId="2146846707"/>
            <ac:spMk id="1160" creationId="{D1E573AE-4980-5714-B836-D528DA80859A}"/>
          </ac:spMkLst>
        </pc:spChg>
        <pc:graphicFrameChg chg="mod modGraphic">
          <ac:chgData name="Jason Wiese" userId="4bff8d5b-7de6-4655-b397-69b0afc81113" providerId="ADAL" clId="{A389646C-D942-4016-9848-BBD388F0AA40}" dt="2024-11-13T03:41:25.200" v="1186"/>
          <ac:graphicFrameMkLst>
            <pc:docMk/>
            <pc:sldMk cId="680555532" sldId="2146846707"/>
            <ac:graphicFrameMk id="24" creationId="{EF8CDDF2-ADDD-6B5E-7274-3A83E9B7173C}"/>
          </ac:graphicFrameMkLst>
        </pc:graphicFrameChg>
      </pc:sldChg>
      <pc:sldChg chg="modSp mod">
        <pc:chgData name="Jason Wiese" userId="4bff8d5b-7de6-4655-b397-69b0afc81113" providerId="ADAL" clId="{A389646C-D942-4016-9848-BBD388F0AA40}" dt="2024-11-14T19:11:14.032" v="12376" actId="1076"/>
        <pc:sldMkLst>
          <pc:docMk/>
          <pc:sldMk cId="2630829008" sldId="2146846708"/>
        </pc:sldMkLst>
        <pc:spChg chg="mod">
          <ac:chgData name="Jason Wiese" userId="4bff8d5b-7de6-4655-b397-69b0afc81113" providerId="ADAL" clId="{A389646C-D942-4016-9848-BBD388F0AA40}" dt="2024-11-14T05:34:54.547" v="9450" actId="20577"/>
          <ac:spMkLst>
            <pc:docMk/>
            <pc:sldMk cId="2630829008" sldId="2146846708"/>
            <ac:spMk id="3" creationId="{4CC5DB4F-8D7C-6886-8D6E-B819BC2CB935}"/>
          </ac:spMkLst>
        </pc:spChg>
        <pc:spChg chg="mod">
          <ac:chgData name="Jason Wiese" userId="4bff8d5b-7de6-4655-b397-69b0afc81113" providerId="ADAL" clId="{A389646C-D942-4016-9848-BBD388F0AA40}" dt="2024-11-13T05:09:34.151" v="3252" actId="14100"/>
          <ac:spMkLst>
            <pc:docMk/>
            <pc:sldMk cId="2630829008" sldId="2146846708"/>
            <ac:spMk id="6" creationId="{23BB4E99-749D-A44E-2DA7-B951AA4F0493}"/>
          </ac:spMkLst>
        </pc:spChg>
        <pc:spChg chg="mod">
          <ac:chgData name="Jason Wiese" userId="4bff8d5b-7de6-4655-b397-69b0afc81113" providerId="ADAL" clId="{A389646C-D942-4016-9848-BBD388F0AA40}" dt="2024-11-13T05:09:58.032" v="3259" actId="207"/>
          <ac:spMkLst>
            <pc:docMk/>
            <pc:sldMk cId="2630829008" sldId="2146846708"/>
            <ac:spMk id="7" creationId="{B4E37C7C-E8D9-B59E-DC2D-BB9903EF026C}"/>
          </ac:spMkLst>
        </pc:spChg>
        <pc:spChg chg="mod">
          <ac:chgData name="Jason Wiese" userId="4bff8d5b-7de6-4655-b397-69b0afc81113" providerId="ADAL" clId="{A389646C-D942-4016-9848-BBD388F0AA40}" dt="2024-11-13T05:09:34.151" v="3252" actId="14100"/>
          <ac:spMkLst>
            <pc:docMk/>
            <pc:sldMk cId="2630829008" sldId="2146846708"/>
            <ac:spMk id="8" creationId="{9F0ACFDB-5F55-6A56-4F40-E2EC0CC8B904}"/>
          </ac:spMkLst>
        </pc:spChg>
        <pc:spChg chg="mod">
          <ac:chgData name="Jason Wiese" userId="4bff8d5b-7de6-4655-b397-69b0afc81113" providerId="ADAL" clId="{A389646C-D942-4016-9848-BBD388F0AA40}" dt="2024-11-13T05:09:58.032" v="3259" actId="207"/>
          <ac:spMkLst>
            <pc:docMk/>
            <pc:sldMk cId="2630829008" sldId="2146846708"/>
            <ac:spMk id="9" creationId="{8584B160-9B7F-07DB-8CA6-D307CF392CB3}"/>
          </ac:spMkLst>
        </pc:spChg>
        <pc:spChg chg="mod">
          <ac:chgData name="Jason Wiese" userId="4bff8d5b-7de6-4655-b397-69b0afc81113" providerId="ADAL" clId="{A389646C-D942-4016-9848-BBD388F0AA40}" dt="2024-11-13T05:09:34.151" v="3252" actId="14100"/>
          <ac:spMkLst>
            <pc:docMk/>
            <pc:sldMk cId="2630829008" sldId="2146846708"/>
            <ac:spMk id="10" creationId="{9814D854-4FEF-3677-D98F-84ACA4599C69}"/>
          </ac:spMkLst>
        </pc:spChg>
        <pc:spChg chg="mod">
          <ac:chgData name="Jason Wiese" userId="4bff8d5b-7de6-4655-b397-69b0afc81113" providerId="ADAL" clId="{A389646C-D942-4016-9848-BBD388F0AA40}" dt="2024-11-13T05:09:58.032" v="3259" actId="207"/>
          <ac:spMkLst>
            <pc:docMk/>
            <pc:sldMk cId="2630829008" sldId="2146846708"/>
            <ac:spMk id="12" creationId="{8B62B1D0-A709-81EA-D8EE-D0D8975998FE}"/>
          </ac:spMkLst>
        </pc:spChg>
        <pc:spChg chg="mod">
          <ac:chgData name="Jason Wiese" userId="4bff8d5b-7de6-4655-b397-69b0afc81113" providerId="ADAL" clId="{A389646C-D942-4016-9848-BBD388F0AA40}" dt="2024-11-13T03:43:34.017" v="1226" actId="20577"/>
          <ac:spMkLst>
            <pc:docMk/>
            <pc:sldMk cId="2630829008" sldId="2146846708"/>
            <ac:spMk id="25" creationId="{8E0F080A-39A3-E573-B8B0-6EEDF4428A38}"/>
          </ac:spMkLst>
        </pc:spChg>
        <pc:spChg chg="mod">
          <ac:chgData name="Jason Wiese" userId="4bff8d5b-7de6-4655-b397-69b0afc81113" providerId="ADAL" clId="{A389646C-D942-4016-9848-BBD388F0AA40}" dt="2024-11-14T19:11:14.032" v="12376" actId="1076"/>
          <ac:spMkLst>
            <pc:docMk/>
            <pc:sldMk cId="2630829008" sldId="2146846708"/>
            <ac:spMk id="1160" creationId="{D14153B1-F6A1-C74E-CE3F-99C66F4D5B06}"/>
          </ac:spMkLst>
        </pc:spChg>
        <pc:graphicFrameChg chg="mod modGraphic">
          <ac:chgData name="Jason Wiese" userId="4bff8d5b-7de6-4655-b397-69b0afc81113" providerId="ADAL" clId="{A389646C-D942-4016-9848-BBD388F0AA40}" dt="2024-11-13T03:41:31.782" v="1187"/>
          <ac:graphicFrameMkLst>
            <pc:docMk/>
            <pc:sldMk cId="2630829008" sldId="2146846708"/>
            <ac:graphicFrameMk id="24" creationId="{F5DA2503-00F3-5879-036A-C120B541892B}"/>
          </ac:graphicFrameMkLst>
        </pc:graphicFrameChg>
      </pc:sldChg>
      <pc:sldChg chg="modSp mod">
        <pc:chgData name="Jason Wiese" userId="4bff8d5b-7de6-4655-b397-69b0afc81113" providerId="ADAL" clId="{A389646C-D942-4016-9848-BBD388F0AA40}" dt="2024-11-14T19:11:22.253" v="12379" actId="1035"/>
        <pc:sldMkLst>
          <pc:docMk/>
          <pc:sldMk cId="448441360" sldId="2146846709"/>
        </pc:sldMkLst>
        <pc:spChg chg="mod">
          <ac:chgData name="Jason Wiese" userId="4bff8d5b-7de6-4655-b397-69b0afc81113" providerId="ADAL" clId="{A389646C-D942-4016-9848-BBD388F0AA40}" dt="2024-11-14T04:49:15.443" v="7173" actId="6549"/>
          <ac:spMkLst>
            <pc:docMk/>
            <pc:sldMk cId="448441360" sldId="2146846709"/>
            <ac:spMk id="3" creationId="{8C94DC0E-F7C7-2CE8-D0B4-4E225047B074}"/>
          </ac:spMkLst>
        </pc:spChg>
        <pc:spChg chg="mod">
          <ac:chgData name="Jason Wiese" userId="4bff8d5b-7de6-4655-b397-69b0afc81113" providerId="ADAL" clId="{A389646C-D942-4016-9848-BBD388F0AA40}" dt="2024-11-13T05:11:16.021" v="3284" actId="207"/>
          <ac:spMkLst>
            <pc:docMk/>
            <pc:sldMk cId="448441360" sldId="2146846709"/>
            <ac:spMk id="6" creationId="{E42F4C20-DA53-21D1-2BFD-D49756DD476E}"/>
          </ac:spMkLst>
        </pc:spChg>
        <pc:spChg chg="mod">
          <ac:chgData name="Jason Wiese" userId="4bff8d5b-7de6-4655-b397-69b0afc81113" providerId="ADAL" clId="{A389646C-D942-4016-9848-BBD388F0AA40}" dt="2024-11-13T05:10:58.145" v="3279" actId="14100"/>
          <ac:spMkLst>
            <pc:docMk/>
            <pc:sldMk cId="448441360" sldId="2146846709"/>
            <ac:spMk id="7" creationId="{80317DD3-2E04-D61C-AC2C-FF65C71F2EDA}"/>
          </ac:spMkLst>
        </pc:spChg>
        <pc:spChg chg="mod">
          <ac:chgData name="Jason Wiese" userId="4bff8d5b-7de6-4655-b397-69b0afc81113" providerId="ADAL" clId="{A389646C-D942-4016-9848-BBD388F0AA40}" dt="2024-11-13T05:11:16.021" v="3284" actId="207"/>
          <ac:spMkLst>
            <pc:docMk/>
            <pc:sldMk cId="448441360" sldId="2146846709"/>
            <ac:spMk id="8" creationId="{F91B33F6-9DB3-A25D-E61D-226CA7A72069}"/>
          </ac:spMkLst>
        </pc:spChg>
        <pc:spChg chg="mod">
          <ac:chgData name="Jason Wiese" userId="4bff8d5b-7de6-4655-b397-69b0afc81113" providerId="ADAL" clId="{A389646C-D942-4016-9848-BBD388F0AA40}" dt="2024-11-13T05:11:04.227" v="3281" actId="14100"/>
          <ac:spMkLst>
            <pc:docMk/>
            <pc:sldMk cId="448441360" sldId="2146846709"/>
            <ac:spMk id="9" creationId="{D23AFD40-470F-75FE-FED2-AB941D5E6E76}"/>
          </ac:spMkLst>
        </pc:spChg>
        <pc:spChg chg="mod">
          <ac:chgData name="Jason Wiese" userId="4bff8d5b-7de6-4655-b397-69b0afc81113" providerId="ADAL" clId="{A389646C-D942-4016-9848-BBD388F0AA40}" dt="2024-11-13T05:11:16.021" v="3284" actId="207"/>
          <ac:spMkLst>
            <pc:docMk/>
            <pc:sldMk cId="448441360" sldId="2146846709"/>
            <ac:spMk id="10" creationId="{187448E9-6FA8-DB19-1136-743FFC7366A4}"/>
          </ac:spMkLst>
        </pc:spChg>
        <pc:spChg chg="mod">
          <ac:chgData name="Jason Wiese" userId="4bff8d5b-7de6-4655-b397-69b0afc81113" providerId="ADAL" clId="{A389646C-D942-4016-9848-BBD388F0AA40}" dt="2024-11-13T05:11:09.808" v="3283" actId="14100"/>
          <ac:spMkLst>
            <pc:docMk/>
            <pc:sldMk cId="448441360" sldId="2146846709"/>
            <ac:spMk id="12" creationId="{A7B5D5EE-9F6B-F576-89E8-A801425D21F1}"/>
          </ac:spMkLst>
        </pc:spChg>
        <pc:spChg chg="mod">
          <ac:chgData name="Jason Wiese" userId="4bff8d5b-7de6-4655-b397-69b0afc81113" providerId="ADAL" clId="{A389646C-D942-4016-9848-BBD388F0AA40}" dt="2024-11-13T03:43:38.146" v="1229" actId="20577"/>
          <ac:spMkLst>
            <pc:docMk/>
            <pc:sldMk cId="448441360" sldId="2146846709"/>
            <ac:spMk id="25" creationId="{13DAF40E-DFF3-36A1-D016-EA80966D56A5}"/>
          </ac:spMkLst>
        </pc:spChg>
        <pc:spChg chg="mod">
          <ac:chgData name="Jason Wiese" userId="4bff8d5b-7de6-4655-b397-69b0afc81113" providerId="ADAL" clId="{A389646C-D942-4016-9848-BBD388F0AA40}" dt="2024-11-14T19:11:22.253" v="12379" actId="1035"/>
          <ac:spMkLst>
            <pc:docMk/>
            <pc:sldMk cId="448441360" sldId="2146846709"/>
            <ac:spMk id="1160" creationId="{2F398D1C-907F-5153-CC1C-A6EB91B905D7}"/>
          </ac:spMkLst>
        </pc:spChg>
        <pc:graphicFrameChg chg="mod modGraphic">
          <ac:chgData name="Jason Wiese" userId="4bff8d5b-7de6-4655-b397-69b0afc81113" providerId="ADAL" clId="{A389646C-D942-4016-9848-BBD388F0AA40}" dt="2024-11-13T03:41:37.486" v="1188"/>
          <ac:graphicFrameMkLst>
            <pc:docMk/>
            <pc:sldMk cId="448441360" sldId="2146846709"/>
            <ac:graphicFrameMk id="24" creationId="{6588D229-EB79-D750-807F-0698495691DF}"/>
          </ac:graphicFrameMkLst>
        </pc:graphicFrameChg>
      </pc:sldChg>
      <pc:sldChg chg="modSp mod">
        <pc:chgData name="Jason Wiese" userId="4bff8d5b-7de6-4655-b397-69b0afc81113" providerId="ADAL" clId="{A389646C-D942-4016-9848-BBD388F0AA40}" dt="2024-11-14T19:11:31.448" v="12382" actId="14100"/>
        <pc:sldMkLst>
          <pc:docMk/>
          <pc:sldMk cId="3606975929" sldId="2146846710"/>
        </pc:sldMkLst>
        <pc:spChg chg="mod">
          <ac:chgData name="Jason Wiese" userId="4bff8d5b-7de6-4655-b397-69b0afc81113" providerId="ADAL" clId="{A389646C-D942-4016-9848-BBD388F0AA40}" dt="2024-11-14T05:17:33.915" v="9047" actId="20577"/>
          <ac:spMkLst>
            <pc:docMk/>
            <pc:sldMk cId="3606975929" sldId="2146846710"/>
            <ac:spMk id="3" creationId="{109154CA-D0CA-D20A-9EF9-221CE505ABF7}"/>
          </ac:spMkLst>
        </pc:spChg>
        <pc:spChg chg="mod">
          <ac:chgData name="Jason Wiese" userId="4bff8d5b-7de6-4655-b397-69b0afc81113" providerId="ADAL" clId="{A389646C-D942-4016-9848-BBD388F0AA40}" dt="2024-11-13T05:12:11.456" v="3302" actId="14100"/>
          <ac:spMkLst>
            <pc:docMk/>
            <pc:sldMk cId="3606975929" sldId="2146846710"/>
            <ac:spMk id="6" creationId="{F4C60BCC-D093-CE0E-6796-0DFEEA94CE72}"/>
          </ac:spMkLst>
        </pc:spChg>
        <pc:spChg chg="mod">
          <ac:chgData name="Jason Wiese" userId="4bff8d5b-7de6-4655-b397-69b0afc81113" providerId="ADAL" clId="{A389646C-D942-4016-9848-BBD388F0AA40}" dt="2024-11-13T05:12:38.149" v="3309" actId="207"/>
          <ac:spMkLst>
            <pc:docMk/>
            <pc:sldMk cId="3606975929" sldId="2146846710"/>
            <ac:spMk id="7" creationId="{44B7F33D-59CE-C02D-78B4-DA5FC17A67F6}"/>
          </ac:spMkLst>
        </pc:spChg>
        <pc:spChg chg="mod">
          <ac:chgData name="Jason Wiese" userId="4bff8d5b-7de6-4655-b397-69b0afc81113" providerId="ADAL" clId="{A389646C-D942-4016-9848-BBD388F0AA40}" dt="2024-11-13T05:12:11.456" v="3302" actId="14100"/>
          <ac:spMkLst>
            <pc:docMk/>
            <pc:sldMk cId="3606975929" sldId="2146846710"/>
            <ac:spMk id="8" creationId="{CCC31C23-5FE2-6FCA-9CB9-95DF4D046A3F}"/>
          </ac:spMkLst>
        </pc:spChg>
        <pc:spChg chg="mod">
          <ac:chgData name="Jason Wiese" userId="4bff8d5b-7de6-4655-b397-69b0afc81113" providerId="ADAL" clId="{A389646C-D942-4016-9848-BBD388F0AA40}" dt="2024-11-13T05:12:38.149" v="3309" actId="207"/>
          <ac:spMkLst>
            <pc:docMk/>
            <pc:sldMk cId="3606975929" sldId="2146846710"/>
            <ac:spMk id="9" creationId="{13C585EB-1E3C-DC5A-A653-38F2A6483293}"/>
          </ac:spMkLst>
        </pc:spChg>
        <pc:spChg chg="mod">
          <ac:chgData name="Jason Wiese" userId="4bff8d5b-7de6-4655-b397-69b0afc81113" providerId="ADAL" clId="{A389646C-D942-4016-9848-BBD388F0AA40}" dt="2024-11-13T05:12:11.456" v="3302" actId="14100"/>
          <ac:spMkLst>
            <pc:docMk/>
            <pc:sldMk cId="3606975929" sldId="2146846710"/>
            <ac:spMk id="10" creationId="{C6515BAC-6BF6-84CB-6E7F-22BB87BAA115}"/>
          </ac:spMkLst>
        </pc:spChg>
        <pc:spChg chg="mod">
          <ac:chgData name="Jason Wiese" userId="4bff8d5b-7de6-4655-b397-69b0afc81113" providerId="ADAL" clId="{A389646C-D942-4016-9848-BBD388F0AA40}" dt="2024-11-13T05:12:38.149" v="3309" actId="207"/>
          <ac:spMkLst>
            <pc:docMk/>
            <pc:sldMk cId="3606975929" sldId="2146846710"/>
            <ac:spMk id="12" creationId="{2E66B242-A303-7A48-C091-5AE597D74894}"/>
          </ac:spMkLst>
        </pc:spChg>
        <pc:spChg chg="mod">
          <ac:chgData name="Jason Wiese" userId="4bff8d5b-7de6-4655-b397-69b0afc81113" providerId="ADAL" clId="{A389646C-D942-4016-9848-BBD388F0AA40}" dt="2024-11-13T03:43:44.971" v="1232" actId="20577"/>
          <ac:spMkLst>
            <pc:docMk/>
            <pc:sldMk cId="3606975929" sldId="2146846710"/>
            <ac:spMk id="25" creationId="{5B4B1050-BC62-DE64-4994-2738CD050955}"/>
          </ac:spMkLst>
        </pc:spChg>
        <pc:spChg chg="mod">
          <ac:chgData name="Jason Wiese" userId="4bff8d5b-7de6-4655-b397-69b0afc81113" providerId="ADAL" clId="{A389646C-D942-4016-9848-BBD388F0AA40}" dt="2024-11-14T19:11:31.448" v="12382" actId="14100"/>
          <ac:spMkLst>
            <pc:docMk/>
            <pc:sldMk cId="3606975929" sldId="2146846710"/>
            <ac:spMk id="1160" creationId="{9B9E5837-A722-1989-B948-6804DA5E4830}"/>
          </ac:spMkLst>
        </pc:spChg>
        <pc:graphicFrameChg chg="mod modGraphic">
          <ac:chgData name="Jason Wiese" userId="4bff8d5b-7de6-4655-b397-69b0afc81113" providerId="ADAL" clId="{A389646C-D942-4016-9848-BBD388F0AA40}" dt="2024-11-13T03:41:45.186" v="1189"/>
          <ac:graphicFrameMkLst>
            <pc:docMk/>
            <pc:sldMk cId="3606975929" sldId="2146846710"/>
            <ac:graphicFrameMk id="24" creationId="{CD0372A2-D6EB-9729-50B9-B1E0D1D27E83}"/>
          </ac:graphicFrameMkLst>
        </pc:graphicFrameChg>
      </pc:sldChg>
      <pc:sldChg chg="modSp mod">
        <pc:chgData name="Jason Wiese" userId="4bff8d5b-7de6-4655-b397-69b0afc81113" providerId="ADAL" clId="{A389646C-D942-4016-9848-BBD388F0AA40}" dt="2024-11-14T19:11:38.954" v="12385" actId="1076"/>
        <pc:sldMkLst>
          <pc:docMk/>
          <pc:sldMk cId="1024853539" sldId="2146846711"/>
        </pc:sldMkLst>
        <pc:spChg chg="mod">
          <ac:chgData name="Jason Wiese" userId="4bff8d5b-7de6-4655-b397-69b0afc81113" providerId="ADAL" clId="{A389646C-D942-4016-9848-BBD388F0AA40}" dt="2024-11-14T04:50:08.130" v="7174" actId="6549"/>
          <ac:spMkLst>
            <pc:docMk/>
            <pc:sldMk cId="1024853539" sldId="2146846711"/>
            <ac:spMk id="3" creationId="{B20143DE-FF0E-D079-2C28-4B98DA07B9CA}"/>
          </ac:spMkLst>
        </pc:spChg>
        <pc:spChg chg="mod">
          <ac:chgData name="Jason Wiese" userId="4bff8d5b-7de6-4655-b397-69b0afc81113" providerId="ADAL" clId="{A389646C-D942-4016-9848-BBD388F0AA40}" dt="2024-11-13T05:14:20.334" v="3335" actId="207"/>
          <ac:spMkLst>
            <pc:docMk/>
            <pc:sldMk cId="1024853539" sldId="2146846711"/>
            <ac:spMk id="6" creationId="{95195A02-4566-77C8-911D-86F8F8DA59DC}"/>
          </ac:spMkLst>
        </pc:spChg>
        <pc:spChg chg="mod">
          <ac:chgData name="Jason Wiese" userId="4bff8d5b-7de6-4655-b397-69b0afc81113" providerId="ADAL" clId="{A389646C-D942-4016-9848-BBD388F0AA40}" dt="2024-11-13T05:13:58.549" v="3329" actId="14100"/>
          <ac:spMkLst>
            <pc:docMk/>
            <pc:sldMk cId="1024853539" sldId="2146846711"/>
            <ac:spMk id="7" creationId="{F3792B18-6EA4-9B61-367A-7DA1EBE41851}"/>
          </ac:spMkLst>
        </pc:spChg>
        <pc:spChg chg="mod">
          <ac:chgData name="Jason Wiese" userId="4bff8d5b-7de6-4655-b397-69b0afc81113" providerId="ADAL" clId="{A389646C-D942-4016-9848-BBD388F0AA40}" dt="2024-11-13T05:14:20.334" v="3335" actId="207"/>
          <ac:spMkLst>
            <pc:docMk/>
            <pc:sldMk cId="1024853539" sldId="2146846711"/>
            <ac:spMk id="8" creationId="{5980EDAC-09F7-C7B2-EF68-93DFB551D810}"/>
          </ac:spMkLst>
        </pc:spChg>
        <pc:spChg chg="mod">
          <ac:chgData name="Jason Wiese" userId="4bff8d5b-7de6-4655-b397-69b0afc81113" providerId="ADAL" clId="{A389646C-D942-4016-9848-BBD388F0AA40}" dt="2024-11-13T05:14:09.942" v="3332" actId="14100"/>
          <ac:spMkLst>
            <pc:docMk/>
            <pc:sldMk cId="1024853539" sldId="2146846711"/>
            <ac:spMk id="9" creationId="{0CED1B7E-71E9-A584-4C74-A6E8E3DE5E25}"/>
          </ac:spMkLst>
        </pc:spChg>
        <pc:spChg chg="mod">
          <ac:chgData name="Jason Wiese" userId="4bff8d5b-7de6-4655-b397-69b0afc81113" providerId="ADAL" clId="{A389646C-D942-4016-9848-BBD388F0AA40}" dt="2024-11-13T05:14:20.334" v="3335" actId="207"/>
          <ac:spMkLst>
            <pc:docMk/>
            <pc:sldMk cId="1024853539" sldId="2146846711"/>
            <ac:spMk id="10" creationId="{C475E8F0-F22E-3787-A3B1-C1BFA6710F5F}"/>
          </ac:spMkLst>
        </pc:spChg>
        <pc:spChg chg="mod">
          <ac:chgData name="Jason Wiese" userId="4bff8d5b-7de6-4655-b397-69b0afc81113" providerId="ADAL" clId="{A389646C-D942-4016-9848-BBD388F0AA40}" dt="2024-11-13T05:14:14.615" v="3334" actId="14100"/>
          <ac:spMkLst>
            <pc:docMk/>
            <pc:sldMk cId="1024853539" sldId="2146846711"/>
            <ac:spMk id="12" creationId="{A9B69054-B20D-DFC5-BF7C-9B6981B8A95F}"/>
          </ac:spMkLst>
        </pc:spChg>
        <pc:spChg chg="mod">
          <ac:chgData name="Jason Wiese" userId="4bff8d5b-7de6-4655-b397-69b0afc81113" providerId="ADAL" clId="{A389646C-D942-4016-9848-BBD388F0AA40}" dt="2024-11-13T03:43:50.190" v="1235" actId="20577"/>
          <ac:spMkLst>
            <pc:docMk/>
            <pc:sldMk cId="1024853539" sldId="2146846711"/>
            <ac:spMk id="25" creationId="{658234EC-CEF2-FB8D-4CA7-67B7B1803012}"/>
          </ac:spMkLst>
        </pc:spChg>
        <pc:spChg chg="mod">
          <ac:chgData name="Jason Wiese" userId="4bff8d5b-7de6-4655-b397-69b0afc81113" providerId="ADAL" clId="{A389646C-D942-4016-9848-BBD388F0AA40}" dt="2024-11-14T19:11:38.954" v="12385" actId="1076"/>
          <ac:spMkLst>
            <pc:docMk/>
            <pc:sldMk cId="1024853539" sldId="2146846711"/>
            <ac:spMk id="1160" creationId="{54B759BF-C96C-EB30-0B19-BAA616588054}"/>
          </ac:spMkLst>
        </pc:spChg>
        <pc:graphicFrameChg chg="mod modGraphic">
          <ac:chgData name="Jason Wiese" userId="4bff8d5b-7de6-4655-b397-69b0afc81113" providerId="ADAL" clId="{A389646C-D942-4016-9848-BBD388F0AA40}" dt="2024-11-13T03:41:52.124" v="1190"/>
          <ac:graphicFrameMkLst>
            <pc:docMk/>
            <pc:sldMk cId="1024853539" sldId="2146846711"/>
            <ac:graphicFrameMk id="24" creationId="{F2369442-F856-77CE-E8D1-5D2AD7121E0E}"/>
          </ac:graphicFrameMkLst>
        </pc:graphicFrameChg>
      </pc:sldChg>
      <pc:sldChg chg="modSp mod">
        <pc:chgData name="Jason Wiese" userId="4bff8d5b-7de6-4655-b397-69b0afc81113" providerId="ADAL" clId="{A389646C-D942-4016-9848-BBD388F0AA40}" dt="2024-11-14T19:11:46.455" v="12387" actId="1076"/>
        <pc:sldMkLst>
          <pc:docMk/>
          <pc:sldMk cId="2143631498" sldId="2146846712"/>
        </pc:sldMkLst>
        <pc:spChg chg="mod">
          <ac:chgData name="Jason Wiese" userId="4bff8d5b-7de6-4655-b397-69b0afc81113" providerId="ADAL" clId="{A389646C-D942-4016-9848-BBD388F0AA40}" dt="2024-11-14T04:53:57.169" v="7498" actId="20577"/>
          <ac:spMkLst>
            <pc:docMk/>
            <pc:sldMk cId="2143631498" sldId="2146846712"/>
            <ac:spMk id="3" creationId="{02A96D62-0A07-1719-A30C-CE354A4A6E05}"/>
          </ac:spMkLst>
        </pc:spChg>
        <pc:spChg chg="mod">
          <ac:chgData name="Jason Wiese" userId="4bff8d5b-7de6-4655-b397-69b0afc81113" providerId="ADAL" clId="{A389646C-D942-4016-9848-BBD388F0AA40}" dt="2024-11-13T05:15:17.471" v="3353" actId="14100"/>
          <ac:spMkLst>
            <pc:docMk/>
            <pc:sldMk cId="2143631498" sldId="2146846712"/>
            <ac:spMk id="6" creationId="{2F3CAB36-963B-DD01-6635-2A5AE96441F2}"/>
          </ac:spMkLst>
        </pc:spChg>
        <pc:spChg chg="mod">
          <ac:chgData name="Jason Wiese" userId="4bff8d5b-7de6-4655-b397-69b0afc81113" providerId="ADAL" clId="{A389646C-D942-4016-9848-BBD388F0AA40}" dt="2024-11-13T05:15:35.288" v="3358" actId="207"/>
          <ac:spMkLst>
            <pc:docMk/>
            <pc:sldMk cId="2143631498" sldId="2146846712"/>
            <ac:spMk id="7" creationId="{3E653D70-4620-9215-AB63-EB0A1B407486}"/>
          </ac:spMkLst>
        </pc:spChg>
        <pc:spChg chg="mod">
          <ac:chgData name="Jason Wiese" userId="4bff8d5b-7de6-4655-b397-69b0afc81113" providerId="ADAL" clId="{A389646C-D942-4016-9848-BBD388F0AA40}" dt="2024-11-13T05:15:17.471" v="3353" actId="14100"/>
          <ac:spMkLst>
            <pc:docMk/>
            <pc:sldMk cId="2143631498" sldId="2146846712"/>
            <ac:spMk id="8" creationId="{B651F1C9-DAF9-3E16-C9CC-C34260FFBEA3}"/>
          </ac:spMkLst>
        </pc:spChg>
        <pc:spChg chg="mod">
          <ac:chgData name="Jason Wiese" userId="4bff8d5b-7de6-4655-b397-69b0afc81113" providerId="ADAL" clId="{A389646C-D942-4016-9848-BBD388F0AA40}" dt="2024-11-13T05:15:35.288" v="3358" actId="207"/>
          <ac:spMkLst>
            <pc:docMk/>
            <pc:sldMk cId="2143631498" sldId="2146846712"/>
            <ac:spMk id="9" creationId="{42B15D6A-2AA1-112C-8750-F22EC1CAD72A}"/>
          </ac:spMkLst>
        </pc:spChg>
        <pc:spChg chg="mod">
          <ac:chgData name="Jason Wiese" userId="4bff8d5b-7de6-4655-b397-69b0afc81113" providerId="ADAL" clId="{A389646C-D942-4016-9848-BBD388F0AA40}" dt="2024-11-13T05:15:17.471" v="3353" actId="14100"/>
          <ac:spMkLst>
            <pc:docMk/>
            <pc:sldMk cId="2143631498" sldId="2146846712"/>
            <ac:spMk id="10" creationId="{20B9D94C-8F1D-4F1A-CD6A-7FB3C3081084}"/>
          </ac:spMkLst>
        </pc:spChg>
        <pc:spChg chg="mod">
          <ac:chgData name="Jason Wiese" userId="4bff8d5b-7de6-4655-b397-69b0afc81113" providerId="ADAL" clId="{A389646C-D942-4016-9848-BBD388F0AA40}" dt="2024-11-13T05:15:05.349" v="3349" actId="114"/>
          <ac:spMkLst>
            <pc:docMk/>
            <pc:sldMk cId="2143631498" sldId="2146846712"/>
            <ac:spMk id="12" creationId="{5388B544-AB10-01C0-DC5E-CB2C46B6D781}"/>
          </ac:spMkLst>
        </pc:spChg>
        <pc:spChg chg="mod">
          <ac:chgData name="Jason Wiese" userId="4bff8d5b-7de6-4655-b397-69b0afc81113" providerId="ADAL" clId="{A389646C-D942-4016-9848-BBD388F0AA40}" dt="2024-11-13T03:43:55.266" v="1238" actId="20577"/>
          <ac:spMkLst>
            <pc:docMk/>
            <pc:sldMk cId="2143631498" sldId="2146846712"/>
            <ac:spMk id="25" creationId="{BAB2D01C-7321-E1B1-AA96-2D42996F2D49}"/>
          </ac:spMkLst>
        </pc:spChg>
        <pc:spChg chg="mod">
          <ac:chgData name="Jason Wiese" userId="4bff8d5b-7de6-4655-b397-69b0afc81113" providerId="ADAL" clId="{A389646C-D942-4016-9848-BBD388F0AA40}" dt="2024-11-14T19:11:46.455" v="12387" actId="1076"/>
          <ac:spMkLst>
            <pc:docMk/>
            <pc:sldMk cId="2143631498" sldId="2146846712"/>
            <ac:spMk id="1160" creationId="{1E19FCA3-9DD1-0522-E50F-BF79966FD42C}"/>
          </ac:spMkLst>
        </pc:spChg>
        <pc:graphicFrameChg chg="mod modGraphic">
          <ac:chgData name="Jason Wiese" userId="4bff8d5b-7de6-4655-b397-69b0afc81113" providerId="ADAL" clId="{A389646C-D942-4016-9848-BBD388F0AA40}" dt="2024-11-13T03:41:58.477" v="1191"/>
          <ac:graphicFrameMkLst>
            <pc:docMk/>
            <pc:sldMk cId="2143631498" sldId="2146846712"/>
            <ac:graphicFrameMk id="24" creationId="{54AEDFCA-9E9A-78B5-5DEF-2F342F77D7AD}"/>
          </ac:graphicFrameMkLst>
        </pc:graphicFrameChg>
      </pc:sldChg>
      <pc:sldChg chg="modSp mod">
        <pc:chgData name="Jason Wiese" userId="4bff8d5b-7de6-4655-b397-69b0afc81113" providerId="ADAL" clId="{A389646C-D942-4016-9848-BBD388F0AA40}" dt="2024-11-14T19:12:04.877" v="12389" actId="1076"/>
        <pc:sldMkLst>
          <pc:docMk/>
          <pc:sldMk cId="2025577943" sldId="2146846714"/>
        </pc:sldMkLst>
        <pc:spChg chg="mod">
          <ac:chgData name="Jason Wiese" userId="4bff8d5b-7de6-4655-b397-69b0afc81113" providerId="ADAL" clId="{A389646C-D942-4016-9848-BBD388F0AA40}" dt="2024-11-14T05:35:26.314" v="9457" actId="14100"/>
          <ac:spMkLst>
            <pc:docMk/>
            <pc:sldMk cId="2025577943" sldId="2146846714"/>
            <ac:spMk id="3" creationId="{65CA13CB-A5E8-5E28-091A-05AF179869FB}"/>
          </ac:spMkLst>
        </pc:spChg>
        <pc:spChg chg="mod">
          <ac:chgData name="Jason Wiese" userId="4bff8d5b-7de6-4655-b397-69b0afc81113" providerId="ADAL" clId="{A389646C-D942-4016-9848-BBD388F0AA40}" dt="2024-11-13T05:16:33.037" v="3377" actId="207"/>
          <ac:spMkLst>
            <pc:docMk/>
            <pc:sldMk cId="2025577943" sldId="2146846714"/>
            <ac:spMk id="6" creationId="{723C70C7-C88C-0DC4-4C83-7491803E1EF5}"/>
          </ac:spMkLst>
        </pc:spChg>
        <pc:spChg chg="mod">
          <ac:chgData name="Jason Wiese" userId="4bff8d5b-7de6-4655-b397-69b0afc81113" providerId="ADAL" clId="{A389646C-D942-4016-9848-BBD388F0AA40}" dt="2024-11-13T05:16:38.845" v="3379" actId="14100"/>
          <ac:spMkLst>
            <pc:docMk/>
            <pc:sldMk cId="2025577943" sldId="2146846714"/>
            <ac:spMk id="7" creationId="{98ADD478-7FC2-2080-7E85-26D6EE0885A1}"/>
          </ac:spMkLst>
        </pc:spChg>
        <pc:spChg chg="mod">
          <ac:chgData name="Jason Wiese" userId="4bff8d5b-7de6-4655-b397-69b0afc81113" providerId="ADAL" clId="{A389646C-D942-4016-9848-BBD388F0AA40}" dt="2024-11-13T05:16:33.037" v="3377" actId="207"/>
          <ac:spMkLst>
            <pc:docMk/>
            <pc:sldMk cId="2025577943" sldId="2146846714"/>
            <ac:spMk id="8" creationId="{5BD895E4-A2A9-D10F-45FD-D256BE0FB5CD}"/>
          </ac:spMkLst>
        </pc:spChg>
        <pc:spChg chg="mod">
          <ac:chgData name="Jason Wiese" userId="4bff8d5b-7de6-4655-b397-69b0afc81113" providerId="ADAL" clId="{A389646C-D942-4016-9848-BBD388F0AA40}" dt="2024-11-13T05:16:43.728" v="3381" actId="14100"/>
          <ac:spMkLst>
            <pc:docMk/>
            <pc:sldMk cId="2025577943" sldId="2146846714"/>
            <ac:spMk id="9" creationId="{43E568F3-71C0-B093-A1B0-AD23BEE5CFF0}"/>
          </ac:spMkLst>
        </pc:spChg>
        <pc:spChg chg="mod">
          <ac:chgData name="Jason Wiese" userId="4bff8d5b-7de6-4655-b397-69b0afc81113" providerId="ADAL" clId="{A389646C-D942-4016-9848-BBD388F0AA40}" dt="2024-11-13T05:16:33.037" v="3377" actId="207"/>
          <ac:spMkLst>
            <pc:docMk/>
            <pc:sldMk cId="2025577943" sldId="2146846714"/>
            <ac:spMk id="10" creationId="{65CCEF4A-DCB9-1670-9AFB-E20913332CF2}"/>
          </ac:spMkLst>
        </pc:spChg>
        <pc:spChg chg="mod">
          <ac:chgData name="Jason Wiese" userId="4bff8d5b-7de6-4655-b397-69b0afc81113" providerId="ADAL" clId="{A389646C-D942-4016-9848-BBD388F0AA40}" dt="2024-11-13T05:16:48.776" v="3383" actId="14100"/>
          <ac:spMkLst>
            <pc:docMk/>
            <pc:sldMk cId="2025577943" sldId="2146846714"/>
            <ac:spMk id="12" creationId="{FB69F6E8-DA47-147B-FB2D-058DDEAC0803}"/>
          </ac:spMkLst>
        </pc:spChg>
        <pc:spChg chg="mod">
          <ac:chgData name="Jason Wiese" userId="4bff8d5b-7de6-4655-b397-69b0afc81113" providerId="ADAL" clId="{A389646C-D942-4016-9848-BBD388F0AA40}" dt="2024-11-13T03:44:00.906" v="1241" actId="20577"/>
          <ac:spMkLst>
            <pc:docMk/>
            <pc:sldMk cId="2025577943" sldId="2146846714"/>
            <ac:spMk id="25" creationId="{90FD48C4-3FAB-7039-E78F-BF255C1F74B2}"/>
          </ac:spMkLst>
        </pc:spChg>
        <pc:spChg chg="mod">
          <ac:chgData name="Jason Wiese" userId="4bff8d5b-7de6-4655-b397-69b0afc81113" providerId="ADAL" clId="{A389646C-D942-4016-9848-BBD388F0AA40}" dt="2024-11-14T19:12:04.877" v="12389" actId="1076"/>
          <ac:spMkLst>
            <pc:docMk/>
            <pc:sldMk cId="2025577943" sldId="2146846714"/>
            <ac:spMk id="1160" creationId="{180D0D45-3D95-45AB-1D4B-A9ADD10A072B}"/>
          </ac:spMkLst>
        </pc:spChg>
        <pc:graphicFrameChg chg="mod modGraphic">
          <ac:chgData name="Jason Wiese" userId="4bff8d5b-7de6-4655-b397-69b0afc81113" providerId="ADAL" clId="{A389646C-D942-4016-9848-BBD388F0AA40}" dt="2024-11-13T03:42:05.721" v="1192"/>
          <ac:graphicFrameMkLst>
            <pc:docMk/>
            <pc:sldMk cId="2025577943" sldId="2146846714"/>
            <ac:graphicFrameMk id="24" creationId="{94D660F7-A964-9EFE-B463-744E79B739EE}"/>
          </ac:graphicFrameMkLst>
        </pc:graphicFrameChg>
      </pc:sldChg>
      <pc:sldChg chg="modSp mod">
        <pc:chgData name="Jason Wiese" userId="4bff8d5b-7de6-4655-b397-69b0afc81113" providerId="ADAL" clId="{A389646C-D942-4016-9848-BBD388F0AA40}" dt="2024-11-14T19:12:12.466" v="12391" actId="1076"/>
        <pc:sldMkLst>
          <pc:docMk/>
          <pc:sldMk cId="2083325235" sldId="2146846715"/>
        </pc:sldMkLst>
        <pc:spChg chg="mod">
          <ac:chgData name="Jason Wiese" userId="4bff8d5b-7de6-4655-b397-69b0afc81113" providerId="ADAL" clId="{A389646C-D942-4016-9848-BBD388F0AA40}" dt="2024-11-13T05:18:13.231" v="3405" actId="20577"/>
          <ac:spMkLst>
            <pc:docMk/>
            <pc:sldMk cId="2083325235" sldId="2146846715"/>
            <ac:spMk id="3" creationId="{2198EE71-23AF-40CD-5754-9E02F016DA69}"/>
          </ac:spMkLst>
        </pc:spChg>
        <pc:spChg chg="mod">
          <ac:chgData name="Jason Wiese" userId="4bff8d5b-7de6-4655-b397-69b0afc81113" providerId="ADAL" clId="{A389646C-D942-4016-9848-BBD388F0AA40}" dt="2024-11-13T05:17:41.925" v="3401" actId="14100"/>
          <ac:spMkLst>
            <pc:docMk/>
            <pc:sldMk cId="2083325235" sldId="2146846715"/>
            <ac:spMk id="6" creationId="{41958A0A-B806-0A99-FF95-3A3A280D8C42}"/>
          </ac:spMkLst>
        </pc:spChg>
        <pc:spChg chg="mod">
          <ac:chgData name="Jason Wiese" userId="4bff8d5b-7de6-4655-b397-69b0afc81113" providerId="ADAL" clId="{A389646C-D942-4016-9848-BBD388F0AA40}" dt="2024-11-13T05:17:57.329" v="3404" actId="207"/>
          <ac:spMkLst>
            <pc:docMk/>
            <pc:sldMk cId="2083325235" sldId="2146846715"/>
            <ac:spMk id="7" creationId="{F20D126A-07C7-7257-E30F-ED2A17C98404}"/>
          </ac:spMkLst>
        </pc:spChg>
        <pc:spChg chg="mod">
          <ac:chgData name="Jason Wiese" userId="4bff8d5b-7de6-4655-b397-69b0afc81113" providerId="ADAL" clId="{A389646C-D942-4016-9848-BBD388F0AA40}" dt="2024-11-13T05:17:41.925" v="3401" actId="14100"/>
          <ac:spMkLst>
            <pc:docMk/>
            <pc:sldMk cId="2083325235" sldId="2146846715"/>
            <ac:spMk id="8" creationId="{BFF87BBF-0F1F-5D7C-A8C9-62413C2B99F2}"/>
          </ac:spMkLst>
        </pc:spChg>
        <pc:spChg chg="mod">
          <ac:chgData name="Jason Wiese" userId="4bff8d5b-7de6-4655-b397-69b0afc81113" providerId="ADAL" clId="{A389646C-D942-4016-9848-BBD388F0AA40}" dt="2024-11-13T05:17:57.329" v="3404" actId="207"/>
          <ac:spMkLst>
            <pc:docMk/>
            <pc:sldMk cId="2083325235" sldId="2146846715"/>
            <ac:spMk id="9" creationId="{8BF9BE71-654F-A1BC-F993-D77E9790A077}"/>
          </ac:spMkLst>
        </pc:spChg>
        <pc:spChg chg="mod">
          <ac:chgData name="Jason Wiese" userId="4bff8d5b-7de6-4655-b397-69b0afc81113" providerId="ADAL" clId="{A389646C-D942-4016-9848-BBD388F0AA40}" dt="2024-11-13T05:17:41.925" v="3401" actId="14100"/>
          <ac:spMkLst>
            <pc:docMk/>
            <pc:sldMk cId="2083325235" sldId="2146846715"/>
            <ac:spMk id="10" creationId="{27FBC9DE-92FF-621A-09B9-06E0753AA2C6}"/>
          </ac:spMkLst>
        </pc:spChg>
        <pc:spChg chg="mod">
          <ac:chgData name="Jason Wiese" userId="4bff8d5b-7de6-4655-b397-69b0afc81113" providerId="ADAL" clId="{A389646C-D942-4016-9848-BBD388F0AA40}" dt="2024-11-13T05:17:57.329" v="3404" actId="207"/>
          <ac:spMkLst>
            <pc:docMk/>
            <pc:sldMk cId="2083325235" sldId="2146846715"/>
            <ac:spMk id="12" creationId="{4F3E3F46-52A6-AA4E-91C4-E0F5A9A6D25F}"/>
          </ac:spMkLst>
        </pc:spChg>
        <pc:spChg chg="mod">
          <ac:chgData name="Jason Wiese" userId="4bff8d5b-7de6-4655-b397-69b0afc81113" providerId="ADAL" clId="{A389646C-D942-4016-9848-BBD388F0AA40}" dt="2024-11-13T03:44:06.673" v="1244" actId="20577"/>
          <ac:spMkLst>
            <pc:docMk/>
            <pc:sldMk cId="2083325235" sldId="2146846715"/>
            <ac:spMk id="25" creationId="{F8BA3818-5847-9923-79EF-AED4032903E4}"/>
          </ac:spMkLst>
        </pc:spChg>
        <pc:spChg chg="mod">
          <ac:chgData name="Jason Wiese" userId="4bff8d5b-7de6-4655-b397-69b0afc81113" providerId="ADAL" clId="{A389646C-D942-4016-9848-BBD388F0AA40}" dt="2024-11-14T19:12:12.466" v="12391" actId="1076"/>
          <ac:spMkLst>
            <pc:docMk/>
            <pc:sldMk cId="2083325235" sldId="2146846715"/>
            <ac:spMk id="1160" creationId="{AD186606-BD54-F16A-0404-2C52D3A5D423}"/>
          </ac:spMkLst>
        </pc:spChg>
        <pc:graphicFrameChg chg="mod modGraphic">
          <ac:chgData name="Jason Wiese" userId="4bff8d5b-7de6-4655-b397-69b0afc81113" providerId="ADAL" clId="{A389646C-D942-4016-9848-BBD388F0AA40}" dt="2024-11-13T03:42:11.404" v="1193"/>
          <ac:graphicFrameMkLst>
            <pc:docMk/>
            <pc:sldMk cId="2083325235" sldId="2146846715"/>
            <ac:graphicFrameMk id="24" creationId="{9A172A5E-8ABF-8D4A-96C1-D2D1E927766E}"/>
          </ac:graphicFrameMkLst>
        </pc:graphicFrameChg>
      </pc:sldChg>
      <pc:sldChg chg="modSp mod">
        <pc:chgData name="Jason Wiese" userId="4bff8d5b-7de6-4655-b397-69b0afc81113" providerId="ADAL" clId="{A389646C-D942-4016-9848-BBD388F0AA40}" dt="2024-11-14T19:12:21.359" v="12396" actId="1035"/>
        <pc:sldMkLst>
          <pc:docMk/>
          <pc:sldMk cId="168255478" sldId="2146846716"/>
        </pc:sldMkLst>
        <pc:spChg chg="mod">
          <ac:chgData name="Jason Wiese" userId="4bff8d5b-7de6-4655-b397-69b0afc81113" providerId="ADAL" clId="{A389646C-D942-4016-9848-BBD388F0AA40}" dt="2024-11-14T04:57:42.504" v="7804" actId="20577"/>
          <ac:spMkLst>
            <pc:docMk/>
            <pc:sldMk cId="168255478" sldId="2146846716"/>
            <ac:spMk id="3" creationId="{D10400F1-83A1-B4F1-E59E-8D085B735F0D}"/>
          </ac:spMkLst>
        </pc:spChg>
        <pc:spChg chg="mod">
          <ac:chgData name="Jason Wiese" userId="4bff8d5b-7de6-4655-b397-69b0afc81113" providerId="ADAL" clId="{A389646C-D942-4016-9848-BBD388F0AA40}" dt="2024-11-13T05:20:28.463" v="3478" actId="207"/>
          <ac:spMkLst>
            <pc:docMk/>
            <pc:sldMk cId="168255478" sldId="2146846716"/>
            <ac:spMk id="6" creationId="{B83A8028-882F-B8E0-45E5-9DF7530DB3AC}"/>
          </ac:spMkLst>
        </pc:spChg>
        <pc:spChg chg="mod">
          <ac:chgData name="Jason Wiese" userId="4bff8d5b-7de6-4655-b397-69b0afc81113" providerId="ADAL" clId="{A389646C-D942-4016-9848-BBD388F0AA40}" dt="2024-11-13T05:20:36.290" v="3480" actId="14100"/>
          <ac:spMkLst>
            <pc:docMk/>
            <pc:sldMk cId="168255478" sldId="2146846716"/>
            <ac:spMk id="7" creationId="{4860CD09-FF3A-79AD-4C13-4D0CF22EAFCE}"/>
          </ac:spMkLst>
        </pc:spChg>
        <pc:spChg chg="mod">
          <ac:chgData name="Jason Wiese" userId="4bff8d5b-7de6-4655-b397-69b0afc81113" providerId="ADAL" clId="{A389646C-D942-4016-9848-BBD388F0AA40}" dt="2024-11-13T05:20:28.463" v="3478" actId="207"/>
          <ac:spMkLst>
            <pc:docMk/>
            <pc:sldMk cId="168255478" sldId="2146846716"/>
            <ac:spMk id="8" creationId="{E8928F52-CF80-1A98-2602-3C08A8D2A323}"/>
          </ac:spMkLst>
        </pc:spChg>
        <pc:spChg chg="mod">
          <ac:chgData name="Jason Wiese" userId="4bff8d5b-7de6-4655-b397-69b0afc81113" providerId="ADAL" clId="{A389646C-D942-4016-9848-BBD388F0AA40}" dt="2024-11-13T05:20:36.290" v="3480" actId="14100"/>
          <ac:spMkLst>
            <pc:docMk/>
            <pc:sldMk cId="168255478" sldId="2146846716"/>
            <ac:spMk id="9" creationId="{613EC782-AF16-BE02-5D46-14B107EC8A03}"/>
          </ac:spMkLst>
        </pc:spChg>
        <pc:spChg chg="mod">
          <ac:chgData name="Jason Wiese" userId="4bff8d5b-7de6-4655-b397-69b0afc81113" providerId="ADAL" clId="{A389646C-D942-4016-9848-BBD388F0AA40}" dt="2024-11-13T05:20:28.463" v="3478" actId="207"/>
          <ac:spMkLst>
            <pc:docMk/>
            <pc:sldMk cId="168255478" sldId="2146846716"/>
            <ac:spMk id="10" creationId="{778BE9EE-78A5-98D1-74C4-661FE0B83F47}"/>
          </ac:spMkLst>
        </pc:spChg>
        <pc:spChg chg="mod">
          <ac:chgData name="Jason Wiese" userId="4bff8d5b-7de6-4655-b397-69b0afc81113" providerId="ADAL" clId="{A389646C-D942-4016-9848-BBD388F0AA40}" dt="2024-11-13T05:20:36.290" v="3480" actId="14100"/>
          <ac:spMkLst>
            <pc:docMk/>
            <pc:sldMk cId="168255478" sldId="2146846716"/>
            <ac:spMk id="12" creationId="{AB77DFC9-FBE5-B355-2B4B-299F01E84690}"/>
          </ac:spMkLst>
        </pc:spChg>
        <pc:spChg chg="mod">
          <ac:chgData name="Jason Wiese" userId="4bff8d5b-7de6-4655-b397-69b0afc81113" providerId="ADAL" clId="{A389646C-D942-4016-9848-BBD388F0AA40}" dt="2024-11-13T03:44:12.095" v="1247" actId="20577"/>
          <ac:spMkLst>
            <pc:docMk/>
            <pc:sldMk cId="168255478" sldId="2146846716"/>
            <ac:spMk id="25" creationId="{B3B43C4F-EC18-A831-9D59-8DFEEFF8974B}"/>
          </ac:spMkLst>
        </pc:spChg>
        <pc:spChg chg="mod">
          <ac:chgData name="Jason Wiese" userId="4bff8d5b-7de6-4655-b397-69b0afc81113" providerId="ADAL" clId="{A389646C-D942-4016-9848-BBD388F0AA40}" dt="2024-11-14T19:12:21.359" v="12396" actId="1035"/>
          <ac:spMkLst>
            <pc:docMk/>
            <pc:sldMk cId="168255478" sldId="2146846716"/>
            <ac:spMk id="1160" creationId="{9E181C54-99DB-AEBC-25C9-B3C6BCD25583}"/>
          </ac:spMkLst>
        </pc:spChg>
        <pc:graphicFrameChg chg="mod modGraphic">
          <ac:chgData name="Jason Wiese" userId="4bff8d5b-7de6-4655-b397-69b0afc81113" providerId="ADAL" clId="{A389646C-D942-4016-9848-BBD388F0AA40}" dt="2024-11-13T03:42:22.460" v="1194"/>
          <ac:graphicFrameMkLst>
            <pc:docMk/>
            <pc:sldMk cId="168255478" sldId="2146846716"/>
            <ac:graphicFrameMk id="24" creationId="{1EEAFF04-7F75-BEAA-19A8-D067D77DC707}"/>
          </ac:graphicFrameMkLst>
        </pc:graphicFrameChg>
      </pc:sldChg>
      <pc:sldChg chg="modSp mod">
        <pc:chgData name="Jason Wiese" userId="4bff8d5b-7de6-4655-b397-69b0afc81113" providerId="ADAL" clId="{A389646C-D942-4016-9848-BBD388F0AA40}" dt="2024-11-21T01:15:06.168" v="12971" actId="313"/>
        <pc:sldMkLst>
          <pc:docMk/>
          <pc:sldMk cId="1806952678" sldId="2146846717"/>
        </pc:sldMkLst>
        <pc:spChg chg="mod">
          <ac:chgData name="Jason Wiese" userId="4bff8d5b-7de6-4655-b397-69b0afc81113" providerId="ADAL" clId="{A389646C-D942-4016-9848-BBD388F0AA40}" dt="2024-11-21T01:15:06.168" v="12971" actId="313"/>
          <ac:spMkLst>
            <pc:docMk/>
            <pc:sldMk cId="1806952678" sldId="2146846717"/>
            <ac:spMk id="3" creationId="{C93D25DE-F046-3F99-7F0D-9665D60F817B}"/>
          </ac:spMkLst>
        </pc:spChg>
        <pc:spChg chg="mod">
          <ac:chgData name="Jason Wiese" userId="4bff8d5b-7de6-4655-b397-69b0afc81113" providerId="ADAL" clId="{A389646C-D942-4016-9848-BBD388F0AA40}" dt="2024-11-13T05:21:33.730" v="3498" actId="14100"/>
          <ac:spMkLst>
            <pc:docMk/>
            <pc:sldMk cId="1806952678" sldId="2146846717"/>
            <ac:spMk id="6" creationId="{6893F461-2316-B0E3-2220-704B9D362308}"/>
          </ac:spMkLst>
        </pc:spChg>
        <pc:spChg chg="mod">
          <ac:chgData name="Jason Wiese" userId="4bff8d5b-7de6-4655-b397-69b0afc81113" providerId="ADAL" clId="{A389646C-D942-4016-9848-BBD388F0AA40}" dt="2024-11-13T05:21:48.871" v="3501" actId="207"/>
          <ac:spMkLst>
            <pc:docMk/>
            <pc:sldMk cId="1806952678" sldId="2146846717"/>
            <ac:spMk id="7" creationId="{77602663-D077-0495-2D7D-C4205C675E7B}"/>
          </ac:spMkLst>
        </pc:spChg>
        <pc:spChg chg="mod">
          <ac:chgData name="Jason Wiese" userId="4bff8d5b-7de6-4655-b397-69b0afc81113" providerId="ADAL" clId="{A389646C-D942-4016-9848-BBD388F0AA40}" dt="2024-11-13T05:21:33.730" v="3498" actId="14100"/>
          <ac:spMkLst>
            <pc:docMk/>
            <pc:sldMk cId="1806952678" sldId="2146846717"/>
            <ac:spMk id="8" creationId="{FFF3A0FF-56DD-3BDF-76C9-25AE29B706A2}"/>
          </ac:spMkLst>
        </pc:spChg>
        <pc:spChg chg="mod">
          <ac:chgData name="Jason Wiese" userId="4bff8d5b-7de6-4655-b397-69b0afc81113" providerId="ADAL" clId="{A389646C-D942-4016-9848-BBD388F0AA40}" dt="2024-11-13T05:21:48.871" v="3501" actId="207"/>
          <ac:spMkLst>
            <pc:docMk/>
            <pc:sldMk cId="1806952678" sldId="2146846717"/>
            <ac:spMk id="9" creationId="{CB4112BD-4189-9305-3F03-F7DE9E5319A3}"/>
          </ac:spMkLst>
        </pc:spChg>
        <pc:spChg chg="mod">
          <ac:chgData name="Jason Wiese" userId="4bff8d5b-7de6-4655-b397-69b0afc81113" providerId="ADAL" clId="{A389646C-D942-4016-9848-BBD388F0AA40}" dt="2024-11-13T05:21:33.730" v="3498" actId="14100"/>
          <ac:spMkLst>
            <pc:docMk/>
            <pc:sldMk cId="1806952678" sldId="2146846717"/>
            <ac:spMk id="10" creationId="{66CB3F32-C1CF-DDED-E058-E42352438C9A}"/>
          </ac:spMkLst>
        </pc:spChg>
        <pc:spChg chg="mod">
          <ac:chgData name="Jason Wiese" userId="4bff8d5b-7de6-4655-b397-69b0afc81113" providerId="ADAL" clId="{A389646C-D942-4016-9848-BBD388F0AA40}" dt="2024-11-13T05:21:48.871" v="3501" actId="207"/>
          <ac:spMkLst>
            <pc:docMk/>
            <pc:sldMk cId="1806952678" sldId="2146846717"/>
            <ac:spMk id="12" creationId="{A8907DD0-8A29-9CEF-103B-2AEEB7B8E72A}"/>
          </ac:spMkLst>
        </pc:spChg>
        <pc:spChg chg="mod">
          <ac:chgData name="Jason Wiese" userId="4bff8d5b-7de6-4655-b397-69b0afc81113" providerId="ADAL" clId="{A389646C-D942-4016-9848-BBD388F0AA40}" dt="2024-11-13T03:44:16.803" v="1250" actId="20577"/>
          <ac:spMkLst>
            <pc:docMk/>
            <pc:sldMk cId="1806952678" sldId="2146846717"/>
            <ac:spMk id="25" creationId="{4C95FA8B-4A8D-9BDE-FB16-62237A4086F8}"/>
          </ac:spMkLst>
        </pc:spChg>
        <pc:spChg chg="mod">
          <ac:chgData name="Jason Wiese" userId="4bff8d5b-7de6-4655-b397-69b0afc81113" providerId="ADAL" clId="{A389646C-D942-4016-9848-BBD388F0AA40}" dt="2024-11-14T19:12:30.761" v="12402" actId="1035"/>
          <ac:spMkLst>
            <pc:docMk/>
            <pc:sldMk cId="1806952678" sldId="2146846717"/>
            <ac:spMk id="1160" creationId="{D1428DDB-6303-F98C-0272-DB9D7407C622}"/>
          </ac:spMkLst>
        </pc:spChg>
        <pc:graphicFrameChg chg="mod modGraphic">
          <ac:chgData name="Jason Wiese" userId="4bff8d5b-7de6-4655-b397-69b0afc81113" providerId="ADAL" clId="{A389646C-D942-4016-9848-BBD388F0AA40}" dt="2024-11-13T03:42:30.516" v="1195"/>
          <ac:graphicFrameMkLst>
            <pc:docMk/>
            <pc:sldMk cId="1806952678" sldId="2146846717"/>
            <ac:graphicFrameMk id="24" creationId="{59994D9C-3342-EA27-6B37-1EAD910B3007}"/>
          </ac:graphicFrameMkLst>
        </pc:graphicFrameChg>
      </pc:sldChg>
      <pc:sldChg chg="modSp mod">
        <pc:chgData name="Jason Wiese" userId="4bff8d5b-7de6-4655-b397-69b0afc81113" providerId="ADAL" clId="{A389646C-D942-4016-9848-BBD388F0AA40}" dt="2024-11-14T19:12:38.862" v="12405" actId="1035"/>
        <pc:sldMkLst>
          <pc:docMk/>
          <pc:sldMk cId="3461701104" sldId="2146846718"/>
        </pc:sldMkLst>
        <pc:spChg chg="mod">
          <ac:chgData name="Jason Wiese" userId="4bff8d5b-7de6-4655-b397-69b0afc81113" providerId="ADAL" clId="{A389646C-D942-4016-9848-BBD388F0AA40}" dt="2024-11-14T04:58:20.228" v="7807" actId="20577"/>
          <ac:spMkLst>
            <pc:docMk/>
            <pc:sldMk cId="3461701104" sldId="2146846718"/>
            <ac:spMk id="3" creationId="{673559B8-A245-1F12-E459-17CF0D18F774}"/>
          </ac:spMkLst>
        </pc:spChg>
        <pc:spChg chg="mod">
          <ac:chgData name="Jason Wiese" userId="4bff8d5b-7de6-4655-b397-69b0afc81113" providerId="ADAL" clId="{A389646C-D942-4016-9848-BBD388F0AA40}" dt="2024-11-13T05:23:52.730" v="3567" actId="207"/>
          <ac:spMkLst>
            <pc:docMk/>
            <pc:sldMk cId="3461701104" sldId="2146846718"/>
            <ac:spMk id="6" creationId="{9843EDE1-5006-5457-95A1-0C781C87A17A}"/>
          </ac:spMkLst>
        </pc:spChg>
        <pc:spChg chg="mod">
          <ac:chgData name="Jason Wiese" userId="4bff8d5b-7de6-4655-b397-69b0afc81113" providerId="ADAL" clId="{A389646C-D942-4016-9848-BBD388F0AA40}" dt="2024-11-13T05:23:41.614" v="3564" actId="14100"/>
          <ac:spMkLst>
            <pc:docMk/>
            <pc:sldMk cId="3461701104" sldId="2146846718"/>
            <ac:spMk id="7" creationId="{A745AA27-D42F-9A73-E9C8-AAFCDF6BD86B}"/>
          </ac:spMkLst>
        </pc:spChg>
        <pc:spChg chg="mod">
          <ac:chgData name="Jason Wiese" userId="4bff8d5b-7de6-4655-b397-69b0afc81113" providerId="ADAL" clId="{A389646C-D942-4016-9848-BBD388F0AA40}" dt="2024-11-13T05:23:52.730" v="3567" actId="207"/>
          <ac:spMkLst>
            <pc:docMk/>
            <pc:sldMk cId="3461701104" sldId="2146846718"/>
            <ac:spMk id="8" creationId="{7984306D-1BBB-A06F-F8BA-F0A535F37527}"/>
          </ac:spMkLst>
        </pc:spChg>
        <pc:spChg chg="mod">
          <ac:chgData name="Jason Wiese" userId="4bff8d5b-7de6-4655-b397-69b0afc81113" providerId="ADAL" clId="{A389646C-D942-4016-9848-BBD388F0AA40}" dt="2024-11-13T05:23:47.375" v="3566" actId="14100"/>
          <ac:spMkLst>
            <pc:docMk/>
            <pc:sldMk cId="3461701104" sldId="2146846718"/>
            <ac:spMk id="9" creationId="{C2CDC4F2-3FF9-1C35-1424-A2879D8B09A9}"/>
          </ac:spMkLst>
        </pc:spChg>
        <pc:spChg chg="mod">
          <ac:chgData name="Jason Wiese" userId="4bff8d5b-7de6-4655-b397-69b0afc81113" providerId="ADAL" clId="{A389646C-D942-4016-9848-BBD388F0AA40}" dt="2024-11-13T05:23:52.730" v="3567" actId="207"/>
          <ac:spMkLst>
            <pc:docMk/>
            <pc:sldMk cId="3461701104" sldId="2146846718"/>
            <ac:spMk id="10" creationId="{312F106E-8ECE-7317-C232-6D82C67F4D4A}"/>
          </ac:spMkLst>
        </pc:spChg>
        <pc:spChg chg="mod">
          <ac:chgData name="Jason Wiese" userId="4bff8d5b-7de6-4655-b397-69b0afc81113" providerId="ADAL" clId="{A389646C-D942-4016-9848-BBD388F0AA40}" dt="2024-11-13T05:23:47.375" v="3566" actId="14100"/>
          <ac:spMkLst>
            <pc:docMk/>
            <pc:sldMk cId="3461701104" sldId="2146846718"/>
            <ac:spMk id="12" creationId="{0F89C91A-D252-438A-97A8-7F42E99471EA}"/>
          </ac:spMkLst>
        </pc:spChg>
        <pc:spChg chg="mod">
          <ac:chgData name="Jason Wiese" userId="4bff8d5b-7de6-4655-b397-69b0afc81113" providerId="ADAL" clId="{A389646C-D942-4016-9848-BBD388F0AA40}" dt="2024-11-13T03:44:22.234" v="1253" actId="20577"/>
          <ac:spMkLst>
            <pc:docMk/>
            <pc:sldMk cId="3461701104" sldId="2146846718"/>
            <ac:spMk id="25" creationId="{B087061C-C205-987B-A12D-2F2F30034030}"/>
          </ac:spMkLst>
        </pc:spChg>
        <pc:spChg chg="mod">
          <ac:chgData name="Jason Wiese" userId="4bff8d5b-7de6-4655-b397-69b0afc81113" providerId="ADAL" clId="{A389646C-D942-4016-9848-BBD388F0AA40}" dt="2024-11-14T19:12:38.862" v="12405" actId="1035"/>
          <ac:spMkLst>
            <pc:docMk/>
            <pc:sldMk cId="3461701104" sldId="2146846718"/>
            <ac:spMk id="1160" creationId="{EB6D3A20-D1A4-2D81-8F4D-9E9CE1FDC898}"/>
          </ac:spMkLst>
        </pc:spChg>
        <pc:graphicFrameChg chg="mod modGraphic">
          <ac:chgData name="Jason Wiese" userId="4bff8d5b-7de6-4655-b397-69b0afc81113" providerId="ADAL" clId="{A389646C-D942-4016-9848-BBD388F0AA40}" dt="2024-11-13T03:42:38.061" v="1196"/>
          <ac:graphicFrameMkLst>
            <pc:docMk/>
            <pc:sldMk cId="3461701104" sldId="2146846718"/>
            <ac:graphicFrameMk id="24" creationId="{A161243A-0065-8D4F-8382-3A3B2ED3D840}"/>
          </ac:graphicFrameMkLst>
        </pc:graphicFrameChg>
      </pc:sldChg>
      <pc:sldChg chg="del">
        <pc:chgData name="Jason Wiese" userId="4bff8d5b-7de6-4655-b397-69b0afc81113" providerId="ADAL" clId="{A389646C-D942-4016-9848-BBD388F0AA40}" dt="2024-11-14T03:10:02.110" v="4623" actId="47"/>
        <pc:sldMkLst>
          <pc:docMk/>
          <pc:sldMk cId="287838312" sldId="2146846719"/>
        </pc:sldMkLst>
      </pc:sldChg>
      <pc:sldChg chg="modSp del mod">
        <pc:chgData name="Jason Wiese" userId="4bff8d5b-7de6-4655-b397-69b0afc81113" providerId="ADAL" clId="{A389646C-D942-4016-9848-BBD388F0AA40}" dt="2024-11-13T02:31:33.070" v="1" actId="2696"/>
        <pc:sldMkLst>
          <pc:docMk/>
          <pc:sldMk cId="1015921873" sldId="2146846719"/>
        </pc:sldMkLst>
      </pc:sldChg>
      <pc:sldChg chg="modSp del mod ord">
        <pc:chgData name="Jason Wiese" userId="4bff8d5b-7de6-4655-b397-69b0afc81113" providerId="ADAL" clId="{A389646C-D942-4016-9848-BBD388F0AA40}" dt="2024-11-13T04:28:24.586" v="2215" actId="47"/>
        <pc:sldMkLst>
          <pc:docMk/>
          <pc:sldMk cId="4219441828" sldId="2146846720"/>
        </pc:sldMkLst>
      </pc:sldChg>
      <pc:sldChg chg="addSp delSp modSp mod">
        <pc:chgData name="Jason Wiese" userId="4bff8d5b-7de6-4655-b397-69b0afc81113" providerId="ADAL" clId="{A389646C-D942-4016-9848-BBD388F0AA40}" dt="2024-11-14T03:08:41.792" v="4622" actId="6549"/>
        <pc:sldMkLst>
          <pc:docMk/>
          <pc:sldMk cId="1425400536" sldId="2146846721"/>
        </pc:sldMkLst>
        <pc:spChg chg="mod">
          <ac:chgData name="Jason Wiese" userId="4bff8d5b-7de6-4655-b397-69b0afc81113" providerId="ADAL" clId="{A389646C-D942-4016-9848-BBD388F0AA40}" dt="2024-11-14T03:08:41.792" v="4622" actId="6549"/>
          <ac:spMkLst>
            <pc:docMk/>
            <pc:sldMk cId="1425400536" sldId="2146846721"/>
            <ac:spMk id="12" creationId="{7205C3FF-955D-4514-2C71-307F5F50F2A0}"/>
          </ac:spMkLst>
        </pc:spChg>
      </pc:sldChg>
      <pc:sldChg chg="addSp delSp modSp mod">
        <pc:chgData name="Jason Wiese" userId="4bff8d5b-7de6-4655-b397-69b0afc81113" providerId="ADAL" clId="{A389646C-D942-4016-9848-BBD388F0AA40}" dt="2024-11-13T04:15:08.468" v="1845" actId="20577"/>
        <pc:sldMkLst>
          <pc:docMk/>
          <pc:sldMk cId="3564550571" sldId="2146846722"/>
        </pc:sldMkLst>
        <pc:spChg chg="mod">
          <ac:chgData name="Jason Wiese" userId="4bff8d5b-7de6-4655-b397-69b0afc81113" providerId="ADAL" clId="{A389646C-D942-4016-9848-BBD388F0AA40}" dt="2024-11-13T04:15:08.468" v="1845" actId="20577"/>
          <ac:spMkLst>
            <pc:docMk/>
            <pc:sldMk cId="3564550571" sldId="2146846722"/>
            <ac:spMk id="3" creationId="{27BA8CEE-7327-0E69-C891-15AB28461FDE}"/>
          </ac:spMkLst>
        </pc:spChg>
        <pc:spChg chg="add mod">
          <ac:chgData name="Jason Wiese" userId="4bff8d5b-7de6-4655-b397-69b0afc81113" providerId="ADAL" clId="{A389646C-D942-4016-9848-BBD388F0AA40}" dt="2024-11-13T04:01:00.157" v="1319" actId="1035"/>
          <ac:spMkLst>
            <pc:docMk/>
            <pc:sldMk cId="3564550571" sldId="2146846722"/>
            <ac:spMk id="4" creationId="{7BE30C8F-D619-95A4-3B6B-A9D541EAB264}"/>
          </ac:spMkLst>
        </pc:spChg>
        <pc:spChg chg="add mod">
          <ac:chgData name="Jason Wiese" userId="4bff8d5b-7de6-4655-b397-69b0afc81113" providerId="ADAL" clId="{A389646C-D942-4016-9848-BBD388F0AA40}" dt="2024-11-13T04:02:08.693" v="1355" actId="1076"/>
          <ac:spMkLst>
            <pc:docMk/>
            <pc:sldMk cId="3564550571" sldId="2146846722"/>
            <ac:spMk id="11" creationId="{D4A694FF-ABC1-DF28-3FF0-BE1A9531EBF2}"/>
          </ac:spMkLst>
        </pc:spChg>
        <pc:spChg chg="mod">
          <ac:chgData name="Jason Wiese" userId="4bff8d5b-7de6-4655-b397-69b0afc81113" providerId="ADAL" clId="{A389646C-D942-4016-9848-BBD388F0AA40}" dt="2024-11-13T04:01:09.229" v="1330" actId="1035"/>
          <ac:spMkLst>
            <pc:docMk/>
            <pc:sldMk cId="3564550571" sldId="2146846722"/>
            <ac:spMk id="13" creationId="{A7DF2B02-9371-16C6-FFAE-BE61BEF70420}"/>
          </ac:spMkLst>
        </pc:spChg>
        <pc:spChg chg="add mod">
          <ac:chgData name="Jason Wiese" userId="4bff8d5b-7de6-4655-b397-69b0afc81113" providerId="ADAL" clId="{A389646C-D942-4016-9848-BBD388F0AA40}" dt="2024-11-13T04:02:08.693" v="1355" actId="1076"/>
          <ac:spMkLst>
            <pc:docMk/>
            <pc:sldMk cId="3564550571" sldId="2146846722"/>
            <ac:spMk id="15" creationId="{900FC47D-90FE-52CB-CB35-43F58652DC13}"/>
          </ac:spMkLst>
        </pc:spChg>
        <pc:spChg chg="add mod">
          <ac:chgData name="Jason Wiese" userId="4bff8d5b-7de6-4655-b397-69b0afc81113" providerId="ADAL" clId="{A389646C-D942-4016-9848-BBD388F0AA40}" dt="2024-11-13T04:02:08.693" v="1355" actId="1076"/>
          <ac:spMkLst>
            <pc:docMk/>
            <pc:sldMk cId="3564550571" sldId="2146846722"/>
            <ac:spMk id="17" creationId="{08127453-B55A-8887-B432-70B4E3F38B61}"/>
          </ac:spMkLst>
        </pc:spChg>
        <pc:spChg chg="add mod">
          <ac:chgData name="Jason Wiese" userId="4bff8d5b-7de6-4655-b397-69b0afc81113" providerId="ADAL" clId="{A389646C-D942-4016-9848-BBD388F0AA40}" dt="2024-11-13T04:01:57.421" v="1354" actId="14100"/>
          <ac:spMkLst>
            <pc:docMk/>
            <pc:sldMk cId="3564550571" sldId="2146846722"/>
            <ac:spMk id="18" creationId="{0B356F44-443B-D54D-BD69-A56865758B4B}"/>
          </ac:spMkLst>
        </pc:spChg>
        <pc:spChg chg="add mod">
          <ac:chgData name="Jason Wiese" userId="4bff8d5b-7de6-4655-b397-69b0afc81113" providerId="ADAL" clId="{A389646C-D942-4016-9848-BBD388F0AA40}" dt="2024-11-13T04:01:40.003" v="1336" actId="12788"/>
          <ac:spMkLst>
            <pc:docMk/>
            <pc:sldMk cId="3564550571" sldId="2146846722"/>
            <ac:spMk id="19" creationId="{2818A384-9D4E-FB1E-4FC2-20D9E00450C9}"/>
          </ac:spMkLst>
        </pc:spChg>
        <pc:spChg chg="add mod">
          <ac:chgData name="Jason Wiese" userId="4bff8d5b-7de6-4655-b397-69b0afc81113" providerId="ADAL" clId="{A389646C-D942-4016-9848-BBD388F0AA40}" dt="2024-11-13T04:01:50.214" v="1353" actId="1035"/>
          <ac:spMkLst>
            <pc:docMk/>
            <pc:sldMk cId="3564550571" sldId="2146846722"/>
            <ac:spMk id="20" creationId="{384347B4-6748-7934-97D6-E161C3F259A1}"/>
          </ac:spMkLst>
        </pc:spChg>
      </pc:sldChg>
      <pc:sldChg chg="addSp delSp modSp del mod">
        <pc:chgData name="Jason Wiese" userId="4bff8d5b-7de6-4655-b397-69b0afc81113" providerId="ADAL" clId="{A389646C-D942-4016-9848-BBD388F0AA40}" dt="2024-11-13T04:34:31.306" v="2479" actId="47"/>
        <pc:sldMkLst>
          <pc:docMk/>
          <pc:sldMk cId="970049091" sldId="2146846723"/>
        </pc:sldMkLst>
      </pc:sldChg>
      <pc:sldChg chg="del">
        <pc:chgData name="Jason Wiese" userId="4bff8d5b-7de6-4655-b397-69b0afc81113" providerId="ADAL" clId="{A389646C-D942-4016-9848-BBD388F0AA40}" dt="2024-11-13T04:03:47.638" v="1663" actId="47"/>
        <pc:sldMkLst>
          <pc:docMk/>
          <pc:sldMk cId="3799995744" sldId="2146846723"/>
        </pc:sldMkLst>
      </pc:sldChg>
      <pc:sldChg chg="addSp delSp modSp del mod">
        <pc:chgData name="Jason Wiese" userId="4bff8d5b-7de6-4655-b397-69b0afc81113" providerId="ADAL" clId="{A389646C-D942-4016-9848-BBD388F0AA40}" dt="2024-11-13T04:42:28.068" v="2889" actId="2696"/>
        <pc:sldMkLst>
          <pc:docMk/>
          <pc:sldMk cId="2313701295" sldId="2146846724"/>
        </pc:sldMkLst>
      </pc:sldChg>
      <pc:sldChg chg="addSp delSp modSp mod">
        <pc:chgData name="Jason Wiese" userId="4bff8d5b-7de6-4655-b397-69b0afc81113" providerId="ADAL" clId="{A389646C-D942-4016-9848-BBD388F0AA40}" dt="2024-11-14T05:30:30.027" v="9393" actId="115"/>
        <pc:sldMkLst>
          <pc:docMk/>
          <pc:sldMk cId="3557280676" sldId="2146846724"/>
        </pc:sldMkLst>
        <pc:spChg chg="add mod">
          <ac:chgData name="Jason Wiese" userId="4bff8d5b-7de6-4655-b397-69b0afc81113" providerId="ADAL" clId="{A389646C-D942-4016-9848-BBD388F0AA40}" dt="2024-11-13T06:03:03.402" v="4309" actId="207"/>
          <ac:spMkLst>
            <pc:docMk/>
            <pc:sldMk cId="3557280676" sldId="2146846724"/>
            <ac:spMk id="2" creationId="{8C5F3011-6272-BE6D-E28E-0DCC853163E1}"/>
          </ac:spMkLst>
        </pc:spChg>
        <pc:spChg chg="mod">
          <ac:chgData name="Jason Wiese" userId="4bff8d5b-7de6-4655-b397-69b0afc81113" providerId="ADAL" clId="{A389646C-D942-4016-9848-BBD388F0AA40}" dt="2024-11-14T04:09:11.826" v="5904" actId="207"/>
          <ac:spMkLst>
            <pc:docMk/>
            <pc:sldMk cId="3557280676" sldId="2146846724"/>
            <ac:spMk id="3" creationId="{26282866-6A03-C1A8-5CB5-21D0A7008768}"/>
          </ac:spMkLst>
        </pc:spChg>
        <pc:spChg chg="mod">
          <ac:chgData name="Jason Wiese" userId="4bff8d5b-7de6-4655-b397-69b0afc81113" providerId="ADAL" clId="{A389646C-D942-4016-9848-BBD388F0AA40}" dt="2024-11-13T06:03:36.753" v="4316" actId="1076"/>
          <ac:spMkLst>
            <pc:docMk/>
            <pc:sldMk cId="3557280676" sldId="2146846724"/>
            <ac:spMk id="6" creationId="{CA177139-B2BC-733E-ABD9-68B7B6F47D07}"/>
          </ac:spMkLst>
        </pc:spChg>
        <pc:spChg chg="mod">
          <ac:chgData name="Jason Wiese" userId="4bff8d5b-7de6-4655-b397-69b0afc81113" providerId="ADAL" clId="{A389646C-D942-4016-9848-BBD388F0AA40}" dt="2024-11-13T06:03:36.753" v="4316" actId="1076"/>
          <ac:spMkLst>
            <pc:docMk/>
            <pc:sldMk cId="3557280676" sldId="2146846724"/>
            <ac:spMk id="7" creationId="{64BE3B38-C454-E0AA-F6DA-F5F94331E254}"/>
          </ac:spMkLst>
        </pc:spChg>
        <pc:spChg chg="mod">
          <ac:chgData name="Jason Wiese" userId="4bff8d5b-7de6-4655-b397-69b0afc81113" providerId="ADAL" clId="{A389646C-D942-4016-9848-BBD388F0AA40}" dt="2024-11-13T06:03:36.753" v="4316" actId="1076"/>
          <ac:spMkLst>
            <pc:docMk/>
            <pc:sldMk cId="3557280676" sldId="2146846724"/>
            <ac:spMk id="8" creationId="{1F1FB4EF-67C4-53A0-E58D-A76781995A29}"/>
          </ac:spMkLst>
        </pc:spChg>
        <pc:spChg chg="mod">
          <ac:chgData name="Jason Wiese" userId="4bff8d5b-7de6-4655-b397-69b0afc81113" providerId="ADAL" clId="{A389646C-D942-4016-9848-BBD388F0AA40}" dt="2024-11-13T06:03:36.753" v="4316" actId="1076"/>
          <ac:spMkLst>
            <pc:docMk/>
            <pc:sldMk cId="3557280676" sldId="2146846724"/>
            <ac:spMk id="9" creationId="{723A1269-11DD-AF58-53D8-C364578E810B}"/>
          </ac:spMkLst>
        </pc:spChg>
        <pc:spChg chg="mod">
          <ac:chgData name="Jason Wiese" userId="4bff8d5b-7de6-4655-b397-69b0afc81113" providerId="ADAL" clId="{A389646C-D942-4016-9848-BBD388F0AA40}" dt="2024-11-13T06:03:36.753" v="4316" actId="1076"/>
          <ac:spMkLst>
            <pc:docMk/>
            <pc:sldMk cId="3557280676" sldId="2146846724"/>
            <ac:spMk id="10" creationId="{8787A45A-1826-A75A-209B-757B1B60F0AA}"/>
          </ac:spMkLst>
        </pc:spChg>
        <pc:spChg chg="mod">
          <ac:chgData name="Jason Wiese" userId="4bff8d5b-7de6-4655-b397-69b0afc81113" providerId="ADAL" clId="{A389646C-D942-4016-9848-BBD388F0AA40}" dt="2024-11-13T06:03:36.753" v="4316" actId="1076"/>
          <ac:spMkLst>
            <pc:docMk/>
            <pc:sldMk cId="3557280676" sldId="2146846724"/>
            <ac:spMk id="12" creationId="{1BA5E8C9-8D4F-293D-2971-9D1BB9E9B162}"/>
          </ac:spMkLst>
        </pc:spChg>
        <pc:spChg chg="mod">
          <ac:chgData name="Jason Wiese" userId="4bff8d5b-7de6-4655-b397-69b0afc81113" providerId="ADAL" clId="{A389646C-D942-4016-9848-BBD388F0AA40}" dt="2024-11-13T06:03:36.753" v="4316" actId="1076"/>
          <ac:spMkLst>
            <pc:docMk/>
            <pc:sldMk cId="3557280676" sldId="2146846724"/>
            <ac:spMk id="13" creationId="{915BEC18-91D0-05AF-6F31-DEDDCE4EB9E9}"/>
          </ac:spMkLst>
        </pc:spChg>
        <pc:spChg chg="mod">
          <ac:chgData name="Jason Wiese" userId="4bff8d5b-7de6-4655-b397-69b0afc81113" providerId="ADAL" clId="{A389646C-D942-4016-9848-BBD388F0AA40}" dt="2024-11-13T06:03:36.753" v="4316" actId="1076"/>
          <ac:spMkLst>
            <pc:docMk/>
            <pc:sldMk cId="3557280676" sldId="2146846724"/>
            <ac:spMk id="14" creationId="{D78FDD62-2B70-9C47-59B7-59207F8FAC6D}"/>
          </ac:spMkLst>
        </pc:spChg>
        <pc:spChg chg="mod">
          <ac:chgData name="Jason Wiese" userId="4bff8d5b-7de6-4655-b397-69b0afc81113" providerId="ADAL" clId="{A389646C-D942-4016-9848-BBD388F0AA40}" dt="2024-11-14T04:07:12.108" v="5873" actId="20577"/>
          <ac:spMkLst>
            <pc:docMk/>
            <pc:sldMk cId="3557280676" sldId="2146846724"/>
            <ac:spMk id="25" creationId="{1BE61A10-5445-7D25-E417-2A4DD224551C}"/>
          </ac:spMkLst>
        </pc:spChg>
        <pc:spChg chg="mod">
          <ac:chgData name="Jason Wiese" userId="4bff8d5b-7de6-4655-b397-69b0afc81113" providerId="ADAL" clId="{A389646C-D942-4016-9848-BBD388F0AA40}" dt="2024-11-13T06:03:36.753" v="4316" actId="1076"/>
          <ac:spMkLst>
            <pc:docMk/>
            <pc:sldMk cId="3557280676" sldId="2146846724"/>
            <ac:spMk id="46" creationId="{5787ED15-BAFF-1C9C-D1C5-0B164D3C2DFE}"/>
          </ac:spMkLst>
        </pc:spChg>
        <pc:spChg chg="mod">
          <ac:chgData name="Jason Wiese" userId="4bff8d5b-7de6-4655-b397-69b0afc81113" providerId="ADAL" clId="{A389646C-D942-4016-9848-BBD388F0AA40}" dt="2024-11-14T05:30:30.027" v="9393" actId="115"/>
          <ac:spMkLst>
            <pc:docMk/>
            <pc:sldMk cId="3557280676" sldId="2146846724"/>
            <ac:spMk id="1160" creationId="{A71E1118-5709-CA2C-6A74-75AEE7607817}"/>
          </ac:spMkLst>
        </pc:spChg>
        <pc:graphicFrameChg chg="mod modGraphic">
          <ac:chgData name="Jason Wiese" userId="4bff8d5b-7de6-4655-b397-69b0afc81113" providerId="ADAL" clId="{A389646C-D942-4016-9848-BBD388F0AA40}" dt="2024-11-14T04:05:44.732" v="5723" actId="6549"/>
          <ac:graphicFrameMkLst>
            <pc:docMk/>
            <pc:sldMk cId="3557280676" sldId="2146846724"/>
            <ac:graphicFrameMk id="24" creationId="{F01EFA12-06AE-88C5-0D8E-E049FE46E6C3}"/>
          </ac:graphicFrameMkLst>
        </pc:graphicFrameChg>
      </pc:sldChg>
      <pc:sldChg chg="add del">
        <pc:chgData name="Jason Wiese" userId="4bff8d5b-7de6-4655-b397-69b0afc81113" providerId="ADAL" clId="{A389646C-D942-4016-9848-BBD388F0AA40}" dt="2024-11-14T03:40:15.006" v="5562" actId="2696"/>
        <pc:sldMkLst>
          <pc:docMk/>
          <pc:sldMk cId="2304881663" sldId="2146846725"/>
        </pc:sldMkLst>
      </pc:sldChg>
      <pc:sldChg chg="del">
        <pc:chgData name="Jason Wiese" userId="4bff8d5b-7de6-4655-b397-69b0afc81113" providerId="ADAL" clId="{A389646C-D942-4016-9848-BBD388F0AA40}" dt="2024-11-14T04:07:21.083" v="5874" actId="2696"/>
        <pc:sldMkLst>
          <pc:docMk/>
          <pc:sldMk cId="1236769497" sldId="2146846726"/>
        </pc:sldMkLst>
      </pc:sldChg>
      <pc:sldChg chg="addSp delSp modSp mod">
        <pc:chgData name="Jason Wiese" userId="4bff8d5b-7de6-4655-b397-69b0afc81113" providerId="ADAL" clId="{A389646C-D942-4016-9848-BBD388F0AA40}" dt="2024-11-14T22:08:00.748" v="12452" actId="404"/>
        <pc:sldMkLst>
          <pc:docMk/>
          <pc:sldMk cId="1149303775" sldId="2146846727"/>
        </pc:sldMkLst>
        <pc:spChg chg="add mod">
          <ac:chgData name="Jason Wiese" userId="4bff8d5b-7de6-4655-b397-69b0afc81113" providerId="ADAL" clId="{A389646C-D942-4016-9848-BBD388F0AA40}" dt="2024-11-14T03:46:43.672" v="5655" actId="20577"/>
          <ac:spMkLst>
            <pc:docMk/>
            <pc:sldMk cId="1149303775" sldId="2146846727"/>
            <ac:spMk id="2" creationId="{2A2C0B17-21DE-D567-C960-D26E1898119E}"/>
          </ac:spMkLst>
        </pc:spChg>
        <pc:spChg chg="mod">
          <ac:chgData name="Jason Wiese" userId="4bff8d5b-7de6-4655-b397-69b0afc81113" providerId="ADAL" clId="{A389646C-D942-4016-9848-BBD388F0AA40}" dt="2024-11-14T03:28:59.332" v="4858" actId="1035"/>
          <ac:spMkLst>
            <pc:docMk/>
            <pc:sldMk cId="1149303775" sldId="2146846727"/>
            <ac:spMk id="3" creationId="{F8E43289-E798-FCAE-D862-C83648D559F6}"/>
          </ac:spMkLst>
        </pc:spChg>
        <pc:spChg chg="add mod">
          <ac:chgData name="Jason Wiese" userId="4bff8d5b-7de6-4655-b397-69b0afc81113" providerId="ADAL" clId="{A389646C-D942-4016-9848-BBD388F0AA40}" dt="2024-11-14T04:08:42.247" v="5903" actId="20577"/>
          <ac:spMkLst>
            <pc:docMk/>
            <pc:sldMk cId="1149303775" sldId="2146846727"/>
            <ac:spMk id="4" creationId="{2D961755-8EC9-7156-CAF3-69BE24DDDDDD}"/>
          </ac:spMkLst>
        </pc:spChg>
        <pc:spChg chg="mod">
          <ac:chgData name="Jason Wiese" userId="4bff8d5b-7de6-4655-b397-69b0afc81113" providerId="ADAL" clId="{A389646C-D942-4016-9848-BBD388F0AA40}" dt="2024-11-14T03:28:59.332" v="4858" actId="1035"/>
          <ac:spMkLst>
            <pc:docMk/>
            <pc:sldMk cId="1149303775" sldId="2146846727"/>
            <ac:spMk id="5" creationId="{5CE6B4F4-BED9-D404-3A2F-58C4AF4F6FA1}"/>
          </ac:spMkLst>
        </pc:spChg>
        <pc:spChg chg="mod">
          <ac:chgData name="Jason Wiese" userId="4bff8d5b-7de6-4655-b397-69b0afc81113" providerId="ADAL" clId="{A389646C-D942-4016-9848-BBD388F0AA40}" dt="2024-11-14T03:28:59.332" v="4858" actId="1035"/>
          <ac:spMkLst>
            <pc:docMk/>
            <pc:sldMk cId="1149303775" sldId="2146846727"/>
            <ac:spMk id="7" creationId="{C5234295-0837-4039-7DAA-831D5728F210}"/>
          </ac:spMkLst>
        </pc:spChg>
        <pc:spChg chg="mod">
          <ac:chgData name="Jason Wiese" userId="4bff8d5b-7de6-4655-b397-69b0afc81113" providerId="ADAL" clId="{A389646C-D942-4016-9848-BBD388F0AA40}" dt="2024-11-14T03:28:59.332" v="4858" actId="1035"/>
          <ac:spMkLst>
            <pc:docMk/>
            <pc:sldMk cId="1149303775" sldId="2146846727"/>
            <ac:spMk id="11" creationId="{8249FC50-9F61-E3D3-9F37-F98CFB1BDF14}"/>
          </ac:spMkLst>
        </pc:spChg>
        <pc:spChg chg="mod">
          <ac:chgData name="Jason Wiese" userId="4bff8d5b-7de6-4655-b397-69b0afc81113" providerId="ADAL" clId="{A389646C-D942-4016-9848-BBD388F0AA40}" dt="2024-11-14T03:28:59.332" v="4858" actId="1035"/>
          <ac:spMkLst>
            <pc:docMk/>
            <pc:sldMk cId="1149303775" sldId="2146846727"/>
            <ac:spMk id="14" creationId="{8938823A-198E-C9B7-2561-530C5185E7D0}"/>
          </ac:spMkLst>
        </pc:spChg>
        <pc:spChg chg="mod">
          <ac:chgData name="Jason Wiese" userId="4bff8d5b-7de6-4655-b397-69b0afc81113" providerId="ADAL" clId="{A389646C-D942-4016-9848-BBD388F0AA40}" dt="2024-11-14T03:28:59.332" v="4858" actId="1035"/>
          <ac:spMkLst>
            <pc:docMk/>
            <pc:sldMk cId="1149303775" sldId="2146846727"/>
            <ac:spMk id="17" creationId="{FE1102AD-5AB5-A049-1974-6D3A86D0D040}"/>
          </ac:spMkLst>
        </pc:spChg>
        <pc:spChg chg="mod">
          <ac:chgData name="Jason Wiese" userId="4bff8d5b-7de6-4655-b397-69b0afc81113" providerId="ADAL" clId="{A389646C-D942-4016-9848-BBD388F0AA40}" dt="2024-11-14T03:28:59.332" v="4858" actId="1035"/>
          <ac:spMkLst>
            <pc:docMk/>
            <pc:sldMk cId="1149303775" sldId="2146846727"/>
            <ac:spMk id="20" creationId="{1C45CA3F-E06A-5519-4F48-AF474822A0D1}"/>
          </ac:spMkLst>
        </pc:spChg>
        <pc:spChg chg="mod">
          <ac:chgData name="Jason Wiese" userId="4bff8d5b-7de6-4655-b397-69b0afc81113" providerId="ADAL" clId="{A389646C-D942-4016-9848-BBD388F0AA40}" dt="2024-11-14T03:28:59.332" v="4858" actId="1035"/>
          <ac:spMkLst>
            <pc:docMk/>
            <pc:sldMk cId="1149303775" sldId="2146846727"/>
            <ac:spMk id="23" creationId="{00679067-3410-984B-81FE-2D38E882DE3C}"/>
          </ac:spMkLst>
        </pc:spChg>
        <pc:spChg chg="mod">
          <ac:chgData name="Jason Wiese" userId="4bff8d5b-7de6-4655-b397-69b0afc81113" providerId="ADAL" clId="{A389646C-D942-4016-9848-BBD388F0AA40}" dt="2024-11-14T03:28:59.332" v="4858" actId="1035"/>
          <ac:spMkLst>
            <pc:docMk/>
            <pc:sldMk cId="1149303775" sldId="2146846727"/>
            <ac:spMk id="25" creationId="{21B1879B-1DA3-BA69-3277-658321462C6C}"/>
          </ac:spMkLst>
        </pc:spChg>
        <pc:spChg chg="mod">
          <ac:chgData name="Jason Wiese" userId="4bff8d5b-7de6-4655-b397-69b0afc81113" providerId="ADAL" clId="{A389646C-D942-4016-9848-BBD388F0AA40}" dt="2024-11-14T03:28:59.332" v="4858" actId="1035"/>
          <ac:spMkLst>
            <pc:docMk/>
            <pc:sldMk cId="1149303775" sldId="2146846727"/>
            <ac:spMk id="28" creationId="{E43013A7-955B-295E-5E04-4A73D23A3129}"/>
          </ac:spMkLst>
        </pc:spChg>
        <pc:spChg chg="mod">
          <ac:chgData name="Jason Wiese" userId="4bff8d5b-7de6-4655-b397-69b0afc81113" providerId="ADAL" clId="{A389646C-D942-4016-9848-BBD388F0AA40}" dt="2024-11-14T03:28:59.332" v="4858" actId="1035"/>
          <ac:spMkLst>
            <pc:docMk/>
            <pc:sldMk cId="1149303775" sldId="2146846727"/>
            <ac:spMk id="31" creationId="{C9DD3486-7F9F-675A-27C5-9104B5CB0B39}"/>
          </ac:spMkLst>
        </pc:spChg>
        <pc:spChg chg="mod">
          <ac:chgData name="Jason Wiese" userId="4bff8d5b-7de6-4655-b397-69b0afc81113" providerId="ADAL" clId="{A389646C-D942-4016-9848-BBD388F0AA40}" dt="2024-11-14T03:28:59.332" v="4858" actId="1035"/>
          <ac:spMkLst>
            <pc:docMk/>
            <pc:sldMk cId="1149303775" sldId="2146846727"/>
            <ac:spMk id="34" creationId="{CA251618-0C8F-DB01-E5D9-4430ED627BDC}"/>
          </ac:spMkLst>
        </pc:spChg>
        <pc:spChg chg="mod">
          <ac:chgData name="Jason Wiese" userId="4bff8d5b-7de6-4655-b397-69b0afc81113" providerId="ADAL" clId="{A389646C-D942-4016-9848-BBD388F0AA40}" dt="2024-11-14T03:28:59.332" v="4858" actId="1035"/>
          <ac:spMkLst>
            <pc:docMk/>
            <pc:sldMk cId="1149303775" sldId="2146846727"/>
            <ac:spMk id="37" creationId="{802B37F2-10B0-8F8F-3E81-07190EF0288B}"/>
          </ac:spMkLst>
        </pc:spChg>
        <pc:spChg chg="mod">
          <ac:chgData name="Jason Wiese" userId="4bff8d5b-7de6-4655-b397-69b0afc81113" providerId="ADAL" clId="{A389646C-D942-4016-9848-BBD388F0AA40}" dt="2024-11-14T03:28:59.332" v="4858" actId="1035"/>
          <ac:spMkLst>
            <pc:docMk/>
            <pc:sldMk cId="1149303775" sldId="2146846727"/>
            <ac:spMk id="40" creationId="{0714D290-4CFB-9585-9E0E-472238C35515}"/>
          </ac:spMkLst>
        </pc:spChg>
        <pc:spChg chg="mod">
          <ac:chgData name="Jason Wiese" userId="4bff8d5b-7de6-4655-b397-69b0afc81113" providerId="ADAL" clId="{A389646C-D942-4016-9848-BBD388F0AA40}" dt="2024-11-14T03:28:59.332" v="4858" actId="1035"/>
          <ac:spMkLst>
            <pc:docMk/>
            <pc:sldMk cId="1149303775" sldId="2146846727"/>
            <ac:spMk id="42" creationId="{2B26E827-9DCC-BE0C-5F65-D770BECA3441}"/>
          </ac:spMkLst>
        </pc:spChg>
        <pc:spChg chg="mod">
          <ac:chgData name="Jason Wiese" userId="4bff8d5b-7de6-4655-b397-69b0afc81113" providerId="ADAL" clId="{A389646C-D942-4016-9848-BBD388F0AA40}" dt="2024-11-14T03:28:59.332" v="4858" actId="1035"/>
          <ac:spMkLst>
            <pc:docMk/>
            <pc:sldMk cId="1149303775" sldId="2146846727"/>
            <ac:spMk id="44" creationId="{95F0F8AA-29CA-CBFF-D720-EED4BA251E25}"/>
          </ac:spMkLst>
        </pc:spChg>
        <pc:spChg chg="mod">
          <ac:chgData name="Jason Wiese" userId="4bff8d5b-7de6-4655-b397-69b0afc81113" providerId="ADAL" clId="{A389646C-D942-4016-9848-BBD388F0AA40}" dt="2024-11-14T03:28:59.332" v="4858" actId="1035"/>
          <ac:spMkLst>
            <pc:docMk/>
            <pc:sldMk cId="1149303775" sldId="2146846727"/>
            <ac:spMk id="48" creationId="{F85701A3-170D-F17C-50B6-81235678D0AC}"/>
          </ac:spMkLst>
        </pc:spChg>
        <pc:spChg chg="mod">
          <ac:chgData name="Jason Wiese" userId="4bff8d5b-7de6-4655-b397-69b0afc81113" providerId="ADAL" clId="{A389646C-D942-4016-9848-BBD388F0AA40}" dt="2024-11-14T03:28:59.332" v="4858" actId="1035"/>
          <ac:spMkLst>
            <pc:docMk/>
            <pc:sldMk cId="1149303775" sldId="2146846727"/>
            <ac:spMk id="50" creationId="{8914DE1B-366A-5686-81B2-B3D5C12B053A}"/>
          </ac:spMkLst>
        </pc:spChg>
        <pc:spChg chg="mod">
          <ac:chgData name="Jason Wiese" userId="4bff8d5b-7de6-4655-b397-69b0afc81113" providerId="ADAL" clId="{A389646C-D942-4016-9848-BBD388F0AA40}" dt="2024-11-14T03:28:59.332" v="4858" actId="1035"/>
          <ac:spMkLst>
            <pc:docMk/>
            <pc:sldMk cId="1149303775" sldId="2146846727"/>
            <ac:spMk id="58" creationId="{49638A16-35C8-3003-82A7-591C704EAD0B}"/>
          </ac:spMkLst>
        </pc:spChg>
        <pc:spChg chg="mod">
          <ac:chgData name="Jason Wiese" userId="4bff8d5b-7de6-4655-b397-69b0afc81113" providerId="ADAL" clId="{A389646C-D942-4016-9848-BBD388F0AA40}" dt="2024-11-14T03:28:59.332" v="4858" actId="1035"/>
          <ac:spMkLst>
            <pc:docMk/>
            <pc:sldMk cId="1149303775" sldId="2146846727"/>
            <ac:spMk id="61" creationId="{530E40BA-562F-C471-5AAB-230B43CB11B5}"/>
          </ac:spMkLst>
        </pc:spChg>
        <pc:spChg chg="mod">
          <ac:chgData name="Jason Wiese" userId="4bff8d5b-7de6-4655-b397-69b0afc81113" providerId="ADAL" clId="{A389646C-D942-4016-9848-BBD388F0AA40}" dt="2024-11-14T03:28:59.332" v="4858" actId="1035"/>
          <ac:spMkLst>
            <pc:docMk/>
            <pc:sldMk cId="1149303775" sldId="2146846727"/>
            <ac:spMk id="64" creationId="{C66A2E1E-970B-0214-2BA8-54DD8E6D4996}"/>
          </ac:spMkLst>
        </pc:spChg>
        <pc:spChg chg="mod">
          <ac:chgData name="Jason Wiese" userId="4bff8d5b-7de6-4655-b397-69b0afc81113" providerId="ADAL" clId="{A389646C-D942-4016-9848-BBD388F0AA40}" dt="2024-11-14T03:28:59.332" v="4858" actId="1035"/>
          <ac:spMkLst>
            <pc:docMk/>
            <pc:sldMk cId="1149303775" sldId="2146846727"/>
            <ac:spMk id="72" creationId="{3CE25C30-E262-DAB3-99D1-43D8C9104A60}"/>
          </ac:spMkLst>
        </pc:spChg>
        <pc:spChg chg="mod">
          <ac:chgData name="Jason Wiese" userId="4bff8d5b-7de6-4655-b397-69b0afc81113" providerId="ADAL" clId="{A389646C-D942-4016-9848-BBD388F0AA40}" dt="2024-11-14T03:28:59.332" v="4858" actId="1035"/>
          <ac:spMkLst>
            <pc:docMk/>
            <pc:sldMk cId="1149303775" sldId="2146846727"/>
            <ac:spMk id="73" creationId="{F03AEAAF-1D38-812D-7F70-34F2028FC58A}"/>
          </ac:spMkLst>
        </pc:spChg>
        <pc:spChg chg="mod">
          <ac:chgData name="Jason Wiese" userId="4bff8d5b-7de6-4655-b397-69b0afc81113" providerId="ADAL" clId="{A389646C-D942-4016-9848-BBD388F0AA40}" dt="2024-11-14T03:28:59.332" v="4858" actId="1035"/>
          <ac:spMkLst>
            <pc:docMk/>
            <pc:sldMk cId="1149303775" sldId="2146846727"/>
            <ac:spMk id="74" creationId="{BA60E948-9B39-57B2-3784-C4E0AEF0406A}"/>
          </ac:spMkLst>
        </pc:spChg>
        <pc:spChg chg="mod">
          <ac:chgData name="Jason Wiese" userId="4bff8d5b-7de6-4655-b397-69b0afc81113" providerId="ADAL" clId="{A389646C-D942-4016-9848-BBD388F0AA40}" dt="2024-11-14T03:28:59.332" v="4858" actId="1035"/>
          <ac:spMkLst>
            <pc:docMk/>
            <pc:sldMk cId="1149303775" sldId="2146846727"/>
            <ac:spMk id="75" creationId="{4E07114C-97D6-1D37-0F94-5234564EAB99}"/>
          </ac:spMkLst>
        </pc:spChg>
        <pc:spChg chg="mod">
          <ac:chgData name="Jason Wiese" userId="4bff8d5b-7de6-4655-b397-69b0afc81113" providerId="ADAL" clId="{A389646C-D942-4016-9848-BBD388F0AA40}" dt="2024-11-14T03:28:59.332" v="4858" actId="1035"/>
          <ac:spMkLst>
            <pc:docMk/>
            <pc:sldMk cId="1149303775" sldId="2146846727"/>
            <ac:spMk id="77" creationId="{3366CB3A-A9CB-2931-EABF-FE0E2C4D0D7A}"/>
          </ac:spMkLst>
        </pc:spChg>
        <pc:spChg chg="mod">
          <ac:chgData name="Jason Wiese" userId="4bff8d5b-7de6-4655-b397-69b0afc81113" providerId="ADAL" clId="{A389646C-D942-4016-9848-BBD388F0AA40}" dt="2024-11-14T03:28:59.332" v="4858" actId="1035"/>
          <ac:spMkLst>
            <pc:docMk/>
            <pc:sldMk cId="1149303775" sldId="2146846727"/>
            <ac:spMk id="80" creationId="{90B77192-CF35-A089-F2AA-3A582E1A93ED}"/>
          </ac:spMkLst>
        </pc:spChg>
        <pc:spChg chg="mod">
          <ac:chgData name="Jason Wiese" userId="4bff8d5b-7de6-4655-b397-69b0afc81113" providerId="ADAL" clId="{A389646C-D942-4016-9848-BBD388F0AA40}" dt="2024-11-14T03:28:59.332" v="4858" actId="1035"/>
          <ac:spMkLst>
            <pc:docMk/>
            <pc:sldMk cId="1149303775" sldId="2146846727"/>
            <ac:spMk id="81" creationId="{1FBEC007-5BD6-B346-3B84-BE4C584C8CE4}"/>
          </ac:spMkLst>
        </pc:spChg>
        <pc:spChg chg="mod">
          <ac:chgData name="Jason Wiese" userId="4bff8d5b-7de6-4655-b397-69b0afc81113" providerId="ADAL" clId="{A389646C-D942-4016-9848-BBD388F0AA40}" dt="2024-11-14T03:28:59.332" v="4858" actId="1035"/>
          <ac:spMkLst>
            <pc:docMk/>
            <pc:sldMk cId="1149303775" sldId="2146846727"/>
            <ac:spMk id="82" creationId="{A0A68E80-2049-8DFE-6670-949F150641BC}"/>
          </ac:spMkLst>
        </pc:spChg>
        <pc:spChg chg="mod">
          <ac:chgData name="Jason Wiese" userId="4bff8d5b-7de6-4655-b397-69b0afc81113" providerId="ADAL" clId="{A389646C-D942-4016-9848-BBD388F0AA40}" dt="2024-11-14T03:28:59.332" v="4858" actId="1035"/>
          <ac:spMkLst>
            <pc:docMk/>
            <pc:sldMk cId="1149303775" sldId="2146846727"/>
            <ac:spMk id="83" creationId="{BA117ABB-3E7D-0EFF-EBFD-560DD23D293F}"/>
          </ac:spMkLst>
        </pc:spChg>
        <pc:spChg chg="mod">
          <ac:chgData name="Jason Wiese" userId="4bff8d5b-7de6-4655-b397-69b0afc81113" providerId="ADAL" clId="{A389646C-D942-4016-9848-BBD388F0AA40}" dt="2024-11-14T03:28:59.332" v="4858" actId="1035"/>
          <ac:spMkLst>
            <pc:docMk/>
            <pc:sldMk cId="1149303775" sldId="2146846727"/>
            <ac:spMk id="84" creationId="{0AD2E2DA-817A-3655-AB86-0B1EDF7FEDB2}"/>
          </ac:spMkLst>
        </pc:spChg>
        <pc:spChg chg="mod">
          <ac:chgData name="Jason Wiese" userId="4bff8d5b-7de6-4655-b397-69b0afc81113" providerId="ADAL" clId="{A389646C-D942-4016-9848-BBD388F0AA40}" dt="2024-11-14T03:28:59.332" v="4858" actId="1035"/>
          <ac:spMkLst>
            <pc:docMk/>
            <pc:sldMk cId="1149303775" sldId="2146846727"/>
            <ac:spMk id="85" creationId="{7732820E-4181-1A3F-0D5B-CDAFE0F7636F}"/>
          </ac:spMkLst>
        </pc:spChg>
        <pc:spChg chg="mod">
          <ac:chgData name="Jason Wiese" userId="4bff8d5b-7de6-4655-b397-69b0afc81113" providerId="ADAL" clId="{A389646C-D942-4016-9848-BBD388F0AA40}" dt="2024-11-14T03:28:59.332" v="4858" actId="1035"/>
          <ac:spMkLst>
            <pc:docMk/>
            <pc:sldMk cId="1149303775" sldId="2146846727"/>
            <ac:spMk id="86" creationId="{1C2BF783-03E0-C0CB-EC07-98E7B490CFED}"/>
          </ac:spMkLst>
        </pc:spChg>
        <pc:spChg chg="mod">
          <ac:chgData name="Jason Wiese" userId="4bff8d5b-7de6-4655-b397-69b0afc81113" providerId="ADAL" clId="{A389646C-D942-4016-9848-BBD388F0AA40}" dt="2024-11-14T03:28:59.332" v="4858" actId="1035"/>
          <ac:spMkLst>
            <pc:docMk/>
            <pc:sldMk cId="1149303775" sldId="2146846727"/>
            <ac:spMk id="87" creationId="{ECC7FF2F-02F4-9034-0112-9928E5314AE0}"/>
          </ac:spMkLst>
        </pc:spChg>
        <pc:spChg chg="mod">
          <ac:chgData name="Jason Wiese" userId="4bff8d5b-7de6-4655-b397-69b0afc81113" providerId="ADAL" clId="{A389646C-D942-4016-9848-BBD388F0AA40}" dt="2024-11-14T03:28:59.332" v="4858" actId="1035"/>
          <ac:spMkLst>
            <pc:docMk/>
            <pc:sldMk cId="1149303775" sldId="2146846727"/>
            <ac:spMk id="88" creationId="{391B1C0B-EE99-9F63-0D1F-4716FA13E96A}"/>
          </ac:spMkLst>
        </pc:spChg>
        <pc:spChg chg="mod">
          <ac:chgData name="Jason Wiese" userId="4bff8d5b-7de6-4655-b397-69b0afc81113" providerId="ADAL" clId="{A389646C-D942-4016-9848-BBD388F0AA40}" dt="2024-11-14T03:28:59.332" v="4858" actId="1035"/>
          <ac:spMkLst>
            <pc:docMk/>
            <pc:sldMk cId="1149303775" sldId="2146846727"/>
            <ac:spMk id="90" creationId="{F3A8B2BF-B396-3F13-3028-B0258C568433}"/>
          </ac:spMkLst>
        </pc:spChg>
        <pc:spChg chg="mod">
          <ac:chgData name="Jason Wiese" userId="4bff8d5b-7de6-4655-b397-69b0afc81113" providerId="ADAL" clId="{A389646C-D942-4016-9848-BBD388F0AA40}" dt="2024-11-14T03:28:59.332" v="4858" actId="1035"/>
          <ac:spMkLst>
            <pc:docMk/>
            <pc:sldMk cId="1149303775" sldId="2146846727"/>
            <ac:spMk id="91" creationId="{5BA8DEED-588A-EAF7-8850-5678E31455CD}"/>
          </ac:spMkLst>
        </pc:spChg>
        <pc:spChg chg="mod">
          <ac:chgData name="Jason Wiese" userId="4bff8d5b-7de6-4655-b397-69b0afc81113" providerId="ADAL" clId="{A389646C-D942-4016-9848-BBD388F0AA40}" dt="2024-11-14T03:28:59.332" v="4858" actId="1035"/>
          <ac:spMkLst>
            <pc:docMk/>
            <pc:sldMk cId="1149303775" sldId="2146846727"/>
            <ac:spMk id="92" creationId="{074F1666-0530-3FDC-091F-9945B4A1FA0C}"/>
          </ac:spMkLst>
        </pc:spChg>
        <pc:spChg chg="mod">
          <ac:chgData name="Jason Wiese" userId="4bff8d5b-7de6-4655-b397-69b0afc81113" providerId="ADAL" clId="{A389646C-D942-4016-9848-BBD388F0AA40}" dt="2024-11-14T03:28:59.332" v="4858" actId="1035"/>
          <ac:spMkLst>
            <pc:docMk/>
            <pc:sldMk cId="1149303775" sldId="2146846727"/>
            <ac:spMk id="93" creationId="{AD090D94-DEDC-4DB6-A1CC-8DE98BB4AF95}"/>
          </ac:spMkLst>
        </pc:spChg>
        <pc:spChg chg="mod">
          <ac:chgData name="Jason Wiese" userId="4bff8d5b-7de6-4655-b397-69b0afc81113" providerId="ADAL" clId="{A389646C-D942-4016-9848-BBD388F0AA40}" dt="2024-11-14T03:28:59.332" v="4858" actId="1035"/>
          <ac:spMkLst>
            <pc:docMk/>
            <pc:sldMk cId="1149303775" sldId="2146846727"/>
            <ac:spMk id="94" creationId="{57783968-4A5D-803D-E4B4-F7A570D8771B}"/>
          </ac:spMkLst>
        </pc:spChg>
        <pc:spChg chg="mod">
          <ac:chgData name="Jason Wiese" userId="4bff8d5b-7de6-4655-b397-69b0afc81113" providerId="ADAL" clId="{A389646C-D942-4016-9848-BBD388F0AA40}" dt="2024-11-14T22:08:00.748" v="12452" actId="404"/>
          <ac:spMkLst>
            <pc:docMk/>
            <pc:sldMk cId="1149303775" sldId="2146846727"/>
            <ac:spMk id="95" creationId="{A687DFE2-F640-CFC1-E103-3CDC505113DC}"/>
          </ac:spMkLst>
        </pc:spChg>
        <pc:spChg chg="mod">
          <ac:chgData name="Jason Wiese" userId="4bff8d5b-7de6-4655-b397-69b0afc81113" providerId="ADAL" clId="{A389646C-D942-4016-9848-BBD388F0AA40}" dt="2024-11-14T03:36:32.406" v="5521" actId="1037"/>
          <ac:spMkLst>
            <pc:docMk/>
            <pc:sldMk cId="1149303775" sldId="2146846727"/>
            <ac:spMk id="96" creationId="{C8E145C3-64F6-2EEE-3299-ECB68E9E4735}"/>
          </ac:spMkLst>
        </pc:spChg>
        <pc:picChg chg="mod">
          <ac:chgData name="Jason Wiese" userId="4bff8d5b-7de6-4655-b397-69b0afc81113" providerId="ADAL" clId="{A389646C-D942-4016-9848-BBD388F0AA40}" dt="2024-11-14T03:28:59.332" v="4858" actId="1035"/>
          <ac:picMkLst>
            <pc:docMk/>
            <pc:sldMk cId="1149303775" sldId="2146846727"/>
            <ac:picMk id="6" creationId="{D0EE842E-82EA-10B0-0072-E39DF42AB837}"/>
          </ac:picMkLst>
        </pc:picChg>
        <pc:picChg chg="mod">
          <ac:chgData name="Jason Wiese" userId="4bff8d5b-7de6-4655-b397-69b0afc81113" providerId="ADAL" clId="{A389646C-D942-4016-9848-BBD388F0AA40}" dt="2024-11-14T03:28:59.332" v="4858" actId="1035"/>
          <ac:picMkLst>
            <pc:docMk/>
            <pc:sldMk cId="1149303775" sldId="2146846727"/>
            <ac:picMk id="8" creationId="{7D907408-F13C-16D0-57B2-9D3CAE85762C}"/>
          </ac:picMkLst>
        </pc:picChg>
        <pc:picChg chg="mod">
          <ac:chgData name="Jason Wiese" userId="4bff8d5b-7de6-4655-b397-69b0afc81113" providerId="ADAL" clId="{A389646C-D942-4016-9848-BBD388F0AA40}" dt="2024-11-14T03:28:59.332" v="4858" actId="1035"/>
          <ac:picMkLst>
            <pc:docMk/>
            <pc:sldMk cId="1149303775" sldId="2146846727"/>
            <ac:picMk id="12" creationId="{1FB3EA99-C4CA-3612-810E-3F255EA39908}"/>
          </ac:picMkLst>
        </pc:picChg>
        <pc:picChg chg="mod">
          <ac:chgData name="Jason Wiese" userId="4bff8d5b-7de6-4655-b397-69b0afc81113" providerId="ADAL" clId="{A389646C-D942-4016-9848-BBD388F0AA40}" dt="2024-11-14T03:28:59.332" v="4858" actId="1035"/>
          <ac:picMkLst>
            <pc:docMk/>
            <pc:sldMk cId="1149303775" sldId="2146846727"/>
            <ac:picMk id="15" creationId="{6232E9A4-F207-44E9-C04D-4CFB03968BC8}"/>
          </ac:picMkLst>
        </pc:picChg>
        <pc:picChg chg="mod">
          <ac:chgData name="Jason Wiese" userId="4bff8d5b-7de6-4655-b397-69b0afc81113" providerId="ADAL" clId="{A389646C-D942-4016-9848-BBD388F0AA40}" dt="2024-11-14T03:28:59.332" v="4858" actId="1035"/>
          <ac:picMkLst>
            <pc:docMk/>
            <pc:sldMk cId="1149303775" sldId="2146846727"/>
            <ac:picMk id="18" creationId="{2F16A64E-1B08-7FA5-8795-1BF21EC0F1BB}"/>
          </ac:picMkLst>
        </pc:picChg>
        <pc:picChg chg="mod">
          <ac:chgData name="Jason Wiese" userId="4bff8d5b-7de6-4655-b397-69b0afc81113" providerId="ADAL" clId="{A389646C-D942-4016-9848-BBD388F0AA40}" dt="2024-11-14T03:28:59.332" v="4858" actId="1035"/>
          <ac:picMkLst>
            <pc:docMk/>
            <pc:sldMk cId="1149303775" sldId="2146846727"/>
            <ac:picMk id="21" creationId="{50DE77B5-7DDA-4852-1E7B-50D23CF5E56F}"/>
          </ac:picMkLst>
        </pc:picChg>
        <pc:picChg chg="mod">
          <ac:chgData name="Jason Wiese" userId="4bff8d5b-7de6-4655-b397-69b0afc81113" providerId="ADAL" clId="{A389646C-D942-4016-9848-BBD388F0AA40}" dt="2024-11-14T03:28:59.332" v="4858" actId="1035"/>
          <ac:picMkLst>
            <pc:docMk/>
            <pc:sldMk cId="1149303775" sldId="2146846727"/>
            <ac:picMk id="24" creationId="{D28F4BA3-2FC7-DD6E-C4E4-11A7AA3DF42A}"/>
          </ac:picMkLst>
        </pc:picChg>
        <pc:picChg chg="mod">
          <ac:chgData name="Jason Wiese" userId="4bff8d5b-7de6-4655-b397-69b0afc81113" providerId="ADAL" clId="{A389646C-D942-4016-9848-BBD388F0AA40}" dt="2024-11-14T03:28:59.332" v="4858" actId="1035"/>
          <ac:picMkLst>
            <pc:docMk/>
            <pc:sldMk cId="1149303775" sldId="2146846727"/>
            <ac:picMk id="26" creationId="{E7332266-B3DE-47A9-03F5-7AED1C6FC7A5}"/>
          </ac:picMkLst>
        </pc:picChg>
        <pc:picChg chg="mod">
          <ac:chgData name="Jason Wiese" userId="4bff8d5b-7de6-4655-b397-69b0afc81113" providerId="ADAL" clId="{A389646C-D942-4016-9848-BBD388F0AA40}" dt="2024-11-14T03:28:59.332" v="4858" actId="1035"/>
          <ac:picMkLst>
            <pc:docMk/>
            <pc:sldMk cId="1149303775" sldId="2146846727"/>
            <ac:picMk id="29" creationId="{EA745977-10DA-7ED8-2454-9C455FE610BB}"/>
          </ac:picMkLst>
        </pc:picChg>
        <pc:picChg chg="mod">
          <ac:chgData name="Jason Wiese" userId="4bff8d5b-7de6-4655-b397-69b0afc81113" providerId="ADAL" clId="{A389646C-D942-4016-9848-BBD388F0AA40}" dt="2024-11-14T03:28:59.332" v="4858" actId="1035"/>
          <ac:picMkLst>
            <pc:docMk/>
            <pc:sldMk cId="1149303775" sldId="2146846727"/>
            <ac:picMk id="32" creationId="{CD259378-7200-D009-65B7-A425E5AC88B5}"/>
          </ac:picMkLst>
        </pc:picChg>
        <pc:picChg chg="mod">
          <ac:chgData name="Jason Wiese" userId="4bff8d5b-7de6-4655-b397-69b0afc81113" providerId="ADAL" clId="{A389646C-D942-4016-9848-BBD388F0AA40}" dt="2024-11-14T03:28:59.332" v="4858" actId="1035"/>
          <ac:picMkLst>
            <pc:docMk/>
            <pc:sldMk cId="1149303775" sldId="2146846727"/>
            <ac:picMk id="35" creationId="{76103609-CDDC-1CB0-699B-EA8C1A7F66BC}"/>
          </ac:picMkLst>
        </pc:picChg>
        <pc:picChg chg="mod">
          <ac:chgData name="Jason Wiese" userId="4bff8d5b-7de6-4655-b397-69b0afc81113" providerId="ADAL" clId="{A389646C-D942-4016-9848-BBD388F0AA40}" dt="2024-11-14T03:28:59.332" v="4858" actId="1035"/>
          <ac:picMkLst>
            <pc:docMk/>
            <pc:sldMk cId="1149303775" sldId="2146846727"/>
            <ac:picMk id="38" creationId="{D0186606-CCF7-3F82-5C0A-979A7B3CA3A3}"/>
          </ac:picMkLst>
        </pc:picChg>
        <pc:picChg chg="mod">
          <ac:chgData name="Jason Wiese" userId="4bff8d5b-7de6-4655-b397-69b0afc81113" providerId="ADAL" clId="{A389646C-D942-4016-9848-BBD388F0AA40}" dt="2024-11-14T03:28:59.332" v="4858" actId="1035"/>
          <ac:picMkLst>
            <pc:docMk/>
            <pc:sldMk cId="1149303775" sldId="2146846727"/>
            <ac:picMk id="41" creationId="{5EADBF19-C259-1101-618F-F4599D854FB9}"/>
          </ac:picMkLst>
        </pc:picChg>
        <pc:picChg chg="mod">
          <ac:chgData name="Jason Wiese" userId="4bff8d5b-7de6-4655-b397-69b0afc81113" providerId="ADAL" clId="{A389646C-D942-4016-9848-BBD388F0AA40}" dt="2024-11-14T03:28:59.332" v="4858" actId="1035"/>
          <ac:picMkLst>
            <pc:docMk/>
            <pc:sldMk cId="1149303775" sldId="2146846727"/>
            <ac:picMk id="43" creationId="{5E817924-7D1B-D504-808B-384173B6B270}"/>
          </ac:picMkLst>
        </pc:picChg>
        <pc:picChg chg="mod">
          <ac:chgData name="Jason Wiese" userId="4bff8d5b-7de6-4655-b397-69b0afc81113" providerId="ADAL" clId="{A389646C-D942-4016-9848-BBD388F0AA40}" dt="2024-11-14T03:28:59.332" v="4858" actId="1035"/>
          <ac:picMkLst>
            <pc:docMk/>
            <pc:sldMk cId="1149303775" sldId="2146846727"/>
            <ac:picMk id="45" creationId="{AE26B49A-E014-D8EA-9569-12A65D04C6BB}"/>
          </ac:picMkLst>
        </pc:picChg>
        <pc:picChg chg="mod">
          <ac:chgData name="Jason Wiese" userId="4bff8d5b-7de6-4655-b397-69b0afc81113" providerId="ADAL" clId="{A389646C-D942-4016-9848-BBD388F0AA40}" dt="2024-11-14T03:28:59.332" v="4858" actId="1035"/>
          <ac:picMkLst>
            <pc:docMk/>
            <pc:sldMk cId="1149303775" sldId="2146846727"/>
            <ac:picMk id="49" creationId="{1448AC60-5925-160B-B0D1-5B2CACDF950A}"/>
          </ac:picMkLst>
        </pc:picChg>
        <pc:picChg chg="mod">
          <ac:chgData name="Jason Wiese" userId="4bff8d5b-7de6-4655-b397-69b0afc81113" providerId="ADAL" clId="{A389646C-D942-4016-9848-BBD388F0AA40}" dt="2024-11-14T03:28:59.332" v="4858" actId="1035"/>
          <ac:picMkLst>
            <pc:docMk/>
            <pc:sldMk cId="1149303775" sldId="2146846727"/>
            <ac:picMk id="51" creationId="{30F6F568-84A0-4F12-4544-0B03032625D2}"/>
          </ac:picMkLst>
        </pc:picChg>
        <pc:picChg chg="mod">
          <ac:chgData name="Jason Wiese" userId="4bff8d5b-7de6-4655-b397-69b0afc81113" providerId="ADAL" clId="{A389646C-D942-4016-9848-BBD388F0AA40}" dt="2024-11-14T03:28:59.332" v="4858" actId="1035"/>
          <ac:picMkLst>
            <pc:docMk/>
            <pc:sldMk cId="1149303775" sldId="2146846727"/>
            <ac:picMk id="59" creationId="{C3BEF53C-6176-FB02-34D2-EA3CE954DFAB}"/>
          </ac:picMkLst>
        </pc:picChg>
        <pc:picChg chg="mod">
          <ac:chgData name="Jason Wiese" userId="4bff8d5b-7de6-4655-b397-69b0afc81113" providerId="ADAL" clId="{A389646C-D942-4016-9848-BBD388F0AA40}" dt="2024-11-14T03:28:59.332" v="4858" actId="1035"/>
          <ac:picMkLst>
            <pc:docMk/>
            <pc:sldMk cId="1149303775" sldId="2146846727"/>
            <ac:picMk id="62" creationId="{653C7364-082B-046B-F140-5655D3AE3A0D}"/>
          </ac:picMkLst>
        </pc:picChg>
        <pc:picChg chg="mod">
          <ac:chgData name="Jason Wiese" userId="4bff8d5b-7de6-4655-b397-69b0afc81113" providerId="ADAL" clId="{A389646C-D942-4016-9848-BBD388F0AA40}" dt="2024-11-14T03:28:59.332" v="4858" actId="1035"/>
          <ac:picMkLst>
            <pc:docMk/>
            <pc:sldMk cId="1149303775" sldId="2146846727"/>
            <ac:picMk id="65" creationId="{E0DF31D5-0929-ECFF-0130-A66C4E99561A}"/>
          </ac:picMkLst>
        </pc:picChg>
      </pc:sldChg>
      <pc:sldChg chg="addSp delSp modSp del mod modCm">
        <pc:chgData name="Jason Wiese" userId="4bff8d5b-7de6-4655-b397-69b0afc81113" providerId="ADAL" clId="{A389646C-D942-4016-9848-BBD388F0AA40}" dt="2024-11-14T03:40:15.006" v="5562" actId="2696"/>
        <pc:sldMkLst>
          <pc:docMk/>
          <pc:sldMk cId="1408391850" sldId="2146846728"/>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A389646C-D942-4016-9848-BBD388F0AA40}" dt="2024-11-14T03:36:53.305" v="5524" actId="478"/>
              <pc2:cmMkLst xmlns:pc2="http://schemas.microsoft.com/office/powerpoint/2019/9/main/command">
                <pc:docMk/>
                <pc:sldMk cId="1408391850" sldId="2146846728"/>
                <pc2:cmMk id="{D6139B57-3B49-4698-AF34-E02C78145541}"/>
              </pc2:cmMkLst>
            </pc226:cmChg>
          </p:ext>
        </pc:extLst>
      </pc:sldChg>
      <pc:sldChg chg="addSp delSp modSp new mod setBg">
        <pc:chgData name="Jason Wiese" userId="4bff8d5b-7de6-4655-b397-69b0afc81113" providerId="ADAL" clId="{A389646C-D942-4016-9848-BBD388F0AA40}" dt="2024-11-14T18:27:35.065" v="12356" actId="207"/>
        <pc:sldMkLst>
          <pc:docMk/>
          <pc:sldMk cId="4203338584" sldId="2146846728"/>
        </pc:sldMkLst>
        <pc:spChg chg="add mod">
          <ac:chgData name="Jason Wiese" userId="4bff8d5b-7de6-4655-b397-69b0afc81113" providerId="ADAL" clId="{A389646C-D942-4016-9848-BBD388F0AA40}" dt="2024-11-14T18:27:35.065" v="12356" actId="207"/>
          <ac:spMkLst>
            <pc:docMk/>
            <pc:sldMk cId="4203338584" sldId="2146846728"/>
            <ac:spMk id="2" creationId="{B494A921-8851-459A-1B42-FAAAA74C740F}"/>
          </ac:spMkLst>
        </pc:spChg>
        <pc:spChg chg="add mod">
          <ac:chgData name="Jason Wiese" userId="4bff8d5b-7de6-4655-b397-69b0afc81113" providerId="ADAL" clId="{A389646C-D942-4016-9848-BBD388F0AA40}" dt="2024-11-14T14:56:45.437" v="12140" actId="1035"/>
          <ac:spMkLst>
            <pc:docMk/>
            <pc:sldMk cId="4203338584" sldId="2146846728"/>
            <ac:spMk id="4" creationId="{4E038370-254E-914C-0D35-F243D57C8C49}"/>
          </ac:spMkLst>
        </pc:spChg>
        <pc:spChg chg="add mod">
          <ac:chgData name="Jason Wiese" userId="4bff8d5b-7de6-4655-b397-69b0afc81113" providerId="ADAL" clId="{A389646C-D942-4016-9848-BBD388F0AA40}" dt="2024-11-14T14:56:45.437" v="12140" actId="1035"/>
          <ac:spMkLst>
            <pc:docMk/>
            <pc:sldMk cId="4203338584" sldId="2146846728"/>
            <ac:spMk id="5" creationId="{07C579B2-FAEB-FCF5-C31A-E4BC6ADDAEC5}"/>
          </ac:spMkLst>
        </pc:spChg>
        <pc:spChg chg="add mod ord">
          <ac:chgData name="Jason Wiese" userId="4bff8d5b-7de6-4655-b397-69b0afc81113" providerId="ADAL" clId="{A389646C-D942-4016-9848-BBD388F0AA40}" dt="2024-11-14T14:56:45.437" v="12140" actId="1035"/>
          <ac:spMkLst>
            <pc:docMk/>
            <pc:sldMk cId="4203338584" sldId="2146846728"/>
            <ac:spMk id="6" creationId="{20D2BF6F-7D87-EC05-D6EC-5EBF4655BC3F}"/>
          </ac:spMkLst>
        </pc:spChg>
        <pc:spChg chg="add mod">
          <ac:chgData name="Jason Wiese" userId="4bff8d5b-7de6-4655-b397-69b0afc81113" providerId="ADAL" clId="{A389646C-D942-4016-9848-BBD388F0AA40}" dt="2024-11-14T14:56:45.437" v="12140" actId="1035"/>
          <ac:spMkLst>
            <pc:docMk/>
            <pc:sldMk cId="4203338584" sldId="2146846728"/>
            <ac:spMk id="7" creationId="{9F89A46A-DC58-D1FF-F13C-BB26D64DB43E}"/>
          </ac:spMkLst>
        </pc:spChg>
        <pc:spChg chg="add mod">
          <ac:chgData name="Jason Wiese" userId="4bff8d5b-7de6-4655-b397-69b0afc81113" providerId="ADAL" clId="{A389646C-D942-4016-9848-BBD388F0AA40}" dt="2024-11-14T18:26:20.938" v="12341" actId="20577"/>
          <ac:spMkLst>
            <pc:docMk/>
            <pc:sldMk cId="4203338584" sldId="2146846728"/>
            <ac:spMk id="8" creationId="{BE5B4863-AB8D-5100-65C6-09ABA506DB8E}"/>
          </ac:spMkLst>
        </pc:spChg>
        <pc:spChg chg="add mod">
          <ac:chgData name="Jason Wiese" userId="4bff8d5b-7de6-4655-b397-69b0afc81113" providerId="ADAL" clId="{A389646C-D942-4016-9848-BBD388F0AA40}" dt="2024-11-14T18:22:50.033" v="12292" actId="12789"/>
          <ac:spMkLst>
            <pc:docMk/>
            <pc:sldMk cId="4203338584" sldId="2146846728"/>
            <ac:spMk id="9" creationId="{96930CA0-A80A-76BD-75C2-E76FAB3DF88A}"/>
          </ac:spMkLst>
        </pc:spChg>
        <pc:spChg chg="add mod">
          <ac:chgData name="Jason Wiese" userId="4bff8d5b-7de6-4655-b397-69b0afc81113" providerId="ADAL" clId="{A389646C-D942-4016-9848-BBD388F0AA40}" dt="2024-11-14T18:22:50.033" v="12292" actId="12789"/>
          <ac:spMkLst>
            <pc:docMk/>
            <pc:sldMk cId="4203338584" sldId="2146846728"/>
            <ac:spMk id="10" creationId="{0EFF576B-4081-151B-E093-971488FDCB04}"/>
          </ac:spMkLst>
        </pc:spChg>
        <pc:spChg chg="mod">
          <ac:chgData name="Jason Wiese" userId="4bff8d5b-7de6-4655-b397-69b0afc81113" providerId="ADAL" clId="{A389646C-D942-4016-9848-BBD388F0AA40}" dt="2024-11-14T14:56:45.437" v="12140" actId="1035"/>
          <ac:spMkLst>
            <pc:docMk/>
            <pc:sldMk cId="4203338584" sldId="2146846728"/>
            <ac:spMk id="11" creationId="{3FAB26C1-0D6A-DC6C-F664-1FC1F6770F03}"/>
          </ac:spMkLst>
        </pc:spChg>
        <pc:spChg chg="add mod">
          <ac:chgData name="Jason Wiese" userId="4bff8d5b-7de6-4655-b397-69b0afc81113" providerId="ADAL" clId="{A389646C-D942-4016-9848-BBD388F0AA40}" dt="2024-11-14T18:26:28.772" v="12352" actId="20577"/>
          <ac:spMkLst>
            <pc:docMk/>
            <pc:sldMk cId="4203338584" sldId="2146846728"/>
            <ac:spMk id="13" creationId="{A3A4CD90-0E43-1A72-503F-AC11BACD134A}"/>
          </ac:spMkLst>
        </pc:spChg>
        <pc:spChg chg="mod">
          <ac:chgData name="Jason Wiese" userId="4bff8d5b-7de6-4655-b397-69b0afc81113" providerId="ADAL" clId="{A389646C-D942-4016-9848-BBD388F0AA40}" dt="2024-11-14T14:56:45.437" v="12140" actId="1035"/>
          <ac:spMkLst>
            <pc:docMk/>
            <pc:sldMk cId="4203338584" sldId="2146846728"/>
            <ac:spMk id="14" creationId="{F83C3AA6-D6CB-238D-0775-F6A380E12EEB}"/>
          </ac:spMkLst>
        </pc:spChg>
        <pc:picChg chg="add del mod modCrop">
          <ac:chgData name="Jason Wiese" userId="4bff8d5b-7de6-4655-b397-69b0afc81113" providerId="ADAL" clId="{A389646C-D942-4016-9848-BBD388F0AA40}" dt="2024-11-14T14:56:45.437" v="12140" actId="1035"/>
          <ac:picMkLst>
            <pc:docMk/>
            <pc:sldMk cId="4203338584" sldId="2146846728"/>
            <ac:picMk id="12" creationId="{BF2B74D4-E520-949A-8469-2F092E8D2160}"/>
          </ac:picMkLst>
        </pc:picChg>
        <pc:picChg chg="add mod ord modCrop">
          <ac:chgData name="Jason Wiese" userId="4bff8d5b-7de6-4655-b397-69b0afc81113" providerId="ADAL" clId="{A389646C-D942-4016-9848-BBD388F0AA40}" dt="2024-11-14T14:56:45.437" v="12140" actId="1035"/>
          <ac:picMkLst>
            <pc:docMk/>
            <pc:sldMk cId="4203338584" sldId="2146846728"/>
            <ac:picMk id="16" creationId="{BB3CEC2D-5A49-C3D3-EF25-8A7A2910A820}"/>
          </ac:picMkLst>
        </pc:picChg>
        <pc:picChg chg="mod">
          <ac:chgData name="Jason Wiese" userId="4bff8d5b-7de6-4655-b397-69b0afc81113" providerId="ADAL" clId="{A389646C-D942-4016-9848-BBD388F0AA40}" dt="2024-11-14T14:56:45.437" v="12140" actId="1035"/>
          <ac:picMkLst>
            <pc:docMk/>
            <pc:sldMk cId="4203338584" sldId="2146846728"/>
            <ac:picMk id="19" creationId="{D42354DF-9221-0919-179F-69ABADBEF486}"/>
          </ac:picMkLst>
        </pc:picChg>
        <pc:picChg chg="mod">
          <ac:chgData name="Jason Wiese" userId="4bff8d5b-7de6-4655-b397-69b0afc81113" providerId="ADAL" clId="{A389646C-D942-4016-9848-BBD388F0AA40}" dt="2024-11-14T14:56:45.437" v="12140" actId="1035"/>
          <ac:picMkLst>
            <pc:docMk/>
            <pc:sldMk cId="4203338584" sldId="2146846728"/>
            <ac:picMk id="21" creationId="{1846BF40-8D62-554D-3609-21A125C81039}"/>
          </ac:picMkLst>
        </pc:picChg>
      </pc:sldChg>
      <pc:sldChg chg="addSp modSp new mod">
        <pc:chgData name="Jason Wiese" userId="4bff8d5b-7de6-4655-b397-69b0afc81113" providerId="ADAL" clId="{A389646C-D942-4016-9848-BBD388F0AA40}" dt="2024-11-20T22:42:22.623" v="12933" actId="14100"/>
        <pc:sldMkLst>
          <pc:docMk/>
          <pc:sldMk cId="838640799" sldId="2146846729"/>
        </pc:sldMkLst>
        <pc:spChg chg="add mod">
          <ac:chgData name="Jason Wiese" userId="4bff8d5b-7de6-4655-b397-69b0afc81113" providerId="ADAL" clId="{A389646C-D942-4016-9848-BBD388F0AA40}" dt="2024-11-14T19:17:18.353" v="12449" actId="6549"/>
          <ac:spMkLst>
            <pc:docMk/>
            <pc:sldMk cId="838640799" sldId="2146846729"/>
            <ac:spMk id="2" creationId="{CD696216-DDC6-3701-C458-0DB8E7F674B9}"/>
          </ac:spMkLst>
        </pc:spChg>
        <pc:spChg chg="mod">
          <ac:chgData name="Jason Wiese" userId="4bff8d5b-7de6-4655-b397-69b0afc81113" providerId="ADAL" clId="{A389646C-D942-4016-9848-BBD388F0AA40}" dt="2024-11-14T19:16:45.996" v="12420" actId="20577"/>
          <ac:spMkLst>
            <pc:docMk/>
            <pc:sldMk cId="838640799" sldId="2146846729"/>
            <ac:spMk id="12" creationId="{65B24C80-0555-ADAA-17DD-8D082BB6C9AB}"/>
          </ac:spMkLst>
        </pc:spChg>
        <pc:graphicFrameChg chg="mod modGraphic">
          <ac:chgData name="Jason Wiese" userId="4bff8d5b-7de6-4655-b397-69b0afc81113" providerId="ADAL" clId="{A389646C-D942-4016-9848-BBD388F0AA40}" dt="2024-11-20T22:42:22.623" v="12933" actId="14100"/>
          <ac:graphicFrameMkLst>
            <pc:docMk/>
            <pc:sldMk cId="838640799" sldId="2146846729"/>
            <ac:graphicFrameMk id="7" creationId="{BA3FEDA6-58E7-1962-2092-D63779CE8688}"/>
          </ac:graphicFrameMkLst>
        </pc:graphicFrameChg>
        <pc:graphicFrameChg chg="modGraphic">
          <ac:chgData name="Jason Wiese" userId="4bff8d5b-7de6-4655-b397-69b0afc81113" providerId="ADAL" clId="{A389646C-D942-4016-9848-BBD388F0AA40}" dt="2024-11-14T18:23:52.104" v="12294" actId="403"/>
          <ac:graphicFrameMkLst>
            <pc:docMk/>
            <pc:sldMk cId="838640799" sldId="2146846729"/>
            <ac:graphicFrameMk id="13" creationId="{24673B7B-8DF1-285F-FC48-A302C09B9039}"/>
          </ac:graphicFrameMkLst>
        </pc:graphicFrameChg>
      </pc:sldChg>
      <pc:sldChg chg="addSp delSp modSp mod">
        <pc:chgData name="Jason Wiese" userId="4bff8d5b-7de6-4655-b397-69b0afc81113" providerId="ADAL" clId="{A389646C-D942-4016-9848-BBD388F0AA40}" dt="2024-11-14T06:16:28.062" v="11882" actId="403"/>
        <pc:sldMkLst>
          <pc:docMk/>
          <pc:sldMk cId="1446568525" sldId="2146846730"/>
        </pc:sldMkLst>
        <pc:spChg chg="mod">
          <ac:chgData name="Jason Wiese" userId="4bff8d5b-7de6-4655-b397-69b0afc81113" providerId="ADAL" clId="{A389646C-D942-4016-9848-BBD388F0AA40}" dt="2024-11-14T06:16:28.062" v="11882" actId="403"/>
          <ac:spMkLst>
            <pc:docMk/>
            <pc:sldMk cId="1446568525" sldId="2146846730"/>
            <ac:spMk id="11" creationId="{6920B20E-808D-9CA7-FF7A-7BDF7055BDE6}"/>
          </ac:spMkLst>
        </pc:spChg>
      </pc:sldChg>
      <pc:sldChg chg="del">
        <pc:chgData name="Jason Wiese" userId="4bff8d5b-7de6-4655-b397-69b0afc81113" providerId="ADAL" clId="{A389646C-D942-4016-9848-BBD388F0AA40}" dt="2024-11-20T22:45:25.080" v="12934" actId="2696"/>
        <pc:sldMkLst>
          <pc:docMk/>
          <pc:sldMk cId="644649196" sldId="2146846731"/>
        </pc:sldMkLst>
      </pc:sldChg>
      <pc:sldChg chg="del">
        <pc:chgData name="Jason Wiese" userId="4bff8d5b-7de6-4655-b397-69b0afc81113" providerId="ADAL" clId="{A389646C-D942-4016-9848-BBD388F0AA40}" dt="2024-11-20T22:45:25.080" v="12934" actId="2696"/>
        <pc:sldMkLst>
          <pc:docMk/>
          <pc:sldMk cId="334474264" sldId="2146846732"/>
        </pc:sldMkLst>
      </pc:sldChg>
      <pc:sldChg chg="modSp mod setBg">
        <pc:chgData name="Jason Wiese" userId="4bff8d5b-7de6-4655-b397-69b0afc81113" providerId="ADAL" clId="{A389646C-D942-4016-9848-BBD388F0AA40}" dt="2024-11-21T01:18:24.299" v="12982" actId="20577"/>
        <pc:sldMkLst>
          <pc:docMk/>
          <pc:sldMk cId="2280901285" sldId="2146846733"/>
        </pc:sldMkLst>
        <pc:spChg chg="mod">
          <ac:chgData name="Jason Wiese" userId="4bff8d5b-7de6-4655-b397-69b0afc81113" providerId="ADAL" clId="{A389646C-D942-4016-9848-BBD388F0AA40}" dt="2024-11-20T22:38:24.250" v="12872" actId="20577"/>
          <ac:spMkLst>
            <pc:docMk/>
            <pc:sldMk cId="2280901285" sldId="2146846733"/>
            <ac:spMk id="2" creationId="{E5B0FA1A-B574-280F-48D8-39B01D6184C6}"/>
          </ac:spMkLst>
        </pc:spChg>
        <pc:spChg chg="mod">
          <ac:chgData name="Jason Wiese" userId="4bff8d5b-7de6-4655-b397-69b0afc81113" providerId="ADAL" clId="{A389646C-D942-4016-9848-BBD388F0AA40}" dt="2024-11-21T01:18:24.299" v="12982" actId="20577"/>
          <ac:spMkLst>
            <pc:docMk/>
            <pc:sldMk cId="2280901285" sldId="2146846733"/>
            <ac:spMk id="5" creationId="{41024E35-06D5-D4DC-71E1-B2932FBD38EA}"/>
          </ac:spMkLst>
        </pc:spChg>
        <pc:picChg chg="mod">
          <ac:chgData name="Jason Wiese" userId="4bff8d5b-7de6-4655-b397-69b0afc81113" providerId="ADAL" clId="{A389646C-D942-4016-9848-BBD388F0AA40}" dt="2024-11-20T22:15:07.951" v="12554" actId="1076"/>
          <ac:picMkLst>
            <pc:docMk/>
            <pc:sldMk cId="2280901285" sldId="2146846733"/>
            <ac:picMk id="20" creationId="{145CE3D6-768A-017E-419C-EF4C65364407}"/>
          </ac:picMkLst>
        </pc:picChg>
        <pc:picChg chg="mod">
          <ac:chgData name="Jason Wiese" userId="4bff8d5b-7de6-4655-b397-69b0afc81113" providerId="ADAL" clId="{A389646C-D942-4016-9848-BBD388F0AA40}" dt="2024-11-20T22:54:33.692" v="12944" actId="1076"/>
          <ac:picMkLst>
            <pc:docMk/>
            <pc:sldMk cId="2280901285" sldId="2146846733"/>
            <ac:picMk id="27" creationId="{98BB0784-939F-5202-3859-0A2DFF1AC1B3}"/>
          </ac:picMkLst>
        </pc:picChg>
        <pc:picChg chg="mod">
          <ac:chgData name="Jason Wiese" userId="4bff8d5b-7de6-4655-b397-69b0afc81113" providerId="ADAL" clId="{A389646C-D942-4016-9848-BBD388F0AA40}" dt="2024-11-20T22:54:19.283" v="12941" actId="1076"/>
          <ac:picMkLst>
            <pc:docMk/>
            <pc:sldMk cId="2280901285" sldId="2146846733"/>
            <ac:picMk id="29" creationId="{60627631-3722-519B-E2A2-055E2242214F}"/>
          </ac:picMkLst>
        </pc:picChg>
        <pc:picChg chg="mod">
          <ac:chgData name="Jason Wiese" userId="4bff8d5b-7de6-4655-b397-69b0afc81113" providerId="ADAL" clId="{A389646C-D942-4016-9848-BBD388F0AA40}" dt="2024-11-21T01:14:17.673" v="12970" actId="1076"/>
          <ac:picMkLst>
            <pc:docMk/>
            <pc:sldMk cId="2280901285" sldId="2146846733"/>
            <ac:picMk id="56" creationId="{075E8BF4-EB37-0B3A-B0F5-FCEC5C4BCDCC}"/>
          </ac:picMkLst>
        </pc:picChg>
      </pc:sldChg>
      <pc:sldMasterChg chg="del delSldLayout">
        <pc:chgData name="Jason Wiese" userId="4bff8d5b-7de6-4655-b397-69b0afc81113" providerId="ADAL" clId="{A389646C-D942-4016-9848-BBD388F0AA40}" dt="2024-11-13T04:11:43.528" v="1785" actId="47"/>
        <pc:sldMasterMkLst>
          <pc:docMk/>
          <pc:sldMasterMk cId="258072148" sldId="2147483739"/>
        </pc:sldMasterMkLst>
        <pc:sldLayoutChg chg="del">
          <pc:chgData name="Jason Wiese" userId="4bff8d5b-7de6-4655-b397-69b0afc81113" providerId="ADAL" clId="{A389646C-D942-4016-9848-BBD388F0AA40}" dt="2024-11-13T04:11:43.528" v="1785" actId="47"/>
          <pc:sldLayoutMkLst>
            <pc:docMk/>
            <pc:sldMasterMk cId="258072148" sldId="2147483739"/>
            <pc:sldLayoutMk cId="3628362655" sldId="2147483740"/>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1119003083" sldId="2147483741"/>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57490559" sldId="2147483742"/>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1549336684" sldId="2147483743"/>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4062863855" sldId="2147483744"/>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07601825" sldId="2147483745"/>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571624494" sldId="2147483746"/>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2515861710" sldId="2147483747"/>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09514459" sldId="2147483748"/>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890674912" sldId="2147483749"/>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379104190" sldId="2147483750"/>
          </pc:sldLayoutMkLst>
        </pc:sldLayoutChg>
      </pc:sldMasterChg>
    </pc:docChg>
  </pc:docChgLst>
  <pc:docChgLst>
    <pc:chgData name="Jason Wiese" userId="4bff8d5b-7de6-4655-b397-69b0afc81113" providerId="ADAL" clId="{9159AD94-CF9E-40F2-9339-24C836279524}"/>
    <pc:docChg chg="undo custSel modSld">
      <pc:chgData name="Jason Wiese" userId="4bff8d5b-7de6-4655-b397-69b0afc81113" providerId="ADAL" clId="{9159AD94-CF9E-40F2-9339-24C836279524}" dt="2025-01-07T17:03:47.004" v="198" actId="167"/>
      <pc:docMkLst>
        <pc:docMk/>
      </pc:docMkLst>
      <pc:sldChg chg="addSp delSp modSp mod">
        <pc:chgData name="Jason Wiese" userId="4bff8d5b-7de6-4655-b397-69b0afc81113" providerId="ADAL" clId="{9159AD94-CF9E-40F2-9339-24C836279524}" dt="2025-01-07T17:03:47.004" v="198" actId="167"/>
        <pc:sldMkLst>
          <pc:docMk/>
          <pc:sldMk cId="480081479" sldId="2146846734"/>
        </pc:sldMkLst>
        <pc:spChg chg="ord">
          <ac:chgData name="Jason Wiese" userId="4bff8d5b-7de6-4655-b397-69b0afc81113" providerId="ADAL" clId="{9159AD94-CF9E-40F2-9339-24C836279524}" dt="2025-01-07T17:03:47.004" v="198" actId="167"/>
          <ac:spMkLst>
            <pc:docMk/>
            <pc:sldMk cId="480081479" sldId="2146846734"/>
            <ac:spMk id="7" creationId="{67E5695D-F13F-3827-13DB-FC2DFA1EBF0E}"/>
          </ac:spMkLst>
        </pc:spChg>
        <pc:spChg chg="mod">
          <ac:chgData name="Jason Wiese" userId="4bff8d5b-7de6-4655-b397-69b0afc81113" providerId="ADAL" clId="{9159AD94-CF9E-40F2-9339-24C836279524}" dt="2025-01-07T15:54:48.015" v="141" actId="14100"/>
          <ac:spMkLst>
            <pc:docMk/>
            <pc:sldMk cId="480081479" sldId="2146846734"/>
            <ac:spMk id="9" creationId="{B79FFC0D-57D5-F575-6BD3-DEB56EB55B40}"/>
          </ac:spMkLst>
        </pc:spChg>
        <pc:spChg chg="del">
          <ac:chgData name="Jason Wiese" userId="4bff8d5b-7de6-4655-b397-69b0afc81113" providerId="ADAL" clId="{9159AD94-CF9E-40F2-9339-24C836279524}" dt="2025-01-07T15:54:34.510" v="137" actId="478"/>
          <ac:spMkLst>
            <pc:docMk/>
            <pc:sldMk cId="480081479" sldId="2146846734"/>
            <ac:spMk id="14" creationId="{2F75451A-BF67-9B7F-0682-6506013AC231}"/>
          </ac:spMkLst>
        </pc:spChg>
        <pc:spChg chg="mod">
          <ac:chgData name="Jason Wiese" userId="4bff8d5b-7de6-4655-b397-69b0afc81113" providerId="ADAL" clId="{9159AD94-CF9E-40F2-9339-24C836279524}" dt="2025-01-07T15:54:11.981" v="136" actId="20577"/>
          <ac:spMkLst>
            <pc:docMk/>
            <pc:sldMk cId="480081479" sldId="2146846734"/>
            <ac:spMk id="19" creationId="{8E5CD27B-E573-AE7E-6789-5BE792064700}"/>
          </ac:spMkLst>
        </pc:spChg>
        <pc:picChg chg="del mod">
          <ac:chgData name="Jason Wiese" userId="4bff8d5b-7de6-4655-b397-69b0afc81113" providerId="ADAL" clId="{9159AD94-CF9E-40F2-9339-24C836279524}" dt="2025-01-07T17:03:43.597" v="197" actId="478"/>
          <ac:picMkLst>
            <pc:docMk/>
            <pc:sldMk cId="480081479" sldId="2146846734"/>
            <ac:picMk id="2" creationId="{4F647B07-2351-9258-CA7F-5CA51718B5CB}"/>
          </ac:picMkLst>
        </pc:picChg>
        <pc:picChg chg="add del mod">
          <ac:chgData name="Jason Wiese" userId="4bff8d5b-7de6-4655-b397-69b0afc81113" providerId="ADAL" clId="{9159AD94-CF9E-40F2-9339-24C836279524}" dt="2025-01-07T17:02:59.019" v="186" actId="478"/>
          <ac:picMkLst>
            <pc:docMk/>
            <pc:sldMk cId="480081479" sldId="2146846734"/>
            <ac:picMk id="8" creationId="{89C96FA4-B566-44DE-EF95-57BC3D9C89B1}"/>
          </ac:picMkLst>
        </pc:picChg>
        <pc:picChg chg="add mod ord">
          <ac:chgData name="Jason Wiese" userId="4bff8d5b-7de6-4655-b397-69b0afc81113" providerId="ADAL" clId="{9159AD94-CF9E-40F2-9339-24C836279524}" dt="2025-01-07T17:03:41.962" v="196" actId="167"/>
          <ac:picMkLst>
            <pc:docMk/>
            <pc:sldMk cId="480081479" sldId="2146846734"/>
            <ac:picMk id="11" creationId="{F9DF1274-FB64-4C7E-9E92-21CF81D77732}"/>
          </ac:picMkLst>
        </pc:picChg>
      </pc:sldChg>
    </pc:docChg>
  </pc:docChgLst>
  <pc:docChgLst>
    <pc:chgData name="Leah Montner Dixon" userId="d5b2ae9e-9213-4442-b7df-4db8cbe51e5d" providerId="ADAL" clId="{0F164FFC-46B2-45BB-A829-77431AB3E25D}"/>
    <pc:docChg chg="undo redo custSel addSld delSld modSld">
      <pc:chgData name="Leah Montner Dixon" userId="d5b2ae9e-9213-4442-b7df-4db8cbe51e5d" providerId="ADAL" clId="{0F164FFC-46B2-45BB-A829-77431AB3E25D}" dt="2024-11-14T18:29:00.125" v="2049" actId="12788"/>
      <pc:docMkLst>
        <pc:docMk/>
      </pc:docMkLst>
      <pc:sldChg chg="addSp delSp modSp mod">
        <pc:chgData name="Leah Montner Dixon" userId="d5b2ae9e-9213-4442-b7df-4db8cbe51e5d" providerId="ADAL" clId="{0F164FFC-46B2-45BB-A829-77431AB3E25D}" dt="2024-11-13T15:56:51.893" v="277" actId="1036"/>
        <pc:sldMkLst>
          <pc:docMk/>
          <pc:sldMk cId="1334572820" sldId="2146846014"/>
        </pc:sldMkLst>
        <pc:spChg chg="add mod">
          <ac:chgData name="Leah Montner Dixon" userId="d5b2ae9e-9213-4442-b7df-4db8cbe51e5d" providerId="ADAL" clId="{0F164FFC-46B2-45BB-A829-77431AB3E25D}" dt="2024-11-13T15:56:51.893" v="277" actId="1036"/>
          <ac:spMkLst>
            <pc:docMk/>
            <pc:sldMk cId="1334572820" sldId="2146846014"/>
            <ac:spMk id="8" creationId="{0D62D8DB-FF13-E5E5-A980-9911C21106DA}"/>
          </ac:spMkLst>
        </pc:spChg>
        <pc:spChg chg="mod">
          <ac:chgData name="Leah Montner Dixon" userId="d5b2ae9e-9213-4442-b7df-4db8cbe51e5d" providerId="ADAL" clId="{0F164FFC-46B2-45BB-A829-77431AB3E25D}" dt="2024-11-13T15:56:41.926" v="274" actId="1037"/>
          <ac:spMkLst>
            <pc:docMk/>
            <pc:sldMk cId="1334572820" sldId="2146846014"/>
            <ac:spMk id="14" creationId="{C551FA92-1454-1402-CFE3-553C13F4C274}"/>
          </ac:spMkLst>
        </pc:spChg>
        <pc:spChg chg="mod">
          <ac:chgData name="Leah Montner Dixon" userId="d5b2ae9e-9213-4442-b7df-4db8cbe51e5d" providerId="ADAL" clId="{0F164FFC-46B2-45BB-A829-77431AB3E25D}" dt="2024-11-13T15:56:33.319" v="270" actId="12788"/>
          <ac:spMkLst>
            <pc:docMk/>
            <pc:sldMk cId="1334572820" sldId="2146846014"/>
            <ac:spMk id="16" creationId="{6806E17D-FAF5-F6D9-D73D-075BEC0308B6}"/>
          </ac:spMkLst>
        </pc:spChg>
        <pc:spChg chg="mod">
          <ac:chgData name="Leah Montner Dixon" userId="d5b2ae9e-9213-4442-b7df-4db8cbe51e5d" providerId="ADAL" clId="{0F164FFC-46B2-45BB-A829-77431AB3E25D}" dt="2024-11-13T15:56:51.893" v="277" actId="1036"/>
          <ac:spMkLst>
            <pc:docMk/>
            <pc:sldMk cId="1334572820" sldId="2146846014"/>
            <ac:spMk id="18" creationId="{00CF6790-44A1-2C30-E3C9-68B6AEDB6EE4}"/>
          </ac:spMkLst>
        </pc:spChg>
        <pc:spChg chg="mod">
          <ac:chgData name="Leah Montner Dixon" userId="d5b2ae9e-9213-4442-b7df-4db8cbe51e5d" providerId="ADAL" clId="{0F164FFC-46B2-45BB-A829-77431AB3E25D}" dt="2024-11-13T15:56:41.926" v="274" actId="1037"/>
          <ac:spMkLst>
            <pc:docMk/>
            <pc:sldMk cId="1334572820" sldId="2146846014"/>
            <ac:spMk id="20" creationId="{5BB39E6D-B829-4466-2B81-08EB82850253}"/>
          </ac:spMkLst>
        </pc:spChg>
        <pc:spChg chg="mod">
          <ac:chgData name="Leah Montner Dixon" userId="d5b2ae9e-9213-4442-b7df-4db8cbe51e5d" providerId="ADAL" clId="{0F164FFC-46B2-45BB-A829-77431AB3E25D}" dt="2024-11-13T15:56:33.319" v="270" actId="12788"/>
          <ac:spMkLst>
            <pc:docMk/>
            <pc:sldMk cId="1334572820" sldId="2146846014"/>
            <ac:spMk id="21" creationId="{0CBE8CEB-0058-8297-6071-E857ECC17301}"/>
          </ac:spMkLst>
        </pc:spChg>
        <pc:picChg chg="add mod">
          <ac:chgData name="Leah Montner Dixon" userId="d5b2ae9e-9213-4442-b7df-4db8cbe51e5d" providerId="ADAL" clId="{0F164FFC-46B2-45BB-A829-77431AB3E25D}" dt="2024-11-13T15:56:45.993" v="275" actId="554"/>
          <ac:picMkLst>
            <pc:docMk/>
            <pc:sldMk cId="1334572820" sldId="2146846014"/>
            <ac:picMk id="5" creationId="{824315D1-7709-0F1E-B504-1ABF7AB779D0}"/>
          </ac:picMkLst>
        </pc:picChg>
        <pc:picChg chg="mod">
          <ac:chgData name="Leah Montner Dixon" userId="d5b2ae9e-9213-4442-b7df-4db8cbe51e5d" providerId="ADAL" clId="{0F164FFC-46B2-45BB-A829-77431AB3E25D}" dt="2024-11-13T15:56:41.926" v="274" actId="1037"/>
          <ac:picMkLst>
            <pc:docMk/>
            <pc:sldMk cId="1334572820" sldId="2146846014"/>
            <ac:picMk id="12" creationId="{0F6D2D66-6A73-2C22-3118-98118CC6F4EC}"/>
          </ac:picMkLst>
        </pc:picChg>
        <pc:picChg chg="mod">
          <ac:chgData name="Leah Montner Dixon" userId="d5b2ae9e-9213-4442-b7df-4db8cbe51e5d" providerId="ADAL" clId="{0F164FFC-46B2-45BB-A829-77431AB3E25D}" dt="2024-11-13T15:56:33.319" v="270" actId="12788"/>
          <ac:picMkLst>
            <pc:docMk/>
            <pc:sldMk cId="1334572820" sldId="2146846014"/>
            <ac:picMk id="15" creationId="{627E8BA3-859E-2239-69D0-FF0C58B4354F}"/>
          </ac:picMkLst>
        </pc:picChg>
        <pc:picChg chg="mod">
          <ac:chgData name="Leah Montner Dixon" userId="d5b2ae9e-9213-4442-b7df-4db8cbe51e5d" providerId="ADAL" clId="{0F164FFC-46B2-45BB-A829-77431AB3E25D}" dt="2024-11-13T15:56:45.993" v="275" actId="554"/>
          <ac:picMkLst>
            <pc:docMk/>
            <pc:sldMk cId="1334572820" sldId="2146846014"/>
            <ac:picMk id="17" creationId="{B4038B1C-E91B-92C9-CF37-1CADAF6C5938}"/>
          </ac:picMkLst>
        </pc:picChg>
        <pc:picChg chg="mod">
          <ac:chgData name="Leah Montner Dixon" userId="d5b2ae9e-9213-4442-b7df-4db8cbe51e5d" providerId="ADAL" clId="{0F164FFC-46B2-45BB-A829-77431AB3E25D}" dt="2024-11-13T15:56:41.926" v="274" actId="1037"/>
          <ac:picMkLst>
            <pc:docMk/>
            <pc:sldMk cId="1334572820" sldId="2146846014"/>
            <ac:picMk id="19" creationId="{11345073-E9A3-70CD-7757-8EBC42FD3764}"/>
          </ac:picMkLst>
        </pc:picChg>
        <pc:picChg chg="mod">
          <ac:chgData name="Leah Montner Dixon" userId="d5b2ae9e-9213-4442-b7df-4db8cbe51e5d" providerId="ADAL" clId="{0F164FFC-46B2-45BB-A829-77431AB3E25D}" dt="2024-11-13T15:56:33.319" v="270" actId="12788"/>
          <ac:picMkLst>
            <pc:docMk/>
            <pc:sldMk cId="1334572820" sldId="2146846014"/>
            <ac:picMk id="22" creationId="{0BCDDD02-0679-7393-BF14-2CFB11A62FCE}"/>
          </ac:picMkLst>
        </pc:picChg>
      </pc:sldChg>
      <pc:sldChg chg="modSp mod">
        <pc:chgData name="Leah Montner Dixon" userId="d5b2ae9e-9213-4442-b7df-4db8cbe51e5d" providerId="ADAL" clId="{0F164FFC-46B2-45BB-A829-77431AB3E25D}" dt="2024-11-13T18:23:29.316" v="286" actId="1036"/>
        <pc:sldMkLst>
          <pc:docMk/>
          <pc:sldMk cId="2777948638" sldId="2146846015"/>
        </pc:sldMkLst>
        <pc:spChg chg="mod">
          <ac:chgData name="Leah Montner Dixon" userId="d5b2ae9e-9213-4442-b7df-4db8cbe51e5d" providerId="ADAL" clId="{0F164FFC-46B2-45BB-A829-77431AB3E25D}" dt="2024-11-13T18:23:29.316" v="286" actId="1036"/>
          <ac:spMkLst>
            <pc:docMk/>
            <pc:sldMk cId="2777948638" sldId="2146846015"/>
            <ac:spMk id="10" creationId="{0C38B446-4C07-42BF-B42F-5E8AEE13A36B}"/>
          </ac:spMkLst>
        </pc:spChg>
      </pc:sldChg>
      <pc:sldChg chg="addSp delSp modSp mod">
        <pc:chgData name="Leah Montner Dixon" userId="d5b2ae9e-9213-4442-b7df-4db8cbe51e5d" providerId="ADAL" clId="{0F164FFC-46B2-45BB-A829-77431AB3E25D}" dt="2024-11-14T18:29:00.125" v="2049" actId="12788"/>
        <pc:sldMkLst>
          <pc:docMk/>
          <pc:sldMk cId="3087690890" sldId="2146846063"/>
        </pc:sldMkLst>
        <pc:spChg chg="ord">
          <ac:chgData name="Leah Montner Dixon" userId="d5b2ae9e-9213-4442-b7df-4db8cbe51e5d" providerId="ADAL" clId="{0F164FFC-46B2-45BB-A829-77431AB3E25D}" dt="2024-11-14T18:28:54.431" v="2048" actId="167"/>
          <ac:spMkLst>
            <pc:docMk/>
            <pc:sldMk cId="3087690890" sldId="2146846063"/>
            <ac:spMk id="5" creationId="{436DEFCE-2405-763F-9007-FD008D60C349}"/>
          </ac:spMkLst>
        </pc:spChg>
        <pc:spChg chg="mod topLvl">
          <ac:chgData name="Leah Montner Dixon" userId="d5b2ae9e-9213-4442-b7df-4db8cbe51e5d" providerId="ADAL" clId="{0F164FFC-46B2-45BB-A829-77431AB3E25D}" dt="2024-11-14T18:29:00.125" v="2049" actId="12788"/>
          <ac:spMkLst>
            <pc:docMk/>
            <pc:sldMk cId="3087690890" sldId="2146846063"/>
            <ac:spMk id="8" creationId="{C4F15DCD-0FD6-B336-7FD1-6379EF9770D7}"/>
          </ac:spMkLst>
        </pc:spChg>
        <pc:picChg chg="add mod ord">
          <ac:chgData name="Leah Montner Dixon" userId="d5b2ae9e-9213-4442-b7df-4db8cbe51e5d" providerId="ADAL" clId="{0F164FFC-46B2-45BB-A829-77431AB3E25D}" dt="2024-11-14T18:29:00.125" v="2049" actId="12788"/>
          <ac:picMkLst>
            <pc:docMk/>
            <pc:sldMk cId="3087690890" sldId="2146846063"/>
            <ac:picMk id="38" creationId="{9591961E-0B39-C458-FC23-EAD398FD272A}"/>
          </ac:picMkLst>
        </pc:picChg>
      </pc:sldChg>
      <pc:sldChg chg="addSp modSp mod">
        <pc:chgData name="Leah Montner Dixon" userId="d5b2ae9e-9213-4442-b7df-4db8cbe51e5d" providerId="ADAL" clId="{0F164FFC-46B2-45BB-A829-77431AB3E25D}" dt="2024-11-13T15:45:46.038" v="62" actId="20577"/>
        <pc:sldMkLst>
          <pc:docMk/>
          <pc:sldMk cId="1361776334" sldId="2146846091"/>
        </pc:sldMkLst>
      </pc:sldChg>
      <pc:sldChg chg="modSp mod">
        <pc:chgData name="Leah Montner Dixon" userId="d5b2ae9e-9213-4442-b7df-4db8cbe51e5d" providerId="ADAL" clId="{0F164FFC-46B2-45BB-A829-77431AB3E25D}" dt="2024-11-13T14:48:46.518" v="6" actId="20577"/>
        <pc:sldMkLst>
          <pc:docMk/>
          <pc:sldMk cId="1487058113" sldId="2146846462"/>
        </pc:sldMkLst>
        <pc:spChg chg="mod">
          <ac:chgData name="Leah Montner Dixon" userId="d5b2ae9e-9213-4442-b7df-4db8cbe51e5d" providerId="ADAL" clId="{0F164FFC-46B2-45BB-A829-77431AB3E25D}" dt="2024-11-13T14:48:46.518" v="6" actId="20577"/>
          <ac:spMkLst>
            <pc:docMk/>
            <pc:sldMk cId="1487058113" sldId="2146846462"/>
            <ac:spMk id="20" creationId="{5DAFF7D2-96A4-EDB8-0EFF-3EA66FF5D440}"/>
          </ac:spMkLst>
        </pc:spChg>
      </pc:sldChg>
      <pc:sldChg chg="modSp mod">
        <pc:chgData name="Leah Montner Dixon" userId="d5b2ae9e-9213-4442-b7df-4db8cbe51e5d" providerId="ADAL" clId="{0F164FFC-46B2-45BB-A829-77431AB3E25D}" dt="2024-11-14T18:18:01.656" v="1955" actId="14100"/>
        <pc:sldMkLst>
          <pc:docMk/>
          <pc:sldMk cId="607867529" sldId="2146846695"/>
        </pc:sldMkLst>
        <pc:spChg chg="mod">
          <ac:chgData name="Leah Montner Dixon" userId="d5b2ae9e-9213-4442-b7df-4db8cbe51e5d" providerId="ADAL" clId="{0F164FFC-46B2-45BB-A829-77431AB3E25D}" dt="2024-11-13T18:01:48.613" v="284" actId="113"/>
          <ac:spMkLst>
            <pc:docMk/>
            <pc:sldMk cId="607867529" sldId="2146846695"/>
            <ac:spMk id="2" creationId="{91443AAC-6F4B-C6AC-7018-BC6380EA46EF}"/>
          </ac:spMkLst>
        </pc:spChg>
        <pc:picChg chg="mod">
          <ac:chgData name="Leah Montner Dixon" userId="d5b2ae9e-9213-4442-b7df-4db8cbe51e5d" providerId="ADAL" clId="{0F164FFC-46B2-45BB-A829-77431AB3E25D}" dt="2024-11-14T18:18:01.656" v="1955" actId="14100"/>
          <ac:picMkLst>
            <pc:docMk/>
            <pc:sldMk cId="607867529" sldId="2146846695"/>
            <ac:picMk id="3" creationId="{8CD5F75B-6FF6-2380-F541-38513F4C64CF}"/>
          </ac:picMkLst>
        </pc:picChg>
      </pc:sldChg>
      <pc:sldChg chg="modSp">
        <pc:chgData name="Leah Montner Dixon" userId="d5b2ae9e-9213-4442-b7df-4db8cbe51e5d" providerId="ADAL" clId="{0F164FFC-46B2-45BB-A829-77431AB3E25D}" dt="2024-11-14T14:46:26.983" v="531"/>
        <pc:sldMkLst>
          <pc:docMk/>
          <pc:sldMk cId="3461701104" sldId="2146846718"/>
        </pc:sldMkLst>
        <pc:graphicFrameChg chg="mod">
          <ac:chgData name="Leah Montner Dixon" userId="d5b2ae9e-9213-4442-b7df-4db8cbe51e5d" providerId="ADAL" clId="{0F164FFC-46B2-45BB-A829-77431AB3E25D}" dt="2024-11-14T14:46:26.983" v="531"/>
          <ac:graphicFrameMkLst>
            <pc:docMk/>
            <pc:sldMk cId="3461701104" sldId="2146846718"/>
            <ac:graphicFrameMk id="24" creationId="{A161243A-0065-8D4F-8382-3A3B2ED3D840}"/>
          </ac:graphicFrameMkLst>
        </pc:graphicFrameChg>
      </pc:sldChg>
      <pc:sldChg chg="addSp delSp modSp mod">
        <pc:chgData name="Leah Montner Dixon" userId="d5b2ae9e-9213-4442-b7df-4db8cbe51e5d" providerId="ADAL" clId="{0F164FFC-46B2-45BB-A829-77431AB3E25D}" dt="2024-11-14T18:16:55.567" v="1954" actId="20577"/>
        <pc:sldMkLst>
          <pc:docMk/>
          <pc:sldMk cId="3557280676" sldId="2146846724"/>
        </pc:sldMkLst>
        <pc:spChg chg="mod">
          <ac:chgData name="Leah Montner Dixon" userId="d5b2ae9e-9213-4442-b7df-4db8cbe51e5d" providerId="ADAL" clId="{0F164FFC-46B2-45BB-A829-77431AB3E25D}" dt="2024-11-13T18:24:36.434" v="312" actId="12788"/>
          <ac:spMkLst>
            <pc:docMk/>
            <pc:sldMk cId="3557280676" sldId="2146846724"/>
            <ac:spMk id="2" creationId="{8C5F3011-6272-BE6D-E28E-0DCC853163E1}"/>
          </ac:spMkLst>
        </pc:spChg>
        <pc:spChg chg="mod">
          <ac:chgData name="Leah Montner Dixon" userId="d5b2ae9e-9213-4442-b7df-4db8cbe51e5d" providerId="ADAL" clId="{0F164FFC-46B2-45BB-A829-77431AB3E25D}" dt="2024-11-13T15:43:15.532" v="46" actId="20577"/>
          <ac:spMkLst>
            <pc:docMk/>
            <pc:sldMk cId="3557280676" sldId="2146846724"/>
            <ac:spMk id="6" creationId="{CA177139-B2BC-733E-ABD9-68B7B6F47D07}"/>
          </ac:spMkLst>
        </pc:spChg>
        <pc:spChg chg="mod">
          <ac:chgData name="Leah Montner Dixon" userId="d5b2ae9e-9213-4442-b7df-4db8cbe51e5d" providerId="ADAL" clId="{0F164FFC-46B2-45BB-A829-77431AB3E25D}" dt="2024-11-13T15:43:18.289" v="48" actId="20577"/>
          <ac:spMkLst>
            <pc:docMk/>
            <pc:sldMk cId="3557280676" sldId="2146846724"/>
            <ac:spMk id="7" creationId="{64BE3B38-C454-E0AA-F6DA-F5F94331E254}"/>
          </ac:spMkLst>
        </pc:spChg>
        <pc:spChg chg="mod">
          <ac:chgData name="Leah Montner Dixon" userId="d5b2ae9e-9213-4442-b7df-4db8cbe51e5d" providerId="ADAL" clId="{0F164FFC-46B2-45BB-A829-77431AB3E25D}" dt="2024-11-13T15:44:29.077" v="53" actId="20577"/>
          <ac:spMkLst>
            <pc:docMk/>
            <pc:sldMk cId="3557280676" sldId="2146846724"/>
            <ac:spMk id="8" creationId="{1F1FB4EF-67C4-53A0-E58D-A76781995A29}"/>
          </ac:spMkLst>
        </pc:spChg>
        <pc:spChg chg="mod">
          <ac:chgData name="Leah Montner Dixon" userId="d5b2ae9e-9213-4442-b7df-4db8cbe51e5d" providerId="ADAL" clId="{0F164FFC-46B2-45BB-A829-77431AB3E25D}" dt="2024-11-13T15:44:30.933" v="55" actId="20577"/>
          <ac:spMkLst>
            <pc:docMk/>
            <pc:sldMk cId="3557280676" sldId="2146846724"/>
            <ac:spMk id="9" creationId="{723A1269-11DD-AF58-53D8-C364578E810B}"/>
          </ac:spMkLst>
        </pc:spChg>
        <pc:spChg chg="mod">
          <ac:chgData name="Leah Montner Dixon" userId="d5b2ae9e-9213-4442-b7df-4db8cbe51e5d" providerId="ADAL" clId="{0F164FFC-46B2-45BB-A829-77431AB3E25D}" dt="2024-11-13T15:45:34.251" v="60" actId="20577"/>
          <ac:spMkLst>
            <pc:docMk/>
            <pc:sldMk cId="3557280676" sldId="2146846724"/>
            <ac:spMk id="12" creationId="{1BA5E8C9-8D4F-293D-2971-9D1BB9E9B162}"/>
          </ac:spMkLst>
        </pc:spChg>
        <pc:graphicFrameChg chg="mod modGraphic">
          <ac:chgData name="Leah Montner Dixon" userId="d5b2ae9e-9213-4442-b7df-4db8cbe51e5d" providerId="ADAL" clId="{0F164FFC-46B2-45BB-A829-77431AB3E25D}" dt="2024-11-14T18:16:55.567" v="1954" actId="20577"/>
          <ac:graphicFrameMkLst>
            <pc:docMk/>
            <pc:sldMk cId="3557280676" sldId="2146846724"/>
            <ac:graphicFrameMk id="24" creationId="{F01EFA12-06AE-88C5-0D8E-E049FE46E6C3}"/>
          </ac:graphicFrameMkLst>
        </pc:graphicFrameChg>
      </pc:sldChg>
      <pc:sldChg chg="add">
        <pc:chgData name="Leah Montner Dixon" userId="d5b2ae9e-9213-4442-b7df-4db8cbe51e5d" providerId="ADAL" clId="{0F164FFC-46B2-45BB-A829-77431AB3E25D}" dt="2024-11-13T22:25:00.494" v="317"/>
        <pc:sldMkLst>
          <pc:docMk/>
          <pc:sldMk cId="2304881663" sldId="2146846725"/>
        </pc:sldMkLst>
      </pc:sldChg>
      <pc:sldChg chg="add">
        <pc:chgData name="Leah Montner Dixon" userId="d5b2ae9e-9213-4442-b7df-4db8cbe51e5d" providerId="ADAL" clId="{0F164FFC-46B2-45BB-A829-77431AB3E25D}" dt="2024-11-13T22:25:06.603" v="318"/>
        <pc:sldMkLst>
          <pc:docMk/>
          <pc:sldMk cId="1236769497" sldId="2146846726"/>
        </pc:sldMkLst>
      </pc:sldChg>
      <pc:sldChg chg="addSp delSp modSp mod setBg">
        <pc:chgData name="Leah Montner Dixon" userId="d5b2ae9e-9213-4442-b7df-4db8cbe51e5d" providerId="ADAL" clId="{0F164FFC-46B2-45BB-A829-77431AB3E25D}" dt="2024-11-14T18:19:07.903" v="1956" actId="12788"/>
        <pc:sldMkLst>
          <pc:docMk/>
          <pc:sldMk cId="4203338584" sldId="2146846728"/>
        </pc:sldMkLst>
        <pc:spChg chg="mod topLvl">
          <ac:chgData name="Leah Montner Dixon" userId="d5b2ae9e-9213-4442-b7df-4db8cbe51e5d" providerId="ADAL" clId="{0F164FFC-46B2-45BB-A829-77431AB3E25D}" dt="2024-11-14T14:24:36.588" v="467" actId="165"/>
          <ac:spMkLst>
            <pc:docMk/>
            <pc:sldMk cId="4203338584" sldId="2146846728"/>
            <ac:spMk id="4" creationId="{4E038370-254E-914C-0D35-F243D57C8C49}"/>
          </ac:spMkLst>
        </pc:spChg>
        <pc:spChg chg="mod topLvl">
          <ac:chgData name="Leah Montner Dixon" userId="d5b2ae9e-9213-4442-b7df-4db8cbe51e5d" providerId="ADAL" clId="{0F164FFC-46B2-45BB-A829-77431AB3E25D}" dt="2024-11-14T14:24:36.588" v="467" actId="165"/>
          <ac:spMkLst>
            <pc:docMk/>
            <pc:sldMk cId="4203338584" sldId="2146846728"/>
            <ac:spMk id="5" creationId="{07C579B2-FAEB-FCF5-C31A-E4BC6ADDAEC5}"/>
          </ac:spMkLst>
        </pc:spChg>
        <pc:spChg chg="mod">
          <ac:chgData name="Leah Montner Dixon" userId="d5b2ae9e-9213-4442-b7df-4db8cbe51e5d" providerId="ADAL" clId="{0F164FFC-46B2-45BB-A829-77431AB3E25D}" dt="2024-11-14T18:19:07.903" v="1956" actId="12788"/>
          <ac:spMkLst>
            <pc:docMk/>
            <pc:sldMk cId="4203338584" sldId="2146846728"/>
            <ac:spMk id="6" creationId="{20D2BF6F-7D87-EC05-D6EC-5EBF4655BC3F}"/>
          </ac:spMkLst>
        </pc:spChg>
        <pc:spChg chg="mod topLvl">
          <ac:chgData name="Leah Montner Dixon" userId="d5b2ae9e-9213-4442-b7df-4db8cbe51e5d" providerId="ADAL" clId="{0F164FFC-46B2-45BB-A829-77431AB3E25D}" dt="2024-11-14T14:24:36.588" v="467" actId="165"/>
          <ac:spMkLst>
            <pc:docMk/>
            <pc:sldMk cId="4203338584" sldId="2146846728"/>
            <ac:spMk id="7" creationId="{9F89A46A-DC58-D1FF-F13C-BB26D64DB43E}"/>
          </ac:spMkLst>
        </pc:spChg>
        <pc:spChg chg="mod topLvl">
          <ac:chgData name="Leah Montner Dixon" userId="d5b2ae9e-9213-4442-b7df-4db8cbe51e5d" providerId="ADAL" clId="{0F164FFC-46B2-45BB-A829-77431AB3E25D}" dt="2024-11-14T14:24:36.588" v="467" actId="165"/>
          <ac:spMkLst>
            <pc:docMk/>
            <pc:sldMk cId="4203338584" sldId="2146846728"/>
            <ac:spMk id="8" creationId="{BE5B4863-AB8D-5100-65C6-09ABA506DB8E}"/>
          </ac:spMkLst>
        </pc:spChg>
        <pc:spChg chg="mod topLvl">
          <ac:chgData name="Leah Montner Dixon" userId="d5b2ae9e-9213-4442-b7df-4db8cbe51e5d" providerId="ADAL" clId="{0F164FFC-46B2-45BB-A829-77431AB3E25D}" dt="2024-11-14T14:24:35.786" v="466" actId="164"/>
          <ac:spMkLst>
            <pc:docMk/>
            <pc:sldMk cId="4203338584" sldId="2146846728"/>
            <ac:spMk id="9" creationId="{96930CA0-A80A-76BD-75C2-E76FAB3DF88A}"/>
          </ac:spMkLst>
        </pc:spChg>
        <pc:spChg chg="mod topLvl">
          <ac:chgData name="Leah Montner Dixon" userId="d5b2ae9e-9213-4442-b7df-4db8cbe51e5d" providerId="ADAL" clId="{0F164FFC-46B2-45BB-A829-77431AB3E25D}" dt="2024-11-14T14:24:35.786" v="466" actId="164"/>
          <ac:spMkLst>
            <pc:docMk/>
            <pc:sldMk cId="4203338584" sldId="2146846728"/>
            <ac:spMk id="10" creationId="{0EFF576B-4081-151B-E093-971488FDCB04}"/>
          </ac:spMkLst>
        </pc:spChg>
        <pc:spChg chg="add mod ord topLvl">
          <ac:chgData name="Leah Montner Dixon" userId="d5b2ae9e-9213-4442-b7df-4db8cbe51e5d" providerId="ADAL" clId="{0F164FFC-46B2-45BB-A829-77431AB3E25D}" dt="2024-11-14T14:24:36.588" v="467" actId="165"/>
          <ac:spMkLst>
            <pc:docMk/>
            <pc:sldMk cId="4203338584" sldId="2146846728"/>
            <ac:spMk id="11" creationId="{3FAB26C1-0D6A-DC6C-F664-1FC1F6770F03}"/>
          </ac:spMkLst>
        </pc:spChg>
        <pc:spChg chg="mod topLvl">
          <ac:chgData name="Leah Montner Dixon" userId="d5b2ae9e-9213-4442-b7df-4db8cbe51e5d" providerId="ADAL" clId="{0F164FFC-46B2-45BB-A829-77431AB3E25D}" dt="2024-11-14T18:19:07.903" v="1956" actId="12788"/>
          <ac:spMkLst>
            <pc:docMk/>
            <pc:sldMk cId="4203338584" sldId="2146846728"/>
            <ac:spMk id="13" creationId="{A3A4CD90-0E43-1A72-503F-AC11BACD134A}"/>
          </ac:spMkLst>
        </pc:spChg>
        <pc:spChg chg="add mod ord topLvl">
          <ac:chgData name="Leah Montner Dixon" userId="d5b2ae9e-9213-4442-b7df-4db8cbe51e5d" providerId="ADAL" clId="{0F164FFC-46B2-45BB-A829-77431AB3E25D}" dt="2024-11-14T14:24:36.588" v="467" actId="165"/>
          <ac:spMkLst>
            <pc:docMk/>
            <pc:sldMk cId="4203338584" sldId="2146846728"/>
            <ac:spMk id="14" creationId="{F83C3AA6-D6CB-238D-0775-F6A380E12EEB}"/>
          </ac:spMkLst>
        </pc:spChg>
        <pc:spChg chg="add mod">
          <ac:chgData name="Leah Montner Dixon" userId="d5b2ae9e-9213-4442-b7df-4db8cbe51e5d" providerId="ADAL" clId="{0F164FFC-46B2-45BB-A829-77431AB3E25D}" dt="2024-11-14T14:24:06.989" v="460"/>
          <ac:spMkLst>
            <pc:docMk/>
            <pc:sldMk cId="4203338584" sldId="2146846728"/>
            <ac:spMk id="27" creationId="{D6BD3229-25EF-5456-5328-EEFB2D70E902}"/>
          </ac:spMkLst>
        </pc:spChg>
        <pc:spChg chg="add mod">
          <ac:chgData name="Leah Montner Dixon" userId="d5b2ae9e-9213-4442-b7df-4db8cbe51e5d" providerId="ADAL" clId="{0F164FFC-46B2-45BB-A829-77431AB3E25D}" dt="2024-11-14T14:24:06.989" v="460"/>
          <ac:spMkLst>
            <pc:docMk/>
            <pc:sldMk cId="4203338584" sldId="2146846728"/>
            <ac:spMk id="28" creationId="{D156D9FB-F1D9-C83B-0412-003B17296525}"/>
          </ac:spMkLst>
        </pc:spChg>
        <pc:picChg chg="mod topLvl">
          <ac:chgData name="Leah Montner Dixon" userId="d5b2ae9e-9213-4442-b7df-4db8cbe51e5d" providerId="ADAL" clId="{0F164FFC-46B2-45BB-A829-77431AB3E25D}" dt="2024-11-14T18:19:07.903" v="1956" actId="12788"/>
          <ac:picMkLst>
            <pc:docMk/>
            <pc:sldMk cId="4203338584" sldId="2146846728"/>
            <ac:picMk id="12" creationId="{BF2B74D4-E520-949A-8469-2F092E8D2160}"/>
          </ac:picMkLst>
        </pc:picChg>
        <pc:picChg chg="mod">
          <ac:chgData name="Leah Montner Dixon" userId="d5b2ae9e-9213-4442-b7df-4db8cbe51e5d" providerId="ADAL" clId="{0F164FFC-46B2-45BB-A829-77431AB3E25D}" dt="2024-11-14T18:19:07.903" v="1956" actId="12788"/>
          <ac:picMkLst>
            <pc:docMk/>
            <pc:sldMk cId="4203338584" sldId="2146846728"/>
            <ac:picMk id="16" creationId="{BB3CEC2D-5A49-C3D3-EF25-8A7A2910A820}"/>
          </ac:picMkLst>
        </pc:picChg>
        <pc:picChg chg="add mod topLvl">
          <ac:chgData name="Leah Montner Dixon" userId="d5b2ae9e-9213-4442-b7df-4db8cbe51e5d" providerId="ADAL" clId="{0F164FFC-46B2-45BB-A829-77431AB3E25D}" dt="2024-11-14T14:24:36.588" v="467" actId="165"/>
          <ac:picMkLst>
            <pc:docMk/>
            <pc:sldMk cId="4203338584" sldId="2146846728"/>
            <ac:picMk id="19" creationId="{D42354DF-9221-0919-179F-69ABADBEF486}"/>
          </ac:picMkLst>
        </pc:picChg>
        <pc:picChg chg="add mod topLvl">
          <ac:chgData name="Leah Montner Dixon" userId="d5b2ae9e-9213-4442-b7df-4db8cbe51e5d" providerId="ADAL" clId="{0F164FFC-46B2-45BB-A829-77431AB3E25D}" dt="2024-11-14T14:24:36.588" v="467" actId="165"/>
          <ac:picMkLst>
            <pc:docMk/>
            <pc:sldMk cId="4203338584" sldId="2146846728"/>
            <ac:picMk id="21" creationId="{1846BF40-8D62-554D-3609-21A125C81039}"/>
          </ac:picMkLst>
        </pc:picChg>
        <pc:picChg chg="add mod">
          <ac:chgData name="Leah Montner Dixon" userId="d5b2ae9e-9213-4442-b7df-4db8cbe51e5d" providerId="ADAL" clId="{0F164FFC-46B2-45BB-A829-77431AB3E25D}" dt="2024-11-14T14:24:06.989" v="460"/>
          <ac:picMkLst>
            <pc:docMk/>
            <pc:sldMk cId="4203338584" sldId="2146846728"/>
            <ac:picMk id="26" creationId="{5D54DA06-AB49-A593-8FDC-BF352FF9B729}"/>
          </ac:picMkLst>
        </pc:picChg>
      </pc:sldChg>
      <pc:sldChg chg="addSp delSp modSp add del mod">
        <pc:chgData name="Leah Montner Dixon" userId="d5b2ae9e-9213-4442-b7df-4db8cbe51e5d" providerId="ADAL" clId="{0F164FFC-46B2-45BB-A829-77431AB3E25D}" dt="2024-11-14T18:24:02.422" v="1961" actId="14100"/>
        <pc:sldMkLst>
          <pc:docMk/>
          <pc:sldMk cId="838640799" sldId="2146846729"/>
        </pc:sldMkLst>
        <pc:spChg chg="add mod">
          <ac:chgData name="Leah Montner Dixon" userId="d5b2ae9e-9213-4442-b7df-4db8cbe51e5d" providerId="ADAL" clId="{0F164FFC-46B2-45BB-A829-77431AB3E25D}" dt="2024-11-14T18:15:53.684" v="1948" actId="1036"/>
          <ac:spMkLst>
            <pc:docMk/>
            <pc:sldMk cId="838640799" sldId="2146846729"/>
            <ac:spMk id="3" creationId="{0BEEAC3F-37A3-433E-446D-A603310B8592}"/>
          </ac:spMkLst>
        </pc:spChg>
        <pc:spChg chg="add mod">
          <ac:chgData name="Leah Montner Dixon" userId="d5b2ae9e-9213-4442-b7df-4db8cbe51e5d" providerId="ADAL" clId="{0F164FFC-46B2-45BB-A829-77431AB3E25D}" dt="2024-11-14T14:25:04.726" v="468"/>
          <ac:spMkLst>
            <pc:docMk/>
            <pc:sldMk cId="838640799" sldId="2146846729"/>
            <ac:spMk id="5" creationId="{7A35F0EC-9BFB-13B1-B869-E427E0A99484}"/>
          </ac:spMkLst>
        </pc:spChg>
        <pc:spChg chg="add mod">
          <ac:chgData name="Leah Montner Dixon" userId="d5b2ae9e-9213-4442-b7df-4db8cbe51e5d" providerId="ADAL" clId="{0F164FFC-46B2-45BB-A829-77431AB3E25D}" dt="2024-11-14T14:25:04.726" v="468"/>
          <ac:spMkLst>
            <pc:docMk/>
            <pc:sldMk cId="838640799" sldId="2146846729"/>
            <ac:spMk id="6" creationId="{EC920AA1-2E32-35D0-3F24-3542626465A0}"/>
          </ac:spMkLst>
        </pc:spChg>
        <pc:spChg chg="add mod">
          <ac:chgData name="Leah Montner Dixon" userId="d5b2ae9e-9213-4442-b7df-4db8cbe51e5d" providerId="ADAL" clId="{0F164FFC-46B2-45BB-A829-77431AB3E25D}" dt="2024-11-14T14:48:03.792" v="591" actId="1036"/>
          <ac:spMkLst>
            <pc:docMk/>
            <pc:sldMk cId="838640799" sldId="2146846729"/>
            <ac:spMk id="8" creationId="{4E59403B-1389-8004-5511-14BF8D2BBE55}"/>
          </ac:spMkLst>
        </pc:spChg>
        <pc:spChg chg="add mod">
          <ac:chgData name="Leah Montner Dixon" userId="d5b2ae9e-9213-4442-b7df-4db8cbe51e5d" providerId="ADAL" clId="{0F164FFC-46B2-45BB-A829-77431AB3E25D}" dt="2024-11-14T18:15:53.684" v="1948" actId="1036"/>
          <ac:spMkLst>
            <pc:docMk/>
            <pc:sldMk cId="838640799" sldId="2146846729"/>
            <ac:spMk id="9" creationId="{8BB7F2A1-6C62-AE2B-33F9-36960AC67E73}"/>
          </ac:spMkLst>
        </pc:spChg>
        <pc:spChg chg="add mod">
          <ac:chgData name="Leah Montner Dixon" userId="d5b2ae9e-9213-4442-b7df-4db8cbe51e5d" providerId="ADAL" clId="{0F164FFC-46B2-45BB-A829-77431AB3E25D}" dt="2024-11-14T18:10:20.306" v="1856" actId="404"/>
          <ac:spMkLst>
            <pc:docMk/>
            <pc:sldMk cId="838640799" sldId="2146846729"/>
            <ac:spMk id="12" creationId="{65B24C80-0555-ADAA-17DD-8D082BB6C9AB}"/>
          </ac:spMkLst>
        </pc:spChg>
        <pc:spChg chg="add mod">
          <ac:chgData name="Leah Montner Dixon" userId="d5b2ae9e-9213-4442-b7df-4db8cbe51e5d" providerId="ADAL" clId="{0F164FFC-46B2-45BB-A829-77431AB3E25D}" dt="2024-11-14T18:16:09.758" v="1951" actId="1037"/>
          <ac:spMkLst>
            <pc:docMk/>
            <pc:sldMk cId="838640799" sldId="2146846729"/>
            <ac:spMk id="14" creationId="{BB48BE26-5730-E178-5AB7-002B1A75955F}"/>
          </ac:spMkLst>
        </pc:spChg>
        <pc:spChg chg="add mod">
          <ac:chgData name="Leah Montner Dixon" userId="d5b2ae9e-9213-4442-b7df-4db8cbe51e5d" providerId="ADAL" clId="{0F164FFC-46B2-45BB-A829-77431AB3E25D}" dt="2024-11-14T18:16:05.009" v="1950" actId="1035"/>
          <ac:spMkLst>
            <pc:docMk/>
            <pc:sldMk cId="838640799" sldId="2146846729"/>
            <ac:spMk id="15" creationId="{E1055FD0-1E63-8013-2F25-6E9380B755A4}"/>
          </ac:spMkLst>
        </pc:spChg>
        <pc:graphicFrameChg chg="add mod modGraphic">
          <ac:chgData name="Leah Montner Dixon" userId="d5b2ae9e-9213-4442-b7df-4db8cbe51e5d" providerId="ADAL" clId="{0F164FFC-46B2-45BB-A829-77431AB3E25D}" dt="2024-11-14T18:23:41.175" v="1957" actId="403"/>
          <ac:graphicFrameMkLst>
            <pc:docMk/>
            <pc:sldMk cId="838640799" sldId="2146846729"/>
            <ac:graphicFrameMk id="7" creationId="{BA3FEDA6-58E7-1962-2092-D63779CE8688}"/>
          </ac:graphicFrameMkLst>
        </pc:graphicFrameChg>
        <pc:graphicFrameChg chg="add mod modGraphic">
          <ac:chgData name="Leah Montner Dixon" userId="d5b2ae9e-9213-4442-b7df-4db8cbe51e5d" providerId="ADAL" clId="{0F164FFC-46B2-45BB-A829-77431AB3E25D}" dt="2024-11-14T18:24:02.422" v="1961" actId="14100"/>
          <ac:graphicFrameMkLst>
            <pc:docMk/>
            <pc:sldMk cId="838640799" sldId="2146846729"/>
            <ac:graphicFrameMk id="13" creationId="{24673B7B-8DF1-285F-FC48-A302C09B9039}"/>
          </ac:graphicFrameMkLst>
        </pc:graphicFrameChg>
        <pc:picChg chg="add mod">
          <ac:chgData name="Leah Montner Dixon" userId="d5b2ae9e-9213-4442-b7df-4db8cbe51e5d" providerId="ADAL" clId="{0F164FFC-46B2-45BB-A829-77431AB3E25D}" dt="2024-11-14T14:25:04.726" v="468"/>
          <ac:picMkLst>
            <pc:docMk/>
            <pc:sldMk cId="838640799" sldId="2146846729"/>
            <ac:picMk id="4" creationId="{1962EC50-54A1-6FBE-321C-718C20181E46}"/>
          </ac:picMkLst>
        </pc:picChg>
      </pc:sldChg>
      <pc:sldChg chg="addSp delSp modSp add del mod">
        <pc:chgData name="Leah Montner Dixon" userId="d5b2ae9e-9213-4442-b7df-4db8cbe51e5d" providerId="ADAL" clId="{0F164FFC-46B2-45BB-A829-77431AB3E25D}" dt="2024-11-14T18:06:59.605" v="1776" actId="2696"/>
        <pc:sldMkLst>
          <pc:docMk/>
          <pc:sldMk cId="1915702392" sldId="21468467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00657561301026E-2"/>
          <c:y val="0.12062306084974356"/>
          <c:w val="0.97479868487739796"/>
          <c:h val="0.67301539560926626"/>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3-1B73-4CD8-912B-0098C31DE4C6}"/>
              </c:ext>
            </c:extLst>
          </c:dPt>
          <c:dPt>
            <c:idx val="3"/>
            <c:invertIfNegative val="0"/>
            <c:bubble3D val="0"/>
            <c:spPr>
              <a:solidFill>
                <a:srgbClr val="ED3C8D"/>
              </a:solidFill>
              <a:ln>
                <a:noFill/>
              </a:ln>
              <a:effectLst/>
            </c:spPr>
            <c:extLst>
              <c:ext xmlns:c16="http://schemas.microsoft.com/office/drawing/2014/chart" uri="{C3380CC4-5D6E-409C-BE32-E72D297353CC}">
                <c16:uniqueId val="{00000002-9B28-44CE-B90D-27E648F61D9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Cinema :30</c:v>
                </c:pt>
                <c:pt idx="1">
                  <c:v>Linear Live Sports :30</c:v>
                </c:pt>
                <c:pt idx="2">
                  <c:v>YouTube :30</c:v>
                </c:pt>
                <c:pt idx="3">
                  <c:v>Cinema :15</c:v>
                </c:pt>
                <c:pt idx="4">
                  <c:v>FB Story :10</c:v>
                </c:pt>
                <c:pt idx="5">
                  <c:v>FB in-feed :06</c:v>
                </c:pt>
                <c:pt idx="6">
                  <c:v>IG Story :10</c:v>
                </c:pt>
                <c:pt idx="7">
                  <c:v>IG Feed :06</c:v>
                </c:pt>
                <c:pt idx="8">
                  <c:v>TikTok :10</c:v>
                </c:pt>
                <c:pt idx="9">
                  <c:v>Digital Banners - Mobile :10</c:v>
                </c:pt>
              </c:strCache>
            </c:strRef>
          </c:cat>
          <c:val>
            <c:numRef>
              <c:f>Sheet1!$B$2:$B$11</c:f>
              <c:numCache>
                <c:formatCode>General</c:formatCode>
                <c:ptCount val="10"/>
                <c:pt idx="0">
                  <c:v>25.1</c:v>
                </c:pt>
                <c:pt idx="1">
                  <c:v>17.7</c:v>
                </c:pt>
                <c:pt idx="2">
                  <c:v>14.6</c:v>
                </c:pt>
                <c:pt idx="3">
                  <c:v>12.6</c:v>
                </c:pt>
                <c:pt idx="4">
                  <c:v>1.6</c:v>
                </c:pt>
                <c:pt idx="5">
                  <c:v>1</c:v>
                </c:pt>
                <c:pt idx="6">
                  <c:v>1</c:v>
                </c:pt>
                <c:pt idx="7">
                  <c:v>1.4</c:v>
                </c:pt>
                <c:pt idx="8">
                  <c:v>2.6</c:v>
                </c:pt>
                <c:pt idx="9">
                  <c:v>2.4</c:v>
                </c:pt>
              </c:numCache>
            </c:numRef>
          </c:val>
          <c:extLst>
            <c:ext xmlns:c16="http://schemas.microsoft.com/office/drawing/2014/chart" uri="{C3380CC4-5D6E-409C-BE32-E72D297353CC}">
              <c16:uniqueId val="{00000000-1B73-4CD8-912B-0098C31DE4C6}"/>
            </c:ext>
          </c:extLst>
        </c:ser>
        <c:dLbls>
          <c:showLegendKey val="0"/>
          <c:showVal val="0"/>
          <c:showCatName val="0"/>
          <c:showSerName val="0"/>
          <c:showPercent val="0"/>
          <c:showBubbleSize val="0"/>
        </c:dLbls>
        <c:gapWidth val="50"/>
        <c:overlap val="-27"/>
        <c:axId val="1987110928"/>
        <c:axId val="1987111888"/>
      </c:barChart>
      <c:catAx>
        <c:axId val="19871109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1" i="0" u="none" strike="noStrike" kern="1200" baseline="0">
                <a:solidFill>
                  <a:srgbClr val="1B1464"/>
                </a:solidFill>
                <a:latin typeface="+mn-lt"/>
                <a:ea typeface="+mn-ea"/>
                <a:cs typeface="+mn-cs"/>
              </a:defRPr>
            </a:pPr>
            <a:endParaRPr lang="en-US"/>
          </a:p>
        </c:txPr>
        <c:crossAx val="1987111888"/>
        <c:crosses val="autoZero"/>
        <c:auto val="1"/>
        <c:lblAlgn val="ctr"/>
        <c:lblOffset val="100"/>
        <c:noMultiLvlLbl val="0"/>
      </c:catAx>
      <c:valAx>
        <c:axId val="1987111888"/>
        <c:scaling>
          <c:orientation val="minMax"/>
        </c:scaling>
        <c:delete val="1"/>
        <c:axPos val="l"/>
        <c:numFmt formatCode="General" sourceLinked="1"/>
        <c:majorTickMark val="none"/>
        <c:minorTickMark val="none"/>
        <c:tickLblPos val="nextTo"/>
        <c:crossAx val="198711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4882A-D8C6-714E-BFB9-55E2EE67E21D}"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117F-818A-4945-8907-371BCDFE5C6E}" type="slidenum">
              <a:rPr lang="en-US" smtClean="0"/>
              <a:t>‹#›</a:t>
            </a:fld>
            <a:endParaRPr lang="en-US"/>
          </a:p>
        </p:txBody>
      </p:sp>
    </p:spTree>
    <p:extLst>
      <p:ext uri="{BB962C8B-B14F-4D97-AF65-F5344CB8AC3E}">
        <p14:creationId xmlns:p14="http://schemas.microsoft.com/office/powerpoint/2010/main" val="14628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endParaRPr lang="en-US">
              <a:effectLst/>
            </a:endParaRPr>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15D1-6AFF-B4CB-FFE8-F5605EB2B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BE68-5D1C-8DEF-AB01-36EFFCA9B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638CD-560C-80A9-DB31-EF33965DAA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225838-0582-4008-08B9-C0BFD8635E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0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084F-F0DF-C2D7-AEB3-336CB3F17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1F07D-D958-A2E4-6F07-F7A70DE5A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B9BA4-BC43-F3CA-4608-8E56F544E4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FAB1C8-E495-6991-2B6A-B3608695B5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42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502B3-FDF6-5612-1F37-B89D820A3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9CADA-A3E7-23D1-664A-82A0EF19F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FB928-075B-A087-3DDC-65DC505AA4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A0E3E4-AA0D-7B74-5FF1-A31E147BDF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5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175-E82D-5B79-BDFF-A5090BC40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C1D71-C3C0-5118-0B67-21EBDC3D3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0B129-5234-77A6-C482-5A53F3F85C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E2C5A6-E68A-D3DD-E321-4039C7C417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985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95F5-3002-CB04-AB97-497D63257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7E12-8DF5-4441-0443-CBBA8D6CF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39C41-0788-40AE-13CF-C2B5363586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544F71-9A0D-975F-5079-C099F75967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59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D6D8-2C46-8502-8B7C-6FC8A3DD9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15DAD-18B0-A180-DF9B-F7C29F7A7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788F5-C4B2-FC04-27F5-2FB62BD959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6519F5-0D2A-A881-4537-1977275449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7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A260B-C076-EACE-9ADD-589B3110E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AFC7E-4A61-9F16-34AB-CDC69DAAC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59E5-93F1-D066-F5A4-D1F3EB56C6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71BA2D-1318-A25E-E382-64A62949DD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77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23FA-1CE5-40CC-B0C5-215673F51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19C99-0392-E236-8914-DF6877CF8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C149A-0DD8-0758-7F1A-224FFCA8C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CC0A7-8E62-D498-EADD-6C868939F4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98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743C-225C-5B63-8784-ED1289F7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D4B18-9E71-4989-B460-44ED2A4F1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4ADF7-4C8E-AA26-6C7A-C87312ABD9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928A81-4031-BC88-4156-08DD7C70D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19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70096-3231-EC00-DA22-8FEF74236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367F1-AF59-DDF1-851F-3C5224BD8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43136-FE58-E0D3-4169-E79B876E26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3BF30-A535-F0E5-63DC-75818AE574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4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7F57-A4B2-6939-8999-F8BD01E4B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E3381-CB96-3079-E3AF-38E26626E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4283A-C480-1C19-247B-EC98B2358D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3200D-33C0-F061-9469-754007C5C2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46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44D5-D82C-5112-0661-092268EF8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A5C23-AAAC-7A8A-DF1D-95D2FC997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DA968-9674-0A15-03A0-09AAD2399A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C4D81-84A1-9488-F526-412A08626B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7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2544-8088-FD25-4183-F936A2EC9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8DB00-350C-3037-F8AE-19CAD22BE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5011C-E705-556A-B916-C81598DC2B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B83A5E-C0E0-D5F8-E066-14AAB2C7FC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8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8BFD-3CD7-1233-9D36-AD2D1458C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5B57E-7485-A7C9-A351-DE1EEE75B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59A20-9341-1568-C552-F4C2895C2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4959D2-A336-0E98-3912-BCD4C45137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863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DFE2-8AD6-A82B-FC00-B3A313279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2BF27-26EE-8FD9-BF33-2E4D2D26B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3CD99-1D04-4744-F056-2C141F5C2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A525A9-C609-CA91-0F75-DF0F186E6C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83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2A58-AA65-BDF9-9933-C97E688F0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C79B0-E449-0C87-F46F-CCC1181B3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99B86-4FD1-556B-2B09-806DEA926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2A4412-F021-B3CD-DC8F-2A97EBB39E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88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F76C-4DD2-5124-AF96-6483E898C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2469B-F4A9-ADDD-509C-CFB2C554B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597E9-A55E-6758-28BF-817A97085C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E68103-8D36-6A92-091A-5D765AF3C4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4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144B-34CA-5BD7-4A6E-4A98D4017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B28C2-B8F0-8511-3AF5-C232C9800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2C7BA-D9CF-E458-2138-08C9EE284B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7893EC-1F55-7767-CB31-BE681981FD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198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F98F7-31F6-DB64-D78E-FE575617C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4D8C8-F7C7-C718-1927-B894017FA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4DC41-6A8B-242D-324A-A60D8D64E2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972A96-D081-1E8C-F7DA-0856ED39A7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60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9117F-818A-4945-8907-371BCDFE5C6E}" type="slidenum">
              <a:rPr lang="en-US" smtClean="0"/>
              <a:t>33</a:t>
            </a:fld>
            <a:endParaRPr lang="en-US"/>
          </a:p>
        </p:txBody>
      </p:sp>
    </p:spTree>
    <p:extLst>
      <p:ext uri="{BB962C8B-B14F-4D97-AF65-F5344CB8AC3E}">
        <p14:creationId xmlns:p14="http://schemas.microsoft.com/office/powerpoint/2010/main" val="159249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3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05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438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43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9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79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7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5E6A-E6AC-9B94-D553-AF61CCE7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3CF44-E540-03B9-DB7E-D6FF3F53B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1B6F1-8565-2D64-A5D6-97A8244024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840FD9-A455-5823-2ED0-EC1FD202B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93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0C5E-2216-DC67-E614-295610679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E7119-FF50-77CA-944C-0FF85EBB2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2BBFF-4971-142C-5EFB-50750D4567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D3750E-3339-6248-3215-1D19529DF2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83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A0EF-6CF4-EA5E-D14F-5A10F7222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3D34C-8BEC-A095-9D5E-BF200FEEC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9F846-09AF-2394-411D-BD77567D03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5F9451-178E-8073-A0E3-24F5CFFF75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41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6293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4806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04511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44395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04008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20876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83605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42696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89567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871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884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6787422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08349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57973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698927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7704787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084220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8656962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3057928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4454352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6752220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37319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353653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34131563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318659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90206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277882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686214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743437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289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271934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65924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19502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402069644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352254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806740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2746399"/>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9990445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539559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4155088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0204687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8482748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40341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47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0161878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23957285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6493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0320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0475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0221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4190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12607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4101178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25845253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slide" Target="slide17.xml"/><Relationship Id="rId18" Type="http://schemas.openxmlformats.org/officeDocument/2006/relationships/image" Target="../media/image36.png"/><Relationship Id="rId26" Type="http://schemas.openxmlformats.org/officeDocument/2006/relationships/image" Target="../media/image40.png"/><Relationship Id="rId39" Type="http://schemas.openxmlformats.org/officeDocument/2006/relationships/slide" Target="slide30.xml"/><Relationship Id="rId21" Type="http://schemas.openxmlformats.org/officeDocument/2006/relationships/slide" Target="slide21.xml"/><Relationship Id="rId34" Type="http://schemas.openxmlformats.org/officeDocument/2006/relationships/image" Target="../media/image44.png"/><Relationship Id="rId42" Type="http://schemas.openxmlformats.org/officeDocument/2006/relationships/image" Target="../media/image48.png"/><Relationship Id="rId7" Type="http://schemas.openxmlformats.org/officeDocument/2006/relationships/slide" Target="slide14.xml"/><Relationship Id="rId2" Type="http://schemas.openxmlformats.org/officeDocument/2006/relationships/image" Target="../media/image13.png"/><Relationship Id="rId16" Type="http://schemas.openxmlformats.org/officeDocument/2006/relationships/image" Target="../media/image35.png"/><Relationship Id="rId20" Type="http://schemas.openxmlformats.org/officeDocument/2006/relationships/image" Target="../media/image37.png"/><Relationship Id="rId29" Type="http://schemas.openxmlformats.org/officeDocument/2006/relationships/slide" Target="slide25.xml"/><Relationship Id="rId41"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slide" Target="slide16.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slide" Target="slide29.xml"/><Relationship Id="rId40" Type="http://schemas.openxmlformats.org/officeDocument/2006/relationships/image" Target="../media/image47.png"/><Relationship Id="rId5" Type="http://schemas.openxmlformats.org/officeDocument/2006/relationships/slide" Target="slide13.xml"/><Relationship Id="rId15" Type="http://schemas.openxmlformats.org/officeDocument/2006/relationships/slide" Target="slide18.xml"/><Relationship Id="rId23" Type="http://schemas.openxmlformats.org/officeDocument/2006/relationships/slide" Target="slide22.xml"/><Relationship Id="rId28" Type="http://schemas.openxmlformats.org/officeDocument/2006/relationships/image" Target="../media/image41.pn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slide" Target="slide20.xml"/><Relationship Id="rId31" Type="http://schemas.openxmlformats.org/officeDocument/2006/relationships/slide" Target="slide26.xml"/><Relationship Id="rId4" Type="http://schemas.openxmlformats.org/officeDocument/2006/relationships/image" Target="../media/image29.png"/><Relationship Id="rId9" Type="http://schemas.openxmlformats.org/officeDocument/2006/relationships/slide" Target="slide15.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slide" Target="slide24.xml"/><Relationship Id="rId30" Type="http://schemas.openxmlformats.org/officeDocument/2006/relationships/image" Target="../media/image42.png"/><Relationship Id="rId35" Type="http://schemas.openxmlformats.org/officeDocument/2006/relationships/slide" Target="slide28.xml"/><Relationship Id="rId8" Type="http://schemas.openxmlformats.org/officeDocument/2006/relationships/image" Target="../media/image31.png"/><Relationship Id="rId3" Type="http://schemas.openxmlformats.org/officeDocument/2006/relationships/slide" Target="slide12.xml"/><Relationship Id="rId12" Type="http://schemas.openxmlformats.org/officeDocument/2006/relationships/image" Target="../media/image33.png"/><Relationship Id="rId17" Type="http://schemas.openxmlformats.org/officeDocument/2006/relationships/slide" Target="slide19.xml"/><Relationship Id="rId25" Type="http://schemas.openxmlformats.org/officeDocument/2006/relationships/slide" Target="slide23.xml"/><Relationship Id="rId33" Type="http://schemas.openxmlformats.org/officeDocument/2006/relationships/slide" Target="slide27.xml"/><Relationship Id="rId38"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18" Type="http://schemas.openxmlformats.org/officeDocument/2006/relationships/image" Target="../media/image83.jpeg"/><Relationship Id="rId3" Type="http://schemas.openxmlformats.org/officeDocument/2006/relationships/image" Target="../media/image69.jpeg"/><Relationship Id="rId7" Type="http://schemas.openxmlformats.org/officeDocument/2006/relationships/image" Target="../media/image72.jpe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notesSlide" Target="../notesSlides/notesSlide28.xml"/><Relationship Id="rId16"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13.png"/><Relationship Id="rId15" Type="http://schemas.openxmlformats.org/officeDocument/2006/relationships/image" Target="../media/image80.jpeg"/><Relationship Id="rId10" Type="http://schemas.openxmlformats.org/officeDocument/2006/relationships/image" Target="../media/image75.jpeg"/><Relationship Id="rId4" Type="http://schemas.openxmlformats.org/officeDocument/2006/relationships/image" Target="../media/image70.jpeg"/><Relationship Id="rId9" Type="http://schemas.openxmlformats.org/officeDocument/2006/relationships/image" Target="../media/image74.jpeg"/><Relationship Id="rId14" Type="http://schemas.openxmlformats.org/officeDocument/2006/relationships/image" Target="../media/image79.jpe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jpeg"/><Relationship Id="rId18" Type="http://schemas.openxmlformats.org/officeDocument/2006/relationships/image" Target="../media/image98.png"/><Relationship Id="rId3" Type="http://schemas.openxmlformats.org/officeDocument/2006/relationships/image" Target="../media/image84.jpeg"/><Relationship Id="rId7" Type="http://schemas.openxmlformats.org/officeDocument/2006/relationships/image" Target="../media/image87.jpeg"/><Relationship Id="rId12" Type="http://schemas.openxmlformats.org/officeDocument/2006/relationships/image" Target="../media/image92.jpeg"/><Relationship Id="rId17" Type="http://schemas.openxmlformats.org/officeDocument/2006/relationships/image" Target="../media/image97.jpeg"/><Relationship Id="rId2" Type="http://schemas.openxmlformats.org/officeDocument/2006/relationships/notesSlide" Target="../notesSlides/notesSlide29.xml"/><Relationship Id="rId16" Type="http://schemas.openxmlformats.org/officeDocument/2006/relationships/image" Target="../media/image96.jpeg"/><Relationship Id="rId1" Type="http://schemas.openxmlformats.org/officeDocument/2006/relationships/slideLayout" Target="../slideLayouts/slideLayout52.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jpeg"/><Relationship Id="rId15" Type="http://schemas.openxmlformats.org/officeDocument/2006/relationships/image" Target="../media/image95.jpeg"/><Relationship Id="rId10" Type="http://schemas.openxmlformats.org/officeDocument/2006/relationships/image" Target="../media/image90.jpeg"/><Relationship Id="rId19" Type="http://schemas.openxmlformats.org/officeDocument/2006/relationships/image" Target="../media/image99.png"/><Relationship Id="rId4" Type="http://schemas.openxmlformats.org/officeDocument/2006/relationships/image" Target="../media/image13.png"/><Relationship Id="rId9" Type="http://schemas.openxmlformats.org/officeDocument/2006/relationships/image" Target="../media/image89.jpeg"/><Relationship Id="rId14" Type="http://schemas.openxmlformats.org/officeDocument/2006/relationships/image" Target="../media/image94.jpe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thevab.com/extra/show-me-money/expenditures" TargetMode="Externa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hyperlink" Target="https://thevab.com/insight/show-me-the-money"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3.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hyperlink" Target="https://thevab.com/insight/pursuit-of-happyness" TargetMode="External"/><Relationship Id="rId3" Type="http://schemas.openxmlformats.org/officeDocument/2006/relationships/image" Target="../media/image13.png"/><Relationship Id="rId7" Type="http://schemas.openxmlformats.org/officeDocument/2006/relationships/hyperlink" Target="https://thevab.com/insight/the-passion-of-the-cinema" TargetMode="External"/><Relationship Id="rId12" Type="http://schemas.openxmlformats.org/officeDocument/2006/relationships/image" Target="../media/image108.png"/><Relationship Id="rId17" Type="http://schemas.openxmlformats.org/officeDocument/2006/relationships/image" Target="../media/image110.png"/><Relationship Id="rId2" Type="http://schemas.openxmlformats.org/officeDocument/2006/relationships/image" Target="../media/image104.png"/><Relationship Id="rId16" Type="http://schemas.openxmlformats.org/officeDocument/2006/relationships/hyperlink" Target="https://thevab.com/insight/disconnect-to-reconnect" TargetMode="Externa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hyperlink" Target="https://thevab.com/insight/reeling-in-audiences" TargetMode="External"/><Relationship Id="rId5" Type="http://schemas.openxmlformats.org/officeDocument/2006/relationships/hyperlink" Target="https://thevab.com/insight/cinema-15-reasons" TargetMode="External"/><Relationship Id="rId15" Type="http://schemas.openxmlformats.org/officeDocument/2006/relationships/hyperlink" Target="https://thevab.com/team-board" TargetMode="External"/><Relationship Id="rId10" Type="http://schemas.openxmlformats.org/officeDocument/2006/relationships/image" Target="../media/image107.png"/><Relationship Id="rId4" Type="http://schemas.openxmlformats.org/officeDocument/2006/relationships/hyperlink" Target="https://thevab.com/" TargetMode="External"/><Relationship Id="rId9" Type="http://schemas.openxmlformats.org/officeDocument/2006/relationships/hyperlink" Target="https://thevab.com/insight/how-can-cinema-deliver-desirable-audiences-my-brand" TargetMode="External"/><Relationship Id="rId14"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hyperlink" Target="https://thevab.com/insight/cinema-15-reasons"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chart" Target="../charts/chart1.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group of people in a movie theater&#10;&#10;Description automatically generated">
            <a:extLst>
              <a:ext uri="{FF2B5EF4-FFF2-40B4-BE49-F238E27FC236}">
                <a16:creationId xmlns:a16="http://schemas.microsoft.com/office/drawing/2014/main" id="{838E96BF-4044-2CA3-1EF5-E9E426A9897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77548" y="0"/>
            <a:ext cx="6514452"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59400" y="2504661"/>
            <a:ext cx="6832600" cy="4353339"/>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Rectangle 4">
            <a:extLst>
              <a:ext uri="{FF2B5EF4-FFF2-40B4-BE49-F238E27FC236}">
                <a16:creationId xmlns:a16="http://schemas.microsoft.com/office/drawing/2014/main" id="{584CAE49-136D-A4E4-568A-6AA3FFF53EE8}"/>
              </a:ext>
            </a:extLst>
          </p:cNvPr>
          <p:cNvSpPr/>
          <p:nvPr/>
        </p:nvSpPr>
        <p:spPr>
          <a:xfrm>
            <a:off x="0" y="-5696"/>
            <a:ext cx="5665304" cy="68636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grpSp>
        <p:nvGrpSpPr>
          <p:cNvPr id="7" name="Group 6">
            <a:extLst>
              <a:ext uri="{FF2B5EF4-FFF2-40B4-BE49-F238E27FC236}">
                <a16:creationId xmlns:a16="http://schemas.microsoft.com/office/drawing/2014/main" id="{BD3F90D8-EC4F-44E3-8868-8951815070FB}"/>
              </a:ext>
            </a:extLst>
          </p:cNvPr>
          <p:cNvGrpSpPr/>
          <p:nvPr/>
        </p:nvGrpSpPr>
        <p:grpSpPr>
          <a:xfrm>
            <a:off x="2176849"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78040" y="3423303"/>
            <a:ext cx="5587264" cy="1464201"/>
          </a:xfrm>
        </p:spPr>
        <p:txBody>
          <a:bodyPr/>
          <a:lstStyle/>
          <a:p>
            <a:pPr defTabSz="914400">
              <a:spcBef>
                <a:spcPts val="0"/>
              </a:spcBef>
              <a:defRPr/>
            </a:pPr>
            <a:r>
              <a:rPr lang="en-US" sz="3600" b="1">
                <a:solidFill>
                  <a:srgbClr val="ED3C8D"/>
                </a:solidFill>
                <a:latin typeface="Helvetica"/>
                <a:ea typeface="+mn-ea"/>
                <a:cs typeface="Helvetica"/>
              </a:rPr>
              <a:t>Show Me the Money</a:t>
            </a:r>
            <a:br>
              <a:rPr lang="en-US" sz="3400" b="1" i="0" u="none" strike="noStrike" kern="1200" cap="none" spc="0" normalizeH="0" baseline="0" noProof="0">
                <a:ln>
                  <a:noFill/>
                </a:ln>
                <a:effectLst/>
                <a:uLnTx/>
                <a:uFillTx/>
                <a:latin typeface="Helvetica" pitchFamily="2" charset="0"/>
                <a:ea typeface="+mn-ea"/>
                <a:cs typeface="+mn-cs"/>
              </a:rPr>
            </a:br>
            <a:r>
              <a:rPr lang="en-US" sz="2400" b="1">
                <a:solidFill>
                  <a:srgbClr val="00BFF2"/>
                </a:solidFill>
                <a:latin typeface="Helvetica"/>
                <a:ea typeface="+mn-ea"/>
                <a:cs typeface="+mn-cs"/>
              </a:rPr>
              <a:t>Highlighting the Value of Moviegoers Across 20 Major Categories</a:t>
            </a:r>
            <a:endParaRPr lang="en-US" sz="1400" b="1">
              <a:solidFill>
                <a:srgbClr val="1F1A62"/>
              </a:solidFill>
              <a:latin typeface="Helvetica"/>
              <a:ea typeface="+mn-ea"/>
              <a:cs typeface="Helvetica"/>
            </a:endParaRPr>
          </a:p>
        </p:txBody>
      </p:sp>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spTree>
    <p:extLst>
      <p:ext uri="{BB962C8B-B14F-4D97-AF65-F5344CB8AC3E}">
        <p14:creationId xmlns:p14="http://schemas.microsoft.com/office/powerpoint/2010/main" val="277794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B87E-EADC-F07C-ADE7-D1488911592F}"/>
            </a:ext>
          </a:extLst>
        </p:cNvPr>
        <p:cNvGrpSpPr/>
        <p:nvPr/>
      </p:nvGrpSpPr>
      <p:grpSpPr>
        <a:xfrm>
          <a:off x="0" y="0"/>
          <a:ext cx="0" cy="0"/>
          <a:chOff x="0" y="0"/>
          <a:chExt cx="0" cy="0"/>
        </a:xfrm>
      </p:grpSpPr>
      <p:pic>
        <p:nvPicPr>
          <p:cNvPr id="69" name="Picture 68">
            <a:extLst>
              <a:ext uri="{FF2B5EF4-FFF2-40B4-BE49-F238E27FC236}">
                <a16:creationId xmlns:a16="http://schemas.microsoft.com/office/drawing/2014/main" id="{F6497656-A24A-3C66-703E-80EF9D01AF0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0" name="Slide Number Placeholder 5">
            <a:extLst>
              <a:ext uri="{FF2B5EF4-FFF2-40B4-BE49-F238E27FC236}">
                <a16:creationId xmlns:a16="http://schemas.microsoft.com/office/drawing/2014/main" id="{9E813888-61F0-0FD9-3EB3-6A152405C64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80E27D52-6B4C-F5ED-DFED-A22AFB49845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Rectangle 4">
            <a:hlinkClick r:id="rId3" action="ppaction://hlinksldjump"/>
            <a:extLst>
              <a:ext uri="{FF2B5EF4-FFF2-40B4-BE49-F238E27FC236}">
                <a16:creationId xmlns:a16="http://schemas.microsoft.com/office/drawing/2014/main" id="{5CE6B4F4-BED9-D404-3A2F-58C4AF4F6FA1}"/>
              </a:ext>
            </a:extLst>
          </p:cNvPr>
          <p:cNvSpPr>
            <a:spLocks/>
          </p:cNvSpPr>
          <p:nvPr/>
        </p:nvSpPr>
        <p:spPr>
          <a:xfrm>
            <a:off x="177676" y="1804188"/>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yellow shirt and pink shorts and sunglasses&#10;&#10;Description automatically generated">
            <a:extLst>
              <a:ext uri="{FF2B5EF4-FFF2-40B4-BE49-F238E27FC236}">
                <a16:creationId xmlns:a16="http://schemas.microsoft.com/office/drawing/2014/main" id="{D0EE842E-82EA-10B0-0072-E39DF42AB83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062" y="2305472"/>
            <a:ext cx="725006" cy="725005"/>
          </a:xfrm>
          <a:prstGeom prst="rect">
            <a:avLst/>
          </a:prstGeom>
        </p:spPr>
      </p:pic>
      <p:sp>
        <p:nvSpPr>
          <p:cNvPr id="7" name="Rectangle 6">
            <a:hlinkClick r:id="rId5" action="ppaction://hlinksldjump"/>
            <a:extLst>
              <a:ext uri="{FF2B5EF4-FFF2-40B4-BE49-F238E27FC236}">
                <a16:creationId xmlns:a16="http://schemas.microsoft.com/office/drawing/2014/main" id="{C5234295-0837-4039-7DAA-831D5728F210}"/>
              </a:ext>
            </a:extLst>
          </p:cNvPr>
          <p:cNvSpPr>
            <a:spLocks/>
          </p:cNvSpPr>
          <p:nvPr/>
        </p:nvSpPr>
        <p:spPr>
          <a:xfrm>
            <a:off x="1928821" y="1804188"/>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8" name="Picture 7" descr="A car in a car wash&#10;&#10;Description automatically generated">
            <a:extLst>
              <a:ext uri="{FF2B5EF4-FFF2-40B4-BE49-F238E27FC236}">
                <a16:creationId xmlns:a16="http://schemas.microsoft.com/office/drawing/2014/main" id="{7D907408-F13C-16D0-57B2-9D3CAE85762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264162" y="2338427"/>
            <a:ext cx="659096" cy="659095"/>
          </a:xfrm>
          <a:prstGeom prst="rect">
            <a:avLst/>
          </a:prstGeom>
        </p:spPr>
      </p:pic>
      <p:sp>
        <p:nvSpPr>
          <p:cNvPr id="11" name="Rectangle 10">
            <a:hlinkClick r:id="rId7" action="ppaction://hlinksldjump"/>
            <a:extLst>
              <a:ext uri="{FF2B5EF4-FFF2-40B4-BE49-F238E27FC236}">
                <a16:creationId xmlns:a16="http://schemas.microsoft.com/office/drawing/2014/main" id="{8249FC50-9F61-E3D3-9F37-F98CFB1BDF14}"/>
              </a:ext>
            </a:extLst>
          </p:cNvPr>
          <p:cNvSpPr>
            <a:spLocks/>
          </p:cNvSpPr>
          <p:nvPr/>
        </p:nvSpPr>
        <p:spPr>
          <a:xfrm>
            <a:off x="3679966" y="1804188"/>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glass of beer and a glass of wine&#10;&#10;Description automatically generated">
            <a:extLst>
              <a:ext uri="{FF2B5EF4-FFF2-40B4-BE49-F238E27FC236}">
                <a16:creationId xmlns:a16="http://schemas.microsoft.com/office/drawing/2014/main" id="{1FB3EA99-C4CA-3612-810E-3F255EA3990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015307" y="2338427"/>
            <a:ext cx="659096" cy="659095"/>
          </a:xfrm>
          <a:prstGeom prst="rect">
            <a:avLst/>
          </a:prstGeom>
        </p:spPr>
      </p:pic>
      <p:sp>
        <p:nvSpPr>
          <p:cNvPr id="14" name="Rectangle 13">
            <a:hlinkClick r:id="rId9" action="ppaction://hlinksldjump"/>
            <a:extLst>
              <a:ext uri="{FF2B5EF4-FFF2-40B4-BE49-F238E27FC236}">
                <a16:creationId xmlns:a16="http://schemas.microsoft.com/office/drawing/2014/main" id="{8938823A-198E-C9B7-2561-530C5185E7D0}"/>
              </a:ext>
            </a:extLst>
          </p:cNvPr>
          <p:cNvSpPr>
            <a:spLocks/>
          </p:cNvSpPr>
          <p:nvPr/>
        </p:nvSpPr>
        <p:spPr>
          <a:xfrm>
            <a:off x="5431111" y="1804188"/>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urple box with a hand putting a coin into it&#10;&#10;Description automatically generated">
            <a:extLst>
              <a:ext uri="{FF2B5EF4-FFF2-40B4-BE49-F238E27FC236}">
                <a16:creationId xmlns:a16="http://schemas.microsoft.com/office/drawing/2014/main" id="{6232E9A4-F207-44E9-C04D-4CFB03968BC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66452" y="2338427"/>
            <a:ext cx="659096" cy="659095"/>
          </a:xfrm>
          <a:prstGeom prst="rect">
            <a:avLst/>
          </a:prstGeom>
        </p:spPr>
      </p:pic>
      <p:sp>
        <p:nvSpPr>
          <p:cNvPr id="17" name="Rectangle 16">
            <a:hlinkClick r:id="rId11" action="ppaction://hlinksldjump"/>
            <a:extLst>
              <a:ext uri="{FF2B5EF4-FFF2-40B4-BE49-F238E27FC236}">
                <a16:creationId xmlns:a16="http://schemas.microsoft.com/office/drawing/2014/main" id="{FE1102AD-5AB5-A049-1974-6D3A86D0D040}"/>
              </a:ext>
            </a:extLst>
          </p:cNvPr>
          <p:cNvSpPr>
            <a:spLocks/>
          </p:cNvSpPr>
          <p:nvPr/>
        </p:nvSpPr>
        <p:spPr>
          <a:xfrm>
            <a:off x="7182256" y="1804188"/>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hopping cart full of food&#10;&#10;Description automatically generated">
            <a:extLst>
              <a:ext uri="{FF2B5EF4-FFF2-40B4-BE49-F238E27FC236}">
                <a16:creationId xmlns:a16="http://schemas.microsoft.com/office/drawing/2014/main" id="{2F16A64E-1B08-7FA5-8795-1BF21EC0F1BB}"/>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484642" y="2305472"/>
            <a:ext cx="725006" cy="725005"/>
          </a:xfrm>
          <a:prstGeom prst="rect">
            <a:avLst/>
          </a:prstGeom>
        </p:spPr>
      </p:pic>
      <p:sp>
        <p:nvSpPr>
          <p:cNvPr id="20" name="Rectangle 19">
            <a:hlinkClick r:id="rId13" action="ppaction://hlinksldjump"/>
            <a:extLst>
              <a:ext uri="{FF2B5EF4-FFF2-40B4-BE49-F238E27FC236}">
                <a16:creationId xmlns:a16="http://schemas.microsoft.com/office/drawing/2014/main" id="{1C45CA3F-E06A-5519-4F48-AF474822A0D1}"/>
              </a:ext>
            </a:extLst>
          </p:cNvPr>
          <p:cNvSpPr>
            <a:spLocks/>
          </p:cNvSpPr>
          <p:nvPr/>
        </p:nvSpPr>
        <p:spPr>
          <a:xfrm>
            <a:off x="8936318" y="1804188"/>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hand holding a phone&#10;&#10;Description automatically generated">
            <a:extLst>
              <a:ext uri="{FF2B5EF4-FFF2-40B4-BE49-F238E27FC236}">
                <a16:creationId xmlns:a16="http://schemas.microsoft.com/office/drawing/2014/main" id="{50DE77B5-7DDA-4852-1E7B-50D23CF5E56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71659" y="2338427"/>
            <a:ext cx="659096" cy="659095"/>
          </a:xfrm>
          <a:prstGeom prst="rect">
            <a:avLst/>
          </a:prstGeom>
        </p:spPr>
      </p:pic>
      <p:sp>
        <p:nvSpPr>
          <p:cNvPr id="23" name="Rectangle 22">
            <a:hlinkClick r:id="rId15" action="ppaction://hlinksldjump"/>
            <a:extLst>
              <a:ext uri="{FF2B5EF4-FFF2-40B4-BE49-F238E27FC236}">
                <a16:creationId xmlns:a16="http://schemas.microsoft.com/office/drawing/2014/main" id="{00679067-3410-984B-81FE-2D38E882DE3C}"/>
              </a:ext>
            </a:extLst>
          </p:cNvPr>
          <p:cNvSpPr>
            <a:spLocks/>
          </p:cNvSpPr>
          <p:nvPr/>
        </p:nvSpPr>
        <p:spPr>
          <a:xfrm>
            <a:off x="10684546" y="1804188"/>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computer screen and phone&#10;&#10;Description automatically generated">
            <a:extLst>
              <a:ext uri="{FF2B5EF4-FFF2-40B4-BE49-F238E27FC236}">
                <a16:creationId xmlns:a16="http://schemas.microsoft.com/office/drawing/2014/main" id="{D28F4BA3-2FC7-DD6E-C4E4-11A7AA3DF42A}"/>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1049846" y="2368385"/>
            <a:ext cx="599178" cy="599178"/>
          </a:xfrm>
          <a:prstGeom prst="rect">
            <a:avLst/>
          </a:prstGeom>
        </p:spPr>
      </p:pic>
      <p:sp>
        <p:nvSpPr>
          <p:cNvPr id="25" name="Rectangle 24">
            <a:hlinkClick r:id="rId17" action="ppaction://hlinksldjump"/>
            <a:extLst>
              <a:ext uri="{FF2B5EF4-FFF2-40B4-BE49-F238E27FC236}">
                <a16:creationId xmlns:a16="http://schemas.microsoft.com/office/drawing/2014/main" id="{21B1879B-1DA3-BA69-3277-658321462C6C}"/>
              </a:ext>
            </a:extLst>
          </p:cNvPr>
          <p:cNvSpPr>
            <a:spLocks/>
          </p:cNvSpPr>
          <p:nvPr/>
        </p:nvSpPr>
        <p:spPr>
          <a:xfrm>
            <a:off x="177675" y="3185035"/>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A yellow and blue baby bodysuit with a bear design&#10;&#10;Description automatically generated">
            <a:extLst>
              <a:ext uri="{FF2B5EF4-FFF2-40B4-BE49-F238E27FC236}">
                <a16:creationId xmlns:a16="http://schemas.microsoft.com/office/drawing/2014/main" id="{E7332266-B3DE-47A9-03F5-7AED1C6FC7A5}"/>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rot="923151">
            <a:off x="513016" y="3706155"/>
            <a:ext cx="659096" cy="659095"/>
          </a:xfrm>
          <a:prstGeom prst="rect">
            <a:avLst/>
          </a:prstGeom>
        </p:spPr>
      </p:pic>
      <p:sp>
        <p:nvSpPr>
          <p:cNvPr id="28" name="Rectangle 27">
            <a:hlinkClick r:id="rId19" action="ppaction://hlinksldjump"/>
            <a:extLst>
              <a:ext uri="{FF2B5EF4-FFF2-40B4-BE49-F238E27FC236}">
                <a16:creationId xmlns:a16="http://schemas.microsoft.com/office/drawing/2014/main" id="{E43013A7-955B-295E-5E04-4A73D23A3129}"/>
              </a:ext>
            </a:extLst>
          </p:cNvPr>
          <p:cNvSpPr>
            <a:spLocks/>
          </p:cNvSpPr>
          <p:nvPr/>
        </p:nvSpPr>
        <p:spPr>
          <a:xfrm>
            <a:off x="1928820" y="3185035"/>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yellow and blue credit card&#10;&#10;Description automatically generated">
            <a:extLst>
              <a:ext uri="{FF2B5EF4-FFF2-40B4-BE49-F238E27FC236}">
                <a16:creationId xmlns:a16="http://schemas.microsoft.com/office/drawing/2014/main" id="{EA745977-10DA-7ED8-2454-9C455FE610BB}"/>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264161" y="3706155"/>
            <a:ext cx="659096" cy="659095"/>
          </a:xfrm>
          <a:prstGeom prst="rect">
            <a:avLst/>
          </a:prstGeom>
        </p:spPr>
      </p:pic>
      <p:sp>
        <p:nvSpPr>
          <p:cNvPr id="31" name="Rectangle 30">
            <a:hlinkClick r:id="rId21" action="ppaction://hlinksldjump"/>
            <a:extLst>
              <a:ext uri="{FF2B5EF4-FFF2-40B4-BE49-F238E27FC236}">
                <a16:creationId xmlns:a16="http://schemas.microsoft.com/office/drawing/2014/main" id="{C9DD3486-7F9F-675A-27C5-9104B5CB0B39}"/>
              </a:ext>
            </a:extLst>
          </p:cNvPr>
          <p:cNvSpPr>
            <a:spLocks/>
          </p:cNvSpPr>
          <p:nvPr/>
        </p:nvSpPr>
        <p:spPr>
          <a:xfrm>
            <a:off x="3679965" y="3185035"/>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bouquet of flowers with a ribbon&#10;&#10;Description automatically generated">
            <a:extLst>
              <a:ext uri="{FF2B5EF4-FFF2-40B4-BE49-F238E27FC236}">
                <a16:creationId xmlns:a16="http://schemas.microsoft.com/office/drawing/2014/main" id="{CD259378-7200-D009-65B7-A425E5AC88B5}"/>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rot="1318379">
            <a:off x="3982351" y="3673200"/>
            <a:ext cx="725006" cy="725005"/>
          </a:xfrm>
          <a:prstGeom prst="rect">
            <a:avLst/>
          </a:prstGeom>
        </p:spPr>
      </p:pic>
      <p:sp>
        <p:nvSpPr>
          <p:cNvPr id="34" name="Rectangle 33">
            <a:hlinkClick r:id="rId23" action="ppaction://hlinksldjump"/>
            <a:extLst>
              <a:ext uri="{FF2B5EF4-FFF2-40B4-BE49-F238E27FC236}">
                <a16:creationId xmlns:a16="http://schemas.microsoft.com/office/drawing/2014/main" id="{CA251618-0C8F-DB01-E5D9-4430ED627BDC}"/>
              </a:ext>
            </a:extLst>
          </p:cNvPr>
          <p:cNvSpPr>
            <a:spLocks/>
          </p:cNvSpPr>
          <p:nvPr/>
        </p:nvSpPr>
        <p:spPr>
          <a:xfrm>
            <a:off x="5431110" y="3185035"/>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descr="A pink gift cards with a yellow bow&#10;&#10;Description automatically generated">
            <a:extLst>
              <a:ext uri="{FF2B5EF4-FFF2-40B4-BE49-F238E27FC236}">
                <a16:creationId xmlns:a16="http://schemas.microsoft.com/office/drawing/2014/main" id="{76103609-CDDC-1CB0-699B-EA8C1A7F66BC}"/>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5766451" y="3706155"/>
            <a:ext cx="659096" cy="659095"/>
          </a:xfrm>
          <a:prstGeom prst="rect">
            <a:avLst/>
          </a:prstGeom>
        </p:spPr>
      </p:pic>
      <p:sp>
        <p:nvSpPr>
          <p:cNvPr id="37" name="Rectangle 36">
            <a:hlinkClick r:id="rId25" action="ppaction://hlinksldjump"/>
            <a:extLst>
              <a:ext uri="{FF2B5EF4-FFF2-40B4-BE49-F238E27FC236}">
                <a16:creationId xmlns:a16="http://schemas.microsoft.com/office/drawing/2014/main" id="{802B37F2-10B0-8F8F-3E81-07190EF0288B}"/>
              </a:ext>
            </a:extLst>
          </p:cNvPr>
          <p:cNvSpPr>
            <a:spLocks/>
          </p:cNvSpPr>
          <p:nvPr/>
        </p:nvSpPr>
        <p:spPr>
          <a:xfrm>
            <a:off x="7182255" y="3185035"/>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descr="A group of makeup items&#10;&#10;Description automatically generated">
            <a:extLst>
              <a:ext uri="{FF2B5EF4-FFF2-40B4-BE49-F238E27FC236}">
                <a16:creationId xmlns:a16="http://schemas.microsoft.com/office/drawing/2014/main" id="{D0186606-CCF7-3F82-5C0A-979A7B3CA3A3}"/>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7517596" y="3706155"/>
            <a:ext cx="659096" cy="659095"/>
          </a:xfrm>
          <a:prstGeom prst="rect">
            <a:avLst/>
          </a:prstGeom>
        </p:spPr>
      </p:pic>
      <p:sp>
        <p:nvSpPr>
          <p:cNvPr id="40" name="Rectangle 39">
            <a:hlinkClick r:id="rId27" action="ppaction://hlinksldjump"/>
            <a:extLst>
              <a:ext uri="{FF2B5EF4-FFF2-40B4-BE49-F238E27FC236}">
                <a16:creationId xmlns:a16="http://schemas.microsoft.com/office/drawing/2014/main" id="{0714D290-4CFB-9585-9E0E-472238C35515}"/>
              </a:ext>
            </a:extLst>
          </p:cNvPr>
          <p:cNvSpPr>
            <a:spLocks/>
          </p:cNvSpPr>
          <p:nvPr/>
        </p:nvSpPr>
        <p:spPr>
          <a:xfrm>
            <a:off x="8933400" y="3185035"/>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descr="A blue house with a wrench and hammer&#10;&#10;Description automatically generated">
            <a:extLst>
              <a:ext uri="{FF2B5EF4-FFF2-40B4-BE49-F238E27FC236}">
                <a16:creationId xmlns:a16="http://schemas.microsoft.com/office/drawing/2014/main" id="{5EADBF19-C259-1101-618F-F4599D854FB9}"/>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9298700" y="3736114"/>
            <a:ext cx="599178" cy="599177"/>
          </a:xfrm>
          <a:prstGeom prst="rect">
            <a:avLst/>
          </a:prstGeom>
        </p:spPr>
      </p:pic>
      <p:sp>
        <p:nvSpPr>
          <p:cNvPr id="42" name="Rectangle 41">
            <a:hlinkClick r:id="rId29" action="ppaction://hlinksldjump"/>
            <a:extLst>
              <a:ext uri="{FF2B5EF4-FFF2-40B4-BE49-F238E27FC236}">
                <a16:creationId xmlns:a16="http://schemas.microsoft.com/office/drawing/2014/main" id="{2B26E827-9DCC-BE0C-5F65-D770BECA3441}"/>
              </a:ext>
            </a:extLst>
          </p:cNvPr>
          <p:cNvSpPr>
            <a:spLocks/>
          </p:cNvSpPr>
          <p:nvPr/>
        </p:nvSpPr>
        <p:spPr>
          <a:xfrm>
            <a:off x="10684546" y="3185035"/>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descr="A cartoon of a bottle and a container&#10;&#10;Description automatically generated">
            <a:extLst>
              <a:ext uri="{FF2B5EF4-FFF2-40B4-BE49-F238E27FC236}">
                <a16:creationId xmlns:a16="http://schemas.microsoft.com/office/drawing/2014/main" id="{5E817924-7D1B-D504-808B-384173B6B270}"/>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11049846" y="3736114"/>
            <a:ext cx="599178" cy="599177"/>
          </a:xfrm>
          <a:prstGeom prst="rect">
            <a:avLst/>
          </a:prstGeom>
        </p:spPr>
      </p:pic>
      <p:sp>
        <p:nvSpPr>
          <p:cNvPr id="3" name="TextBox 2">
            <a:extLst>
              <a:ext uri="{FF2B5EF4-FFF2-40B4-BE49-F238E27FC236}">
                <a16:creationId xmlns:a16="http://schemas.microsoft.com/office/drawing/2014/main" id="{F8E43289-E798-FCAE-D862-C83648D559F6}"/>
              </a:ext>
            </a:extLst>
          </p:cNvPr>
          <p:cNvSpPr txBox="1"/>
          <p:nvPr/>
        </p:nvSpPr>
        <p:spPr>
          <a:xfrm>
            <a:off x="23953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Apparel &amp; Accessories</a:t>
            </a:r>
          </a:p>
        </p:txBody>
      </p:sp>
      <p:sp>
        <p:nvSpPr>
          <p:cNvPr id="72" name="TextBox 71">
            <a:extLst>
              <a:ext uri="{FF2B5EF4-FFF2-40B4-BE49-F238E27FC236}">
                <a16:creationId xmlns:a16="http://schemas.microsoft.com/office/drawing/2014/main" id="{3CE25C30-E262-DAB3-99D1-43D8C9104A60}"/>
              </a:ext>
            </a:extLst>
          </p:cNvPr>
          <p:cNvSpPr txBox="1"/>
          <p:nvPr/>
        </p:nvSpPr>
        <p:spPr>
          <a:xfrm>
            <a:off x="2095338" y="1849011"/>
            <a:ext cx="996745" cy="26161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Automotive</a:t>
            </a:r>
          </a:p>
        </p:txBody>
      </p:sp>
      <p:sp>
        <p:nvSpPr>
          <p:cNvPr id="73" name="TextBox 72">
            <a:extLst>
              <a:ext uri="{FF2B5EF4-FFF2-40B4-BE49-F238E27FC236}">
                <a16:creationId xmlns:a16="http://schemas.microsoft.com/office/drawing/2014/main" id="{F03AEAAF-1D38-812D-7F70-34F2028FC58A}"/>
              </a:ext>
            </a:extLst>
          </p:cNvPr>
          <p:cNvSpPr txBox="1"/>
          <p:nvPr/>
        </p:nvSpPr>
        <p:spPr>
          <a:xfrm>
            <a:off x="374182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Alcoholic Beverages</a:t>
            </a:r>
          </a:p>
        </p:txBody>
      </p:sp>
      <p:sp>
        <p:nvSpPr>
          <p:cNvPr id="74" name="TextBox 73">
            <a:extLst>
              <a:ext uri="{FF2B5EF4-FFF2-40B4-BE49-F238E27FC236}">
                <a16:creationId xmlns:a16="http://schemas.microsoft.com/office/drawing/2014/main" id="{BA60E948-9B39-57B2-3784-C4E0AEF0406A}"/>
              </a:ext>
            </a:extLst>
          </p:cNvPr>
          <p:cNvSpPr txBox="1"/>
          <p:nvPr/>
        </p:nvSpPr>
        <p:spPr>
          <a:xfrm>
            <a:off x="5492969"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Charitable Contributions</a:t>
            </a:r>
          </a:p>
        </p:txBody>
      </p:sp>
      <p:sp>
        <p:nvSpPr>
          <p:cNvPr id="75" name="TextBox 74">
            <a:extLst>
              <a:ext uri="{FF2B5EF4-FFF2-40B4-BE49-F238E27FC236}">
                <a16:creationId xmlns:a16="http://schemas.microsoft.com/office/drawing/2014/main" id="{4E07114C-97D6-1D37-0F94-5234564EAB99}"/>
              </a:ext>
            </a:extLst>
          </p:cNvPr>
          <p:cNvSpPr txBox="1"/>
          <p:nvPr/>
        </p:nvSpPr>
        <p:spPr>
          <a:xfrm>
            <a:off x="724411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Convenience &amp; Grocery Stores</a:t>
            </a:r>
          </a:p>
        </p:txBody>
      </p:sp>
      <p:sp>
        <p:nvSpPr>
          <p:cNvPr id="77" name="TextBox 76">
            <a:extLst>
              <a:ext uri="{FF2B5EF4-FFF2-40B4-BE49-F238E27FC236}">
                <a16:creationId xmlns:a16="http://schemas.microsoft.com/office/drawing/2014/main" id="{3366CB3A-A9CB-2931-EABF-FE0E2C4D0D7A}"/>
              </a:ext>
            </a:extLst>
          </p:cNvPr>
          <p:cNvSpPr txBox="1"/>
          <p:nvPr/>
        </p:nvSpPr>
        <p:spPr>
          <a:xfrm>
            <a:off x="8937873" y="1849011"/>
            <a:ext cx="1326668"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Ecommerce &amp; Home Shopping</a:t>
            </a:r>
          </a:p>
        </p:txBody>
      </p:sp>
      <p:sp>
        <p:nvSpPr>
          <p:cNvPr id="80" name="TextBox 79">
            <a:extLst>
              <a:ext uri="{FF2B5EF4-FFF2-40B4-BE49-F238E27FC236}">
                <a16:creationId xmlns:a16="http://schemas.microsoft.com/office/drawing/2014/main" id="{90B77192-CF35-A089-F2AA-3A582E1A93ED}"/>
              </a:ext>
            </a:extLst>
          </p:cNvPr>
          <p:cNvSpPr txBox="1"/>
          <p:nvPr/>
        </p:nvSpPr>
        <p:spPr>
          <a:xfrm>
            <a:off x="10746404" y="184901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Electronics</a:t>
            </a:r>
          </a:p>
        </p:txBody>
      </p:sp>
      <p:sp>
        <p:nvSpPr>
          <p:cNvPr id="81" name="TextBox 80">
            <a:extLst>
              <a:ext uri="{FF2B5EF4-FFF2-40B4-BE49-F238E27FC236}">
                <a16:creationId xmlns:a16="http://schemas.microsoft.com/office/drawing/2014/main" id="{1FBEC007-5BD6-B346-3B84-BE4C584C8CE4}"/>
              </a:ext>
            </a:extLst>
          </p:cNvPr>
          <p:cNvSpPr txBox="1"/>
          <p:nvPr/>
        </p:nvSpPr>
        <p:spPr>
          <a:xfrm>
            <a:off x="176363" y="3240991"/>
            <a:ext cx="1326668" cy="4509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Family / Children's Needs</a:t>
            </a:r>
          </a:p>
        </p:txBody>
      </p:sp>
      <p:sp>
        <p:nvSpPr>
          <p:cNvPr id="82" name="TextBox 81">
            <a:extLst>
              <a:ext uri="{FF2B5EF4-FFF2-40B4-BE49-F238E27FC236}">
                <a16:creationId xmlns:a16="http://schemas.microsoft.com/office/drawing/2014/main" id="{A0A68E80-2049-8DFE-6670-949F150641BC}"/>
              </a:ext>
            </a:extLst>
          </p:cNvPr>
          <p:cNvSpPr txBox="1"/>
          <p:nvPr/>
        </p:nvSpPr>
        <p:spPr>
          <a:xfrm>
            <a:off x="1987811" y="32409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Financial</a:t>
            </a:r>
          </a:p>
        </p:txBody>
      </p:sp>
      <p:sp>
        <p:nvSpPr>
          <p:cNvPr id="83" name="TextBox 82">
            <a:extLst>
              <a:ext uri="{FF2B5EF4-FFF2-40B4-BE49-F238E27FC236}">
                <a16:creationId xmlns:a16="http://schemas.microsoft.com/office/drawing/2014/main" id="{BA117ABB-3E7D-0EFF-EBFD-560DD23D293F}"/>
              </a:ext>
            </a:extLst>
          </p:cNvPr>
          <p:cNvSpPr txBox="1"/>
          <p:nvPr/>
        </p:nvSpPr>
        <p:spPr>
          <a:xfrm>
            <a:off x="3741873" y="3240991"/>
            <a:ext cx="1206062" cy="383023"/>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Flowers / Florist</a:t>
            </a:r>
          </a:p>
        </p:txBody>
      </p:sp>
      <p:sp>
        <p:nvSpPr>
          <p:cNvPr id="84" name="TextBox 83">
            <a:extLst>
              <a:ext uri="{FF2B5EF4-FFF2-40B4-BE49-F238E27FC236}">
                <a16:creationId xmlns:a16="http://schemas.microsoft.com/office/drawing/2014/main" id="{0AD2E2DA-817A-3655-AB86-0B1EDF7FEDB2}"/>
              </a:ext>
            </a:extLst>
          </p:cNvPr>
          <p:cNvSpPr txBox="1"/>
          <p:nvPr/>
        </p:nvSpPr>
        <p:spPr>
          <a:xfrm>
            <a:off x="5490101" y="32409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Gifts</a:t>
            </a:r>
          </a:p>
        </p:txBody>
      </p:sp>
      <p:sp>
        <p:nvSpPr>
          <p:cNvPr id="85" name="TextBox 84">
            <a:extLst>
              <a:ext uri="{FF2B5EF4-FFF2-40B4-BE49-F238E27FC236}">
                <a16:creationId xmlns:a16="http://schemas.microsoft.com/office/drawing/2014/main" id="{7732820E-4181-1A3F-0D5B-CDAFE0F7636F}"/>
              </a:ext>
            </a:extLst>
          </p:cNvPr>
          <p:cNvSpPr txBox="1"/>
          <p:nvPr/>
        </p:nvSpPr>
        <p:spPr>
          <a:xfrm>
            <a:off x="7251078" y="324099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Health &amp; Beauty</a:t>
            </a:r>
          </a:p>
        </p:txBody>
      </p:sp>
      <p:sp>
        <p:nvSpPr>
          <p:cNvPr id="86" name="TextBox 85">
            <a:extLst>
              <a:ext uri="{FF2B5EF4-FFF2-40B4-BE49-F238E27FC236}">
                <a16:creationId xmlns:a16="http://schemas.microsoft.com/office/drawing/2014/main" id="{1C2BF783-03E0-C0CB-EC07-98E7B490CFED}"/>
              </a:ext>
            </a:extLst>
          </p:cNvPr>
          <p:cNvSpPr txBox="1"/>
          <p:nvPr/>
        </p:nvSpPr>
        <p:spPr>
          <a:xfrm>
            <a:off x="9002223" y="324099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Home &amp; Home Improvement </a:t>
            </a:r>
          </a:p>
        </p:txBody>
      </p:sp>
      <p:sp>
        <p:nvSpPr>
          <p:cNvPr id="87" name="TextBox 86">
            <a:extLst>
              <a:ext uri="{FF2B5EF4-FFF2-40B4-BE49-F238E27FC236}">
                <a16:creationId xmlns:a16="http://schemas.microsoft.com/office/drawing/2014/main" id="{ECC7FF2F-02F4-9034-0112-9928E5314AE0}"/>
              </a:ext>
            </a:extLst>
          </p:cNvPr>
          <p:cNvSpPr txBox="1"/>
          <p:nvPr/>
        </p:nvSpPr>
        <p:spPr>
          <a:xfrm>
            <a:off x="10756285" y="3240991"/>
            <a:ext cx="1206062"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Care</a:t>
            </a:r>
          </a:p>
        </p:txBody>
      </p:sp>
      <p:sp>
        <p:nvSpPr>
          <p:cNvPr id="44" name="Rectangle 43">
            <a:hlinkClick r:id="rId31" action="ppaction://hlinksldjump"/>
            <a:extLst>
              <a:ext uri="{FF2B5EF4-FFF2-40B4-BE49-F238E27FC236}">
                <a16:creationId xmlns:a16="http://schemas.microsoft.com/office/drawing/2014/main" id="{95F0F8AA-29CA-CBFF-D720-EED4BA251E25}"/>
              </a:ext>
            </a:extLst>
          </p:cNvPr>
          <p:cNvSpPr>
            <a:spLocks/>
          </p:cNvSpPr>
          <p:nvPr/>
        </p:nvSpPr>
        <p:spPr>
          <a:xfrm>
            <a:off x="993753" y="4565882"/>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A bag of food and a bowl&#10;&#10;Description automatically generated">
            <a:extLst>
              <a:ext uri="{FF2B5EF4-FFF2-40B4-BE49-F238E27FC236}">
                <a16:creationId xmlns:a16="http://schemas.microsoft.com/office/drawing/2014/main" id="{AE26B49A-E014-D8EA-9569-12A65D04C6BB}"/>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1359053" y="5129620"/>
            <a:ext cx="599178" cy="599177"/>
          </a:xfrm>
          <a:prstGeom prst="rect">
            <a:avLst/>
          </a:prstGeom>
        </p:spPr>
      </p:pic>
      <p:sp>
        <p:nvSpPr>
          <p:cNvPr id="88" name="TextBox 87">
            <a:extLst>
              <a:ext uri="{FF2B5EF4-FFF2-40B4-BE49-F238E27FC236}">
                <a16:creationId xmlns:a16="http://schemas.microsoft.com/office/drawing/2014/main" id="{391B1C0B-EE99-9F63-0D1F-4716FA13E96A}"/>
              </a:ext>
            </a:extLst>
          </p:cNvPr>
          <p:cNvSpPr txBox="1"/>
          <p:nvPr/>
        </p:nvSpPr>
        <p:spPr>
          <a:xfrm>
            <a:off x="1054469" y="4627918"/>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Pets</a:t>
            </a:r>
          </a:p>
        </p:txBody>
      </p:sp>
      <p:sp>
        <p:nvSpPr>
          <p:cNvPr id="48" name="Rectangle 47">
            <a:hlinkClick r:id="rId33" action="ppaction://hlinksldjump"/>
            <a:extLst>
              <a:ext uri="{FF2B5EF4-FFF2-40B4-BE49-F238E27FC236}">
                <a16:creationId xmlns:a16="http://schemas.microsoft.com/office/drawing/2014/main" id="{F85701A3-170D-F17C-50B6-81235678D0AC}"/>
              </a:ext>
            </a:extLst>
          </p:cNvPr>
          <p:cNvSpPr>
            <a:spLocks/>
          </p:cNvSpPr>
          <p:nvPr/>
        </p:nvSpPr>
        <p:spPr>
          <a:xfrm>
            <a:off x="2768652" y="4565882"/>
            <a:ext cx="1329779" cy="13131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A table with a bottle and a glass on it&#10;&#10;Description automatically generated">
            <a:extLst>
              <a:ext uri="{FF2B5EF4-FFF2-40B4-BE49-F238E27FC236}">
                <a16:creationId xmlns:a16="http://schemas.microsoft.com/office/drawing/2014/main" id="{1448AC60-5925-160B-B0D1-5B2CACDF950A}"/>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3133952" y="5124974"/>
            <a:ext cx="599178" cy="599177"/>
          </a:xfrm>
          <a:prstGeom prst="rect">
            <a:avLst/>
          </a:prstGeom>
        </p:spPr>
      </p:pic>
      <p:sp>
        <p:nvSpPr>
          <p:cNvPr id="90" name="TextBox 89">
            <a:extLst>
              <a:ext uri="{FF2B5EF4-FFF2-40B4-BE49-F238E27FC236}">
                <a16:creationId xmlns:a16="http://schemas.microsoft.com/office/drawing/2014/main" id="{F3A8B2BF-B396-3F13-3028-B0258C568433}"/>
              </a:ext>
            </a:extLst>
          </p:cNvPr>
          <p:cNvSpPr txBox="1"/>
          <p:nvPr/>
        </p:nvSpPr>
        <p:spPr>
          <a:xfrm>
            <a:off x="2829368" y="4627918"/>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Restaurants</a:t>
            </a:r>
          </a:p>
        </p:txBody>
      </p:sp>
      <p:sp>
        <p:nvSpPr>
          <p:cNvPr id="50" name="Rectangle 49">
            <a:hlinkClick r:id="rId35" action="ppaction://hlinksldjump"/>
            <a:extLst>
              <a:ext uri="{FF2B5EF4-FFF2-40B4-BE49-F238E27FC236}">
                <a16:creationId xmlns:a16="http://schemas.microsoft.com/office/drawing/2014/main" id="{8914DE1B-366A-5686-81B2-B3D5C12B053A}"/>
              </a:ext>
            </a:extLst>
          </p:cNvPr>
          <p:cNvSpPr>
            <a:spLocks/>
          </p:cNvSpPr>
          <p:nvPr/>
        </p:nvSpPr>
        <p:spPr>
          <a:xfrm>
            <a:off x="4543551" y="4565882"/>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descr="A shelf with balls and weights&#10;&#10;Description automatically generated">
            <a:extLst>
              <a:ext uri="{FF2B5EF4-FFF2-40B4-BE49-F238E27FC236}">
                <a16:creationId xmlns:a16="http://schemas.microsoft.com/office/drawing/2014/main" id="{30F6F568-84A0-4F12-4544-0B03032625D2}"/>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4878892" y="5096833"/>
            <a:ext cx="659096" cy="659095"/>
          </a:xfrm>
          <a:prstGeom prst="rect">
            <a:avLst/>
          </a:prstGeom>
        </p:spPr>
      </p:pic>
      <p:sp>
        <p:nvSpPr>
          <p:cNvPr id="91" name="TextBox 90">
            <a:extLst>
              <a:ext uri="{FF2B5EF4-FFF2-40B4-BE49-F238E27FC236}">
                <a16:creationId xmlns:a16="http://schemas.microsoft.com/office/drawing/2014/main" id="{5BA8DEED-588A-EAF7-8850-5678E31455CD}"/>
              </a:ext>
            </a:extLst>
          </p:cNvPr>
          <p:cNvSpPr txBox="1"/>
          <p:nvPr/>
        </p:nvSpPr>
        <p:spPr>
          <a:xfrm>
            <a:off x="4546881" y="4627918"/>
            <a:ext cx="1326668"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rPr>
              <a:t>Sports &amp; Recreation</a:t>
            </a:r>
          </a:p>
        </p:txBody>
      </p:sp>
      <p:sp>
        <p:nvSpPr>
          <p:cNvPr id="58" name="Rectangle 57">
            <a:hlinkClick r:id="rId37" action="ppaction://hlinksldjump"/>
            <a:extLst>
              <a:ext uri="{FF2B5EF4-FFF2-40B4-BE49-F238E27FC236}">
                <a16:creationId xmlns:a16="http://schemas.microsoft.com/office/drawing/2014/main" id="{49638A16-35C8-3003-82A7-591C704EAD0B}"/>
              </a:ext>
            </a:extLst>
          </p:cNvPr>
          <p:cNvSpPr>
            <a:spLocks/>
          </p:cNvSpPr>
          <p:nvPr/>
        </p:nvSpPr>
        <p:spPr>
          <a:xfrm>
            <a:off x="6318669" y="4565882"/>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descr="A hand pointing at a cellphone&#10;&#10;Description automatically generated">
            <a:extLst>
              <a:ext uri="{FF2B5EF4-FFF2-40B4-BE49-F238E27FC236}">
                <a16:creationId xmlns:a16="http://schemas.microsoft.com/office/drawing/2014/main" id="{C3BEF53C-6176-FB02-34D2-EA3CE954DFAB}"/>
              </a:ext>
            </a:extLst>
          </p:cNvPr>
          <p:cNvPicPr>
            <a:picLocks noChangeAspect="1"/>
          </p:cNvPicPr>
          <p:nvPr/>
        </p:nvPicPr>
        <p:blipFill>
          <a:blip r:embed="rId38" cstate="hqprint">
            <a:extLst>
              <a:ext uri="{28A0092B-C50C-407E-A947-70E740481C1C}">
                <a14:useLocalDpi xmlns:a14="http://schemas.microsoft.com/office/drawing/2010/main"/>
              </a:ext>
            </a:extLst>
          </a:blip>
          <a:stretch>
            <a:fillRect/>
          </a:stretch>
        </p:blipFill>
        <p:spPr>
          <a:xfrm>
            <a:off x="6683969" y="5135886"/>
            <a:ext cx="599178" cy="599177"/>
          </a:xfrm>
          <a:prstGeom prst="rect">
            <a:avLst/>
          </a:prstGeom>
        </p:spPr>
      </p:pic>
      <p:sp>
        <p:nvSpPr>
          <p:cNvPr id="92" name="TextBox 91">
            <a:extLst>
              <a:ext uri="{FF2B5EF4-FFF2-40B4-BE49-F238E27FC236}">
                <a16:creationId xmlns:a16="http://schemas.microsoft.com/office/drawing/2014/main" id="{074F1666-0530-3FDC-091F-9945B4A1FA0C}"/>
              </a:ext>
            </a:extLst>
          </p:cNvPr>
          <p:cNvSpPr txBox="1"/>
          <p:nvPr/>
        </p:nvSpPr>
        <p:spPr>
          <a:xfrm>
            <a:off x="6387494"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Telco</a:t>
            </a:r>
          </a:p>
        </p:txBody>
      </p:sp>
      <p:sp>
        <p:nvSpPr>
          <p:cNvPr id="61" name="Rectangle 60">
            <a:hlinkClick r:id="rId39" action="ppaction://hlinksldjump"/>
            <a:extLst>
              <a:ext uri="{FF2B5EF4-FFF2-40B4-BE49-F238E27FC236}">
                <a16:creationId xmlns:a16="http://schemas.microsoft.com/office/drawing/2014/main" id="{530E40BA-562F-C471-5AAB-230B43CB11B5}"/>
              </a:ext>
            </a:extLst>
          </p:cNvPr>
          <p:cNvSpPr>
            <a:spLocks/>
          </p:cNvSpPr>
          <p:nvPr/>
        </p:nvSpPr>
        <p:spPr>
          <a:xfrm>
            <a:off x="8093568" y="4565882"/>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descr="A plane flying over the earth&#10;&#10;Description automatically generated">
            <a:extLst>
              <a:ext uri="{FF2B5EF4-FFF2-40B4-BE49-F238E27FC236}">
                <a16:creationId xmlns:a16="http://schemas.microsoft.com/office/drawing/2014/main" id="{653C7364-082B-046B-F140-5655D3AE3A0D}"/>
              </a:ext>
            </a:extLst>
          </p:cNvPr>
          <p:cNvPicPr>
            <a:picLocks noChangeAspect="1"/>
          </p:cNvPicPr>
          <p:nvPr/>
        </p:nvPicPr>
        <p:blipFill>
          <a:blip r:embed="rId40" cstate="hqprint">
            <a:extLst>
              <a:ext uri="{28A0092B-C50C-407E-A947-70E740481C1C}">
                <a14:useLocalDpi xmlns:a14="http://schemas.microsoft.com/office/drawing/2010/main"/>
              </a:ext>
            </a:extLst>
          </a:blip>
          <a:stretch>
            <a:fillRect/>
          </a:stretch>
        </p:blipFill>
        <p:spPr>
          <a:xfrm>
            <a:off x="8458868" y="5126793"/>
            <a:ext cx="599178" cy="599177"/>
          </a:xfrm>
          <a:prstGeom prst="rect">
            <a:avLst/>
          </a:prstGeom>
        </p:spPr>
      </p:pic>
      <p:sp>
        <p:nvSpPr>
          <p:cNvPr id="93" name="TextBox 92">
            <a:extLst>
              <a:ext uri="{FF2B5EF4-FFF2-40B4-BE49-F238E27FC236}">
                <a16:creationId xmlns:a16="http://schemas.microsoft.com/office/drawing/2014/main" id="{AD090D94-DEDC-4DB6-A1CC-8DE98BB4AF95}"/>
              </a:ext>
            </a:extLst>
          </p:cNvPr>
          <p:cNvSpPr txBox="1"/>
          <p:nvPr/>
        </p:nvSpPr>
        <p:spPr>
          <a:xfrm>
            <a:off x="8172225"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Travel</a:t>
            </a:r>
          </a:p>
        </p:txBody>
      </p:sp>
      <p:sp>
        <p:nvSpPr>
          <p:cNvPr id="64" name="Rectangle 63">
            <a:hlinkClick r:id="rId41" action="ppaction://hlinksldjump"/>
            <a:extLst>
              <a:ext uri="{FF2B5EF4-FFF2-40B4-BE49-F238E27FC236}">
                <a16:creationId xmlns:a16="http://schemas.microsoft.com/office/drawing/2014/main" id="{C66A2E1E-970B-0214-2BA8-54DD8E6D4996}"/>
              </a:ext>
            </a:extLst>
          </p:cNvPr>
          <p:cNvSpPr>
            <a:spLocks/>
          </p:cNvSpPr>
          <p:nvPr/>
        </p:nvSpPr>
        <p:spPr>
          <a:xfrm>
            <a:off x="9868468" y="4565882"/>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64" descr="A video game controller and a game controller&#10;&#10;Description automatically generated">
            <a:extLst>
              <a:ext uri="{FF2B5EF4-FFF2-40B4-BE49-F238E27FC236}">
                <a16:creationId xmlns:a16="http://schemas.microsoft.com/office/drawing/2014/main" id="{E0DF31D5-0929-ECFF-0130-A66C4E99561A}"/>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10265705" y="5139200"/>
            <a:ext cx="599178" cy="599177"/>
          </a:xfrm>
          <a:prstGeom prst="rect">
            <a:avLst/>
          </a:prstGeom>
        </p:spPr>
      </p:pic>
      <p:sp>
        <p:nvSpPr>
          <p:cNvPr id="94" name="TextBox 93">
            <a:extLst>
              <a:ext uri="{FF2B5EF4-FFF2-40B4-BE49-F238E27FC236}">
                <a16:creationId xmlns:a16="http://schemas.microsoft.com/office/drawing/2014/main" id="{57783968-4A5D-803D-E4B4-F7A570D8771B}"/>
              </a:ext>
            </a:extLst>
          </p:cNvPr>
          <p:cNvSpPr txBox="1"/>
          <p:nvPr/>
        </p:nvSpPr>
        <p:spPr>
          <a:xfrm>
            <a:off x="9947123"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Video Games</a:t>
            </a:r>
          </a:p>
        </p:txBody>
      </p:sp>
      <p:sp>
        <p:nvSpPr>
          <p:cNvPr id="95" name="TextBox 94">
            <a:extLst>
              <a:ext uri="{FF2B5EF4-FFF2-40B4-BE49-F238E27FC236}">
                <a16:creationId xmlns:a16="http://schemas.microsoft.com/office/drawing/2014/main" id="{A687DFE2-F640-CFC1-E103-3CDC505113DC}"/>
              </a:ext>
            </a:extLst>
          </p:cNvPr>
          <p:cNvSpPr txBox="1"/>
          <p:nvPr/>
        </p:nvSpPr>
        <p:spPr>
          <a:xfrm>
            <a:off x="2555632" y="1375791"/>
            <a:ext cx="70807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 Categories Analyzed</a:t>
            </a:r>
          </a:p>
        </p:txBody>
      </p:sp>
      <p:sp>
        <p:nvSpPr>
          <p:cNvPr id="96" name="TextBox 95">
            <a:extLst>
              <a:ext uri="{FF2B5EF4-FFF2-40B4-BE49-F238E27FC236}">
                <a16:creationId xmlns:a16="http://schemas.microsoft.com/office/drawing/2014/main" id="{C8E145C3-64F6-2EEE-3299-ECB68E9E4735}"/>
              </a:ext>
            </a:extLst>
          </p:cNvPr>
          <p:cNvSpPr txBox="1"/>
          <p:nvPr/>
        </p:nvSpPr>
        <p:spPr>
          <a:xfrm>
            <a:off x="2659793" y="5973738"/>
            <a:ext cx="6867717" cy="246221"/>
          </a:xfrm>
          <a:prstGeom prst="rect">
            <a:avLst/>
          </a:prstGeom>
          <a:solidFill>
            <a:srgbClr val="1F1A62"/>
          </a:solidFill>
          <a:ln w="19050">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sng">
                <a:solidFill>
                  <a:schemeClr val="bg1"/>
                </a:solidFill>
                <a:latin typeface="Helvetica" panose="020B0403020202020204" pitchFamily="34" charset="0"/>
              </a:rPr>
              <a:t>c</a:t>
            </a:r>
            <a:r>
              <a:rPr kumimoji="0" lang="en-US" sz="10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lick the appropriate box above</a:t>
            </a:r>
            <a:r>
              <a:rPr kumimoji="0" lang="en-US" sz="1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 if you would like to be brought directly to the corresponding category</a:t>
            </a:r>
          </a:p>
        </p:txBody>
      </p:sp>
      <p:sp>
        <p:nvSpPr>
          <p:cNvPr id="2" name="Rectangle 1">
            <a:extLst>
              <a:ext uri="{FF2B5EF4-FFF2-40B4-BE49-F238E27FC236}">
                <a16:creationId xmlns:a16="http://schemas.microsoft.com/office/drawing/2014/main" id="{2A2C0B17-21DE-D567-C960-D26E1898119E}"/>
              </a:ext>
            </a:extLst>
          </p:cNvPr>
          <p:cNvSpPr/>
          <p:nvPr/>
        </p:nvSpPr>
        <p:spPr>
          <a:xfrm>
            <a:off x="236843" y="413806"/>
            <a:ext cx="119551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a:t>
            </a:r>
            <a:r>
              <a:rPr lang="en-US" sz="2600" b="1">
                <a:solidFill>
                  <a:srgbClr val="1B1464"/>
                </a:solidFill>
                <a:latin typeface="Helvetica" pitchFamily="2" charset="0"/>
              </a:rPr>
              <a:t>this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analysis, we examined the average moviegoer’s spending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across twenty categories </a:t>
            </a:r>
            <a:r>
              <a:rPr lang="en-US" sz="2600" b="1">
                <a:solidFill>
                  <a:srgbClr val="1B1464"/>
                </a:solidFill>
                <a:latin typeface="Helvetica" pitchFamily="2" charset="0"/>
              </a:rPr>
              <a:t>representing a wide variety of interests and needs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D961755-8EC9-7156-CAF3-69BE24DDDDDD}"/>
              </a:ext>
            </a:extLst>
          </p:cNvPr>
          <p:cNvSpPr txBox="1"/>
          <p:nvPr/>
        </p:nvSpPr>
        <p:spPr>
          <a:xfrm>
            <a:off x="503714" y="6209386"/>
            <a:ext cx="116929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Note: Total annual U.S. consumer expenditures across 19 categories, excluding ‘Financial’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$4.4 trillion. ‘Financial’ category is excluded from the total since the category represents ‘credit card / debit card – total expenditures’ and therefore would inherently include some duplication of expenditures across the other 19 categories (based on the assumption that at least some spending across the other categories was done using a credit or debit card).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14930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0FE4F-317A-F72C-EBB1-2405F44B7F0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5787ED15-BAFF-1C9C-D1C5-0B164D3C2DFE}"/>
              </a:ext>
            </a:extLst>
          </p:cNvPr>
          <p:cNvSpPr>
            <a:spLocks/>
          </p:cNvSpPr>
          <p:nvPr/>
        </p:nvSpPr>
        <p:spPr>
          <a:xfrm>
            <a:off x="-1" y="1702508"/>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924735B-431D-559F-1753-7C44FAA50F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2E5E7AAF-90D0-AA93-B1C5-311DC28651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0099131-B6FF-6972-DDC0-FDDDD98ACD3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6282866-6A03-C1A8-5CB5-21D0A7008768}"/>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highly desirable consumers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who spend much more than non-moviegoers on average across all the categories we analyzed</a:t>
            </a:r>
          </a:p>
        </p:txBody>
      </p:sp>
      <p:sp>
        <p:nvSpPr>
          <p:cNvPr id="1160" name="TextBox 1159">
            <a:extLst>
              <a:ext uri="{FF2B5EF4-FFF2-40B4-BE49-F238E27FC236}">
                <a16:creationId xmlns:a16="http://schemas.microsoft.com/office/drawing/2014/main" id="{A71E1118-5709-CA2C-6A74-75AEE7607817}"/>
              </a:ext>
            </a:extLst>
          </p:cNvPr>
          <p:cNvSpPr txBox="1"/>
          <p:nvPr/>
        </p:nvSpPr>
        <p:spPr>
          <a:xfrm>
            <a:off x="472838" y="6058343"/>
            <a:ext cx="11687274"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lang="en-US" sz="800" b="1" u="sng">
                <a:solidFill>
                  <a:srgbClr val="1B1464"/>
                </a:solidFill>
                <a:latin typeface="Helvetica" panose="020B0403020202020204" pitchFamily="34" charset="0"/>
                <a:ea typeface="Open Sans" panose="020B0606030504020204" pitchFamily="34" charset="0"/>
                <a:cs typeface="Open Sans" panose="020B0606030504020204" pitchFamily="34" charset="0"/>
              </a:rPr>
              <a:t>’Financial’ category is excluded from the total</a:t>
            </a:r>
            <a:r>
              <a:rPr lang="en-US" sz="800" b="1">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since the category represents ‘credit card / debit card – total expenditures’ and therefore would inherently include some duplication of expenditures across the other 19 categories (based on the assumption that at least some spending across the other categories was done using a credit or debit card).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01EFA12-06AE-88C5-0D8E-E049FE46E6C3}"/>
              </a:ext>
            </a:extLst>
          </p:cNvPr>
          <p:cNvGraphicFramePr>
            <a:graphicFrameLocks noGrp="1"/>
          </p:cNvGraphicFramePr>
          <p:nvPr>
            <p:extLst>
              <p:ext uri="{D42A27DB-BD31-4B8C-83A1-F6EECF244321}">
                <p14:modId xmlns:p14="http://schemas.microsoft.com/office/powerpoint/2010/main" val="4118595505"/>
              </p:ext>
            </p:extLst>
          </p:nvPr>
        </p:nvGraphicFramePr>
        <p:xfrm>
          <a:off x="234460" y="2491115"/>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$16,241</a:t>
                      </a:r>
                    </a:p>
                  </a:txBody>
                  <a:tcPr marL="75570" marR="75570" marT="98005" marB="98005"/>
                </a:tc>
                <a:tc>
                  <a:txBody>
                    <a:bodyPr/>
                    <a:lstStyle/>
                    <a:p>
                      <a:pPr algn="ctr"/>
                      <a:r>
                        <a:rPr lang="en-US" sz="2400" b="1">
                          <a:solidFill>
                            <a:srgbClr val="1F1A62"/>
                          </a:solidFill>
                          <a:latin typeface="Helvetica" panose="020B0403020202020204" pitchFamily="34" charset="0"/>
                        </a:rPr>
                        <a:t>$19,233</a:t>
                      </a:r>
                    </a:p>
                  </a:txBody>
                  <a:tcPr marL="75570" marR="75570" marT="98005" marB="98005"/>
                </a:tc>
                <a:tc>
                  <a:txBody>
                    <a:bodyPr/>
                    <a:lstStyle/>
                    <a:p>
                      <a:pPr algn="ctr"/>
                      <a:r>
                        <a:rPr lang="en-US" sz="2400" b="1">
                          <a:solidFill>
                            <a:srgbClr val="1F1A62"/>
                          </a:solidFill>
                          <a:latin typeface="Helvetica" panose="020B0403020202020204" pitchFamily="34" charset="0"/>
                        </a:rPr>
                        <a:t>$19,677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$15,691</a:t>
                      </a:r>
                    </a:p>
                  </a:txBody>
                  <a:tcPr marL="75570" marR="75570" marT="98005" marB="98005"/>
                </a:tc>
                <a:tc>
                  <a:txBody>
                    <a:bodyPr/>
                    <a:lstStyle/>
                    <a:p>
                      <a:pPr algn="ctr"/>
                      <a:r>
                        <a:rPr lang="en-US" sz="2400" b="1">
                          <a:solidFill>
                            <a:srgbClr val="1F1A62"/>
                          </a:solidFill>
                          <a:latin typeface="Helvetica" panose="020B0403020202020204" pitchFamily="34" charset="0"/>
                        </a:rPr>
                        <a:t>$17,843</a:t>
                      </a:r>
                    </a:p>
                  </a:txBody>
                  <a:tcPr marL="75570" marR="75570" marT="98005" marB="98005"/>
                </a:tc>
                <a:tc>
                  <a:txBody>
                    <a:bodyPr/>
                    <a:lstStyle/>
                    <a:p>
                      <a:pPr algn="ctr"/>
                      <a:r>
                        <a:rPr lang="en-US" sz="2400" b="1">
                          <a:solidFill>
                            <a:srgbClr val="1F1A62"/>
                          </a:solidFill>
                          <a:latin typeface="Helvetica" panose="020B0403020202020204" pitchFamily="34" charset="0"/>
                        </a:rPr>
                        <a:t>$18,314</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$20,190</a:t>
                      </a:r>
                    </a:p>
                  </a:txBody>
                  <a:tcPr marL="75570" marR="75570" marT="98005" marB="98005"/>
                </a:tc>
                <a:tc>
                  <a:txBody>
                    <a:bodyPr/>
                    <a:lstStyle/>
                    <a:p>
                      <a:pPr algn="ctr"/>
                      <a:r>
                        <a:rPr lang="en-US" sz="2400" b="1">
                          <a:solidFill>
                            <a:srgbClr val="1F1A62"/>
                          </a:solidFill>
                          <a:latin typeface="Helvetica" panose="020B0403020202020204" pitchFamily="34" charset="0"/>
                        </a:rPr>
                        <a:t>$22,421</a:t>
                      </a:r>
                    </a:p>
                  </a:txBody>
                  <a:tcPr marL="75570" marR="75570" marT="98005" marB="98005"/>
                </a:tc>
                <a:tc>
                  <a:txBody>
                    <a:bodyPr/>
                    <a:lstStyle/>
                    <a:p>
                      <a:pPr algn="ctr"/>
                      <a:r>
                        <a:rPr lang="en-US" sz="2400" b="1">
                          <a:solidFill>
                            <a:srgbClr val="1F1A62"/>
                          </a:solidFill>
                          <a:latin typeface="Helvetica" panose="020B0403020202020204" pitchFamily="34" charset="0"/>
                        </a:rPr>
                        <a:t>$22,907</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1BE61A10-5445-7D25-E417-2A4DD224551C}"/>
              </a:ext>
            </a:extLst>
          </p:cNvPr>
          <p:cNvSpPr txBox="1"/>
          <p:nvPr/>
        </p:nvSpPr>
        <p:spPr>
          <a:xfrm>
            <a:off x="468924" y="1808018"/>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19 Categories*: Aggregated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6" name="TextBox 5">
            <a:extLst>
              <a:ext uri="{FF2B5EF4-FFF2-40B4-BE49-F238E27FC236}">
                <a16:creationId xmlns:a16="http://schemas.microsoft.com/office/drawing/2014/main" id="{CA177139-B2BC-733E-ABD9-68B7B6F47D07}"/>
              </a:ext>
            </a:extLst>
          </p:cNvPr>
          <p:cNvSpPr txBox="1"/>
          <p:nvPr/>
        </p:nvSpPr>
        <p:spPr>
          <a:xfrm>
            <a:off x="4242999" y="3733700"/>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64BE3B38-C454-E0AA-F6DA-F5F94331E254}"/>
              </a:ext>
            </a:extLst>
          </p:cNvPr>
          <p:cNvSpPr txBox="1"/>
          <p:nvPr/>
        </p:nvSpPr>
        <p:spPr>
          <a:xfrm>
            <a:off x="5755680" y="3733700"/>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1F1FB4EF-67C4-53A0-E58D-A76781995A29}"/>
              </a:ext>
            </a:extLst>
          </p:cNvPr>
          <p:cNvSpPr txBox="1"/>
          <p:nvPr/>
        </p:nvSpPr>
        <p:spPr>
          <a:xfrm>
            <a:off x="4173093" y="4543461"/>
            <a:ext cx="15730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723A1269-11DD-AF58-53D8-C364578E810B}"/>
              </a:ext>
            </a:extLst>
          </p:cNvPr>
          <p:cNvSpPr txBox="1"/>
          <p:nvPr/>
        </p:nvSpPr>
        <p:spPr>
          <a:xfrm>
            <a:off x="5746496" y="4543461"/>
            <a:ext cx="20373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8787A45A-1826-A75A-209B-757B1B60F0AA}"/>
              </a:ext>
            </a:extLst>
          </p:cNvPr>
          <p:cNvSpPr txBox="1"/>
          <p:nvPr/>
        </p:nvSpPr>
        <p:spPr>
          <a:xfrm>
            <a:off x="4242999" y="5323028"/>
            <a:ext cx="150317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1BA5E8C9-8D4F-293D-2971-9D1BB9E9B162}"/>
              </a:ext>
            </a:extLst>
          </p:cNvPr>
          <p:cNvSpPr txBox="1"/>
          <p:nvPr/>
        </p:nvSpPr>
        <p:spPr>
          <a:xfrm>
            <a:off x="5746496" y="5323028"/>
            <a:ext cx="2037309"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915BEC18-91D0-05AF-6F31-DEDDCE4EB9E9}"/>
              </a:ext>
            </a:extLst>
          </p:cNvPr>
          <p:cNvSpPr/>
          <p:nvPr/>
        </p:nvSpPr>
        <p:spPr>
          <a:xfrm>
            <a:off x="4242999" y="2510779"/>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78FDD62-2B70-9C47-59B7-59207F8FAC6D}"/>
              </a:ext>
            </a:extLst>
          </p:cNvPr>
          <p:cNvSpPr/>
          <p:nvPr/>
        </p:nvSpPr>
        <p:spPr>
          <a:xfrm>
            <a:off x="5755679" y="2510779"/>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C5F3011-6272-BE6D-E28E-0DCC853163E1}"/>
              </a:ext>
            </a:extLst>
          </p:cNvPr>
          <p:cNvSpPr>
            <a:spLocks/>
          </p:cNvSpPr>
          <p:nvPr/>
        </p:nvSpPr>
        <p:spPr>
          <a:xfrm>
            <a:off x="8018585" y="1702508"/>
            <a:ext cx="4173415" cy="4121378"/>
          </a:xfrm>
          <a:prstGeom prst="rect">
            <a:avLst/>
          </a:prstGeom>
          <a:solidFill>
            <a:srgbClr val="1F1A6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FF9743-E718-93B3-3674-BB05EF63C33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16339" y="2311775"/>
            <a:ext cx="3982170" cy="2892877"/>
          </a:xfrm>
          <a:prstGeom prst="rect">
            <a:avLst/>
          </a:prstGeom>
        </p:spPr>
      </p:pic>
    </p:spTree>
    <p:extLst>
      <p:ext uri="{BB962C8B-B14F-4D97-AF65-F5344CB8AC3E}">
        <p14:creationId xmlns:p14="http://schemas.microsoft.com/office/powerpoint/2010/main" val="355728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D2779-7AFB-5302-7E89-9503BCAD20B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13950059-BB15-9BB9-F89A-3CA78A0CB82D}"/>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BDB6843-6DCA-71A5-EBFC-8CD2B657732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72F819B5-6F48-8211-DF37-9DCD705BDE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0D3257FE-AB06-B7B4-C59A-76A016D9E2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04341660-3C62-4453-C53B-D4BF87134548}"/>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average moviegoer spends much more than non-moviegoers on apparel, revealing a valuable audience inclined </a:t>
            </a:r>
            <a:r>
              <a:rPr lang="en-US" sz="2600" b="1">
                <a:solidFill>
                  <a:srgbClr val="1F1A62"/>
                </a:solidFill>
                <a:latin typeface="Helvetica" pitchFamily="2" charset="0"/>
              </a:rPr>
              <a:t>to ‘look good, feel good’</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B8D8D6E-1771-38D6-686A-33DF09392C8F}"/>
              </a:ext>
            </a:extLst>
          </p:cNvPr>
          <p:cNvSpPr/>
          <p:nvPr/>
        </p:nvSpPr>
        <p:spPr>
          <a:xfrm>
            <a:off x="0" y="0"/>
            <a:ext cx="2203938"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Apparel &amp; Accessories</a:t>
            </a:r>
          </a:p>
        </p:txBody>
      </p:sp>
      <p:sp>
        <p:nvSpPr>
          <p:cNvPr id="1160" name="TextBox 1159">
            <a:extLst>
              <a:ext uri="{FF2B5EF4-FFF2-40B4-BE49-F238E27FC236}">
                <a16:creationId xmlns:a16="http://schemas.microsoft.com/office/drawing/2014/main" id="{16AF2871-1BEB-49F8-877B-37AFA946F424}"/>
              </a:ext>
            </a:extLst>
          </p:cNvPr>
          <p:cNvSpPr txBox="1"/>
          <p:nvPr/>
        </p:nvSpPr>
        <p:spPr>
          <a:xfrm>
            <a:off x="459006" y="6187268"/>
            <a:ext cx="11687274"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VAB analysis of MRI-Simmons Spring 2024 Doublebase Study, A18+. ‘Non-Moviegoer’ = Has not gone to the movies in the last 12 months; ‘Moviegoer’ = Attended a movie in the last 12 months; ‘Frequent Moviegoer’ = Attend a movie at least once a month. ‘Apparel and accessories’ includes expenses on women’s clothing, men’s clothing, fine jewelry, athletic shoes, other shoes, watches, dry cleaning, laundry / laundromats, costume jewelry and nonprescription sunglasses.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1D6798E-92D1-1C7D-E9C3-8972C622FC88}"/>
              </a:ext>
            </a:extLst>
          </p:cNvPr>
          <p:cNvGraphicFramePr>
            <a:graphicFrameLocks noGrp="1"/>
          </p:cNvGraphicFramePr>
          <p:nvPr>
            <p:extLst>
              <p:ext uri="{D42A27DB-BD31-4B8C-83A1-F6EECF244321}">
                <p14:modId xmlns:p14="http://schemas.microsoft.com/office/powerpoint/2010/main" val="2755692068"/>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$534</a:t>
                      </a:r>
                    </a:p>
                  </a:txBody>
                  <a:tcPr marL="75570" marR="75570" marT="98005" marB="98005"/>
                </a:tc>
                <a:tc>
                  <a:txBody>
                    <a:bodyPr/>
                    <a:lstStyle/>
                    <a:p>
                      <a:pPr algn="ctr"/>
                      <a:r>
                        <a:rPr lang="en-US" sz="2400" b="1">
                          <a:solidFill>
                            <a:srgbClr val="1F1A62"/>
                          </a:solidFill>
                          <a:latin typeface="Helvetica" panose="020B0403020202020204" pitchFamily="34" charset="0"/>
                        </a:rPr>
                        <a:t>$719</a:t>
                      </a:r>
                    </a:p>
                  </a:txBody>
                  <a:tcPr marL="75570" marR="75570" marT="98005" marB="98005"/>
                </a:tc>
                <a:tc>
                  <a:txBody>
                    <a:bodyPr/>
                    <a:lstStyle/>
                    <a:p>
                      <a:pPr algn="ctr"/>
                      <a:r>
                        <a:rPr lang="en-US" sz="2400" b="1">
                          <a:solidFill>
                            <a:srgbClr val="1F1A62"/>
                          </a:solidFill>
                          <a:latin typeface="Helvetica" panose="020B0403020202020204" pitchFamily="34" charset="0"/>
                        </a:rPr>
                        <a:t>$817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$548</a:t>
                      </a:r>
                      <a:endParaRPr kumimoji="0" lang="en-US" sz="2400" b="0" i="0"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a:txBody>
                  <a:tcPr marL="75570" marR="75570" marT="98005" marB="98005"/>
                </a:tc>
                <a:tc>
                  <a:txBody>
                    <a:bodyPr/>
                    <a:lstStyle/>
                    <a:p>
                      <a:pPr algn="ctr"/>
                      <a:r>
                        <a:rPr lang="en-US" sz="2400" b="1">
                          <a:solidFill>
                            <a:srgbClr val="1F1A62"/>
                          </a:solidFill>
                          <a:latin typeface="Helvetica" panose="020B0403020202020204" pitchFamily="34" charset="0"/>
                        </a:rPr>
                        <a:t>$691</a:t>
                      </a:r>
                    </a:p>
                  </a:txBody>
                  <a:tcPr marL="75570" marR="75570" marT="98005" marB="98005"/>
                </a:tc>
                <a:tc>
                  <a:txBody>
                    <a:bodyPr/>
                    <a:lstStyle/>
                    <a:p>
                      <a:pPr algn="ctr"/>
                      <a:r>
                        <a:rPr lang="en-US" sz="2400" b="1">
                          <a:solidFill>
                            <a:srgbClr val="1F1A62"/>
                          </a:solidFill>
                          <a:latin typeface="Helvetica" panose="020B0403020202020204" pitchFamily="34" charset="0"/>
                        </a:rPr>
                        <a:t>$785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$686</a:t>
                      </a:r>
                      <a:endParaRPr kumimoji="0" lang="en-US" sz="2400" b="0" i="0"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a:txBody>
                  <a:tcPr marL="75570" marR="75570" marT="98005" marB="98005"/>
                </a:tc>
                <a:tc>
                  <a:txBody>
                    <a:bodyPr/>
                    <a:lstStyle/>
                    <a:p>
                      <a:pPr algn="ctr"/>
                      <a:r>
                        <a:rPr lang="en-US" sz="2400" b="1">
                          <a:solidFill>
                            <a:srgbClr val="1F1A62"/>
                          </a:solidFill>
                          <a:latin typeface="Helvetica" panose="020B0403020202020204" pitchFamily="34" charset="0"/>
                        </a:rPr>
                        <a:t>$839</a:t>
                      </a:r>
                    </a:p>
                  </a:txBody>
                  <a:tcPr marL="75570" marR="75570" marT="98005" marB="98005"/>
                </a:tc>
                <a:tc>
                  <a:txBody>
                    <a:bodyPr/>
                    <a:lstStyle/>
                    <a:p>
                      <a:pPr algn="ctr"/>
                      <a:r>
                        <a:rPr lang="en-US" sz="2400" b="1">
                          <a:solidFill>
                            <a:srgbClr val="1F1A62"/>
                          </a:solidFill>
                          <a:latin typeface="Helvetica" panose="020B0403020202020204" pitchFamily="34" charset="0"/>
                        </a:rPr>
                        <a:t>$943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D3575831-189B-AF03-E9C1-1F43357BF5DD}"/>
              </a:ext>
            </a:extLst>
          </p:cNvPr>
          <p:cNvSpPr txBox="1"/>
          <p:nvPr/>
        </p:nvSpPr>
        <p:spPr>
          <a:xfrm>
            <a:off x="4642338" y="1798575"/>
            <a:ext cx="7080737" cy="584775"/>
          </a:xfrm>
          <a:prstGeom prst="rect">
            <a:avLst/>
          </a:prstGeom>
          <a:noFill/>
        </p:spPr>
        <p:txBody>
          <a:bodyPr wrap="square" rtlCol="0">
            <a:spAutoFit/>
          </a:bodyPr>
          <a:lstStyle/>
          <a:p>
            <a:pPr algn="ctr"/>
            <a:r>
              <a:rPr lang="en-US" b="1" u="sng">
                <a:solidFill>
                  <a:srgbClr val="1F1A62"/>
                </a:solidFill>
                <a:latin typeface="Helvetica" panose="020B0403020202020204" pitchFamily="34" charset="0"/>
              </a:rPr>
              <a:t>Apparel &amp; Accessories: Annual Expenditure Per Person</a:t>
            </a:r>
          </a:p>
          <a:p>
            <a:pPr algn="ctr"/>
            <a:r>
              <a:rPr lang="en-US" sz="1400">
                <a:solidFill>
                  <a:srgbClr val="1F1A62"/>
                </a:solidFill>
                <a:latin typeface="Helvetica" panose="020B0403020202020204" pitchFamily="34" charset="0"/>
              </a:rPr>
              <a:t>(% difference vs. Non-Moviegoers)</a:t>
            </a:r>
          </a:p>
        </p:txBody>
      </p:sp>
      <p:sp>
        <p:nvSpPr>
          <p:cNvPr id="2" name="Rectangle 1">
            <a:extLst>
              <a:ext uri="{FF2B5EF4-FFF2-40B4-BE49-F238E27FC236}">
                <a16:creationId xmlns:a16="http://schemas.microsoft.com/office/drawing/2014/main" id="{EE3B1740-3199-4116-1201-3AFA5BEEA709}"/>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180159-38B1-535D-AEB9-E31D5ADA3585}"/>
              </a:ext>
            </a:extLst>
          </p:cNvPr>
          <p:cNvSpPr txBox="1"/>
          <p:nvPr/>
        </p:nvSpPr>
        <p:spPr>
          <a:xfrm>
            <a:off x="8416095" y="3724257"/>
            <a:ext cx="1481130"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(+35% higher)</a:t>
            </a:r>
            <a:endParaRPr lang="en-US" sz="2400" b="1" i="1">
              <a:solidFill>
                <a:srgbClr val="00BFF2"/>
              </a:solidFill>
              <a:latin typeface="Helvetica" panose="020B0403020202020204" pitchFamily="34" charset="0"/>
            </a:endParaRPr>
          </a:p>
        </p:txBody>
      </p:sp>
      <p:sp>
        <p:nvSpPr>
          <p:cNvPr id="7" name="TextBox 6">
            <a:extLst>
              <a:ext uri="{FF2B5EF4-FFF2-40B4-BE49-F238E27FC236}">
                <a16:creationId xmlns:a16="http://schemas.microsoft.com/office/drawing/2014/main" id="{54A5CE14-EFDB-8083-523E-A05218ADA0AF}"/>
              </a:ext>
            </a:extLst>
          </p:cNvPr>
          <p:cNvSpPr txBox="1"/>
          <p:nvPr/>
        </p:nvSpPr>
        <p:spPr>
          <a:xfrm>
            <a:off x="992909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ED3C8D"/>
                </a:solidFill>
                <a:latin typeface="Helvetica" panose="020B0403020202020204" pitchFamily="34" charset="0"/>
              </a:rPr>
              <a:t>(+53% higher)</a:t>
            </a:r>
            <a:endParaRPr lang="en-US" sz="4000" b="1" i="1">
              <a:solidFill>
                <a:srgbClr val="ED3C8D"/>
              </a:solidFill>
              <a:latin typeface="Helvetica" panose="020B0403020202020204" pitchFamily="34" charset="0"/>
            </a:endParaRPr>
          </a:p>
        </p:txBody>
      </p:sp>
      <p:sp>
        <p:nvSpPr>
          <p:cNvPr id="8" name="TextBox 7">
            <a:extLst>
              <a:ext uri="{FF2B5EF4-FFF2-40B4-BE49-F238E27FC236}">
                <a16:creationId xmlns:a16="http://schemas.microsoft.com/office/drawing/2014/main" id="{1270352F-E20C-AA2B-41CC-10094D8FD45E}"/>
              </a:ext>
            </a:extLst>
          </p:cNvPr>
          <p:cNvSpPr txBox="1"/>
          <p:nvPr/>
        </p:nvSpPr>
        <p:spPr>
          <a:xfrm>
            <a:off x="8416095" y="4534018"/>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636950E-8F59-08D2-447E-84CEEDF348BB}"/>
              </a:ext>
            </a:extLst>
          </p:cNvPr>
          <p:cNvSpPr txBox="1"/>
          <p:nvPr/>
        </p:nvSpPr>
        <p:spPr>
          <a:xfrm>
            <a:off x="992877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34ED4D90-D994-CBEC-F784-3083CDADEEFD}"/>
              </a:ext>
            </a:extLst>
          </p:cNvPr>
          <p:cNvSpPr txBox="1"/>
          <p:nvPr/>
        </p:nvSpPr>
        <p:spPr>
          <a:xfrm>
            <a:off x="8416094"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DD98058-473B-733C-76E5-29276E8A9EB2}"/>
              </a:ext>
            </a:extLst>
          </p:cNvPr>
          <p:cNvSpPr txBox="1"/>
          <p:nvPr/>
        </p:nvSpPr>
        <p:spPr>
          <a:xfrm>
            <a:off x="9928774" y="5313585"/>
            <a:ext cx="2028126"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A50C72CD-DA85-D0EF-9022-5EB8D39F2CB8}"/>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5C62E8-175F-DCB6-4B38-9F03BFC8E883}"/>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hirt and pink shorts and sunglasses&#10;&#10;Description automatically generated">
            <a:extLst>
              <a:ext uri="{FF2B5EF4-FFF2-40B4-BE49-F238E27FC236}">
                <a16:creationId xmlns:a16="http://schemas.microsoft.com/office/drawing/2014/main" id="{F59AFD3C-49EE-8EAA-6338-B85643BD73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41" y="2248931"/>
            <a:ext cx="3028532" cy="3028532"/>
          </a:xfrm>
          <a:prstGeom prst="rect">
            <a:avLst/>
          </a:prstGeom>
        </p:spPr>
      </p:pic>
    </p:spTree>
    <p:extLst>
      <p:ext uri="{BB962C8B-B14F-4D97-AF65-F5344CB8AC3E}">
        <p14:creationId xmlns:p14="http://schemas.microsoft.com/office/powerpoint/2010/main" val="77055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F9ED-7868-5570-01BB-5C6F3419152C}"/>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7D0FDBFD-A545-4A50-B8D4-7D2A1C974E41}"/>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60896070-3E61-3BB2-F15E-940199F9FF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A203A9E0-C86B-8BE3-2CD1-4D33C6697DC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6892A45-144B-747F-3D57-87B38E2AA3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E309550-5A03-3384-8E79-658A4926B18E}"/>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Moviegoers spend slightly more on their automotive needs to aid in their mobility and ability </a:t>
            </a:r>
            <a:r>
              <a:rPr lang="en-US" sz="2600" b="1">
                <a:solidFill>
                  <a:srgbClr val="1F1A62"/>
                </a:solidFill>
                <a:latin typeface="Helvetica" pitchFamily="2" charset="0"/>
              </a:rPr>
              <a:t>to conveniently get out of their house and drive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B06CC4A-E524-04AC-C6F9-DF6D5D957778}"/>
              </a:ext>
            </a:extLst>
          </p:cNvPr>
          <p:cNvSpPr/>
          <p:nvPr/>
        </p:nvSpPr>
        <p:spPr>
          <a:xfrm>
            <a:off x="0" y="0"/>
            <a:ext cx="1177290"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Automotive</a:t>
            </a:r>
          </a:p>
        </p:txBody>
      </p:sp>
      <p:sp>
        <p:nvSpPr>
          <p:cNvPr id="1160" name="TextBox 1159">
            <a:extLst>
              <a:ext uri="{FF2B5EF4-FFF2-40B4-BE49-F238E27FC236}">
                <a16:creationId xmlns:a16="http://schemas.microsoft.com/office/drawing/2014/main" id="{2675CE5D-A9F6-0AAE-2B84-6770493733F3}"/>
              </a:ext>
            </a:extLst>
          </p:cNvPr>
          <p:cNvSpPr txBox="1"/>
          <p:nvPr/>
        </p:nvSpPr>
        <p:spPr>
          <a:xfrm>
            <a:off x="503714" y="6189932"/>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VAB analysis of MRI-Simmons Spring 2024 Doublebase Study, A18+. ‘Non-Moviegoer’ = Has not gone to the movies in the last 12 months; ‘Moviegoer’ = Attended a movie in the last 12 months; ‘Frequent Moviegoer’ = Attend a movie at least once a month. ‘Automotive’ includes expenses on gasoline, automotive maintenance &amp; repairs, tires and automotive parts &amp; supplies.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82562BA-1666-C51E-5136-4EAF22A83F21}"/>
              </a:ext>
            </a:extLst>
          </p:cNvPr>
          <p:cNvGraphicFramePr>
            <a:graphicFrameLocks noGrp="1"/>
          </p:cNvGraphicFramePr>
          <p:nvPr>
            <p:extLst>
              <p:ext uri="{D42A27DB-BD31-4B8C-83A1-F6EECF244321}">
                <p14:modId xmlns:p14="http://schemas.microsoft.com/office/powerpoint/2010/main" val="2579482956"/>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$1,517</a:t>
                      </a:r>
                    </a:p>
                  </a:txBody>
                  <a:tcPr marL="75570" marR="75570" marT="98005" marB="98005"/>
                </a:tc>
                <a:tc>
                  <a:txBody>
                    <a:bodyPr/>
                    <a:lstStyle/>
                    <a:p>
                      <a:pPr algn="ctr"/>
                      <a:r>
                        <a:rPr lang="en-US" sz="2400" b="1">
                          <a:solidFill>
                            <a:srgbClr val="1F1A62"/>
                          </a:solidFill>
                          <a:latin typeface="Helvetica" panose="020B0403020202020204" pitchFamily="34" charset="0"/>
                        </a:rPr>
                        <a:t>$1,614</a:t>
                      </a:r>
                    </a:p>
                  </a:txBody>
                  <a:tcPr marL="75570" marR="75570" marT="98005" marB="98005"/>
                </a:tc>
                <a:tc>
                  <a:txBody>
                    <a:bodyPr/>
                    <a:lstStyle/>
                    <a:p>
                      <a:pPr algn="ctr"/>
                      <a:r>
                        <a:rPr lang="en-US" sz="2400" b="1">
                          <a:solidFill>
                            <a:srgbClr val="1F1A62"/>
                          </a:solidFill>
                          <a:latin typeface="Helvetica" panose="020B0403020202020204" pitchFamily="34" charset="0"/>
                        </a:rPr>
                        <a:t>$1,594</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$1,464</a:t>
                      </a:r>
                    </a:p>
                  </a:txBody>
                  <a:tcPr marL="75570" marR="75570" marT="98005" marB="98005"/>
                </a:tc>
                <a:tc>
                  <a:txBody>
                    <a:bodyPr/>
                    <a:lstStyle/>
                    <a:p>
                      <a:pPr algn="ctr"/>
                      <a:r>
                        <a:rPr lang="en-US" sz="2400" b="1">
                          <a:solidFill>
                            <a:srgbClr val="1F1A62"/>
                          </a:solidFill>
                          <a:latin typeface="Helvetica" panose="020B0403020202020204" pitchFamily="34" charset="0"/>
                        </a:rPr>
                        <a:t>$1,517</a:t>
                      </a:r>
                    </a:p>
                  </a:txBody>
                  <a:tcPr marL="75570" marR="75570" marT="98005" marB="98005"/>
                </a:tc>
                <a:tc>
                  <a:txBody>
                    <a:bodyPr/>
                    <a:lstStyle/>
                    <a:p>
                      <a:pPr algn="ctr"/>
                      <a:r>
                        <a:rPr lang="en-US" sz="2400" b="1">
                          <a:solidFill>
                            <a:srgbClr val="1F1A62"/>
                          </a:solidFill>
                          <a:latin typeface="Helvetica" panose="020B0403020202020204" pitchFamily="34" charset="0"/>
                        </a:rPr>
                        <a:t>$1,507</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$1,746</a:t>
                      </a:r>
                    </a:p>
                  </a:txBody>
                  <a:tcPr marL="75570" marR="75570" marT="98005" marB="98005"/>
                </a:tc>
                <a:tc>
                  <a:txBody>
                    <a:bodyPr/>
                    <a:lstStyle/>
                    <a:p>
                      <a:pPr algn="ctr"/>
                      <a:r>
                        <a:rPr lang="en-US" sz="2400" b="1">
                          <a:solidFill>
                            <a:srgbClr val="1F1A62"/>
                          </a:solidFill>
                          <a:latin typeface="Helvetica" panose="020B0403020202020204" pitchFamily="34" charset="0"/>
                        </a:rPr>
                        <a:t>$1,740</a:t>
                      </a:r>
                    </a:p>
                  </a:txBody>
                  <a:tcPr marL="75570" marR="75570" marT="98005" marB="98005"/>
                </a:tc>
                <a:tc>
                  <a:txBody>
                    <a:bodyPr/>
                    <a:lstStyle/>
                    <a:p>
                      <a:pPr algn="ctr"/>
                      <a:r>
                        <a:rPr lang="en-US" sz="2400" b="1">
                          <a:solidFill>
                            <a:srgbClr val="1F1A62"/>
                          </a:solidFill>
                          <a:latin typeface="Helvetica" panose="020B0403020202020204" pitchFamily="34" charset="0"/>
                        </a:rPr>
                        <a:t>$1,722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FF1DF494-6913-027C-5554-79EEF54B2D4F}"/>
              </a:ext>
            </a:extLst>
          </p:cNvPr>
          <p:cNvSpPr txBox="1"/>
          <p:nvPr/>
        </p:nvSpPr>
        <p:spPr>
          <a:xfrm>
            <a:off x="466578" y="1798575"/>
            <a:ext cx="7080737" cy="584775"/>
          </a:xfrm>
          <a:prstGeom prst="rect">
            <a:avLst/>
          </a:prstGeom>
          <a:noFill/>
        </p:spPr>
        <p:txBody>
          <a:bodyPr wrap="square" rtlCol="0">
            <a:spAutoFit/>
          </a:bodyPr>
          <a:lstStyle/>
          <a:p>
            <a:pPr algn="ctr"/>
            <a:r>
              <a:rPr lang="en-US" b="1" u="sng">
                <a:solidFill>
                  <a:srgbClr val="1F1A62"/>
                </a:solidFill>
                <a:latin typeface="Helvetica" panose="020B0403020202020204" pitchFamily="34" charset="0"/>
              </a:rPr>
              <a:t>Automotive: Annual Expenditure Per Person</a:t>
            </a:r>
          </a:p>
          <a:p>
            <a:pPr algn="ctr"/>
            <a:r>
              <a:rPr lang="en-US" sz="1400">
                <a:solidFill>
                  <a:srgbClr val="1F1A62"/>
                </a:solidFill>
                <a:latin typeface="Helvetica" panose="020B0403020202020204" pitchFamily="34" charset="0"/>
              </a:rPr>
              <a:t>(% difference vs. Non-Moviegoers)</a:t>
            </a:r>
          </a:p>
        </p:txBody>
      </p:sp>
      <p:sp>
        <p:nvSpPr>
          <p:cNvPr id="2" name="Rectangle 1">
            <a:extLst>
              <a:ext uri="{FF2B5EF4-FFF2-40B4-BE49-F238E27FC236}">
                <a16:creationId xmlns:a16="http://schemas.microsoft.com/office/drawing/2014/main" id="{56F88014-0678-B1BC-56F0-593AB5B11CC7}"/>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B3E72B7-0DD1-914B-B10B-20FE09AFE70C}"/>
              </a:ext>
            </a:extLst>
          </p:cNvPr>
          <p:cNvSpPr txBox="1"/>
          <p:nvPr/>
        </p:nvSpPr>
        <p:spPr>
          <a:xfrm>
            <a:off x="4327463" y="3724257"/>
            <a:ext cx="1329877"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(+6% higher)</a:t>
            </a:r>
            <a:endParaRPr lang="en-US" sz="2400" b="1" i="1">
              <a:solidFill>
                <a:srgbClr val="00BFF2"/>
              </a:solidFill>
              <a:latin typeface="Helvetica" panose="020B0403020202020204" pitchFamily="34" charset="0"/>
            </a:endParaRPr>
          </a:p>
        </p:txBody>
      </p:sp>
      <p:sp>
        <p:nvSpPr>
          <p:cNvPr id="7" name="TextBox 6">
            <a:extLst>
              <a:ext uri="{FF2B5EF4-FFF2-40B4-BE49-F238E27FC236}">
                <a16:creationId xmlns:a16="http://schemas.microsoft.com/office/drawing/2014/main" id="{78F8661C-7E40-C98D-236F-9FB8C9220E6E}"/>
              </a:ext>
            </a:extLst>
          </p:cNvPr>
          <p:cNvSpPr txBox="1"/>
          <p:nvPr/>
        </p:nvSpPr>
        <p:spPr>
          <a:xfrm>
            <a:off x="6104726"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ED3C8D"/>
                </a:solidFill>
                <a:latin typeface="Helvetica" panose="020B0403020202020204" pitchFamily="34" charset="0"/>
              </a:rPr>
              <a:t>(+5% higher)</a:t>
            </a:r>
            <a:endParaRPr lang="en-US" sz="4000" b="1" i="1">
              <a:solidFill>
                <a:srgbClr val="ED3C8D"/>
              </a:solidFill>
              <a:latin typeface="Helvetica" panose="020B0403020202020204" pitchFamily="34" charset="0"/>
            </a:endParaRPr>
          </a:p>
        </p:txBody>
      </p:sp>
      <p:sp>
        <p:nvSpPr>
          <p:cNvPr id="8" name="TextBox 7">
            <a:extLst>
              <a:ext uri="{FF2B5EF4-FFF2-40B4-BE49-F238E27FC236}">
                <a16:creationId xmlns:a16="http://schemas.microsoft.com/office/drawing/2014/main" id="{46292118-01DD-53E4-2BB2-0ED085CDEA50}"/>
              </a:ext>
            </a:extLst>
          </p:cNvPr>
          <p:cNvSpPr txBox="1"/>
          <p:nvPr/>
        </p:nvSpPr>
        <p:spPr>
          <a:xfrm>
            <a:off x="4327463"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D04B819-15CA-D38C-E0E2-98F4562BA807}"/>
              </a:ext>
            </a:extLst>
          </p:cNvPr>
          <p:cNvSpPr txBox="1"/>
          <p:nvPr/>
        </p:nvSpPr>
        <p:spPr>
          <a:xfrm>
            <a:off x="6104726"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7D84E46B-0003-AFA0-66C6-5331C918F199}"/>
              </a:ext>
            </a:extLst>
          </p:cNvPr>
          <p:cNvSpPr txBox="1"/>
          <p:nvPr/>
        </p:nvSpPr>
        <p:spPr>
          <a:xfrm>
            <a:off x="4327463"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(Flat)</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88CB1CC1-58AD-2010-2A55-BE2851E97929}"/>
              </a:ext>
            </a:extLst>
          </p:cNvPr>
          <p:cNvSpPr txBox="1"/>
          <p:nvPr/>
        </p:nvSpPr>
        <p:spPr>
          <a:xfrm>
            <a:off x="6104726"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(-1% lower)</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175BCE6D-7CF6-1198-07A4-44BF2279B8E4}"/>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C044E3-33AF-17D1-14DC-2E9D30C1AE4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 in a car wash&#10;&#10;Description automatically generated">
            <a:extLst>
              <a:ext uri="{FF2B5EF4-FFF2-40B4-BE49-F238E27FC236}">
                <a16:creationId xmlns:a16="http://schemas.microsoft.com/office/drawing/2014/main" id="{CA1F13B0-E716-9D99-F4A2-C4F6792482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310162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60B3-9CF0-7BD3-1D71-FB4A7ABD292C}"/>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81B001C4-B751-5868-5C50-5076AE43D32C}"/>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AAE31E0A-5714-244C-03DE-2D4C7A10B4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EC4543D4-C45E-4F9A-DA0F-8AD8344181D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8EEE3AC-8CD6-DCC2-2A9E-6AF197F2F6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1FE0102-FC04-9031-1824-7DF15F9EB80F}"/>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Alcohol brands can tap into moviegoers’ large appetite for social gatherings with friends or family, both in and out of the home</a:t>
            </a:r>
          </a:p>
        </p:txBody>
      </p:sp>
      <p:sp>
        <p:nvSpPr>
          <p:cNvPr id="11" name="Rectangle 10">
            <a:extLst>
              <a:ext uri="{FF2B5EF4-FFF2-40B4-BE49-F238E27FC236}">
                <a16:creationId xmlns:a16="http://schemas.microsoft.com/office/drawing/2014/main" id="{EFBA1DAE-DB5E-214D-4555-190F27FC68CF}"/>
              </a:ext>
            </a:extLst>
          </p:cNvPr>
          <p:cNvSpPr/>
          <p:nvPr/>
        </p:nvSpPr>
        <p:spPr>
          <a:xfrm>
            <a:off x="0" y="0"/>
            <a:ext cx="2203938"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anose="020B0604020202020204" pitchFamily="34" charset="0"/>
                <a:cs typeface="Helvetica" panose="020B0604020202020204" pitchFamily="34" charset="0"/>
              </a:rPr>
              <a:t>Alcoholic Beverages</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60" name="TextBox 1159">
            <a:extLst>
              <a:ext uri="{FF2B5EF4-FFF2-40B4-BE49-F238E27FC236}">
                <a16:creationId xmlns:a16="http://schemas.microsoft.com/office/drawing/2014/main" id="{C31ED6A3-6F44-EF2C-3E58-F587CB38D316}"/>
              </a:ext>
            </a:extLst>
          </p:cNvPr>
          <p:cNvSpPr txBox="1"/>
          <p:nvPr/>
        </p:nvSpPr>
        <p:spPr>
          <a:xfrm>
            <a:off x="472838" y="6185809"/>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Moviegoer’ = Attend a movie at least once a month. ‘Alcoholic Beverages’ includes expenses on liquor, beer and wine.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06E33B93-C52B-6C37-B0DB-6AF715C930A6}"/>
              </a:ext>
            </a:extLst>
          </p:cNvPr>
          <p:cNvGraphicFramePr>
            <a:graphicFrameLocks noGrp="1"/>
          </p:cNvGraphicFramePr>
          <p:nvPr>
            <p:extLst>
              <p:ext uri="{D42A27DB-BD31-4B8C-83A1-F6EECF244321}">
                <p14:modId xmlns:p14="http://schemas.microsoft.com/office/powerpoint/2010/main" val="1550965203"/>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$228</a:t>
                      </a:r>
                    </a:p>
                  </a:txBody>
                  <a:tcPr marL="75570" marR="75570" marT="98005" marB="98005"/>
                </a:tc>
                <a:tc>
                  <a:txBody>
                    <a:bodyPr/>
                    <a:lstStyle/>
                    <a:p>
                      <a:pPr algn="ctr"/>
                      <a:r>
                        <a:rPr lang="en-US" sz="2400" b="1">
                          <a:solidFill>
                            <a:srgbClr val="1F1A62"/>
                          </a:solidFill>
                          <a:latin typeface="Helvetica" panose="020B0403020202020204" pitchFamily="34" charset="0"/>
                        </a:rPr>
                        <a:t>$309</a:t>
                      </a:r>
                    </a:p>
                  </a:txBody>
                  <a:tcPr marL="75570" marR="75570" marT="98005" marB="98005"/>
                </a:tc>
                <a:tc>
                  <a:txBody>
                    <a:bodyPr/>
                    <a:lstStyle/>
                    <a:p>
                      <a:pPr algn="ctr"/>
                      <a:r>
                        <a:rPr lang="en-US" sz="2400" b="1">
                          <a:solidFill>
                            <a:srgbClr val="1F1A62"/>
                          </a:solidFill>
                          <a:latin typeface="Helvetica" panose="020B0403020202020204" pitchFamily="34" charset="0"/>
                        </a:rPr>
                        <a:t>$326</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$202</a:t>
                      </a:r>
                    </a:p>
                  </a:txBody>
                  <a:tcPr marL="75570" marR="75570" marT="98005" marB="98005"/>
                </a:tc>
                <a:tc>
                  <a:txBody>
                    <a:bodyPr/>
                    <a:lstStyle/>
                    <a:p>
                      <a:pPr algn="ctr"/>
                      <a:r>
                        <a:rPr lang="en-US" sz="2400" b="1">
                          <a:solidFill>
                            <a:srgbClr val="1F1A62"/>
                          </a:solidFill>
                          <a:latin typeface="Helvetica" panose="020B0403020202020204" pitchFamily="34" charset="0"/>
                        </a:rPr>
                        <a:t>$287</a:t>
                      </a:r>
                    </a:p>
                  </a:txBody>
                  <a:tcPr marL="75570" marR="75570" marT="98005" marB="98005"/>
                </a:tc>
                <a:tc>
                  <a:txBody>
                    <a:bodyPr/>
                    <a:lstStyle/>
                    <a:p>
                      <a:pPr algn="ctr"/>
                      <a:r>
                        <a:rPr lang="en-US" sz="2400" b="1">
                          <a:solidFill>
                            <a:srgbClr val="1F1A62"/>
                          </a:solidFill>
                          <a:latin typeface="Helvetica" panose="020B0403020202020204" pitchFamily="34" charset="0"/>
                        </a:rPr>
                        <a:t>$296</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$328</a:t>
                      </a:r>
                    </a:p>
                  </a:txBody>
                  <a:tcPr marL="75570" marR="75570" marT="98005" marB="98005"/>
                </a:tc>
                <a:tc>
                  <a:txBody>
                    <a:bodyPr/>
                    <a:lstStyle/>
                    <a:p>
                      <a:pPr algn="ctr"/>
                      <a:r>
                        <a:rPr lang="en-US" sz="2400" b="1">
                          <a:solidFill>
                            <a:srgbClr val="1F1A62"/>
                          </a:solidFill>
                          <a:latin typeface="Helvetica" panose="020B0403020202020204" pitchFamily="34" charset="0"/>
                        </a:rPr>
                        <a:t>$390</a:t>
                      </a:r>
                    </a:p>
                  </a:txBody>
                  <a:tcPr marL="75570" marR="75570" marT="98005" marB="98005"/>
                </a:tc>
                <a:tc>
                  <a:txBody>
                    <a:bodyPr/>
                    <a:lstStyle/>
                    <a:p>
                      <a:pPr algn="ctr"/>
                      <a:r>
                        <a:rPr lang="en-US" sz="2400" b="1">
                          <a:solidFill>
                            <a:srgbClr val="1F1A62"/>
                          </a:solidFill>
                          <a:latin typeface="Helvetica" panose="020B0403020202020204" pitchFamily="34" charset="0"/>
                        </a:rPr>
                        <a:t>$428</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EFEE2DE3-D9D5-F5C8-C6EC-9AB7B6648411}"/>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Alcoholic Beverages: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69AC005-AAC4-92A2-25A7-B8ED41D918CD}"/>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2D8A00-7EA2-C9C0-6D08-C80B1B538448}"/>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CD54AE55-A1D5-7B33-48C1-D0FC22C346DA}"/>
              </a:ext>
            </a:extLst>
          </p:cNvPr>
          <p:cNvSpPr txBox="1"/>
          <p:nvPr/>
        </p:nvSpPr>
        <p:spPr>
          <a:xfrm>
            <a:off x="992877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43</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A1327E61-C3DC-193E-0030-94EB0D78B4C2}"/>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D5DFC7F6-3B3A-5DDC-EE49-B69141D12470}"/>
              </a:ext>
            </a:extLst>
          </p:cNvPr>
          <p:cNvSpPr txBox="1"/>
          <p:nvPr/>
        </p:nvSpPr>
        <p:spPr>
          <a:xfrm>
            <a:off x="992877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BF48B745-11A2-046C-BF3E-4E129D2E2436}"/>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19</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290F318-5968-10BC-D1D5-52EBB654E50C}"/>
              </a:ext>
            </a:extLst>
          </p:cNvPr>
          <p:cNvSpPr txBox="1"/>
          <p:nvPr/>
        </p:nvSpPr>
        <p:spPr>
          <a:xfrm>
            <a:off x="9928774" y="5313585"/>
            <a:ext cx="205999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(+30%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D57AD0C5-B000-D64E-B43B-B3632DD74A36}"/>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5F2845F-AA30-3732-81EB-7378A612E3A6}"/>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lass of beer and a glass of wine&#10;&#10;Description automatically generated">
            <a:extLst>
              <a:ext uri="{FF2B5EF4-FFF2-40B4-BE49-F238E27FC236}">
                <a16:creationId xmlns:a16="http://schemas.microsoft.com/office/drawing/2014/main" id="{D06F41CE-3142-947C-D4D1-B62100EA44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190655"/>
            <a:ext cx="2753211" cy="2753211"/>
          </a:xfrm>
          <a:prstGeom prst="rect">
            <a:avLst/>
          </a:prstGeom>
        </p:spPr>
      </p:pic>
    </p:spTree>
    <p:extLst>
      <p:ext uri="{BB962C8B-B14F-4D97-AF65-F5344CB8AC3E}">
        <p14:creationId xmlns:p14="http://schemas.microsoft.com/office/powerpoint/2010/main" val="374991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F672-44CD-E4B0-C498-1309842FA61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CFC2BF0A-B8C4-CEBB-3048-EED3F29F2D39}"/>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11618AF-F04F-8909-C3BA-9288B6E8FC8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7EAAC004-CA4F-9393-FC35-CDD1015ED1C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C860955-1A8B-A90B-AD21-C1E7B5E4BB4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94A75233-F77C-E2F0-9082-0DD41B50AB67}"/>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show a greater willingness to contribute to charitable causes, making them an ideal audience for purpose-driven brands</a:t>
            </a:r>
          </a:p>
        </p:txBody>
      </p:sp>
      <p:sp>
        <p:nvSpPr>
          <p:cNvPr id="11" name="Rectangle 10">
            <a:extLst>
              <a:ext uri="{FF2B5EF4-FFF2-40B4-BE49-F238E27FC236}">
                <a16:creationId xmlns:a16="http://schemas.microsoft.com/office/drawing/2014/main" id="{D75C7F81-70A7-D9C4-3112-452AD8014AB7}"/>
              </a:ext>
            </a:extLst>
          </p:cNvPr>
          <p:cNvSpPr/>
          <p:nvPr/>
        </p:nvSpPr>
        <p:spPr>
          <a:xfrm>
            <a:off x="0" y="0"/>
            <a:ext cx="23520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Charitable Contributions</a:t>
            </a:r>
          </a:p>
        </p:txBody>
      </p:sp>
      <p:sp>
        <p:nvSpPr>
          <p:cNvPr id="1160" name="TextBox 1159">
            <a:extLst>
              <a:ext uri="{FF2B5EF4-FFF2-40B4-BE49-F238E27FC236}">
                <a16:creationId xmlns:a16="http://schemas.microsoft.com/office/drawing/2014/main" id="{FC481907-7846-928B-3048-455696B5F6B6}"/>
              </a:ext>
            </a:extLst>
          </p:cNvPr>
          <p:cNvSpPr txBox="1"/>
          <p:nvPr/>
        </p:nvSpPr>
        <p:spPr>
          <a:xfrm>
            <a:off x="472838" y="6066821"/>
            <a:ext cx="11719162"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‘Charitable Contributions’ includes expenses on contributions to organizations like PBS, NPR, religious groups, animal rights / conservation, arts / cultural, children / youth, educational, environmental, health, military / veterans, political, private foundations, social services, other non-religious organizations, etc.</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FD5088E-A8C4-2517-3051-45FA6A0A0289}"/>
              </a:ext>
            </a:extLst>
          </p:cNvPr>
          <p:cNvGraphicFramePr>
            <a:graphicFrameLocks noGrp="1"/>
          </p:cNvGraphicFramePr>
          <p:nvPr>
            <p:extLst>
              <p:ext uri="{D42A27DB-BD31-4B8C-83A1-F6EECF244321}">
                <p14:modId xmlns:p14="http://schemas.microsoft.com/office/powerpoint/2010/main" val="1445131561"/>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$148</a:t>
                      </a:r>
                    </a:p>
                  </a:txBody>
                  <a:tcPr marL="75570" marR="75570" marT="98005" marB="98005"/>
                </a:tc>
                <a:tc>
                  <a:txBody>
                    <a:bodyPr/>
                    <a:lstStyle/>
                    <a:p>
                      <a:pPr algn="ctr"/>
                      <a:r>
                        <a:rPr lang="en-US" sz="2400" b="1">
                          <a:solidFill>
                            <a:srgbClr val="1F1A62"/>
                          </a:solidFill>
                          <a:latin typeface="Helvetica" panose="020B0403020202020204" pitchFamily="34" charset="0"/>
                        </a:rPr>
                        <a:t>$183</a:t>
                      </a:r>
                    </a:p>
                  </a:txBody>
                  <a:tcPr marL="75570" marR="75570" marT="98005" marB="98005"/>
                </a:tc>
                <a:tc>
                  <a:txBody>
                    <a:bodyPr/>
                    <a:lstStyle/>
                    <a:p>
                      <a:pPr algn="ctr"/>
                      <a:r>
                        <a:rPr lang="en-US" sz="2400" b="1">
                          <a:solidFill>
                            <a:srgbClr val="1F1A62"/>
                          </a:solidFill>
                          <a:latin typeface="Helvetica" panose="020B0403020202020204" pitchFamily="34" charset="0"/>
                        </a:rPr>
                        <a:t>$160</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$66</a:t>
                      </a:r>
                    </a:p>
                  </a:txBody>
                  <a:tcPr marL="75570" marR="75570" marT="98005" marB="98005"/>
                </a:tc>
                <a:tc>
                  <a:txBody>
                    <a:bodyPr/>
                    <a:lstStyle/>
                    <a:p>
                      <a:pPr algn="ctr"/>
                      <a:r>
                        <a:rPr lang="en-US" sz="2400" b="1">
                          <a:solidFill>
                            <a:srgbClr val="1F1A62"/>
                          </a:solidFill>
                          <a:latin typeface="Helvetica" panose="020B0403020202020204" pitchFamily="34" charset="0"/>
                        </a:rPr>
                        <a:t>$90</a:t>
                      </a:r>
                    </a:p>
                  </a:txBody>
                  <a:tcPr marL="75570" marR="75570" marT="98005" marB="98005"/>
                </a:tc>
                <a:tc>
                  <a:txBody>
                    <a:bodyPr/>
                    <a:lstStyle/>
                    <a:p>
                      <a:pPr algn="ctr"/>
                      <a:r>
                        <a:rPr lang="en-US" sz="2400" b="1">
                          <a:solidFill>
                            <a:srgbClr val="1F1A62"/>
                          </a:solidFill>
                          <a:latin typeface="Helvetica" panose="020B0403020202020204" pitchFamily="34" charset="0"/>
                        </a:rPr>
                        <a:t>$80</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$205</a:t>
                      </a:r>
                    </a:p>
                  </a:txBody>
                  <a:tcPr marL="75570" marR="75570" marT="98005" marB="98005"/>
                </a:tc>
                <a:tc>
                  <a:txBody>
                    <a:bodyPr/>
                    <a:lstStyle/>
                    <a:p>
                      <a:pPr algn="ctr"/>
                      <a:r>
                        <a:rPr lang="en-US" sz="2400" b="1">
                          <a:solidFill>
                            <a:srgbClr val="1F1A62"/>
                          </a:solidFill>
                          <a:latin typeface="Helvetica" panose="020B0403020202020204" pitchFamily="34" charset="0"/>
                        </a:rPr>
                        <a:t>$233</a:t>
                      </a:r>
                    </a:p>
                  </a:txBody>
                  <a:tcPr marL="75570" marR="75570" marT="98005" marB="98005"/>
                </a:tc>
                <a:tc>
                  <a:txBody>
                    <a:bodyPr/>
                    <a:lstStyle/>
                    <a:p>
                      <a:pPr algn="ctr"/>
                      <a:r>
                        <a:rPr lang="en-US" sz="2400" b="1">
                          <a:solidFill>
                            <a:srgbClr val="1F1A62"/>
                          </a:solidFill>
                          <a:latin typeface="Helvetica" panose="020B0403020202020204" pitchFamily="34" charset="0"/>
                        </a:rPr>
                        <a:t>$217</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3FEAE409-512C-0691-8787-859DB7ACD780}"/>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Charitable Contributions: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CA82675C-B0DE-EF3C-0243-6697FFAA143D}"/>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68E2824-9C87-6836-333C-C22DE6976985}"/>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A1BB1B8C-546C-BB99-EBA5-A7CB3FE5F624}"/>
              </a:ext>
            </a:extLst>
          </p:cNvPr>
          <p:cNvSpPr txBox="1"/>
          <p:nvPr/>
        </p:nvSpPr>
        <p:spPr>
          <a:xfrm>
            <a:off x="575333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(+8%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008D6DA0-902D-731A-664A-D2DB55E01D45}"/>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B9AA0507-6B7D-C93A-D8B8-0F84F29A0759}"/>
              </a:ext>
            </a:extLst>
          </p:cNvPr>
          <p:cNvSpPr txBox="1"/>
          <p:nvPr/>
        </p:nvSpPr>
        <p:spPr>
          <a:xfrm>
            <a:off x="575333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3B7F92D-CA90-14C2-23EA-C7DAA48DC587}"/>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9535204-663C-1047-ECCF-BAEA34D57650}"/>
              </a:ext>
            </a:extLst>
          </p:cNvPr>
          <p:cNvSpPr txBox="1"/>
          <p:nvPr/>
        </p:nvSpPr>
        <p:spPr>
          <a:xfrm>
            <a:off x="5753334" y="5313585"/>
            <a:ext cx="2028126"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774904E1-C0A8-3AFA-3A1C-7AA6D3D94FEC}"/>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ED6A305-1334-970F-99A5-B4E1E6F1ACDD}"/>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urple box with a hand putting a coin into it&#10;&#10;Description automatically generated">
            <a:extLst>
              <a:ext uri="{FF2B5EF4-FFF2-40B4-BE49-F238E27FC236}">
                <a16:creationId xmlns:a16="http://schemas.microsoft.com/office/drawing/2014/main" id="{E408A6CE-7261-DEA4-17C7-BFDC93AFA6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46687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0E47-90CC-458A-04C1-B1E7B3840460}"/>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3C2F1E42-9CD5-A640-5E15-D248F63D9025}"/>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01E57D3F-0A7D-E715-57F8-D3D11CFC01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A38D6A48-9646-14E4-D960-AD742F4BB10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A8DA3DB-BA4A-3F15-6A27-1A1104601EF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58FA7E27-D8C3-A5BF-1169-D2D61A1F4A37}"/>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Whether it’s to satisfy family needs or ‘hosting’ duties at home, moviegoers spend slightly more at convenience and grocery stores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47272EE-3DE0-7360-7D88-9FA235EE8692}"/>
              </a:ext>
            </a:extLst>
          </p:cNvPr>
          <p:cNvSpPr/>
          <p:nvPr/>
        </p:nvSpPr>
        <p:spPr>
          <a:xfrm>
            <a:off x="0" y="0"/>
            <a:ext cx="283464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Convenience &amp; Grocery Stores</a:t>
            </a:r>
          </a:p>
        </p:txBody>
      </p:sp>
      <p:sp>
        <p:nvSpPr>
          <p:cNvPr id="1160" name="TextBox 1159">
            <a:extLst>
              <a:ext uri="{FF2B5EF4-FFF2-40B4-BE49-F238E27FC236}">
                <a16:creationId xmlns:a16="http://schemas.microsoft.com/office/drawing/2014/main" id="{9368C0B7-85DB-ADCB-BFDC-B554C9422D2F}"/>
              </a:ext>
            </a:extLst>
          </p:cNvPr>
          <p:cNvSpPr txBox="1"/>
          <p:nvPr/>
        </p:nvSpPr>
        <p:spPr>
          <a:xfrm>
            <a:off x="472838"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‘Convenience &amp; Grocery Stores’ includes expenses on food stores and convenience stores.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65F9005E-82AA-1F04-6984-E9A287FC3D42}"/>
              </a:ext>
            </a:extLst>
          </p:cNvPr>
          <p:cNvGraphicFramePr>
            <a:graphicFrameLocks noGrp="1"/>
          </p:cNvGraphicFramePr>
          <p:nvPr>
            <p:extLst>
              <p:ext uri="{D42A27DB-BD31-4B8C-83A1-F6EECF244321}">
                <p14:modId xmlns:p14="http://schemas.microsoft.com/office/powerpoint/2010/main" val="126407469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$6,190</a:t>
                      </a:r>
                    </a:p>
                  </a:txBody>
                  <a:tcPr marL="75570" marR="75570" marT="98005" marB="98005"/>
                </a:tc>
                <a:tc>
                  <a:txBody>
                    <a:bodyPr/>
                    <a:lstStyle/>
                    <a:p>
                      <a:pPr algn="ctr"/>
                      <a:r>
                        <a:rPr lang="en-US" sz="2400" b="1">
                          <a:solidFill>
                            <a:srgbClr val="1F1A62"/>
                          </a:solidFill>
                          <a:latin typeface="Helvetica" panose="020B0403020202020204" pitchFamily="34" charset="0"/>
                        </a:rPr>
                        <a:t>$6,449</a:t>
                      </a:r>
                    </a:p>
                  </a:txBody>
                  <a:tcPr marL="75570" marR="75570" marT="98005" marB="98005"/>
                </a:tc>
                <a:tc>
                  <a:txBody>
                    <a:bodyPr/>
                    <a:lstStyle/>
                    <a:p>
                      <a:pPr algn="ctr"/>
                      <a:r>
                        <a:rPr lang="en-US" sz="2400" b="1">
                          <a:solidFill>
                            <a:srgbClr val="1F1A62"/>
                          </a:solidFill>
                          <a:latin typeface="Helvetica" panose="020B0403020202020204" pitchFamily="34" charset="0"/>
                        </a:rPr>
                        <a:t>$6,452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$6,351</a:t>
                      </a:r>
                    </a:p>
                  </a:txBody>
                  <a:tcPr marL="75570" marR="75570" marT="98005" marB="98005"/>
                </a:tc>
                <a:tc>
                  <a:txBody>
                    <a:bodyPr/>
                    <a:lstStyle/>
                    <a:p>
                      <a:pPr algn="ctr"/>
                      <a:r>
                        <a:rPr lang="en-US" sz="2400" b="1">
                          <a:solidFill>
                            <a:srgbClr val="1F1A62"/>
                          </a:solidFill>
                          <a:latin typeface="Helvetica" panose="020B0403020202020204" pitchFamily="34" charset="0"/>
                        </a:rPr>
                        <a:t>$6,462</a:t>
                      </a:r>
                    </a:p>
                  </a:txBody>
                  <a:tcPr marL="75570" marR="75570" marT="98005" marB="98005"/>
                </a:tc>
                <a:tc>
                  <a:txBody>
                    <a:bodyPr/>
                    <a:lstStyle/>
                    <a:p>
                      <a:pPr algn="ctr"/>
                      <a:r>
                        <a:rPr lang="en-US" sz="2400" b="1">
                          <a:solidFill>
                            <a:srgbClr val="1F1A62"/>
                          </a:solidFill>
                          <a:latin typeface="Helvetica" panose="020B0403020202020204" pitchFamily="34" charset="0"/>
                        </a:rPr>
                        <a:t>$6,458</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$6,728</a:t>
                      </a:r>
                    </a:p>
                  </a:txBody>
                  <a:tcPr marL="75570" marR="75570" marT="98005" marB="98005"/>
                </a:tc>
                <a:tc>
                  <a:txBody>
                    <a:bodyPr/>
                    <a:lstStyle/>
                    <a:p>
                      <a:pPr algn="ctr"/>
                      <a:r>
                        <a:rPr lang="en-US" sz="2400" b="1">
                          <a:solidFill>
                            <a:srgbClr val="1F1A62"/>
                          </a:solidFill>
                          <a:latin typeface="Helvetica" panose="020B0403020202020204" pitchFamily="34" charset="0"/>
                        </a:rPr>
                        <a:t>$6,753</a:t>
                      </a:r>
                    </a:p>
                  </a:txBody>
                  <a:tcPr marL="75570" marR="75570" marT="98005" marB="98005"/>
                </a:tc>
                <a:tc>
                  <a:txBody>
                    <a:bodyPr/>
                    <a:lstStyle/>
                    <a:p>
                      <a:pPr algn="ctr"/>
                      <a:r>
                        <a:rPr lang="en-US" sz="2400" b="1">
                          <a:solidFill>
                            <a:srgbClr val="1F1A62"/>
                          </a:solidFill>
                          <a:latin typeface="Helvetica" panose="020B0403020202020204" pitchFamily="34" charset="0"/>
                        </a:rPr>
                        <a:t>$6,690</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5AE58971-7300-094F-4500-1AAFD23E2333}"/>
              </a:ext>
            </a:extLst>
          </p:cNvPr>
          <p:cNvSpPr txBox="1"/>
          <p:nvPr/>
        </p:nvSpPr>
        <p:spPr>
          <a:xfrm>
            <a:off x="4525106" y="1798575"/>
            <a:ext cx="73152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Convenience &amp; Grocery Stores: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8D22F74A-4720-F054-7C4E-21CC66FA5374}"/>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145B3B3-4710-F2CD-4DC1-59E2363FC1EF}"/>
              </a:ext>
            </a:extLst>
          </p:cNvPr>
          <p:cNvSpPr txBox="1"/>
          <p:nvPr/>
        </p:nvSpPr>
        <p:spPr>
          <a:xfrm>
            <a:off x="8503223"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4</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23976DFD-6BAB-20FF-330F-02BC2709C4C8}"/>
              </a:ext>
            </a:extLst>
          </p:cNvPr>
          <p:cNvSpPr txBox="1"/>
          <p:nvPr/>
        </p:nvSpPr>
        <p:spPr>
          <a:xfrm>
            <a:off x="10280486"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48B22F9-F9D7-9187-5728-DD87777CC989}"/>
              </a:ext>
            </a:extLst>
          </p:cNvPr>
          <p:cNvSpPr txBox="1"/>
          <p:nvPr/>
        </p:nvSpPr>
        <p:spPr>
          <a:xfrm>
            <a:off x="8503223"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30E3F9D2-3E91-18F6-A880-D16BFEB76461}"/>
              </a:ext>
            </a:extLst>
          </p:cNvPr>
          <p:cNvSpPr txBox="1"/>
          <p:nvPr/>
        </p:nvSpPr>
        <p:spPr>
          <a:xfrm>
            <a:off x="10280486"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B0A77403-7F6D-D845-AE8B-4125B2FF074D}"/>
              </a:ext>
            </a:extLst>
          </p:cNvPr>
          <p:cNvSpPr txBox="1"/>
          <p:nvPr/>
        </p:nvSpPr>
        <p:spPr>
          <a:xfrm>
            <a:off x="8503223"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(Flat)</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BB95FD76-3252-9F17-9A0C-7515CD7FEFA4}"/>
              </a:ext>
            </a:extLst>
          </p:cNvPr>
          <p:cNvSpPr txBox="1"/>
          <p:nvPr/>
        </p:nvSpPr>
        <p:spPr>
          <a:xfrm>
            <a:off x="10280486"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srgbClr val="93A9BF"/>
                </a:solidFill>
                <a:latin typeface="Helvetica" panose="020B0403020202020204" pitchFamily="34" charset="0"/>
              </a:rPr>
              <a:t>(-1</a:t>
            </a: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 lower)</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5B03C857-07CF-72C3-6C35-3DA9BE3D3584}"/>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F548ED-5452-F5B0-C285-9C191D14FF72}"/>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hopping cart full of food&#10;&#10;Description automatically generated">
            <a:extLst>
              <a:ext uri="{FF2B5EF4-FFF2-40B4-BE49-F238E27FC236}">
                <a16:creationId xmlns:a16="http://schemas.microsoft.com/office/drawing/2014/main" id="{6C781D50-2FB5-DD44-26AB-691CC54685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41" y="2284192"/>
            <a:ext cx="3028532" cy="3028532"/>
          </a:xfrm>
          <a:prstGeom prst="rect">
            <a:avLst/>
          </a:prstGeom>
        </p:spPr>
      </p:pic>
    </p:spTree>
    <p:extLst>
      <p:ext uri="{BB962C8B-B14F-4D97-AF65-F5344CB8AC3E}">
        <p14:creationId xmlns:p14="http://schemas.microsoft.com/office/powerpoint/2010/main" val="184188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7CA7-D673-321F-FBC5-CFA75085242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9340A819-566C-292B-1C2B-EE82DDCBE02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38A669EB-01A5-3F74-99BD-3DF4B887E6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0A4CAB51-77D4-8510-D28E-36CAB5965FE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119CED5-7684-96FD-3028-936D56267C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DB75D7C-5A77-6CB5-1B39-A239DCF06F89}"/>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much more likely to shop through the internet making them an attractive audience for ecommerce and online retail brands</a:t>
            </a:r>
          </a:p>
        </p:txBody>
      </p:sp>
      <p:sp>
        <p:nvSpPr>
          <p:cNvPr id="11" name="Rectangle 10">
            <a:extLst>
              <a:ext uri="{FF2B5EF4-FFF2-40B4-BE49-F238E27FC236}">
                <a16:creationId xmlns:a16="http://schemas.microsoft.com/office/drawing/2014/main" id="{5235F1B6-E917-069E-B255-54642C3E1DBB}"/>
              </a:ext>
            </a:extLst>
          </p:cNvPr>
          <p:cNvSpPr/>
          <p:nvPr/>
        </p:nvSpPr>
        <p:spPr>
          <a:xfrm>
            <a:off x="0" y="0"/>
            <a:ext cx="2799080"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Ecommerce &amp; Home Shopping</a:t>
            </a:r>
          </a:p>
        </p:txBody>
      </p:sp>
      <p:sp>
        <p:nvSpPr>
          <p:cNvPr id="1160" name="TextBox 1159">
            <a:extLst>
              <a:ext uri="{FF2B5EF4-FFF2-40B4-BE49-F238E27FC236}">
                <a16:creationId xmlns:a16="http://schemas.microsoft.com/office/drawing/2014/main" id="{939635E7-AD4F-FF6B-8B38-C1AF0DE91B0C}"/>
              </a:ext>
            </a:extLst>
          </p:cNvPr>
          <p:cNvSpPr txBox="1"/>
          <p:nvPr/>
        </p:nvSpPr>
        <p:spPr>
          <a:xfrm>
            <a:off x="472838" y="6213111"/>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‘Ecommerce &amp; Home Shopping’ includes expenses on internet, phone and mail shopping using the internet and in-home shopping.</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DDAF36CF-C08F-CC0D-F8C0-B8DCEDA03263}"/>
              </a:ext>
            </a:extLst>
          </p:cNvPr>
          <p:cNvGraphicFramePr>
            <a:graphicFrameLocks noGrp="1"/>
          </p:cNvGraphicFramePr>
          <p:nvPr>
            <p:extLst>
              <p:ext uri="{D42A27DB-BD31-4B8C-83A1-F6EECF244321}">
                <p14:modId xmlns:p14="http://schemas.microsoft.com/office/powerpoint/2010/main" val="3927629772"/>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$871</a:t>
                      </a:r>
                    </a:p>
                  </a:txBody>
                  <a:tcPr marL="75570" marR="75570" marT="98005" marB="98005"/>
                </a:tc>
                <a:tc>
                  <a:txBody>
                    <a:bodyPr/>
                    <a:lstStyle/>
                    <a:p>
                      <a:pPr algn="ctr"/>
                      <a:r>
                        <a:rPr lang="en-US" sz="2400" b="1">
                          <a:solidFill>
                            <a:srgbClr val="1F1A62"/>
                          </a:solidFill>
                          <a:latin typeface="Helvetica" panose="020B0403020202020204" pitchFamily="34" charset="0"/>
                        </a:rPr>
                        <a:t>$1,092</a:t>
                      </a:r>
                    </a:p>
                  </a:txBody>
                  <a:tcPr marL="75570" marR="75570" marT="98005" marB="98005"/>
                </a:tc>
                <a:tc>
                  <a:txBody>
                    <a:bodyPr/>
                    <a:lstStyle/>
                    <a:p>
                      <a:pPr algn="ctr"/>
                      <a:r>
                        <a:rPr lang="en-US" sz="2400" b="1">
                          <a:solidFill>
                            <a:srgbClr val="1F1A62"/>
                          </a:solidFill>
                          <a:latin typeface="Helvetica" panose="020B0403020202020204" pitchFamily="34" charset="0"/>
                        </a:rPr>
                        <a:t>$1,098</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$847</a:t>
                      </a:r>
                    </a:p>
                  </a:txBody>
                  <a:tcPr marL="75570" marR="75570" marT="98005" marB="98005"/>
                </a:tc>
                <a:tc>
                  <a:txBody>
                    <a:bodyPr/>
                    <a:lstStyle/>
                    <a:p>
                      <a:pPr algn="ctr"/>
                      <a:r>
                        <a:rPr lang="en-US" sz="2400" b="1">
                          <a:solidFill>
                            <a:srgbClr val="1F1A62"/>
                          </a:solidFill>
                          <a:latin typeface="Helvetica" panose="020B0403020202020204" pitchFamily="34" charset="0"/>
                        </a:rPr>
                        <a:t>$1,013</a:t>
                      </a:r>
                    </a:p>
                  </a:txBody>
                  <a:tcPr marL="75570" marR="75570" marT="98005" marB="98005"/>
                </a:tc>
                <a:tc>
                  <a:txBody>
                    <a:bodyPr/>
                    <a:lstStyle/>
                    <a:p>
                      <a:pPr algn="ctr"/>
                      <a:r>
                        <a:rPr lang="en-US" sz="2400" b="1">
                          <a:solidFill>
                            <a:srgbClr val="1F1A62"/>
                          </a:solidFill>
                          <a:latin typeface="Helvetica" panose="020B0403020202020204" pitchFamily="34" charset="0"/>
                        </a:rPr>
                        <a:t>$1,022</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$1,135</a:t>
                      </a:r>
                    </a:p>
                  </a:txBody>
                  <a:tcPr marL="75570" marR="75570" marT="98005" marB="98005"/>
                </a:tc>
                <a:tc>
                  <a:txBody>
                    <a:bodyPr/>
                    <a:lstStyle/>
                    <a:p>
                      <a:pPr algn="ctr"/>
                      <a:r>
                        <a:rPr lang="en-US" sz="2400" b="1">
                          <a:solidFill>
                            <a:srgbClr val="1F1A62"/>
                          </a:solidFill>
                          <a:latin typeface="Helvetica" panose="020B0403020202020204" pitchFamily="34" charset="0"/>
                        </a:rPr>
                        <a:t>$1,297</a:t>
                      </a:r>
                    </a:p>
                  </a:txBody>
                  <a:tcPr marL="75570" marR="75570" marT="98005" marB="98005"/>
                </a:tc>
                <a:tc>
                  <a:txBody>
                    <a:bodyPr/>
                    <a:lstStyle/>
                    <a:p>
                      <a:pPr algn="ctr"/>
                      <a:r>
                        <a:rPr lang="en-US" sz="2400" b="1">
                          <a:solidFill>
                            <a:srgbClr val="1F1A62"/>
                          </a:solidFill>
                          <a:latin typeface="Helvetica" panose="020B0403020202020204" pitchFamily="34" charset="0"/>
                        </a:rPr>
                        <a:t>$1,310</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039EC9D4-F460-E09A-A8B5-B4D85828FC2A}"/>
              </a:ext>
            </a:extLst>
          </p:cNvPr>
          <p:cNvSpPr txBox="1"/>
          <p:nvPr/>
        </p:nvSpPr>
        <p:spPr>
          <a:xfrm>
            <a:off x="112541" y="1797510"/>
            <a:ext cx="7788811" cy="588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Ecommerce &amp; Home Shopping: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1226292-083F-CDC0-762A-A1C3CFEFDA6E}"/>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A30C58-43F5-3A36-6C07-123A58382AAE}"/>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3EB223E2-5CFF-3D45-8A15-61F3AF2B7400}"/>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(+26%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5AF5251-B045-8D67-6372-3F45FCD4C87E}"/>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6195CA83-D20D-D52E-DEFE-7B563AAE511F}"/>
              </a:ext>
            </a:extLst>
          </p:cNvPr>
          <p:cNvSpPr txBox="1"/>
          <p:nvPr/>
        </p:nvSpPr>
        <p:spPr>
          <a:xfrm>
            <a:off x="5750988"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3455AFC-D4B4-0EC2-D4E6-CC6B04DDFD47}"/>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61F29877-C73E-2EEE-16D5-6FACEA0CD9F0}"/>
              </a:ext>
            </a:extLst>
          </p:cNvPr>
          <p:cNvSpPr txBox="1"/>
          <p:nvPr/>
        </p:nvSpPr>
        <p:spPr>
          <a:xfrm>
            <a:off x="5748642"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CE22B1C-9C64-F97D-CE8E-00DFC15CF740}"/>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BFDBE9-484F-7D40-D65C-8BFD766F1081}"/>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holding a phone&#10;&#10;Description automatically generated">
            <a:extLst>
              <a:ext uri="{FF2B5EF4-FFF2-40B4-BE49-F238E27FC236}">
                <a16:creationId xmlns:a16="http://schemas.microsoft.com/office/drawing/2014/main" id="{D00A4C7A-7206-1EE6-926E-271DA9865F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7" y="2386592"/>
            <a:ext cx="2753211" cy="2753211"/>
          </a:xfrm>
          <a:prstGeom prst="rect">
            <a:avLst/>
          </a:prstGeom>
        </p:spPr>
      </p:pic>
    </p:spTree>
    <p:extLst>
      <p:ext uri="{BB962C8B-B14F-4D97-AF65-F5344CB8AC3E}">
        <p14:creationId xmlns:p14="http://schemas.microsoft.com/office/powerpoint/2010/main" val="187316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57BDE-84EB-7797-8C15-51B9B38DCC8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E0EA3C3E-BA0B-D6EE-2DEE-4D46252C8390}"/>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35E055DD-56BA-3FB7-980B-82BA89FB21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CB5FADE3-C99F-DE96-E7CA-4FAA9272EC9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023D5C72-66A5-C281-458F-706764A866A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57835E8-7112-D705-DF98-1F3ACABC2A46}"/>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Moviegoers' higher electronics spending reflects an early-adopter audience ripe for brand engagement from technology brands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0D245B2E-8B3A-64D4-812F-C1E628BF04A5}"/>
              </a:ext>
            </a:extLst>
          </p:cNvPr>
          <p:cNvSpPr/>
          <p:nvPr/>
        </p:nvSpPr>
        <p:spPr>
          <a:xfrm>
            <a:off x="0" y="0"/>
            <a:ext cx="115443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Electronics</a:t>
            </a:r>
          </a:p>
        </p:txBody>
      </p:sp>
      <p:sp>
        <p:nvSpPr>
          <p:cNvPr id="1160" name="TextBox 1159">
            <a:extLst>
              <a:ext uri="{FF2B5EF4-FFF2-40B4-BE49-F238E27FC236}">
                <a16:creationId xmlns:a16="http://schemas.microsoft.com/office/drawing/2014/main" id="{C5D95B98-174C-71E4-CBB3-E338E7DF906C}"/>
              </a:ext>
            </a:extLst>
          </p:cNvPr>
          <p:cNvSpPr txBox="1"/>
          <p:nvPr/>
        </p:nvSpPr>
        <p:spPr>
          <a:xfrm>
            <a:off x="483207" y="6193447"/>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‘Electronics’ includes expenses on personal home computer software, headphones, cameras / camcorders and audio equipment &amp; accessories.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2BB48E1-5D8A-10C7-D6B8-4BD496FDF6E5}"/>
              </a:ext>
            </a:extLst>
          </p:cNvPr>
          <p:cNvGraphicFramePr>
            <a:graphicFrameLocks noGrp="1"/>
          </p:cNvGraphicFramePr>
          <p:nvPr>
            <p:extLst>
              <p:ext uri="{D42A27DB-BD31-4B8C-83A1-F6EECF244321}">
                <p14:modId xmlns:p14="http://schemas.microsoft.com/office/powerpoint/2010/main" val="2598831004"/>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$48</a:t>
                      </a:r>
                    </a:p>
                  </a:txBody>
                  <a:tcPr marL="75570" marR="75570" marT="98005" marB="98005"/>
                </a:tc>
                <a:tc>
                  <a:txBody>
                    <a:bodyPr/>
                    <a:lstStyle/>
                    <a:p>
                      <a:pPr algn="ctr"/>
                      <a:r>
                        <a:rPr lang="en-US" sz="2400" b="1">
                          <a:solidFill>
                            <a:srgbClr val="1F1A62"/>
                          </a:solidFill>
                          <a:latin typeface="Helvetica" panose="020B0403020202020204" pitchFamily="34" charset="0"/>
                        </a:rPr>
                        <a:t>$64</a:t>
                      </a:r>
                    </a:p>
                  </a:txBody>
                  <a:tcPr marL="75570" marR="75570" marT="98005" marB="98005"/>
                </a:tc>
                <a:tc>
                  <a:txBody>
                    <a:bodyPr/>
                    <a:lstStyle/>
                    <a:p>
                      <a:pPr algn="ctr"/>
                      <a:r>
                        <a:rPr lang="en-US" sz="2400" b="1">
                          <a:solidFill>
                            <a:srgbClr val="1F1A62"/>
                          </a:solidFill>
                          <a:latin typeface="Helvetica" panose="020B0403020202020204" pitchFamily="34" charset="0"/>
                        </a:rPr>
                        <a:t>$73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$56</a:t>
                      </a:r>
                    </a:p>
                  </a:txBody>
                  <a:tcPr marL="75570" marR="75570" marT="98005" marB="98005"/>
                </a:tc>
                <a:tc>
                  <a:txBody>
                    <a:bodyPr/>
                    <a:lstStyle/>
                    <a:p>
                      <a:pPr algn="ctr"/>
                      <a:r>
                        <a:rPr lang="en-US" sz="2400" b="1">
                          <a:solidFill>
                            <a:srgbClr val="1F1A62"/>
                          </a:solidFill>
                          <a:latin typeface="Helvetica" panose="020B0403020202020204" pitchFamily="34" charset="0"/>
                        </a:rPr>
                        <a:t>$70</a:t>
                      </a:r>
                    </a:p>
                  </a:txBody>
                  <a:tcPr marL="75570" marR="75570" marT="98005" marB="98005"/>
                </a:tc>
                <a:tc>
                  <a:txBody>
                    <a:bodyPr/>
                    <a:lstStyle/>
                    <a:p>
                      <a:pPr algn="ctr"/>
                      <a:r>
                        <a:rPr lang="en-US" sz="2400" b="1">
                          <a:solidFill>
                            <a:srgbClr val="1F1A62"/>
                          </a:solidFill>
                          <a:latin typeface="Helvetica" panose="020B0403020202020204" pitchFamily="34" charset="0"/>
                        </a:rPr>
                        <a:t>$83</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$63</a:t>
                      </a:r>
                    </a:p>
                  </a:txBody>
                  <a:tcPr marL="75570" marR="75570" marT="98005" marB="98005"/>
                </a:tc>
                <a:tc>
                  <a:txBody>
                    <a:bodyPr/>
                    <a:lstStyle/>
                    <a:p>
                      <a:pPr algn="ctr"/>
                      <a:r>
                        <a:rPr lang="en-US" sz="2400" b="1">
                          <a:solidFill>
                            <a:srgbClr val="1F1A62"/>
                          </a:solidFill>
                          <a:latin typeface="Helvetica" panose="020B0403020202020204" pitchFamily="34" charset="0"/>
                        </a:rPr>
                        <a:t>$75</a:t>
                      </a:r>
                    </a:p>
                  </a:txBody>
                  <a:tcPr marL="75570" marR="75570" marT="98005" marB="98005"/>
                </a:tc>
                <a:tc>
                  <a:txBody>
                    <a:bodyPr/>
                    <a:lstStyle/>
                    <a:p>
                      <a:pPr algn="ctr"/>
                      <a:r>
                        <a:rPr lang="en-US" sz="2400" b="1">
                          <a:solidFill>
                            <a:srgbClr val="1F1A62"/>
                          </a:solidFill>
                          <a:latin typeface="Helvetica" panose="020B0403020202020204" pitchFamily="34" charset="0"/>
                        </a:rPr>
                        <a:t>$83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C5241D4-5924-C9A3-6BF9-10461A408C48}"/>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Electronics: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948284BD-24FD-0980-465B-137ECED087FA}"/>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31CF8E-F3DE-7B38-776E-1734BD1DCD36}"/>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44B60B8-037B-8879-7673-0856CDC8743A}"/>
              </a:ext>
            </a:extLst>
          </p:cNvPr>
          <p:cNvSpPr txBox="1"/>
          <p:nvPr/>
        </p:nvSpPr>
        <p:spPr>
          <a:xfrm>
            <a:off x="992909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(+52%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DCA6AB50-3114-7D8D-6FA3-918D68C25035}"/>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4CF2062-525A-6014-8B72-014542611205}"/>
              </a:ext>
            </a:extLst>
          </p:cNvPr>
          <p:cNvSpPr txBox="1"/>
          <p:nvPr/>
        </p:nvSpPr>
        <p:spPr>
          <a:xfrm>
            <a:off x="992909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(+48%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13A25B7-83C8-70A3-48C2-5AF7F0508CCB}"/>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AAFEA2F-BE63-6FB7-5519-20C2DED2D546}"/>
              </a:ext>
            </a:extLst>
          </p:cNvPr>
          <p:cNvSpPr txBox="1"/>
          <p:nvPr/>
        </p:nvSpPr>
        <p:spPr>
          <a:xfrm>
            <a:off x="992909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(+30%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B3184EE-99D8-85A6-571A-85687D7097F9}"/>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02B9FA-806D-82BC-D63B-CE0ED4A93407}"/>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omputer screen and phone&#10;&#10;Description automatically generated">
            <a:extLst>
              <a:ext uri="{FF2B5EF4-FFF2-40B4-BE49-F238E27FC236}">
                <a16:creationId xmlns:a16="http://schemas.microsoft.com/office/drawing/2014/main" id="{BE720AD7-076A-82E2-5833-87DFB49620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386592"/>
            <a:ext cx="2753211" cy="2753211"/>
          </a:xfrm>
          <a:prstGeom prst="rect">
            <a:avLst/>
          </a:prstGeom>
        </p:spPr>
      </p:pic>
    </p:spTree>
    <p:extLst>
      <p:ext uri="{BB962C8B-B14F-4D97-AF65-F5344CB8AC3E}">
        <p14:creationId xmlns:p14="http://schemas.microsoft.com/office/powerpoint/2010/main" val="140760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1503-549F-2240-ECED-CD3B28693332}"/>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AF916264-6A49-68C5-34B6-609AFB9E72D4}"/>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B21FEBD8-7D6D-E36A-737A-947A7D0DB3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35C190B-1DAF-CC1E-C1A3-872436E1F3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704E752C-090F-B921-596C-8791B1D903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BD605D2C-1CE9-5987-713F-2D13C3ED2D86}"/>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spend more on children’s interests and needs, highlighting them as a prized audience for family-focused brands</a:t>
            </a:r>
          </a:p>
        </p:txBody>
      </p:sp>
      <p:sp>
        <p:nvSpPr>
          <p:cNvPr id="11" name="Rectangle 10">
            <a:extLst>
              <a:ext uri="{FF2B5EF4-FFF2-40B4-BE49-F238E27FC236}">
                <a16:creationId xmlns:a16="http://schemas.microsoft.com/office/drawing/2014/main" id="{4605F352-2C41-22AC-3088-03727F224D90}"/>
              </a:ext>
            </a:extLst>
          </p:cNvPr>
          <p:cNvSpPr/>
          <p:nvPr/>
        </p:nvSpPr>
        <p:spPr>
          <a:xfrm>
            <a:off x="0" y="0"/>
            <a:ext cx="23520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Family / Children's Needs</a:t>
            </a:r>
          </a:p>
        </p:txBody>
      </p:sp>
      <p:sp>
        <p:nvSpPr>
          <p:cNvPr id="1160" name="TextBox 1159">
            <a:extLst>
              <a:ext uri="{FF2B5EF4-FFF2-40B4-BE49-F238E27FC236}">
                <a16:creationId xmlns:a16="http://schemas.microsoft.com/office/drawing/2014/main" id="{9FCB0103-8B65-8FAD-A58B-95E99D4CBF43}"/>
              </a:ext>
            </a:extLst>
          </p:cNvPr>
          <p:cNvSpPr txBox="1"/>
          <p:nvPr/>
        </p:nvSpPr>
        <p:spPr>
          <a:xfrm>
            <a:off x="483207" y="6205372"/>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 a movie at least once a month. ‘Family / Children's Needs’ includes expenses on children’s toys &amp; games, children’s clothing, children’s shoes and baby furniture &amp; equipment.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D885FCF7-5D0B-05A6-8754-C895DF4234BF}"/>
              </a:ext>
            </a:extLst>
          </p:cNvPr>
          <p:cNvGraphicFramePr>
            <a:graphicFrameLocks noGrp="1"/>
          </p:cNvGraphicFramePr>
          <p:nvPr>
            <p:extLst>
              <p:ext uri="{D42A27DB-BD31-4B8C-83A1-F6EECF244321}">
                <p14:modId xmlns:p14="http://schemas.microsoft.com/office/powerpoint/2010/main" val="2690839227"/>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$214</a:t>
                      </a:r>
                    </a:p>
                  </a:txBody>
                  <a:tcPr marL="75570" marR="75570" marT="98005" marB="98005"/>
                </a:tc>
                <a:tc>
                  <a:txBody>
                    <a:bodyPr/>
                    <a:lstStyle/>
                    <a:p>
                      <a:pPr algn="ctr"/>
                      <a:r>
                        <a:rPr lang="en-US" sz="2400" b="1">
                          <a:solidFill>
                            <a:srgbClr val="1F1A62"/>
                          </a:solidFill>
                          <a:latin typeface="Helvetica" panose="020B0403020202020204" pitchFamily="34" charset="0"/>
                        </a:rPr>
                        <a:t>$269</a:t>
                      </a:r>
                    </a:p>
                  </a:txBody>
                  <a:tcPr marL="75570" marR="75570" marT="98005" marB="98005"/>
                </a:tc>
                <a:tc>
                  <a:txBody>
                    <a:bodyPr/>
                    <a:lstStyle/>
                    <a:p>
                      <a:pPr algn="ctr"/>
                      <a:r>
                        <a:rPr lang="en-US" sz="2400" b="1">
                          <a:solidFill>
                            <a:srgbClr val="1F1A62"/>
                          </a:solidFill>
                          <a:latin typeface="Helvetica" panose="020B0403020202020204" pitchFamily="34" charset="0"/>
                        </a:rPr>
                        <a:t>$272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$294</a:t>
                      </a:r>
                    </a:p>
                  </a:txBody>
                  <a:tcPr marL="75570" marR="75570" marT="98005" marB="98005"/>
                </a:tc>
                <a:tc>
                  <a:txBody>
                    <a:bodyPr/>
                    <a:lstStyle/>
                    <a:p>
                      <a:pPr algn="ctr"/>
                      <a:r>
                        <a:rPr lang="en-US" sz="2400" b="1">
                          <a:solidFill>
                            <a:srgbClr val="1F1A62"/>
                          </a:solidFill>
                          <a:latin typeface="Helvetica" panose="020B0403020202020204" pitchFamily="34" charset="0"/>
                        </a:rPr>
                        <a:t>$292</a:t>
                      </a:r>
                    </a:p>
                  </a:txBody>
                  <a:tcPr marL="75570" marR="75570" marT="98005" marB="98005"/>
                </a:tc>
                <a:tc>
                  <a:txBody>
                    <a:bodyPr/>
                    <a:lstStyle/>
                    <a:p>
                      <a:pPr algn="ctr"/>
                      <a:r>
                        <a:rPr lang="en-US" sz="2400" b="1">
                          <a:solidFill>
                            <a:srgbClr val="1F1A62"/>
                          </a:solidFill>
                          <a:latin typeface="Helvetica" panose="020B0403020202020204" pitchFamily="34" charset="0"/>
                        </a:rPr>
                        <a:t>$279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$249</a:t>
                      </a:r>
                    </a:p>
                  </a:txBody>
                  <a:tcPr marL="75570" marR="75570" marT="98005" marB="98005"/>
                </a:tc>
                <a:tc>
                  <a:txBody>
                    <a:bodyPr/>
                    <a:lstStyle/>
                    <a:p>
                      <a:pPr algn="ctr"/>
                      <a:r>
                        <a:rPr lang="en-US" sz="2400" b="1">
                          <a:solidFill>
                            <a:srgbClr val="1F1A62"/>
                          </a:solidFill>
                          <a:latin typeface="Helvetica" panose="020B0403020202020204" pitchFamily="34" charset="0"/>
                        </a:rPr>
                        <a:t>$284</a:t>
                      </a:r>
                    </a:p>
                  </a:txBody>
                  <a:tcPr marL="75570" marR="75570" marT="98005" marB="98005"/>
                </a:tc>
                <a:tc>
                  <a:txBody>
                    <a:bodyPr/>
                    <a:lstStyle/>
                    <a:p>
                      <a:pPr algn="ctr"/>
                      <a:r>
                        <a:rPr lang="en-US" sz="2400" b="1">
                          <a:solidFill>
                            <a:srgbClr val="1F1A62"/>
                          </a:solidFill>
                          <a:latin typeface="Helvetica" panose="020B0403020202020204" pitchFamily="34" charset="0"/>
                        </a:rPr>
                        <a:t>$274</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A149D648-C241-60C6-19AB-6CDA2228F212}"/>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Family / Children's Needs: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E1CDEEB2-AE15-00B7-C850-4A7DDAAEB2C8}"/>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B33E9B5-84E7-9593-1E16-9B1A2AA0CF5B}"/>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DA030202-EDD2-A650-72D9-5C00416838A0}"/>
              </a:ext>
            </a:extLst>
          </p:cNvPr>
          <p:cNvSpPr txBox="1"/>
          <p:nvPr/>
        </p:nvSpPr>
        <p:spPr>
          <a:xfrm>
            <a:off x="575333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747A990D-7EB5-7DAD-5407-D9DAE5A8935C}"/>
              </a:ext>
            </a:extLst>
          </p:cNvPr>
          <p:cNvSpPr txBox="1"/>
          <p:nvPr/>
        </p:nvSpPr>
        <p:spPr>
          <a:xfrm>
            <a:off x="4327463"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(-1% lower)</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3926CB7C-C989-6C20-BF57-B44AC12E7305}"/>
              </a:ext>
            </a:extLst>
          </p:cNvPr>
          <p:cNvSpPr txBox="1"/>
          <p:nvPr/>
        </p:nvSpPr>
        <p:spPr>
          <a:xfrm>
            <a:off x="6104726"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a:t>
            </a:r>
            <a:r>
              <a:rPr lang="en-US" sz="1400" i="1">
                <a:solidFill>
                  <a:srgbClr val="93A9BF"/>
                </a:solidFill>
                <a:latin typeface="Helvetica" panose="020B0403020202020204" pitchFamily="34" charset="0"/>
              </a:rPr>
              <a:t>5</a:t>
            </a: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 lower)</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94608B5-D40B-B1A9-C15E-F4041A6CC589}"/>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77CF02A-C63E-E2C7-AE52-1FD92B368F12}"/>
              </a:ext>
            </a:extLst>
          </p:cNvPr>
          <p:cNvSpPr txBox="1"/>
          <p:nvPr/>
        </p:nvSpPr>
        <p:spPr>
          <a:xfrm>
            <a:off x="575333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(+10%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B32944F-8BC2-AA77-98B8-EB3F9E40A837}"/>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941D30-8B43-8821-BBD5-4A7ADEAD50BA}"/>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yellow and blue baby bodysuit with a bear design&#10;&#10;Description automatically generated">
            <a:extLst>
              <a:ext uri="{FF2B5EF4-FFF2-40B4-BE49-F238E27FC236}">
                <a16:creationId xmlns:a16="http://schemas.microsoft.com/office/drawing/2014/main" id="{FDBAC185-D187-1492-EA81-CD8CD9F4FF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923151">
            <a:off x="8728686" y="2347651"/>
            <a:ext cx="2753211" cy="2753211"/>
          </a:xfrm>
          <a:prstGeom prst="rect">
            <a:avLst/>
          </a:prstGeom>
        </p:spPr>
      </p:pic>
    </p:spTree>
    <p:extLst>
      <p:ext uri="{BB962C8B-B14F-4D97-AF65-F5344CB8AC3E}">
        <p14:creationId xmlns:p14="http://schemas.microsoft.com/office/powerpoint/2010/main" val="13553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40AD-0236-E588-3A40-533BEC8B4141}"/>
            </a:ext>
          </a:extLst>
        </p:cNvPr>
        <p:cNvGrpSpPr/>
        <p:nvPr/>
      </p:nvGrpSpPr>
      <p:grpSpPr>
        <a:xfrm>
          <a:off x="0" y="0"/>
          <a:ext cx="0" cy="0"/>
          <a:chOff x="0" y="0"/>
          <a:chExt cx="0" cy="0"/>
        </a:xfrm>
      </p:grpSpPr>
      <p:pic>
        <p:nvPicPr>
          <p:cNvPr id="3" name="Picture 2" descr="A person and person sitting in a theater&#10;&#10;Description automatically generated">
            <a:extLst>
              <a:ext uri="{FF2B5EF4-FFF2-40B4-BE49-F238E27FC236}">
                <a16:creationId xmlns:a16="http://schemas.microsoft.com/office/drawing/2014/main" id="{8CD5F75B-6FF6-2380-F541-38513F4C64C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 y="0"/>
            <a:ext cx="4695886" cy="6858000"/>
          </a:xfrm>
          <a:prstGeom prst="rect">
            <a:avLst/>
          </a:prstGeom>
        </p:spPr>
      </p:pic>
      <p:pic>
        <p:nvPicPr>
          <p:cNvPr id="7" name="Picture 6">
            <a:extLst>
              <a:ext uri="{FF2B5EF4-FFF2-40B4-BE49-F238E27FC236}">
                <a16:creationId xmlns:a16="http://schemas.microsoft.com/office/drawing/2014/main" id="{7A4BE14D-9CBB-5CEE-7B08-DC79FCA2B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
        <p:nvSpPr>
          <p:cNvPr id="8" name="TextBox 7">
            <a:extLst>
              <a:ext uri="{FF2B5EF4-FFF2-40B4-BE49-F238E27FC236}">
                <a16:creationId xmlns:a16="http://schemas.microsoft.com/office/drawing/2014/main" id="{03D5A568-8D0C-C1C8-F626-7CE29DEB58F2}"/>
              </a:ext>
            </a:extLst>
          </p:cNvPr>
          <p:cNvSpPr txBox="1"/>
          <p:nvPr/>
        </p:nvSpPr>
        <p:spPr>
          <a:xfrm>
            <a:off x="4768086" y="411112"/>
            <a:ext cx="69191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Moviegoers contribute outsized sales to brands across a variety of categories</a:t>
            </a:r>
          </a:p>
        </p:txBody>
      </p:sp>
      <p:pic>
        <p:nvPicPr>
          <p:cNvPr id="5" name="Picture 4">
            <a:extLst>
              <a:ext uri="{FF2B5EF4-FFF2-40B4-BE49-F238E27FC236}">
                <a16:creationId xmlns:a16="http://schemas.microsoft.com/office/drawing/2014/main" id="{2A587E3D-D9B7-AAFD-A4EB-94C3720738B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3CB70C06-7073-1DC5-176B-0F594686774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1688E09-59C3-6F36-DC55-95B116C5F39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91443AAC-6F4B-C6AC-7018-BC6380EA46EF}"/>
              </a:ext>
            </a:extLst>
          </p:cNvPr>
          <p:cNvSpPr txBox="1"/>
          <p:nvPr/>
        </p:nvSpPr>
        <p:spPr>
          <a:xfrm>
            <a:off x="4850840" y="1541474"/>
            <a:ext cx="7242837"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Cinema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captivates an attentive audience </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a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distraction-free setting</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boosting brand favorability and purchase intent. </a:t>
            </a:r>
            <a:r>
              <a:rPr lang="en-US">
                <a:solidFill>
                  <a:srgbClr val="1B1464"/>
                </a:solidFill>
                <a:latin typeface="Helvetica" panose="020B0604020202020204" pitchFamily="2" charset="0"/>
                <a:ea typeface="Calibri" panose="020F0502020204030204" pitchFamily="34" charset="0"/>
                <a:cs typeface="Calibri" panose="020F0502020204030204" pitchFamily="34" charset="0"/>
              </a:rPr>
              <a:t>Moviegoers</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themselves are desirable consumers who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spend more across a range of categories</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including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ecommerce</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financial</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health and beauty</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home improvement</a:t>
            </a:r>
            <a:r>
              <a:rPr kumimoji="0" lang="en-US"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travel</a:t>
            </a:r>
            <a:r>
              <a:rPr kumimoji="0" lang="en-US"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and more</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With the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active lifestyles of adults 18-34 </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the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high disposable income of affluent consumers</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moviegoers are a prime audience </a:t>
            </a:r>
            <a:b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for marketers seeking to drive purchases across these segments.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Their spending habits reflect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consumers with a variety of interests and needs</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 which can also involve their family, their friends or just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For marketers, cinema advertising offers an </a:t>
            </a: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opportunity to reach </a:t>
            </a:r>
            <a:b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 engaged audience with a proven propensity for purchase </a:t>
            </a:r>
            <a:br>
              <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their category.</a:t>
            </a:r>
          </a:p>
        </p:txBody>
      </p:sp>
    </p:spTree>
    <p:extLst>
      <p:ext uri="{BB962C8B-B14F-4D97-AF65-F5344CB8AC3E}">
        <p14:creationId xmlns:p14="http://schemas.microsoft.com/office/powerpoint/2010/main" val="60786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FAA5-CE0C-238D-93C6-39A4FB10D72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6CE8EA9C-FA13-2FFF-8B54-17A641A2F4BA}"/>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31C7102-2181-205C-CA8B-761D7C3F5D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24810EAA-49CD-57C7-4AFA-E5C3B2CEEE8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7D04048-2511-1A0E-7BE9-D30EE8A049E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03D9B37-17D0-BE77-ADB2-59646A29FD91}"/>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Aligning with their higher spending across categories, moviegoers buy many more products and services through their credit and debit cards</a:t>
            </a:r>
          </a:p>
        </p:txBody>
      </p:sp>
      <p:sp>
        <p:nvSpPr>
          <p:cNvPr id="11" name="Rectangle 10">
            <a:extLst>
              <a:ext uri="{FF2B5EF4-FFF2-40B4-BE49-F238E27FC236}">
                <a16:creationId xmlns:a16="http://schemas.microsoft.com/office/drawing/2014/main" id="{991A0058-47F2-2681-8C2B-ED697DBEE247}"/>
              </a:ext>
            </a:extLst>
          </p:cNvPr>
          <p:cNvSpPr/>
          <p:nvPr/>
        </p:nvSpPr>
        <p:spPr>
          <a:xfrm>
            <a:off x="0" y="0"/>
            <a:ext cx="115443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Financial</a:t>
            </a:r>
          </a:p>
        </p:txBody>
      </p:sp>
      <p:sp>
        <p:nvSpPr>
          <p:cNvPr id="1160" name="TextBox 1159">
            <a:extLst>
              <a:ext uri="{FF2B5EF4-FFF2-40B4-BE49-F238E27FC236}">
                <a16:creationId xmlns:a16="http://schemas.microsoft.com/office/drawing/2014/main" id="{1E95A15A-30CD-9B95-F8DE-3E97234DAB62}"/>
              </a:ext>
            </a:extLst>
          </p:cNvPr>
          <p:cNvSpPr txBox="1"/>
          <p:nvPr/>
        </p:nvSpPr>
        <p:spPr>
          <a:xfrm>
            <a:off x="503714" y="6208576"/>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‘Financial’ includes expenses on credit cards and debit cards.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EC82AA4-74FB-4E55-EB28-096EE3359505}"/>
              </a:ext>
            </a:extLst>
          </p:cNvPr>
          <p:cNvGraphicFramePr>
            <a:graphicFrameLocks noGrp="1"/>
          </p:cNvGraphicFramePr>
          <p:nvPr>
            <p:extLst>
              <p:ext uri="{D42A27DB-BD31-4B8C-83A1-F6EECF244321}">
                <p14:modId xmlns:p14="http://schemas.microsoft.com/office/powerpoint/2010/main" val="3657492358"/>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$9,987</a:t>
                      </a:r>
                    </a:p>
                  </a:txBody>
                  <a:tcPr marL="75570" marR="75570" marT="98005" marB="98005"/>
                </a:tc>
                <a:tc>
                  <a:txBody>
                    <a:bodyPr/>
                    <a:lstStyle/>
                    <a:p>
                      <a:pPr algn="ctr"/>
                      <a:r>
                        <a:rPr lang="en-US" sz="2400" b="1">
                          <a:solidFill>
                            <a:srgbClr val="1F1A62"/>
                          </a:solidFill>
                          <a:latin typeface="Helvetica" panose="020B0403020202020204" pitchFamily="34" charset="0"/>
                        </a:rPr>
                        <a:t>$12,091</a:t>
                      </a:r>
                    </a:p>
                  </a:txBody>
                  <a:tcPr marL="75570" marR="75570" marT="98005" marB="98005"/>
                </a:tc>
                <a:tc>
                  <a:txBody>
                    <a:bodyPr/>
                    <a:lstStyle/>
                    <a:p>
                      <a:pPr algn="ctr"/>
                      <a:r>
                        <a:rPr lang="en-US" sz="2400" b="1">
                          <a:solidFill>
                            <a:srgbClr val="1F1A62"/>
                          </a:solidFill>
                          <a:latin typeface="Helvetica" panose="020B0403020202020204" pitchFamily="34" charset="0"/>
                        </a:rPr>
                        <a:t>$11,847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$8,658</a:t>
                      </a:r>
                    </a:p>
                  </a:txBody>
                  <a:tcPr marL="75570" marR="75570" marT="98005" marB="98005"/>
                </a:tc>
                <a:tc>
                  <a:txBody>
                    <a:bodyPr/>
                    <a:lstStyle/>
                    <a:p>
                      <a:pPr algn="ctr"/>
                      <a:r>
                        <a:rPr lang="en-US" sz="2400" b="1">
                          <a:solidFill>
                            <a:srgbClr val="1F1A62"/>
                          </a:solidFill>
                          <a:latin typeface="Helvetica" panose="020B0403020202020204" pitchFamily="34" charset="0"/>
                        </a:rPr>
                        <a:t>$10,125</a:t>
                      </a:r>
                    </a:p>
                  </a:txBody>
                  <a:tcPr marL="75570" marR="75570" marT="98005" marB="98005"/>
                </a:tc>
                <a:tc>
                  <a:txBody>
                    <a:bodyPr/>
                    <a:lstStyle/>
                    <a:p>
                      <a:pPr algn="ctr"/>
                      <a:r>
                        <a:rPr lang="en-US" sz="2400" b="1">
                          <a:solidFill>
                            <a:srgbClr val="1F1A62"/>
                          </a:solidFill>
                          <a:latin typeface="Helvetica" panose="020B0403020202020204" pitchFamily="34" charset="0"/>
                        </a:rPr>
                        <a:t>$10,028</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$13,273</a:t>
                      </a:r>
                    </a:p>
                  </a:txBody>
                  <a:tcPr marL="75570" marR="75570" marT="98005" marB="98005"/>
                </a:tc>
                <a:tc>
                  <a:txBody>
                    <a:bodyPr/>
                    <a:lstStyle/>
                    <a:p>
                      <a:pPr algn="ctr"/>
                      <a:r>
                        <a:rPr lang="en-US" sz="2400" b="1">
                          <a:solidFill>
                            <a:srgbClr val="1F1A62"/>
                          </a:solidFill>
                          <a:latin typeface="Helvetica" panose="020B0403020202020204" pitchFamily="34" charset="0"/>
                        </a:rPr>
                        <a:t>$14,658</a:t>
                      </a:r>
                    </a:p>
                  </a:txBody>
                  <a:tcPr marL="75570" marR="75570" marT="98005" marB="98005"/>
                </a:tc>
                <a:tc>
                  <a:txBody>
                    <a:bodyPr/>
                    <a:lstStyle/>
                    <a:p>
                      <a:pPr algn="ctr"/>
                      <a:r>
                        <a:rPr lang="en-US" sz="2400" b="1">
                          <a:solidFill>
                            <a:srgbClr val="1F1A62"/>
                          </a:solidFill>
                          <a:latin typeface="Helvetica" panose="020B0403020202020204" pitchFamily="34" charset="0"/>
                        </a:rPr>
                        <a:t>$14,396</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0E4E9D4-A24C-8C3D-C504-1944FD68DE00}"/>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Financial: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429CAC3B-B796-BE5D-B70A-D48EADB4D7A1}"/>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C7B71C-C55F-B1AD-7806-DE3B85ABB9B1}"/>
              </a:ext>
            </a:extLst>
          </p:cNvPr>
          <p:cNvSpPr txBox="1"/>
          <p:nvPr/>
        </p:nvSpPr>
        <p:spPr>
          <a:xfrm>
            <a:off x="8416094" y="3724258"/>
            <a:ext cx="151267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6D258AAF-4E70-4AE5-BC37-18A6DBCE817B}"/>
              </a:ext>
            </a:extLst>
          </p:cNvPr>
          <p:cNvSpPr txBox="1"/>
          <p:nvPr/>
        </p:nvSpPr>
        <p:spPr>
          <a:xfrm>
            <a:off x="9928773" y="3724258"/>
            <a:ext cx="20284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(+19%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3673420-F1E7-C1AC-15E9-1DF3F1811CE7}"/>
              </a:ext>
            </a:extLst>
          </p:cNvPr>
          <p:cNvSpPr txBox="1"/>
          <p:nvPr/>
        </p:nvSpPr>
        <p:spPr>
          <a:xfrm>
            <a:off x="8416094" y="4520140"/>
            <a:ext cx="1467596" cy="3077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BF09EEF8-1484-7C54-97B9-F6CC03C151AE}"/>
              </a:ext>
            </a:extLst>
          </p:cNvPr>
          <p:cNvSpPr txBox="1"/>
          <p:nvPr/>
        </p:nvSpPr>
        <p:spPr>
          <a:xfrm>
            <a:off x="9928774" y="4520139"/>
            <a:ext cx="20284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EDC0B019-9045-0A59-651A-7F0EEB09AD45}"/>
              </a:ext>
            </a:extLst>
          </p:cNvPr>
          <p:cNvSpPr txBox="1"/>
          <p:nvPr/>
        </p:nvSpPr>
        <p:spPr>
          <a:xfrm>
            <a:off x="8416094" y="5313586"/>
            <a:ext cx="151267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10</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F9C5C2E-8E9A-6E1F-AB9D-5752EC222E1A}"/>
              </a:ext>
            </a:extLst>
          </p:cNvPr>
          <p:cNvSpPr txBox="1"/>
          <p:nvPr/>
        </p:nvSpPr>
        <p:spPr>
          <a:xfrm>
            <a:off x="9960323" y="5313587"/>
            <a:ext cx="19968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8</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52F371A5-16FC-0556-1F33-9470A8595C43}"/>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12DC07-6D4D-13C3-F225-1E018C33A662}"/>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yellow and blue credit card&#10;&#10;Description automatically generated">
            <a:extLst>
              <a:ext uri="{FF2B5EF4-FFF2-40B4-BE49-F238E27FC236}">
                <a16:creationId xmlns:a16="http://schemas.microsoft.com/office/drawing/2014/main" id="{1A59225C-EFDE-F681-0E76-05061E1ED1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212779"/>
            <a:ext cx="2753211" cy="2753211"/>
          </a:xfrm>
          <a:prstGeom prst="rect">
            <a:avLst/>
          </a:prstGeom>
        </p:spPr>
      </p:pic>
    </p:spTree>
    <p:extLst>
      <p:ext uri="{BB962C8B-B14F-4D97-AF65-F5344CB8AC3E}">
        <p14:creationId xmlns:p14="http://schemas.microsoft.com/office/powerpoint/2010/main" val="168538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D8E2B-62B8-C45D-0EB2-3A5A25F048A8}"/>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8EEED125-B046-60BC-60ED-6D489BB87075}"/>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44CD852-4255-88DF-0F77-D31BAC0FAB8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685DA34-3978-E9CF-435D-D7894147B97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113E4E08-B333-DA5D-48FA-A755AAD27F9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81196C67-ABF0-A9A0-27EA-325129D9F562}"/>
              </a:ext>
            </a:extLst>
          </p:cNvPr>
          <p:cNvSpPr/>
          <p:nvPr/>
        </p:nvSpPr>
        <p:spPr>
          <a:xfrm>
            <a:off x="183329" y="392038"/>
            <a:ext cx="117191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pending on treats like flowers and other indulgences appeals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moviegoers, revealing an interest in small</a:t>
            </a:r>
            <a:r>
              <a:rPr lang="en-US" sz="2600" b="1">
                <a:solidFill>
                  <a:srgbClr val="1B1464"/>
                </a:solidFill>
                <a:latin typeface="Helvetica" pitchFamily="2" charset="0"/>
              </a:rPr>
              <a:t> and affordable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luxuries</a:t>
            </a:r>
          </a:p>
        </p:txBody>
      </p:sp>
      <p:sp>
        <p:nvSpPr>
          <p:cNvPr id="11" name="Rectangle 10">
            <a:extLst>
              <a:ext uri="{FF2B5EF4-FFF2-40B4-BE49-F238E27FC236}">
                <a16:creationId xmlns:a16="http://schemas.microsoft.com/office/drawing/2014/main" id="{462D63CC-7575-F836-FD1A-92BF2349166B}"/>
              </a:ext>
            </a:extLst>
          </p:cNvPr>
          <p:cNvSpPr/>
          <p:nvPr/>
        </p:nvSpPr>
        <p:spPr>
          <a:xfrm>
            <a:off x="0" y="0"/>
            <a:ext cx="1755648"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Flowers / Florist</a:t>
            </a:r>
          </a:p>
        </p:txBody>
      </p:sp>
      <p:sp>
        <p:nvSpPr>
          <p:cNvPr id="1160" name="TextBox 1159">
            <a:extLst>
              <a:ext uri="{FF2B5EF4-FFF2-40B4-BE49-F238E27FC236}">
                <a16:creationId xmlns:a16="http://schemas.microsoft.com/office/drawing/2014/main" id="{D1E573AE-4980-5714-B836-D528DA80859A}"/>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‘Flowers / Florist’ includes expenses on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lowers by phone / Internet and flower shops.</a:t>
            </a:r>
          </a:p>
        </p:txBody>
      </p:sp>
      <p:graphicFrame>
        <p:nvGraphicFramePr>
          <p:cNvPr id="24" name="Table 23">
            <a:extLst>
              <a:ext uri="{FF2B5EF4-FFF2-40B4-BE49-F238E27FC236}">
                <a16:creationId xmlns:a16="http://schemas.microsoft.com/office/drawing/2014/main" id="{EF8CDDF2-ADDD-6B5E-7274-3A83E9B7173C}"/>
              </a:ext>
            </a:extLst>
          </p:cNvPr>
          <p:cNvGraphicFramePr>
            <a:graphicFrameLocks noGrp="1"/>
          </p:cNvGraphicFramePr>
          <p:nvPr>
            <p:extLst>
              <p:ext uri="{D42A27DB-BD31-4B8C-83A1-F6EECF244321}">
                <p14:modId xmlns:p14="http://schemas.microsoft.com/office/powerpoint/2010/main" val="3866522080"/>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a:t>
                      </a:r>
                    </a:p>
                  </a:txBody>
                  <a:tcPr marL="75570" marR="75570" marT="98005" marB="98005"/>
                </a:tc>
                <a:tc>
                  <a:txBody>
                    <a:bodyPr/>
                    <a:lstStyle/>
                    <a:p>
                      <a:pPr algn="ctr"/>
                      <a:r>
                        <a:rPr lang="en-US" sz="2400" b="1">
                          <a:solidFill>
                            <a:srgbClr val="1F1A62"/>
                          </a:solidFill>
                          <a:latin typeface="Helvetica" panose="020B0403020202020204" pitchFamily="34" charset="0"/>
                        </a:rPr>
                        <a:t>$19</a:t>
                      </a:r>
                    </a:p>
                  </a:txBody>
                  <a:tcPr marL="75570" marR="75570" marT="98005" marB="98005"/>
                </a:tc>
                <a:tc>
                  <a:txBody>
                    <a:bodyPr/>
                    <a:lstStyle/>
                    <a:p>
                      <a:pPr algn="ctr"/>
                      <a:r>
                        <a:rPr lang="en-US" sz="2400" b="1">
                          <a:solidFill>
                            <a:srgbClr val="1F1A62"/>
                          </a:solidFill>
                          <a:latin typeface="Helvetica" panose="020B0403020202020204" pitchFamily="34" charset="0"/>
                        </a:rPr>
                        <a:t>$19</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a:t>
                      </a:r>
                    </a:p>
                  </a:txBody>
                  <a:tcPr marL="75570" marR="75570" marT="98005" marB="98005"/>
                </a:tc>
                <a:tc>
                  <a:txBody>
                    <a:bodyPr/>
                    <a:lstStyle/>
                    <a:p>
                      <a:pPr algn="ctr"/>
                      <a:r>
                        <a:rPr lang="en-US" sz="2400" b="1">
                          <a:solidFill>
                            <a:srgbClr val="1F1A62"/>
                          </a:solidFill>
                          <a:latin typeface="Helvetica" panose="020B0403020202020204" pitchFamily="34" charset="0"/>
                        </a:rPr>
                        <a:t>$13</a:t>
                      </a:r>
                    </a:p>
                  </a:txBody>
                  <a:tcPr marL="75570" marR="75570" marT="98005" marB="98005"/>
                </a:tc>
                <a:tc>
                  <a:txBody>
                    <a:bodyPr/>
                    <a:lstStyle/>
                    <a:p>
                      <a:pPr algn="ctr"/>
                      <a:r>
                        <a:rPr lang="en-US" sz="2400" b="1">
                          <a:solidFill>
                            <a:srgbClr val="1F1A62"/>
                          </a:solidFill>
                          <a:latin typeface="Helvetica" panose="020B0403020202020204" pitchFamily="34" charset="0"/>
                        </a:rPr>
                        <a:t>$13</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$55</a:t>
                      </a:r>
                    </a:p>
                  </a:txBody>
                  <a:tcPr marL="75570" marR="75570" marT="98005" marB="98005"/>
                </a:tc>
                <a:tc>
                  <a:txBody>
                    <a:bodyPr/>
                    <a:lstStyle/>
                    <a:p>
                      <a:pPr algn="ctr"/>
                      <a:r>
                        <a:rPr lang="en-US" sz="2400" b="1">
                          <a:solidFill>
                            <a:srgbClr val="1F1A62"/>
                          </a:solidFill>
                          <a:latin typeface="Helvetica" panose="020B0403020202020204" pitchFamily="34" charset="0"/>
                        </a:rPr>
                        <a:t>$76</a:t>
                      </a:r>
                    </a:p>
                  </a:txBody>
                  <a:tcPr marL="75570" marR="75570" marT="98005" marB="98005"/>
                </a:tc>
                <a:tc>
                  <a:txBody>
                    <a:bodyPr/>
                    <a:lstStyle/>
                    <a:p>
                      <a:pPr algn="ctr"/>
                      <a:r>
                        <a:rPr lang="en-US" sz="2400" b="1">
                          <a:solidFill>
                            <a:srgbClr val="1F1A62"/>
                          </a:solidFill>
                          <a:latin typeface="Helvetica" panose="020B0403020202020204" pitchFamily="34" charset="0"/>
                        </a:rPr>
                        <a:t>$83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44272938-EE83-318C-B87B-B1D8EA518034}"/>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Flowers / Florist: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F733EFC3-8B26-7A76-2363-B983CC5D37BC}"/>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0B73C96-46DC-4AC7-9B52-11BDA9DABC64}"/>
              </a:ext>
            </a:extLst>
          </p:cNvPr>
          <p:cNvSpPr txBox="1"/>
          <p:nvPr/>
        </p:nvSpPr>
        <p:spPr>
          <a:xfrm>
            <a:off x="4238307"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0B29AA4E-B527-5DEB-0BA9-9D4212CC5457}"/>
              </a:ext>
            </a:extLst>
          </p:cNvPr>
          <p:cNvSpPr txBox="1"/>
          <p:nvPr/>
        </p:nvSpPr>
        <p:spPr>
          <a:xfrm>
            <a:off x="5750988" y="3724257"/>
            <a:ext cx="20304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(+63%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09B9930B-512B-BB4B-E30F-52BE1B1B6F56}"/>
              </a:ext>
            </a:extLst>
          </p:cNvPr>
          <p:cNvSpPr txBox="1"/>
          <p:nvPr/>
        </p:nvSpPr>
        <p:spPr>
          <a:xfrm>
            <a:off x="4238307"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A161ACD-CD4F-1846-1F3F-20EA2FCEE15D}"/>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(+68%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A7167BCD-9D15-E70E-E55F-786A601EA048}"/>
              </a:ext>
            </a:extLst>
          </p:cNvPr>
          <p:cNvSpPr txBox="1"/>
          <p:nvPr/>
        </p:nvSpPr>
        <p:spPr>
          <a:xfrm>
            <a:off x="4238307"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670085E-FD45-5623-D87A-3ACF355E50B2}"/>
              </a:ext>
            </a:extLst>
          </p:cNvPr>
          <p:cNvSpPr txBox="1"/>
          <p:nvPr/>
        </p:nvSpPr>
        <p:spPr>
          <a:xfrm>
            <a:off x="575333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56A67AC-5D03-FACF-ED71-E01377A21708}"/>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9B835B6-304E-B15E-05E6-21570FC6E4ED}"/>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ouquet of flowers with a ribbon&#10;&#10;Description automatically generated">
            <a:extLst>
              <a:ext uri="{FF2B5EF4-FFF2-40B4-BE49-F238E27FC236}">
                <a16:creationId xmlns:a16="http://schemas.microsoft.com/office/drawing/2014/main" id="{14CEED4E-FB6A-9AF4-8234-586A3ACB4A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18379">
            <a:off x="8591025" y="2209990"/>
            <a:ext cx="3028532" cy="3028532"/>
          </a:xfrm>
          <a:prstGeom prst="rect">
            <a:avLst/>
          </a:prstGeom>
        </p:spPr>
      </p:pic>
    </p:spTree>
    <p:extLst>
      <p:ext uri="{BB962C8B-B14F-4D97-AF65-F5344CB8AC3E}">
        <p14:creationId xmlns:p14="http://schemas.microsoft.com/office/powerpoint/2010/main" val="68055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F697-431C-1AED-09B6-39BD9751328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1814301-B783-C509-88C1-AE8F268F39C7}"/>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5F81F7B1-120C-FDB9-CA86-6BEFA75BC2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72DE982-339D-5218-1E0D-2D7FDFE636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E04D6B6-BD4E-9182-0298-217384DE276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4CC5DB4F-8D7C-6886-8D6E-B819BC2CB935}"/>
              </a:ext>
            </a:extLst>
          </p:cNvPr>
          <p:cNvSpPr/>
          <p:nvPr/>
        </p:nvSpPr>
        <p:spPr>
          <a:xfrm>
            <a:off x="183329" y="392038"/>
            <a:ext cx="11987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Higher spending on gifts among moviegoers reflects a penchant for shared experiences and thoughtful gestures with family and friends</a:t>
            </a:r>
          </a:p>
        </p:txBody>
      </p:sp>
      <p:sp>
        <p:nvSpPr>
          <p:cNvPr id="11" name="Rectangle 10">
            <a:extLst>
              <a:ext uri="{FF2B5EF4-FFF2-40B4-BE49-F238E27FC236}">
                <a16:creationId xmlns:a16="http://schemas.microsoft.com/office/drawing/2014/main" id="{D5964121-D62A-2AF7-6E98-0BB741CDBFCA}"/>
              </a:ext>
            </a:extLst>
          </p:cNvPr>
          <p:cNvSpPr/>
          <p:nvPr/>
        </p:nvSpPr>
        <p:spPr>
          <a:xfrm>
            <a:off x="0" y="0"/>
            <a:ext cx="65532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Gifts</a:t>
            </a:r>
          </a:p>
        </p:txBody>
      </p:sp>
      <p:sp>
        <p:nvSpPr>
          <p:cNvPr id="1160" name="TextBox 1159">
            <a:extLst>
              <a:ext uri="{FF2B5EF4-FFF2-40B4-BE49-F238E27FC236}">
                <a16:creationId xmlns:a16="http://schemas.microsoft.com/office/drawing/2014/main" id="{D14153B1-F6A1-C74E-CE3F-99C66F4D5B06}"/>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‘Gifts’ includes expenses on gift cards and prepaid cards.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5DA2503-00F3-5879-036A-C120B541892B}"/>
              </a:ext>
            </a:extLst>
          </p:cNvPr>
          <p:cNvGraphicFramePr>
            <a:graphicFrameLocks noGrp="1"/>
          </p:cNvGraphicFramePr>
          <p:nvPr>
            <p:extLst>
              <p:ext uri="{D42A27DB-BD31-4B8C-83A1-F6EECF244321}">
                <p14:modId xmlns:p14="http://schemas.microsoft.com/office/powerpoint/2010/main" val="136229032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$68</a:t>
                      </a:r>
                    </a:p>
                  </a:txBody>
                  <a:tcPr marL="75570" marR="75570" marT="98005" marB="98005"/>
                </a:tc>
                <a:tc>
                  <a:txBody>
                    <a:bodyPr/>
                    <a:lstStyle/>
                    <a:p>
                      <a:pPr algn="ctr"/>
                      <a:r>
                        <a:rPr lang="en-US" sz="2400" b="1">
                          <a:solidFill>
                            <a:srgbClr val="1F1A62"/>
                          </a:solidFill>
                          <a:latin typeface="Helvetica" panose="020B0403020202020204" pitchFamily="34" charset="0"/>
                        </a:rPr>
                        <a:t>$94</a:t>
                      </a:r>
                    </a:p>
                  </a:txBody>
                  <a:tcPr marL="75570" marR="75570" marT="98005" marB="98005"/>
                </a:tc>
                <a:tc>
                  <a:txBody>
                    <a:bodyPr/>
                    <a:lstStyle/>
                    <a:p>
                      <a:pPr algn="ctr"/>
                      <a:r>
                        <a:rPr lang="en-US" sz="2400" b="1">
                          <a:solidFill>
                            <a:srgbClr val="1F1A62"/>
                          </a:solidFill>
                          <a:latin typeface="Helvetica" panose="020B0403020202020204" pitchFamily="34" charset="0"/>
                        </a:rPr>
                        <a:t>$94</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$47</a:t>
                      </a:r>
                    </a:p>
                  </a:txBody>
                  <a:tcPr marL="75570" marR="75570" marT="98005" marB="98005"/>
                </a:tc>
                <a:tc>
                  <a:txBody>
                    <a:bodyPr/>
                    <a:lstStyle/>
                    <a:p>
                      <a:pPr algn="ctr"/>
                      <a:r>
                        <a:rPr lang="en-US" sz="2400" b="1">
                          <a:solidFill>
                            <a:srgbClr val="1F1A62"/>
                          </a:solidFill>
                          <a:latin typeface="Helvetica" panose="020B0403020202020204" pitchFamily="34" charset="0"/>
                        </a:rPr>
                        <a:t>$64</a:t>
                      </a:r>
                    </a:p>
                  </a:txBody>
                  <a:tcPr marL="75570" marR="75570" marT="98005" marB="98005"/>
                </a:tc>
                <a:tc>
                  <a:txBody>
                    <a:bodyPr/>
                    <a:lstStyle/>
                    <a:p>
                      <a:pPr algn="ctr"/>
                      <a:r>
                        <a:rPr lang="en-US" sz="2400" b="1">
                          <a:solidFill>
                            <a:srgbClr val="1F1A62"/>
                          </a:solidFill>
                          <a:latin typeface="Helvetica" panose="020B0403020202020204" pitchFamily="34" charset="0"/>
                        </a:rPr>
                        <a:t>$71</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$92</a:t>
                      </a:r>
                    </a:p>
                  </a:txBody>
                  <a:tcPr marL="75570" marR="75570" marT="98005" marB="98005"/>
                </a:tc>
                <a:tc>
                  <a:txBody>
                    <a:bodyPr/>
                    <a:lstStyle/>
                    <a:p>
                      <a:pPr algn="ctr"/>
                      <a:r>
                        <a:rPr lang="en-US" sz="2400" b="1">
                          <a:solidFill>
                            <a:srgbClr val="1F1A62"/>
                          </a:solidFill>
                          <a:latin typeface="Helvetica" panose="020B0403020202020204" pitchFamily="34" charset="0"/>
                        </a:rPr>
                        <a:t>$114</a:t>
                      </a:r>
                    </a:p>
                  </a:txBody>
                  <a:tcPr marL="75570" marR="75570" marT="98005" marB="98005"/>
                </a:tc>
                <a:tc>
                  <a:txBody>
                    <a:bodyPr/>
                    <a:lstStyle/>
                    <a:p>
                      <a:pPr algn="ctr"/>
                      <a:r>
                        <a:rPr lang="en-US" sz="2400" b="1">
                          <a:solidFill>
                            <a:srgbClr val="1F1A62"/>
                          </a:solidFill>
                          <a:latin typeface="Helvetica" panose="020B0403020202020204" pitchFamily="34" charset="0"/>
                        </a:rPr>
                        <a:t>$111</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8E0F080A-39A3-E573-B8B0-6EEDF4428A38}"/>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Gifts: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C90C4A9E-AA8A-0771-95AB-632234B312D2}"/>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BB4E99-749D-A44E-2DA7-B951AA4F0493}"/>
              </a:ext>
            </a:extLst>
          </p:cNvPr>
          <p:cNvSpPr txBox="1"/>
          <p:nvPr/>
        </p:nvSpPr>
        <p:spPr>
          <a:xfrm>
            <a:off x="8416094" y="3724257"/>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B4E37C7C-E8D9-B59E-DC2D-BB9903EF026C}"/>
              </a:ext>
            </a:extLst>
          </p:cNvPr>
          <p:cNvSpPr txBox="1"/>
          <p:nvPr/>
        </p:nvSpPr>
        <p:spPr>
          <a:xfrm>
            <a:off x="9929093" y="3724257"/>
            <a:ext cx="2028126"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9F0ACFDB-5F55-6A56-4F40-E2EC0CC8B904}"/>
              </a:ext>
            </a:extLst>
          </p:cNvPr>
          <p:cNvSpPr txBox="1"/>
          <p:nvPr/>
        </p:nvSpPr>
        <p:spPr>
          <a:xfrm>
            <a:off x="8416094" y="4534018"/>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584B160-9B7F-07DB-8CA6-D307CF392CB3}"/>
              </a:ext>
            </a:extLst>
          </p:cNvPr>
          <p:cNvSpPr txBox="1"/>
          <p:nvPr/>
        </p:nvSpPr>
        <p:spPr>
          <a:xfrm>
            <a:off x="9928775" y="4534018"/>
            <a:ext cx="2028126"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52%</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9814D854-4FEF-3677-D98F-84ACA4599C69}"/>
              </a:ext>
            </a:extLst>
          </p:cNvPr>
          <p:cNvSpPr txBox="1"/>
          <p:nvPr/>
        </p:nvSpPr>
        <p:spPr>
          <a:xfrm>
            <a:off x="8416094" y="5313585"/>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8B62B1D0-A709-81EA-D8EE-D0D8975998FE}"/>
              </a:ext>
            </a:extLst>
          </p:cNvPr>
          <p:cNvSpPr txBox="1"/>
          <p:nvPr/>
        </p:nvSpPr>
        <p:spPr>
          <a:xfrm>
            <a:off x="9928774" y="5313585"/>
            <a:ext cx="2028127"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09D059E1-A38C-B1FC-7A79-07D3CE8987EE}"/>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BE847D1-8D76-A71C-DF6F-85EF8E374C26}"/>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nk gift cards with a yellow bow&#10;&#10;Description automatically generated">
            <a:extLst>
              <a:ext uri="{FF2B5EF4-FFF2-40B4-BE49-F238E27FC236}">
                <a16:creationId xmlns:a16="http://schemas.microsoft.com/office/drawing/2014/main" id="{96CFCEFD-DA12-6754-FE49-6B598019F1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386592"/>
            <a:ext cx="2753211" cy="2753211"/>
          </a:xfrm>
          <a:prstGeom prst="rect">
            <a:avLst/>
          </a:prstGeom>
        </p:spPr>
      </p:pic>
    </p:spTree>
    <p:extLst>
      <p:ext uri="{BB962C8B-B14F-4D97-AF65-F5344CB8AC3E}">
        <p14:creationId xmlns:p14="http://schemas.microsoft.com/office/powerpoint/2010/main" val="263082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A2C6-3BA7-363F-8F77-1A275C528637}"/>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FBE57B37-902D-B36B-58EB-6554394CA663}"/>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04F0206A-80A2-03EB-919D-C390EB614B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E4BEC7F3-D12B-2C6C-A219-EFE714A01A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018FEB2-EBF7-56A4-1036-489F17F8F7C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8C94DC0E-F7C7-2CE8-D0B4-4E225047B074}"/>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focus on wellness is evident through higher health and beauty spending among moviegoers</a:t>
            </a:r>
          </a:p>
        </p:txBody>
      </p:sp>
      <p:sp>
        <p:nvSpPr>
          <p:cNvPr id="11" name="Rectangle 10">
            <a:extLst>
              <a:ext uri="{FF2B5EF4-FFF2-40B4-BE49-F238E27FC236}">
                <a16:creationId xmlns:a16="http://schemas.microsoft.com/office/drawing/2014/main" id="{A6F1EED0-9760-FE83-DF2F-76287930C0BF}"/>
              </a:ext>
            </a:extLst>
          </p:cNvPr>
          <p:cNvSpPr/>
          <p:nvPr/>
        </p:nvSpPr>
        <p:spPr>
          <a:xfrm>
            <a:off x="0" y="0"/>
            <a:ext cx="1755648"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Health &amp; Beauty</a:t>
            </a:r>
          </a:p>
        </p:txBody>
      </p:sp>
      <p:sp>
        <p:nvSpPr>
          <p:cNvPr id="1160" name="TextBox 1159">
            <a:extLst>
              <a:ext uri="{FF2B5EF4-FFF2-40B4-BE49-F238E27FC236}">
                <a16:creationId xmlns:a16="http://schemas.microsoft.com/office/drawing/2014/main" id="{2F398D1C-907F-5153-CC1C-A6EB91B905D7}"/>
              </a:ext>
            </a:extLst>
          </p:cNvPr>
          <p:cNvSpPr txBox="1"/>
          <p:nvPr/>
        </p:nvSpPr>
        <p:spPr>
          <a:xfrm>
            <a:off x="472838" y="6203408"/>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‘Health &amp; Beauty’ includes expenses on women’s health &amp; beauty aids, men’s health &amp; beauty aids, beauty parlor, barber shop and personal health appliances.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6588D229-EB79-D750-807F-0698495691DF}"/>
              </a:ext>
            </a:extLst>
          </p:cNvPr>
          <p:cNvGraphicFramePr>
            <a:graphicFrameLocks noGrp="1"/>
          </p:cNvGraphicFramePr>
          <p:nvPr>
            <p:extLst>
              <p:ext uri="{D42A27DB-BD31-4B8C-83A1-F6EECF244321}">
                <p14:modId xmlns:p14="http://schemas.microsoft.com/office/powerpoint/2010/main" val="2723167079"/>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$216</a:t>
                      </a:r>
                    </a:p>
                  </a:txBody>
                  <a:tcPr marL="75570" marR="75570" marT="98005" marB="98005"/>
                </a:tc>
                <a:tc>
                  <a:txBody>
                    <a:bodyPr/>
                    <a:lstStyle/>
                    <a:p>
                      <a:pPr algn="ctr"/>
                      <a:r>
                        <a:rPr lang="en-US" sz="2400" b="1">
                          <a:solidFill>
                            <a:srgbClr val="1F1A62"/>
                          </a:solidFill>
                          <a:latin typeface="Helvetica" panose="020B0403020202020204" pitchFamily="34" charset="0"/>
                        </a:rPr>
                        <a:t>$271</a:t>
                      </a:r>
                    </a:p>
                  </a:txBody>
                  <a:tcPr marL="75570" marR="75570" marT="98005" marB="98005"/>
                </a:tc>
                <a:tc>
                  <a:txBody>
                    <a:bodyPr/>
                    <a:lstStyle/>
                    <a:p>
                      <a:pPr algn="ctr"/>
                      <a:r>
                        <a:rPr lang="en-US" sz="2400" b="1">
                          <a:solidFill>
                            <a:srgbClr val="1F1A62"/>
                          </a:solidFill>
                          <a:latin typeface="Helvetica" panose="020B0403020202020204" pitchFamily="34" charset="0"/>
                        </a:rPr>
                        <a:t>$277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$190</a:t>
                      </a:r>
                    </a:p>
                  </a:txBody>
                  <a:tcPr marL="75570" marR="75570" marT="98005" marB="98005"/>
                </a:tc>
                <a:tc>
                  <a:txBody>
                    <a:bodyPr/>
                    <a:lstStyle/>
                    <a:p>
                      <a:pPr algn="ctr"/>
                      <a:r>
                        <a:rPr lang="en-US" sz="2400" b="1">
                          <a:solidFill>
                            <a:srgbClr val="1F1A62"/>
                          </a:solidFill>
                          <a:latin typeface="Helvetica" panose="020B0403020202020204" pitchFamily="34" charset="0"/>
                        </a:rPr>
                        <a:t>$233</a:t>
                      </a:r>
                    </a:p>
                  </a:txBody>
                  <a:tcPr marL="75570" marR="75570" marT="98005" marB="98005"/>
                </a:tc>
                <a:tc>
                  <a:txBody>
                    <a:bodyPr/>
                    <a:lstStyle/>
                    <a:p>
                      <a:pPr algn="ctr"/>
                      <a:r>
                        <a:rPr lang="en-US" sz="2400" b="1">
                          <a:solidFill>
                            <a:srgbClr val="1F1A62"/>
                          </a:solidFill>
                          <a:latin typeface="Helvetica" panose="020B0403020202020204" pitchFamily="34" charset="0"/>
                        </a:rPr>
                        <a:t>$241</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$270</a:t>
                      </a:r>
                    </a:p>
                  </a:txBody>
                  <a:tcPr marL="75570" marR="75570" marT="98005" marB="98005"/>
                </a:tc>
                <a:tc>
                  <a:txBody>
                    <a:bodyPr/>
                    <a:lstStyle/>
                    <a:p>
                      <a:pPr algn="ctr"/>
                      <a:r>
                        <a:rPr lang="en-US" sz="2400" b="1">
                          <a:solidFill>
                            <a:srgbClr val="1F1A62"/>
                          </a:solidFill>
                          <a:latin typeface="Helvetica" panose="020B0403020202020204" pitchFamily="34" charset="0"/>
                        </a:rPr>
                        <a:t>$313</a:t>
                      </a:r>
                    </a:p>
                  </a:txBody>
                  <a:tcPr marL="75570" marR="75570" marT="98005" marB="98005"/>
                </a:tc>
                <a:tc>
                  <a:txBody>
                    <a:bodyPr/>
                    <a:lstStyle/>
                    <a:p>
                      <a:pPr algn="ctr"/>
                      <a:r>
                        <a:rPr lang="en-US" sz="2400" b="1">
                          <a:solidFill>
                            <a:srgbClr val="1F1A62"/>
                          </a:solidFill>
                          <a:latin typeface="Helvetica" panose="020B0403020202020204" pitchFamily="34" charset="0"/>
                        </a:rPr>
                        <a:t>$321</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13DAF40E-DFF3-36A1-D016-EA80966D56A5}"/>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Health &amp; Beauty: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A5BE6EFE-8428-D885-882A-672576B2EF9C}"/>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2F4C20-DA53-21D1-2BFD-D49756DD476E}"/>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80317DD3-2E04-D61C-AC2C-FF65C71F2EDA}"/>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(+28%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F91B33F6-9DB3-A25D-E61D-226CA7A72069}"/>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D23AFD40-470F-75FE-FED2-AB941D5E6E76}"/>
              </a:ext>
            </a:extLst>
          </p:cNvPr>
          <p:cNvSpPr txBox="1"/>
          <p:nvPr/>
        </p:nvSpPr>
        <p:spPr>
          <a:xfrm>
            <a:off x="5750987" y="4534018"/>
            <a:ext cx="20281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187448E9-6FA8-DB19-1136-743FFC7366A4}"/>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7B5D5EE-9F6B-F576-89E8-A801425D21F1}"/>
              </a:ext>
            </a:extLst>
          </p:cNvPr>
          <p:cNvSpPr txBox="1"/>
          <p:nvPr/>
        </p:nvSpPr>
        <p:spPr>
          <a:xfrm>
            <a:off x="5748640"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(+19%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95D0066-D3CC-37CF-95CB-9B4DB1C143F5}"/>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1190B9-5BEB-5385-03FA-CF07F10F690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makeup items&#10;&#10;Description automatically generated">
            <a:extLst>
              <a:ext uri="{FF2B5EF4-FFF2-40B4-BE49-F238E27FC236}">
                <a16:creationId xmlns:a16="http://schemas.microsoft.com/office/drawing/2014/main" id="{41FB62AD-1FA1-12F5-8B11-5F51925306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44844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2BA0-7AF2-3D69-911D-8D44CFDB234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902566BE-EDE8-AD15-8BE0-7C424B63DC58}"/>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CA7D359-611A-5749-F325-0A37111A38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B8419EC9-4325-A304-5633-61C1C83D551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3B5D430-850C-26D4-7B8B-6AB6A7CDD37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09154CA-D0CA-D20A-9EF9-221CE505ABF7}"/>
              </a:ext>
            </a:extLst>
          </p:cNvPr>
          <p:cNvSpPr/>
          <p:nvPr/>
        </p:nvSpPr>
        <p:spPr>
          <a:xfrm>
            <a:off x="183330" y="392038"/>
            <a:ext cx="11987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 many moviegoers enter new lifestages they are also more likely to spend more </a:t>
            </a:r>
            <a:r>
              <a:rPr lang="en-US" sz="2600" b="1">
                <a:solidFill>
                  <a:srgbClr val="1F1A62"/>
                </a:solidFill>
                <a:latin typeface="Helvetica" pitchFamily="2" charset="0"/>
              </a:rPr>
              <a:t>on their home especially for ‘big ticket’ furnishings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F089922E-F35D-FD5B-3F19-2A1D3EE6E6A4}"/>
              </a:ext>
            </a:extLst>
          </p:cNvPr>
          <p:cNvSpPr/>
          <p:nvPr/>
        </p:nvSpPr>
        <p:spPr>
          <a:xfrm>
            <a:off x="0" y="0"/>
            <a:ext cx="263652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Home &amp; Home Improvement </a:t>
            </a:r>
          </a:p>
        </p:txBody>
      </p:sp>
      <p:sp>
        <p:nvSpPr>
          <p:cNvPr id="1160" name="TextBox 1159">
            <a:extLst>
              <a:ext uri="{FF2B5EF4-FFF2-40B4-BE49-F238E27FC236}">
                <a16:creationId xmlns:a16="http://schemas.microsoft.com/office/drawing/2014/main" id="{9B9E5837-A722-1989-B948-6804DA5E4830}"/>
              </a:ext>
            </a:extLst>
          </p:cNvPr>
          <p:cNvSpPr txBox="1"/>
          <p:nvPr/>
        </p:nvSpPr>
        <p:spPr>
          <a:xfrm>
            <a:off x="472838" y="6064843"/>
            <a:ext cx="11687274"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‘Home &amp; Home Improvement ’ includes expenses on home remodeling, big-ticket and low-ticket household furnishing items, home improvements, property &amp; garden maintenance, any climate control appliance,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bedding &amp; bath goods and table settings.</a:t>
            </a:r>
          </a:p>
        </p:txBody>
      </p:sp>
      <p:graphicFrame>
        <p:nvGraphicFramePr>
          <p:cNvPr id="24" name="Table 23">
            <a:extLst>
              <a:ext uri="{FF2B5EF4-FFF2-40B4-BE49-F238E27FC236}">
                <a16:creationId xmlns:a16="http://schemas.microsoft.com/office/drawing/2014/main" id="{CD0372A2-D6EB-9729-50B9-B1E0D1D27E83}"/>
              </a:ext>
            </a:extLst>
          </p:cNvPr>
          <p:cNvGraphicFramePr>
            <a:graphicFrameLocks noGrp="1"/>
          </p:cNvGraphicFramePr>
          <p:nvPr>
            <p:extLst>
              <p:ext uri="{D42A27DB-BD31-4B8C-83A1-F6EECF244321}">
                <p14:modId xmlns:p14="http://schemas.microsoft.com/office/powerpoint/2010/main" val="645259559"/>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$1,386</a:t>
                      </a:r>
                    </a:p>
                  </a:txBody>
                  <a:tcPr marL="75570" marR="75570" marT="98005" marB="98005"/>
                </a:tc>
                <a:tc>
                  <a:txBody>
                    <a:bodyPr/>
                    <a:lstStyle/>
                    <a:p>
                      <a:pPr algn="ctr"/>
                      <a:r>
                        <a:rPr lang="en-US" sz="2400" b="1">
                          <a:solidFill>
                            <a:srgbClr val="1F1A62"/>
                          </a:solidFill>
                          <a:latin typeface="Helvetica" panose="020B0403020202020204" pitchFamily="34" charset="0"/>
                        </a:rPr>
                        <a:t>$1,626</a:t>
                      </a:r>
                    </a:p>
                  </a:txBody>
                  <a:tcPr marL="75570" marR="75570" marT="98005" marB="98005"/>
                </a:tc>
                <a:tc>
                  <a:txBody>
                    <a:bodyPr/>
                    <a:lstStyle/>
                    <a:p>
                      <a:pPr algn="ctr"/>
                      <a:r>
                        <a:rPr lang="en-US" sz="2400" b="1">
                          <a:solidFill>
                            <a:srgbClr val="1F1A62"/>
                          </a:solidFill>
                          <a:latin typeface="Helvetica" panose="020B0403020202020204" pitchFamily="34" charset="0"/>
                        </a:rPr>
                        <a:t>$1,558</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$1,098</a:t>
                      </a:r>
                    </a:p>
                  </a:txBody>
                  <a:tcPr marL="75570" marR="75570" marT="98005" marB="98005"/>
                </a:tc>
                <a:tc>
                  <a:txBody>
                    <a:bodyPr/>
                    <a:lstStyle/>
                    <a:p>
                      <a:pPr algn="ctr"/>
                      <a:r>
                        <a:rPr lang="en-US" sz="2400" b="1">
                          <a:solidFill>
                            <a:srgbClr val="1F1A62"/>
                          </a:solidFill>
                          <a:latin typeface="Helvetica" panose="020B0403020202020204" pitchFamily="34" charset="0"/>
                        </a:rPr>
                        <a:t>$1,321</a:t>
                      </a:r>
                    </a:p>
                  </a:txBody>
                  <a:tcPr marL="75570" marR="75570" marT="98005" marB="98005"/>
                </a:tc>
                <a:tc>
                  <a:txBody>
                    <a:bodyPr/>
                    <a:lstStyle/>
                    <a:p>
                      <a:pPr algn="ctr"/>
                      <a:r>
                        <a:rPr lang="en-US" sz="2400" b="1">
                          <a:solidFill>
                            <a:srgbClr val="1F1A62"/>
                          </a:solidFill>
                          <a:latin typeface="Helvetica" panose="020B0403020202020204" pitchFamily="34" charset="0"/>
                        </a:rPr>
                        <a:t>$1,275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$1,940</a:t>
                      </a:r>
                    </a:p>
                  </a:txBody>
                  <a:tcPr marL="75570" marR="75570" marT="98005" marB="98005"/>
                </a:tc>
                <a:tc>
                  <a:txBody>
                    <a:bodyPr/>
                    <a:lstStyle/>
                    <a:p>
                      <a:pPr algn="ctr"/>
                      <a:r>
                        <a:rPr lang="en-US" sz="2400" b="1">
                          <a:solidFill>
                            <a:srgbClr val="1F1A62"/>
                          </a:solidFill>
                          <a:latin typeface="Helvetica" panose="020B0403020202020204" pitchFamily="34" charset="0"/>
                        </a:rPr>
                        <a:t>$2,061</a:t>
                      </a:r>
                    </a:p>
                  </a:txBody>
                  <a:tcPr marL="75570" marR="75570" marT="98005" marB="98005"/>
                </a:tc>
                <a:tc>
                  <a:txBody>
                    <a:bodyPr/>
                    <a:lstStyle/>
                    <a:p>
                      <a:pPr algn="ctr"/>
                      <a:r>
                        <a:rPr lang="en-US" sz="2400" b="1">
                          <a:solidFill>
                            <a:srgbClr val="1F1A62"/>
                          </a:solidFill>
                          <a:latin typeface="Helvetica" panose="020B0403020202020204" pitchFamily="34" charset="0"/>
                        </a:rPr>
                        <a:t>$1,963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5B4B1050-BC62-DE64-4994-2738CD050955}"/>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Home &amp; Home Improvement :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02B994CB-CFEB-A1C2-A80A-B79868E027F2}"/>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C60BCC-D093-CE0E-6796-0DFEEA94CE72}"/>
              </a:ext>
            </a:extLst>
          </p:cNvPr>
          <p:cNvSpPr txBox="1"/>
          <p:nvPr/>
        </p:nvSpPr>
        <p:spPr>
          <a:xfrm>
            <a:off x="8416094"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17</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4B7F33D-59CE-C02D-78B4-DA5FC17A67F6}"/>
              </a:ext>
            </a:extLst>
          </p:cNvPr>
          <p:cNvSpPr txBox="1"/>
          <p:nvPr/>
        </p:nvSpPr>
        <p:spPr>
          <a:xfrm>
            <a:off x="9928774" y="3724257"/>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(+12%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CC31C23-5FE2-6FCA-9CB9-95DF4D046A3F}"/>
              </a:ext>
            </a:extLst>
          </p:cNvPr>
          <p:cNvSpPr txBox="1"/>
          <p:nvPr/>
        </p:nvSpPr>
        <p:spPr>
          <a:xfrm>
            <a:off x="8416094"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13C585EB-1E3C-DC5A-A653-38F2A6483293}"/>
              </a:ext>
            </a:extLst>
          </p:cNvPr>
          <p:cNvSpPr txBox="1"/>
          <p:nvPr/>
        </p:nvSpPr>
        <p:spPr>
          <a:xfrm>
            <a:off x="9928775"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C6515BAC-6BF6-84CB-6E7F-22BB87BAA115}"/>
              </a:ext>
            </a:extLst>
          </p:cNvPr>
          <p:cNvSpPr txBox="1"/>
          <p:nvPr/>
        </p:nvSpPr>
        <p:spPr>
          <a:xfrm>
            <a:off x="8416094"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2E66B242-A303-7A48-C091-5AE597D74894}"/>
              </a:ext>
            </a:extLst>
          </p:cNvPr>
          <p:cNvSpPr txBox="1"/>
          <p:nvPr/>
        </p:nvSpPr>
        <p:spPr>
          <a:xfrm>
            <a:off x="9928456" y="5313585"/>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7F06213D-81C5-0E2B-A12C-D32F676D0274}"/>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19A3A9-12FC-F765-6D1D-401CD711C689}"/>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ue house with a wrench and hammer&#10;&#10;Description automatically generated">
            <a:extLst>
              <a:ext uri="{FF2B5EF4-FFF2-40B4-BE49-F238E27FC236}">
                <a16:creationId xmlns:a16="http://schemas.microsoft.com/office/drawing/2014/main" id="{CD5AC463-76FD-05A8-F176-72FDAE6FBE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511737"/>
            <a:ext cx="2502919" cy="2502919"/>
          </a:xfrm>
          <a:prstGeom prst="rect">
            <a:avLst/>
          </a:prstGeom>
        </p:spPr>
      </p:pic>
    </p:spTree>
    <p:extLst>
      <p:ext uri="{BB962C8B-B14F-4D97-AF65-F5344CB8AC3E}">
        <p14:creationId xmlns:p14="http://schemas.microsoft.com/office/powerpoint/2010/main" val="360697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3B02-3F4E-52E4-DECD-84A85B8DFE2B}"/>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55E12EB3-583C-A3B3-877C-2E7843D8E95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BA8DDA53-D00E-6E72-E3CD-1B64BA8F53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B567A175-135B-FE99-00F6-0E91F75F80A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E09F43B8-CC00-37DE-F86B-485A3095B8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B20143DE-FF0E-D079-2C28-4B98DA07B9CA}"/>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Spending on personal care items like fragrances and eyewear is noticeably higher among moviegoers, who prioritize self-presentation</a:t>
            </a:r>
          </a:p>
        </p:txBody>
      </p:sp>
      <p:sp>
        <p:nvSpPr>
          <p:cNvPr id="11" name="Rectangle 10">
            <a:extLst>
              <a:ext uri="{FF2B5EF4-FFF2-40B4-BE49-F238E27FC236}">
                <a16:creationId xmlns:a16="http://schemas.microsoft.com/office/drawing/2014/main" id="{C6344575-159E-BA4D-D2AE-3912DF7D91BB}"/>
              </a:ext>
            </a:extLst>
          </p:cNvPr>
          <p:cNvSpPr/>
          <p:nvPr/>
        </p:nvSpPr>
        <p:spPr>
          <a:xfrm>
            <a:off x="0" y="-25880"/>
            <a:ext cx="1491916" cy="31623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Personal Care</a:t>
            </a:r>
          </a:p>
        </p:txBody>
      </p:sp>
      <p:sp>
        <p:nvSpPr>
          <p:cNvPr id="1160" name="TextBox 1159">
            <a:extLst>
              <a:ext uri="{FF2B5EF4-FFF2-40B4-BE49-F238E27FC236}">
                <a16:creationId xmlns:a16="http://schemas.microsoft.com/office/drawing/2014/main" id="{54B759BF-C96C-EB30-0B19-BAA616588054}"/>
              </a:ext>
            </a:extLst>
          </p:cNvPr>
          <p:cNvSpPr txBox="1"/>
          <p:nvPr/>
        </p:nvSpPr>
        <p:spPr>
          <a:xfrm>
            <a:off x="472838" y="621048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‘Personal Care’ includes expenses on eyeglasses, contact lenses, perfume / cologne for women (self / as a gift) and cologne for men (self / as a gift).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2369442-F856-77CE-E8D1-5D2AD7121E0E}"/>
              </a:ext>
            </a:extLst>
          </p:cNvPr>
          <p:cNvGraphicFramePr>
            <a:graphicFrameLocks noGrp="1"/>
          </p:cNvGraphicFramePr>
          <p:nvPr>
            <p:extLst>
              <p:ext uri="{D42A27DB-BD31-4B8C-83A1-F6EECF244321}">
                <p14:modId xmlns:p14="http://schemas.microsoft.com/office/powerpoint/2010/main" val="38432567"/>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$127</a:t>
                      </a:r>
                    </a:p>
                  </a:txBody>
                  <a:tcPr marL="75570" marR="75570" marT="98005" marB="98005"/>
                </a:tc>
                <a:tc>
                  <a:txBody>
                    <a:bodyPr/>
                    <a:lstStyle/>
                    <a:p>
                      <a:pPr algn="ctr"/>
                      <a:r>
                        <a:rPr lang="en-US" sz="2400" b="1">
                          <a:solidFill>
                            <a:srgbClr val="1F1A62"/>
                          </a:solidFill>
                          <a:latin typeface="Helvetica" panose="020B0403020202020204" pitchFamily="34" charset="0"/>
                        </a:rPr>
                        <a:t>$154</a:t>
                      </a:r>
                    </a:p>
                  </a:txBody>
                  <a:tcPr marL="75570" marR="75570" marT="98005" marB="98005"/>
                </a:tc>
                <a:tc>
                  <a:txBody>
                    <a:bodyPr/>
                    <a:lstStyle/>
                    <a:p>
                      <a:pPr algn="ctr"/>
                      <a:r>
                        <a:rPr lang="en-US" sz="2400" b="1">
                          <a:solidFill>
                            <a:srgbClr val="1F1A62"/>
                          </a:solidFill>
                          <a:latin typeface="Helvetica" panose="020B0403020202020204" pitchFamily="34" charset="0"/>
                        </a:rPr>
                        <a:t>$183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$129</a:t>
                      </a:r>
                    </a:p>
                  </a:txBody>
                  <a:tcPr marL="75570" marR="75570" marT="98005" marB="98005"/>
                </a:tc>
                <a:tc>
                  <a:txBody>
                    <a:bodyPr/>
                    <a:lstStyle/>
                    <a:p>
                      <a:pPr algn="ctr"/>
                      <a:r>
                        <a:rPr lang="en-US" sz="2400" b="1">
                          <a:solidFill>
                            <a:srgbClr val="1F1A62"/>
                          </a:solidFill>
                          <a:latin typeface="Helvetica" panose="020B0403020202020204" pitchFamily="34" charset="0"/>
                        </a:rPr>
                        <a:t>$154</a:t>
                      </a:r>
                    </a:p>
                  </a:txBody>
                  <a:tcPr marL="75570" marR="75570" marT="98005" marB="98005"/>
                </a:tc>
                <a:tc>
                  <a:txBody>
                    <a:bodyPr/>
                    <a:lstStyle/>
                    <a:p>
                      <a:pPr algn="ctr"/>
                      <a:r>
                        <a:rPr lang="en-US" sz="2400" b="1">
                          <a:solidFill>
                            <a:srgbClr val="1F1A62"/>
                          </a:solidFill>
                          <a:latin typeface="Helvetica" panose="020B0403020202020204" pitchFamily="34" charset="0"/>
                        </a:rPr>
                        <a:t>$178</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$142</a:t>
                      </a:r>
                    </a:p>
                  </a:txBody>
                  <a:tcPr marL="75570" marR="75570" marT="98005" marB="98005"/>
                </a:tc>
                <a:tc>
                  <a:txBody>
                    <a:bodyPr/>
                    <a:lstStyle/>
                    <a:p>
                      <a:pPr algn="ctr"/>
                      <a:r>
                        <a:rPr lang="en-US" sz="2400" b="1">
                          <a:solidFill>
                            <a:srgbClr val="1F1A62"/>
                          </a:solidFill>
                          <a:latin typeface="Helvetica" panose="020B0403020202020204" pitchFamily="34" charset="0"/>
                        </a:rPr>
                        <a:t>$162</a:t>
                      </a:r>
                    </a:p>
                  </a:txBody>
                  <a:tcPr marL="75570" marR="75570" marT="98005" marB="98005"/>
                </a:tc>
                <a:tc>
                  <a:txBody>
                    <a:bodyPr/>
                    <a:lstStyle/>
                    <a:p>
                      <a:pPr algn="ctr"/>
                      <a:r>
                        <a:rPr lang="en-US" sz="2400" b="1">
                          <a:solidFill>
                            <a:srgbClr val="1F1A62"/>
                          </a:solidFill>
                          <a:latin typeface="Helvetica" panose="020B0403020202020204" pitchFamily="34" charset="0"/>
                        </a:rPr>
                        <a:t>$193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58234EC-CEF2-FB8D-4CA7-67B7B1803012}"/>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Personal Care: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9551AD71-ADCA-8A93-7BDB-D21D6590C20C}"/>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5195A02-4566-77C8-911D-86F8F8DA59DC}"/>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F3792B18-6EA4-9B61-367A-7DA1EBE41851}"/>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5980EDAC-09F7-C7B2-EF68-93DFB551D810}"/>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CED1B7E-71E9-A584-4C74-A6E8E3DE5E25}"/>
              </a:ext>
            </a:extLst>
          </p:cNvPr>
          <p:cNvSpPr txBox="1"/>
          <p:nvPr/>
        </p:nvSpPr>
        <p:spPr>
          <a:xfrm>
            <a:off x="5750987"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(+39%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C475E8F0-F22E-3787-A3B1-C1BFA6710F5F}"/>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9B69054-B20D-DFC5-BF7C-9B6981B8A95F}"/>
              </a:ext>
            </a:extLst>
          </p:cNvPr>
          <p:cNvSpPr txBox="1"/>
          <p:nvPr/>
        </p:nvSpPr>
        <p:spPr>
          <a:xfrm>
            <a:off x="5748642" y="5313585"/>
            <a:ext cx="20304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CF78E1D-D8DC-FE20-F7D6-C35E01AF6958}"/>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042ED8-1058-A538-46D8-5E76282EDA76}"/>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artoon of a bottle and a container&#10;&#10;Description automatically generated">
            <a:extLst>
              <a:ext uri="{FF2B5EF4-FFF2-40B4-BE49-F238E27FC236}">
                <a16:creationId xmlns:a16="http://schemas.microsoft.com/office/drawing/2014/main" id="{E9A3A196-1E33-647D-8C36-FCEA2F979D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832" y="2472797"/>
            <a:ext cx="2502919" cy="2502919"/>
          </a:xfrm>
          <a:prstGeom prst="rect">
            <a:avLst/>
          </a:prstGeom>
        </p:spPr>
      </p:pic>
    </p:spTree>
    <p:extLst>
      <p:ext uri="{BB962C8B-B14F-4D97-AF65-F5344CB8AC3E}">
        <p14:creationId xmlns:p14="http://schemas.microsoft.com/office/powerpoint/2010/main" val="1024853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A47E1-FEE2-C3BE-4524-9596A8FD57C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AB27ED6E-F711-1911-28AF-AB4AC94C3321}"/>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351B4EA-85A4-52EA-79EE-B2AEE1ACCC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1F94E392-67A7-C6CC-FC06-2662A8F5D86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4A51DB90-9D4E-8A5C-4929-7608522C8BF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02A96D62-0A07-1719-A30C-CE354A4A6E05}"/>
              </a:ext>
            </a:extLst>
          </p:cNvPr>
          <p:cNvSpPr/>
          <p:nvPr/>
        </p:nvSpPr>
        <p:spPr>
          <a:xfrm>
            <a:off x="183330" y="392038"/>
            <a:ext cx="115397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spend more on veterinarian </a:t>
            </a:r>
            <a:r>
              <a:rPr lang="en-US" sz="2600" b="1">
                <a:solidFill>
                  <a:srgbClr val="1B1464"/>
                </a:solidFill>
                <a:latin typeface="Helvetica" pitchFamily="2" charset="0"/>
              </a:rPr>
              <a:t>care and pet food,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reflecting the love they have for their pets and the companionship they bring</a:t>
            </a:r>
          </a:p>
        </p:txBody>
      </p:sp>
      <p:sp>
        <p:nvSpPr>
          <p:cNvPr id="11" name="Rectangle 10">
            <a:extLst>
              <a:ext uri="{FF2B5EF4-FFF2-40B4-BE49-F238E27FC236}">
                <a16:creationId xmlns:a16="http://schemas.microsoft.com/office/drawing/2014/main" id="{3FD7D6D0-CC91-B0AC-AD1D-902BD14F5A5D}"/>
              </a:ext>
            </a:extLst>
          </p:cNvPr>
          <p:cNvSpPr/>
          <p:nvPr/>
        </p:nvSpPr>
        <p:spPr>
          <a:xfrm>
            <a:off x="0" y="0"/>
            <a:ext cx="62484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Pets</a:t>
            </a:r>
          </a:p>
        </p:txBody>
      </p:sp>
      <p:sp>
        <p:nvSpPr>
          <p:cNvPr id="1160" name="TextBox 1159">
            <a:extLst>
              <a:ext uri="{FF2B5EF4-FFF2-40B4-BE49-F238E27FC236}">
                <a16:creationId xmlns:a16="http://schemas.microsoft.com/office/drawing/2014/main" id="{1E19FCA3-9DD1-0522-E50F-BF79966FD42C}"/>
              </a:ext>
            </a:extLst>
          </p:cNvPr>
          <p:cNvSpPr txBox="1"/>
          <p:nvPr/>
        </p:nvSpPr>
        <p:spPr>
          <a:xfrm>
            <a:off x="472838" y="6190321"/>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‘Pets’ includes expenses on vet care and pet food.</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4AEDFCA-9E9A-78B5-5DEF-2F342F77D7AD}"/>
              </a:ext>
            </a:extLst>
          </p:cNvPr>
          <p:cNvGraphicFramePr>
            <a:graphicFrameLocks noGrp="1"/>
          </p:cNvGraphicFramePr>
          <p:nvPr>
            <p:extLst>
              <p:ext uri="{D42A27DB-BD31-4B8C-83A1-F6EECF244321}">
                <p14:modId xmlns:p14="http://schemas.microsoft.com/office/powerpoint/2010/main" val="1676354791"/>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$460</a:t>
                      </a:r>
                    </a:p>
                  </a:txBody>
                  <a:tcPr marL="75570" marR="75570" marT="98005" marB="98005"/>
                </a:tc>
                <a:tc>
                  <a:txBody>
                    <a:bodyPr/>
                    <a:lstStyle/>
                    <a:p>
                      <a:pPr algn="ctr"/>
                      <a:r>
                        <a:rPr lang="en-US" sz="2400" b="1">
                          <a:solidFill>
                            <a:srgbClr val="1F1A62"/>
                          </a:solidFill>
                          <a:latin typeface="Helvetica" panose="020B0403020202020204" pitchFamily="34" charset="0"/>
                        </a:rPr>
                        <a:t>$509</a:t>
                      </a:r>
                    </a:p>
                  </a:txBody>
                  <a:tcPr marL="75570" marR="75570" marT="98005" marB="98005"/>
                </a:tc>
                <a:tc>
                  <a:txBody>
                    <a:bodyPr/>
                    <a:lstStyle/>
                    <a:p>
                      <a:pPr algn="ctr"/>
                      <a:r>
                        <a:rPr lang="en-US" sz="2400" b="1">
                          <a:solidFill>
                            <a:srgbClr val="1F1A62"/>
                          </a:solidFill>
                          <a:latin typeface="Helvetica" panose="020B0403020202020204" pitchFamily="34" charset="0"/>
                        </a:rPr>
                        <a:t>$480</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$456</a:t>
                      </a:r>
                    </a:p>
                  </a:txBody>
                  <a:tcPr marL="75570" marR="75570" marT="98005" marB="98005"/>
                </a:tc>
                <a:tc>
                  <a:txBody>
                    <a:bodyPr/>
                    <a:lstStyle/>
                    <a:p>
                      <a:pPr algn="ctr"/>
                      <a:r>
                        <a:rPr lang="en-US" sz="2400" b="1">
                          <a:solidFill>
                            <a:srgbClr val="1F1A62"/>
                          </a:solidFill>
                          <a:latin typeface="Helvetica" panose="020B0403020202020204" pitchFamily="34" charset="0"/>
                        </a:rPr>
                        <a:t>$507</a:t>
                      </a:r>
                    </a:p>
                  </a:txBody>
                  <a:tcPr marL="75570" marR="75570" marT="98005" marB="98005"/>
                </a:tc>
                <a:tc>
                  <a:txBody>
                    <a:bodyPr/>
                    <a:lstStyle/>
                    <a:p>
                      <a:pPr algn="ctr"/>
                      <a:r>
                        <a:rPr lang="en-US" sz="2400" b="1">
                          <a:solidFill>
                            <a:srgbClr val="1F1A62"/>
                          </a:solidFill>
                          <a:latin typeface="Helvetica" panose="020B0403020202020204" pitchFamily="34" charset="0"/>
                        </a:rPr>
                        <a:t>$485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$619</a:t>
                      </a:r>
                    </a:p>
                  </a:txBody>
                  <a:tcPr marL="75570" marR="75570" marT="98005" marB="98005"/>
                </a:tc>
                <a:tc>
                  <a:txBody>
                    <a:bodyPr/>
                    <a:lstStyle/>
                    <a:p>
                      <a:pPr algn="ctr"/>
                      <a:r>
                        <a:rPr lang="en-US" sz="2400" b="1">
                          <a:solidFill>
                            <a:srgbClr val="1F1A62"/>
                          </a:solidFill>
                          <a:latin typeface="Helvetica" panose="020B0403020202020204" pitchFamily="34" charset="0"/>
                        </a:rPr>
                        <a:t>$639</a:t>
                      </a:r>
                    </a:p>
                  </a:txBody>
                  <a:tcPr marL="75570" marR="75570" marT="98005" marB="98005"/>
                </a:tc>
                <a:tc>
                  <a:txBody>
                    <a:bodyPr/>
                    <a:lstStyle/>
                    <a:p>
                      <a:pPr algn="ctr"/>
                      <a:r>
                        <a:rPr lang="en-US" sz="2400" b="1">
                          <a:solidFill>
                            <a:srgbClr val="1F1A62"/>
                          </a:solidFill>
                          <a:latin typeface="Helvetica" panose="020B0403020202020204" pitchFamily="34" charset="0"/>
                        </a:rPr>
                        <a:t>$622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AB2D01C-7321-E1B1-AA96-2D42996F2D49}"/>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Pets: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21B49ECE-0FD0-4CB3-7A14-7B84AB2C9CCD}"/>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3CAB36-963B-DD01-6635-2A5AE96441F2}"/>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3E653D70-4620-9215-AB63-EB0A1B407486}"/>
              </a:ext>
            </a:extLst>
          </p:cNvPr>
          <p:cNvSpPr txBox="1"/>
          <p:nvPr/>
        </p:nvSpPr>
        <p:spPr>
          <a:xfrm>
            <a:off x="992877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651F1C9-DAF9-3E16-C9CC-C34260FFBEA3}"/>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2B15D6A-2AA1-112C-8750-F22EC1CAD72A}"/>
              </a:ext>
            </a:extLst>
          </p:cNvPr>
          <p:cNvSpPr txBox="1"/>
          <p:nvPr/>
        </p:nvSpPr>
        <p:spPr>
          <a:xfrm>
            <a:off x="9928774" y="4534018"/>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0B9D94C-8F1D-4F1A-CD6A-7FB3C3081084}"/>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3</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5388B544-AB10-01C0-DC5E-CB2C46B6D781}"/>
              </a:ext>
            </a:extLst>
          </p:cNvPr>
          <p:cNvSpPr txBox="1"/>
          <p:nvPr/>
        </p:nvSpPr>
        <p:spPr>
          <a:xfrm>
            <a:off x="10280486"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(Flat)</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DEB1171-0B2F-ADDE-74B8-0F05B52425BB}"/>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2174BEF-0217-3225-B33E-14AB95B0F219}"/>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ag of food and a bowl&#10;&#10;Description automatically generated">
            <a:extLst>
              <a:ext uri="{FF2B5EF4-FFF2-40B4-BE49-F238E27FC236}">
                <a16:creationId xmlns:a16="http://schemas.microsoft.com/office/drawing/2014/main" id="{7647924C-6DA5-0DB4-0CF8-31DD5C50D6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481672"/>
            <a:ext cx="2502919" cy="2502919"/>
          </a:xfrm>
          <a:prstGeom prst="rect">
            <a:avLst/>
          </a:prstGeom>
        </p:spPr>
      </p:pic>
    </p:spTree>
    <p:extLst>
      <p:ext uri="{BB962C8B-B14F-4D97-AF65-F5344CB8AC3E}">
        <p14:creationId xmlns:p14="http://schemas.microsoft.com/office/powerpoint/2010/main" val="214363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37E1-F22B-3D4D-A865-710EA9ACCEA3}"/>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41D9D27-E83A-D74D-6837-C3095EB254F8}"/>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5CC13B-4DDB-57FF-6D0E-FADA09A9D68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A5B0638-140D-A566-DDAE-B8FC7EAF492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356450E-3EDB-7A53-9AA7-652F05DD4C0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65CA13CB-A5E8-5E28-091A-05AF179869FB}"/>
              </a:ext>
            </a:extLst>
          </p:cNvPr>
          <p:cNvSpPr/>
          <p:nvPr/>
        </p:nvSpPr>
        <p:spPr>
          <a:xfrm>
            <a:off x="183330" y="392038"/>
            <a:ext cx="117735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inherently social beings </a:t>
            </a:r>
            <a:r>
              <a:rPr lang="en-US" sz="2600" b="1">
                <a:solidFill>
                  <a:srgbClr val="1B1464"/>
                </a:solidFill>
                <a:latin typeface="Helvetica" pitchFamily="2" charset="0"/>
              </a:rPr>
              <a:t>who spend much more money out at QSRs, family restaurants and fine dining establishments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27DD565-E4D4-C209-9093-6272D3AEB99D}"/>
              </a:ext>
            </a:extLst>
          </p:cNvPr>
          <p:cNvSpPr/>
          <p:nvPr/>
        </p:nvSpPr>
        <p:spPr>
          <a:xfrm>
            <a:off x="0" y="0"/>
            <a:ext cx="1227812"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Restaurants</a:t>
            </a:r>
          </a:p>
        </p:txBody>
      </p:sp>
      <p:sp>
        <p:nvSpPr>
          <p:cNvPr id="1160" name="TextBox 1159">
            <a:extLst>
              <a:ext uri="{FF2B5EF4-FFF2-40B4-BE49-F238E27FC236}">
                <a16:creationId xmlns:a16="http://schemas.microsoft.com/office/drawing/2014/main" id="{180D0D45-3D95-45AB-1D4B-A9ADD10A072B}"/>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‘Restaurants’ includes expenses on fast food &amp; drive-in restaurants, family restaurants &amp; steak houses, fine dining restaurants and other restaurants.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94D660F7-A964-9EFE-B463-744E79B739EE}"/>
              </a:ext>
            </a:extLst>
          </p:cNvPr>
          <p:cNvGraphicFramePr>
            <a:graphicFrameLocks noGrp="1"/>
          </p:cNvGraphicFramePr>
          <p:nvPr>
            <p:extLst>
              <p:ext uri="{D42A27DB-BD31-4B8C-83A1-F6EECF244321}">
                <p14:modId xmlns:p14="http://schemas.microsoft.com/office/powerpoint/2010/main" val="1668962440"/>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$1,413</a:t>
                      </a:r>
                    </a:p>
                  </a:txBody>
                  <a:tcPr marL="75570" marR="75570" marT="98005" marB="98005"/>
                </a:tc>
                <a:tc>
                  <a:txBody>
                    <a:bodyPr/>
                    <a:lstStyle/>
                    <a:p>
                      <a:pPr algn="ctr"/>
                      <a:r>
                        <a:rPr lang="en-US" sz="2400" b="1">
                          <a:solidFill>
                            <a:srgbClr val="1F1A62"/>
                          </a:solidFill>
                          <a:latin typeface="Helvetica" panose="020B0403020202020204" pitchFamily="34" charset="0"/>
                        </a:rPr>
                        <a:t>$1,964</a:t>
                      </a:r>
                    </a:p>
                  </a:txBody>
                  <a:tcPr marL="75570" marR="75570" marT="98005" marB="98005"/>
                </a:tc>
                <a:tc>
                  <a:txBody>
                    <a:bodyPr/>
                    <a:lstStyle/>
                    <a:p>
                      <a:pPr algn="ctr"/>
                      <a:r>
                        <a:rPr lang="en-US" sz="2400" b="1">
                          <a:solidFill>
                            <a:srgbClr val="1F1A62"/>
                          </a:solidFill>
                          <a:latin typeface="Helvetica" panose="020B0403020202020204" pitchFamily="34" charset="0"/>
                        </a:rPr>
                        <a:t>$2,275</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$1,383</a:t>
                      </a:r>
                    </a:p>
                  </a:txBody>
                  <a:tcPr marL="75570" marR="75570" marT="98005" marB="98005"/>
                </a:tc>
                <a:tc>
                  <a:txBody>
                    <a:bodyPr/>
                    <a:lstStyle/>
                    <a:p>
                      <a:pPr algn="ctr"/>
                      <a:r>
                        <a:rPr lang="en-US" sz="2400" b="1">
                          <a:solidFill>
                            <a:srgbClr val="1F1A62"/>
                          </a:solidFill>
                          <a:latin typeface="Helvetica" panose="020B0403020202020204" pitchFamily="34" charset="0"/>
                        </a:rPr>
                        <a:t>$1,785</a:t>
                      </a:r>
                    </a:p>
                  </a:txBody>
                  <a:tcPr marL="75570" marR="75570" marT="98005" marB="98005"/>
                </a:tc>
                <a:tc>
                  <a:txBody>
                    <a:bodyPr/>
                    <a:lstStyle/>
                    <a:p>
                      <a:pPr algn="ctr"/>
                      <a:r>
                        <a:rPr lang="en-US" sz="2400" b="1">
                          <a:solidFill>
                            <a:srgbClr val="1F1A62"/>
                          </a:solidFill>
                          <a:latin typeface="Helvetica" panose="020B0403020202020204" pitchFamily="34" charset="0"/>
                        </a:rPr>
                        <a:t>$2,045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$1,821</a:t>
                      </a:r>
                    </a:p>
                  </a:txBody>
                  <a:tcPr marL="75570" marR="75570" marT="98005" marB="98005"/>
                </a:tc>
                <a:tc>
                  <a:txBody>
                    <a:bodyPr/>
                    <a:lstStyle/>
                    <a:p>
                      <a:pPr algn="ctr"/>
                      <a:r>
                        <a:rPr lang="en-US" sz="2400" b="1">
                          <a:solidFill>
                            <a:srgbClr val="1F1A62"/>
                          </a:solidFill>
                          <a:latin typeface="Helvetica" panose="020B0403020202020204" pitchFamily="34" charset="0"/>
                        </a:rPr>
                        <a:t>$2,331</a:t>
                      </a:r>
                    </a:p>
                  </a:txBody>
                  <a:tcPr marL="75570" marR="75570" marT="98005" marB="98005"/>
                </a:tc>
                <a:tc>
                  <a:txBody>
                    <a:bodyPr/>
                    <a:lstStyle/>
                    <a:p>
                      <a:pPr algn="ctr"/>
                      <a:r>
                        <a:rPr lang="en-US" sz="2400" b="1">
                          <a:solidFill>
                            <a:srgbClr val="1F1A62"/>
                          </a:solidFill>
                          <a:latin typeface="Helvetica" panose="020B0403020202020204" pitchFamily="34" charset="0"/>
                        </a:rPr>
                        <a:t>$2,732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90FD48C4-3FAB-7039-E78F-BF255C1F74B2}"/>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Restaurants: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1C546441-65BE-87A0-3013-64C360AD42F0}"/>
              </a:ext>
            </a:extLst>
          </p:cNvPr>
          <p:cNvSpPr>
            <a:spLocks/>
          </p:cNvSpPr>
          <p:nvPr/>
        </p:nvSpPr>
        <p:spPr>
          <a:xfrm>
            <a:off x="0"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23C70C7-C88C-0DC4-4C83-7491803E1EF5}"/>
              </a:ext>
            </a:extLst>
          </p:cNvPr>
          <p:cNvSpPr txBox="1"/>
          <p:nvPr/>
        </p:nvSpPr>
        <p:spPr>
          <a:xfrm>
            <a:off x="8416094" y="372425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98ADD478-7FC2-2080-7E85-26D6EE0885A1}"/>
              </a:ext>
            </a:extLst>
          </p:cNvPr>
          <p:cNvSpPr txBox="1"/>
          <p:nvPr/>
        </p:nvSpPr>
        <p:spPr>
          <a:xfrm>
            <a:off x="9928774" y="3724258"/>
            <a:ext cx="20281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5BD895E4-A2A9-D10F-45FD-D256BE0FB5CD}"/>
              </a:ext>
            </a:extLst>
          </p:cNvPr>
          <p:cNvSpPr txBox="1"/>
          <p:nvPr/>
        </p:nvSpPr>
        <p:spPr>
          <a:xfrm>
            <a:off x="8416094" y="4534019"/>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3E568F3-71C0-B093-A1B0-AD23BEE5CFF0}"/>
              </a:ext>
            </a:extLst>
          </p:cNvPr>
          <p:cNvSpPr txBox="1"/>
          <p:nvPr/>
        </p:nvSpPr>
        <p:spPr>
          <a:xfrm>
            <a:off x="9928773" y="4534019"/>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(+48%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5CCEF4A-DCB9-1670-9AFB-E20913332CF2}"/>
              </a:ext>
            </a:extLst>
          </p:cNvPr>
          <p:cNvSpPr txBox="1"/>
          <p:nvPr/>
        </p:nvSpPr>
        <p:spPr>
          <a:xfrm>
            <a:off x="8416094" y="5313586"/>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FB69F6E8-DA47-147B-FB2D-058DDEAC0803}"/>
              </a:ext>
            </a:extLst>
          </p:cNvPr>
          <p:cNvSpPr txBox="1"/>
          <p:nvPr/>
        </p:nvSpPr>
        <p:spPr>
          <a:xfrm>
            <a:off x="9928773" y="5313588"/>
            <a:ext cx="2028126" cy="3077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(+50%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296703A0-485E-D4E2-4E39-5E099FAEFE78}"/>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5F6AD0E-7EF7-6E27-611B-7A8235B1A4A7}"/>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table with a bottle and a glass on it&#10;&#10;Description automatically generated">
            <a:extLst>
              <a:ext uri="{FF2B5EF4-FFF2-40B4-BE49-F238E27FC236}">
                <a16:creationId xmlns:a16="http://schemas.microsoft.com/office/drawing/2014/main" id="{4F71BEF6-2CD3-914E-45D7-F3C22FBAD2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467089"/>
            <a:ext cx="2502919" cy="2502919"/>
          </a:xfrm>
          <a:prstGeom prst="rect">
            <a:avLst/>
          </a:prstGeom>
        </p:spPr>
      </p:pic>
    </p:spTree>
    <p:extLst>
      <p:ext uri="{BB962C8B-B14F-4D97-AF65-F5344CB8AC3E}">
        <p14:creationId xmlns:p14="http://schemas.microsoft.com/office/powerpoint/2010/main" val="202557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825D-5DFF-D5E2-CCE0-B28B14E89FEB}"/>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EA87D4CC-5879-D2D2-0BDD-50D348662E4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2D47073C-2088-65F6-3F06-C17D097A151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C7959981-2E6A-EEC2-8806-0F5C24CEA8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AC35F398-4B5E-7C61-D137-3D4153D7194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198EE71-23AF-40CD-5754-9E02F016DA69}"/>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strong commitment to active lifestyles is reflected by higher sports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and recreation spending among moviegoers</a:t>
            </a:r>
          </a:p>
        </p:txBody>
      </p:sp>
      <p:sp>
        <p:nvSpPr>
          <p:cNvPr id="11" name="Rectangle 10">
            <a:extLst>
              <a:ext uri="{FF2B5EF4-FFF2-40B4-BE49-F238E27FC236}">
                <a16:creationId xmlns:a16="http://schemas.microsoft.com/office/drawing/2014/main" id="{5B685CD0-F339-238D-C259-E50D66995F00}"/>
              </a:ext>
            </a:extLst>
          </p:cNvPr>
          <p:cNvSpPr/>
          <p:nvPr/>
        </p:nvSpPr>
        <p:spPr>
          <a:xfrm>
            <a:off x="0" y="0"/>
            <a:ext cx="192024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Sports &amp; Recreation</a:t>
            </a:r>
          </a:p>
        </p:txBody>
      </p:sp>
      <p:sp>
        <p:nvSpPr>
          <p:cNvPr id="1160" name="TextBox 1159">
            <a:extLst>
              <a:ext uri="{FF2B5EF4-FFF2-40B4-BE49-F238E27FC236}">
                <a16:creationId xmlns:a16="http://schemas.microsoft.com/office/drawing/2014/main" id="{AD186606-BD54-F16A-0404-2C52D3A5D423}"/>
              </a:ext>
            </a:extLst>
          </p:cNvPr>
          <p:cNvSpPr txBox="1"/>
          <p:nvPr/>
        </p:nvSpPr>
        <p:spPr>
          <a:xfrm>
            <a:off x="472838"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‘Sports &amp; Recreation’ includes expenses on camping equipment, sport / recreation equipment and sports clothing.</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9A172A5E-8ABF-8D4A-96C1-D2D1E927766E}"/>
              </a:ext>
            </a:extLst>
          </p:cNvPr>
          <p:cNvGraphicFramePr>
            <a:graphicFrameLocks noGrp="1"/>
          </p:cNvGraphicFramePr>
          <p:nvPr>
            <p:extLst>
              <p:ext uri="{D42A27DB-BD31-4B8C-83A1-F6EECF244321}">
                <p14:modId xmlns:p14="http://schemas.microsoft.com/office/powerpoint/2010/main" val="4268298599"/>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$161</a:t>
                      </a:r>
                    </a:p>
                  </a:txBody>
                  <a:tcPr marL="75570" marR="75570" marT="98005" marB="98005"/>
                </a:tc>
                <a:tc>
                  <a:txBody>
                    <a:bodyPr/>
                    <a:lstStyle/>
                    <a:p>
                      <a:pPr algn="ctr"/>
                      <a:r>
                        <a:rPr lang="en-US" sz="2400" b="1">
                          <a:solidFill>
                            <a:srgbClr val="1F1A62"/>
                          </a:solidFill>
                          <a:latin typeface="Helvetica" panose="020B0403020202020204" pitchFamily="34" charset="0"/>
                        </a:rPr>
                        <a:t>$249</a:t>
                      </a:r>
                    </a:p>
                  </a:txBody>
                  <a:tcPr marL="75570" marR="75570" marT="98005" marB="98005"/>
                </a:tc>
                <a:tc>
                  <a:txBody>
                    <a:bodyPr/>
                    <a:lstStyle/>
                    <a:p>
                      <a:pPr algn="ctr"/>
                      <a:r>
                        <a:rPr lang="en-US" sz="2400" b="1">
                          <a:solidFill>
                            <a:srgbClr val="1F1A62"/>
                          </a:solidFill>
                          <a:latin typeface="Helvetica" panose="020B0403020202020204" pitchFamily="34" charset="0"/>
                        </a:rPr>
                        <a:t>$252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$174</a:t>
                      </a:r>
                    </a:p>
                  </a:txBody>
                  <a:tcPr marL="75570" marR="75570" marT="98005" marB="98005"/>
                </a:tc>
                <a:tc>
                  <a:txBody>
                    <a:bodyPr/>
                    <a:lstStyle/>
                    <a:p>
                      <a:pPr algn="ctr"/>
                      <a:r>
                        <a:rPr lang="en-US" sz="2400" b="1">
                          <a:solidFill>
                            <a:srgbClr val="1F1A62"/>
                          </a:solidFill>
                          <a:latin typeface="Helvetica" panose="020B0403020202020204" pitchFamily="34" charset="0"/>
                        </a:rPr>
                        <a:t>$259</a:t>
                      </a:r>
                    </a:p>
                  </a:txBody>
                  <a:tcPr marL="75570" marR="75570" marT="98005" marB="98005"/>
                </a:tc>
                <a:tc>
                  <a:txBody>
                    <a:bodyPr/>
                    <a:lstStyle/>
                    <a:p>
                      <a:pPr algn="ctr"/>
                      <a:r>
                        <a:rPr lang="en-US" sz="2400" b="1">
                          <a:solidFill>
                            <a:srgbClr val="1F1A62"/>
                          </a:solidFill>
                          <a:latin typeface="Helvetica" panose="020B0403020202020204" pitchFamily="34" charset="0"/>
                        </a:rPr>
                        <a:t>$258</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$236</a:t>
                      </a:r>
                    </a:p>
                  </a:txBody>
                  <a:tcPr marL="75570" marR="75570" marT="98005" marB="98005"/>
                </a:tc>
                <a:tc>
                  <a:txBody>
                    <a:bodyPr/>
                    <a:lstStyle/>
                    <a:p>
                      <a:pPr algn="ctr"/>
                      <a:r>
                        <a:rPr lang="en-US" sz="2400" b="1">
                          <a:solidFill>
                            <a:srgbClr val="1F1A62"/>
                          </a:solidFill>
                          <a:latin typeface="Helvetica" panose="020B0403020202020204" pitchFamily="34" charset="0"/>
                        </a:rPr>
                        <a:t>$310</a:t>
                      </a:r>
                    </a:p>
                  </a:txBody>
                  <a:tcPr marL="75570" marR="75570" marT="98005" marB="98005"/>
                </a:tc>
                <a:tc>
                  <a:txBody>
                    <a:bodyPr/>
                    <a:lstStyle/>
                    <a:p>
                      <a:pPr algn="ctr"/>
                      <a:r>
                        <a:rPr lang="en-US" sz="2400" b="1">
                          <a:solidFill>
                            <a:srgbClr val="1F1A62"/>
                          </a:solidFill>
                          <a:latin typeface="Helvetica" panose="020B0403020202020204" pitchFamily="34" charset="0"/>
                        </a:rPr>
                        <a:t>$313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F8BA3818-5847-9923-79EF-AED4032903E4}"/>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Sports &amp; Recreation: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2D7EE449-7C44-E4FB-AAFA-D2C3C6930A28}"/>
              </a:ext>
            </a:extLst>
          </p:cNvPr>
          <p:cNvSpPr>
            <a:spLocks/>
          </p:cNvSpPr>
          <p:nvPr/>
        </p:nvSpPr>
        <p:spPr>
          <a:xfrm>
            <a:off x="8018585"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958A0A-B806-0A99-FF95-3A3A280D8C42}"/>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F20D126A-07C7-7257-E30F-ED2A17C98404}"/>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FF87BBF-0F1F-5D7C-A8C9-62413C2B99F2}"/>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BF9BE71-654F-A1BC-F993-D77E9790A077}"/>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(+48%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7FBC9DE-92FF-621A-09B9-06E0753AA2C6}"/>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F3E3F46-52A6-AA4E-91C4-E0F5A9A6D25F}"/>
              </a:ext>
            </a:extLst>
          </p:cNvPr>
          <p:cNvSpPr txBox="1"/>
          <p:nvPr/>
        </p:nvSpPr>
        <p:spPr>
          <a:xfrm>
            <a:off x="5750988"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607BAE8-AD83-7C89-6858-A37DA3FB02BE}"/>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1CDE57-84ED-F95C-5E18-C4C49813AFD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helf with balls and weights&#10;&#10;Description automatically generated">
            <a:extLst>
              <a:ext uri="{FF2B5EF4-FFF2-40B4-BE49-F238E27FC236}">
                <a16:creationId xmlns:a16="http://schemas.microsoft.com/office/drawing/2014/main" id="{68A9F2BD-0E8E-DB01-54FE-225430ED85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7" y="2347651"/>
            <a:ext cx="2753211" cy="2753211"/>
          </a:xfrm>
          <a:prstGeom prst="rect">
            <a:avLst/>
          </a:prstGeom>
        </p:spPr>
      </p:pic>
    </p:spTree>
    <p:extLst>
      <p:ext uri="{BB962C8B-B14F-4D97-AF65-F5344CB8AC3E}">
        <p14:creationId xmlns:p14="http://schemas.microsoft.com/office/powerpoint/2010/main" val="2083325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31A98-ECA7-464A-759D-17A158BC8C88}"/>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2B3C9C8-0466-8371-FE2B-81217562B789}"/>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3A9933F-7F19-512C-BC11-DA3E92AF7E9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94256F0-0E26-8AC5-1E91-D5603766F71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74DC23F5-71E0-1AF1-8A61-B00B7C91A0D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10400F1-83A1-B4F1-E59E-8D085B735F0D}"/>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Higher telco spending among moviegoers underscores their connectivity needs and early-adopter nature</a:t>
            </a:r>
          </a:p>
        </p:txBody>
      </p:sp>
      <p:sp>
        <p:nvSpPr>
          <p:cNvPr id="11" name="Rectangle 10">
            <a:extLst>
              <a:ext uri="{FF2B5EF4-FFF2-40B4-BE49-F238E27FC236}">
                <a16:creationId xmlns:a16="http://schemas.microsoft.com/office/drawing/2014/main" id="{3AC8C84A-FC3C-67F5-CE0D-7A454B6541EE}"/>
              </a:ext>
            </a:extLst>
          </p:cNvPr>
          <p:cNvSpPr/>
          <p:nvPr/>
        </p:nvSpPr>
        <p:spPr>
          <a:xfrm>
            <a:off x="0" y="0"/>
            <a:ext cx="737616"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Telco</a:t>
            </a:r>
          </a:p>
        </p:txBody>
      </p:sp>
      <p:sp>
        <p:nvSpPr>
          <p:cNvPr id="1160" name="TextBox 1159">
            <a:extLst>
              <a:ext uri="{FF2B5EF4-FFF2-40B4-BE49-F238E27FC236}">
                <a16:creationId xmlns:a16="http://schemas.microsoft.com/office/drawing/2014/main" id="{9E181C54-99DB-AEBC-25C9-B3C6BCD25583}"/>
              </a:ext>
            </a:extLst>
          </p:cNvPr>
          <p:cNvSpPr txBox="1"/>
          <p:nvPr/>
        </p:nvSpPr>
        <p:spPr>
          <a:xfrm>
            <a:off x="472838" y="6196875"/>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Moviegoer’ = Attend a movie at least once a month. ‘Telco’ includes expenses on cellular / mobile phones / smartphones and mobile phone &amp; tablet apps.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1EEAFF04-7F75-BEAA-19A8-D067D77DC707}"/>
              </a:ext>
            </a:extLst>
          </p:cNvPr>
          <p:cNvGraphicFramePr>
            <a:graphicFrameLocks noGrp="1"/>
          </p:cNvGraphicFramePr>
          <p:nvPr>
            <p:extLst>
              <p:ext uri="{D42A27DB-BD31-4B8C-83A1-F6EECF244321}">
                <p14:modId xmlns:p14="http://schemas.microsoft.com/office/powerpoint/2010/main" val="4278371826"/>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$1,279</a:t>
                      </a:r>
                    </a:p>
                  </a:txBody>
                  <a:tcPr marL="75570" marR="75570" marT="98005" marB="98005"/>
                </a:tc>
                <a:tc>
                  <a:txBody>
                    <a:bodyPr/>
                    <a:lstStyle/>
                    <a:p>
                      <a:pPr algn="ctr"/>
                      <a:r>
                        <a:rPr lang="en-US" sz="2400" b="1">
                          <a:solidFill>
                            <a:srgbClr val="1F1A62"/>
                          </a:solidFill>
                          <a:latin typeface="Helvetica" panose="020B0403020202020204" pitchFamily="34" charset="0"/>
                        </a:rPr>
                        <a:t>$1,405</a:t>
                      </a:r>
                    </a:p>
                  </a:txBody>
                  <a:tcPr marL="75570" marR="75570" marT="98005" marB="98005"/>
                </a:tc>
                <a:tc>
                  <a:txBody>
                    <a:bodyPr/>
                    <a:lstStyle/>
                    <a:p>
                      <a:pPr algn="ctr"/>
                      <a:r>
                        <a:rPr lang="en-US" sz="2400" b="1">
                          <a:solidFill>
                            <a:srgbClr val="1F1A62"/>
                          </a:solidFill>
                          <a:latin typeface="Helvetica" panose="020B0403020202020204" pitchFamily="34" charset="0"/>
                        </a:rPr>
                        <a:t>$1,413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$1,274</a:t>
                      </a:r>
                    </a:p>
                  </a:txBody>
                  <a:tcPr marL="75570" marR="75570" marT="98005" marB="98005"/>
                </a:tc>
                <a:tc>
                  <a:txBody>
                    <a:bodyPr/>
                    <a:lstStyle/>
                    <a:p>
                      <a:pPr algn="ctr"/>
                      <a:r>
                        <a:rPr lang="en-US" sz="2400" b="1">
                          <a:solidFill>
                            <a:srgbClr val="1F1A62"/>
                          </a:solidFill>
                          <a:latin typeface="Helvetica" panose="020B0403020202020204" pitchFamily="34" charset="0"/>
                        </a:rPr>
                        <a:t>$1,321</a:t>
                      </a:r>
                    </a:p>
                  </a:txBody>
                  <a:tcPr marL="75570" marR="75570" marT="98005" marB="98005"/>
                </a:tc>
                <a:tc>
                  <a:txBody>
                    <a:bodyPr/>
                    <a:lstStyle/>
                    <a:p>
                      <a:pPr algn="ctr"/>
                      <a:r>
                        <a:rPr lang="en-US" sz="2400" b="1">
                          <a:solidFill>
                            <a:srgbClr val="1F1A62"/>
                          </a:solidFill>
                          <a:latin typeface="Helvetica" panose="020B0403020202020204" pitchFamily="34" charset="0"/>
                        </a:rPr>
                        <a:t>$1,332</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$1,503</a:t>
                      </a:r>
                    </a:p>
                  </a:txBody>
                  <a:tcPr marL="75570" marR="75570" marT="98005" marB="98005"/>
                </a:tc>
                <a:tc>
                  <a:txBody>
                    <a:bodyPr/>
                    <a:lstStyle/>
                    <a:p>
                      <a:pPr algn="ctr"/>
                      <a:r>
                        <a:rPr lang="en-US" sz="2400" b="1">
                          <a:solidFill>
                            <a:srgbClr val="1F1A62"/>
                          </a:solidFill>
                          <a:latin typeface="Helvetica" panose="020B0403020202020204" pitchFamily="34" charset="0"/>
                        </a:rPr>
                        <a:t>$1,574</a:t>
                      </a:r>
                    </a:p>
                  </a:txBody>
                  <a:tcPr marL="75570" marR="75570" marT="98005" marB="98005"/>
                </a:tc>
                <a:tc>
                  <a:txBody>
                    <a:bodyPr/>
                    <a:lstStyle/>
                    <a:p>
                      <a:pPr algn="ctr"/>
                      <a:r>
                        <a:rPr lang="en-US" sz="2400" b="1">
                          <a:solidFill>
                            <a:srgbClr val="1F1A62"/>
                          </a:solidFill>
                          <a:latin typeface="Helvetica" panose="020B0403020202020204" pitchFamily="34" charset="0"/>
                        </a:rPr>
                        <a:t>$1,561</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3B43C4F-EC18-A831-9D59-8DFEEFF8974B}"/>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Telco: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40A1F3C1-5C51-EBEF-8B9D-849A42E0457D}"/>
              </a:ext>
            </a:extLst>
          </p:cNvPr>
          <p:cNvSpPr>
            <a:spLocks/>
          </p:cNvSpPr>
          <p:nvPr/>
        </p:nvSpPr>
        <p:spPr>
          <a:xfrm>
            <a:off x="0"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83A8028-882F-B8E0-45E5-9DF7530DB3AC}"/>
              </a:ext>
            </a:extLst>
          </p:cNvPr>
          <p:cNvSpPr txBox="1"/>
          <p:nvPr/>
        </p:nvSpPr>
        <p:spPr>
          <a:xfrm>
            <a:off x="8416413" y="3724257"/>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860CD09-FF3A-79AD-4C13-4D0CF22EAFCE}"/>
              </a:ext>
            </a:extLst>
          </p:cNvPr>
          <p:cNvSpPr txBox="1"/>
          <p:nvPr/>
        </p:nvSpPr>
        <p:spPr>
          <a:xfrm>
            <a:off x="9928774" y="3724257"/>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(+10%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E8928F52-CF80-1A98-2602-3C08A8D2A323}"/>
              </a:ext>
            </a:extLst>
          </p:cNvPr>
          <p:cNvSpPr txBox="1"/>
          <p:nvPr/>
        </p:nvSpPr>
        <p:spPr>
          <a:xfrm>
            <a:off x="8416413" y="4534018"/>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613EC782-AF16-BE02-5D46-14B107EC8A03}"/>
              </a:ext>
            </a:extLst>
          </p:cNvPr>
          <p:cNvSpPr txBox="1"/>
          <p:nvPr/>
        </p:nvSpPr>
        <p:spPr>
          <a:xfrm>
            <a:off x="9928774" y="4534018"/>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778BE9EE-78A5-98D1-74C4-661FE0B83F47}"/>
              </a:ext>
            </a:extLst>
          </p:cNvPr>
          <p:cNvSpPr txBox="1"/>
          <p:nvPr/>
        </p:nvSpPr>
        <p:spPr>
          <a:xfrm>
            <a:off x="8416413" y="5313585"/>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B77DFC9-FBE5-B355-2B4B-299F01E84690}"/>
              </a:ext>
            </a:extLst>
          </p:cNvPr>
          <p:cNvSpPr txBox="1"/>
          <p:nvPr/>
        </p:nvSpPr>
        <p:spPr>
          <a:xfrm>
            <a:off x="9928774" y="5313585"/>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45DF2964-A645-3EA8-4DD4-4B8F26C3CB2C}"/>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9E9036F-88B6-A09A-A09A-3B61279C6000}"/>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pointing at a cellphone&#10;&#10;Description automatically generated">
            <a:extLst>
              <a:ext uri="{FF2B5EF4-FFF2-40B4-BE49-F238E27FC236}">
                <a16:creationId xmlns:a16="http://schemas.microsoft.com/office/drawing/2014/main" id="{37888869-C9F8-AD76-EC52-2BD59AE601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8" y="2501336"/>
            <a:ext cx="2502919" cy="2502919"/>
          </a:xfrm>
          <a:prstGeom prst="rect">
            <a:avLst/>
          </a:prstGeom>
        </p:spPr>
      </p:pic>
    </p:spTree>
    <p:extLst>
      <p:ext uri="{BB962C8B-B14F-4D97-AF65-F5344CB8AC3E}">
        <p14:creationId xmlns:p14="http://schemas.microsoft.com/office/powerpoint/2010/main" val="16825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B3CEC2D-5A49-C3D3-EF25-8A7A2910A82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765151" y="2503519"/>
            <a:ext cx="4195703" cy="3051325"/>
          </a:xfrm>
          <a:prstGeom prst="rect">
            <a:avLst/>
          </a:prstGeom>
        </p:spPr>
      </p:pic>
      <p:sp>
        <p:nvSpPr>
          <p:cNvPr id="6" name="Rectangle 5">
            <a:extLst>
              <a:ext uri="{FF2B5EF4-FFF2-40B4-BE49-F238E27FC236}">
                <a16:creationId xmlns:a16="http://schemas.microsoft.com/office/drawing/2014/main" id="{20D2BF6F-7D87-EC05-D6EC-5EBF4655BC3F}"/>
              </a:ext>
            </a:extLst>
          </p:cNvPr>
          <p:cNvSpPr/>
          <p:nvPr/>
        </p:nvSpPr>
        <p:spPr>
          <a:xfrm>
            <a:off x="7675287" y="1654723"/>
            <a:ext cx="4375432" cy="435686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494A921-8851-459A-1B42-FAAAA74C740F}"/>
              </a:ext>
            </a:extLst>
          </p:cNvPr>
          <p:cNvSpPr/>
          <p:nvPr/>
        </p:nvSpPr>
        <p:spPr>
          <a:xfrm>
            <a:off x="236843" y="416674"/>
            <a:ext cx="1195515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The Cinema Equation for Brand Success</a:t>
            </a:r>
          </a:p>
        </p:txBody>
      </p:sp>
      <p:sp>
        <p:nvSpPr>
          <p:cNvPr id="9" name="Plus Sign 8">
            <a:extLst>
              <a:ext uri="{FF2B5EF4-FFF2-40B4-BE49-F238E27FC236}">
                <a16:creationId xmlns:a16="http://schemas.microsoft.com/office/drawing/2014/main" id="{96930CA0-A80A-76BD-75C2-E76FAB3DF88A}"/>
              </a:ext>
            </a:extLst>
          </p:cNvPr>
          <p:cNvSpPr/>
          <p:nvPr/>
        </p:nvSpPr>
        <p:spPr>
          <a:xfrm>
            <a:off x="2966589" y="3252831"/>
            <a:ext cx="969818" cy="900545"/>
          </a:xfrm>
          <a:prstGeom prst="mathPlus">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403020202020204" pitchFamily="34" charset="0"/>
            </a:endParaRPr>
          </a:p>
        </p:txBody>
      </p:sp>
      <p:sp>
        <p:nvSpPr>
          <p:cNvPr id="10" name="Equals 9">
            <a:extLst>
              <a:ext uri="{FF2B5EF4-FFF2-40B4-BE49-F238E27FC236}">
                <a16:creationId xmlns:a16="http://schemas.microsoft.com/office/drawing/2014/main" id="{0EFF576B-4081-151B-E093-971488FDCB04}"/>
              </a:ext>
            </a:extLst>
          </p:cNvPr>
          <p:cNvSpPr/>
          <p:nvPr/>
        </p:nvSpPr>
        <p:spPr>
          <a:xfrm>
            <a:off x="6861106" y="3327547"/>
            <a:ext cx="814181" cy="751113"/>
          </a:xfrm>
          <a:prstGeom prst="mathEqual">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BF2B74D4-E520-949A-8469-2F092E8D216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765151" y="2685401"/>
            <a:ext cx="4195704" cy="3048000"/>
          </a:xfrm>
          <a:prstGeom prst="rect">
            <a:avLst/>
          </a:prstGeom>
        </p:spPr>
      </p:pic>
      <p:sp>
        <p:nvSpPr>
          <p:cNvPr id="13" name="TextBox 12">
            <a:extLst>
              <a:ext uri="{FF2B5EF4-FFF2-40B4-BE49-F238E27FC236}">
                <a16:creationId xmlns:a16="http://schemas.microsoft.com/office/drawing/2014/main" id="{A3A4CD90-0E43-1A72-503F-AC11BACD134A}"/>
              </a:ext>
            </a:extLst>
          </p:cNvPr>
          <p:cNvSpPr txBox="1"/>
          <p:nvPr/>
        </p:nvSpPr>
        <p:spPr>
          <a:xfrm>
            <a:off x="8592383" y="1832024"/>
            <a:ext cx="2541240" cy="646331"/>
          </a:xfrm>
          <a:prstGeom prst="rect">
            <a:avLst/>
          </a:prstGeom>
          <a:noFill/>
        </p:spPr>
        <p:txBody>
          <a:bodyPr wrap="square" rtlCol="0">
            <a:spAutoFit/>
          </a:bodyPr>
          <a:lstStyle/>
          <a:p>
            <a:pPr algn="ctr"/>
            <a:r>
              <a:rPr lang="en-US" b="1" u="sng">
                <a:solidFill>
                  <a:srgbClr val="4EBEA4"/>
                </a:solidFill>
                <a:latin typeface="Helvetica" panose="020B0403020202020204" pitchFamily="34" charset="0"/>
              </a:rPr>
              <a:t>Advertisers</a:t>
            </a:r>
            <a:r>
              <a:rPr lang="en-US" b="1">
                <a:solidFill>
                  <a:srgbClr val="4EBEA4"/>
                </a:solidFill>
                <a:latin typeface="Helvetica" panose="020B0403020202020204" pitchFamily="34" charset="0"/>
              </a:rPr>
              <a:t>:</a:t>
            </a:r>
          </a:p>
          <a:p>
            <a:pPr algn="ctr"/>
            <a:r>
              <a:rPr lang="en-US" b="1">
                <a:solidFill>
                  <a:srgbClr val="4EBEA4"/>
                </a:solidFill>
                <a:latin typeface="Helvetica" panose="020B0403020202020204" pitchFamily="34" charset="0"/>
              </a:rPr>
              <a:t>Incremental Sales</a:t>
            </a:r>
          </a:p>
        </p:txBody>
      </p:sp>
      <p:sp>
        <p:nvSpPr>
          <p:cNvPr id="11" name="Rectangle 10">
            <a:extLst>
              <a:ext uri="{FF2B5EF4-FFF2-40B4-BE49-F238E27FC236}">
                <a16:creationId xmlns:a16="http://schemas.microsoft.com/office/drawing/2014/main" id="{3FAB26C1-0D6A-DC6C-F664-1FC1F6770F03}"/>
              </a:ext>
            </a:extLst>
          </p:cNvPr>
          <p:cNvSpPr/>
          <p:nvPr/>
        </p:nvSpPr>
        <p:spPr>
          <a:xfrm>
            <a:off x="131756" y="1667755"/>
            <a:ext cx="2744967" cy="440597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038370-254E-914C-0D35-F243D57C8C49}"/>
              </a:ext>
            </a:extLst>
          </p:cNvPr>
          <p:cNvSpPr txBox="1"/>
          <p:nvPr/>
        </p:nvSpPr>
        <p:spPr>
          <a:xfrm>
            <a:off x="279595" y="1804703"/>
            <a:ext cx="2449289" cy="646331"/>
          </a:xfrm>
          <a:prstGeom prst="rect">
            <a:avLst/>
          </a:prstGeom>
          <a:noFill/>
        </p:spPr>
        <p:txBody>
          <a:bodyPr wrap="square" rtlCol="0">
            <a:spAutoFit/>
          </a:bodyPr>
          <a:lstStyle/>
          <a:p>
            <a:pPr algn="ctr"/>
            <a:r>
              <a:rPr lang="en-US" b="1" u="sng">
                <a:solidFill>
                  <a:srgbClr val="ED3C8D"/>
                </a:solidFill>
                <a:latin typeface="Helvetica" panose="020B0403020202020204" pitchFamily="34" charset="0"/>
              </a:rPr>
              <a:t>Cinema</a:t>
            </a:r>
            <a:r>
              <a:rPr lang="en-US" b="1">
                <a:solidFill>
                  <a:srgbClr val="ED3C8D"/>
                </a:solidFill>
                <a:latin typeface="Helvetica" panose="020B0403020202020204" pitchFamily="34" charset="0"/>
              </a:rPr>
              <a:t>: </a:t>
            </a:r>
            <a:br>
              <a:rPr lang="en-US" b="1">
                <a:solidFill>
                  <a:srgbClr val="ED3C8D"/>
                </a:solidFill>
                <a:latin typeface="Helvetica" panose="020B0403020202020204" pitchFamily="34" charset="0"/>
              </a:rPr>
            </a:br>
            <a:r>
              <a:rPr lang="en-US" b="1">
                <a:solidFill>
                  <a:srgbClr val="ED3C8D"/>
                </a:solidFill>
                <a:latin typeface="Helvetica" panose="020B0403020202020204" pitchFamily="34" charset="0"/>
              </a:rPr>
              <a:t>Video Platform</a:t>
            </a:r>
          </a:p>
        </p:txBody>
      </p:sp>
      <p:sp>
        <p:nvSpPr>
          <p:cNvPr id="5" name="Rectangle 4">
            <a:extLst>
              <a:ext uri="{FF2B5EF4-FFF2-40B4-BE49-F238E27FC236}">
                <a16:creationId xmlns:a16="http://schemas.microsoft.com/office/drawing/2014/main" id="{07C579B2-FAEB-FCF5-C31A-E4BC6ADDAEC5}"/>
              </a:ext>
            </a:extLst>
          </p:cNvPr>
          <p:cNvSpPr/>
          <p:nvPr/>
        </p:nvSpPr>
        <p:spPr>
          <a:xfrm>
            <a:off x="231145" y="3912643"/>
            <a:ext cx="2497739" cy="1932786"/>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600">
              <a:solidFill>
                <a:srgbClr val="1F1A62"/>
              </a:solidFill>
              <a:latin typeface="Helvetica" panose="020B0403020202020204" pitchFamily="34" charset="0"/>
            </a:endParaRPr>
          </a:p>
          <a:p>
            <a:pPr algn="ctr"/>
            <a:r>
              <a:rPr lang="en-US" sz="1600">
                <a:solidFill>
                  <a:srgbClr val="1F1A62"/>
                </a:solidFill>
                <a:latin typeface="Helvetica" panose="020B0403020202020204" pitchFamily="34" charset="0"/>
              </a:rPr>
              <a:t>Highly attentive </a:t>
            </a:r>
            <a:r>
              <a:rPr lang="en-US" sz="1600" b="1">
                <a:solidFill>
                  <a:srgbClr val="1F1A62"/>
                </a:solidFill>
                <a:latin typeface="Helvetica" panose="020B0403020202020204" pitchFamily="34" charset="0"/>
              </a:rPr>
              <a:t>environment</a:t>
            </a:r>
            <a:r>
              <a:rPr lang="en-US" sz="1600">
                <a:solidFill>
                  <a:srgbClr val="1F1A62"/>
                </a:solidFill>
                <a:latin typeface="Helvetica" panose="020B0403020202020204" pitchFamily="34" charset="0"/>
              </a:rPr>
              <a:t> with </a:t>
            </a:r>
            <a:r>
              <a:rPr lang="en-US" sz="1600" b="1">
                <a:solidFill>
                  <a:srgbClr val="1F1A62"/>
                </a:solidFill>
                <a:latin typeface="Helvetica" panose="020B0403020202020204" pitchFamily="34" charset="0"/>
              </a:rPr>
              <a:t>emotionally engaging </a:t>
            </a:r>
            <a:r>
              <a:rPr lang="en-US" sz="1600">
                <a:solidFill>
                  <a:srgbClr val="1F1A62"/>
                </a:solidFill>
                <a:latin typeface="Helvetica" panose="020B0403020202020204" pitchFamily="34" charset="0"/>
              </a:rPr>
              <a:t>content that creates a positive mindset among moviegoers</a:t>
            </a:r>
          </a:p>
        </p:txBody>
      </p:sp>
      <p:pic>
        <p:nvPicPr>
          <p:cNvPr id="19" name="Picture 18" descr="A building with a sign on it&#10;&#10;Description automatically generated">
            <a:extLst>
              <a:ext uri="{FF2B5EF4-FFF2-40B4-BE49-F238E27FC236}">
                <a16:creationId xmlns:a16="http://schemas.microsoft.com/office/drawing/2014/main" id="{D42354DF-9221-0919-179F-69ABADBEF48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3498" y="2575516"/>
            <a:ext cx="1061482" cy="1061482"/>
          </a:xfrm>
          <a:prstGeom prst="rect">
            <a:avLst/>
          </a:prstGeom>
        </p:spPr>
      </p:pic>
      <p:sp>
        <p:nvSpPr>
          <p:cNvPr id="14" name="Rectangle 13">
            <a:extLst>
              <a:ext uri="{FF2B5EF4-FFF2-40B4-BE49-F238E27FC236}">
                <a16:creationId xmlns:a16="http://schemas.microsoft.com/office/drawing/2014/main" id="{F83C3AA6-D6CB-238D-0775-F6A380E12EEB}"/>
              </a:ext>
            </a:extLst>
          </p:cNvPr>
          <p:cNvSpPr/>
          <p:nvPr/>
        </p:nvSpPr>
        <p:spPr>
          <a:xfrm>
            <a:off x="4026273" y="1667754"/>
            <a:ext cx="2744967" cy="435686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89A46A-DC58-D1FF-F13C-BB26D64DB43E}"/>
              </a:ext>
            </a:extLst>
          </p:cNvPr>
          <p:cNvSpPr txBox="1"/>
          <p:nvPr/>
        </p:nvSpPr>
        <p:spPr>
          <a:xfrm>
            <a:off x="4128136" y="1804703"/>
            <a:ext cx="2541240" cy="646331"/>
          </a:xfrm>
          <a:prstGeom prst="rect">
            <a:avLst/>
          </a:prstGeom>
          <a:noFill/>
        </p:spPr>
        <p:txBody>
          <a:bodyPr wrap="square" rtlCol="0">
            <a:spAutoFit/>
          </a:bodyPr>
          <a:lstStyle/>
          <a:p>
            <a:pPr algn="ctr"/>
            <a:r>
              <a:rPr lang="en-US" b="1" u="sng">
                <a:solidFill>
                  <a:srgbClr val="ED3C8D"/>
                </a:solidFill>
                <a:latin typeface="Helvetica" panose="020B0403020202020204" pitchFamily="34" charset="0"/>
              </a:rPr>
              <a:t>Moviegoers</a:t>
            </a:r>
            <a:r>
              <a:rPr lang="en-US" b="1">
                <a:solidFill>
                  <a:srgbClr val="ED3C8D"/>
                </a:solidFill>
                <a:latin typeface="Helvetica" panose="020B0403020202020204" pitchFamily="34" charset="0"/>
              </a:rPr>
              <a:t>: </a:t>
            </a:r>
            <a:br>
              <a:rPr lang="en-US" b="1">
                <a:solidFill>
                  <a:srgbClr val="ED3C8D"/>
                </a:solidFill>
                <a:latin typeface="Helvetica" panose="020B0403020202020204" pitchFamily="34" charset="0"/>
              </a:rPr>
            </a:br>
            <a:r>
              <a:rPr lang="en-US" b="1">
                <a:solidFill>
                  <a:srgbClr val="ED3C8D"/>
                </a:solidFill>
                <a:latin typeface="Helvetica" panose="020B0403020202020204" pitchFamily="34" charset="0"/>
              </a:rPr>
              <a:t>Audience</a:t>
            </a:r>
          </a:p>
        </p:txBody>
      </p:sp>
      <p:sp>
        <p:nvSpPr>
          <p:cNvPr id="8" name="Rectangle 7">
            <a:extLst>
              <a:ext uri="{FF2B5EF4-FFF2-40B4-BE49-F238E27FC236}">
                <a16:creationId xmlns:a16="http://schemas.microsoft.com/office/drawing/2014/main" id="{BE5B4863-AB8D-5100-65C6-09ABA506DB8E}"/>
              </a:ext>
            </a:extLst>
          </p:cNvPr>
          <p:cNvSpPr/>
          <p:nvPr/>
        </p:nvSpPr>
        <p:spPr>
          <a:xfrm>
            <a:off x="4174112" y="3912642"/>
            <a:ext cx="2449288" cy="1932787"/>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600">
              <a:solidFill>
                <a:srgbClr val="1F1A62"/>
              </a:solidFill>
              <a:latin typeface="Helvetica" panose="020B0403020202020204" pitchFamily="34" charset="0"/>
            </a:endParaRPr>
          </a:p>
          <a:p>
            <a:pPr algn="ctr"/>
            <a:r>
              <a:rPr lang="en-US" sz="1600">
                <a:solidFill>
                  <a:srgbClr val="1F1A62"/>
                </a:solidFill>
                <a:latin typeface="Helvetica" panose="020B0403020202020204" pitchFamily="34" charset="0"/>
              </a:rPr>
              <a:t>Highly desirable </a:t>
            </a:r>
            <a:r>
              <a:rPr lang="en-US" sz="1600" b="1">
                <a:solidFill>
                  <a:srgbClr val="1F1A62"/>
                </a:solidFill>
                <a:latin typeface="Helvetica" panose="020B0403020202020204" pitchFamily="34" charset="0"/>
              </a:rPr>
              <a:t>consumers</a:t>
            </a:r>
            <a:r>
              <a:rPr lang="en-US" sz="1600">
                <a:solidFill>
                  <a:srgbClr val="1F1A62"/>
                </a:solidFill>
                <a:latin typeface="Helvetica" panose="020B0403020202020204" pitchFamily="34" charset="0"/>
              </a:rPr>
              <a:t> with a variety of interests and needs who </a:t>
            </a:r>
            <a:r>
              <a:rPr lang="en-US" sz="1600" b="1">
                <a:solidFill>
                  <a:srgbClr val="1F1A62"/>
                </a:solidFill>
                <a:latin typeface="Helvetica" panose="020B0403020202020204" pitchFamily="34" charset="0"/>
              </a:rPr>
              <a:t>drive outsized sales</a:t>
            </a:r>
            <a:r>
              <a:rPr lang="en-US" sz="1600">
                <a:solidFill>
                  <a:srgbClr val="1F1A62"/>
                </a:solidFill>
                <a:latin typeface="Helvetica" panose="020B0403020202020204" pitchFamily="34" charset="0"/>
              </a:rPr>
              <a:t> across </a:t>
            </a:r>
            <a:br>
              <a:rPr lang="en-US" sz="1600">
                <a:solidFill>
                  <a:srgbClr val="1F1A62"/>
                </a:solidFill>
                <a:latin typeface="Helvetica" panose="020B0403020202020204" pitchFamily="34" charset="0"/>
              </a:rPr>
            </a:br>
            <a:r>
              <a:rPr lang="en-US" sz="1600">
                <a:solidFill>
                  <a:srgbClr val="1F1A62"/>
                </a:solidFill>
                <a:latin typeface="Helvetica" panose="020B0403020202020204" pitchFamily="34" charset="0"/>
              </a:rPr>
              <a:t>a wide range of major categories</a:t>
            </a:r>
          </a:p>
        </p:txBody>
      </p:sp>
      <p:pic>
        <p:nvPicPr>
          <p:cNvPr id="21" name="Picture 20" descr="A group of people in front of a screen&#10;&#10;Description automatically generated">
            <a:extLst>
              <a:ext uri="{FF2B5EF4-FFF2-40B4-BE49-F238E27FC236}">
                <a16:creationId xmlns:a16="http://schemas.microsoft.com/office/drawing/2014/main" id="{1846BF40-8D62-554D-3609-21A125C8103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814941" y="2522442"/>
            <a:ext cx="1167630" cy="1167630"/>
          </a:xfrm>
          <a:prstGeom prst="rect">
            <a:avLst/>
          </a:prstGeom>
        </p:spPr>
      </p:pic>
      <p:pic>
        <p:nvPicPr>
          <p:cNvPr id="26" name="Picture 25">
            <a:extLst>
              <a:ext uri="{FF2B5EF4-FFF2-40B4-BE49-F238E27FC236}">
                <a16:creationId xmlns:a16="http://schemas.microsoft.com/office/drawing/2014/main" id="{5D54DA06-AB49-A593-8FDC-BF352FF9B72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6BD3229-25EF-5456-5328-EEFB2D70E9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D156D9FB-F1D9-C83B-0412-003B172965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20333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0A5F-CCB4-3300-1890-78C92DE9A60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6051E39-EA03-E29A-018B-7C5D3CB1DEEF}"/>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2672DF94-87C3-35A1-B0CC-34B48929CF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38960B03-1D6E-A520-8C86-44F1C5C246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AE86EC7-4707-F373-7DE7-9378621226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C93D25DE-F046-3F99-7F0D-9665D60F817B}"/>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Their strong eagerness for experiences and adventures shines through, with moviegoers spending much more on vacations and travel essentials</a:t>
            </a:r>
          </a:p>
        </p:txBody>
      </p:sp>
      <p:sp>
        <p:nvSpPr>
          <p:cNvPr id="11" name="Rectangle 10">
            <a:extLst>
              <a:ext uri="{FF2B5EF4-FFF2-40B4-BE49-F238E27FC236}">
                <a16:creationId xmlns:a16="http://schemas.microsoft.com/office/drawing/2014/main" id="{6FE552C0-8CF6-11C8-A088-AC4DA471CCA5}"/>
              </a:ext>
            </a:extLst>
          </p:cNvPr>
          <p:cNvSpPr/>
          <p:nvPr/>
        </p:nvSpPr>
        <p:spPr>
          <a:xfrm>
            <a:off x="0" y="0"/>
            <a:ext cx="76962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Travel</a:t>
            </a:r>
          </a:p>
        </p:txBody>
      </p:sp>
      <p:sp>
        <p:nvSpPr>
          <p:cNvPr id="1160" name="TextBox 1159">
            <a:extLst>
              <a:ext uri="{FF2B5EF4-FFF2-40B4-BE49-F238E27FC236}">
                <a16:creationId xmlns:a16="http://schemas.microsoft.com/office/drawing/2014/main" id="{D1428DDB-6303-F98C-0272-DB9D7407C622}"/>
              </a:ext>
            </a:extLst>
          </p:cNvPr>
          <p:cNvSpPr txBox="1"/>
          <p:nvPr/>
        </p:nvSpPr>
        <p:spPr>
          <a:xfrm>
            <a:off x="483207" y="6209384"/>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‘Travel’ includes expenses on domestic vacations, foreign vacations and luggage.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9994D9C-3342-EA27-6B37-1EAD910B3007}"/>
              </a:ext>
            </a:extLst>
          </p:cNvPr>
          <p:cNvGraphicFramePr>
            <a:graphicFrameLocks noGrp="1"/>
          </p:cNvGraphicFramePr>
          <p:nvPr>
            <p:extLst>
              <p:ext uri="{D42A27DB-BD31-4B8C-83A1-F6EECF244321}">
                <p14:modId xmlns:p14="http://schemas.microsoft.com/office/powerpoint/2010/main" val="874604514"/>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$1,324</a:t>
                      </a:r>
                    </a:p>
                  </a:txBody>
                  <a:tcPr marL="75570" marR="75570" marT="98005" marB="98005"/>
                </a:tc>
                <a:tc>
                  <a:txBody>
                    <a:bodyPr/>
                    <a:lstStyle/>
                    <a:p>
                      <a:pPr algn="ctr"/>
                      <a:r>
                        <a:rPr lang="en-US" sz="2400" b="1">
                          <a:solidFill>
                            <a:srgbClr val="1F1A62"/>
                          </a:solidFill>
                          <a:latin typeface="Helvetica" panose="020B0403020202020204" pitchFamily="34" charset="0"/>
                        </a:rPr>
                        <a:t>$2,184</a:t>
                      </a:r>
                    </a:p>
                  </a:txBody>
                  <a:tcPr marL="75570" marR="75570" marT="98005" marB="98005"/>
                </a:tc>
                <a:tc>
                  <a:txBody>
                    <a:bodyPr/>
                    <a:lstStyle/>
                    <a:p>
                      <a:pPr algn="ctr"/>
                      <a:r>
                        <a:rPr lang="en-US" sz="2400" b="1">
                          <a:solidFill>
                            <a:srgbClr val="1F1A62"/>
                          </a:solidFill>
                          <a:latin typeface="Helvetica" panose="020B0403020202020204" pitchFamily="34" charset="0"/>
                        </a:rPr>
                        <a:t>$2,263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$1,025</a:t>
                      </a:r>
                    </a:p>
                  </a:txBody>
                  <a:tcPr marL="75570" marR="75570" marT="98005" marB="98005"/>
                </a:tc>
                <a:tc>
                  <a:txBody>
                    <a:bodyPr/>
                    <a:lstStyle/>
                    <a:p>
                      <a:pPr algn="ctr"/>
                      <a:r>
                        <a:rPr lang="en-US" sz="2400" b="1">
                          <a:solidFill>
                            <a:srgbClr val="1F1A62"/>
                          </a:solidFill>
                          <a:latin typeface="Helvetica" panose="020B0403020202020204" pitchFamily="34" charset="0"/>
                        </a:rPr>
                        <a:t>$1,675</a:t>
                      </a:r>
                    </a:p>
                  </a:txBody>
                  <a:tcPr marL="75570" marR="75570" marT="98005" marB="98005"/>
                </a:tc>
                <a:tc>
                  <a:txBody>
                    <a:bodyPr/>
                    <a:lstStyle/>
                    <a:p>
                      <a:pPr algn="ctr"/>
                      <a:r>
                        <a:rPr lang="en-US" sz="2400" b="1">
                          <a:solidFill>
                            <a:srgbClr val="1F1A62"/>
                          </a:solidFill>
                          <a:latin typeface="Helvetica" panose="020B0403020202020204" pitchFamily="34" charset="0"/>
                        </a:rPr>
                        <a:t>$1,810</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$2,319</a:t>
                      </a:r>
                    </a:p>
                  </a:txBody>
                  <a:tcPr marL="75570" marR="75570" marT="98005" marB="98005"/>
                </a:tc>
                <a:tc>
                  <a:txBody>
                    <a:bodyPr/>
                    <a:lstStyle/>
                    <a:p>
                      <a:pPr algn="ctr"/>
                      <a:r>
                        <a:rPr lang="en-US" sz="2400" b="1">
                          <a:solidFill>
                            <a:srgbClr val="1F1A62"/>
                          </a:solidFill>
                          <a:latin typeface="Helvetica" panose="020B0403020202020204" pitchFamily="34" charset="0"/>
                        </a:rPr>
                        <a:t>$3,166</a:t>
                      </a:r>
                    </a:p>
                  </a:txBody>
                  <a:tcPr marL="75570" marR="75570" marT="98005" marB="98005"/>
                </a:tc>
                <a:tc>
                  <a:txBody>
                    <a:bodyPr/>
                    <a:lstStyle/>
                    <a:p>
                      <a:pPr algn="ctr"/>
                      <a:r>
                        <a:rPr lang="en-US" sz="2400" b="1">
                          <a:solidFill>
                            <a:srgbClr val="1F1A62"/>
                          </a:solidFill>
                          <a:latin typeface="Helvetica" panose="020B0403020202020204" pitchFamily="34" charset="0"/>
                        </a:rPr>
                        <a:t>$3,265</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4C95FA8B-4A8D-9BDE-FB16-62237A4086F8}"/>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Travel: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62D4CE65-2BCB-0507-594E-F68FDD68C3CC}"/>
              </a:ext>
            </a:extLst>
          </p:cNvPr>
          <p:cNvSpPr>
            <a:spLocks/>
          </p:cNvSpPr>
          <p:nvPr/>
        </p:nvSpPr>
        <p:spPr>
          <a:xfrm>
            <a:off x="8018585"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93F461-2316-B0E3-2220-704B9D362308}"/>
              </a:ext>
            </a:extLst>
          </p:cNvPr>
          <p:cNvSpPr txBox="1"/>
          <p:nvPr/>
        </p:nvSpPr>
        <p:spPr>
          <a:xfrm>
            <a:off x="4238307"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77602663-D077-0495-2D7D-C4205C675E7B}"/>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(+71%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FFF3A0FF-56DD-3BDF-76C9-25AE29B706A2}"/>
              </a:ext>
            </a:extLst>
          </p:cNvPr>
          <p:cNvSpPr txBox="1"/>
          <p:nvPr/>
        </p:nvSpPr>
        <p:spPr>
          <a:xfrm>
            <a:off x="4238307"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CB4112BD-4189-9305-3F03-F7DE9E5319A3}"/>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(+77%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6CB3F32-C1CF-DDED-E058-E42352438C9A}"/>
              </a:ext>
            </a:extLst>
          </p:cNvPr>
          <p:cNvSpPr txBox="1"/>
          <p:nvPr/>
        </p:nvSpPr>
        <p:spPr>
          <a:xfrm>
            <a:off x="4238307"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8907DD0-8A29-9CEF-103B-2AEEB7B8E72A}"/>
              </a:ext>
            </a:extLst>
          </p:cNvPr>
          <p:cNvSpPr txBox="1"/>
          <p:nvPr/>
        </p:nvSpPr>
        <p:spPr>
          <a:xfrm>
            <a:off x="5750988"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41</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4E29D158-E805-D69C-4654-4104D8357B6B}"/>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088397-9DC1-9C82-7C9D-E38EDFBED2EC}"/>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lane flying over the earth&#10;&#10;Description automatically generated">
            <a:extLst>
              <a:ext uri="{FF2B5EF4-FFF2-40B4-BE49-F238E27FC236}">
                <a16:creationId xmlns:a16="http://schemas.microsoft.com/office/drawing/2014/main" id="{EFF8F61C-A2E1-3D77-070A-A412E98C02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832" y="2472797"/>
            <a:ext cx="2502919" cy="2502919"/>
          </a:xfrm>
          <a:prstGeom prst="rect">
            <a:avLst/>
          </a:prstGeom>
        </p:spPr>
      </p:pic>
    </p:spTree>
    <p:extLst>
      <p:ext uri="{BB962C8B-B14F-4D97-AF65-F5344CB8AC3E}">
        <p14:creationId xmlns:p14="http://schemas.microsoft.com/office/powerpoint/2010/main" val="180695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5267-006B-65FF-E7A4-4E497C425300}"/>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3C7668E-C56C-4A53-C0B7-39A0EF6D9B61}"/>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6BDA9CA-D7DF-019A-9433-F40E5CAE52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FB3990A8-75DC-8D1A-4219-CECFE7AB42B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642F874-7ED9-5F1C-19FD-42E6AAC874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673559B8-A245-1F12-E459-17CF0D18F774}"/>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 enthusiasm for immersive experiences is evident, as moviegoers channel their love for captivating worlds into higher gaming spending</a:t>
            </a:r>
          </a:p>
        </p:txBody>
      </p:sp>
      <p:sp>
        <p:nvSpPr>
          <p:cNvPr id="11" name="Rectangle 10">
            <a:extLst>
              <a:ext uri="{FF2B5EF4-FFF2-40B4-BE49-F238E27FC236}">
                <a16:creationId xmlns:a16="http://schemas.microsoft.com/office/drawing/2014/main" id="{7B26AD35-B11C-4C8C-B85C-0BF5B9C446BD}"/>
              </a:ext>
            </a:extLst>
          </p:cNvPr>
          <p:cNvSpPr/>
          <p:nvPr/>
        </p:nvSpPr>
        <p:spPr>
          <a:xfrm>
            <a:off x="0" y="0"/>
            <a:ext cx="21869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Video Games / Gaming</a:t>
            </a:r>
          </a:p>
        </p:txBody>
      </p:sp>
      <p:sp>
        <p:nvSpPr>
          <p:cNvPr id="1160" name="TextBox 1159">
            <a:extLst>
              <a:ext uri="{FF2B5EF4-FFF2-40B4-BE49-F238E27FC236}">
                <a16:creationId xmlns:a16="http://schemas.microsoft.com/office/drawing/2014/main" id="{EB6D3A20-D1A4-2D81-8F4D-9E9CE1FDC898}"/>
              </a:ext>
            </a:extLst>
          </p:cNvPr>
          <p:cNvSpPr txBox="1"/>
          <p:nvPr/>
        </p:nvSpPr>
        <p:spPr>
          <a:xfrm>
            <a:off x="467263" y="6202705"/>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‘Video Games / Gaming’ includes expenses on video games and hardware.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A161243A-0065-8D4F-8382-3A3B2ED3D840}"/>
              </a:ext>
            </a:extLst>
          </p:cNvPr>
          <p:cNvGraphicFramePr>
            <a:graphicFrameLocks noGrp="1"/>
          </p:cNvGraphicFramePr>
          <p:nvPr>
            <p:extLst>
              <p:ext uri="{D42A27DB-BD31-4B8C-83A1-F6EECF244321}">
                <p14:modId xmlns:p14="http://schemas.microsoft.com/office/powerpoint/2010/main" val="206232698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$45</a:t>
                      </a:r>
                    </a:p>
                  </a:txBody>
                  <a:tcPr marL="75570" marR="75570" marT="98005" marB="98005"/>
                </a:tc>
                <a:tc>
                  <a:txBody>
                    <a:bodyPr/>
                    <a:lstStyle/>
                    <a:p>
                      <a:pPr algn="ctr"/>
                      <a:r>
                        <a:rPr lang="en-US" sz="2400" b="1">
                          <a:solidFill>
                            <a:srgbClr val="1F1A62"/>
                          </a:solidFill>
                          <a:latin typeface="Helvetica" panose="020B0403020202020204" pitchFamily="34" charset="0"/>
                        </a:rPr>
                        <a:t>$61</a:t>
                      </a:r>
                    </a:p>
                  </a:txBody>
                  <a:tcPr marL="75570" marR="75570" marT="98005" marB="98005"/>
                </a:tc>
                <a:tc>
                  <a:txBody>
                    <a:bodyPr/>
                    <a:lstStyle/>
                    <a:p>
                      <a:pPr algn="ctr"/>
                      <a:r>
                        <a:rPr lang="en-US" sz="2400" b="1">
                          <a:solidFill>
                            <a:srgbClr val="1F1A62"/>
                          </a:solidFill>
                          <a:latin typeface="Helvetica" panose="020B0403020202020204" pitchFamily="34" charset="0"/>
                        </a:rPr>
                        <a:t>$73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$80</a:t>
                      </a:r>
                    </a:p>
                  </a:txBody>
                  <a:tcPr marL="75570" marR="75570" marT="98005" marB="98005"/>
                </a:tc>
                <a:tc>
                  <a:txBody>
                    <a:bodyPr/>
                    <a:lstStyle/>
                    <a:p>
                      <a:pPr algn="ctr"/>
                      <a:r>
                        <a:rPr lang="en-US" sz="2400" b="1">
                          <a:solidFill>
                            <a:srgbClr val="1F1A62"/>
                          </a:solidFill>
                          <a:latin typeface="Helvetica" panose="020B0403020202020204" pitchFamily="34" charset="0"/>
                        </a:rPr>
                        <a:t>$91</a:t>
                      </a:r>
                    </a:p>
                  </a:txBody>
                  <a:tcPr marL="75570" marR="75570" marT="98005" marB="98005"/>
                </a:tc>
                <a:tc>
                  <a:txBody>
                    <a:bodyPr/>
                    <a:lstStyle/>
                    <a:p>
                      <a:pPr algn="ctr"/>
                      <a:r>
                        <a:rPr lang="en-US" sz="2400" b="1">
                          <a:solidFill>
                            <a:srgbClr val="1F1A62"/>
                          </a:solidFill>
                          <a:latin typeface="Helvetica" panose="020B0403020202020204" pitchFamily="34" charset="0"/>
                        </a:rPr>
                        <a:t>$97</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$51</a:t>
                      </a:r>
                    </a:p>
                  </a:txBody>
                  <a:tcPr marL="75570" marR="75570" marT="98005" marB="98005"/>
                </a:tc>
                <a:tc>
                  <a:txBody>
                    <a:bodyPr/>
                    <a:lstStyle/>
                    <a:p>
                      <a:pPr algn="ctr"/>
                      <a:r>
                        <a:rPr lang="en-US" sz="2400" b="1">
                          <a:solidFill>
                            <a:srgbClr val="1F1A62"/>
                          </a:solidFill>
                          <a:latin typeface="Helvetica" panose="020B0403020202020204" pitchFamily="34" charset="0"/>
                        </a:rPr>
                        <a:t>$65</a:t>
                      </a:r>
                    </a:p>
                  </a:txBody>
                  <a:tcPr marL="75570" marR="75570" marT="98005" marB="98005"/>
                </a:tc>
                <a:tc>
                  <a:txBody>
                    <a:bodyPr/>
                    <a:lstStyle/>
                    <a:p>
                      <a:pPr algn="ctr"/>
                      <a:r>
                        <a:rPr lang="en-US" sz="2400" b="1">
                          <a:solidFill>
                            <a:srgbClr val="1F1A62"/>
                          </a:solidFill>
                          <a:latin typeface="Helvetica" panose="020B0403020202020204" pitchFamily="34" charset="0"/>
                        </a:rPr>
                        <a:t>$77</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087061C-C205-987B-A12D-2F2F30034030}"/>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Video Games / Gaming: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DD40BC7-5E4E-8898-0016-ED07292BCF4A}"/>
              </a:ext>
            </a:extLst>
          </p:cNvPr>
          <p:cNvSpPr>
            <a:spLocks/>
          </p:cNvSpPr>
          <p:nvPr/>
        </p:nvSpPr>
        <p:spPr>
          <a:xfrm>
            <a:off x="0"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43EDE1-5006-5457-95A1-0C781C87A17A}"/>
              </a:ext>
            </a:extLst>
          </p:cNvPr>
          <p:cNvSpPr txBox="1"/>
          <p:nvPr/>
        </p:nvSpPr>
        <p:spPr>
          <a:xfrm>
            <a:off x="8416095" y="3724258"/>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kumimoji="0" lang="en-US" sz="1400" b="1" i="1" strike="noStrike" kern="1200" cap="none" spc="0" normalizeH="0" baseline="0" noProof="0">
                <a:ln>
                  <a:noFill/>
                </a:ln>
                <a:solidFill>
                  <a:srgbClr val="00BFF2"/>
                </a:solidFill>
                <a:effectLst/>
                <a:uLnTx/>
                <a:uFillTx/>
                <a:latin typeface="Helvetica" panose="020B0403020202020204" pitchFamily="34" charset="0"/>
                <a:ea typeface="+mn-ea"/>
                <a:cs typeface="+mn-cs"/>
              </a:rPr>
              <a:t>+36% </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A745AA27-D42F-9A73-E9C8-AAFCDF6BD86B}"/>
              </a:ext>
            </a:extLst>
          </p:cNvPr>
          <p:cNvSpPr txBox="1"/>
          <p:nvPr/>
        </p:nvSpPr>
        <p:spPr>
          <a:xfrm>
            <a:off x="9928775" y="3724258"/>
            <a:ext cx="20284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7984306D-1BBB-A06F-F8BA-F0A535F37527}"/>
              </a:ext>
            </a:extLst>
          </p:cNvPr>
          <p:cNvSpPr txBox="1"/>
          <p:nvPr/>
        </p:nvSpPr>
        <p:spPr>
          <a:xfrm>
            <a:off x="8416095" y="4534019"/>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C2CDC4F2-3FF9-1C35-1424-A2879D8B09A9}"/>
              </a:ext>
            </a:extLst>
          </p:cNvPr>
          <p:cNvSpPr txBox="1"/>
          <p:nvPr/>
        </p:nvSpPr>
        <p:spPr>
          <a:xfrm>
            <a:off x="9928775" y="4534019"/>
            <a:ext cx="20284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312F106E-8ECE-7317-C232-6D82C67F4D4A}"/>
              </a:ext>
            </a:extLst>
          </p:cNvPr>
          <p:cNvSpPr txBox="1"/>
          <p:nvPr/>
        </p:nvSpPr>
        <p:spPr>
          <a:xfrm>
            <a:off x="8416095" y="5313586"/>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0F89C91A-D252-438A-97A8-7F42E99471EA}"/>
              </a:ext>
            </a:extLst>
          </p:cNvPr>
          <p:cNvSpPr txBox="1"/>
          <p:nvPr/>
        </p:nvSpPr>
        <p:spPr>
          <a:xfrm>
            <a:off x="9928775" y="5313586"/>
            <a:ext cx="20284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4BAC77D-7221-60C6-6148-4575CD79FE7C}"/>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4AEC890-DE06-965F-F639-1CAA973F4351}"/>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video game controller and a game controller&#10;&#10;Description automatically generated">
            <a:extLst>
              <a:ext uri="{FF2B5EF4-FFF2-40B4-BE49-F238E27FC236}">
                <a16:creationId xmlns:a16="http://schemas.microsoft.com/office/drawing/2014/main" id="{5D11DC85-50BA-4495-56C9-A5F23489CE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480" y="2511737"/>
            <a:ext cx="2502919" cy="2502919"/>
          </a:xfrm>
          <a:prstGeom prst="rect">
            <a:avLst/>
          </a:prstGeom>
        </p:spPr>
      </p:pic>
    </p:spTree>
    <p:extLst>
      <p:ext uri="{BB962C8B-B14F-4D97-AF65-F5344CB8AC3E}">
        <p14:creationId xmlns:p14="http://schemas.microsoft.com/office/powerpoint/2010/main" val="3461701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96216-DDC6-3701-C458-0DB8E7F674B9}"/>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Review: How moviegoers’ spending compares to non-moviegoers across the 20 categories analyzed</a:t>
            </a:r>
          </a:p>
        </p:txBody>
      </p:sp>
      <p:pic>
        <p:nvPicPr>
          <p:cNvPr id="4" name="Picture 3">
            <a:extLst>
              <a:ext uri="{FF2B5EF4-FFF2-40B4-BE49-F238E27FC236}">
                <a16:creationId xmlns:a16="http://schemas.microsoft.com/office/drawing/2014/main" id="{1962EC50-54A1-6FBE-321C-718C20181E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A35F0EC-9BFB-13B1-B869-E427E0A9948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EC920AA1-2E32-35D0-3F24-3542626465A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7" name="Table 6">
            <a:extLst>
              <a:ext uri="{FF2B5EF4-FFF2-40B4-BE49-F238E27FC236}">
                <a16:creationId xmlns:a16="http://schemas.microsoft.com/office/drawing/2014/main" id="{BA3FEDA6-58E7-1962-2092-D63779CE8688}"/>
              </a:ext>
            </a:extLst>
          </p:cNvPr>
          <p:cNvGraphicFramePr>
            <a:graphicFrameLocks noGrp="1"/>
          </p:cNvGraphicFramePr>
          <p:nvPr>
            <p:extLst>
              <p:ext uri="{D42A27DB-BD31-4B8C-83A1-F6EECF244321}">
                <p14:modId xmlns:p14="http://schemas.microsoft.com/office/powerpoint/2010/main" val="760505284"/>
              </p:ext>
            </p:extLst>
          </p:nvPr>
        </p:nvGraphicFramePr>
        <p:xfrm>
          <a:off x="743717" y="1893827"/>
          <a:ext cx="5001931" cy="4189085"/>
        </p:xfrm>
        <a:graphic>
          <a:graphicData uri="http://schemas.openxmlformats.org/drawingml/2006/table">
            <a:tbl>
              <a:tblPr firstRow="1" bandRow="1">
                <a:tableStyleId>{5C22544A-7EE6-4342-B048-85BDC9FD1C3A}</a:tableStyleId>
              </a:tblPr>
              <a:tblGrid>
                <a:gridCol w="1995043">
                  <a:extLst>
                    <a:ext uri="{9D8B030D-6E8A-4147-A177-3AD203B41FA5}">
                      <a16:colId xmlns:a16="http://schemas.microsoft.com/office/drawing/2014/main" val="3806319181"/>
                    </a:ext>
                  </a:extLst>
                </a:gridCol>
                <a:gridCol w="1387030">
                  <a:extLst>
                    <a:ext uri="{9D8B030D-6E8A-4147-A177-3AD203B41FA5}">
                      <a16:colId xmlns:a16="http://schemas.microsoft.com/office/drawing/2014/main" val="1626697787"/>
                    </a:ext>
                  </a:extLst>
                </a:gridCol>
                <a:gridCol w="1619858">
                  <a:extLst>
                    <a:ext uri="{9D8B030D-6E8A-4147-A177-3AD203B41FA5}">
                      <a16:colId xmlns:a16="http://schemas.microsoft.com/office/drawing/2014/main" val="1993180945"/>
                    </a:ext>
                  </a:extLst>
                </a:gridCol>
              </a:tblGrid>
              <a:tr h="764549">
                <a:tc>
                  <a:txBody>
                    <a:bodyPr/>
                    <a:lstStyle/>
                    <a:p>
                      <a:pPr algn="ctr"/>
                      <a:r>
                        <a:rPr lang="en-US" sz="1600" b="1" kern="1200">
                          <a:solidFill>
                            <a:schemeClr val="bg1"/>
                          </a:solidFill>
                          <a:latin typeface="Helvetica" panose="020B0403020202020204" pitchFamily="34" charset="0"/>
                          <a:ea typeface="+mn-ea"/>
                          <a:cs typeface="+mn-cs"/>
                        </a:rPr>
                        <a:t>Category</a:t>
                      </a:r>
                    </a:p>
                  </a:txBody>
                  <a:tcPr marL="100584" marR="100584" marT="21328" marB="21328" anchor="ctr">
                    <a:solidFill>
                      <a:srgbClr val="1F1A62"/>
                    </a:solidFill>
                  </a:tcPr>
                </a:tc>
                <a:tc>
                  <a:txBody>
                    <a:bodyPr/>
                    <a:lstStyle/>
                    <a:p>
                      <a:pPr algn="ctr"/>
                      <a:r>
                        <a:rPr lang="en-US" sz="1600" b="1" kern="1200">
                          <a:solidFill>
                            <a:schemeClr val="bg1"/>
                          </a:solidFill>
                          <a:latin typeface="Helvetica" panose="020B0403020202020204" pitchFamily="34" charset="0"/>
                          <a:ea typeface="+mn-ea"/>
                          <a:cs typeface="+mn-cs"/>
                        </a:rPr>
                        <a:t>Moviegoers</a:t>
                      </a:r>
                    </a:p>
                  </a:txBody>
                  <a:tcPr marL="100584" marR="100584" marT="21328" marB="21328" anchor="ctr">
                    <a:solidFill>
                      <a:srgbClr val="00BF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Helvetica" panose="020B0403020202020204" pitchFamily="34" charset="0"/>
                          <a:ea typeface="+mn-ea"/>
                          <a:cs typeface="+mn-cs"/>
                        </a:rPr>
                        <a:t>‘Frequent’ Moviegoers</a:t>
                      </a:r>
                    </a:p>
                  </a:txBody>
                  <a:tcPr marL="100584" marR="100584" marT="21328" marB="21328" anchor="ctr">
                    <a:solidFill>
                      <a:srgbClr val="ED3C8D"/>
                    </a:solidFill>
                  </a:tcPr>
                </a:tc>
                <a:extLst>
                  <a:ext uri="{0D108BD9-81ED-4DB2-BD59-A6C34878D82A}">
                    <a16:rowId xmlns:a16="http://schemas.microsoft.com/office/drawing/2014/main" val="3907680088"/>
                  </a:ext>
                </a:extLst>
              </a:tr>
              <a:tr h="316772">
                <a:tc>
                  <a:txBody>
                    <a:bodyPr/>
                    <a:lstStyle/>
                    <a:p>
                      <a:pPr algn="ctr"/>
                      <a:r>
                        <a:rPr lang="en-US" sz="1050">
                          <a:solidFill>
                            <a:srgbClr val="1F1A62"/>
                          </a:solidFill>
                          <a:latin typeface="Helvetica" panose="020B0403020202020204" pitchFamily="34" charset="0"/>
                        </a:rPr>
                        <a:t>Apparel &amp; Accessories</a:t>
                      </a:r>
                    </a:p>
                  </a:txBody>
                  <a:tcPr marL="100584" marR="100584" marT="21328" marB="21328" anchor="ctr"/>
                </a:tc>
                <a:tc>
                  <a:txBody>
                    <a:bodyPr/>
                    <a:lstStyle/>
                    <a:p>
                      <a:pPr algn="ctr"/>
                      <a:r>
                        <a:rPr lang="en-US" sz="1600" b="1">
                          <a:solidFill>
                            <a:srgbClr val="1F1A62"/>
                          </a:solidFill>
                          <a:latin typeface="Helvetica" panose="020B0403020202020204" pitchFamily="34" charset="0"/>
                        </a:rPr>
                        <a:t>+35%</a:t>
                      </a:r>
                    </a:p>
                  </a:txBody>
                  <a:tcPr marL="100584" marR="100584" marT="21328" marB="21328" anchor="ctr"/>
                </a:tc>
                <a:tc>
                  <a:txBody>
                    <a:bodyPr/>
                    <a:lstStyle/>
                    <a:p>
                      <a:pPr algn="ctr"/>
                      <a:r>
                        <a:rPr lang="en-US" sz="1600" b="1">
                          <a:solidFill>
                            <a:srgbClr val="1F1A62"/>
                          </a:solidFill>
                          <a:latin typeface="Helvetica" panose="020B0403020202020204" pitchFamily="34" charset="0"/>
                        </a:rPr>
                        <a:t>+53%</a:t>
                      </a:r>
                    </a:p>
                  </a:txBody>
                  <a:tcPr marL="100584" marR="100584" marT="21328" marB="21328" anchor="ctr"/>
                </a:tc>
                <a:extLst>
                  <a:ext uri="{0D108BD9-81ED-4DB2-BD59-A6C34878D82A}">
                    <a16:rowId xmlns:a16="http://schemas.microsoft.com/office/drawing/2014/main" val="1413807706"/>
                  </a:ext>
                </a:extLst>
              </a:tr>
              <a:tr h="316772">
                <a:tc>
                  <a:txBody>
                    <a:bodyPr/>
                    <a:lstStyle/>
                    <a:p>
                      <a:pPr algn="ctr"/>
                      <a:r>
                        <a:rPr lang="en-US" sz="1050">
                          <a:solidFill>
                            <a:srgbClr val="1F1A62"/>
                          </a:solidFill>
                          <a:latin typeface="Helvetica" panose="020B0403020202020204" pitchFamily="34" charset="0"/>
                        </a:rPr>
                        <a:t>Automotive</a:t>
                      </a:r>
                    </a:p>
                  </a:txBody>
                  <a:tcPr marL="100584" marR="100584" marT="21328" marB="21328" anchor="ctr"/>
                </a:tc>
                <a:tc>
                  <a:txBody>
                    <a:bodyPr/>
                    <a:lstStyle/>
                    <a:p>
                      <a:pPr algn="ctr"/>
                      <a:r>
                        <a:rPr lang="en-US" sz="1600" b="1">
                          <a:solidFill>
                            <a:srgbClr val="1F1A62"/>
                          </a:solidFill>
                          <a:latin typeface="Helvetica" panose="020B0403020202020204" pitchFamily="34" charset="0"/>
                        </a:rPr>
                        <a:t>+6%</a:t>
                      </a:r>
                    </a:p>
                  </a:txBody>
                  <a:tcPr marL="100584" marR="100584" marT="21328" marB="21328" anchor="ctr"/>
                </a:tc>
                <a:tc>
                  <a:txBody>
                    <a:bodyPr/>
                    <a:lstStyle/>
                    <a:p>
                      <a:pPr algn="ctr"/>
                      <a:r>
                        <a:rPr lang="en-US" sz="1600" b="1">
                          <a:solidFill>
                            <a:srgbClr val="1F1A62"/>
                          </a:solidFill>
                          <a:latin typeface="Helvetica" panose="020B0403020202020204" pitchFamily="34" charset="0"/>
                        </a:rPr>
                        <a:t>+5%</a:t>
                      </a:r>
                    </a:p>
                  </a:txBody>
                  <a:tcPr marL="100584" marR="100584" marT="21328" marB="21328" anchor="ctr"/>
                </a:tc>
                <a:extLst>
                  <a:ext uri="{0D108BD9-81ED-4DB2-BD59-A6C34878D82A}">
                    <a16:rowId xmlns:a16="http://schemas.microsoft.com/office/drawing/2014/main" val="627868708"/>
                  </a:ext>
                </a:extLst>
              </a:tr>
              <a:tr h="316772">
                <a:tc>
                  <a:txBody>
                    <a:bodyPr/>
                    <a:lstStyle/>
                    <a:p>
                      <a:pPr algn="ctr"/>
                      <a:r>
                        <a:rPr lang="en-US" sz="1050">
                          <a:solidFill>
                            <a:srgbClr val="1F1A62"/>
                          </a:solidFill>
                          <a:latin typeface="Helvetica" panose="020B0403020202020204" pitchFamily="34" charset="0"/>
                        </a:rPr>
                        <a:t>Alcoholic Beverages</a:t>
                      </a:r>
                    </a:p>
                  </a:txBody>
                  <a:tcPr marL="100584" marR="100584" marT="21328" marB="21328" anchor="ctr"/>
                </a:tc>
                <a:tc>
                  <a:txBody>
                    <a:bodyPr/>
                    <a:lstStyle/>
                    <a:p>
                      <a:pPr algn="ctr"/>
                      <a:r>
                        <a:rPr lang="en-US" sz="1600" b="1">
                          <a:solidFill>
                            <a:srgbClr val="1F1A62"/>
                          </a:solidFill>
                          <a:latin typeface="Helvetica" panose="020B0403020202020204" pitchFamily="34" charset="0"/>
                        </a:rPr>
                        <a:t>+35%</a:t>
                      </a:r>
                    </a:p>
                  </a:txBody>
                  <a:tcPr marL="100584" marR="100584" marT="21328" marB="21328" anchor="ctr"/>
                </a:tc>
                <a:tc>
                  <a:txBody>
                    <a:bodyPr/>
                    <a:lstStyle/>
                    <a:p>
                      <a:pPr algn="ctr"/>
                      <a:r>
                        <a:rPr lang="en-US" sz="1600" b="1">
                          <a:solidFill>
                            <a:srgbClr val="1F1A62"/>
                          </a:solidFill>
                          <a:latin typeface="Helvetica" panose="020B0403020202020204" pitchFamily="34" charset="0"/>
                        </a:rPr>
                        <a:t>+43%</a:t>
                      </a:r>
                    </a:p>
                  </a:txBody>
                  <a:tcPr marL="100584" marR="100584" marT="21328" marB="21328" anchor="ctr"/>
                </a:tc>
                <a:extLst>
                  <a:ext uri="{0D108BD9-81ED-4DB2-BD59-A6C34878D82A}">
                    <a16:rowId xmlns:a16="http://schemas.microsoft.com/office/drawing/2014/main" val="725343244"/>
                  </a:ext>
                </a:extLst>
              </a:tr>
              <a:tr h="316772">
                <a:tc>
                  <a:txBody>
                    <a:bodyPr/>
                    <a:lstStyle/>
                    <a:p>
                      <a:pPr algn="ctr"/>
                      <a:r>
                        <a:rPr lang="en-US" sz="1050">
                          <a:solidFill>
                            <a:srgbClr val="1F1A62"/>
                          </a:solidFill>
                          <a:latin typeface="Helvetica" panose="020B0403020202020204" pitchFamily="34" charset="0"/>
                        </a:rPr>
                        <a:t>Charitable Contributions</a:t>
                      </a:r>
                    </a:p>
                  </a:txBody>
                  <a:tcPr marL="100584" marR="100584" marT="21328" marB="21328" anchor="ctr"/>
                </a:tc>
                <a:tc>
                  <a:txBody>
                    <a:bodyPr/>
                    <a:lstStyle/>
                    <a:p>
                      <a:pPr algn="ctr"/>
                      <a:r>
                        <a:rPr lang="en-US" sz="1600" b="1">
                          <a:solidFill>
                            <a:srgbClr val="1F1A62"/>
                          </a:solidFill>
                          <a:latin typeface="Helvetica" panose="020B0403020202020204" pitchFamily="34" charset="0"/>
                        </a:rPr>
                        <a:t>+24%</a:t>
                      </a:r>
                    </a:p>
                  </a:txBody>
                  <a:tcPr marL="100584" marR="100584" marT="21328" marB="21328" anchor="ctr"/>
                </a:tc>
                <a:tc>
                  <a:txBody>
                    <a:bodyPr/>
                    <a:lstStyle/>
                    <a:p>
                      <a:pPr algn="ctr"/>
                      <a:r>
                        <a:rPr lang="en-US" sz="1600" b="1">
                          <a:solidFill>
                            <a:srgbClr val="1F1A62"/>
                          </a:solidFill>
                          <a:latin typeface="Helvetica" panose="020B0403020202020204" pitchFamily="34" charset="0"/>
                        </a:rPr>
                        <a:t>+8%</a:t>
                      </a:r>
                    </a:p>
                  </a:txBody>
                  <a:tcPr marL="100584" marR="100584" marT="21328" marB="21328" anchor="ctr"/>
                </a:tc>
                <a:extLst>
                  <a:ext uri="{0D108BD9-81ED-4DB2-BD59-A6C34878D82A}">
                    <a16:rowId xmlns:a16="http://schemas.microsoft.com/office/drawing/2014/main" val="2302550896"/>
                  </a:ext>
                </a:extLst>
              </a:tr>
              <a:tr h="356612">
                <a:tc>
                  <a:txBody>
                    <a:bodyPr/>
                    <a:lstStyle/>
                    <a:p>
                      <a:pPr algn="ctr"/>
                      <a:r>
                        <a:rPr lang="en-US" sz="1050">
                          <a:solidFill>
                            <a:srgbClr val="1F1A62"/>
                          </a:solidFill>
                          <a:latin typeface="Helvetica" panose="020B0403020202020204" pitchFamily="34" charset="0"/>
                        </a:rPr>
                        <a:t>Convenience &amp; </a:t>
                      </a:r>
                      <a:br>
                        <a:rPr lang="en-US" sz="1050">
                          <a:solidFill>
                            <a:srgbClr val="1F1A62"/>
                          </a:solidFill>
                          <a:latin typeface="Helvetica" panose="020B0403020202020204" pitchFamily="34" charset="0"/>
                        </a:rPr>
                      </a:br>
                      <a:r>
                        <a:rPr lang="en-US" sz="1050">
                          <a:solidFill>
                            <a:srgbClr val="1F1A62"/>
                          </a:solidFill>
                          <a:latin typeface="Helvetica" panose="020B0403020202020204" pitchFamily="34" charset="0"/>
                        </a:rPr>
                        <a:t>Grocery Stores</a:t>
                      </a:r>
                    </a:p>
                  </a:txBody>
                  <a:tcPr marL="100584" marR="100584" marT="21328" marB="21328" anchor="ctr"/>
                </a:tc>
                <a:tc>
                  <a:txBody>
                    <a:bodyPr/>
                    <a:lstStyle/>
                    <a:p>
                      <a:pPr algn="ctr"/>
                      <a:r>
                        <a:rPr lang="en-US" sz="1600" b="1">
                          <a:solidFill>
                            <a:srgbClr val="1F1A62"/>
                          </a:solidFill>
                          <a:latin typeface="Helvetica" panose="020B0403020202020204" pitchFamily="34" charset="0"/>
                        </a:rPr>
                        <a:t>+4%</a:t>
                      </a:r>
                    </a:p>
                  </a:txBody>
                  <a:tcPr marL="100584" marR="100584" marT="21328" marB="21328" anchor="ctr"/>
                </a:tc>
                <a:tc>
                  <a:txBody>
                    <a:bodyPr/>
                    <a:lstStyle/>
                    <a:p>
                      <a:pPr algn="ctr"/>
                      <a:r>
                        <a:rPr lang="en-US" sz="1600" b="1">
                          <a:solidFill>
                            <a:srgbClr val="1F1A62"/>
                          </a:solidFill>
                          <a:latin typeface="Helvetica" panose="020B0403020202020204" pitchFamily="34" charset="0"/>
                        </a:rPr>
                        <a:t>+4%</a:t>
                      </a:r>
                    </a:p>
                  </a:txBody>
                  <a:tcPr marL="100584" marR="100584" marT="21328" marB="21328" anchor="ctr"/>
                </a:tc>
                <a:extLst>
                  <a:ext uri="{0D108BD9-81ED-4DB2-BD59-A6C34878D82A}">
                    <a16:rowId xmlns:a16="http://schemas.microsoft.com/office/drawing/2014/main" val="889760093"/>
                  </a:ext>
                </a:extLst>
              </a:tr>
              <a:tr h="356612">
                <a:tc>
                  <a:txBody>
                    <a:bodyPr/>
                    <a:lstStyle/>
                    <a:p>
                      <a:pPr algn="ctr"/>
                      <a:r>
                        <a:rPr lang="en-US" sz="1050">
                          <a:solidFill>
                            <a:srgbClr val="1F1A62"/>
                          </a:solidFill>
                          <a:latin typeface="Helvetica" panose="020B0403020202020204" pitchFamily="34" charset="0"/>
                        </a:rPr>
                        <a:t>Ecommerce &amp; </a:t>
                      </a:r>
                      <a:br>
                        <a:rPr lang="en-US" sz="1050">
                          <a:solidFill>
                            <a:srgbClr val="1F1A62"/>
                          </a:solidFill>
                          <a:latin typeface="Helvetica" panose="020B0403020202020204" pitchFamily="34" charset="0"/>
                        </a:rPr>
                      </a:br>
                      <a:r>
                        <a:rPr lang="en-US" sz="1050">
                          <a:solidFill>
                            <a:srgbClr val="1F1A62"/>
                          </a:solidFill>
                          <a:latin typeface="Helvetica" panose="020B0403020202020204" pitchFamily="34" charset="0"/>
                        </a:rPr>
                        <a:t>Home Shopping</a:t>
                      </a:r>
                    </a:p>
                  </a:txBody>
                  <a:tcPr marL="100584" marR="100584" marT="21328" marB="21328" anchor="ctr"/>
                </a:tc>
                <a:tc>
                  <a:txBody>
                    <a:bodyPr/>
                    <a:lstStyle/>
                    <a:p>
                      <a:pPr algn="ctr"/>
                      <a:r>
                        <a:rPr lang="en-US" sz="1600" b="1">
                          <a:solidFill>
                            <a:srgbClr val="1F1A62"/>
                          </a:solidFill>
                          <a:latin typeface="Helvetica" panose="020B0403020202020204" pitchFamily="34" charset="0"/>
                        </a:rPr>
                        <a:t>+25%</a:t>
                      </a:r>
                    </a:p>
                  </a:txBody>
                  <a:tcPr marL="100584" marR="100584" marT="21328" marB="21328" anchor="ctr"/>
                </a:tc>
                <a:tc>
                  <a:txBody>
                    <a:bodyPr/>
                    <a:lstStyle/>
                    <a:p>
                      <a:pPr algn="ctr"/>
                      <a:r>
                        <a:rPr lang="en-US" sz="1600" b="1">
                          <a:solidFill>
                            <a:srgbClr val="1F1A62"/>
                          </a:solidFill>
                          <a:latin typeface="Helvetica" panose="020B0403020202020204" pitchFamily="34" charset="0"/>
                        </a:rPr>
                        <a:t>+26%</a:t>
                      </a:r>
                    </a:p>
                  </a:txBody>
                  <a:tcPr marL="100584" marR="100584" marT="21328" marB="21328" anchor="ctr"/>
                </a:tc>
                <a:extLst>
                  <a:ext uri="{0D108BD9-81ED-4DB2-BD59-A6C34878D82A}">
                    <a16:rowId xmlns:a16="http://schemas.microsoft.com/office/drawing/2014/main" val="1136324028"/>
                  </a:ext>
                </a:extLst>
              </a:tr>
              <a:tr h="378802">
                <a:tc>
                  <a:txBody>
                    <a:bodyPr/>
                    <a:lstStyle/>
                    <a:p>
                      <a:pPr algn="ctr"/>
                      <a:r>
                        <a:rPr lang="en-US" sz="1050">
                          <a:solidFill>
                            <a:srgbClr val="1F1A62"/>
                          </a:solidFill>
                          <a:latin typeface="Helvetica" panose="020B0403020202020204" pitchFamily="34" charset="0"/>
                        </a:rPr>
                        <a:t>Electronics</a:t>
                      </a:r>
                    </a:p>
                  </a:txBody>
                  <a:tcPr marL="100584" marR="100584" marT="21328" marB="21328" anchor="ctr"/>
                </a:tc>
                <a:tc>
                  <a:txBody>
                    <a:bodyPr/>
                    <a:lstStyle/>
                    <a:p>
                      <a:pPr algn="ctr"/>
                      <a:r>
                        <a:rPr lang="en-US" sz="1600" b="1">
                          <a:solidFill>
                            <a:srgbClr val="1F1A62"/>
                          </a:solidFill>
                          <a:latin typeface="Helvetica" panose="020B0403020202020204" pitchFamily="34" charset="0"/>
                        </a:rPr>
                        <a:t>+33%</a:t>
                      </a:r>
                    </a:p>
                  </a:txBody>
                  <a:tcPr marL="100584" marR="100584" marT="21328" marB="21328" anchor="ctr"/>
                </a:tc>
                <a:tc>
                  <a:txBody>
                    <a:bodyPr/>
                    <a:lstStyle/>
                    <a:p>
                      <a:pPr algn="ctr"/>
                      <a:r>
                        <a:rPr lang="en-US" sz="1600" b="1">
                          <a:solidFill>
                            <a:srgbClr val="1F1A62"/>
                          </a:solidFill>
                          <a:latin typeface="Helvetica" panose="020B0403020202020204" pitchFamily="34" charset="0"/>
                        </a:rPr>
                        <a:t>+52%</a:t>
                      </a:r>
                    </a:p>
                  </a:txBody>
                  <a:tcPr marL="100584" marR="100584" marT="21328" marB="21328" anchor="ctr"/>
                </a:tc>
                <a:extLst>
                  <a:ext uri="{0D108BD9-81ED-4DB2-BD59-A6C34878D82A}">
                    <a16:rowId xmlns:a16="http://schemas.microsoft.com/office/drawing/2014/main" val="2662370150"/>
                  </a:ext>
                </a:extLst>
              </a:tr>
              <a:tr h="349635">
                <a:tc>
                  <a:txBody>
                    <a:bodyPr/>
                    <a:lstStyle/>
                    <a:p>
                      <a:pPr algn="ctr"/>
                      <a:r>
                        <a:rPr lang="en-US" sz="1050">
                          <a:solidFill>
                            <a:srgbClr val="1F1A62"/>
                          </a:solidFill>
                          <a:latin typeface="Helvetica" panose="020B0403020202020204" pitchFamily="34" charset="0"/>
                        </a:rPr>
                        <a:t>Family / Children’s Needs</a:t>
                      </a:r>
                    </a:p>
                  </a:txBody>
                  <a:tcPr marL="100584" marR="100584" marT="21328" marB="21328" anchor="ctr"/>
                </a:tc>
                <a:tc>
                  <a:txBody>
                    <a:bodyPr/>
                    <a:lstStyle/>
                    <a:p>
                      <a:pPr algn="ctr"/>
                      <a:r>
                        <a:rPr lang="en-US" sz="1600" b="1">
                          <a:solidFill>
                            <a:srgbClr val="1F1A62"/>
                          </a:solidFill>
                          <a:latin typeface="Helvetica" panose="020B0403020202020204" pitchFamily="34" charset="0"/>
                        </a:rPr>
                        <a:t>+25%</a:t>
                      </a:r>
                    </a:p>
                  </a:txBody>
                  <a:tcPr marL="100584" marR="100584" marT="21328" marB="21328" anchor="ctr"/>
                </a:tc>
                <a:tc>
                  <a:txBody>
                    <a:bodyPr/>
                    <a:lstStyle/>
                    <a:p>
                      <a:pPr algn="ctr"/>
                      <a:r>
                        <a:rPr lang="en-US" sz="1600" b="1">
                          <a:solidFill>
                            <a:srgbClr val="1F1A62"/>
                          </a:solidFill>
                          <a:latin typeface="Helvetica" panose="020B0403020202020204" pitchFamily="34" charset="0"/>
                        </a:rPr>
                        <a:t>+27%</a:t>
                      </a:r>
                    </a:p>
                  </a:txBody>
                  <a:tcPr marL="100584" marR="100584" marT="21328" marB="21328" anchor="ctr"/>
                </a:tc>
                <a:extLst>
                  <a:ext uri="{0D108BD9-81ED-4DB2-BD59-A6C34878D82A}">
                    <a16:rowId xmlns:a16="http://schemas.microsoft.com/office/drawing/2014/main" val="3033616577"/>
                  </a:ext>
                </a:extLst>
              </a:tr>
              <a:tr h="316772">
                <a:tc>
                  <a:txBody>
                    <a:bodyPr/>
                    <a:lstStyle/>
                    <a:p>
                      <a:pPr algn="ctr"/>
                      <a:r>
                        <a:rPr lang="en-US" sz="1050">
                          <a:solidFill>
                            <a:srgbClr val="1F1A62"/>
                          </a:solidFill>
                          <a:latin typeface="Helvetica" panose="020B0403020202020204" pitchFamily="34" charset="0"/>
                        </a:rPr>
                        <a:t>Financial</a:t>
                      </a:r>
                    </a:p>
                  </a:txBody>
                  <a:tcPr marL="100584" marR="100584" marT="21328" marB="21328" anchor="ctr"/>
                </a:tc>
                <a:tc>
                  <a:txBody>
                    <a:bodyPr/>
                    <a:lstStyle/>
                    <a:p>
                      <a:pPr algn="ctr"/>
                      <a:r>
                        <a:rPr lang="en-US" sz="1600" b="1">
                          <a:solidFill>
                            <a:srgbClr val="1F1A62"/>
                          </a:solidFill>
                          <a:latin typeface="Helvetica" panose="020B0403020202020204" pitchFamily="34" charset="0"/>
                        </a:rPr>
                        <a:t>+21%</a:t>
                      </a:r>
                    </a:p>
                  </a:txBody>
                  <a:tcPr marL="100584" marR="100584" marT="21328" marB="21328" anchor="ctr"/>
                </a:tc>
                <a:tc>
                  <a:txBody>
                    <a:bodyPr/>
                    <a:lstStyle/>
                    <a:p>
                      <a:pPr algn="ctr"/>
                      <a:r>
                        <a:rPr lang="en-US" sz="1600" b="1">
                          <a:solidFill>
                            <a:srgbClr val="1F1A62"/>
                          </a:solidFill>
                          <a:latin typeface="Helvetica" panose="020B0403020202020204" pitchFamily="34" charset="0"/>
                        </a:rPr>
                        <a:t>+19%</a:t>
                      </a:r>
                    </a:p>
                  </a:txBody>
                  <a:tcPr marL="100584" marR="100584" marT="21328" marB="21328" anchor="ctr"/>
                </a:tc>
                <a:extLst>
                  <a:ext uri="{0D108BD9-81ED-4DB2-BD59-A6C34878D82A}">
                    <a16:rowId xmlns:a16="http://schemas.microsoft.com/office/drawing/2014/main" val="1686837029"/>
                  </a:ext>
                </a:extLst>
              </a:tr>
              <a:tr h="386847">
                <a:tc>
                  <a:txBody>
                    <a:bodyPr/>
                    <a:lstStyle/>
                    <a:p>
                      <a:pPr algn="ctr"/>
                      <a:r>
                        <a:rPr lang="en-US" sz="1050">
                          <a:solidFill>
                            <a:srgbClr val="1F1A62"/>
                          </a:solidFill>
                          <a:latin typeface="Helvetica" panose="020B0403020202020204" pitchFamily="34" charset="0"/>
                        </a:rPr>
                        <a:t>Flowers / Florist</a:t>
                      </a:r>
                    </a:p>
                  </a:txBody>
                  <a:tcPr marL="100584" marR="100584" marT="21328" marB="21328" anchor="ctr"/>
                </a:tc>
                <a:tc>
                  <a:txBody>
                    <a:bodyPr/>
                    <a:lstStyle/>
                    <a:p>
                      <a:pPr algn="ctr"/>
                      <a:r>
                        <a:rPr lang="en-US" sz="1600" b="1">
                          <a:solidFill>
                            <a:srgbClr val="1F1A62"/>
                          </a:solidFill>
                          <a:latin typeface="Helvetica" panose="020B0403020202020204" pitchFamily="34" charset="0"/>
                        </a:rPr>
                        <a:t>+58%</a:t>
                      </a:r>
                    </a:p>
                  </a:txBody>
                  <a:tcPr marL="100584" marR="100584" marT="21328" marB="21328" anchor="ctr"/>
                </a:tc>
                <a:tc>
                  <a:txBody>
                    <a:bodyPr/>
                    <a:lstStyle/>
                    <a:p>
                      <a:pPr algn="ctr"/>
                      <a:r>
                        <a:rPr lang="en-US" sz="1600" b="1">
                          <a:solidFill>
                            <a:srgbClr val="1F1A62"/>
                          </a:solidFill>
                          <a:latin typeface="Helvetica" panose="020B0403020202020204" pitchFamily="34" charset="0"/>
                        </a:rPr>
                        <a:t>+63%</a:t>
                      </a:r>
                    </a:p>
                  </a:txBody>
                  <a:tcPr marL="100584" marR="100584" marT="21328" marB="21328" anchor="ctr"/>
                </a:tc>
                <a:extLst>
                  <a:ext uri="{0D108BD9-81ED-4DB2-BD59-A6C34878D82A}">
                    <a16:rowId xmlns:a16="http://schemas.microsoft.com/office/drawing/2014/main" val="3760420489"/>
                  </a:ext>
                </a:extLst>
              </a:tr>
            </a:tbl>
          </a:graphicData>
        </a:graphic>
      </p:graphicFrame>
      <p:sp>
        <p:nvSpPr>
          <p:cNvPr id="8" name="TextBox 7">
            <a:extLst>
              <a:ext uri="{FF2B5EF4-FFF2-40B4-BE49-F238E27FC236}">
                <a16:creationId xmlns:a16="http://schemas.microsoft.com/office/drawing/2014/main" id="{4E59403B-1389-8004-5511-14BF8D2BBE55}"/>
              </a:ext>
            </a:extLst>
          </p:cNvPr>
          <p:cNvSpPr txBox="1"/>
          <p:nvPr/>
        </p:nvSpPr>
        <p:spPr>
          <a:xfrm>
            <a:off x="472838" y="6192455"/>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‘Non-Moviegoer’ = Has not gone to the movies in the last 12 months; ‘Moviegoer’ = Attended a movie in the last 12 months; ‘Frequent Moviegoer’ = Attend a movie at least once a month.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0BEEAC3F-37A3-433E-446D-A603310B8592}"/>
              </a:ext>
            </a:extLst>
          </p:cNvPr>
          <p:cNvSpPr/>
          <p:nvPr/>
        </p:nvSpPr>
        <p:spPr>
          <a:xfrm>
            <a:off x="2749334" y="1906526"/>
            <a:ext cx="1378165" cy="4176916"/>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BB7F2A1-6C62-AE2B-33F9-36960AC67E73}"/>
              </a:ext>
            </a:extLst>
          </p:cNvPr>
          <p:cNvSpPr/>
          <p:nvPr/>
        </p:nvSpPr>
        <p:spPr>
          <a:xfrm>
            <a:off x="4159249" y="1906526"/>
            <a:ext cx="1567349" cy="4176916"/>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5B24C80-0555-ADAA-17DD-8D082BB6C9AB}"/>
              </a:ext>
            </a:extLst>
          </p:cNvPr>
          <p:cNvSpPr txBox="1"/>
          <p:nvPr/>
        </p:nvSpPr>
        <p:spPr>
          <a:xfrm>
            <a:off x="743717" y="1432589"/>
            <a:ext cx="1050103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Moviegoers’ (A18+) Annual Expenditures by Category: % Difference vs. Non-moviegoers</a:t>
            </a:r>
            <a:endParaRPr lang="en-US" sz="2400" b="1" u="sng" kern="1200">
              <a:solidFill>
                <a:srgbClr val="1F1A62"/>
              </a:solidFill>
              <a:latin typeface="Helvetica" panose="020B0403020202020204" pitchFamily="34" charset="0"/>
              <a:ea typeface="+mn-ea"/>
              <a:cs typeface="+mn-cs"/>
            </a:endParaRPr>
          </a:p>
        </p:txBody>
      </p:sp>
      <p:graphicFrame>
        <p:nvGraphicFramePr>
          <p:cNvPr id="13" name="Table 12">
            <a:extLst>
              <a:ext uri="{FF2B5EF4-FFF2-40B4-BE49-F238E27FC236}">
                <a16:creationId xmlns:a16="http://schemas.microsoft.com/office/drawing/2014/main" id="{24673B7B-8DF1-285F-FC48-A302C09B9039}"/>
              </a:ext>
            </a:extLst>
          </p:cNvPr>
          <p:cNvGraphicFramePr>
            <a:graphicFrameLocks noGrp="1"/>
          </p:cNvGraphicFramePr>
          <p:nvPr>
            <p:extLst>
              <p:ext uri="{D42A27DB-BD31-4B8C-83A1-F6EECF244321}">
                <p14:modId xmlns:p14="http://schemas.microsoft.com/office/powerpoint/2010/main" val="4141571132"/>
              </p:ext>
            </p:extLst>
          </p:nvPr>
        </p:nvGraphicFramePr>
        <p:xfrm>
          <a:off x="6242817" y="1869836"/>
          <a:ext cx="5001931" cy="4213608"/>
        </p:xfrm>
        <a:graphic>
          <a:graphicData uri="http://schemas.openxmlformats.org/drawingml/2006/table">
            <a:tbl>
              <a:tblPr firstRow="1" bandRow="1">
                <a:tableStyleId>{5C22544A-7EE6-4342-B048-85BDC9FD1C3A}</a:tableStyleId>
              </a:tblPr>
              <a:tblGrid>
                <a:gridCol w="1995043">
                  <a:extLst>
                    <a:ext uri="{9D8B030D-6E8A-4147-A177-3AD203B41FA5}">
                      <a16:colId xmlns:a16="http://schemas.microsoft.com/office/drawing/2014/main" val="3806319181"/>
                    </a:ext>
                  </a:extLst>
                </a:gridCol>
                <a:gridCol w="1387030">
                  <a:extLst>
                    <a:ext uri="{9D8B030D-6E8A-4147-A177-3AD203B41FA5}">
                      <a16:colId xmlns:a16="http://schemas.microsoft.com/office/drawing/2014/main" val="1626697787"/>
                    </a:ext>
                  </a:extLst>
                </a:gridCol>
                <a:gridCol w="1619858">
                  <a:extLst>
                    <a:ext uri="{9D8B030D-6E8A-4147-A177-3AD203B41FA5}">
                      <a16:colId xmlns:a16="http://schemas.microsoft.com/office/drawing/2014/main" val="1993180945"/>
                    </a:ext>
                  </a:extLst>
                </a:gridCol>
              </a:tblGrid>
              <a:tr h="778888">
                <a:tc>
                  <a:txBody>
                    <a:bodyPr/>
                    <a:lstStyle/>
                    <a:p>
                      <a:pPr algn="ctr"/>
                      <a:r>
                        <a:rPr lang="en-US" sz="1600" b="1" kern="1200">
                          <a:solidFill>
                            <a:schemeClr val="bg1"/>
                          </a:solidFill>
                          <a:latin typeface="Helvetica" panose="020B0403020202020204" pitchFamily="34" charset="0"/>
                          <a:ea typeface="+mn-ea"/>
                          <a:cs typeface="+mn-cs"/>
                        </a:rPr>
                        <a:t>Category</a:t>
                      </a:r>
                    </a:p>
                  </a:txBody>
                  <a:tcPr marL="100584" marR="100584" marT="21328" marB="21328" anchor="ctr">
                    <a:solidFill>
                      <a:srgbClr val="1F1A62"/>
                    </a:solidFill>
                  </a:tcPr>
                </a:tc>
                <a:tc>
                  <a:txBody>
                    <a:bodyPr/>
                    <a:lstStyle/>
                    <a:p>
                      <a:pPr algn="ctr"/>
                      <a:r>
                        <a:rPr lang="en-US" sz="1600" b="1" kern="1200">
                          <a:solidFill>
                            <a:schemeClr val="bg1"/>
                          </a:solidFill>
                          <a:latin typeface="Helvetica" panose="020B0403020202020204" pitchFamily="34" charset="0"/>
                          <a:ea typeface="+mn-ea"/>
                          <a:cs typeface="+mn-cs"/>
                        </a:rPr>
                        <a:t>Moviegoers</a:t>
                      </a:r>
                    </a:p>
                  </a:txBody>
                  <a:tcPr marL="100584" marR="100584" marT="21328" marB="21328" anchor="ctr">
                    <a:solidFill>
                      <a:srgbClr val="00BF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Helvetica" panose="020B0403020202020204" pitchFamily="34" charset="0"/>
                          <a:ea typeface="+mn-ea"/>
                          <a:cs typeface="+mn-cs"/>
                        </a:rPr>
                        <a:t>‘Frequent’ Moviegoers</a:t>
                      </a:r>
                    </a:p>
                  </a:txBody>
                  <a:tcPr marL="100584" marR="100584" marT="21328" marB="21328" anchor="ctr">
                    <a:solidFill>
                      <a:srgbClr val="ED3C8D"/>
                    </a:solidFill>
                  </a:tcPr>
                </a:tc>
                <a:extLst>
                  <a:ext uri="{0D108BD9-81ED-4DB2-BD59-A6C34878D82A}">
                    <a16:rowId xmlns:a16="http://schemas.microsoft.com/office/drawing/2014/main" val="3907680088"/>
                  </a:ext>
                </a:extLst>
              </a:tr>
              <a:tr h="322713">
                <a:tc>
                  <a:txBody>
                    <a:bodyPr/>
                    <a:lstStyle/>
                    <a:p>
                      <a:pPr algn="ctr"/>
                      <a:r>
                        <a:rPr lang="en-US" sz="1050">
                          <a:solidFill>
                            <a:srgbClr val="1F1A62"/>
                          </a:solidFill>
                          <a:latin typeface="Helvetica" panose="020B0403020202020204" pitchFamily="34" charset="0"/>
                        </a:rPr>
                        <a:t>Gifts</a:t>
                      </a:r>
                    </a:p>
                  </a:txBody>
                  <a:tcPr marL="100584" marR="100584" marT="21328" marB="21328" anchor="ctr"/>
                </a:tc>
                <a:tc>
                  <a:txBody>
                    <a:bodyPr/>
                    <a:lstStyle/>
                    <a:p>
                      <a:pPr algn="ctr"/>
                      <a:r>
                        <a:rPr lang="en-US" sz="1600" b="1">
                          <a:solidFill>
                            <a:srgbClr val="1F1A62"/>
                          </a:solidFill>
                          <a:latin typeface="Helvetica" panose="020B0403020202020204" pitchFamily="34" charset="0"/>
                        </a:rPr>
                        <a:t>+38%</a:t>
                      </a:r>
                    </a:p>
                  </a:txBody>
                  <a:tcPr marL="100584" marR="100584" marT="21328" marB="21328" anchor="ctr"/>
                </a:tc>
                <a:tc>
                  <a:txBody>
                    <a:bodyPr/>
                    <a:lstStyle/>
                    <a:p>
                      <a:pPr algn="ctr"/>
                      <a:r>
                        <a:rPr lang="en-US" sz="1600" b="1">
                          <a:solidFill>
                            <a:srgbClr val="1F1A62"/>
                          </a:solidFill>
                          <a:latin typeface="Helvetica" panose="020B0403020202020204" pitchFamily="34" charset="0"/>
                        </a:rPr>
                        <a:t>+37%</a:t>
                      </a:r>
                    </a:p>
                  </a:txBody>
                  <a:tcPr marL="100584" marR="100584" marT="21328" marB="21328" anchor="ctr"/>
                </a:tc>
                <a:extLst>
                  <a:ext uri="{0D108BD9-81ED-4DB2-BD59-A6C34878D82A}">
                    <a16:rowId xmlns:a16="http://schemas.microsoft.com/office/drawing/2014/main" val="1413807706"/>
                  </a:ext>
                </a:extLst>
              </a:tr>
              <a:tr h="322713">
                <a:tc>
                  <a:txBody>
                    <a:bodyPr/>
                    <a:lstStyle/>
                    <a:p>
                      <a:pPr algn="ctr"/>
                      <a:r>
                        <a:rPr lang="en-US" sz="1050">
                          <a:solidFill>
                            <a:srgbClr val="1F1A62"/>
                          </a:solidFill>
                          <a:latin typeface="Helvetica" panose="020B0403020202020204" pitchFamily="34" charset="0"/>
                        </a:rPr>
                        <a:t>Health &amp; Beauty</a:t>
                      </a:r>
                    </a:p>
                  </a:txBody>
                  <a:tcPr marL="100584" marR="100584" marT="21328" marB="21328" anchor="ctr"/>
                </a:tc>
                <a:tc>
                  <a:txBody>
                    <a:bodyPr/>
                    <a:lstStyle/>
                    <a:p>
                      <a:pPr algn="ctr"/>
                      <a:r>
                        <a:rPr lang="en-US" sz="1600" b="1">
                          <a:solidFill>
                            <a:srgbClr val="1F1A62"/>
                          </a:solidFill>
                          <a:latin typeface="Helvetica" panose="020B0403020202020204" pitchFamily="34" charset="0"/>
                        </a:rPr>
                        <a:t>+26%</a:t>
                      </a:r>
                    </a:p>
                  </a:txBody>
                  <a:tcPr marL="100584" marR="100584" marT="21328" marB="21328" anchor="ctr"/>
                </a:tc>
                <a:tc>
                  <a:txBody>
                    <a:bodyPr/>
                    <a:lstStyle/>
                    <a:p>
                      <a:pPr algn="ctr"/>
                      <a:r>
                        <a:rPr lang="en-US" sz="1600" b="1">
                          <a:solidFill>
                            <a:srgbClr val="1F1A62"/>
                          </a:solidFill>
                          <a:latin typeface="Helvetica" panose="020B0403020202020204" pitchFamily="34" charset="0"/>
                        </a:rPr>
                        <a:t>+28%</a:t>
                      </a:r>
                    </a:p>
                  </a:txBody>
                  <a:tcPr marL="100584" marR="100584" marT="21328" marB="21328" anchor="ctr"/>
                </a:tc>
                <a:extLst>
                  <a:ext uri="{0D108BD9-81ED-4DB2-BD59-A6C34878D82A}">
                    <a16:rowId xmlns:a16="http://schemas.microsoft.com/office/drawing/2014/main" val="627868708"/>
                  </a:ext>
                </a:extLst>
              </a:tr>
              <a:tr h="322713">
                <a:tc>
                  <a:txBody>
                    <a:bodyPr/>
                    <a:lstStyle/>
                    <a:p>
                      <a:pPr algn="ctr"/>
                      <a:r>
                        <a:rPr lang="en-US" sz="1050">
                          <a:solidFill>
                            <a:srgbClr val="1F1A62"/>
                          </a:solidFill>
                          <a:latin typeface="Helvetica" panose="020B0403020202020204" pitchFamily="34" charset="0"/>
                        </a:rPr>
                        <a:t>Home &amp; Home Improvement</a:t>
                      </a:r>
                    </a:p>
                  </a:txBody>
                  <a:tcPr marL="100584" marR="100584" marT="21328" marB="21328" anchor="ctr"/>
                </a:tc>
                <a:tc>
                  <a:txBody>
                    <a:bodyPr/>
                    <a:lstStyle/>
                    <a:p>
                      <a:pPr algn="ctr"/>
                      <a:r>
                        <a:rPr lang="en-US" sz="1600" b="1">
                          <a:solidFill>
                            <a:srgbClr val="1F1A62"/>
                          </a:solidFill>
                          <a:latin typeface="Helvetica" panose="020B0403020202020204" pitchFamily="34" charset="0"/>
                        </a:rPr>
                        <a:t>+17%</a:t>
                      </a:r>
                    </a:p>
                  </a:txBody>
                  <a:tcPr marL="100584" marR="100584" marT="21328" marB="21328" anchor="ctr"/>
                </a:tc>
                <a:tc>
                  <a:txBody>
                    <a:bodyPr/>
                    <a:lstStyle/>
                    <a:p>
                      <a:pPr algn="ctr"/>
                      <a:r>
                        <a:rPr lang="en-US" sz="1600" b="1">
                          <a:solidFill>
                            <a:srgbClr val="1F1A62"/>
                          </a:solidFill>
                          <a:latin typeface="Helvetica" panose="020B0403020202020204" pitchFamily="34" charset="0"/>
                        </a:rPr>
                        <a:t>+12%</a:t>
                      </a:r>
                    </a:p>
                  </a:txBody>
                  <a:tcPr marL="100584" marR="100584" marT="21328" marB="21328" anchor="ctr"/>
                </a:tc>
                <a:extLst>
                  <a:ext uri="{0D108BD9-81ED-4DB2-BD59-A6C34878D82A}">
                    <a16:rowId xmlns:a16="http://schemas.microsoft.com/office/drawing/2014/main" val="725343244"/>
                  </a:ext>
                </a:extLst>
              </a:tr>
              <a:tr h="322713">
                <a:tc>
                  <a:txBody>
                    <a:bodyPr/>
                    <a:lstStyle/>
                    <a:p>
                      <a:pPr algn="ctr"/>
                      <a:r>
                        <a:rPr lang="en-US" sz="1050">
                          <a:solidFill>
                            <a:srgbClr val="1F1A62"/>
                          </a:solidFill>
                          <a:latin typeface="Helvetica" panose="020B0403020202020204" pitchFamily="34" charset="0"/>
                        </a:rPr>
                        <a:t>Personal Care</a:t>
                      </a:r>
                    </a:p>
                  </a:txBody>
                  <a:tcPr marL="100584" marR="100584" marT="21328" marB="21328" anchor="ctr"/>
                </a:tc>
                <a:tc>
                  <a:txBody>
                    <a:bodyPr/>
                    <a:lstStyle/>
                    <a:p>
                      <a:pPr algn="ctr"/>
                      <a:r>
                        <a:rPr lang="en-US" sz="1600" b="1">
                          <a:solidFill>
                            <a:srgbClr val="1F1A62"/>
                          </a:solidFill>
                          <a:latin typeface="Helvetica" panose="020B0403020202020204" pitchFamily="34" charset="0"/>
                        </a:rPr>
                        <a:t>+21%</a:t>
                      </a:r>
                    </a:p>
                  </a:txBody>
                  <a:tcPr marL="100584" marR="100584" marT="21328" marB="21328" anchor="ctr"/>
                </a:tc>
                <a:tc>
                  <a:txBody>
                    <a:bodyPr/>
                    <a:lstStyle/>
                    <a:p>
                      <a:pPr algn="ctr"/>
                      <a:r>
                        <a:rPr lang="en-US" sz="1600" b="1">
                          <a:solidFill>
                            <a:srgbClr val="1F1A62"/>
                          </a:solidFill>
                          <a:latin typeface="Helvetica" panose="020B0403020202020204" pitchFamily="34" charset="0"/>
                        </a:rPr>
                        <a:t>+44%</a:t>
                      </a:r>
                    </a:p>
                  </a:txBody>
                  <a:tcPr marL="100584" marR="100584" marT="21328" marB="21328" anchor="ctr"/>
                </a:tc>
                <a:extLst>
                  <a:ext uri="{0D108BD9-81ED-4DB2-BD59-A6C34878D82A}">
                    <a16:rowId xmlns:a16="http://schemas.microsoft.com/office/drawing/2014/main" val="2302550896"/>
                  </a:ext>
                </a:extLst>
              </a:tr>
              <a:tr h="362241">
                <a:tc>
                  <a:txBody>
                    <a:bodyPr/>
                    <a:lstStyle/>
                    <a:p>
                      <a:pPr algn="ctr"/>
                      <a:r>
                        <a:rPr lang="en-US" sz="1050">
                          <a:solidFill>
                            <a:srgbClr val="1F1A62"/>
                          </a:solidFill>
                          <a:latin typeface="Helvetica" panose="020B0403020202020204" pitchFamily="34" charset="0"/>
                        </a:rPr>
                        <a:t>Pets</a:t>
                      </a:r>
                    </a:p>
                  </a:txBody>
                  <a:tcPr marL="100584" marR="100584" marT="21328" marB="21328" anchor="ctr"/>
                </a:tc>
                <a:tc>
                  <a:txBody>
                    <a:bodyPr/>
                    <a:lstStyle/>
                    <a:p>
                      <a:pPr algn="ctr"/>
                      <a:r>
                        <a:rPr lang="en-US" sz="1600" b="1">
                          <a:solidFill>
                            <a:srgbClr val="1F1A62"/>
                          </a:solidFill>
                          <a:latin typeface="Helvetica" panose="020B0403020202020204" pitchFamily="34" charset="0"/>
                        </a:rPr>
                        <a:t>+11%</a:t>
                      </a:r>
                    </a:p>
                  </a:txBody>
                  <a:tcPr marL="100584" marR="100584" marT="21328" marB="21328" anchor="ctr"/>
                </a:tc>
                <a:tc>
                  <a:txBody>
                    <a:bodyPr/>
                    <a:lstStyle/>
                    <a:p>
                      <a:pPr algn="ctr"/>
                      <a:r>
                        <a:rPr lang="en-US" sz="1600" b="1">
                          <a:solidFill>
                            <a:srgbClr val="1F1A62"/>
                          </a:solidFill>
                          <a:latin typeface="Helvetica" panose="020B0403020202020204" pitchFamily="34" charset="0"/>
                        </a:rPr>
                        <a:t>+4%</a:t>
                      </a:r>
                    </a:p>
                  </a:txBody>
                  <a:tcPr marL="100584" marR="100584" marT="21328" marB="21328" anchor="ctr"/>
                </a:tc>
                <a:extLst>
                  <a:ext uri="{0D108BD9-81ED-4DB2-BD59-A6C34878D82A}">
                    <a16:rowId xmlns:a16="http://schemas.microsoft.com/office/drawing/2014/main" val="889760093"/>
                  </a:ext>
                </a:extLst>
              </a:tr>
              <a:tr h="322713">
                <a:tc>
                  <a:txBody>
                    <a:bodyPr/>
                    <a:lstStyle/>
                    <a:p>
                      <a:pPr algn="ctr"/>
                      <a:r>
                        <a:rPr lang="en-US" sz="1050">
                          <a:solidFill>
                            <a:srgbClr val="1F1A62"/>
                          </a:solidFill>
                          <a:latin typeface="Helvetica" panose="020B0403020202020204" pitchFamily="34" charset="0"/>
                        </a:rPr>
                        <a:t>Restaurants</a:t>
                      </a:r>
                    </a:p>
                  </a:txBody>
                  <a:tcPr marL="100584" marR="100584" marT="21328" marB="21328" anchor="ctr"/>
                </a:tc>
                <a:tc>
                  <a:txBody>
                    <a:bodyPr/>
                    <a:lstStyle/>
                    <a:p>
                      <a:pPr algn="ctr"/>
                      <a:r>
                        <a:rPr lang="en-US" sz="1600" b="1">
                          <a:solidFill>
                            <a:srgbClr val="1F1A62"/>
                          </a:solidFill>
                          <a:latin typeface="Helvetica" panose="020B0403020202020204" pitchFamily="34" charset="0"/>
                        </a:rPr>
                        <a:t>+39%</a:t>
                      </a:r>
                    </a:p>
                  </a:txBody>
                  <a:tcPr marL="100584" marR="100584" marT="21328" marB="21328" anchor="ctr"/>
                </a:tc>
                <a:tc>
                  <a:txBody>
                    <a:bodyPr/>
                    <a:lstStyle/>
                    <a:p>
                      <a:pPr algn="ctr"/>
                      <a:r>
                        <a:rPr lang="en-US" sz="1600" b="1">
                          <a:solidFill>
                            <a:srgbClr val="1F1A62"/>
                          </a:solidFill>
                          <a:latin typeface="Helvetica" panose="020B0403020202020204" pitchFamily="34" charset="0"/>
                        </a:rPr>
                        <a:t>+61%</a:t>
                      </a:r>
                    </a:p>
                  </a:txBody>
                  <a:tcPr marL="100584" marR="100584" marT="21328" marB="21328" anchor="ctr"/>
                </a:tc>
                <a:extLst>
                  <a:ext uri="{0D108BD9-81ED-4DB2-BD59-A6C34878D82A}">
                    <a16:rowId xmlns:a16="http://schemas.microsoft.com/office/drawing/2014/main" val="1136324028"/>
                  </a:ext>
                </a:extLst>
              </a:tr>
              <a:tr h="385906">
                <a:tc>
                  <a:txBody>
                    <a:bodyPr/>
                    <a:lstStyle/>
                    <a:p>
                      <a:pPr algn="ctr"/>
                      <a:r>
                        <a:rPr lang="en-US" sz="1050">
                          <a:solidFill>
                            <a:srgbClr val="1F1A62"/>
                          </a:solidFill>
                          <a:latin typeface="Helvetica" panose="020B0403020202020204" pitchFamily="34" charset="0"/>
                        </a:rPr>
                        <a:t>Sports &amp; Recreation</a:t>
                      </a:r>
                    </a:p>
                  </a:txBody>
                  <a:tcPr marL="100584" marR="100584" marT="21328" marB="21328" anchor="ctr"/>
                </a:tc>
                <a:tc>
                  <a:txBody>
                    <a:bodyPr/>
                    <a:lstStyle/>
                    <a:p>
                      <a:pPr algn="ctr"/>
                      <a:r>
                        <a:rPr lang="en-US" sz="1600" b="1">
                          <a:solidFill>
                            <a:srgbClr val="1F1A62"/>
                          </a:solidFill>
                          <a:latin typeface="Helvetica" panose="020B0403020202020204" pitchFamily="34" charset="0"/>
                        </a:rPr>
                        <a:t>+55%</a:t>
                      </a:r>
                    </a:p>
                  </a:txBody>
                  <a:tcPr marL="100584" marR="100584" marT="21328" marB="21328" anchor="ctr"/>
                </a:tc>
                <a:tc>
                  <a:txBody>
                    <a:bodyPr/>
                    <a:lstStyle/>
                    <a:p>
                      <a:pPr algn="ctr"/>
                      <a:r>
                        <a:rPr lang="en-US" sz="1600" b="1">
                          <a:solidFill>
                            <a:srgbClr val="1F1A62"/>
                          </a:solidFill>
                          <a:latin typeface="Helvetica" panose="020B0403020202020204" pitchFamily="34" charset="0"/>
                        </a:rPr>
                        <a:t>+57%</a:t>
                      </a:r>
                    </a:p>
                  </a:txBody>
                  <a:tcPr marL="100584" marR="100584" marT="21328" marB="21328" anchor="ctr"/>
                </a:tc>
                <a:extLst>
                  <a:ext uri="{0D108BD9-81ED-4DB2-BD59-A6C34878D82A}">
                    <a16:rowId xmlns:a16="http://schemas.microsoft.com/office/drawing/2014/main" val="2662370150"/>
                  </a:ext>
                </a:extLst>
              </a:tr>
              <a:tr h="356192">
                <a:tc>
                  <a:txBody>
                    <a:bodyPr/>
                    <a:lstStyle/>
                    <a:p>
                      <a:pPr algn="ctr"/>
                      <a:r>
                        <a:rPr lang="en-US" sz="1050">
                          <a:solidFill>
                            <a:srgbClr val="1F1A62"/>
                          </a:solidFill>
                          <a:latin typeface="Helvetica" panose="020B0403020202020204" pitchFamily="34" charset="0"/>
                        </a:rPr>
                        <a:t>Telco</a:t>
                      </a:r>
                    </a:p>
                  </a:txBody>
                  <a:tcPr marL="100584" marR="100584" marT="21328" marB="21328" anchor="ctr"/>
                </a:tc>
                <a:tc>
                  <a:txBody>
                    <a:bodyPr/>
                    <a:lstStyle/>
                    <a:p>
                      <a:pPr algn="ctr"/>
                      <a:r>
                        <a:rPr lang="en-US" sz="1600" b="1">
                          <a:solidFill>
                            <a:srgbClr val="1F1A62"/>
                          </a:solidFill>
                          <a:latin typeface="Helvetica" panose="020B0403020202020204" pitchFamily="34" charset="0"/>
                        </a:rPr>
                        <a:t>+10%</a:t>
                      </a:r>
                    </a:p>
                  </a:txBody>
                  <a:tcPr marL="100584" marR="100584" marT="21328" marB="21328" anchor="ctr"/>
                </a:tc>
                <a:tc>
                  <a:txBody>
                    <a:bodyPr/>
                    <a:lstStyle/>
                    <a:p>
                      <a:pPr algn="ctr"/>
                      <a:r>
                        <a:rPr lang="en-US" sz="1600" b="1">
                          <a:solidFill>
                            <a:srgbClr val="1F1A62"/>
                          </a:solidFill>
                          <a:latin typeface="Helvetica" panose="020B0403020202020204" pitchFamily="34" charset="0"/>
                        </a:rPr>
                        <a:t>+10%</a:t>
                      </a:r>
                    </a:p>
                  </a:txBody>
                  <a:tcPr marL="100584" marR="100584" marT="21328" marB="21328" anchor="ctr"/>
                </a:tc>
                <a:extLst>
                  <a:ext uri="{0D108BD9-81ED-4DB2-BD59-A6C34878D82A}">
                    <a16:rowId xmlns:a16="http://schemas.microsoft.com/office/drawing/2014/main" val="3033616577"/>
                  </a:ext>
                </a:extLst>
              </a:tr>
              <a:tr h="322713">
                <a:tc>
                  <a:txBody>
                    <a:bodyPr/>
                    <a:lstStyle/>
                    <a:p>
                      <a:pPr algn="ctr"/>
                      <a:r>
                        <a:rPr lang="en-US" sz="1050">
                          <a:solidFill>
                            <a:srgbClr val="1F1A62"/>
                          </a:solidFill>
                          <a:latin typeface="Helvetica" panose="020B0403020202020204" pitchFamily="34" charset="0"/>
                        </a:rPr>
                        <a:t>Travel</a:t>
                      </a:r>
                    </a:p>
                  </a:txBody>
                  <a:tcPr marL="100584" marR="100584" marT="21328" marB="21328" anchor="ctr"/>
                </a:tc>
                <a:tc>
                  <a:txBody>
                    <a:bodyPr/>
                    <a:lstStyle/>
                    <a:p>
                      <a:pPr algn="ctr"/>
                      <a:r>
                        <a:rPr lang="en-US" sz="1600" b="1">
                          <a:solidFill>
                            <a:srgbClr val="1F1A62"/>
                          </a:solidFill>
                          <a:latin typeface="Helvetica" panose="020B0403020202020204" pitchFamily="34" charset="0"/>
                        </a:rPr>
                        <a:t>+65%</a:t>
                      </a:r>
                    </a:p>
                  </a:txBody>
                  <a:tcPr marL="100584" marR="100584" marT="21328" marB="21328" anchor="ctr"/>
                </a:tc>
                <a:tc>
                  <a:txBody>
                    <a:bodyPr/>
                    <a:lstStyle/>
                    <a:p>
                      <a:pPr algn="ctr"/>
                      <a:r>
                        <a:rPr lang="en-US" sz="1600" b="1">
                          <a:solidFill>
                            <a:srgbClr val="1F1A62"/>
                          </a:solidFill>
                          <a:latin typeface="Helvetica" panose="020B0403020202020204" pitchFamily="34" charset="0"/>
                        </a:rPr>
                        <a:t>+71%</a:t>
                      </a:r>
                    </a:p>
                  </a:txBody>
                  <a:tcPr marL="100584" marR="100584" marT="21328" marB="21328" anchor="ctr"/>
                </a:tc>
                <a:extLst>
                  <a:ext uri="{0D108BD9-81ED-4DB2-BD59-A6C34878D82A}">
                    <a16:rowId xmlns:a16="http://schemas.microsoft.com/office/drawing/2014/main" val="1686837029"/>
                  </a:ext>
                </a:extLst>
              </a:tr>
              <a:tr h="394103">
                <a:tc>
                  <a:txBody>
                    <a:bodyPr/>
                    <a:lstStyle/>
                    <a:p>
                      <a:pPr algn="ctr"/>
                      <a:r>
                        <a:rPr lang="en-US" sz="1050">
                          <a:solidFill>
                            <a:srgbClr val="1F1A62"/>
                          </a:solidFill>
                          <a:latin typeface="Helvetica" panose="020B0403020202020204" pitchFamily="34" charset="0"/>
                        </a:rPr>
                        <a:t>Video Games</a:t>
                      </a:r>
                    </a:p>
                  </a:txBody>
                  <a:tcPr marL="100584" marR="100584" marT="21328" marB="21328" anchor="ctr"/>
                </a:tc>
                <a:tc>
                  <a:txBody>
                    <a:bodyPr/>
                    <a:lstStyle/>
                    <a:p>
                      <a:pPr algn="ctr"/>
                      <a:r>
                        <a:rPr lang="en-US" sz="1600" b="1">
                          <a:solidFill>
                            <a:srgbClr val="1F1A62"/>
                          </a:solidFill>
                          <a:latin typeface="Helvetica" panose="020B0403020202020204" pitchFamily="34" charset="0"/>
                        </a:rPr>
                        <a:t>+36%</a:t>
                      </a:r>
                    </a:p>
                  </a:txBody>
                  <a:tcPr marL="100584" marR="100584" marT="21328" marB="21328" anchor="ctr"/>
                </a:tc>
                <a:tc>
                  <a:txBody>
                    <a:bodyPr/>
                    <a:lstStyle/>
                    <a:p>
                      <a:pPr algn="ctr"/>
                      <a:r>
                        <a:rPr lang="en-US" sz="1600" b="1">
                          <a:solidFill>
                            <a:srgbClr val="1F1A62"/>
                          </a:solidFill>
                          <a:latin typeface="Helvetica" panose="020B0403020202020204" pitchFamily="34" charset="0"/>
                        </a:rPr>
                        <a:t>+64%</a:t>
                      </a:r>
                    </a:p>
                  </a:txBody>
                  <a:tcPr marL="100584" marR="100584" marT="21328" marB="21328" anchor="ctr"/>
                </a:tc>
                <a:extLst>
                  <a:ext uri="{0D108BD9-81ED-4DB2-BD59-A6C34878D82A}">
                    <a16:rowId xmlns:a16="http://schemas.microsoft.com/office/drawing/2014/main" val="3760420489"/>
                  </a:ext>
                </a:extLst>
              </a:tr>
            </a:tbl>
          </a:graphicData>
        </a:graphic>
      </p:graphicFrame>
      <p:sp>
        <p:nvSpPr>
          <p:cNvPr id="14" name="Rectangle 13">
            <a:extLst>
              <a:ext uri="{FF2B5EF4-FFF2-40B4-BE49-F238E27FC236}">
                <a16:creationId xmlns:a16="http://schemas.microsoft.com/office/drawing/2014/main" id="{BB48BE26-5730-E178-5AB7-002B1A75955F}"/>
              </a:ext>
            </a:extLst>
          </p:cNvPr>
          <p:cNvSpPr/>
          <p:nvPr/>
        </p:nvSpPr>
        <p:spPr>
          <a:xfrm>
            <a:off x="8242084" y="1893826"/>
            <a:ext cx="1378165" cy="4176916"/>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1055FD0-1E63-8013-2F25-6E9380B755A4}"/>
              </a:ext>
            </a:extLst>
          </p:cNvPr>
          <p:cNvSpPr/>
          <p:nvPr/>
        </p:nvSpPr>
        <p:spPr>
          <a:xfrm>
            <a:off x="9651999" y="1893826"/>
            <a:ext cx="1567349" cy="4176916"/>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4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785812EA-B187-14E3-3DE9-D4D83B2617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B0FA1A-B574-280F-48D8-39B01D6184C6}"/>
              </a:ext>
            </a:extLst>
          </p:cNvPr>
          <p:cNvSpPr/>
          <p:nvPr/>
        </p:nvSpPr>
        <p:spPr>
          <a:xfrm>
            <a:off x="142490" y="138734"/>
            <a:ext cx="595351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Moviegoers are multifaceted in their interests and behaviors, making them highly valuable to brands</a:t>
            </a:r>
          </a:p>
        </p:txBody>
      </p:sp>
      <p:pic>
        <p:nvPicPr>
          <p:cNvPr id="20" name="Picture 19" descr="A group of people sitting at a table with pizza and drinks&#10;&#10;Description automatically generated">
            <a:extLst>
              <a:ext uri="{FF2B5EF4-FFF2-40B4-BE49-F238E27FC236}">
                <a16:creationId xmlns:a16="http://schemas.microsoft.com/office/drawing/2014/main" id="{145CE3D6-768A-017E-419C-EF4C6536440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120409" y="0"/>
            <a:ext cx="2071591" cy="1492500"/>
          </a:xfrm>
          <a:prstGeom prst="rect">
            <a:avLst/>
          </a:prstGeom>
        </p:spPr>
      </p:pic>
      <p:pic>
        <p:nvPicPr>
          <p:cNvPr id="29" name="Picture 28" descr="A pair of people running on a road&#10;&#10;Description automatically generated">
            <a:extLst>
              <a:ext uri="{FF2B5EF4-FFF2-40B4-BE49-F238E27FC236}">
                <a16:creationId xmlns:a16="http://schemas.microsoft.com/office/drawing/2014/main" id="{60627631-3722-519B-E2A2-055E2242214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029436" y="0"/>
            <a:ext cx="2096992" cy="1809303"/>
          </a:xfrm>
          <a:prstGeom prst="rect">
            <a:avLst/>
          </a:prstGeom>
        </p:spPr>
      </p:pic>
      <p:pic>
        <p:nvPicPr>
          <p:cNvPr id="59" name="Picture 58">
            <a:extLst>
              <a:ext uri="{FF2B5EF4-FFF2-40B4-BE49-F238E27FC236}">
                <a16:creationId xmlns:a16="http://schemas.microsoft.com/office/drawing/2014/main" id="{7EDD37E3-F6B6-AA3C-A588-AEAA268E3F6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0" name="Slide Number Placeholder 5">
            <a:extLst>
              <a:ext uri="{FF2B5EF4-FFF2-40B4-BE49-F238E27FC236}">
                <a16:creationId xmlns:a16="http://schemas.microsoft.com/office/drawing/2014/main" id="{9895A66D-BF71-D719-BC50-9F19ECE7CD6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1" name="Rectangle 60">
            <a:extLst>
              <a:ext uri="{FF2B5EF4-FFF2-40B4-BE49-F238E27FC236}">
                <a16:creationId xmlns:a16="http://schemas.microsoft.com/office/drawing/2014/main" id="{AAFCBC3A-8809-0100-7519-51442C035A0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itle 1">
            <a:extLst>
              <a:ext uri="{FF2B5EF4-FFF2-40B4-BE49-F238E27FC236}">
                <a16:creationId xmlns:a16="http://schemas.microsoft.com/office/drawing/2014/main" id="{41024E35-06D5-D4DC-71E1-B2932FBD38EA}"/>
              </a:ext>
            </a:extLst>
          </p:cNvPr>
          <p:cNvSpPr txBox="1">
            <a:spLocks/>
          </p:cNvSpPr>
          <p:nvPr/>
        </p:nvSpPr>
        <p:spPr>
          <a:xfrm>
            <a:off x="238963" y="1570130"/>
            <a:ext cx="4875107" cy="4649865"/>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 </a:t>
            </a:r>
            <a:r>
              <a:rPr lang="en-US" sz="2400" b="1">
                <a:solidFill>
                  <a:srgbClr val="00BFF2"/>
                </a:solidFill>
                <a:latin typeface="Helvetica" panose="020B0403020202020204" pitchFamily="34" charset="0"/>
              </a:rPr>
              <a:t>Shoppers and Spenders</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600" b="1">
              <a:solidFill>
                <a:srgbClr val="00BFF2"/>
              </a:solidFill>
              <a:latin typeface="Helvetica" panose="020B0403020202020204" pitchFamily="34" charset="0"/>
            </a:endParaRPr>
          </a:p>
          <a:p>
            <a:pPr lvl="0" algn="l">
              <a:defRPr/>
            </a:pPr>
            <a:r>
              <a:rPr lang="en-US" sz="2400" i="1">
                <a:solidFill>
                  <a:schemeClr val="bg1"/>
                </a:solidFill>
                <a:latin typeface="Helvetica" panose="020B0403020202020204" pitchFamily="34" charset="0"/>
              </a:rPr>
              <a:t>They’re</a:t>
            </a:r>
            <a:r>
              <a:rPr lang="en-US" sz="2400">
                <a:solidFill>
                  <a:schemeClr val="bg1"/>
                </a:solidFill>
                <a:latin typeface="Helvetica" panose="020B0403020202020204" pitchFamily="34" charset="0"/>
              </a:rPr>
              <a:t> </a:t>
            </a:r>
            <a:r>
              <a:rPr lang="en-US" sz="2400" b="1">
                <a:solidFill>
                  <a:srgbClr val="00BFF2"/>
                </a:solidFill>
                <a:latin typeface="Helvetica" panose="020B0403020202020204" pitchFamily="34" charset="0"/>
              </a:rPr>
              <a:t>Givers and </a:t>
            </a:r>
            <a:r>
              <a:rPr lang="en-US" sz="2400" b="1" err="1">
                <a:solidFill>
                  <a:srgbClr val="00BFF2"/>
                </a:solidFill>
                <a:latin typeface="Helvetica" panose="020B0403020202020204" pitchFamily="34" charset="0"/>
              </a:rPr>
              <a:t>Gifters</a:t>
            </a:r>
            <a:endParaRPr lang="en-US" sz="2400" b="1">
              <a:solidFill>
                <a:srgbClr val="00BFF2"/>
              </a:solidFill>
              <a:latin typeface="Helvetica" panose="020B0403020202020204" pitchFamily="34" charset="0"/>
            </a:endParaRPr>
          </a:p>
          <a:p>
            <a:pPr lvl="0" algn="l">
              <a:defRPr/>
            </a:pPr>
            <a:endParaRPr lang="en-US" sz="700">
              <a:solidFill>
                <a:srgbClr val="1F1A62"/>
              </a:solidFill>
              <a:latin typeface="Helvetica" panose="020B0403020202020204" pitchFamily="34" charset="0"/>
            </a:endParaRPr>
          </a:p>
          <a:p>
            <a:pPr lvl="0" algn="l">
              <a:defRPr/>
            </a:pPr>
            <a:r>
              <a:rPr lang="en-US" sz="2400" i="1">
                <a:solidFill>
                  <a:schemeClr val="bg1"/>
                </a:solidFill>
                <a:latin typeface="Helvetica" panose="020B0403020202020204" pitchFamily="34" charset="0"/>
              </a:rPr>
              <a:t>They’re</a:t>
            </a:r>
            <a:r>
              <a:rPr lang="en-US" sz="2400">
                <a:solidFill>
                  <a:srgbClr val="1F1A62"/>
                </a:solidFill>
                <a:latin typeface="Helvetica" panose="020B0403020202020204" pitchFamily="34" charset="0"/>
              </a:rPr>
              <a:t> </a:t>
            </a:r>
            <a:r>
              <a:rPr lang="en-US" sz="2400" b="1">
                <a:solidFill>
                  <a:srgbClr val="00BFF2"/>
                </a:solidFill>
                <a:latin typeface="Helvetica" panose="020B0403020202020204" pitchFamily="34" charset="0"/>
              </a:rPr>
              <a:t>Socializers</a:t>
            </a:r>
          </a:p>
          <a:p>
            <a:pPr lvl="0" algn="l">
              <a:defRPr/>
            </a:pPr>
            <a:endParaRPr lang="en-US" sz="600">
              <a:solidFill>
                <a:srgbClr val="1F1A62"/>
              </a:solidFill>
              <a:latin typeface="Helvetica" panose="020B0403020202020204" pitchFamily="34" charset="0"/>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a:t>
            </a:r>
            <a:r>
              <a:rPr kumimoji="0" lang="en-US" sz="2400" b="0" u="none" strike="noStrike" kern="1200" cap="none" spc="0" normalizeH="0" baseline="0" noProof="0">
                <a:ln>
                  <a:noFill/>
                </a:ln>
                <a:solidFill>
                  <a:schemeClr val="bg1"/>
                </a:solidFill>
                <a:effectLst/>
                <a:uLnTx/>
                <a:uFillTx/>
                <a:latin typeface="Helvetica" panose="020B0403020202020204" pitchFamily="34" charset="0"/>
                <a:ea typeface="+mj-ea"/>
                <a:cs typeface="+mj-cs"/>
              </a:rPr>
              <a:t> </a:t>
            </a:r>
            <a:r>
              <a:rPr kumimoji="0" lang="en-US" sz="2400" b="1" u="none" strike="noStrike" kern="1200" cap="none" spc="0" normalizeH="0" baseline="0" noProof="0">
                <a:ln>
                  <a:noFill/>
                </a:ln>
                <a:solidFill>
                  <a:srgbClr val="00BFF2"/>
                </a:solidFill>
                <a:effectLst/>
                <a:uLnTx/>
                <a:uFillTx/>
                <a:latin typeface="Helvetica" panose="020B0403020202020204" pitchFamily="34" charset="0"/>
                <a:ea typeface="+mj-ea"/>
                <a:cs typeface="+mj-cs"/>
              </a:rPr>
              <a:t>Travelers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a:t>
            </a:r>
            <a:r>
              <a:rPr kumimoji="0" lang="en-US" sz="2400" b="0" u="none" strike="noStrike" kern="1200" cap="none" spc="0" normalizeH="0" baseline="0" noProof="0">
                <a:ln>
                  <a:noFill/>
                </a:ln>
                <a:solidFill>
                  <a:schemeClr val="bg1"/>
                </a:solidFill>
                <a:effectLst/>
                <a:uLnTx/>
                <a:uFillTx/>
                <a:latin typeface="Helvetica" panose="020B0403020202020204" pitchFamily="34" charset="0"/>
                <a:ea typeface="+mj-ea"/>
                <a:cs typeface="+mj-cs"/>
              </a:rPr>
              <a:t> </a:t>
            </a:r>
            <a:r>
              <a:rPr kumimoji="0" lang="en-US" sz="2400" b="1" u="none" strike="noStrike" kern="1200" cap="none" spc="0" normalizeH="0" baseline="0" noProof="0">
                <a:ln>
                  <a:noFill/>
                </a:ln>
                <a:solidFill>
                  <a:srgbClr val="00BFF2"/>
                </a:solidFill>
                <a:effectLst/>
                <a:uLnTx/>
                <a:uFillTx/>
                <a:latin typeface="Helvetica" panose="020B0403020202020204" pitchFamily="34" charset="0"/>
                <a:ea typeface="+mj-ea"/>
                <a:cs typeface="+mj-cs"/>
              </a:rPr>
              <a:t>Foodies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algn="l">
              <a:defRPr/>
            </a:pPr>
            <a:r>
              <a:rPr lang="en-US" sz="2400" i="1">
                <a:solidFill>
                  <a:schemeClr val="bg1"/>
                </a:solidFill>
                <a:latin typeface="Helvetica" panose="020B0403020202020204" pitchFamily="34" charset="0"/>
              </a:rPr>
              <a:t>They’re </a:t>
            </a:r>
            <a:r>
              <a:rPr lang="en-US" sz="2400" b="1">
                <a:solidFill>
                  <a:srgbClr val="00BFF2"/>
                </a:solidFill>
                <a:latin typeface="Helvetica" panose="020B0403020202020204" pitchFamily="34" charset="0"/>
              </a:rPr>
              <a:t>Recreationalists</a:t>
            </a:r>
          </a:p>
          <a:p>
            <a:pPr algn="l">
              <a:defRPr/>
            </a:pPr>
            <a:endParaRPr lang="en-US" sz="600" b="1">
              <a:solidFill>
                <a:srgbClr val="00BFF2"/>
              </a:solidFill>
              <a:latin typeface="Helvetica" panose="020B0403020202020204" pitchFamily="34" charset="0"/>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a:t>
            </a:r>
            <a:r>
              <a:rPr kumimoji="0" lang="en-US" sz="2400" b="0" u="none" strike="noStrike" kern="1200" cap="none" spc="0" normalizeH="0" baseline="0" noProof="0">
                <a:ln>
                  <a:noFill/>
                </a:ln>
                <a:solidFill>
                  <a:schemeClr val="bg1"/>
                </a:solidFill>
                <a:effectLst/>
                <a:uLnTx/>
                <a:uFillTx/>
                <a:latin typeface="Helvetica" panose="020B0403020202020204" pitchFamily="34" charset="0"/>
                <a:ea typeface="+mj-ea"/>
                <a:cs typeface="+mj-cs"/>
              </a:rPr>
              <a:t> </a:t>
            </a:r>
            <a:r>
              <a:rPr kumimoji="0" lang="en-US" sz="2400" b="1" u="none" strike="noStrike" kern="1200" cap="none" spc="0" normalizeH="0" baseline="0" noProof="0">
                <a:ln>
                  <a:noFill/>
                </a:ln>
                <a:solidFill>
                  <a:srgbClr val="00BFF2"/>
                </a:solidFill>
                <a:effectLst/>
                <a:uLnTx/>
                <a:uFillTx/>
                <a:latin typeface="Helvetica" panose="020B0403020202020204" pitchFamily="34" charset="0"/>
                <a:ea typeface="+mj-ea"/>
                <a:cs typeface="+mj-cs"/>
              </a:rPr>
              <a:t>Early Adopters</a:t>
            </a:r>
          </a:p>
          <a:p>
            <a:pPr algn="l">
              <a:defRPr/>
            </a:pPr>
            <a:endParaRPr lang="en-US" sz="600" b="1">
              <a:solidFill>
                <a:srgbClr val="00BFF2"/>
              </a:solidFill>
              <a:latin typeface="Helvetica" panose="020B0403020202020204" pitchFamily="34" charset="0"/>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a:t>
            </a:r>
            <a:r>
              <a:rPr kumimoji="0" lang="en-US" sz="2400" b="0" u="none" strike="noStrike" kern="1200" cap="none" spc="0" normalizeH="0" baseline="0" noProof="0">
                <a:ln>
                  <a:noFill/>
                </a:ln>
                <a:solidFill>
                  <a:srgbClr val="1F1A62"/>
                </a:solidFill>
                <a:effectLst/>
                <a:uLnTx/>
                <a:uFillTx/>
                <a:latin typeface="Helvetica" panose="020B0403020202020204" pitchFamily="34" charset="0"/>
                <a:ea typeface="+mj-ea"/>
                <a:cs typeface="+mj-cs"/>
              </a:rPr>
              <a:t> </a:t>
            </a:r>
            <a:r>
              <a:rPr kumimoji="0" lang="en-US" sz="2400" b="1" u="none" strike="noStrike" kern="1200" cap="none" spc="0" normalizeH="0" baseline="0" noProof="0">
                <a:ln>
                  <a:noFill/>
                </a:ln>
                <a:solidFill>
                  <a:srgbClr val="00BFF2"/>
                </a:solidFill>
                <a:effectLst/>
                <a:uLnTx/>
                <a:uFillTx/>
                <a:latin typeface="Helvetica" panose="020B0403020202020204" pitchFamily="34" charset="0"/>
                <a:ea typeface="+mj-ea"/>
                <a:cs typeface="+mj-cs"/>
              </a:rPr>
              <a:t>DIYers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 </a:t>
            </a:r>
            <a:r>
              <a:rPr lang="en-US" sz="2400" b="1">
                <a:solidFill>
                  <a:srgbClr val="00BFF2"/>
                </a:solidFill>
                <a:latin typeface="Helvetica" panose="020B0403020202020204" pitchFamily="34" charset="0"/>
              </a:rPr>
              <a:t>Gamers</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600" b="1">
              <a:solidFill>
                <a:srgbClr val="00BFF2"/>
              </a:solidFill>
              <a:latin typeface="Helvetica" panose="020B0403020202020204" pitchFamily="34" charset="0"/>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schemeClr val="bg1"/>
                </a:solidFill>
                <a:effectLst/>
                <a:uLnTx/>
                <a:uFillTx/>
                <a:latin typeface="Helvetica" panose="020B0403020202020204" pitchFamily="34" charset="0"/>
                <a:ea typeface="+mj-ea"/>
                <a:cs typeface="+mj-cs"/>
              </a:rPr>
              <a:t>They’re</a:t>
            </a:r>
            <a:r>
              <a:rPr kumimoji="0" lang="en-US" sz="2400" b="1" u="none" strike="noStrike" kern="1200" cap="none" spc="0" normalizeH="0" baseline="0" noProof="0">
                <a:ln>
                  <a:noFill/>
                </a:ln>
                <a:solidFill>
                  <a:srgbClr val="1F1A62"/>
                </a:solidFill>
                <a:effectLst/>
                <a:uLnTx/>
                <a:uFillTx/>
                <a:latin typeface="Helvetica" panose="020B0403020202020204" pitchFamily="34" charset="0"/>
                <a:ea typeface="+mj-ea"/>
                <a:cs typeface="+mj-cs"/>
              </a:rPr>
              <a:t> </a:t>
            </a:r>
            <a:r>
              <a:rPr kumimoji="0" lang="en-US" sz="2400" b="1" u="none" strike="noStrike" kern="1200" cap="none" spc="0" normalizeH="0" baseline="0" noProof="0">
                <a:ln>
                  <a:noFill/>
                </a:ln>
                <a:solidFill>
                  <a:srgbClr val="00BFF2"/>
                </a:solidFill>
                <a:effectLst/>
                <a:uLnTx/>
                <a:uFillTx/>
                <a:latin typeface="Helvetica" panose="020B0403020202020204" pitchFamily="34" charset="0"/>
                <a:ea typeface="+mj-ea"/>
                <a:cs typeface="+mj-cs"/>
              </a:rPr>
              <a:t>Enthusiasts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p:txBody>
      </p:sp>
      <p:pic>
        <p:nvPicPr>
          <p:cNvPr id="6" name="Picture 5" descr="A person and person posing for a picture&#10;&#10;Description automatically generated">
            <a:extLst>
              <a:ext uri="{FF2B5EF4-FFF2-40B4-BE49-F238E27FC236}">
                <a16:creationId xmlns:a16="http://schemas.microsoft.com/office/drawing/2014/main" id="{8980C339-90D2-928E-ABCB-86BF869D569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867323" y="0"/>
            <a:ext cx="2237624" cy="1492500"/>
          </a:xfrm>
          <a:prstGeom prst="rect">
            <a:avLst/>
          </a:prstGeom>
        </p:spPr>
      </p:pic>
      <p:pic>
        <p:nvPicPr>
          <p:cNvPr id="27" name="Picture 26" descr="A group of people clinking glasses of beer&#10;&#10;Description automatically generated">
            <a:extLst>
              <a:ext uri="{FF2B5EF4-FFF2-40B4-BE49-F238E27FC236}">
                <a16:creationId xmlns:a16="http://schemas.microsoft.com/office/drawing/2014/main" id="{98BB0784-939F-5202-3859-0A2DFF1AC1B3}"/>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029436" y="1323041"/>
            <a:ext cx="2259144" cy="1593913"/>
          </a:xfrm>
          <a:prstGeom prst="rect">
            <a:avLst/>
          </a:prstGeom>
        </p:spPr>
      </p:pic>
      <p:pic>
        <p:nvPicPr>
          <p:cNvPr id="56" name="Picture 55" descr="A person in white robes applying eye patches&#10;&#10;Description automatically generated">
            <a:extLst>
              <a:ext uri="{FF2B5EF4-FFF2-40B4-BE49-F238E27FC236}">
                <a16:creationId xmlns:a16="http://schemas.microsoft.com/office/drawing/2014/main" id="{075E8BF4-EB37-0B3A-B0F5-FCEC5C4BCDC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00979" y="1323041"/>
            <a:ext cx="2370311" cy="1580865"/>
          </a:xfrm>
          <a:prstGeom prst="rect">
            <a:avLst/>
          </a:prstGeom>
        </p:spPr>
      </p:pic>
      <p:pic>
        <p:nvPicPr>
          <p:cNvPr id="8" name="Picture 7" descr="A person and person playing video games&#10;&#10;Description automatically generated">
            <a:extLst>
              <a:ext uri="{FF2B5EF4-FFF2-40B4-BE49-F238E27FC236}">
                <a16:creationId xmlns:a16="http://schemas.microsoft.com/office/drawing/2014/main" id="{D9BB2E3B-1E2C-6F3B-4A22-C11B7892754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832966" y="1330450"/>
            <a:ext cx="2359034" cy="1573456"/>
          </a:xfrm>
          <a:prstGeom prst="rect">
            <a:avLst/>
          </a:prstGeom>
        </p:spPr>
      </p:pic>
      <p:pic>
        <p:nvPicPr>
          <p:cNvPr id="10" name="Picture 9" descr="A group of people holding a gift&#10;&#10;Description automatically generated">
            <a:extLst>
              <a:ext uri="{FF2B5EF4-FFF2-40B4-BE49-F238E27FC236}">
                <a16:creationId xmlns:a16="http://schemas.microsoft.com/office/drawing/2014/main" id="{36ABFCF2-C053-E799-B519-2EC451B6443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873251" y="2668239"/>
            <a:ext cx="2318749" cy="1547599"/>
          </a:xfrm>
          <a:prstGeom prst="rect">
            <a:avLst/>
          </a:prstGeom>
        </p:spPr>
      </p:pic>
      <p:pic>
        <p:nvPicPr>
          <p:cNvPr id="12" name="Picture 11" descr="A person in a garden&#10;&#10;Description automatically generated">
            <a:extLst>
              <a:ext uri="{FF2B5EF4-FFF2-40B4-BE49-F238E27FC236}">
                <a16:creationId xmlns:a16="http://schemas.microsoft.com/office/drawing/2014/main" id="{D9EBC4BD-61CE-8FA2-3FB4-C90CF50F3E5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156985" y="4145923"/>
            <a:ext cx="2035015" cy="1356818"/>
          </a:xfrm>
          <a:prstGeom prst="rect">
            <a:avLst/>
          </a:prstGeom>
        </p:spPr>
      </p:pic>
      <p:pic>
        <p:nvPicPr>
          <p:cNvPr id="16" name="Picture 15" descr="A group of people standing around a table&#10;&#10;Description automatically generated">
            <a:extLst>
              <a:ext uri="{FF2B5EF4-FFF2-40B4-BE49-F238E27FC236}">
                <a16:creationId xmlns:a16="http://schemas.microsoft.com/office/drawing/2014/main" id="{31E7C842-2C98-D846-4AE2-7122BDFF4B2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693606" y="2653422"/>
            <a:ext cx="2238750" cy="1492500"/>
          </a:xfrm>
          <a:prstGeom prst="rect">
            <a:avLst/>
          </a:prstGeom>
        </p:spPr>
      </p:pic>
      <p:pic>
        <p:nvPicPr>
          <p:cNvPr id="14" name="Picture 13" descr="A person and child on a bike&#10;&#10;Description automatically generated">
            <a:extLst>
              <a:ext uri="{FF2B5EF4-FFF2-40B4-BE49-F238E27FC236}">
                <a16:creationId xmlns:a16="http://schemas.microsoft.com/office/drawing/2014/main" id="{EB74E41A-E297-0DA1-C341-D040749171D5}"/>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6029436" y="2675186"/>
            <a:ext cx="1682195" cy="1470736"/>
          </a:xfrm>
          <a:prstGeom prst="rect">
            <a:avLst/>
          </a:prstGeom>
        </p:spPr>
      </p:pic>
      <p:pic>
        <p:nvPicPr>
          <p:cNvPr id="19" name="Picture 18" descr="A person holding a baby and a person holding balloons&#10;&#10;Description automatically generated">
            <a:extLst>
              <a:ext uri="{FF2B5EF4-FFF2-40B4-BE49-F238E27FC236}">
                <a16:creationId xmlns:a16="http://schemas.microsoft.com/office/drawing/2014/main" id="{0807E670-5B18-7841-4BF1-392CBF31CB8C}"/>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138749" y="4145922"/>
            <a:ext cx="2035227" cy="1356818"/>
          </a:xfrm>
          <a:prstGeom prst="rect">
            <a:avLst/>
          </a:prstGeom>
        </p:spPr>
      </p:pic>
      <p:pic>
        <p:nvPicPr>
          <p:cNvPr id="22" name="Picture 21" descr="A person and person looking at a blueprint&#10;&#10;Description automatically generated">
            <a:extLst>
              <a:ext uri="{FF2B5EF4-FFF2-40B4-BE49-F238E27FC236}">
                <a16:creationId xmlns:a16="http://schemas.microsoft.com/office/drawing/2014/main" id="{D8DDFA20-92F8-0E95-1A47-EDAB2556CF6E}"/>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a:xfrm>
            <a:off x="6029436" y="4132547"/>
            <a:ext cx="2095760" cy="1370193"/>
          </a:xfrm>
          <a:prstGeom prst="rect">
            <a:avLst/>
          </a:prstGeom>
        </p:spPr>
      </p:pic>
      <p:pic>
        <p:nvPicPr>
          <p:cNvPr id="24" name="Picture 23" descr="A group of people in a hotel lobby&#10;&#10;Description automatically generated">
            <a:extLst>
              <a:ext uri="{FF2B5EF4-FFF2-40B4-BE49-F238E27FC236}">
                <a16:creationId xmlns:a16="http://schemas.microsoft.com/office/drawing/2014/main" id="{DA8200C2-7F7B-6697-B22C-21274B6E0437}"/>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015883" y="5272524"/>
            <a:ext cx="2192839" cy="1233471"/>
          </a:xfrm>
          <a:prstGeom prst="rect">
            <a:avLst/>
          </a:prstGeom>
        </p:spPr>
      </p:pic>
      <p:pic>
        <p:nvPicPr>
          <p:cNvPr id="26" name="Picture 25" descr="A group of people walking a dog on a beach&#10;&#10;Description automatically generated">
            <a:extLst>
              <a:ext uri="{FF2B5EF4-FFF2-40B4-BE49-F238E27FC236}">
                <a16:creationId xmlns:a16="http://schemas.microsoft.com/office/drawing/2014/main" id="{BECA87E0-A402-8BA1-BC23-40ACF0DE91EC}"/>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a:xfrm>
            <a:off x="8095502" y="5267460"/>
            <a:ext cx="2075788" cy="1251582"/>
          </a:xfrm>
          <a:prstGeom prst="rect">
            <a:avLst/>
          </a:prstGeom>
        </p:spPr>
      </p:pic>
      <p:pic>
        <p:nvPicPr>
          <p:cNvPr id="32" name="Picture 31" descr="A person holding a bag of flowers&#10;&#10;Description automatically generated">
            <a:extLst>
              <a:ext uri="{FF2B5EF4-FFF2-40B4-BE49-F238E27FC236}">
                <a16:creationId xmlns:a16="http://schemas.microsoft.com/office/drawing/2014/main" id="{E7F9AE34-743C-C8A6-1038-0F138DD89F49}"/>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10148172" y="5267459"/>
            <a:ext cx="2035227" cy="1238536"/>
          </a:xfrm>
          <a:prstGeom prst="rect">
            <a:avLst/>
          </a:prstGeom>
        </p:spPr>
      </p:pic>
    </p:spTree>
    <p:extLst>
      <p:ext uri="{BB962C8B-B14F-4D97-AF65-F5344CB8AC3E}">
        <p14:creationId xmlns:p14="http://schemas.microsoft.com/office/powerpoint/2010/main" val="2280901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52898" y="3434080"/>
            <a:ext cx="73491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Helvetica" pitchFamily="2" charset="0"/>
              </a:rPr>
              <a:t>Brands can meet these highly desirable consumers in the moments before upcoming releases at a movie theater near you</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899653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a:spLocks/>
          </p:cNvSpPr>
          <p:nvPr/>
        </p:nvSpPr>
        <p:spPr>
          <a:xfrm>
            <a:off x="3884" y="1686476"/>
            <a:ext cx="1218423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E61BB517-2BF8-BA99-214A-E3CC982767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302656" y="4371404"/>
            <a:ext cx="1268805" cy="1911041"/>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TextBox 12">
            <a:extLst>
              <a:ext uri="{FF2B5EF4-FFF2-40B4-BE49-F238E27FC236}">
                <a16:creationId xmlns:a16="http://schemas.microsoft.com/office/drawing/2014/main" id="{3106BA4A-4D7A-3282-C8ED-8101CCB670FA}"/>
              </a:ext>
            </a:extLst>
          </p:cNvPr>
          <p:cNvSpPr txBox="1"/>
          <p:nvPr/>
        </p:nvSpPr>
        <p:spPr>
          <a:xfrm>
            <a:off x="9208465" y="4062937"/>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7/2/25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B6B2C66E-FE88-2AF1-8E1A-FCC0D9DEE04B}"/>
              </a:ext>
            </a:extLst>
          </p:cNvPr>
          <p:cNvSpPr txBox="1"/>
          <p:nvPr/>
        </p:nvSpPr>
        <p:spPr>
          <a:xfrm>
            <a:off x="281578" y="4057599"/>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4/18/25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0BDE78E3-88E9-3463-5696-0F512DD4BD5A}"/>
              </a:ext>
            </a:extLst>
          </p:cNvPr>
          <p:cNvSpPr txBox="1"/>
          <p:nvPr/>
        </p:nvSpPr>
        <p:spPr>
          <a:xfrm>
            <a:off x="7702919" y="4062937"/>
            <a:ext cx="1317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6/27/25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1293A8D2-EB2B-4644-1449-69940D24B386}"/>
              </a:ext>
            </a:extLst>
          </p:cNvPr>
          <p:cNvSpPr txBox="1"/>
          <p:nvPr/>
        </p:nvSpPr>
        <p:spPr>
          <a:xfrm>
            <a:off x="10702707" y="4062937"/>
            <a:ext cx="12797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7/11/25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6" name="Picture 14">
            <a:extLst>
              <a:ext uri="{FF2B5EF4-FFF2-40B4-BE49-F238E27FC236}">
                <a16:creationId xmlns:a16="http://schemas.microsoft.com/office/drawing/2014/main" id="{62D30F8A-2BD3-B88F-4C0F-9D016DEE5DA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7713804" y="4362205"/>
            <a:ext cx="1295786" cy="1920240"/>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7FC15FF2-C48B-C76D-6FB3-866274C4E5C8}"/>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204581" y="4359038"/>
            <a:ext cx="1298448" cy="1920240"/>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DAFF7D2-96A4-EDB8-0EFF-3EA66FF5D440}"/>
              </a:ext>
            </a:extLst>
          </p:cNvPr>
          <p:cNvSpPr/>
          <p:nvPr/>
        </p:nvSpPr>
        <p:spPr>
          <a:xfrm>
            <a:off x="497962" y="6334310"/>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IMDb, Upcoming Releases, 2024/2025. Note: Release dates planned as of 11/8/24 and subject to change.</a:t>
            </a:r>
          </a:p>
        </p:txBody>
      </p:sp>
      <p:sp>
        <p:nvSpPr>
          <p:cNvPr id="32" name="TextBox 31">
            <a:extLst>
              <a:ext uri="{FF2B5EF4-FFF2-40B4-BE49-F238E27FC236}">
                <a16:creationId xmlns:a16="http://schemas.microsoft.com/office/drawing/2014/main" id="{BE0810BF-A3AD-EA95-2E54-40074D635E6F}"/>
              </a:ext>
            </a:extLst>
          </p:cNvPr>
          <p:cNvSpPr txBox="1"/>
          <p:nvPr/>
        </p:nvSpPr>
        <p:spPr>
          <a:xfrm>
            <a:off x="6239454" y="4064822"/>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6/20/25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7" name="TextBox 36">
            <a:extLst>
              <a:ext uri="{FF2B5EF4-FFF2-40B4-BE49-F238E27FC236}">
                <a16:creationId xmlns:a16="http://schemas.microsoft.com/office/drawing/2014/main" id="{4DA1B82C-35E0-3195-3FFD-3A71F4D71E4F}"/>
              </a:ext>
            </a:extLst>
          </p:cNvPr>
          <p:cNvSpPr txBox="1"/>
          <p:nvPr/>
        </p:nvSpPr>
        <p:spPr>
          <a:xfrm>
            <a:off x="3231339" y="4062937"/>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5/30/25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3" name="Picture 8">
            <a:extLst>
              <a:ext uri="{FF2B5EF4-FFF2-40B4-BE49-F238E27FC236}">
                <a16:creationId xmlns:a16="http://schemas.microsoft.com/office/drawing/2014/main" id="{29F1BDD4-A45A-86C9-2AD3-5A23CA2D9942}"/>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3236160" y="4377326"/>
            <a:ext cx="1265936" cy="1901952"/>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64E5A42A-8ABB-C2CC-C7E2-A7955CC48B9C}"/>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6247848" y="4378909"/>
            <a:ext cx="1265728" cy="1901952"/>
          </a:xfrm>
          <a:prstGeom prst="rect">
            <a:avLst/>
          </a:prstGeom>
          <a:noFill/>
          <a:ln w="12700">
            <a:solidFill>
              <a:srgbClr val="1B1464"/>
            </a:solidFill>
          </a:ln>
        </p:spPr>
      </p:pic>
      <p:pic>
        <p:nvPicPr>
          <p:cNvPr id="46" name="Picture 6">
            <a:extLst>
              <a:ext uri="{FF2B5EF4-FFF2-40B4-BE49-F238E27FC236}">
                <a16:creationId xmlns:a16="http://schemas.microsoft.com/office/drawing/2014/main" id="{CB3BE60B-E622-ADF1-F4C7-AFCBABF95A5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p:blipFill>
        <p:spPr bwMode="auto">
          <a:xfrm>
            <a:off x="10682410" y="4359038"/>
            <a:ext cx="1295621" cy="1920240"/>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2E41FE2-A6D9-F391-425B-38013348E8EF}"/>
              </a:ext>
            </a:extLst>
          </p:cNvPr>
          <p:cNvSpPr/>
          <p:nvPr/>
        </p:nvSpPr>
        <p:spPr>
          <a:xfrm>
            <a:off x="156142" y="356238"/>
            <a:ext cx="120143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theatrical pipeline is filled with high-profile movies and specialty film releases throughout 2025</a:t>
            </a:r>
          </a:p>
        </p:txBody>
      </p:sp>
      <p:sp>
        <p:nvSpPr>
          <p:cNvPr id="34" name="TextBox 33">
            <a:extLst>
              <a:ext uri="{FF2B5EF4-FFF2-40B4-BE49-F238E27FC236}">
                <a16:creationId xmlns:a16="http://schemas.microsoft.com/office/drawing/2014/main" id="{5962C9A2-076B-DEFA-C1EC-EFBF00C91B69}"/>
              </a:ext>
            </a:extLst>
          </p:cNvPr>
          <p:cNvSpPr txBox="1"/>
          <p:nvPr/>
        </p:nvSpPr>
        <p:spPr>
          <a:xfrm>
            <a:off x="1745158" y="4057599"/>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5/23/25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5" name="Picture 34">
            <a:extLst>
              <a:ext uri="{FF2B5EF4-FFF2-40B4-BE49-F238E27FC236}">
                <a16:creationId xmlns:a16="http://schemas.microsoft.com/office/drawing/2014/main" id="{ADA8D1A5-8795-2FE7-C123-098FDAFA39B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761183" y="4380311"/>
            <a:ext cx="1268089" cy="1902134"/>
          </a:xfrm>
          <a:prstGeom prst="rect">
            <a:avLst/>
          </a:prstGeom>
          <a:noFill/>
          <a:ln>
            <a:solidFill>
              <a:srgbClr val="1B1464"/>
            </a:solidFill>
          </a:ln>
        </p:spPr>
      </p:pic>
      <p:sp>
        <p:nvSpPr>
          <p:cNvPr id="36" name="TextBox 35">
            <a:extLst>
              <a:ext uri="{FF2B5EF4-FFF2-40B4-BE49-F238E27FC236}">
                <a16:creationId xmlns:a16="http://schemas.microsoft.com/office/drawing/2014/main" id="{23166812-D80A-7625-B3BB-E5B00BF37434}"/>
              </a:ext>
            </a:extLst>
          </p:cNvPr>
          <p:cNvSpPr txBox="1"/>
          <p:nvPr/>
        </p:nvSpPr>
        <p:spPr>
          <a:xfrm>
            <a:off x="4741960" y="4064822"/>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6/13/25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0" name="Picture 39">
            <a:extLst>
              <a:ext uri="{FF2B5EF4-FFF2-40B4-BE49-F238E27FC236}">
                <a16:creationId xmlns:a16="http://schemas.microsoft.com/office/drawing/2014/main" id="{9DBBDDFB-5DA6-FE51-CBB8-F55745D453A2}"/>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4728252" y="4377326"/>
            <a:ext cx="1285970" cy="1905119"/>
          </a:xfrm>
          <a:prstGeom prst="rect">
            <a:avLst/>
          </a:prstGeom>
          <a:noFill/>
          <a:ln w="12700">
            <a:solidFill>
              <a:srgbClr val="1B1464"/>
            </a:solidFill>
          </a:ln>
        </p:spPr>
      </p:pic>
      <p:pic>
        <p:nvPicPr>
          <p:cNvPr id="8" name="Picture 4">
            <a:extLst>
              <a:ext uri="{FF2B5EF4-FFF2-40B4-BE49-F238E27FC236}">
                <a16:creationId xmlns:a16="http://schemas.microsoft.com/office/drawing/2014/main" id="{5C13D053-A853-7DFD-81F4-8AA5BDA30BF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p:blipFill>
        <p:spPr bwMode="auto">
          <a:xfrm>
            <a:off x="300477" y="2133731"/>
            <a:ext cx="1289953" cy="1911041"/>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21FEFF-2DA8-5437-7736-2B9EBD778418}"/>
              </a:ext>
            </a:extLst>
          </p:cNvPr>
          <p:cNvSpPr txBox="1"/>
          <p:nvPr/>
        </p:nvSpPr>
        <p:spPr>
          <a:xfrm>
            <a:off x="9216859" y="1825264"/>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4/4/25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4C4920AA-0249-7BFF-0DFC-934F35653DAB}"/>
              </a:ext>
            </a:extLst>
          </p:cNvPr>
          <p:cNvSpPr txBox="1"/>
          <p:nvPr/>
        </p:nvSpPr>
        <p:spPr>
          <a:xfrm>
            <a:off x="289972" y="1819926"/>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12/20/24</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CF9CEEFC-EFE9-5527-577B-AA5E3C2526D1}"/>
              </a:ext>
            </a:extLst>
          </p:cNvPr>
          <p:cNvSpPr txBox="1"/>
          <p:nvPr/>
        </p:nvSpPr>
        <p:spPr>
          <a:xfrm>
            <a:off x="7711313" y="1825264"/>
            <a:ext cx="1317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2/28/25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74AD3BA4-DC6F-C0B1-A551-6FC8DB47E696}"/>
              </a:ext>
            </a:extLst>
          </p:cNvPr>
          <p:cNvSpPr txBox="1"/>
          <p:nvPr/>
        </p:nvSpPr>
        <p:spPr>
          <a:xfrm>
            <a:off x="10711101" y="1825264"/>
            <a:ext cx="12797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4/18/25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5" name="Picture 14">
            <a:extLst>
              <a:ext uri="{FF2B5EF4-FFF2-40B4-BE49-F238E27FC236}">
                <a16:creationId xmlns:a16="http://schemas.microsoft.com/office/drawing/2014/main" id="{08BA21CF-461A-CDCD-ACFB-AB0E35DC5D62}"/>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p:blipFill>
        <p:spPr bwMode="auto">
          <a:xfrm>
            <a:off x="7721818" y="2124722"/>
            <a:ext cx="1296546" cy="1919860"/>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ACBFFABC-DF5C-11FC-4CBA-6C188B38C499}"/>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p:blipFill>
        <p:spPr bwMode="auto">
          <a:xfrm>
            <a:off x="9225252" y="2145868"/>
            <a:ext cx="1280160" cy="1898904"/>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BCED21F-05ED-8743-A99C-151014B52DBE}"/>
              </a:ext>
            </a:extLst>
          </p:cNvPr>
          <p:cNvSpPr txBox="1"/>
          <p:nvPr/>
        </p:nvSpPr>
        <p:spPr>
          <a:xfrm>
            <a:off x="6247848" y="1827149"/>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2/14/25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B37DC840-A797-D1B4-0907-7EFE5FA691BC}"/>
              </a:ext>
            </a:extLst>
          </p:cNvPr>
          <p:cNvSpPr txBox="1"/>
          <p:nvPr/>
        </p:nvSpPr>
        <p:spPr>
          <a:xfrm>
            <a:off x="3239733" y="1825264"/>
            <a:ext cx="12969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1/17/25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5" name="Picture 8">
            <a:extLst>
              <a:ext uri="{FF2B5EF4-FFF2-40B4-BE49-F238E27FC236}">
                <a16:creationId xmlns:a16="http://schemas.microsoft.com/office/drawing/2014/main" id="{2E2C8F60-7E17-3F20-8A78-AC061ABAE93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p:blipFill>
        <p:spPr bwMode="auto">
          <a:xfrm>
            <a:off x="3244867" y="2139408"/>
            <a:ext cx="1286679" cy="1905364"/>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9CE9F90C-3818-570E-ECCD-B2A3C06974DA}"/>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6238017" y="2132007"/>
            <a:ext cx="1291498" cy="1912765"/>
          </a:xfrm>
          <a:prstGeom prst="rect">
            <a:avLst/>
          </a:prstGeom>
          <a:noFill/>
          <a:ln w="12700">
            <a:solidFill>
              <a:srgbClr val="1B1464"/>
            </a:solidFill>
          </a:ln>
        </p:spPr>
      </p:pic>
      <p:pic>
        <p:nvPicPr>
          <p:cNvPr id="49" name="Picture 6">
            <a:extLst>
              <a:ext uri="{FF2B5EF4-FFF2-40B4-BE49-F238E27FC236}">
                <a16:creationId xmlns:a16="http://schemas.microsoft.com/office/drawing/2014/main" id="{A537025B-920E-D4BE-0E1F-72E1B0FF621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p:blipFill>
        <p:spPr bwMode="auto">
          <a:xfrm>
            <a:off x="10712501" y="2145868"/>
            <a:ext cx="1265936" cy="1898904"/>
          </a:xfrm>
          <a:prstGeom prst="rect">
            <a:avLst/>
          </a:prstGeom>
          <a:noFill/>
          <a:ln w="12700">
            <a:solidFill>
              <a:srgbClr val="1B1464"/>
            </a:solidFill>
          </a:ln>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E377FDAB-BF8A-98BB-7A33-48C917B13D6B}"/>
              </a:ext>
            </a:extLst>
          </p:cNvPr>
          <p:cNvSpPr txBox="1"/>
          <p:nvPr/>
        </p:nvSpPr>
        <p:spPr>
          <a:xfrm>
            <a:off x="1753552" y="1819926"/>
            <a:ext cx="1300458" cy="313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12/25/24</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1" name="Picture 50">
            <a:extLst>
              <a:ext uri="{FF2B5EF4-FFF2-40B4-BE49-F238E27FC236}">
                <a16:creationId xmlns:a16="http://schemas.microsoft.com/office/drawing/2014/main" id="{42A7DF35-E2E9-73A4-4E6F-6060C7C74504}"/>
              </a:ext>
            </a:extLst>
          </p:cNvPr>
          <p:cNvPicPr>
            <a:picLocks noChangeAspect="1"/>
          </p:cNvPicPr>
          <p:nvPr/>
        </p:nvPicPr>
        <p:blipFill>
          <a:blip r:embed="rId18"/>
          <a:stretch>
            <a:fillRect/>
          </a:stretch>
        </p:blipFill>
        <p:spPr>
          <a:xfrm>
            <a:off x="1760282" y="2142638"/>
            <a:ext cx="1286680" cy="1902134"/>
          </a:xfrm>
          <a:prstGeom prst="rect">
            <a:avLst/>
          </a:prstGeom>
          <a:noFill/>
          <a:ln>
            <a:solidFill>
              <a:srgbClr val="1B1464"/>
            </a:solidFill>
          </a:ln>
        </p:spPr>
      </p:pic>
      <p:sp>
        <p:nvSpPr>
          <p:cNvPr id="52" name="TextBox 51">
            <a:extLst>
              <a:ext uri="{FF2B5EF4-FFF2-40B4-BE49-F238E27FC236}">
                <a16:creationId xmlns:a16="http://schemas.microsoft.com/office/drawing/2014/main" id="{4F76B744-D242-7665-9984-2CF9B1CDC7B6}"/>
              </a:ext>
            </a:extLst>
          </p:cNvPr>
          <p:cNvSpPr txBox="1"/>
          <p:nvPr/>
        </p:nvSpPr>
        <p:spPr>
          <a:xfrm>
            <a:off x="4750354" y="1827149"/>
            <a:ext cx="1285383" cy="305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1/24/25</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3" name="Picture 52">
            <a:extLst>
              <a:ext uri="{FF2B5EF4-FFF2-40B4-BE49-F238E27FC236}">
                <a16:creationId xmlns:a16="http://schemas.microsoft.com/office/drawing/2014/main" id="{F4F46D93-5B90-5249-605C-9697A5E7E2EC}"/>
              </a:ext>
            </a:extLst>
          </p:cNvPr>
          <p:cNvPicPr>
            <a:picLocks noChangeAspect="1"/>
          </p:cNvPicPr>
          <p:nvPr/>
        </p:nvPicPr>
        <p:blipFill>
          <a:blip r:embed="rId19"/>
          <a:stretch>
            <a:fillRect/>
          </a:stretch>
        </p:blipFill>
        <p:spPr>
          <a:xfrm>
            <a:off x="4720537" y="2139653"/>
            <a:ext cx="1318189" cy="1905119"/>
          </a:xfrm>
          <a:prstGeom prst="rect">
            <a:avLst/>
          </a:prstGeom>
          <a:noFill/>
          <a:ln w="12700">
            <a:solidFill>
              <a:srgbClr val="1B1464"/>
            </a:solidFill>
          </a:ln>
        </p:spPr>
      </p:pic>
    </p:spTree>
    <p:extLst>
      <p:ext uri="{BB962C8B-B14F-4D97-AF65-F5344CB8AC3E}">
        <p14:creationId xmlns:p14="http://schemas.microsoft.com/office/powerpoint/2010/main" val="148705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6DEFCE-2405-763F-9007-FD008D60C349}"/>
              </a:ext>
            </a:extLst>
          </p:cNvPr>
          <p:cNvSpPr>
            <a:spLocks/>
          </p:cNvSpPr>
          <p:nvPr/>
        </p:nvSpPr>
        <p:spPr>
          <a:xfrm>
            <a:off x="-2348" y="1693064"/>
            <a:ext cx="12194347" cy="517608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9591961E-0B39-C458-FC23-EAD398FD272A}"/>
              </a:ext>
            </a:extLst>
          </p:cNvPr>
          <p:cNvPicPr>
            <a:picLocks noChangeAspect="1"/>
          </p:cNvPicPr>
          <p:nvPr/>
        </p:nvPicPr>
        <p:blipFill>
          <a:blip r:embed="rId3"/>
          <a:stretch>
            <a:fillRect/>
          </a:stretch>
        </p:blipFill>
        <p:spPr>
          <a:xfrm>
            <a:off x="4186321" y="1976915"/>
            <a:ext cx="5839412" cy="4258277"/>
          </a:xfrm>
          <a:prstGeom prst="rect">
            <a:avLst/>
          </a:prstGeom>
          <a:ln w="76200">
            <a:solidFill>
              <a:srgbClr val="ED3C8D"/>
            </a:solidFill>
          </a:ln>
        </p:spPr>
      </p:pic>
      <p:pic>
        <p:nvPicPr>
          <p:cNvPr id="10" name="Picture 9">
            <a:extLst>
              <a:ext uri="{FF2B5EF4-FFF2-40B4-BE49-F238E27FC236}">
                <a16:creationId xmlns:a16="http://schemas.microsoft.com/office/drawing/2014/main" id="{6CA39A48-CF02-486A-A1C8-5B7F474562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F40A9B9E-2825-454E-BAD5-4E36900F097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525E47FD-01F0-4589-AF01-2F07D8425B8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599F37F8-23C8-4F00-744C-0F49243DF72B}"/>
              </a:ext>
            </a:extLst>
          </p:cNvPr>
          <p:cNvSpPr/>
          <p:nvPr/>
        </p:nvSpPr>
        <p:spPr>
          <a:xfrm>
            <a:off x="142642" y="291319"/>
            <a:ext cx="112547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Interested in getting more granular moviegoer spending data across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70 subcategories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in total?</a:t>
            </a:r>
          </a:p>
        </p:txBody>
      </p:sp>
      <p:sp>
        <p:nvSpPr>
          <p:cNvPr id="8" name="Rectangle: Beveled 7">
            <a:hlinkClick r:id="rId5"/>
            <a:extLst>
              <a:ext uri="{FF2B5EF4-FFF2-40B4-BE49-F238E27FC236}">
                <a16:creationId xmlns:a16="http://schemas.microsoft.com/office/drawing/2014/main" id="{C4F15DCD-0FD6-B336-7FD1-6379EF9770D7}"/>
              </a:ext>
            </a:extLst>
          </p:cNvPr>
          <p:cNvSpPr/>
          <p:nvPr/>
        </p:nvSpPr>
        <p:spPr>
          <a:xfrm>
            <a:off x="3096511" y="3697443"/>
            <a:ext cx="8019032" cy="643715"/>
          </a:xfrm>
          <a:prstGeom prst="bevel">
            <a:avLst/>
          </a:prstGeom>
          <a:solidFill>
            <a:srgbClr val="FFE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Click this button</a:t>
            </a:r>
            <a:r>
              <a:rPr kumimoji="0" lang="en-US" sz="3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a:t>
            </a:r>
            <a:r>
              <a:rPr kumimoji="0" lang="en-US" sz="3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download the excel!</a:t>
            </a:r>
            <a:endParaRPr kumimoji="0" lang="en-US" sz="3200" b="1" i="0" u="sng"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 name="Rectangle 1">
            <a:extLst>
              <a:ext uri="{FF2B5EF4-FFF2-40B4-BE49-F238E27FC236}">
                <a16:creationId xmlns:a16="http://schemas.microsoft.com/office/drawing/2014/main" id="{AFFBCFB3-8612-2730-11D6-2BF2D7AF1C68}"/>
              </a:ext>
            </a:extLst>
          </p:cNvPr>
          <p:cNvSpPr/>
          <p:nvPr/>
        </p:nvSpPr>
        <p:spPr>
          <a:xfrm>
            <a:off x="689494" y="4163000"/>
            <a:ext cx="1967948" cy="1566482"/>
          </a:xfrm>
          <a:prstGeom prst="rect">
            <a:avLst/>
          </a:prstGeom>
          <a:solidFill>
            <a:srgbClr val="1F1A6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a:solidFill>
                  <a:schemeClr val="bg1"/>
                </a:solidFill>
                <a:latin typeface="Helvetica" panose="020B0403020202020204" pitchFamily="34" charset="0"/>
              </a:rPr>
              <a:t>Subcategories:</a:t>
            </a:r>
          </a:p>
          <a:p>
            <a:endParaRPr lang="en-US" sz="500">
              <a:solidFill>
                <a:schemeClr val="bg1"/>
              </a:solidFill>
              <a:latin typeface="Helvetica" panose="020B0403020202020204" pitchFamily="34" charset="0"/>
            </a:endParaRPr>
          </a:p>
          <a:p>
            <a:pPr marL="285750" indent="-285750">
              <a:buFont typeface="Arial" panose="020B0604020202020204" pitchFamily="34" charset="0"/>
              <a:buChar char="•"/>
            </a:pPr>
            <a:r>
              <a:rPr lang="en-US" sz="1200">
                <a:solidFill>
                  <a:schemeClr val="bg1"/>
                </a:solidFill>
                <a:latin typeface="Helvetica" panose="020B0403020202020204" pitchFamily="34" charset="0"/>
              </a:rPr>
              <a:t>Fast Food &amp; Drive-Ins</a:t>
            </a:r>
          </a:p>
          <a:p>
            <a:pPr marL="285750" indent="-285750">
              <a:buFont typeface="Arial" panose="020B0604020202020204" pitchFamily="34" charset="0"/>
              <a:buChar char="•"/>
            </a:pPr>
            <a:endParaRPr lang="en-US" sz="600">
              <a:solidFill>
                <a:schemeClr val="bg1"/>
              </a:solidFill>
              <a:latin typeface="Helvetica" panose="020B0403020202020204" pitchFamily="34" charset="0"/>
            </a:endParaRPr>
          </a:p>
          <a:p>
            <a:pPr marL="285750" indent="-285750">
              <a:buFont typeface="Arial" panose="020B0604020202020204" pitchFamily="34" charset="0"/>
              <a:buChar char="•"/>
            </a:pPr>
            <a:r>
              <a:rPr lang="en-US" sz="1200">
                <a:solidFill>
                  <a:schemeClr val="bg1"/>
                </a:solidFill>
                <a:latin typeface="Helvetica" panose="020B0403020202020204" pitchFamily="34" charset="0"/>
              </a:rPr>
              <a:t>Family Restaurants &amp; Steakhouses</a:t>
            </a:r>
          </a:p>
          <a:p>
            <a:pPr marL="285750" indent="-285750">
              <a:buFont typeface="Arial" panose="020B0604020202020204" pitchFamily="34" charset="0"/>
              <a:buChar char="•"/>
            </a:pPr>
            <a:endParaRPr lang="en-US" sz="600">
              <a:solidFill>
                <a:schemeClr val="bg1"/>
              </a:solidFill>
              <a:latin typeface="Helvetica" panose="020B0403020202020204" pitchFamily="34" charset="0"/>
            </a:endParaRPr>
          </a:p>
          <a:p>
            <a:pPr marL="285750" indent="-285750">
              <a:buFont typeface="Arial" panose="020B0604020202020204" pitchFamily="34" charset="0"/>
              <a:buChar char="•"/>
            </a:pPr>
            <a:r>
              <a:rPr lang="en-US" sz="1200">
                <a:solidFill>
                  <a:schemeClr val="bg1"/>
                </a:solidFill>
                <a:latin typeface="Helvetica" panose="020B0403020202020204" pitchFamily="34" charset="0"/>
              </a:rPr>
              <a:t>Fine Dining</a:t>
            </a:r>
          </a:p>
          <a:p>
            <a:pPr marL="285750" indent="-285750">
              <a:buFont typeface="Arial" panose="020B0604020202020204" pitchFamily="34" charset="0"/>
              <a:buChar char="•"/>
            </a:pPr>
            <a:endParaRPr lang="en-US" sz="600">
              <a:solidFill>
                <a:schemeClr val="bg1"/>
              </a:solidFill>
              <a:latin typeface="Helvetica" panose="020B0403020202020204" pitchFamily="34" charset="0"/>
            </a:endParaRPr>
          </a:p>
          <a:p>
            <a:pPr marL="285750" indent="-285750">
              <a:buFont typeface="Arial" panose="020B0604020202020204" pitchFamily="34" charset="0"/>
              <a:buChar char="•"/>
            </a:pPr>
            <a:r>
              <a:rPr lang="en-US" sz="1200">
                <a:solidFill>
                  <a:schemeClr val="bg1"/>
                </a:solidFill>
                <a:latin typeface="Helvetica" panose="020B0403020202020204" pitchFamily="34" charset="0"/>
              </a:rPr>
              <a:t>Other</a:t>
            </a:r>
          </a:p>
        </p:txBody>
      </p:sp>
      <p:sp>
        <p:nvSpPr>
          <p:cNvPr id="3" name="TextBox 2">
            <a:extLst>
              <a:ext uri="{FF2B5EF4-FFF2-40B4-BE49-F238E27FC236}">
                <a16:creationId xmlns:a16="http://schemas.microsoft.com/office/drawing/2014/main" id="{EEEEE898-F44C-38AA-3647-CBEBDEA41FD5}"/>
              </a:ext>
            </a:extLst>
          </p:cNvPr>
          <p:cNvSpPr txBox="1"/>
          <p:nvPr/>
        </p:nvSpPr>
        <p:spPr>
          <a:xfrm>
            <a:off x="720396" y="3701334"/>
            <a:ext cx="1937046" cy="461665"/>
          </a:xfrm>
          <a:prstGeom prst="rect">
            <a:avLst/>
          </a:prstGeom>
          <a:noFill/>
        </p:spPr>
        <p:txBody>
          <a:bodyPr wrap="square" rtlCol="0">
            <a:spAutoFit/>
          </a:bodyPr>
          <a:lstStyle/>
          <a:p>
            <a:r>
              <a:rPr lang="en-US" sz="1200" b="1" i="1">
                <a:solidFill>
                  <a:srgbClr val="1F1A62"/>
                </a:solidFill>
                <a:latin typeface="Helvetica" panose="020B0403020202020204" pitchFamily="34" charset="0"/>
              </a:rPr>
              <a:t>Example:</a:t>
            </a:r>
          </a:p>
          <a:p>
            <a:r>
              <a:rPr lang="en-US" sz="1200" b="1">
                <a:solidFill>
                  <a:srgbClr val="1F1A62"/>
                </a:solidFill>
                <a:latin typeface="Helvetica" panose="020B0403020202020204" pitchFamily="34" charset="0"/>
              </a:rPr>
              <a:t>Restaurant Category</a:t>
            </a:r>
          </a:p>
        </p:txBody>
      </p:sp>
    </p:spTree>
    <p:extLst>
      <p:ext uri="{BB962C8B-B14F-4D97-AF65-F5344CB8AC3E}">
        <p14:creationId xmlns:p14="http://schemas.microsoft.com/office/powerpoint/2010/main" val="308769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6A92-25DF-6B82-0A65-A8FD980EC6D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9310911-7131-BA4E-7022-3A84EA89F7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
        <p:nvSpPr>
          <p:cNvPr id="2" name="Rectangle 1">
            <a:extLst>
              <a:ext uri="{FF2B5EF4-FFF2-40B4-BE49-F238E27FC236}">
                <a16:creationId xmlns:a16="http://schemas.microsoft.com/office/drawing/2014/main" id="{149C91EE-F1CB-2991-08C3-DC5634C49AFF}"/>
              </a:ext>
            </a:extLst>
          </p:cNvPr>
          <p:cNvSpPr/>
          <p:nvPr/>
        </p:nvSpPr>
        <p:spPr>
          <a:xfrm>
            <a:off x="2898" y="-4807"/>
            <a:ext cx="5672341"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B69C0EE-1E9C-31EF-66B7-2F193EA0E71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5" name="Picture 4">
            <a:extLst>
              <a:ext uri="{FF2B5EF4-FFF2-40B4-BE49-F238E27FC236}">
                <a16:creationId xmlns:a16="http://schemas.microsoft.com/office/drawing/2014/main" id="{214604AD-D572-DC82-9701-D729CBB8D8B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753EDB55-AAD6-8DC0-F3EA-E47149E00F6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DC818ADD-6175-7B01-4921-E998C18728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6920B20E-808D-9CA7-FF7A-7BDF7055BDE6}"/>
              </a:ext>
            </a:extLst>
          </p:cNvPr>
          <p:cNvSpPr txBox="1"/>
          <p:nvPr/>
        </p:nvSpPr>
        <p:spPr>
          <a:xfrm>
            <a:off x="5920967" y="1035668"/>
            <a:ext cx="5891068" cy="51090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The cinema experience delivers brand success – through</a:t>
            </a:r>
            <a:r>
              <a:rPr lang="en-US">
                <a:solidFill>
                  <a:srgbClr val="1B1464"/>
                </a:solidFill>
                <a:latin typeface="Helvetica" panose="020B0604020202020204" pitchFamily="34" charset="0"/>
              </a:rPr>
              <a:t> a video platform that creates a highly attentive environment with emotionally engaging content to the audience who drives outsized sales compared to non-moviegoers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8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Moviegoers, with their variety of interests and needs, have proven to be highly desirable consumers </a:t>
            </a:r>
            <a:r>
              <a:rPr lang="en-US">
                <a:solidFill>
                  <a:srgbClr val="1B1464"/>
                </a:solidFill>
                <a:latin typeface="Helvetica" panose="020B0604020202020204" pitchFamily="34" charset="0"/>
              </a:rPr>
              <a:t>for brands across a wide range of categories including ecommerce, financial, health and beauty, home improvement and travel</a:t>
            </a: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8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With pandemic-related lockdowns and Hollywood strikes well in the past, the theatrical release pipeline will be strong in 2025 giving marketers consistent opportunities to reach these highly desirable </a:t>
            </a:r>
            <a:r>
              <a:rPr lang="en-US">
                <a:solidFill>
                  <a:srgbClr val="1B1464"/>
                </a:solidFill>
                <a:latin typeface="Helvetica" panose="020B0604020202020204" pitchFamily="34" charset="0"/>
              </a:rPr>
              <a:t>moviegoing </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consumers throughout the year</a:t>
            </a:r>
          </a:p>
        </p:txBody>
      </p:sp>
    </p:spTree>
    <p:extLst>
      <p:ext uri="{BB962C8B-B14F-4D97-AF65-F5344CB8AC3E}">
        <p14:creationId xmlns:p14="http://schemas.microsoft.com/office/powerpoint/2010/main" val="144656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E5695D-F13F-3827-13DB-FC2DFA1EBF0E}"/>
              </a:ext>
            </a:extLst>
          </p:cNvPr>
          <p:cNvSpPr/>
          <p:nvPr/>
        </p:nvSpPr>
        <p:spPr>
          <a:xfrm>
            <a:off x="-11443" y="1685013"/>
            <a:ext cx="1220344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hlinkClick r:id="rId3"/>
            <a:extLst>
              <a:ext uri="{FF2B5EF4-FFF2-40B4-BE49-F238E27FC236}">
                <a16:creationId xmlns:a16="http://schemas.microsoft.com/office/drawing/2014/main" id="{F9DF1274-FB64-4C7E-9E92-21CF81D77732}"/>
              </a:ext>
            </a:extLst>
          </p:cNvPr>
          <p:cNvPicPr>
            <a:picLocks noChangeAspect="1"/>
          </p:cNvPicPr>
          <p:nvPr/>
        </p:nvPicPr>
        <p:blipFill>
          <a:blip r:embed="rId4"/>
          <a:stretch>
            <a:fillRect/>
          </a:stretch>
        </p:blipFill>
        <p:spPr>
          <a:xfrm>
            <a:off x="2295431" y="2124195"/>
            <a:ext cx="7568244" cy="4257137"/>
          </a:xfrm>
          <a:prstGeom prst="rect">
            <a:avLst/>
          </a:prstGeom>
          <a:ln>
            <a:solidFill>
              <a:srgbClr val="1F1A62"/>
            </a:solidFill>
          </a:ln>
        </p:spPr>
      </p:pic>
      <p:sp>
        <p:nvSpPr>
          <p:cNvPr id="9" name="Rectangle: Rounded Corners 8">
            <a:hlinkClick r:id="rId3"/>
            <a:extLst>
              <a:ext uri="{FF2B5EF4-FFF2-40B4-BE49-F238E27FC236}">
                <a16:creationId xmlns:a16="http://schemas.microsoft.com/office/drawing/2014/main" id="{B79FFC0D-57D5-F575-6BD3-DEB56EB55B40}"/>
              </a:ext>
            </a:extLst>
          </p:cNvPr>
          <p:cNvSpPr/>
          <p:nvPr/>
        </p:nvSpPr>
        <p:spPr>
          <a:xfrm>
            <a:off x="-11446" y="1721146"/>
            <a:ext cx="12203445" cy="3351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6163"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Click report cover below to download</a:t>
            </a:r>
          </a:p>
        </p:txBody>
      </p:sp>
      <p:pic>
        <p:nvPicPr>
          <p:cNvPr id="13" name="Picture 12">
            <a:extLst>
              <a:ext uri="{FF2B5EF4-FFF2-40B4-BE49-F238E27FC236}">
                <a16:creationId xmlns:a16="http://schemas.microsoft.com/office/drawing/2014/main" id="{210448F5-C336-9C16-EB89-013FD07417B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19" name="Rectangle 18">
            <a:extLst>
              <a:ext uri="{FF2B5EF4-FFF2-40B4-BE49-F238E27FC236}">
                <a16:creationId xmlns:a16="http://schemas.microsoft.com/office/drawing/2014/main" id="{8E5CD27B-E573-AE7E-6789-5BE792064700}"/>
              </a:ext>
            </a:extLst>
          </p:cNvPr>
          <p:cNvSpPr/>
          <p:nvPr/>
        </p:nvSpPr>
        <p:spPr>
          <a:xfrm>
            <a:off x="202415" y="371409"/>
            <a:ext cx="1118867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Download our supplemental report </a:t>
            </a:r>
            <a:r>
              <a:rPr kumimoji="0" lang="en-US" sz="2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access additional age breaks (A25-44 &amp; A25-54) on </a:t>
            </a: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moviegoer</a:t>
            </a:r>
            <a:r>
              <a:rPr lang="en-US" sz="2600" b="1" dirty="0">
                <a:solidFill>
                  <a:srgbClr val="1F1A62"/>
                </a:solidFill>
                <a:latin typeface="Helvetica" panose="020B0403020202020204" pitchFamily="34" charset="0"/>
              </a:rPr>
              <a:t> category expenditures</a:t>
            </a:r>
            <a:endParaRPr kumimoji="0" lang="en-US" sz="2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4462AA90-7EA6-5E7E-CF3B-7D8CB4AA6C6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3AEEE503-E0DC-C947-D9DB-FE6FAEF20F0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BC62AE2E-51D5-2FC9-4E07-5DB6D4FEE95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80081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53" name="Rectangle 52">
            <a:extLst>
              <a:ext uri="{FF2B5EF4-FFF2-40B4-BE49-F238E27FC236}">
                <a16:creationId xmlns:a16="http://schemas.microsoft.com/office/drawing/2014/main" id="{C2B422BA-B563-997E-7AF1-1A4C8656C115}"/>
              </a:ext>
            </a:extLst>
          </p:cNvPr>
          <p:cNvSpPr/>
          <p:nvPr/>
        </p:nvSpPr>
        <p:spPr>
          <a:xfrm>
            <a:off x="155150" y="2751672"/>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3" name="Picture 2">
            <a:extLst>
              <a:ext uri="{FF2B5EF4-FFF2-40B4-BE49-F238E27FC236}">
                <a16:creationId xmlns:a16="http://schemas.microsoft.com/office/drawing/2014/main" id="{F5293CB1-64A8-D00F-619F-A8CCA10120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6770" y="523"/>
            <a:ext cx="1065229" cy="620281"/>
          </a:xfrm>
          <a:prstGeom prst="rect">
            <a:avLst/>
          </a:prstGeom>
        </p:spPr>
      </p:pic>
      <p:pic>
        <p:nvPicPr>
          <p:cNvPr id="7" name="Picture 6">
            <a:extLst>
              <a:ext uri="{FF2B5EF4-FFF2-40B4-BE49-F238E27FC236}">
                <a16:creationId xmlns:a16="http://schemas.microsoft.com/office/drawing/2014/main" id="{56E7A918-2B19-842A-AE56-830B1DBB6F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4B90B14F-E25D-2613-A4A8-CB80F900F6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034E066-E88D-62A6-3F24-4DF9741DD8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A9BA0EC7-0CB7-795D-3256-C56A28F7B6DB}"/>
              </a:ext>
            </a:extLst>
          </p:cNvPr>
          <p:cNvSpPr/>
          <p:nvPr/>
        </p:nvSpPr>
        <p:spPr>
          <a:xfrm>
            <a:off x="6426239" y="60254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2" name="Picture 11">
            <a:hlinkClick r:id="rId5"/>
            <a:extLst>
              <a:ext uri="{FF2B5EF4-FFF2-40B4-BE49-F238E27FC236}">
                <a16:creationId xmlns:a16="http://schemas.microsoft.com/office/drawing/2014/main" id="{0F6D2D66-6A73-2C22-3118-98118CC6F4E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590738" y="2348901"/>
            <a:ext cx="2053978" cy="1155363"/>
          </a:xfrm>
          <a:prstGeom prst="rect">
            <a:avLst/>
          </a:prstGeom>
          <a:ln>
            <a:solidFill>
              <a:srgbClr val="1B1464"/>
            </a:solidFill>
          </a:ln>
        </p:spPr>
      </p:pic>
      <p:sp>
        <p:nvSpPr>
          <p:cNvPr id="14" name="TextBox 13">
            <a:hlinkClick r:id="rId5"/>
            <a:extLst>
              <a:ext uri="{FF2B5EF4-FFF2-40B4-BE49-F238E27FC236}">
                <a16:creationId xmlns:a16="http://schemas.microsoft.com/office/drawing/2014/main" id="{C551FA92-1454-1402-CFE3-553C13F4C274}"/>
              </a:ext>
            </a:extLst>
          </p:cNvPr>
          <p:cNvSpPr txBox="1"/>
          <p:nvPr/>
        </p:nvSpPr>
        <p:spPr>
          <a:xfrm>
            <a:off x="9332657" y="3523761"/>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the Movies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 Reasons to Include Cinema Within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Video Campaign</a:t>
            </a:r>
          </a:p>
        </p:txBody>
      </p:sp>
      <p:pic>
        <p:nvPicPr>
          <p:cNvPr id="15" name="Picture 14">
            <a:hlinkClick r:id="rId7"/>
            <a:extLst>
              <a:ext uri="{FF2B5EF4-FFF2-40B4-BE49-F238E27FC236}">
                <a16:creationId xmlns:a16="http://schemas.microsoft.com/office/drawing/2014/main" id="{627E8BA3-859E-2239-69D0-FF0C58B4354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695322" y="2348901"/>
            <a:ext cx="2053978" cy="1155064"/>
          </a:xfrm>
          <a:prstGeom prst="rect">
            <a:avLst/>
          </a:prstGeom>
          <a:ln>
            <a:solidFill>
              <a:srgbClr val="1B1464"/>
            </a:solidFill>
          </a:ln>
        </p:spPr>
      </p:pic>
      <p:sp>
        <p:nvSpPr>
          <p:cNvPr id="16" name="TextBox 15">
            <a:hlinkClick r:id="rId7"/>
            <a:extLst>
              <a:ext uri="{FF2B5EF4-FFF2-40B4-BE49-F238E27FC236}">
                <a16:creationId xmlns:a16="http://schemas.microsoft.com/office/drawing/2014/main" id="{6806E17D-FAF5-F6D9-D73D-075BEC0308B6}"/>
              </a:ext>
            </a:extLst>
          </p:cNvPr>
          <p:cNvSpPr txBox="1"/>
          <p:nvPr/>
        </p:nvSpPr>
        <p:spPr>
          <a:xfrm>
            <a:off x="6621873" y="3523761"/>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Passion of the Cinema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Tapping into people’s excitement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quality, premium video content</a:t>
            </a:r>
          </a:p>
        </p:txBody>
      </p:sp>
      <p:pic>
        <p:nvPicPr>
          <p:cNvPr id="17" name="Picture 16">
            <a:hlinkClick r:id="rId9"/>
            <a:extLst>
              <a:ext uri="{FF2B5EF4-FFF2-40B4-BE49-F238E27FC236}">
                <a16:creationId xmlns:a16="http://schemas.microsoft.com/office/drawing/2014/main" id="{B4038B1C-E91B-92C9-CF37-1CADAF6C593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9590738" y="4215436"/>
            <a:ext cx="2053978" cy="1154557"/>
          </a:xfrm>
          <a:prstGeom prst="rect">
            <a:avLst/>
          </a:prstGeom>
          <a:ln>
            <a:solidFill>
              <a:srgbClr val="1B1464"/>
            </a:solidFill>
          </a:ln>
        </p:spPr>
      </p:pic>
      <p:sp>
        <p:nvSpPr>
          <p:cNvPr id="18" name="TextBox 17">
            <a:hlinkClick r:id="rId9"/>
            <a:extLst>
              <a:ext uri="{FF2B5EF4-FFF2-40B4-BE49-F238E27FC236}">
                <a16:creationId xmlns:a16="http://schemas.microsoft.com/office/drawing/2014/main" id="{00CF6790-44A1-2C30-E3C9-68B6AEDB6EE4}"/>
              </a:ext>
            </a:extLst>
          </p:cNvPr>
          <p:cNvSpPr txBox="1"/>
          <p:nvPr/>
        </p:nvSpPr>
        <p:spPr>
          <a:xfrm>
            <a:off x="9332657" y="5394074"/>
            <a:ext cx="25701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cinema deliver desirable audiences for my brand?</a:t>
            </a:r>
          </a:p>
        </p:txBody>
      </p:sp>
      <p:pic>
        <p:nvPicPr>
          <p:cNvPr id="19" name="Picture 18">
            <a:hlinkClick r:id="rId11"/>
            <a:extLst>
              <a:ext uri="{FF2B5EF4-FFF2-40B4-BE49-F238E27FC236}">
                <a16:creationId xmlns:a16="http://schemas.microsoft.com/office/drawing/2014/main" id="{11345073-E9A3-70CD-7757-8EBC42FD376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90738" y="458167"/>
            <a:ext cx="2053978" cy="1152568"/>
          </a:xfrm>
          <a:prstGeom prst="rect">
            <a:avLst/>
          </a:prstGeom>
          <a:ln>
            <a:solidFill>
              <a:srgbClr val="1B1464"/>
            </a:solidFill>
          </a:ln>
        </p:spPr>
      </p:pic>
      <p:sp>
        <p:nvSpPr>
          <p:cNvPr id="20" name="TextBox 19">
            <a:hlinkClick r:id="rId11"/>
            <a:extLst>
              <a:ext uri="{FF2B5EF4-FFF2-40B4-BE49-F238E27FC236}">
                <a16:creationId xmlns:a16="http://schemas.microsoft.com/office/drawing/2014/main" id="{5BB39E6D-B829-4466-2B81-08EB82850253}"/>
              </a:ext>
            </a:extLst>
          </p:cNvPr>
          <p:cNvSpPr txBox="1"/>
          <p:nvPr/>
        </p:nvSpPr>
        <p:spPr>
          <a:xfrm>
            <a:off x="9517289" y="1625105"/>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Reeling in Audiences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 Acts of Attention Along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Moviegoer’s Journey</a:t>
            </a:r>
          </a:p>
        </p:txBody>
      </p:sp>
      <p:sp>
        <p:nvSpPr>
          <p:cNvPr id="21" name="TextBox 20">
            <a:hlinkClick r:id="rId13"/>
            <a:extLst>
              <a:ext uri="{FF2B5EF4-FFF2-40B4-BE49-F238E27FC236}">
                <a16:creationId xmlns:a16="http://schemas.microsoft.com/office/drawing/2014/main" id="{0CBE8CEB-0058-8297-6071-E857ECC17301}"/>
              </a:ext>
            </a:extLst>
          </p:cNvPr>
          <p:cNvSpPr txBox="1"/>
          <p:nvPr/>
        </p:nvSpPr>
        <p:spPr>
          <a:xfrm>
            <a:off x="6621873" y="1625105"/>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Pursuit of Happyness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Mood Lights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Engagement at the Cinema</a:t>
            </a:r>
          </a:p>
        </p:txBody>
      </p:sp>
      <p:pic>
        <p:nvPicPr>
          <p:cNvPr id="22" name="Picture 21">
            <a:hlinkClick r:id="rId13"/>
            <a:extLst>
              <a:ext uri="{FF2B5EF4-FFF2-40B4-BE49-F238E27FC236}">
                <a16:creationId xmlns:a16="http://schemas.microsoft.com/office/drawing/2014/main" id="{0BCDDD02-0679-7393-BF14-2CFB11A62FC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695322" y="458167"/>
            <a:ext cx="2053978" cy="1155363"/>
          </a:xfrm>
          <a:prstGeom prst="rect">
            <a:avLst/>
          </a:prstGeom>
          <a:ln>
            <a:solidFill>
              <a:srgbClr val="1B1464"/>
            </a:solidFill>
          </a:ln>
        </p:spPr>
      </p:pic>
      <p:grpSp>
        <p:nvGrpSpPr>
          <p:cNvPr id="26" name="Group 25">
            <a:extLst>
              <a:ext uri="{FF2B5EF4-FFF2-40B4-BE49-F238E27FC236}">
                <a16:creationId xmlns:a16="http://schemas.microsoft.com/office/drawing/2014/main" id="{139B5848-A43D-002C-9B06-548B9DC2857D}"/>
              </a:ext>
            </a:extLst>
          </p:cNvPr>
          <p:cNvGrpSpPr/>
          <p:nvPr/>
        </p:nvGrpSpPr>
        <p:grpSpPr>
          <a:xfrm>
            <a:off x="3361990" y="682222"/>
            <a:ext cx="2719496" cy="744993"/>
            <a:chOff x="198561" y="542425"/>
            <a:chExt cx="2102620" cy="744993"/>
          </a:xfrm>
        </p:grpSpPr>
        <p:sp>
          <p:nvSpPr>
            <p:cNvPr id="27" name="TextBox 26">
              <a:hlinkClick r:id="rId15"/>
              <a:extLst>
                <a:ext uri="{FF2B5EF4-FFF2-40B4-BE49-F238E27FC236}">
                  <a16:creationId xmlns:a16="http://schemas.microsoft.com/office/drawing/2014/main" id="{2FA2974D-CF24-A126-749B-AADA76357F6F}"/>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 Dixon</a:t>
              </a:r>
            </a:p>
          </p:txBody>
        </p:sp>
        <p:sp>
          <p:nvSpPr>
            <p:cNvPr id="28" name="TextBox 27">
              <a:hlinkClick r:id="rId15"/>
              <a:extLst>
                <a:ext uri="{FF2B5EF4-FFF2-40B4-BE49-F238E27FC236}">
                  <a16:creationId xmlns:a16="http://schemas.microsoft.com/office/drawing/2014/main" id="{8C2E50CF-532C-DEC3-F99B-340F2694AD6A}"/>
                </a:ext>
              </a:extLst>
            </p:cNvPr>
            <p:cNvSpPr txBox="1"/>
            <p:nvPr/>
          </p:nvSpPr>
          <p:spPr>
            <a:xfrm>
              <a:off x="198561" y="856531"/>
              <a:ext cx="2102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51122D70-DF92-8053-9ED8-B4C812D877DE}"/>
              </a:ext>
            </a:extLst>
          </p:cNvPr>
          <p:cNvGrpSpPr/>
          <p:nvPr/>
        </p:nvGrpSpPr>
        <p:grpSpPr>
          <a:xfrm>
            <a:off x="177151" y="688719"/>
            <a:ext cx="2433585" cy="744993"/>
            <a:chOff x="2529807" y="542425"/>
            <a:chExt cx="1962494" cy="744993"/>
          </a:xfrm>
        </p:grpSpPr>
        <p:sp>
          <p:nvSpPr>
            <p:cNvPr id="34" name="TextBox 33">
              <a:hlinkClick r:id="rId15"/>
              <a:extLst>
                <a:ext uri="{FF2B5EF4-FFF2-40B4-BE49-F238E27FC236}">
                  <a16:creationId xmlns:a16="http://schemas.microsoft.com/office/drawing/2014/main" id="{33BFC071-5134-D7C1-5D24-F82A7E295FE9}"/>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35" name="TextBox 34">
              <a:hlinkClick r:id="rId15"/>
              <a:extLst>
                <a:ext uri="{FF2B5EF4-FFF2-40B4-BE49-F238E27FC236}">
                  <a16:creationId xmlns:a16="http://schemas.microsoft.com/office/drawing/2014/main" id="{E3705D26-81C3-C4AB-2F4A-5F38DBB910B1}"/>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36" name="Group 35">
            <a:extLst>
              <a:ext uri="{FF2B5EF4-FFF2-40B4-BE49-F238E27FC236}">
                <a16:creationId xmlns:a16="http://schemas.microsoft.com/office/drawing/2014/main" id="{60A0632A-035F-9D4A-1AD5-058683445759}"/>
              </a:ext>
            </a:extLst>
          </p:cNvPr>
          <p:cNvGrpSpPr/>
          <p:nvPr/>
        </p:nvGrpSpPr>
        <p:grpSpPr>
          <a:xfrm>
            <a:off x="133739" y="1772176"/>
            <a:ext cx="3261214" cy="743751"/>
            <a:chOff x="289382" y="1784888"/>
            <a:chExt cx="3261214" cy="743751"/>
          </a:xfrm>
        </p:grpSpPr>
        <p:sp>
          <p:nvSpPr>
            <p:cNvPr id="37" name="TextBox 36">
              <a:hlinkClick r:id="rId15"/>
              <a:extLst>
                <a:ext uri="{FF2B5EF4-FFF2-40B4-BE49-F238E27FC236}">
                  <a16:creationId xmlns:a16="http://schemas.microsoft.com/office/drawing/2014/main" id="{609767CD-D180-3DFF-ABBA-6F59E7ED9D64}"/>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15">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TextBox 37">
              <a:hlinkClick r:id="rId15"/>
              <a:extLst>
                <a:ext uri="{FF2B5EF4-FFF2-40B4-BE49-F238E27FC236}">
                  <a16:creationId xmlns:a16="http://schemas.microsoft.com/office/drawing/2014/main" id="{577D8F44-BE94-C086-BFF3-807C1261703C}"/>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karolinag@thevab.com</a:t>
              </a:r>
            </a:p>
          </p:txBody>
        </p:sp>
      </p:grpSp>
      <p:grpSp>
        <p:nvGrpSpPr>
          <p:cNvPr id="39" name="Group 38">
            <a:extLst>
              <a:ext uri="{FF2B5EF4-FFF2-40B4-BE49-F238E27FC236}">
                <a16:creationId xmlns:a16="http://schemas.microsoft.com/office/drawing/2014/main" id="{8695BB57-97DF-3562-DBFA-7835CD80FDE1}"/>
              </a:ext>
            </a:extLst>
          </p:cNvPr>
          <p:cNvGrpSpPr/>
          <p:nvPr/>
        </p:nvGrpSpPr>
        <p:grpSpPr>
          <a:xfrm>
            <a:off x="3361990" y="1772176"/>
            <a:ext cx="2304376" cy="743751"/>
            <a:chOff x="289383" y="1784888"/>
            <a:chExt cx="2304376" cy="743751"/>
          </a:xfrm>
        </p:grpSpPr>
        <p:sp>
          <p:nvSpPr>
            <p:cNvPr id="40" name="TextBox 39">
              <a:hlinkClick r:id="rId15"/>
              <a:extLst>
                <a:ext uri="{FF2B5EF4-FFF2-40B4-BE49-F238E27FC236}">
                  <a16:creationId xmlns:a16="http://schemas.microsoft.com/office/drawing/2014/main" id="{EACF81DE-95DB-EC3C-B3A3-0729E31015B0}"/>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Kaileen Cain</a:t>
              </a:r>
            </a:p>
          </p:txBody>
        </p:sp>
        <p:sp>
          <p:nvSpPr>
            <p:cNvPr id="41" name="TextBox 40">
              <a:hlinkClick r:id="rId15"/>
              <a:extLst>
                <a:ext uri="{FF2B5EF4-FFF2-40B4-BE49-F238E27FC236}">
                  <a16:creationId xmlns:a16="http://schemas.microsoft.com/office/drawing/2014/main" id="{30848907-2648-8757-3900-BE49BF64850D}"/>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kaileenc@thevab.com</a:t>
              </a:r>
            </a:p>
          </p:txBody>
        </p:sp>
      </p:grpSp>
      <p:pic>
        <p:nvPicPr>
          <p:cNvPr id="5" name="Picture 4">
            <a:hlinkClick r:id="rId16"/>
            <a:extLst>
              <a:ext uri="{FF2B5EF4-FFF2-40B4-BE49-F238E27FC236}">
                <a16:creationId xmlns:a16="http://schemas.microsoft.com/office/drawing/2014/main" id="{824315D1-7709-0F1E-B504-1ABF7AB779D0}"/>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683664" y="4215436"/>
            <a:ext cx="2077294" cy="1168478"/>
          </a:xfrm>
          <a:prstGeom prst="rect">
            <a:avLst/>
          </a:prstGeom>
          <a:ln>
            <a:solidFill>
              <a:srgbClr val="1B1464"/>
            </a:solidFill>
          </a:ln>
        </p:spPr>
      </p:pic>
      <p:sp>
        <p:nvSpPr>
          <p:cNvPr id="8" name="TextBox 7">
            <a:hlinkClick r:id="rId16"/>
            <a:extLst>
              <a:ext uri="{FF2B5EF4-FFF2-40B4-BE49-F238E27FC236}">
                <a16:creationId xmlns:a16="http://schemas.microsoft.com/office/drawing/2014/main" id="{0D62D8DB-FF13-E5E5-A980-9911C21106DA}"/>
              </a:ext>
            </a:extLst>
          </p:cNvPr>
          <p:cNvSpPr txBox="1"/>
          <p:nvPr/>
        </p:nvSpPr>
        <p:spPr>
          <a:xfrm>
            <a:off x="6257628" y="5394074"/>
            <a:ext cx="2929366" cy="5087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Disconnect to Reconnect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Real-Life Shared Experiences Are the Antidote for Social Media Isolation Among Gen Z</a:t>
            </a:r>
          </a:p>
        </p:txBody>
      </p:sp>
    </p:spTree>
    <p:extLst>
      <p:ext uri="{BB962C8B-B14F-4D97-AF65-F5344CB8AC3E}">
        <p14:creationId xmlns:p14="http://schemas.microsoft.com/office/powerpoint/2010/main" val="133457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3C0A-FAD2-3CD2-43B7-4E8CB6EB03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FA914F-F6E7-C859-6948-BE58970FF44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538C1257-42F2-5A4A-84BC-25CC21261D0A}"/>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7205C3FF-955D-4514-2C71-307F5F50F2A0}"/>
              </a:ext>
            </a:extLst>
          </p:cNvPr>
          <p:cNvSpPr txBox="1"/>
          <p:nvPr/>
        </p:nvSpPr>
        <p:spPr>
          <a:xfrm>
            <a:off x="352898" y="3434080"/>
            <a:ext cx="737899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Cinema is a highly attentive video platform with emotionally engaging content that delivers positive results for brands</a:t>
            </a:r>
          </a:p>
        </p:txBody>
      </p:sp>
    </p:spTree>
    <p:extLst>
      <p:ext uri="{BB962C8B-B14F-4D97-AF65-F5344CB8AC3E}">
        <p14:creationId xmlns:p14="http://schemas.microsoft.com/office/powerpoint/2010/main" val="142540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group of people sitting in a movie theater&#10;&#10;Description automatically generated">
            <a:extLst>
              <a:ext uri="{FF2B5EF4-FFF2-40B4-BE49-F238E27FC236}">
                <a16:creationId xmlns:a16="http://schemas.microsoft.com/office/drawing/2014/main" id="{17DDEAFB-F3A6-3247-6F6A-8CB2EB2537E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56963" y="1676788"/>
            <a:ext cx="6035037" cy="5181211"/>
          </a:xfrm>
          <a:prstGeom prst="rect">
            <a:avLst/>
          </a:prstGeom>
        </p:spPr>
      </p:pic>
      <p:sp>
        <p:nvSpPr>
          <p:cNvPr id="26" name="Rectangle 25">
            <a:extLst>
              <a:ext uri="{FF2B5EF4-FFF2-40B4-BE49-F238E27FC236}">
                <a16:creationId xmlns:a16="http://schemas.microsoft.com/office/drawing/2014/main" id="{99C39D2C-492D-BCD9-CC6A-DFC66265FAA3}"/>
              </a:ext>
            </a:extLst>
          </p:cNvPr>
          <p:cNvSpPr/>
          <p:nvPr/>
        </p:nvSpPr>
        <p:spPr>
          <a:xfrm>
            <a:off x="2" y="1686476"/>
            <a:ext cx="614919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14009" y="416674"/>
            <a:ext cx="119779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Almost all moviegoers, including young adults, put their phones away once the lights go down, which creates a fully immersive atmosphere</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TextBox 7">
            <a:extLst>
              <a:ext uri="{FF2B5EF4-FFF2-40B4-BE49-F238E27FC236}">
                <a16:creationId xmlns:a16="http://schemas.microsoft.com/office/drawing/2014/main" id="{3351E766-DA40-FBC4-FFD4-06C9741793A3}"/>
              </a:ext>
            </a:extLst>
          </p:cNvPr>
          <p:cNvSpPr txBox="1"/>
          <p:nvPr/>
        </p:nvSpPr>
        <p:spPr>
          <a:xfrm>
            <a:off x="503714" y="6057378"/>
            <a:ext cx="5631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Screenvision, Screen Engine Data, March 2024. Base: P18+, P18-24 &amp; P18-34, $150K+ HHI. ‘Once the lights in the theater go down, do you typically put your cell phone away?’ *Average length of a theatrical release is 2 hours, 6 minutes according to VAB’ </a:t>
            </a:r>
            <a:r>
              <a:rPr kumimoji="0" lang="en-US" sz="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At the Movies: 15 Reasons to Include Cinema Within a Video Ad Campaign</a:t>
            </a:r>
            <a:r>
              <a:rPr kumimoji="0" lang="en-US" sz="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7149B965-697D-DA71-2349-F15FD7A0B0C2}"/>
              </a:ext>
            </a:extLst>
          </p:cNvPr>
          <p:cNvSpPr txBox="1"/>
          <p:nvPr/>
        </p:nvSpPr>
        <p:spPr>
          <a:xfrm>
            <a:off x="367514" y="5195604"/>
            <a:ext cx="5386663" cy="584775"/>
          </a:xfrm>
          <a:prstGeom prst="rect">
            <a:avLst/>
          </a:prstGeom>
          <a:solidFill>
            <a:srgbClr val="FFE600"/>
          </a:solidFill>
          <a:ln w="19050">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Besides sleep, what other activity can get Gen </a:t>
            </a:r>
            <a:r>
              <a:rPr kumimoji="0" lang="en-US" sz="1600" b="1"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Z’ers</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put their phones away for over two hours?!?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15" name="Rectangle: Rounded Corners 14">
            <a:extLst>
              <a:ext uri="{FF2B5EF4-FFF2-40B4-BE49-F238E27FC236}">
                <a16:creationId xmlns:a16="http://schemas.microsoft.com/office/drawing/2014/main" id="{235B6EB5-2678-0383-58F8-70196B84828E}"/>
              </a:ext>
            </a:extLst>
          </p:cNvPr>
          <p:cNvSpPr/>
          <p:nvPr/>
        </p:nvSpPr>
        <p:spPr>
          <a:xfrm>
            <a:off x="214009" y="2515330"/>
            <a:ext cx="5764004" cy="2434989"/>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6" name="Rectangle 5">
            <a:extLst>
              <a:ext uri="{FF2B5EF4-FFF2-40B4-BE49-F238E27FC236}">
                <a16:creationId xmlns:a16="http://schemas.microsoft.com/office/drawing/2014/main" id="{864E693E-3545-F11D-8440-300BF1D247F7}"/>
              </a:ext>
            </a:extLst>
          </p:cNvPr>
          <p:cNvSpPr/>
          <p:nvPr/>
        </p:nvSpPr>
        <p:spPr>
          <a:xfrm>
            <a:off x="483207" y="2084211"/>
            <a:ext cx="243250" cy="246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0" name="TextBox 9">
            <a:extLst>
              <a:ext uri="{FF2B5EF4-FFF2-40B4-BE49-F238E27FC236}">
                <a16:creationId xmlns:a16="http://schemas.microsoft.com/office/drawing/2014/main" id="{F932F642-BD7D-ABDC-80B4-6BE91211207F}"/>
              </a:ext>
            </a:extLst>
          </p:cNvPr>
          <p:cNvSpPr txBox="1"/>
          <p:nvPr/>
        </p:nvSpPr>
        <p:spPr>
          <a:xfrm>
            <a:off x="785512" y="2038277"/>
            <a:ext cx="10986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P18+</a:t>
            </a:r>
          </a:p>
        </p:txBody>
      </p:sp>
      <p:sp>
        <p:nvSpPr>
          <p:cNvPr id="13" name="Rectangle 12">
            <a:extLst>
              <a:ext uri="{FF2B5EF4-FFF2-40B4-BE49-F238E27FC236}">
                <a16:creationId xmlns:a16="http://schemas.microsoft.com/office/drawing/2014/main" id="{64C9DB71-F795-2B42-BFAD-C729D4AA0FE0}"/>
              </a:ext>
            </a:extLst>
          </p:cNvPr>
          <p:cNvSpPr/>
          <p:nvPr/>
        </p:nvSpPr>
        <p:spPr>
          <a:xfrm>
            <a:off x="1754170" y="2084211"/>
            <a:ext cx="243250" cy="246686"/>
          </a:xfrm>
          <a:prstGeom prst="rect">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4" name="TextBox 13">
            <a:extLst>
              <a:ext uri="{FF2B5EF4-FFF2-40B4-BE49-F238E27FC236}">
                <a16:creationId xmlns:a16="http://schemas.microsoft.com/office/drawing/2014/main" id="{A69E0286-4627-54A0-485B-8A889A76A91C}"/>
              </a:ext>
            </a:extLst>
          </p:cNvPr>
          <p:cNvSpPr txBox="1"/>
          <p:nvPr/>
        </p:nvSpPr>
        <p:spPr>
          <a:xfrm>
            <a:off x="2056475" y="2038277"/>
            <a:ext cx="10986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P18-24</a:t>
            </a:r>
          </a:p>
        </p:txBody>
      </p:sp>
      <p:sp>
        <p:nvSpPr>
          <p:cNvPr id="16" name="Rectangle 15">
            <a:extLst>
              <a:ext uri="{FF2B5EF4-FFF2-40B4-BE49-F238E27FC236}">
                <a16:creationId xmlns:a16="http://schemas.microsoft.com/office/drawing/2014/main" id="{7252B30B-2CFD-EBAC-11E6-6D0D7C554E6F}"/>
              </a:ext>
            </a:extLst>
          </p:cNvPr>
          <p:cNvSpPr/>
          <p:nvPr/>
        </p:nvSpPr>
        <p:spPr>
          <a:xfrm>
            <a:off x="3092583" y="2084211"/>
            <a:ext cx="243250" cy="246686"/>
          </a:xfrm>
          <a:prstGeom prst="rect">
            <a:avLst/>
          </a:prstGeom>
          <a:solidFill>
            <a:srgbClr val="4EBE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0" name="TextBox 19">
            <a:extLst>
              <a:ext uri="{FF2B5EF4-FFF2-40B4-BE49-F238E27FC236}">
                <a16:creationId xmlns:a16="http://schemas.microsoft.com/office/drawing/2014/main" id="{26C7DBF5-D20A-775C-2B78-AE6FFA123ECB}"/>
              </a:ext>
            </a:extLst>
          </p:cNvPr>
          <p:cNvSpPr txBox="1"/>
          <p:nvPr/>
        </p:nvSpPr>
        <p:spPr>
          <a:xfrm>
            <a:off x="3395059" y="2038277"/>
            <a:ext cx="10986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P18-34</a:t>
            </a:r>
          </a:p>
        </p:txBody>
      </p:sp>
      <p:pic>
        <p:nvPicPr>
          <p:cNvPr id="27" name="Picture 26">
            <a:extLst>
              <a:ext uri="{FF2B5EF4-FFF2-40B4-BE49-F238E27FC236}">
                <a16:creationId xmlns:a16="http://schemas.microsoft.com/office/drawing/2014/main" id="{D0796C63-6C5E-1017-7766-CDA28888F159}"/>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2667302" y="2593186"/>
            <a:ext cx="857419" cy="857419"/>
          </a:xfrm>
          <a:prstGeom prst="rect">
            <a:avLst/>
          </a:prstGeom>
        </p:spPr>
      </p:pic>
      <p:sp>
        <p:nvSpPr>
          <p:cNvPr id="28" name="TextBox 27">
            <a:extLst>
              <a:ext uri="{FF2B5EF4-FFF2-40B4-BE49-F238E27FC236}">
                <a16:creationId xmlns:a16="http://schemas.microsoft.com/office/drawing/2014/main" id="{F893234D-68FE-7B97-CFE3-37FBE5790C51}"/>
              </a:ext>
            </a:extLst>
          </p:cNvPr>
          <p:cNvSpPr txBox="1"/>
          <p:nvPr/>
        </p:nvSpPr>
        <p:spPr>
          <a:xfrm>
            <a:off x="7770" y="1709336"/>
            <a:ext cx="61491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moviegoers that…</a:t>
            </a:r>
          </a:p>
        </p:txBody>
      </p:sp>
      <p:sp>
        <p:nvSpPr>
          <p:cNvPr id="30" name="TextBox 29">
            <a:extLst>
              <a:ext uri="{FF2B5EF4-FFF2-40B4-BE49-F238E27FC236}">
                <a16:creationId xmlns:a16="http://schemas.microsoft.com/office/drawing/2014/main" id="{F62437E9-4CCF-0C4D-D184-DF91586C6027}"/>
              </a:ext>
            </a:extLst>
          </p:cNvPr>
          <p:cNvSpPr txBox="1"/>
          <p:nvPr/>
        </p:nvSpPr>
        <p:spPr>
          <a:xfrm>
            <a:off x="214009" y="4147833"/>
            <a:ext cx="576400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Light"/>
                <a:ea typeface="+mn-ea"/>
                <a:cs typeface="+mn-cs"/>
              </a:rPr>
              <a:t>put away their phones </a:t>
            </a:r>
            <a:br>
              <a:rPr kumimoji="0" lang="en-US" sz="2000" b="1" i="0" u="none" strike="noStrike" kern="1200" cap="none" spc="0" normalizeH="0" baseline="0" noProof="0">
                <a:ln>
                  <a:noFill/>
                </a:ln>
                <a:solidFill>
                  <a:srgbClr val="1B1464"/>
                </a:solidFill>
                <a:effectLst/>
                <a:uLnTx/>
                <a:uFillTx/>
                <a:latin typeface="Helvetica-Light"/>
                <a:ea typeface="+mn-ea"/>
                <a:cs typeface="+mn-cs"/>
              </a:rPr>
            </a:br>
            <a:r>
              <a:rPr kumimoji="0" lang="en-US" sz="2000" b="0" i="0" u="none" strike="noStrike" kern="1200" cap="none" spc="0" normalizeH="0" baseline="0" noProof="0">
                <a:ln>
                  <a:noFill/>
                </a:ln>
                <a:solidFill>
                  <a:srgbClr val="1B1464"/>
                </a:solidFill>
                <a:effectLst/>
                <a:uLnTx/>
                <a:uFillTx/>
                <a:latin typeface="Helvetica-Light"/>
                <a:ea typeface="+mn-ea"/>
                <a:cs typeface="+mn-cs"/>
              </a:rPr>
              <a:t>once the lights go down in the movie theater</a:t>
            </a:r>
          </a:p>
        </p:txBody>
      </p:sp>
      <p:sp>
        <p:nvSpPr>
          <p:cNvPr id="31" name="Rectangle 30">
            <a:extLst>
              <a:ext uri="{FF2B5EF4-FFF2-40B4-BE49-F238E27FC236}">
                <a16:creationId xmlns:a16="http://schemas.microsoft.com/office/drawing/2014/main" id="{BF596938-F891-7961-49E1-F7BA9D4CCAD5}"/>
              </a:ext>
            </a:extLst>
          </p:cNvPr>
          <p:cNvSpPr/>
          <p:nvPr/>
        </p:nvSpPr>
        <p:spPr>
          <a:xfrm>
            <a:off x="206241" y="3403163"/>
            <a:ext cx="5764004" cy="839475"/>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Light"/>
                <a:ea typeface="+mn-ea"/>
                <a:cs typeface="+mn-cs"/>
              </a:rPr>
              <a:t>97% </a:t>
            </a:r>
            <a:r>
              <a:rPr kumimoji="0" lang="en-US" sz="4000" b="0" i="0" u="none" strike="noStrike" kern="1200" cap="none" spc="0" normalizeH="0" baseline="0" noProof="0">
                <a:ln>
                  <a:noFill/>
                </a:ln>
                <a:solidFill>
                  <a:srgbClr val="1B1464"/>
                </a:solidFill>
                <a:effectLst/>
                <a:uLnTx/>
                <a:uFillTx/>
                <a:latin typeface="Helvetica-Light"/>
                <a:ea typeface="+mn-ea"/>
                <a:cs typeface="+mn-cs"/>
              </a:rPr>
              <a:t>/</a:t>
            </a:r>
            <a:r>
              <a:rPr kumimoji="0" lang="en-US" sz="4000" b="1" i="0" u="none" strike="noStrike" kern="1200" cap="none" spc="0" normalizeH="0" baseline="0" noProof="0">
                <a:ln>
                  <a:noFill/>
                </a:ln>
                <a:solidFill>
                  <a:srgbClr val="FFFFFF"/>
                </a:solidFill>
                <a:effectLst/>
                <a:uLnTx/>
                <a:uFillTx/>
                <a:latin typeface="Helvetica-Light"/>
                <a:ea typeface="+mn-ea"/>
                <a:cs typeface="+mn-cs"/>
              </a:rPr>
              <a:t> </a:t>
            </a:r>
            <a:r>
              <a:rPr kumimoji="0" lang="en-US" sz="4000" b="1" i="0" u="none" strike="noStrike" kern="1200" cap="none" spc="0" normalizeH="0" baseline="0" noProof="0">
                <a:ln>
                  <a:noFill/>
                </a:ln>
                <a:solidFill>
                  <a:srgbClr val="00BFF2"/>
                </a:solidFill>
                <a:effectLst/>
                <a:uLnTx/>
                <a:uFillTx/>
                <a:latin typeface="Helvetica-Light"/>
                <a:ea typeface="+mn-ea"/>
                <a:cs typeface="+mn-cs"/>
              </a:rPr>
              <a:t>95%</a:t>
            </a:r>
            <a:r>
              <a:rPr kumimoji="0" lang="en-US" sz="4000" b="1" i="0" u="none" strike="noStrike" kern="1200" cap="none" spc="0" normalizeH="0" baseline="0" noProof="0">
                <a:ln>
                  <a:noFill/>
                </a:ln>
                <a:solidFill>
                  <a:srgbClr val="FFFFFF"/>
                </a:solidFill>
                <a:effectLst/>
                <a:uLnTx/>
                <a:uFillTx/>
                <a:latin typeface="Helvetica-Light"/>
                <a:ea typeface="+mn-ea"/>
                <a:cs typeface="+mn-cs"/>
              </a:rPr>
              <a:t> </a:t>
            </a:r>
            <a:r>
              <a:rPr kumimoji="0" lang="en-US" sz="4000" b="0" i="0" u="none" strike="noStrike" kern="1200" cap="none" spc="0" normalizeH="0" baseline="0" noProof="0">
                <a:ln>
                  <a:noFill/>
                </a:ln>
                <a:solidFill>
                  <a:srgbClr val="1B1464"/>
                </a:solidFill>
                <a:effectLst/>
                <a:uLnTx/>
                <a:uFillTx/>
                <a:latin typeface="Helvetica-Light"/>
                <a:ea typeface="+mn-ea"/>
                <a:cs typeface="+mn-cs"/>
              </a:rPr>
              <a:t>/</a:t>
            </a:r>
            <a:r>
              <a:rPr kumimoji="0" lang="en-US" sz="4000" b="1" i="0" u="none" strike="noStrike" kern="1200" cap="none" spc="0" normalizeH="0" baseline="0" noProof="0">
                <a:ln>
                  <a:noFill/>
                </a:ln>
                <a:solidFill>
                  <a:srgbClr val="FFFFFF"/>
                </a:solidFill>
                <a:effectLst/>
                <a:uLnTx/>
                <a:uFillTx/>
                <a:latin typeface="Helvetica-Light"/>
                <a:ea typeface="+mn-ea"/>
                <a:cs typeface="+mn-cs"/>
              </a:rPr>
              <a:t> </a:t>
            </a:r>
            <a:r>
              <a:rPr kumimoji="0" lang="en-US" sz="4000" b="1" i="0" u="none" strike="noStrike" kern="1200" cap="none" spc="0" normalizeH="0" baseline="0" noProof="0">
                <a:ln>
                  <a:noFill/>
                </a:ln>
                <a:solidFill>
                  <a:srgbClr val="4EBEA4"/>
                </a:solidFill>
                <a:effectLst/>
                <a:uLnTx/>
                <a:uFillTx/>
                <a:latin typeface="Helvetica-Light"/>
                <a:ea typeface="+mn-ea"/>
                <a:cs typeface="+mn-cs"/>
              </a:rPr>
              <a:t>96% </a:t>
            </a:r>
            <a:r>
              <a:rPr lang="en-US" sz="4000">
                <a:solidFill>
                  <a:srgbClr val="1B1464"/>
                </a:solidFill>
                <a:latin typeface="Helvetica-Light"/>
              </a:rPr>
              <a:t>/</a:t>
            </a:r>
            <a:r>
              <a:rPr kumimoji="0" lang="en-US" sz="4000" b="1" i="0" u="none" strike="noStrike" kern="1200" cap="none" spc="0" normalizeH="0" baseline="0" noProof="0">
                <a:ln>
                  <a:noFill/>
                </a:ln>
                <a:solidFill>
                  <a:srgbClr val="4EBEA4"/>
                </a:solidFill>
                <a:effectLst/>
                <a:uLnTx/>
                <a:uFillTx/>
                <a:latin typeface="Helvetica-Light"/>
                <a:ea typeface="+mn-ea"/>
                <a:cs typeface="+mn-cs"/>
              </a:rPr>
              <a:t> </a:t>
            </a:r>
            <a:r>
              <a:rPr kumimoji="0" lang="en-US" sz="4000" b="1" i="0" u="none" strike="noStrike" kern="1200" cap="none" spc="0" normalizeH="0" baseline="0" noProof="0">
                <a:ln>
                  <a:noFill/>
                </a:ln>
                <a:solidFill>
                  <a:srgbClr val="A343FF"/>
                </a:solidFill>
                <a:effectLst/>
                <a:uLnTx/>
                <a:uFillTx/>
                <a:latin typeface="Helvetica-Light"/>
                <a:ea typeface="+mn-ea"/>
                <a:cs typeface="+mn-cs"/>
              </a:rPr>
              <a:t>96%</a:t>
            </a:r>
            <a:endParaRPr kumimoji="0" lang="en-US" sz="2800" b="1" i="0" u="none" strike="noStrike" kern="1200" cap="none" spc="0" normalizeH="0" baseline="0" noProof="0">
              <a:ln>
                <a:noFill/>
              </a:ln>
              <a:solidFill>
                <a:srgbClr val="A343FF"/>
              </a:solidFill>
              <a:effectLst/>
              <a:uLnTx/>
              <a:uFillTx/>
              <a:latin typeface="Helvetica-Light"/>
              <a:ea typeface="+mn-ea"/>
              <a:cs typeface="+mn-cs"/>
            </a:endParaRPr>
          </a:p>
        </p:txBody>
      </p:sp>
      <p:sp>
        <p:nvSpPr>
          <p:cNvPr id="3" name="Rectangle 2">
            <a:extLst>
              <a:ext uri="{FF2B5EF4-FFF2-40B4-BE49-F238E27FC236}">
                <a16:creationId xmlns:a16="http://schemas.microsoft.com/office/drawing/2014/main" id="{E1EF5E2C-88B5-5386-E747-38322B2A6D5F}"/>
              </a:ext>
            </a:extLst>
          </p:cNvPr>
          <p:cNvSpPr/>
          <p:nvPr/>
        </p:nvSpPr>
        <p:spPr>
          <a:xfrm>
            <a:off x="4421216" y="2100068"/>
            <a:ext cx="243250" cy="246686"/>
          </a:xfrm>
          <a:prstGeom prst="rect">
            <a:avLst/>
          </a:prstGeom>
          <a:solidFill>
            <a:srgbClr val="A34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7" name="TextBox 6">
            <a:extLst>
              <a:ext uri="{FF2B5EF4-FFF2-40B4-BE49-F238E27FC236}">
                <a16:creationId xmlns:a16="http://schemas.microsoft.com/office/drawing/2014/main" id="{42327DFE-FF5C-EEE2-AD92-18681DD62059}"/>
              </a:ext>
            </a:extLst>
          </p:cNvPr>
          <p:cNvSpPr txBox="1"/>
          <p:nvPr/>
        </p:nvSpPr>
        <p:spPr>
          <a:xfrm>
            <a:off x="4723692" y="2054134"/>
            <a:ext cx="13133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$150K+ HHI</a:t>
            </a:r>
          </a:p>
        </p:txBody>
      </p:sp>
    </p:spTree>
    <p:extLst>
      <p:ext uri="{BB962C8B-B14F-4D97-AF65-F5344CB8AC3E}">
        <p14:creationId xmlns:p14="http://schemas.microsoft.com/office/powerpoint/2010/main" val="168794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B6D9DD-833B-6A00-61DD-8E90177BCCAB}"/>
              </a:ext>
            </a:extLst>
          </p:cNvPr>
          <p:cNvSpPr/>
          <p:nvPr/>
        </p:nvSpPr>
        <p:spPr>
          <a:xfrm>
            <a:off x="236843" y="416674"/>
            <a:ext cx="119551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theatrical experience achieves much greater audience attention for cinema advertising in comparison to other digital and social channels</a:t>
            </a:r>
          </a:p>
        </p:txBody>
      </p:sp>
      <p:sp>
        <p:nvSpPr>
          <p:cNvPr id="7" name="Rectangle 6">
            <a:extLst>
              <a:ext uri="{FF2B5EF4-FFF2-40B4-BE49-F238E27FC236}">
                <a16:creationId xmlns:a16="http://schemas.microsoft.com/office/drawing/2014/main" id="{BF552AD7-7F6F-4810-03DE-C115B33C9778}"/>
              </a:ext>
            </a:extLst>
          </p:cNvPr>
          <p:cNvSpPr/>
          <p:nvPr/>
        </p:nvSpPr>
        <p:spPr>
          <a:xfrm>
            <a:off x="1" y="1686476"/>
            <a:ext cx="1218423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TextBox 7">
            <a:extLst>
              <a:ext uri="{FF2B5EF4-FFF2-40B4-BE49-F238E27FC236}">
                <a16:creationId xmlns:a16="http://schemas.microsoft.com/office/drawing/2014/main" id="{3351E766-DA40-FBC4-FFD4-06C9741793A3}"/>
              </a:ext>
            </a:extLst>
          </p:cNvPr>
          <p:cNvSpPr txBox="1"/>
          <p:nvPr/>
        </p:nvSpPr>
        <p:spPr>
          <a:xfrm>
            <a:off x="483206" y="6345230"/>
            <a:ext cx="69780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NCM &amp; Lumen, Attention Study, October 8-12, 2023, n=364 A18+. Lumen/Holdco Proprietary Audio/Social/Digital 2023 Study. </a:t>
            </a:r>
          </a:p>
        </p:txBody>
      </p:sp>
      <p:graphicFrame>
        <p:nvGraphicFramePr>
          <p:cNvPr id="11" name="Chart 10">
            <a:extLst>
              <a:ext uri="{FF2B5EF4-FFF2-40B4-BE49-F238E27FC236}">
                <a16:creationId xmlns:a16="http://schemas.microsoft.com/office/drawing/2014/main" id="{17EA8B70-EA87-3F2F-3905-743DBF7F9CB9}"/>
              </a:ext>
            </a:extLst>
          </p:cNvPr>
          <p:cNvGraphicFramePr/>
          <p:nvPr/>
        </p:nvGraphicFramePr>
        <p:xfrm>
          <a:off x="236843" y="1875585"/>
          <a:ext cx="11708793" cy="442204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21AE723-F277-2391-BAB6-018116B6A388}"/>
              </a:ext>
            </a:extLst>
          </p:cNvPr>
          <p:cNvSpPr txBox="1"/>
          <p:nvPr/>
        </p:nvSpPr>
        <p:spPr>
          <a:xfrm>
            <a:off x="369651" y="1694580"/>
            <a:ext cx="1141054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Light"/>
                <a:ea typeface="+mn-ea"/>
                <a:cs typeface="+mn-cs"/>
              </a:rPr>
              <a:t>Average Seconds Viewed of Ads</a:t>
            </a:r>
          </a:p>
        </p:txBody>
      </p:sp>
      <p:pic>
        <p:nvPicPr>
          <p:cNvPr id="1032" name="Picture 8" descr="Facebook Logo and symbol, meaning, history, PNG, brand">
            <a:extLst>
              <a:ext uri="{FF2B5EF4-FFF2-40B4-BE49-F238E27FC236}">
                <a16:creationId xmlns:a16="http://schemas.microsoft.com/office/drawing/2014/main" id="{90CAC88F-0759-B3A8-BEA8-49538A8FA92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071719" y="5723315"/>
            <a:ext cx="889421" cy="5002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4A40E0B-C027-7F17-D7B1-ACB36E31BF2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7557357" y="5733255"/>
            <a:ext cx="509815" cy="5098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B0A5A424-BB6A-A806-288F-7165734CF1BE}"/>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706712" y="5733255"/>
            <a:ext cx="509815" cy="5098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ikTok logo on transparent background 6057996 Vector Art at Vecteezy">
            <a:extLst>
              <a:ext uri="{FF2B5EF4-FFF2-40B4-BE49-F238E27FC236}">
                <a16:creationId xmlns:a16="http://schemas.microsoft.com/office/drawing/2014/main" id="{F34AD896-7AD3-3529-B3D0-F7E5E0F2671E}"/>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0000" l="10000" r="90000">
                        <a14:foregroundMark x1="55408" y1="53163" x2="55408" y2="53163"/>
                      </a14:backgroundRemoval>
                    </a14:imgEffect>
                  </a14:imgLayer>
                </a14:imgProps>
              </a:ext>
              <a:ext uri="{28A0092B-C50C-407E-A947-70E740481C1C}">
                <a14:useLocalDpi xmlns:a14="http://schemas.microsoft.com/office/drawing/2010/main"/>
              </a:ext>
            </a:extLst>
          </a:blip>
          <a:srcRect/>
          <a:stretch>
            <a:fillRect/>
          </a:stretch>
        </p:blipFill>
        <p:spPr bwMode="auto">
          <a:xfrm>
            <a:off x="9799727" y="5664647"/>
            <a:ext cx="637821" cy="6378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YouTube Logo Design – History, Meaning and Evolution | Turbologo">
            <a:extLst>
              <a:ext uri="{FF2B5EF4-FFF2-40B4-BE49-F238E27FC236}">
                <a16:creationId xmlns:a16="http://schemas.microsoft.com/office/drawing/2014/main" id="{B78960E4-A262-B563-2D24-20A6DF5ADA73}"/>
              </a:ext>
            </a:extLst>
          </p:cNvPr>
          <p:cNvPicPr>
            <a:picLocks noChangeAspect="1" noChangeArrowheads="1"/>
          </p:cNvPicPr>
          <p:nvPr/>
        </p:nvPicPr>
        <p:blipFill rotWithShape="1">
          <a:blip r:embed="rId9" cstate="hqprint">
            <a:extLst>
              <a:ext uri="{BEBA8EAE-BF5A-486C-A8C5-ECC9F3942E4B}">
                <a14:imgProps xmlns:a14="http://schemas.microsoft.com/office/drawing/2010/main">
                  <a14:imgLayer r:embed="rId10">
                    <a14:imgEffect>
                      <a14:backgroundRemoval t="10000" b="90000" l="10000" r="90000">
                        <a14:foregroundMark x1="52100" y1="49714" x2="52100" y2="49714"/>
                        <a14:backgroundMark x1="63700" y1="55714" x2="63700" y2="55714"/>
                        <a14:backgroundMark x1="63500" y1="53571" x2="63500" y2="53571"/>
                        <a14:backgroundMark x1="63400" y1="47143" x2="63400" y2="47143"/>
                        <a14:backgroundMark x1="39000" y1="37143" x2="39000" y2="37143"/>
                        <a14:backgroundMark x1="61900" y1="37857" x2="61900" y2="37857"/>
                        <a14:backgroundMark x1="60300" y1="37286" x2="60300" y2="37286"/>
                        <a14:backgroundMark x1="53500" y1="36714" x2="53500" y2="36714"/>
                      </a14:backgroundRemoval>
                    </a14:imgEffect>
                  </a14:imgLayer>
                </a14:imgProps>
              </a:ext>
              <a:ext uri="{28A0092B-C50C-407E-A947-70E740481C1C}">
                <a14:useLocalDpi xmlns:a14="http://schemas.microsoft.com/office/drawing/2010/main"/>
              </a:ext>
            </a:extLst>
          </a:blip>
          <a:srcRect l="35155" t="35142" r="35666" b="35251"/>
          <a:stretch/>
        </p:blipFill>
        <p:spPr bwMode="auto">
          <a:xfrm>
            <a:off x="2873865" y="5826396"/>
            <a:ext cx="586671" cy="4166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Facebook Logo and symbol, meaning, history, PNG, brand">
            <a:extLst>
              <a:ext uri="{FF2B5EF4-FFF2-40B4-BE49-F238E27FC236}">
                <a16:creationId xmlns:a16="http://schemas.microsoft.com/office/drawing/2014/main" id="{B94B45B2-CB6C-E7C5-777C-8C37B5826FD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197982" y="5723315"/>
            <a:ext cx="889421" cy="500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A91222F9-46A8-3701-C81C-54A96070DF5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14919" y="5741382"/>
            <a:ext cx="501688" cy="501688"/>
          </a:xfrm>
          <a:prstGeom prst="rect">
            <a:avLst/>
          </a:prstGeom>
        </p:spPr>
      </p:pic>
      <p:pic>
        <p:nvPicPr>
          <p:cNvPr id="6" name="Picture 5" descr="Logo&#10;&#10;Description automatically generated">
            <a:extLst>
              <a:ext uri="{FF2B5EF4-FFF2-40B4-BE49-F238E27FC236}">
                <a16:creationId xmlns:a16="http://schemas.microsoft.com/office/drawing/2014/main" id="{BEED38E5-6117-A2AC-F518-BC31DFFEE7F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064691" y="5741382"/>
            <a:ext cx="501688" cy="501688"/>
          </a:xfrm>
          <a:prstGeom prst="rect">
            <a:avLst/>
          </a:prstGeom>
        </p:spPr>
      </p:pic>
      <p:sp>
        <p:nvSpPr>
          <p:cNvPr id="12" name="Rectangle 11">
            <a:extLst>
              <a:ext uri="{FF2B5EF4-FFF2-40B4-BE49-F238E27FC236}">
                <a16:creationId xmlns:a16="http://schemas.microsoft.com/office/drawing/2014/main" id="{ED04BEDC-B408-0C90-42D5-65E8BB87C1EA}"/>
              </a:ext>
            </a:extLst>
          </p:cNvPr>
          <p:cNvSpPr/>
          <p:nvPr/>
        </p:nvSpPr>
        <p:spPr>
          <a:xfrm>
            <a:off x="3826092" y="2096345"/>
            <a:ext cx="8119543" cy="4201280"/>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6" name="TextBox 15">
            <a:extLst>
              <a:ext uri="{FF2B5EF4-FFF2-40B4-BE49-F238E27FC236}">
                <a16:creationId xmlns:a16="http://schemas.microsoft.com/office/drawing/2014/main" id="{F17C18AE-1E06-E3C5-9FE3-1AA0BB13BFF3}"/>
              </a:ext>
            </a:extLst>
          </p:cNvPr>
          <p:cNvSpPr txBox="1"/>
          <p:nvPr/>
        </p:nvSpPr>
        <p:spPr>
          <a:xfrm>
            <a:off x="3826092" y="2108147"/>
            <a:ext cx="8119543" cy="307777"/>
          </a:xfrm>
          <a:prstGeom prst="rect">
            <a:avLst/>
          </a:prstGeom>
          <a:solidFill>
            <a:srgbClr val="4EBE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anose="020B0403020202020204" pitchFamily="34" charset="0"/>
                <a:ea typeface="+mn-ea"/>
                <a:cs typeface="+mn-cs"/>
              </a:rPr>
              <a:t>:15 second ads or less</a:t>
            </a:r>
          </a:p>
        </p:txBody>
      </p:sp>
      <p:sp>
        <p:nvSpPr>
          <p:cNvPr id="20" name="TextBox 19">
            <a:extLst>
              <a:ext uri="{FF2B5EF4-FFF2-40B4-BE49-F238E27FC236}">
                <a16:creationId xmlns:a16="http://schemas.microsoft.com/office/drawing/2014/main" id="{E36B91C0-2C40-B58A-7372-196516D5E6E8}"/>
              </a:ext>
            </a:extLst>
          </p:cNvPr>
          <p:cNvSpPr txBox="1"/>
          <p:nvPr/>
        </p:nvSpPr>
        <p:spPr>
          <a:xfrm>
            <a:off x="369651" y="2108147"/>
            <a:ext cx="3448674" cy="307777"/>
          </a:xfrm>
          <a:prstGeom prst="rect">
            <a:avLst/>
          </a:prstGeom>
          <a:solidFill>
            <a:srgbClr val="4EBE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panose="020B0403020202020204" pitchFamily="34" charset="0"/>
                <a:ea typeface="+mn-ea"/>
                <a:cs typeface="+mn-cs"/>
              </a:rPr>
              <a:t>:30 second ads</a:t>
            </a:r>
          </a:p>
        </p:txBody>
      </p:sp>
      <p:sp>
        <p:nvSpPr>
          <p:cNvPr id="21" name="Rectangle 20">
            <a:extLst>
              <a:ext uri="{FF2B5EF4-FFF2-40B4-BE49-F238E27FC236}">
                <a16:creationId xmlns:a16="http://schemas.microsoft.com/office/drawing/2014/main" id="{222A1A0F-8111-9C98-7481-2DFADCC42D0B}"/>
              </a:ext>
            </a:extLst>
          </p:cNvPr>
          <p:cNvSpPr/>
          <p:nvPr/>
        </p:nvSpPr>
        <p:spPr>
          <a:xfrm>
            <a:off x="376126" y="2101048"/>
            <a:ext cx="3449967" cy="4193331"/>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Helvetica-Light"/>
              <a:ea typeface="+mn-ea"/>
              <a:cs typeface="+mn-cs"/>
            </a:endParaRPr>
          </a:p>
        </p:txBody>
      </p:sp>
      <p:cxnSp>
        <p:nvCxnSpPr>
          <p:cNvPr id="23" name="Straight Connector 22">
            <a:extLst>
              <a:ext uri="{FF2B5EF4-FFF2-40B4-BE49-F238E27FC236}">
                <a16:creationId xmlns:a16="http://schemas.microsoft.com/office/drawing/2014/main" id="{49015C2B-504B-157A-52C8-52A875AAFCDD}"/>
              </a:ext>
            </a:extLst>
          </p:cNvPr>
          <p:cNvCxnSpPr>
            <a:cxnSpLocks/>
          </p:cNvCxnSpPr>
          <p:nvPr/>
        </p:nvCxnSpPr>
        <p:spPr>
          <a:xfrm flipV="1">
            <a:off x="3826092" y="2088690"/>
            <a:ext cx="0" cy="3195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group of balls with a black background&#10;&#10;Description automatically generated">
            <a:extLst>
              <a:ext uri="{FF2B5EF4-FFF2-40B4-BE49-F238E27FC236}">
                <a16:creationId xmlns:a16="http://schemas.microsoft.com/office/drawing/2014/main" id="{4FB55CB6-B3A3-8F06-E146-7ECA8656206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820491" y="5848692"/>
            <a:ext cx="394378" cy="394378"/>
          </a:xfrm>
          <a:prstGeom prst="rect">
            <a:avLst/>
          </a:prstGeom>
        </p:spPr>
      </p:pic>
    </p:spTree>
    <p:extLst>
      <p:ext uri="{BB962C8B-B14F-4D97-AF65-F5344CB8AC3E}">
        <p14:creationId xmlns:p14="http://schemas.microsoft.com/office/powerpoint/2010/main" val="263682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a:spLocks/>
          </p:cNvSpPr>
          <p:nvPr/>
        </p:nvSpPr>
        <p:spPr>
          <a:xfrm>
            <a:off x="-1" y="1686477"/>
            <a:ext cx="6207761" cy="461511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picture containing person, people, crowd&#10;&#10;Description automatically generated">
            <a:extLst>
              <a:ext uri="{FF2B5EF4-FFF2-40B4-BE49-F238E27FC236}">
                <a16:creationId xmlns:a16="http://schemas.microsoft.com/office/drawing/2014/main" id="{DCBCB545-B697-15A5-D604-28348C1A33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07761" y="1687889"/>
            <a:ext cx="5980956" cy="4613697"/>
          </a:xfrm>
          <a:prstGeom prst="rect">
            <a:avLst/>
          </a:prstGeom>
        </p:spPr>
      </p:pic>
      <p:sp>
        <p:nvSpPr>
          <p:cNvPr id="17" name="TextBox 16">
            <a:extLst>
              <a:ext uri="{FF2B5EF4-FFF2-40B4-BE49-F238E27FC236}">
                <a16:creationId xmlns:a16="http://schemas.microsoft.com/office/drawing/2014/main" id="{52ABB54E-E387-CD22-053B-E132B36A912E}"/>
              </a:ext>
            </a:extLst>
          </p:cNvPr>
          <p:cNvSpPr txBox="1"/>
          <p:nvPr/>
        </p:nvSpPr>
        <p:spPr>
          <a:xfrm>
            <a:off x="1183505" y="2465004"/>
            <a:ext cx="3700414" cy="156966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60%</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6" name="TextBox 15">
            <a:extLst>
              <a:ext uri="{FF2B5EF4-FFF2-40B4-BE49-F238E27FC236}">
                <a16:creationId xmlns:a16="http://schemas.microsoft.com/office/drawing/2014/main" id="{28D6E747-B671-8E9A-6A65-17580CFEEDEF}"/>
              </a:ext>
            </a:extLst>
          </p:cNvPr>
          <p:cNvSpPr txBox="1"/>
          <p:nvPr/>
        </p:nvSpPr>
        <p:spPr>
          <a:xfrm>
            <a:off x="152400" y="4102225"/>
            <a:ext cx="583184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of people always or often experience a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sense of connection</a:t>
            </a:r>
            <a:r>
              <a:rPr kumimoji="0" lang="en-US" sz="28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 to others at the movies</a:t>
            </a:r>
          </a:p>
        </p:txBody>
      </p:sp>
      <p:sp>
        <p:nvSpPr>
          <p:cNvPr id="3" name="TextBox 2">
            <a:extLst>
              <a:ext uri="{FF2B5EF4-FFF2-40B4-BE49-F238E27FC236}">
                <a16:creationId xmlns:a16="http://schemas.microsoft.com/office/drawing/2014/main" id="{D8A8891D-9A09-E839-A728-521DD6458AC4}"/>
              </a:ext>
            </a:extLst>
          </p:cNvPr>
          <p:cNvSpPr txBox="1"/>
          <p:nvPr/>
        </p:nvSpPr>
        <p:spPr>
          <a:xfrm>
            <a:off x="483207" y="6337557"/>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Digital Cinema Media (DCM),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Maxmising Cultural Power with Cinema</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2024. DCM / Burst Your Bubble 2024. Base: Cinema goers last 4 weeks; P16-54 (n = 884).</a:t>
            </a:r>
          </a:p>
        </p:txBody>
      </p:sp>
      <p:sp>
        <p:nvSpPr>
          <p:cNvPr id="8" name="Rectangle 7">
            <a:extLst>
              <a:ext uri="{FF2B5EF4-FFF2-40B4-BE49-F238E27FC236}">
                <a16:creationId xmlns:a16="http://schemas.microsoft.com/office/drawing/2014/main" id="{446811EF-A42D-9587-A080-9D529E3FDAF8}"/>
              </a:ext>
            </a:extLst>
          </p:cNvPr>
          <p:cNvSpPr/>
          <p:nvPr/>
        </p:nvSpPr>
        <p:spPr>
          <a:xfrm>
            <a:off x="156142" y="397831"/>
            <a:ext cx="120143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Cinema fosters a sense of connection within the theater, which is crucial for people’s overall mood, well-being and sense of community with others</a:t>
            </a:r>
          </a:p>
        </p:txBody>
      </p:sp>
    </p:spTree>
    <p:extLst>
      <p:ext uri="{BB962C8B-B14F-4D97-AF65-F5344CB8AC3E}">
        <p14:creationId xmlns:p14="http://schemas.microsoft.com/office/powerpoint/2010/main" val="100062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laughing in a movie theater&#10;&#10;Description automatically generated">
            <a:extLst>
              <a:ext uri="{FF2B5EF4-FFF2-40B4-BE49-F238E27FC236}">
                <a16:creationId xmlns:a16="http://schemas.microsoft.com/office/drawing/2014/main" id="{9077B549-54AD-7397-AF4C-8168F7F407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319" y="1686474"/>
            <a:ext cx="6207642" cy="5171526"/>
          </a:xfrm>
          <a:prstGeom prst="rect">
            <a:avLst/>
          </a:prstGeom>
        </p:spPr>
      </p:pic>
      <p:sp>
        <p:nvSpPr>
          <p:cNvPr id="14" name="Rectangle 13">
            <a:extLst>
              <a:ext uri="{FF2B5EF4-FFF2-40B4-BE49-F238E27FC236}">
                <a16:creationId xmlns:a16="http://schemas.microsoft.com/office/drawing/2014/main" id="{813635A3-29F8-6A6B-0645-BB2264017EB7}"/>
              </a:ext>
            </a:extLst>
          </p:cNvPr>
          <p:cNvSpPr/>
          <p:nvPr/>
        </p:nvSpPr>
        <p:spPr>
          <a:xfrm>
            <a:off x="0" y="1686476"/>
            <a:ext cx="6115017" cy="5134325"/>
          </a:xfrm>
          <a:prstGeom prst="rect">
            <a:avLst/>
          </a:prstGeom>
          <a:solidFill>
            <a:srgbClr val="1B1464">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0F99CC-D36D-9911-48F2-4A2C8BBBB13D}"/>
              </a:ext>
            </a:extLst>
          </p:cNvPr>
          <p:cNvSpPr/>
          <p:nvPr/>
        </p:nvSpPr>
        <p:spPr>
          <a:xfrm>
            <a:off x="6102061" y="1686477"/>
            <a:ext cx="6078364" cy="4900482"/>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CC5A0A73-60F1-1859-439A-8A19E3DF3762}"/>
              </a:ext>
            </a:extLst>
          </p:cNvPr>
          <p:cNvSpPr txBox="1"/>
          <p:nvPr/>
        </p:nvSpPr>
        <p:spPr>
          <a:xfrm>
            <a:off x="483207" y="6337557"/>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Source: Digital Cinema Media (DCM), </a:t>
            </a:r>
            <a:r>
              <a:rPr kumimoji="0" lang="en-US" sz="800" b="0" i="1"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Cinema Effectiveness Roadmap</a:t>
            </a:r>
            <a:r>
              <a:rPr kumimoji="0" lang="en-US" sz="8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 2023. IPA Touch Points.</a:t>
            </a:r>
          </a:p>
        </p:txBody>
      </p:sp>
      <p:sp>
        <p:nvSpPr>
          <p:cNvPr id="12" name="Rectangle: Rounded Corners 11">
            <a:extLst>
              <a:ext uri="{FF2B5EF4-FFF2-40B4-BE49-F238E27FC236}">
                <a16:creationId xmlns:a16="http://schemas.microsoft.com/office/drawing/2014/main" id="{110F55BB-4D25-20FA-3F93-225B368E88CF}"/>
              </a:ext>
            </a:extLst>
          </p:cNvPr>
          <p:cNvSpPr/>
          <p:nvPr/>
        </p:nvSpPr>
        <p:spPr>
          <a:xfrm>
            <a:off x="573653" y="2427807"/>
            <a:ext cx="4868022" cy="3164659"/>
          </a:xfrm>
          <a:prstGeom prst="roundRect">
            <a:avLst/>
          </a:prstGeom>
          <a:solidFill>
            <a:schemeClr val="accent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 name="TextBox 12">
            <a:extLst>
              <a:ext uri="{FF2B5EF4-FFF2-40B4-BE49-F238E27FC236}">
                <a16:creationId xmlns:a16="http://schemas.microsoft.com/office/drawing/2014/main" id="{A7DF2B02-9371-16C6-FFAE-BE61BEF70420}"/>
              </a:ext>
            </a:extLst>
          </p:cNvPr>
          <p:cNvSpPr txBox="1"/>
          <p:nvPr/>
        </p:nvSpPr>
        <p:spPr>
          <a:xfrm>
            <a:off x="703868" y="2748969"/>
            <a:ext cx="4607591" cy="267765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srgbClr val="FFFFFF"/>
                </a:solidFill>
                <a:effectLst/>
                <a:uLnTx/>
                <a:uFillTx/>
                <a:latin typeface="Helvetica" panose="020B0604020202020204" pitchFamily="34" charset="0"/>
                <a:ea typeface="Open Sans" panose="020B0606030504020204" pitchFamily="34" charset="0"/>
                <a:cs typeface="+mn-cs"/>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Helvetica" panose="020B0403020202020204" pitchFamily="34" charset="0"/>
                <a:ea typeface="+mn-ea"/>
                <a:cs typeface="+mn-cs"/>
              </a:rPr>
              <a:t>of people who visit the cinema spend their time there in a good mood</a:t>
            </a:r>
          </a:p>
        </p:txBody>
      </p:sp>
      <p:sp>
        <p:nvSpPr>
          <p:cNvPr id="3" name="Rectangle 2">
            <a:extLst>
              <a:ext uri="{FF2B5EF4-FFF2-40B4-BE49-F238E27FC236}">
                <a16:creationId xmlns:a16="http://schemas.microsoft.com/office/drawing/2014/main" id="{27BA8CEE-7327-0E69-C891-15AB28461FDE}"/>
              </a:ext>
            </a:extLst>
          </p:cNvPr>
          <p:cNvSpPr/>
          <p:nvPr/>
        </p:nvSpPr>
        <p:spPr>
          <a:xfrm>
            <a:off x="156143" y="397831"/>
            <a:ext cx="1177969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People are </a:t>
            </a:r>
            <a:r>
              <a:rPr lang="en-US" sz="2600" b="1">
                <a:solidFill>
                  <a:srgbClr val="002060"/>
                </a:solidFill>
                <a:latin typeface="Helvetica" pitchFamily="2" charset="0"/>
              </a:rPr>
              <a:t>in a good mood at the movies and those who are in a positive state of mind are more inclined to purchase products they see advertised</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7BE30C8F-D619-95A4-3B6B-A9D541EAB264}"/>
              </a:ext>
            </a:extLst>
          </p:cNvPr>
          <p:cNvSpPr txBox="1"/>
          <p:nvPr/>
        </p:nvSpPr>
        <p:spPr>
          <a:xfrm>
            <a:off x="6223642" y="1850648"/>
            <a:ext cx="5835201" cy="338554"/>
          </a:xfrm>
          <a:prstGeom prst="rect">
            <a:avLst/>
          </a:prstGeom>
          <a:solidFill>
            <a:schemeClr val="bg1"/>
          </a:solidFill>
          <a:ln w="28575">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Impact of positive mindset on response to advertising</a:t>
            </a:r>
          </a:p>
        </p:txBody>
      </p:sp>
      <p:sp>
        <p:nvSpPr>
          <p:cNvPr id="11" name="Rectangle: Rounded Corners 10">
            <a:extLst>
              <a:ext uri="{FF2B5EF4-FFF2-40B4-BE49-F238E27FC236}">
                <a16:creationId xmlns:a16="http://schemas.microsoft.com/office/drawing/2014/main" id="{D4A694FF-ABC1-DF28-3FF0-BE1A9531EBF2}"/>
              </a:ext>
            </a:extLst>
          </p:cNvPr>
          <p:cNvSpPr/>
          <p:nvPr/>
        </p:nvSpPr>
        <p:spPr>
          <a:xfrm>
            <a:off x="6642211" y="2537521"/>
            <a:ext cx="5151018" cy="1643827"/>
          </a:xfrm>
          <a:prstGeom prst="roundRect">
            <a:avLst/>
          </a:prstGeom>
          <a:solidFill>
            <a:schemeClr val="bg1"/>
          </a:solidFill>
          <a:ln w="571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00FC47D-90FE-52CB-CB35-43F58652DC13}"/>
              </a:ext>
            </a:extLst>
          </p:cNvPr>
          <p:cNvSpPr txBox="1"/>
          <p:nvPr/>
        </p:nvSpPr>
        <p:spPr>
          <a:xfrm>
            <a:off x="8130724" y="2597662"/>
            <a:ext cx="2173993" cy="1015663"/>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BFF2"/>
                </a:solidFill>
                <a:effectLst/>
                <a:uLnTx/>
                <a:uFillTx/>
                <a:latin typeface="Helvetica" pitchFamily="2" charset="0"/>
                <a:ea typeface="+mn-ea"/>
                <a:cs typeface="+mn-cs"/>
              </a:rPr>
              <a:t>+18%</a:t>
            </a:r>
          </a:p>
        </p:txBody>
      </p:sp>
      <p:sp>
        <p:nvSpPr>
          <p:cNvPr id="17" name="TextBox 16">
            <a:extLst>
              <a:ext uri="{FF2B5EF4-FFF2-40B4-BE49-F238E27FC236}">
                <a16:creationId xmlns:a16="http://schemas.microsoft.com/office/drawing/2014/main" id="{08127453-B55A-8887-B432-70B4E3F38B61}"/>
              </a:ext>
            </a:extLst>
          </p:cNvPr>
          <p:cNvSpPr txBox="1"/>
          <p:nvPr/>
        </p:nvSpPr>
        <p:spPr>
          <a:xfrm>
            <a:off x="6848813" y="3583056"/>
            <a:ext cx="4737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Increase in brand favorability</a:t>
            </a:r>
            <a:endParaRPr kumimoji="0" lang="en-US" sz="2400" b="1" i="0" u="none" strike="noStrike" kern="1200" cap="none" spc="0" normalizeH="0" baseline="3000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8" name="Rectangle: Rounded Corners 17">
            <a:extLst>
              <a:ext uri="{FF2B5EF4-FFF2-40B4-BE49-F238E27FC236}">
                <a16:creationId xmlns:a16="http://schemas.microsoft.com/office/drawing/2014/main" id="{0B356F44-443B-D54D-BD69-A56865758B4B}"/>
              </a:ext>
            </a:extLst>
          </p:cNvPr>
          <p:cNvSpPr/>
          <p:nvPr/>
        </p:nvSpPr>
        <p:spPr>
          <a:xfrm>
            <a:off x="6642211" y="4484676"/>
            <a:ext cx="5151018" cy="1643827"/>
          </a:xfrm>
          <a:prstGeom prst="roundRect">
            <a:avLst/>
          </a:prstGeom>
          <a:solidFill>
            <a:schemeClr val="bg1"/>
          </a:solidFill>
          <a:ln w="5715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818A384-9D4E-FB1E-4FC2-20D9E00450C9}"/>
              </a:ext>
            </a:extLst>
          </p:cNvPr>
          <p:cNvSpPr txBox="1"/>
          <p:nvPr/>
        </p:nvSpPr>
        <p:spPr>
          <a:xfrm>
            <a:off x="7849040" y="4563244"/>
            <a:ext cx="2737360" cy="101566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66C5AD"/>
                </a:solidFill>
                <a:effectLst/>
                <a:uLnTx/>
                <a:uFillTx/>
                <a:latin typeface="Helvetica" pitchFamily="2" charset="0"/>
                <a:ea typeface="+mn-ea"/>
                <a:cs typeface="+mn-cs"/>
              </a:rPr>
              <a:t>+35%</a:t>
            </a:r>
          </a:p>
        </p:txBody>
      </p:sp>
      <p:sp>
        <p:nvSpPr>
          <p:cNvPr id="20" name="TextBox 19">
            <a:extLst>
              <a:ext uri="{FF2B5EF4-FFF2-40B4-BE49-F238E27FC236}">
                <a16:creationId xmlns:a16="http://schemas.microsoft.com/office/drawing/2014/main" id="{384347B4-6748-7934-97D6-E161C3F259A1}"/>
              </a:ext>
            </a:extLst>
          </p:cNvPr>
          <p:cNvSpPr txBox="1"/>
          <p:nvPr/>
        </p:nvSpPr>
        <p:spPr>
          <a:xfrm>
            <a:off x="6893288" y="5530211"/>
            <a:ext cx="46488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Increase in purchase intent</a:t>
            </a:r>
            <a:endParaRPr kumimoji="0" lang="en-US" sz="2400" b="0" i="0" u="none" strike="noStrike" kern="1200" cap="none" spc="0" normalizeH="0" baseline="30000" noProof="0">
              <a:ln>
                <a:noFill/>
              </a:ln>
              <a:solidFill>
                <a:srgbClr val="66C5A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5645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52898" y="3434080"/>
            <a:ext cx="737899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Moviegoers, including young and affluent audiences, are </a:t>
            </a:r>
            <a:r>
              <a:rPr lang="en-US" sz="2800">
                <a:solidFill>
                  <a:prstClr val="white"/>
                </a:solidFill>
                <a:latin typeface="Helvetica" pitchFamily="2" charset="0"/>
              </a:rPr>
              <a:t>highly desirable consumers who drive outsized sales across a wide variety of major categories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8647724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62B2-3364-4A54-B831-9F04CD6EC091}"/>
</file>

<file path=customXml/itemProps2.xml><?xml version="1.0" encoding="utf-8"?>
<ds:datastoreItem xmlns:ds="http://schemas.openxmlformats.org/officeDocument/2006/customXml" ds:itemID="{C52803BE-8936-4483-8F0C-26EE1A431BD9}">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C244EC-327A-4391-9CD6-CCAD28BB4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5911</Words>
  <Application>Microsoft Office PowerPoint</Application>
  <PresentationFormat>Widescreen</PresentationFormat>
  <Paragraphs>927</Paragraphs>
  <Slides>40</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Aptos</vt:lpstr>
      <vt:lpstr>Arial</vt:lpstr>
      <vt:lpstr>Calibri</vt:lpstr>
      <vt:lpstr>Calibri Light</vt:lpstr>
      <vt:lpstr>Helvetica</vt:lpstr>
      <vt:lpstr>Helvetica Bold</vt:lpstr>
      <vt:lpstr>Helvetica Light</vt:lpstr>
      <vt:lpstr>Helvetica-Light</vt:lpstr>
      <vt:lpstr>Helvetica-Lightoblique</vt:lpstr>
      <vt:lpstr>1_Office Theme</vt:lpstr>
      <vt:lpstr>2_Office Theme</vt:lpstr>
      <vt:lpstr>3_Office Theme</vt:lpstr>
      <vt:lpstr>Show Me the Money Highlighting the Value of Moviegoers Across 20 Major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dcterms:created xsi:type="dcterms:W3CDTF">2024-08-27T20:41:28Z</dcterms:created>
  <dcterms:modified xsi:type="dcterms:W3CDTF">2025-01-07T17:03:50Z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