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9" r:id="rId5"/>
    <p:sldId id="2144327549" r:id="rId6"/>
    <p:sldId id="2144327552" r:id="rId7"/>
    <p:sldId id="2144327541" r:id="rId8"/>
    <p:sldId id="290" r:id="rId9"/>
    <p:sldId id="2144327548" r:id="rId10"/>
    <p:sldId id="2144327544" r:id="rId11"/>
    <p:sldId id="297" r:id="rId12"/>
    <p:sldId id="275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6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Jason Wiese" initials="JW" lastIdx="8" clrIdx="1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3" name="Danielle Delauro" initials="DD" lastIdx="24" clrIdx="2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4" name="Reed Kiely" initials="RK" lastIdx="29" clrIdx="3">
    <p:extLst>
      <p:ext uri="{19B8F6BF-5375-455C-9EA6-DF929625EA0E}">
        <p15:presenceInfo xmlns:p15="http://schemas.microsoft.com/office/powerpoint/2012/main" userId="S::reedk@thevab.com::768be38e-2fb5-40ce-925d-bd8e9d9e3c31" providerId="AD"/>
      </p:ext>
    </p:extLst>
  </p:cmAuthor>
  <p:cmAuthor id="5" name="Marianne Vita" initials="MV" lastIdx="14" clrIdx="4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C8D"/>
    <a:srgbClr val="1F1A62"/>
    <a:srgbClr val="00B0F0"/>
    <a:srgbClr val="7ED2F6"/>
    <a:srgbClr val="E9EBF5"/>
    <a:srgbClr val="4EBEA4"/>
    <a:srgbClr val="1B1464"/>
    <a:srgbClr val="515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3A8E2-83B3-4141-A7D4-D2D109A8E4F1}" v="337" dt="2021-04-14T16:46:20.878"/>
    <p1510:client id="{9C266B6B-2883-4EA1-8C51-1646E533C6AF}" v="218" dt="2021-04-14T04:30:47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0" y="1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d Kiely" userId="768be38e-2fb5-40ce-925d-bd8e9d9e3c31" providerId="ADAL" clId="{E1C45500-43B2-4A4D-8DF5-91A4E25E7C35}"/>
    <pc:docChg chg="">
      <pc:chgData name="Reed Kiely" userId="768be38e-2fb5-40ce-925d-bd8e9d9e3c31" providerId="ADAL" clId="{E1C45500-43B2-4A4D-8DF5-91A4E25E7C35}" dt="2021-04-13T13:06:42.253" v="0" actId="5900"/>
      <pc:docMkLst>
        <pc:docMk/>
      </pc:docMkLst>
      <pc:sldChg chg="modCm">
        <pc:chgData name="Reed Kiely" userId="768be38e-2fb5-40ce-925d-bd8e9d9e3c31" providerId="ADAL" clId="{E1C45500-43B2-4A4D-8DF5-91A4E25E7C35}" dt="2021-04-13T13:06:42.253" v="0" actId="5900"/>
        <pc:sldMkLst>
          <pc:docMk/>
          <pc:sldMk cId="2049190579" sldId="289"/>
        </pc:sldMkLst>
      </pc:sldChg>
    </pc:docChg>
  </pc:docChgLst>
  <pc:docChgLst>
    <pc:chgData name="Danielle Delauro" userId="79c3a64d-209a-45df-902b-7cba6cccfd68" providerId="ADAL" clId="{30931AE7-B619-4682-9C8D-022E2AA011A2}"/>
    <pc:docChg chg="custSel modSld">
      <pc:chgData name="Danielle Delauro" userId="79c3a64d-209a-45df-902b-7cba6cccfd68" providerId="ADAL" clId="{30931AE7-B619-4682-9C8D-022E2AA011A2}" dt="2021-04-12T15:56:42.259" v="19" actId="1592"/>
      <pc:docMkLst>
        <pc:docMk/>
      </pc:docMkLst>
      <pc:sldChg chg="addCm modCm">
        <pc:chgData name="Danielle Delauro" userId="79c3a64d-209a-45df-902b-7cba6cccfd68" providerId="ADAL" clId="{30931AE7-B619-4682-9C8D-022E2AA011A2}" dt="2021-04-12T15:28:07.604" v="14"/>
        <pc:sldMkLst>
          <pc:docMk/>
          <pc:sldMk cId="2593769311" sldId="290"/>
        </pc:sldMkLst>
      </pc:sldChg>
      <pc:sldChg chg="addCm delCm modCm">
        <pc:chgData name="Danielle Delauro" userId="79c3a64d-209a-45df-902b-7cba6cccfd68" providerId="ADAL" clId="{30931AE7-B619-4682-9C8D-022E2AA011A2}" dt="2021-04-12T15:56:42.259" v="19" actId="1592"/>
        <pc:sldMkLst>
          <pc:docMk/>
          <pc:sldMk cId="3501066844" sldId="297"/>
        </pc:sldMkLst>
      </pc:sldChg>
      <pc:sldChg chg="addCm">
        <pc:chgData name="Danielle Delauro" userId="79c3a64d-209a-45df-902b-7cba6cccfd68" providerId="ADAL" clId="{30931AE7-B619-4682-9C8D-022E2AA011A2}" dt="2021-04-12T15:21:14.618" v="10" actId="1589"/>
        <pc:sldMkLst>
          <pc:docMk/>
          <pc:sldMk cId="2061176400" sldId="2144327541"/>
        </pc:sldMkLst>
      </pc:sldChg>
      <pc:sldChg chg="addCm modCm">
        <pc:chgData name="Danielle Delauro" userId="79c3a64d-209a-45df-902b-7cba6cccfd68" providerId="ADAL" clId="{30931AE7-B619-4682-9C8D-022E2AA011A2}" dt="2021-04-12T15:43:33.837" v="16"/>
        <pc:sldMkLst>
          <pc:docMk/>
          <pc:sldMk cId="770685404" sldId="2144327548"/>
        </pc:sldMkLst>
      </pc:sldChg>
      <pc:sldChg chg="addCm modCm">
        <pc:chgData name="Danielle Delauro" userId="79c3a64d-209a-45df-902b-7cba6cccfd68" providerId="ADAL" clId="{30931AE7-B619-4682-9C8D-022E2AA011A2}" dt="2021-04-12T15:13:37.007" v="4"/>
        <pc:sldMkLst>
          <pc:docMk/>
          <pc:sldMk cId="2357583258" sldId="2144327549"/>
        </pc:sldMkLst>
      </pc:sldChg>
      <pc:sldChg chg="addCm modCm">
        <pc:chgData name="Danielle Delauro" userId="79c3a64d-209a-45df-902b-7cba6cccfd68" providerId="ADAL" clId="{30931AE7-B619-4682-9C8D-022E2AA011A2}" dt="2021-04-12T15:20:07.818" v="9"/>
        <pc:sldMkLst>
          <pc:docMk/>
          <pc:sldMk cId="3934477638" sldId="2144327552"/>
        </pc:sldMkLst>
      </pc:sldChg>
    </pc:docChg>
  </pc:docChgLst>
  <pc:docChgLst>
    <pc:chgData name="Reed Kiely" userId="768be38e-2fb5-40ce-925d-bd8e9d9e3c31" providerId="ADAL" clId="{5BA3A8E2-83B3-4141-A7D4-D2D109A8E4F1}"/>
    <pc:docChg chg="undo custSel addSld modSld">
      <pc:chgData name="Reed Kiely" userId="768be38e-2fb5-40ce-925d-bd8e9d9e3c31" providerId="ADAL" clId="{5BA3A8E2-83B3-4141-A7D4-D2D109A8E4F1}" dt="2021-04-14T16:46:33.838" v="1933" actId="1592"/>
      <pc:docMkLst>
        <pc:docMk/>
      </pc:docMkLst>
      <pc:sldChg chg="addSp delSp modSp mod addCm delCm modCm">
        <pc:chgData name="Reed Kiely" userId="768be38e-2fb5-40ce-925d-bd8e9d9e3c31" providerId="ADAL" clId="{5BA3A8E2-83B3-4141-A7D4-D2D109A8E4F1}" dt="2021-04-14T16:46:33.838" v="1933" actId="1592"/>
        <pc:sldMkLst>
          <pc:docMk/>
          <pc:sldMk cId="2049190579" sldId="289"/>
        </pc:sldMkLst>
        <pc:spChg chg="del">
          <ac:chgData name="Reed Kiely" userId="768be38e-2fb5-40ce-925d-bd8e9d9e3c31" providerId="ADAL" clId="{5BA3A8E2-83B3-4141-A7D4-D2D109A8E4F1}" dt="2021-04-13T14:38:06.768" v="291" actId="478"/>
          <ac:spMkLst>
            <pc:docMk/>
            <pc:sldMk cId="2049190579" sldId="289"/>
            <ac:spMk id="3" creationId="{166901F0-DBFF-4812-A3F5-266D52E43CE2}"/>
          </ac:spMkLst>
        </pc:spChg>
        <pc:picChg chg="del">
          <ac:chgData name="Reed Kiely" userId="768be38e-2fb5-40ce-925d-bd8e9d9e3c31" providerId="ADAL" clId="{5BA3A8E2-83B3-4141-A7D4-D2D109A8E4F1}" dt="2021-04-13T14:38:06.768" v="291" actId="478"/>
          <ac:picMkLst>
            <pc:docMk/>
            <pc:sldMk cId="2049190579" sldId="289"/>
            <ac:picMk id="10" creationId="{0941D5EE-6BC3-435D-A4B9-DFDC57C78A9A}"/>
          </ac:picMkLst>
        </pc:picChg>
        <pc:picChg chg="add mod">
          <ac:chgData name="Reed Kiely" userId="768be38e-2fb5-40ce-925d-bd8e9d9e3c31" providerId="ADAL" clId="{5BA3A8E2-83B3-4141-A7D4-D2D109A8E4F1}" dt="2021-04-13T14:38:07.070" v="292"/>
          <ac:picMkLst>
            <pc:docMk/>
            <pc:sldMk cId="2049190579" sldId="289"/>
            <ac:picMk id="11" creationId="{B994E358-F461-491A-A276-999EC14C319A}"/>
          </ac:picMkLst>
        </pc:picChg>
      </pc:sldChg>
      <pc:sldChg chg="addSp delSp modSp mod addCm delCm modCm">
        <pc:chgData name="Reed Kiely" userId="768be38e-2fb5-40ce-925d-bd8e9d9e3c31" providerId="ADAL" clId="{5BA3A8E2-83B3-4141-A7D4-D2D109A8E4F1}" dt="2021-04-14T16:46:27.667" v="1929" actId="1592"/>
        <pc:sldMkLst>
          <pc:docMk/>
          <pc:sldMk cId="2593769311" sldId="290"/>
        </pc:sldMkLst>
        <pc:spChg chg="mod">
          <ac:chgData name="Reed Kiely" userId="768be38e-2fb5-40ce-925d-bd8e9d9e3c31" providerId="ADAL" clId="{5BA3A8E2-83B3-4141-A7D4-D2D109A8E4F1}" dt="2021-04-13T20:33:29.178" v="1915" actId="20577"/>
          <ac:spMkLst>
            <pc:docMk/>
            <pc:sldMk cId="2593769311" sldId="290"/>
            <ac:spMk id="4" creationId="{3ED54650-E124-0942-8B03-A438165B55A6}"/>
          </ac:spMkLst>
        </pc:spChg>
        <pc:spChg chg="add del mod">
          <ac:chgData name="Reed Kiely" userId="768be38e-2fb5-40ce-925d-bd8e9d9e3c31" providerId="ADAL" clId="{5BA3A8E2-83B3-4141-A7D4-D2D109A8E4F1}" dt="2021-04-13T17:35:46.107" v="1584" actId="478"/>
          <ac:spMkLst>
            <pc:docMk/>
            <pc:sldMk cId="2593769311" sldId="290"/>
            <ac:spMk id="5" creationId="{20A564B7-FA4B-4AB0-BA3C-5385C8AF0504}"/>
          </ac:spMkLst>
        </pc:spChg>
        <pc:spChg chg="add del mod">
          <ac:chgData name="Reed Kiely" userId="768be38e-2fb5-40ce-925d-bd8e9d9e3c31" providerId="ADAL" clId="{5BA3A8E2-83B3-4141-A7D4-D2D109A8E4F1}" dt="2021-04-13T17:35:48.459" v="1585" actId="478"/>
          <ac:spMkLst>
            <pc:docMk/>
            <pc:sldMk cId="2593769311" sldId="290"/>
            <ac:spMk id="22" creationId="{14597963-DD5E-4DDD-8B2E-372B47E52D57}"/>
          </ac:spMkLst>
        </pc:spChg>
        <pc:picChg chg="mod">
          <ac:chgData name="Reed Kiely" userId="768be38e-2fb5-40ce-925d-bd8e9d9e3c31" providerId="ADAL" clId="{5BA3A8E2-83B3-4141-A7D4-D2D109A8E4F1}" dt="2021-04-13T14:34:13.509" v="47" actId="1036"/>
          <ac:picMkLst>
            <pc:docMk/>
            <pc:sldMk cId="2593769311" sldId="290"/>
            <ac:picMk id="3" creationId="{21BBEFBA-3B05-41DA-950E-C3B850F1A687}"/>
          </ac:picMkLst>
        </pc:picChg>
        <pc:picChg chg="mod">
          <ac:chgData name="Reed Kiely" userId="768be38e-2fb5-40ce-925d-bd8e9d9e3c31" providerId="ADAL" clId="{5BA3A8E2-83B3-4141-A7D4-D2D109A8E4F1}" dt="2021-04-13T14:34:15.733" v="48" actId="1036"/>
          <ac:picMkLst>
            <pc:docMk/>
            <pc:sldMk cId="2593769311" sldId="290"/>
            <ac:picMk id="1042" creationId="{0EC74ACE-55ED-40E3-B1EA-88B118B2FC50}"/>
          </ac:picMkLst>
        </pc:picChg>
        <pc:picChg chg="mod">
          <ac:chgData name="Reed Kiely" userId="768be38e-2fb5-40ce-925d-bd8e9d9e3c31" providerId="ADAL" clId="{5BA3A8E2-83B3-4141-A7D4-D2D109A8E4F1}" dt="2021-04-13T14:34:18.609" v="51" actId="1035"/>
          <ac:picMkLst>
            <pc:docMk/>
            <pc:sldMk cId="2593769311" sldId="290"/>
            <ac:picMk id="1044" creationId="{C6877718-7439-4BF5-A5B5-79EDFEE0623F}"/>
          </ac:picMkLst>
        </pc:picChg>
      </pc:sldChg>
      <pc:sldChg chg="modSp mod delCm">
        <pc:chgData name="Reed Kiely" userId="768be38e-2fb5-40ce-925d-bd8e9d9e3c31" providerId="ADAL" clId="{5BA3A8E2-83B3-4141-A7D4-D2D109A8E4F1}" dt="2021-04-14T16:46:30.015" v="1932" actId="1592"/>
        <pc:sldMkLst>
          <pc:docMk/>
          <pc:sldMk cId="3501066844" sldId="297"/>
        </pc:sldMkLst>
        <pc:spChg chg="mod">
          <ac:chgData name="Reed Kiely" userId="768be38e-2fb5-40ce-925d-bd8e9d9e3c31" providerId="ADAL" clId="{5BA3A8E2-83B3-4141-A7D4-D2D109A8E4F1}" dt="2021-04-13T16:04:05.181" v="888" actId="13926"/>
          <ac:spMkLst>
            <pc:docMk/>
            <pc:sldMk cId="3501066844" sldId="297"/>
            <ac:spMk id="17" creationId="{5F822956-5E28-4BFC-8BEF-86CBB0A2D236}"/>
          </ac:spMkLst>
        </pc:spChg>
      </pc:sldChg>
      <pc:sldChg chg="addSp delSp modSp mod addCm delCm modCm">
        <pc:chgData name="Reed Kiely" userId="768be38e-2fb5-40ce-925d-bd8e9d9e3c31" providerId="ADAL" clId="{5BA3A8E2-83B3-4141-A7D4-D2D109A8E4F1}" dt="2021-04-14T16:46:26.587" v="1927" actId="1592"/>
        <pc:sldMkLst>
          <pc:docMk/>
          <pc:sldMk cId="2061176400" sldId="2144327541"/>
        </pc:sldMkLst>
        <pc:spChg chg="mod">
          <ac:chgData name="Reed Kiely" userId="768be38e-2fb5-40ce-925d-bd8e9d9e3c31" providerId="ADAL" clId="{5BA3A8E2-83B3-4141-A7D4-D2D109A8E4F1}" dt="2021-04-13T16:01:43.037" v="880" actId="20577"/>
          <ac:spMkLst>
            <pc:docMk/>
            <pc:sldMk cId="2061176400" sldId="2144327541"/>
            <ac:spMk id="4" creationId="{3ED54650-E124-0942-8B03-A438165B55A6}"/>
          </ac:spMkLst>
        </pc:spChg>
        <pc:spChg chg="add del mod">
          <ac:chgData name="Reed Kiely" userId="768be38e-2fb5-40ce-925d-bd8e9d9e3c31" providerId="ADAL" clId="{5BA3A8E2-83B3-4141-A7D4-D2D109A8E4F1}" dt="2021-04-13T16:01:45.733" v="881" actId="478"/>
          <ac:spMkLst>
            <pc:docMk/>
            <pc:sldMk cId="2061176400" sldId="2144327541"/>
            <ac:spMk id="12" creationId="{4EC74F15-4D02-4F4A-A130-76F794C5290D}"/>
          </ac:spMkLst>
        </pc:spChg>
        <pc:spChg chg="add del mod">
          <ac:chgData name="Reed Kiely" userId="768be38e-2fb5-40ce-925d-bd8e9d9e3c31" providerId="ADAL" clId="{5BA3A8E2-83B3-4141-A7D4-D2D109A8E4F1}" dt="2021-04-13T20:31:18.505" v="1877" actId="478"/>
          <ac:spMkLst>
            <pc:docMk/>
            <pc:sldMk cId="2061176400" sldId="2144327541"/>
            <ac:spMk id="12" creationId="{E7E73B46-85DE-4E4B-89DC-DAA7B21D1CD7}"/>
          </ac:spMkLst>
        </pc:spChg>
        <pc:graphicFrameChg chg="mod">
          <ac:chgData name="Reed Kiely" userId="768be38e-2fb5-40ce-925d-bd8e9d9e3c31" providerId="ADAL" clId="{5BA3A8E2-83B3-4141-A7D4-D2D109A8E4F1}" dt="2021-04-13T16:00:48.506" v="860"/>
          <ac:graphicFrameMkLst>
            <pc:docMk/>
            <pc:sldMk cId="2061176400" sldId="2144327541"/>
            <ac:graphicFrameMk id="13" creationId="{725DE0EE-7D58-49CB-9BAF-170E00904352}"/>
          </ac:graphicFrameMkLst>
        </pc:graphicFrameChg>
      </pc:sldChg>
      <pc:sldChg chg="addCm delCm">
        <pc:chgData name="Reed Kiely" userId="768be38e-2fb5-40ce-925d-bd8e9d9e3c31" providerId="ADAL" clId="{5BA3A8E2-83B3-4141-A7D4-D2D109A8E4F1}" dt="2021-04-14T16:46:29.336" v="1931" actId="1592"/>
        <pc:sldMkLst>
          <pc:docMk/>
          <pc:sldMk cId="3294173012" sldId="2144327544"/>
        </pc:sldMkLst>
      </pc:sldChg>
      <pc:sldChg chg="addSp delSp modSp mod delCm">
        <pc:chgData name="Reed Kiely" userId="768be38e-2fb5-40ce-925d-bd8e9d9e3c31" providerId="ADAL" clId="{5BA3A8E2-83B3-4141-A7D4-D2D109A8E4F1}" dt="2021-04-14T16:46:28.460" v="1930" actId="1592"/>
        <pc:sldMkLst>
          <pc:docMk/>
          <pc:sldMk cId="770685404" sldId="2144327548"/>
        </pc:sldMkLst>
        <pc:spChg chg="mod">
          <ac:chgData name="Reed Kiely" userId="768be38e-2fb5-40ce-925d-bd8e9d9e3c31" providerId="ADAL" clId="{5BA3A8E2-83B3-4141-A7D4-D2D109A8E4F1}" dt="2021-04-13T17:41:07.405" v="1861" actId="20577"/>
          <ac:spMkLst>
            <pc:docMk/>
            <pc:sldMk cId="770685404" sldId="2144327548"/>
            <ac:spMk id="4" creationId="{3ED54650-E124-0942-8B03-A438165B55A6}"/>
          </ac:spMkLst>
        </pc:spChg>
        <pc:spChg chg="add del mod">
          <ac:chgData name="Reed Kiely" userId="768be38e-2fb5-40ce-925d-bd8e9d9e3c31" providerId="ADAL" clId="{5BA3A8E2-83B3-4141-A7D4-D2D109A8E4F1}" dt="2021-04-13T17:41:23.700" v="1862" actId="478"/>
          <ac:spMkLst>
            <pc:docMk/>
            <pc:sldMk cId="770685404" sldId="2144327548"/>
            <ac:spMk id="39" creationId="{EEBB4BFA-DCD2-489E-B82F-89B21EF431AC}"/>
          </ac:spMkLst>
        </pc:spChg>
        <pc:spChg chg="add del mod">
          <ac:chgData name="Reed Kiely" userId="768be38e-2fb5-40ce-925d-bd8e9d9e3c31" providerId="ADAL" clId="{5BA3A8E2-83B3-4141-A7D4-D2D109A8E4F1}" dt="2021-04-13T17:41:23.700" v="1862" actId="478"/>
          <ac:spMkLst>
            <pc:docMk/>
            <pc:sldMk cId="770685404" sldId="2144327548"/>
            <ac:spMk id="41" creationId="{E3A82A63-A045-41EE-B007-C03D21E75E4D}"/>
          </ac:spMkLst>
        </pc:spChg>
      </pc:sldChg>
      <pc:sldChg chg="addSp delSp modSp mod addCm delCm modCm">
        <pc:chgData name="Reed Kiely" userId="768be38e-2fb5-40ce-925d-bd8e9d9e3c31" providerId="ADAL" clId="{5BA3A8E2-83B3-4141-A7D4-D2D109A8E4F1}" dt="2021-04-14T16:46:22.867" v="1920" actId="1592"/>
        <pc:sldMkLst>
          <pc:docMk/>
          <pc:sldMk cId="2357583258" sldId="2144327549"/>
        </pc:sldMkLst>
        <pc:spChg chg="add del mod">
          <ac:chgData name="Reed Kiely" userId="768be38e-2fb5-40ce-925d-bd8e9d9e3c31" providerId="ADAL" clId="{5BA3A8E2-83B3-4141-A7D4-D2D109A8E4F1}" dt="2021-04-13T15:50:07.133" v="754" actId="478"/>
          <ac:spMkLst>
            <pc:docMk/>
            <pc:sldMk cId="2357583258" sldId="2144327549"/>
            <ac:spMk id="9" creationId="{68E723C3-A0DE-4F52-B4D6-9CFE4490442C}"/>
          </ac:spMkLst>
        </pc:spChg>
        <pc:spChg chg="mod">
          <ac:chgData name="Reed Kiely" userId="768be38e-2fb5-40ce-925d-bd8e9d9e3c31" providerId="ADAL" clId="{5BA3A8E2-83B3-4141-A7D4-D2D109A8E4F1}" dt="2021-04-13T20:30:10.969" v="1874" actId="20577"/>
          <ac:spMkLst>
            <pc:docMk/>
            <pc:sldMk cId="2357583258" sldId="2144327549"/>
            <ac:spMk id="11" creationId="{B910C202-5234-4E8B-A412-45751F772568}"/>
          </ac:spMkLst>
        </pc:spChg>
        <pc:spChg chg="add del mod">
          <ac:chgData name="Reed Kiely" userId="768be38e-2fb5-40ce-925d-bd8e9d9e3c31" providerId="ADAL" clId="{5BA3A8E2-83B3-4141-A7D4-D2D109A8E4F1}" dt="2021-04-13T15:50:07.133" v="754" actId="478"/>
          <ac:spMkLst>
            <pc:docMk/>
            <pc:sldMk cId="2357583258" sldId="2144327549"/>
            <ac:spMk id="12" creationId="{CF0CBFAC-D06D-40AB-8B28-860E850296C1}"/>
          </ac:spMkLst>
        </pc:spChg>
      </pc:sldChg>
      <pc:sldChg chg="addSp delSp modSp mod addCm delCm modCm">
        <pc:chgData name="Reed Kiely" userId="768be38e-2fb5-40ce-925d-bd8e9d9e3c31" providerId="ADAL" clId="{5BA3A8E2-83B3-4141-A7D4-D2D109A8E4F1}" dt="2021-04-14T16:46:25.676" v="1925" actId="1592"/>
        <pc:sldMkLst>
          <pc:docMk/>
          <pc:sldMk cId="3934477638" sldId="2144327552"/>
        </pc:sldMkLst>
        <pc:spChg chg="add del mod">
          <ac:chgData name="Reed Kiely" userId="768be38e-2fb5-40ce-925d-bd8e9d9e3c31" providerId="ADAL" clId="{5BA3A8E2-83B3-4141-A7D4-D2D109A8E4F1}" dt="2021-04-13T15:56:25.691" v="818" actId="478"/>
          <ac:spMkLst>
            <pc:docMk/>
            <pc:sldMk cId="3934477638" sldId="2144327552"/>
            <ac:spMk id="3" creationId="{DBF99E44-A666-4B06-91EF-F064286939B5}"/>
          </ac:spMkLst>
        </pc:spChg>
        <pc:spChg chg="mod">
          <ac:chgData name="Reed Kiely" userId="768be38e-2fb5-40ce-925d-bd8e9d9e3c31" providerId="ADAL" clId="{5BA3A8E2-83B3-4141-A7D4-D2D109A8E4F1}" dt="2021-04-13T16:03:20.795" v="884" actId="207"/>
          <ac:spMkLst>
            <pc:docMk/>
            <pc:sldMk cId="3934477638" sldId="2144327552"/>
            <ac:spMk id="4" creationId="{3ED54650-E124-0942-8B03-A438165B55A6}"/>
          </ac:spMkLst>
        </pc:spChg>
        <pc:spChg chg="mod">
          <ac:chgData name="Reed Kiely" userId="768be38e-2fb5-40ce-925d-bd8e9d9e3c31" providerId="ADAL" clId="{5BA3A8E2-83B3-4141-A7D4-D2D109A8E4F1}" dt="2021-04-13T15:56:40.923" v="839" actId="14100"/>
          <ac:spMkLst>
            <pc:docMk/>
            <pc:sldMk cId="3934477638" sldId="2144327552"/>
            <ac:spMk id="9" creationId="{BDA1DEC3-4519-4A0D-A10E-294CDA59D921}"/>
          </ac:spMkLst>
        </pc:spChg>
        <pc:spChg chg="del">
          <ac:chgData name="Reed Kiely" userId="768be38e-2fb5-40ce-925d-bd8e9d9e3c31" providerId="ADAL" clId="{5BA3A8E2-83B3-4141-A7D4-D2D109A8E4F1}" dt="2021-04-13T15:52:44.921" v="761" actId="478"/>
          <ac:spMkLst>
            <pc:docMk/>
            <pc:sldMk cId="3934477638" sldId="2144327552"/>
            <ac:spMk id="10" creationId="{757E2009-7C0A-48D2-95E7-981D327C2E81}"/>
          </ac:spMkLst>
        </pc:spChg>
        <pc:spChg chg="del">
          <ac:chgData name="Reed Kiely" userId="768be38e-2fb5-40ce-925d-bd8e9d9e3c31" providerId="ADAL" clId="{5BA3A8E2-83B3-4141-A7D4-D2D109A8E4F1}" dt="2021-04-13T15:52:44.921" v="761" actId="478"/>
          <ac:spMkLst>
            <pc:docMk/>
            <pc:sldMk cId="3934477638" sldId="2144327552"/>
            <ac:spMk id="11" creationId="{7504F5A7-8B23-4F42-A071-26C87217B94D}"/>
          </ac:spMkLst>
        </pc:spChg>
        <pc:spChg chg="add del mod">
          <ac:chgData name="Reed Kiely" userId="768be38e-2fb5-40ce-925d-bd8e9d9e3c31" providerId="ADAL" clId="{5BA3A8E2-83B3-4141-A7D4-D2D109A8E4F1}" dt="2021-04-13T17:04:09.475" v="890" actId="478"/>
          <ac:spMkLst>
            <pc:docMk/>
            <pc:sldMk cId="3934477638" sldId="2144327552"/>
            <ac:spMk id="15" creationId="{814C6EC3-ED42-46BF-B700-2D86AB2F8B46}"/>
          </ac:spMkLst>
        </pc:spChg>
        <pc:spChg chg="del">
          <ac:chgData name="Reed Kiely" userId="768be38e-2fb5-40ce-925d-bd8e9d9e3c31" providerId="ADAL" clId="{5BA3A8E2-83B3-4141-A7D4-D2D109A8E4F1}" dt="2021-04-13T15:52:49.710" v="762" actId="478"/>
          <ac:spMkLst>
            <pc:docMk/>
            <pc:sldMk cId="3934477638" sldId="2144327552"/>
            <ac:spMk id="24" creationId="{291C7D72-31FD-4BFD-BE59-503204EE911B}"/>
          </ac:spMkLst>
        </pc:spChg>
        <pc:spChg chg="del">
          <ac:chgData name="Reed Kiely" userId="768be38e-2fb5-40ce-925d-bd8e9d9e3c31" providerId="ADAL" clId="{5BA3A8E2-83B3-4141-A7D4-D2D109A8E4F1}" dt="2021-04-13T15:52:49.710" v="762" actId="478"/>
          <ac:spMkLst>
            <pc:docMk/>
            <pc:sldMk cId="3934477638" sldId="2144327552"/>
            <ac:spMk id="26" creationId="{8D05CF68-6575-4DFA-8FE7-E7C6D6C2C18A}"/>
          </ac:spMkLst>
        </pc:spChg>
        <pc:graphicFrameChg chg="mod">
          <ac:chgData name="Reed Kiely" userId="768be38e-2fb5-40ce-925d-bd8e9d9e3c31" providerId="ADAL" clId="{5BA3A8E2-83B3-4141-A7D4-D2D109A8E4F1}" dt="2021-04-13T15:54:38.982" v="790" actId="14100"/>
          <ac:graphicFrameMkLst>
            <pc:docMk/>
            <pc:sldMk cId="3934477638" sldId="2144327552"/>
            <ac:graphicFrameMk id="8" creationId="{5C439DFD-10A6-4660-99F2-5807CBB192DB}"/>
          </ac:graphicFrameMkLst>
        </pc:graphicFrameChg>
        <pc:graphicFrameChg chg="mod">
          <ac:chgData name="Reed Kiely" userId="768be38e-2fb5-40ce-925d-bd8e9d9e3c31" providerId="ADAL" clId="{5BA3A8E2-83B3-4141-A7D4-D2D109A8E4F1}" dt="2021-04-13T15:53:50.212" v="777" actId="207"/>
          <ac:graphicFrameMkLst>
            <pc:docMk/>
            <pc:sldMk cId="3934477638" sldId="2144327552"/>
            <ac:graphicFrameMk id="16" creationId="{4F7CBD57-D2AB-4668-9020-06060132C5F1}"/>
          </ac:graphicFrameMkLst>
        </pc:graphicFrameChg>
        <pc:picChg chg="add del mod">
          <ac:chgData name="Reed Kiely" userId="768be38e-2fb5-40ce-925d-bd8e9d9e3c31" providerId="ADAL" clId="{5BA3A8E2-83B3-4141-A7D4-D2D109A8E4F1}" dt="2021-04-13T15:55:40.650" v="808" actId="478"/>
          <ac:picMkLst>
            <pc:docMk/>
            <pc:sldMk cId="3934477638" sldId="2144327552"/>
            <ac:picMk id="6" creationId="{EE215EFA-9494-47C1-8582-026B2C9999D5}"/>
          </ac:picMkLst>
        </pc:picChg>
        <pc:picChg chg="del mod">
          <ac:chgData name="Reed Kiely" userId="768be38e-2fb5-40ce-925d-bd8e9d9e3c31" providerId="ADAL" clId="{5BA3A8E2-83B3-4141-A7D4-D2D109A8E4F1}" dt="2021-04-13T15:53:40.521" v="775" actId="478"/>
          <ac:picMkLst>
            <pc:docMk/>
            <pc:sldMk cId="3934477638" sldId="2144327552"/>
            <ac:picMk id="7" creationId="{330F5818-74F6-4E8D-AAD4-264FC944C7AA}"/>
          </ac:picMkLst>
        </pc:picChg>
        <pc:picChg chg="add mod modCrop">
          <ac:chgData name="Reed Kiely" userId="768be38e-2fb5-40ce-925d-bd8e9d9e3c31" providerId="ADAL" clId="{5BA3A8E2-83B3-4141-A7D4-D2D109A8E4F1}" dt="2021-04-13T15:56:34.593" v="837" actId="1038"/>
          <ac:picMkLst>
            <pc:docMk/>
            <pc:sldMk cId="3934477638" sldId="2144327552"/>
            <ac:picMk id="30" creationId="{4CBDAB56-BD97-4912-AA92-7A1DB6BD4193}"/>
          </ac:picMkLst>
        </pc:picChg>
        <pc:picChg chg="add mod modCrop">
          <ac:chgData name="Reed Kiely" userId="768be38e-2fb5-40ce-925d-bd8e9d9e3c31" providerId="ADAL" clId="{5BA3A8E2-83B3-4141-A7D4-D2D109A8E4F1}" dt="2021-04-13T15:56:34.593" v="837" actId="1038"/>
          <ac:picMkLst>
            <pc:docMk/>
            <pc:sldMk cId="3934477638" sldId="2144327552"/>
            <ac:picMk id="32" creationId="{D39D74EF-DAB0-43FE-8253-ED3DE5018FBA}"/>
          </ac:picMkLst>
        </pc:picChg>
        <pc:cxnChg chg="mod">
          <ac:chgData name="Reed Kiely" userId="768be38e-2fb5-40ce-925d-bd8e9d9e3c31" providerId="ADAL" clId="{5BA3A8E2-83B3-4141-A7D4-D2D109A8E4F1}" dt="2021-04-13T15:55:13.614" v="799" actId="14100"/>
          <ac:cxnSpMkLst>
            <pc:docMk/>
            <pc:sldMk cId="3934477638" sldId="2144327552"/>
            <ac:cxnSpMk id="31" creationId="{C3E98A48-D3F5-418D-9F4F-6A6A56D99472}"/>
          </ac:cxnSpMkLst>
        </pc:cxnChg>
      </pc:sldChg>
      <pc:sldChg chg="addSp delSp modSp add mod addCm modCm">
        <pc:chgData name="Reed Kiely" userId="768be38e-2fb5-40ce-925d-bd8e9d9e3c31" providerId="ADAL" clId="{5BA3A8E2-83B3-4141-A7D4-D2D109A8E4F1}" dt="2021-04-13T16:03:52.819" v="887"/>
        <pc:sldMkLst>
          <pc:docMk/>
          <pc:sldMk cId="2560658935" sldId="2144327553"/>
        </pc:sldMkLst>
        <pc:picChg chg="add mod">
          <ac:chgData name="Reed Kiely" userId="768be38e-2fb5-40ce-925d-bd8e9d9e3c31" providerId="ADAL" clId="{5BA3A8E2-83B3-4141-A7D4-D2D109A8E4F1}" dt="2021-04-13T15:00:43.072" v="300"/>
          <ac:picMkLst>
            <pc:docMk/>
            <pc:sldMk cId="2560658935" sldId="2144327553"/>
            <ac:picMk id="10" creationId="{B2423348-A687-4D5F-97A3-1A57F92A2EDC}"/>
          </ac:picMkLst>
        </pc:picChg>
        <pc:picChg chg="add del mod">
          <ac:chgData name="Reed Kiely" userId="768be38e-2fb5-40ce-925d-bd8e9d9e3c31" providerId="ADAL" clId="{5BA3A8E2-83B3-4141-A7D4-D2D109A8E4F1}" dt="2021-04-13T15:52:26.829" v="759"/>
          <ac:picMkLst>
            <pc:docMk/>
            <pc:sldMk cId="2560658935" sldId="2144327553"/>
            <ac:picMk id="11" creationId="{9A070F8A-101F-402E-9113-15BFA60CA367}"/>
          </ac:picMkLst>
        </pc:picChg>
        <pc:picChg chg="del">
          <ac:chgData name="Reed Kiely" userId="768be38e-2fb5-40ce-925d-bd8e9d9e3c31" providerId="ADAL" clId="{5BA3A8E2-83B3-4141-A7D4-D2D109A8E4F1}" dt="2021-04-13T15:00:42.929" v="299" actId="478"/>
          <ac:picMkLst>
            <pc:docMk/>
            <pc:sldMk cId="2560658935" sldId="2144327553"/>
            <ac:picMk id="11" creationId="{B994E358-F461-491A-A276-999EC14C319A}"/>
          </ac:picMkLst>
        </pc:picChg>
      </pc:sldChg>
    </pc:docChg>
  </pc:docChgLst>
  <pc:docChgLst>
    <pc:chgData name="Jason Wiese" userId="4bff8d5b-7de6-4655-b397-69b0afc81113" providerId="ADAL" clId="{2DD47CA7-2C18-4A8A-9425-170F330DEEDF}"/>
    <pc:docChg chg="modSld">
      <pc:chgData name="Jason Wiese" userId="4bff8d5b-7de6-4655-b397-69b0afc81113" providerId="ADAL" clId="{2DD47CA7-2C18-4A8A-9425-170F330DEEDF}" dt="2021-04-13T14:20:46.760" v="0"/>
      <pc:docMkLst>
        <pc:docMk/>
      </pc:docMkLst>
      <pc:sldChg chg="modCm">
        <pc:chgData name="Jason Wiese" userId="4bff8d5b-7de6-4655-b397-69b0afc81113" providerId="ADAL" clId="{2DD47CA7-2C18-4A8A-9425-170F330DEEDF}" dt="2021-04-13T14:20:46.760" v="0"/>
        <pc:sldMkLst>
          <pc:docMk/>
          <pc:sldMk cId="2357583258" sldId="2144327549"/>
        </pc:sldMkLst>
      </pc:sldChg>
    </pc:docChg>
  </pc:docChgLst>
  <pc:docChgLst>
    <pc:chgData name="Jason Wiese" userId="4bff8d5b-7de6-4655-b397-69b0afc81113" providerId="ADAL" clId="{9C266B6B-2883-4EA1-8C51-1646E533C6AF}"/>
    <pc:docChg chg="undo custSel delSld modSld">
      <pc:chgData name="Jason Wiese" userId="4bff8d5b-7de6-4655-b397-69b0afc81113" providerId="ADAL" clId="{9C266B6B-2883-4EA1-8C51-1646E533C6AF}" dt="2021-04-14T04:54:08.207" v="1543" actId="113"/>
      <pc:docMkLst>
        <pc:docMk/>
      </pc:docMkLst>
      <pc:sldChg chg="modSp mod">
        <pc:chgData name="Jason Wiese" userId="4bff8d5b-7de6-4655-b397-69b0afc81113" providerId="ADAL" clId="{9C266B6B-2883-4EA1-8C51-1646E533C6AF}" dt="2021-04-14T04:48:13.486" v="1424" actId="207"/>
        <pc:sldMkLst>
          <pc:docMk/>
          <pc:sldMk cId="2593769311" sldId="290"/>
        </pc:sldMkLst>
        <pc:spChg chg="mod">
          <ac:chgData name="Jason Wiese" userId="4bff8d5b-7de6-4655-b397-69b0afc81113" providerId="ADAL" clId="{9C266B6B-2883-4EA1-8C51-1646E533C6AF}" dt="2021-04-14T04:48:13.486" v="1424" actId="207"/>
          <ac:spMkLst>
            <pc:docMk/>
            <pc:sldMk cId="2593769311" sldId="290"/>
            <ac:spMk id="4" creationId="{3ED54650-E124-0942-8B03-A438165B55A6}"/>
          </ac:spMkLst>
        </pc:spChg>
      </pc:sldChg>
      <pc:sldChg chg="addCm">
        <pc:chgData name="Jason Wiese" userId="4bff8d5b-7de6-4655-b397-69b0afc81113" providerId="ADAL" clId="{9C266B6B-2883-4EA1-8C51-1646E533C6AF}" dt="2021-04-13T14:39:00.217" v="216" actId="1589"/>
        <pc:sldMkLst>
          <pc:docMk/>
          <pc:sldMk cId="3501066844" sldId="297"/>
        </pc:sldMkLst>
      </pc:sldChg>
      <pc:sldChg chg="modSp mod">
        <pc:chgData name="Jason Wiese" userId="4bff8d5b-7de6-4655-b397-69b0afc81113" providerId="ADAL" clId="{9C266B6B-2883-4EA1-8C51-1646E533C6AF}" dt="2021-04-14T04:34:38.157" v="925" actId="14100"/>
        <pc:sldMkLst>
          <pc:docMk/>
          <pc:sldMk cId="2061176400" sldId="2144327541"/>
        </pc:sldMkLst>
        <pc:spChg chg="mod">
          <ac:chgData name="Jason Wiese" userId="4bff8d5b-7de6-4655-b397-69b0afc81113" providerId="ADAL" clId="{9C266B6B-2883-4EA1-8C51-1646E533C6AF}" dt="2021-04-14T04:34:38.157" v="925" actId="14100"/>
          <ac:spMkLst>
            <pc:docMk/>
            <pc:sldMk cId="2061176400" sldId="2144327541"/>
            <ac:spMk id="4" creationId="{3ED54650-E124-0942-8B03-A438165B55A6}"/>
          </ac:spMkLst>
        </pc:spChg>
      </pc:sldChg>
      <pc:sldChg chg="modSp mod">
        <pc:chgData name="Jason Wiese" userId="4bff8d5b-7de6-4655-b397-69b0afc81113" providerId="ADAL" clId="{9C266B6B-2883-4EA1-8C51-1646E533C6AF}" dt="2021-04-14T04:54:08.207" v="1543" actId="113"/>
        <pc:sldMkLst>
          <pc:docMk/>
          <pc:sldMk cId="770685404" sldId="2144327548"/>
        </pc:sldMkLst>
        <pc:spChg chg="mod">
          <ac:chgData name="Jason Wiese" userId="4bff8d5b-7de6-4655-b397-69b0afc81113" providerId="ADAL" clId="{9C266B6B-2883-4EA1-8C51-1646E533C6AF}" dt="2021-04-14T04:54:08.207" v="1543" actId="113"/>
          <ac:spMkLst>
            <pc:docMk/>
            <pc:sldMk cId="770685404" sldId="2144327548"/>
            <ac:spMk id="4" creationId="{3ED54650-E124-0942-8B03-A438165B55A6}"/>
          </ac:spMkLst>
        </pc:spChg>
      </pc:sldChg>
      <pc:sldChg chg="modSp mod">
        <pc:chgData name="Jason Wiese" userId="4bff8d5b-7de6-4655-b397-69b0afc81113" providerId="ADAL" clId="{9C266B6B-2883-4EA1-8C51-1646E533C6AF}" dt="2021-04-14T04:29:59.664" v="853" actId="20577"/>
        <pc:sldMkLst>
          <pc:docMk/>
          <pc:sldMk cId="2357583258" sldId="2144327549"/>
        </pc:sldMkLst>
        <pc:spChg chg="mod">
          <ac:chgData name="Jason Wiese" userId="4bff8d5b-7de6-4655-b397-69b0afc81113" providerId="ADAL" clId="{9C266B6B-2883-4EA1-8C51-1646E533C6AF}" dt="2021-04-14T04:29:59.664" v="853" actId="20577"/>
          <ac:spMkLst>
            <pc:docMk/>
            <pc:sldMk cId="2357583258" sldId="2144327549"/>
            <ac:spMk id="11" creationId="{B910C202-5234-4E8B-A412-45751F772568}"/>
          </ac:spMkLst>
        </pc:spChg>
      </pc:sldChg>
      <pc:sldChg chg="addSp delSp modSp mod">
        <pc:chgData name="Jason Wiese" userId="4bff8d5b-7de6-4655-b397-69b0afc81113" providerId="ADAL" clId="{9C266B6B-2883-4EA1-8C51-1646E533C6AF}" dt="2021-04-14T04:33:25.100" v="909" actId="1076"/>
        <pc:sldMkLst>
          <pc:docMk/>
          <pc:sldMk cId="3934477638" sldId="2144327552"/>
        </pc:sldMkLst>
        <pc:spChg chg="mod">
          <ac:chgData name="Jason Wiese" userId="4bff8d5b-7de6-4655-b397-69b0afc81113" providerId="ADAL" clId="{9C266B6B-2883-4EA1-8C51-1646E533C6AF}" dt="2021-04-13T14:27:39.869" v="215" actId="20577"/>
          <ac:spMkLst>
            <pc:docMk/>
            <pc:sldMk cId="3934477638" sldId="2144327552"/>
            <ac:spMk id="3" creationId="{DBF99E44-A666-4B06-91EF-F064286939B5}"/>
          </ac:spMkLst>
        </pc:spChg>
        <pc:spChg chg="mod">
          <ac:chgData name="Jason Wiese" userId="4bff8d5b-7de6-4655-b397-69b0afc81113" providerId="ADAL" clId="{9C266B6B-2883-4EA1-8C51-1646E533C6AF}" dt="2021-04-14T04:30:57.148" v="860" actId="20577"/>
          <ac:spMkLst>
            <pc:docMk/>
            <pc:sldMk cId="3934477638" sldId="2144327552"/>
            <ac:spMk id="4" creationId="{3ED54650-E124-0942-8B03-A438165B55A6}"/>
          </ac:spMkLst>
        </pc:spChg>
        <pc:spChg chg="mod">
          <ac:chgData name="Jason Wiese" userId="4bff8d5b-7de6-4655-b397-69b0afc81113" providerId="ADAL" clId="{9C266B6B-2883-4EA1-8C51-1646E533C6AF}" dt="2021-04-13T14:25:36.444" v="83" actId="20577"/>
          <ac:spMkLst>
            <pc:docMk/>
            <pc:sldMk cId="3934477638" sldId="2144327552"/>
            <ac:spMk id="9" creationId="{BDA1DEC3-4519-4A0D-A10E-294CDA59D921}"/>
          </ac:spMkLst>
        </pc:spChg>
        <pc:spChg chg="add mod">
          <ac:chgData name="Jason Wiese" userId="4bff8d5b-7de6-4655-b397-69b0afc81113" providerId="ADAL" clId="{9C266B6B-2883-4EA1-8C51-1646E533C6AF}" dt="2021-04-14T04:31:10.317" v="873" actId="1038"/>
          <ac:spMkLst>
            <pc:docMk/>
            <pc:sldMk cId="3934477638" sldId="2144327552"/>
            <ac:spMk id="27" creationId="{72CB8478-683D-4839-814B-E5DE08537BE3}"/>
          </ac:spMkLst>
        </pc:spChg>
        <pc:spChg chg="mod">
          <ac:chgData name="Jason Wiese" userId="4bff8d5b-7de6-4655-b397-69b0afc81113" providerId="ADAL" clId="{9C266B6B-2883-4EA1-8C51-1646E533C6AF}" dt="2021-04-14T04:33:25.100" v="909" actId="1076"/>
          <ac:spMkLst>
            <pc:docMk/>
            <pc:sldMk cId="3934477638" sldId="2144327552"/>
            <ac:spMk id="29" creationId="{B24E589A-C515-4330-AC60-4862A4035818}"/>
          </ac:spMkLst>
        </pc:spChg>
        <pc:graphicFrameChg chg="mod">
          <ac:chgData name="Jason Wiese" userId="4bff8d5b-7de6-4655-b397-69b0afc81113" providerId="ADAL" clId="{9C266B6B-2883-4EA1-8C51-1646E533C6AF}" dt="2021-04-14T04:32:10.454" v="877" actId="1076"/>
          <ac:graphicFrameMkLst>
            <pc:docMk/>
            <pc:sldMk cId="3934477638" sldId="2144327552"/>
            <ac:graphicFrameMk id="16" creationId="{4F7CBD57-D2AB-4668-9020-06060132C5F1}"/>
          </ac:graphicFrameMkLst>
        </pc:graphicFrameChg>
        <pc:cxnChg chg="add mod">
          <ac:chgData name="Jason Wiese" userId="4bff8d5b-7de6-4655-b397-69b0afc81113" providerId="ADAL" clId="{9C266B6B-2883-4EA1-8C51-1646E533C6AF}" dt="2021-04-14T04:33:17.047" v="908" actId="1038"/>
          <ac:cxnSpMkLst>
            <pc:docMk/>
            <pc:sldMk cId="3934477638" sldId="2144327552"/>
            <ac:cxnSpMk id="23" creationId="{B0D993A2-3F06-4484-BB9F-B3D84272E24D}"/>
          </ac:cxnSpMkLst>
        </pc:cxnChg>
        <pc:cxnChg chg="del mod">
          <ac:chgData name="Jason Wiese" userId="4bff8d5b-7de6-4655-b397-69b0afc81113" providerId="ADAL" clId="{9C266B6B-2883-4EA1-8C51-1646E533C6AF}" dt="2021-04-14T04:33:13.228" v="897" actId="478"/>
          <ac:cxnSpMkLst>
            <pc:docMk/>
            <pc:sldMk cId="3934477638" sldId="2144327552"/>
            <ac:cxnSpMk id="31" creationId="{C3E98A48-D3F5-418D-9F4F-6A6A56D99472}"/>
          </ac:cxnSpMkLst>
        </pc:cxnChg>
      </pc:sldChg>
      <pc:sldChg chg="del">
        <pc:chgData name="Jason Wiese" userId="4bff8d5b-7de6-4655-b397-69b0afc81113" providerId="ADAL" clId="{9C266B6B-2883-4EA1-8C51-1646E533C6AF}" dt="2021-04-14T04:22:09.709" v="217" actId="47"/>
        <pc:sldMkLst>
          <pc:docMk/>
          <pc:sldMk cId="2560658935" sldId="214432755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60675866756461E-2"/>
          <c:y val="0.13513222925194518"/>
          <c:w val="0.9470786526005236"/>
          <c:h val="0.76011243410460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Jan '20</c:v>
                </c:pt>
              </c:strCache>
            </c:strRef>
          </c:tx>
          <c:spPr>
            <a:solidFill>
              <a:srgbClr val="1F1A62"/>
            </a:solidFill>
          </c:spPr>
          <c:dPt>
            <c:idx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3-4CF9-A9A6-E544B69CEB3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26D-4C0D-AE5F-BEBC71A5C4C2}"/>
              </c:ext>
            </c:extLst>
          </c:dPt>
          <c:dLbls>
            <c:dLbl>
              <c:idx val="1"/>
              <c:layout>
                <c:manualLayout>
                  <c:x val="0.1598689169498751"/>
                  <c:y val="-0.16053042365463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6D-4C0D-AE5F-BEBC71A5C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AVOD / Linear TV Streaming</c:v>
                </c:pt>
                <c:pt idx="1">
                  <c:v>SVOD / Other Strreaming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4-46CB-BC00-C6D0E4D8B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60675866756461E-2"/>
          <c:y val="0.13513222925194518"/>
          <c:w val="0.9470786526005236"/>
          <c:h val="0.76011243410460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Jan '21</c:v>
                </c:pt>
              </c:strCache>
            </c:strRef>
          </c:tx>
          <c:spPr>
            <a:solidFill>
              <a:srgbClr val="1F1A62"/>
            </a:solidFill>
          </c:spPr>
          <c:dPt>
            <c:idx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7C-4F0C-A561-2E9A3F23A38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7C-4F0C-A561-2E9A3F23A38C}"/>
              </c:ext>
            </c:extLst>
          </c:dPt>
          <c:dLbls>
            <c:dLbl>
              <c:idx val="1"/>
              <c:layout>
                <c:manualLayout>
                  <c:x val="0.1598689169498751"/>
                  <c:y val="-0.16053042365463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7C-4F0C-A561-2E9A3F23A3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AVOD</c:v>
                </c:pt>
                <c:pt idx="1">
                  <c:v>Other Streaming (incl. SVOD)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7C-4F0C-A561-2E9A3F23A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60675866756461E-2"/>
          <c:y val="5.8120651627096981E-2"/>
          <c:w val="0.9470786526005236"/>
          <c:h val="0.83712401172945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SVOD</c:v>
                </c:pt>
                <c:pt idx="1">
                  <c:v>vMVPDs</c:v>
                </c:pt>
                <c:pt idx="2">
                  <c:v>AVOD</c:v>
                </c:pt>
                <c:pt idx="3">
                  <c:v>TVE/Network Apps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</c:v>
                </c:pt>
                <c:pt idx="1">
                  <c:v>0.57999999999999996</c:v>
                </c:pt>
                <c:pt idx="2">
                  <c:v>0.54</c:v>
                </c:pt>
                <c:pt idx="3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A-4172-9DA0-CB129B3E6C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SVOD</c:v>
                </c:pt>
                <c:pt idx="1">
                  <c:v>vMVPDs</c:v>
                </c:pt>
                <c:pt idx="2">
                  <c:v>AVOD</c:v>
                </c:pt>
                <c:pt idx="3">
                  <c:v>TVE/Network Apps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0.13</c:v>
                </c:pt>
                <c:pt idx="1">
                  <c:v>0.22</c:v>
                </c:pt>
                <c:pt idx="2">
                  <c:v>0.25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A-4172-9DA0-CB129B3E6C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Computer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SVOD</c:v>
                </c:pt>
                <c:pt idx="1">
                  <c:v>vMVPDs</c:v>
                </c:pt>
                <c:pt idx="2">
                  <c:v>AVOD</c:v>
                </c:pt>
                <c:pt idx="3">
                  <c:v>TVE/Network Apps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0.11</c:v>
                </c:pt>
                <c:pt idx="1">
                  <c:v>0.13</c:v>
                </c:pt>
                <c:pt idx="2">
                  <c:v>0.15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3A-4172-9DA0-CB129B3E6C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SVOD</c:v>
                </c:pt>
                <c:pt idx="1">
                  <c:v>vMVPDs</c:v>
                </c:pt>
                <c:pt idx="2">
                  <c:v>AVOD</c:v>
                </c:pt>
                <c:pt idx="3">
                  <c:v>TVE/Network Apps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0.05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3A-4172-9DA0-CB129B3E6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964968"/>
        <c:axId val="465981696"/>
      </c:barChart>
      <c:catAx>
        <c:axId val="46596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65981696"/>
        <c:crosses val="autoZero"/>
        <c:auto val="1"/>
        <c:lblAlgn val="ctr"/>
        <c:lblOffset val="100"/>
        <c:noMultiLvlLbl val="0"/>
      </c:catAx>
      <c:valAx>
        <c:axId val="465981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596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21407072261662"/>
          <c:y val="1.5354737203238964E-2"/>
          <c:w val="0.63233294241305538"/>
          <c:h val="6.8223115274577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0737461855008"/>
          <c:y val="9.9524846239859355E-2"/>
          <c:w val="0.78349354518929137"/>
          <c:h val="0.900475153760140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Awareness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Hulu</c:v>
                </c:pt>
                <c:pt idx="1">
                  <c:v>HBO Max*</c:v>
                </c:pt>
                <c:pt idx="2">
                  <c:v>ESPN+</c:v>
                </c:pt>
                <c:pt idx="3">
                  <c:v>Paramount+**</c:v>
                </c:pt>
                <c:pt idx="4">
                  <c:v>Discovery+</c:v>
                </c:pt>
                <c:pt idx="5">
                  <c:v>Roku TV</c:v>
                </c:pt>
                <c:pt idx="6">
                  <c:v>Peacock</c:v>
                </c:pt>
                <c:pt idx="7">
                  <c:v>Pluto TV</c:v>
                </c:pt>
                <c:pt idx="8">
                  <c:v>Crackle</c:v>
                </c:pt>
                <c:pt idx="9">
                  <c:v>TubiTV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0.94</c:v>
                </c:pt>
                <c:pt idx="1">
                  <c:v>0.91</c:v>
                </c:pt>
                <c:pt idx="2">
                  <c:v>0.89</c:v>
                </c:pt>
                <c:pt idx="3">
                  <c:v>0.87</c:v>
                </c:pt>
                <c:pt idx="4">
                  <c:v>0.87</c:v>
                </c:pt>
                <c:pt idx="5">
                  <c:v>0.84</c:v>
                </c:pt>
                <c:pt idx="6">
                  <c:v>0.82</c:v>
                </c:pt>
                <c:pt idx="7">
                  <c:v>0.7</c:v>
                </c:pt>
                <c:pt idx="8">
                  <c:v>0.67</c:v>
                </c:pt>
                <c:pt idx="9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1-45A4-8DC2-00102BE8DB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Familiarity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Hulu</c:v>
                </c:pt>
                <c:pt idx="1">
                  <c:v>HBO Max*</c:v>
                </c:pt>
                <c:pt idx="2">
                  <c:v>ESPN+</c:v>
                </c:pt>
                <c:pt idx="3">
                  <c:v>Paramount+**</c:v>
                </c:pt>
                <c:pt idx="4">
                  <c:v>Discovery+</c:v>
                </c:pt>
                <c:pt idx="5">
                  <c:v>Roku TV</c:v>
                </c:pt>
                <c:pt idx="6">
                  <c:v>Peacock</c:v>
                </c:pt>
                <c:pt idx="7">
                  <c:v>Pluto TV</c:v>
                </c:pt>
                <c:pt idx="8">
                  <c:v>Crackle</c:v>
                </c:pt>
                <c:pt idx="9">
                  <c:v>TubiTV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0.56000000000000005</c:v>
                </c:pt>
                <c:pt idx="1">
                  <c:v>0.46</c:v>
                </c:pt>
                <c:pt idx="2">
                  <c:v>0.34</c:v>
                </c:pt>
                <c:pt idx="3">
                  <c:v>0.36</c:v>
                </c:pt>
                <c:pt idx="4">
                  <c:v>0.34</c:v>
                </c:pt>
                <c:pt idx="5">
                  <c:v>0.34</c:v>
                </c:pt>
                <c:pt idx="6">
                  <c:v>0.35</c:v>
                </c:pt>
                <c:pt idx="7">
                  <c:v>0.25</c:v>
                </c:pt>
                <c:pt idx="8">
                  <c:v>0.21</c:v>
                </c:pt>
                <c:pt idx="9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1-45A4-8DC2-00102BE8D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9"/>
        <c:axId val="634766440"/>
        <c:axId val="634770376"/>
      </c:barChart>
      <c:catAx>
        <c:axId val="634766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34770376"/>
        <c:crosses val="autoZero"/>
        <c:auto val="1"/>
        <c:lblAlgn val="ctr"/>
        <c:lblOffset val="100"/>
        <c:noMultiLvlLbl val="0"/>
      </c:catAx>
      <c:valAx>
        <c:axId val="6347703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34766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76730072468256"/>
          <c:y val="3.5631546791172593E-2"/>
          <c:w val="0.49286255282878094"/>
          <c:h val="5.48876561035539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49BD-38A6-4A40-A3D0-AE273A39FB8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C225-E3B7-49EE-A561-0054F1C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43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52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7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3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2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4088-B936-4B19-AC67-50CD2179C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3D7CE-053B-4977-9C01-2AA381F4A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2AC8-FEE7-468D-BF76-605DB29C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D0F86-1C35-4F8C-9CA5-340A86DE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3791-A36D-430F-A453-3B7A9961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99B7-EF1A-4380-8881-C8E59F18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C089F-29CF-444B-AF84-784D708F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E4FD-6C17-4E3E-BB3A-51BF24A0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13AC-72BF-4D42-8960-9E403B37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8293D-C45D-46A3-8424-A09AD510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6031F-19E3-4222-851B-99DC4B0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6A05F-CCA0-424B-BA46-34C3E618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9ABF1-1EE3-4879-A7AB-714C0E5A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ADB1-939B-47DC-873B-ACBFE676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E599C-CC87-48B0-88B1-B5004D9D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2B77-68B6-41B4-B23C-DBFB3F0F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7F44-78D9-47DB-A21B-1C214EF13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1787-FA62-43B3-8F25-0D0DD6B2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89AF0-7372-4807-84F7-2F25DD36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1FA8-8D79-4581-8269-F6AB8A32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0A96-4804-41BB-9672-75DB8400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2B1C-FDD4-437C-9074-282114B51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90DB2-44F6-43C1-8F99-F253FF64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F24B4-E811-42F4-AB57-3AE219C5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5B8DD-AC6C-49F7-B7B9-1C9D09BA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DF99-5055-4D12-8320-9B3D2EE4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BF30-DF0D-4B39-B35A-3E4BEE20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1FF7B-B567-49D5-94BD-621C0603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71D5B-2A86-49E0-8896-3B24161D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C1960-A358-4171-B0A6-397891FF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C8A1F-B077-46C1-A12F-090EACF7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6CE8-AFA5-4917-B054-AAE2919D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19A16-392E-48E3-9186-8EC92249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EB8D6-41AB-4DD8-B9DB-5EB9C8A86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B3EEB-8BCD-4566-9D9B-DCEE0A430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F53E7-5AAD-4918-B67E-154A01743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51F79-D3AF-4450-90FF-753AA5D0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F8F95-024B-4CDB-B160-25903293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31EB1-8C10-481E-8677-AE1285FC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DAB-3425-4C0D-B3EF-5729C7A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B1193-45B2-4A63-92BF-D5772FC4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6FFC6-4CBA-4DDC-A17F-BF6343DE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811C7-0721-4234-B433-45CA0555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9ECDC-A511-42F7-B027-65E6B165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DA9A0-8973-4CED-826D-9BA2627A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538F-15C0-4C0F-9C37-D541903A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BFD2-7987-4681-BC70-C4D96FC7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815A-3F1E-42A9-B2F2-99C030C2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D0E03-5442-4F66-8678-F602D302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E30F2-E549-4C14-A594-73324959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20721-7FEB-4D8E-A688-EC8DCADC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EBC7A-43C8-4E55-9CAC-55F7197B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2448-E770-4071-911C-1E77803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585D8-CC70-411F-AEBD-0389C4384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1CAE3-AB42-4F68-951D-7A8F9D49A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4D0FF-64C0-41FB-9202-C4B1A92D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77044-80D5-41FD-87A4-646CB456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579A1-6A52-47FE-962A-0A7C1844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32D22-C266-47D6-97F8-013BF647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92A80-21E9-464E-865C-F2E6F1BE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D559-A8BD-416E-9C83-AE583CB59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EED6-9388-4CD2-9524-FA11B43C5EF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F28E3-D0BD-4BB9-8ADF-0C0929917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CF60-46F4-47E3-AC8B-6C80A87D0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chart" Target="../charts/chart4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hyperlink" Target="https://thevab.com/insight/simplifying-common-video-streaming-terminology" TargetMode="External"/><Relationship Id="rId12" Type="http://schemas.openxmlformats.org/officeDocument/2006/relationships/image" Target="../media/image28.png"/><Relationship Id="rId2" Type="http://schemas.openxmlformats.org/officeDocument/2006/relationships/hyperlink" Target="https://thevab.com/insight/paramoun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hyperlink" Target="https://thevab.com/insight/sea-change-video-viewing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s://thevab.com/insight/navigating-floo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7722A2-2F6A-6A4F-B326-A95012A7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14" y="0"/>
            <a:ext cx="10699485" cy="6229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E4905-A845-724F-A3C0-2D555454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15" y="9293"/>
            <a:ext cx="10699485" cy="6229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CF6457-CDBC-D944-91DB-BAA149AA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53" y="194339"/>
            <a:ext cx="2841932" cy="801183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869682A-853A-490E-9019-E95C375AC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33206" r="27728" b="35057"/>
          <a:stretch/>
        </p:blipFill>
        <p:spPr>
          <a:xfrm>
            <a:off x="517346" y="5650724"/>
            <a:ext cx="2523582" cy="879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E65CD-9FD0-4EDD-99AA-AC3BA2AE8633}"/>
              </a:ext>
            </a:extLst>
          </p:cNvPr>
          <p:cNvSpPr txBox="1"/>
          <p:nvPr/>
        </p:nvSpPr>
        <p:spPr>
          <a:xfrm>
            <a:off x="342897" y="1505856"/>
            <a:ext cx="423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1F1A62"/>
                </a:solidFill>
                <a:latin typeface="Helvetica" panose="020B0403020202020204" pitchFamily="34" charset="0"/>
              </a:rPr>
              <a:t>April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94E358-F461-491A-A276-999EC14C3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53" y="2121765"/>
            <a:ext cx="6080488" cy="32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9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7229746-0D80-42F8-8A51-50A35EF11F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079775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0" y="3697154"/>
            <a:ext cx="3662680" cy="14710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468" y="3507832"/>
            <a:ext cx="3183572" cy="1950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keep you one step ahead with the latest thinking so you can create innovative, forward-looking strategies.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79" y="3679872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471551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2595C-7341-4CA0-9F44-52A5F4AE5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-90616"/>
            <a:ext cx="5256799" cy="3060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24592-D711-4D6C-B85F-C4216232DCD9}"/>
              </a:ext>
            </a:extLst>
          </p:cNvPr>
          <p:cNvSpPr txBox="1"/>
          <p:nvPr/>
        </p:nvSpPr>
        <p:spPr>
          <a:xfrm>
            <a:off x="518961" y="5528376"/>
            <a:ext cx="114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immediate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4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remote control&#10;&#10;Description automatically generated with low confidence">
            <a:extLst>
              <a:ext uri="{FF2B5EF4-FFF2-40B4-BE49-F238E27FC236}">
                <a16:creationId xmlns:a16="http://schemas.microsoft.com/office/drawing/2014/main" id="{1CBF2096-3F3E-4B83-BDF5-9FBE0933F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8" r="17860"/>
          <a:stretch/>
        </p:blipFill>
        <p:spPr>
          <a:xfrm>
            <a:off x="-24069" y="0"/>
            <a:ext cx="56247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10C202-5234-4E8B-A412-45751F772568}"/>
              </a:ext>
            </a:extLst>
          </p:cNvPr>
          <p:cNvSpPr/>
          <p:nvPr/>
        </p:nvSpPr>
        <p:spPr>
          <a:xfrm>
            <a:off x="5740863" y="1745357"/>
            <a:ext cx="64130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As an industry we will look back at 2020 and remember it as a transformative time for streaming with accelerated consumer adoption and usage and the introduction of several new platforms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endParaRPr lang="en-US" sz="2200" dirty="0">
              <a:solidFill>
                <a:srgbClr val="1F1A62"/>
              </a:solidFill>
              <a:latin typeface="Helvetica" pitchFamily="2" charset="0"/>
            </a:endParaRPr>
          </a:p>
          <a:p>
            <a:pP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These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Five Fast Facts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explore the growing opportunities for marketers to reach and engage their audiences across streaming platforms and devices. </a:t>
            </a:r>
          </a:p>
        </p:txBody>
      </p:sp>
    </p:spTree>
    <p:extLst>
      <p:ext uri="{BB962C8B-B14F-4D97-AF65-F5344CB8AC3E}">
        <p14:creationId xmlns:p14="http://schemas.microsoft.com/office/powerpoint/2010/main" val="235758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C439DFD-10A6-4660-99F2-5807CBB19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559132"/>
              </p:ext>
            </p:extLst>
          </p:nvPr>
        </p:nvGraphicFramePr>
        <p:xfrm>
          <a:off x="4475289" y="2154927"/>
          <a:ext cx="3754314" cy="32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F7CBD57-D2AB-4668-9020-06060132C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056051"/>
              </p:ext>
            </p:extLst>
          </p:nvPr>
        </p:nvGraphicFramePr>
        <p:xfrm>
          <a:off x="8027841" y="2147528"/>
          <a:ext cx="3754314" cy="32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82550" y="1311722"/>
            <a:ext cx="43866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Ad-supported services now collectively account for </a:t>
            </a:r>
            <a:r>
              <a:rPr lang="en-US" sz="2200" b="1" dirty="0">
                <a:solidFill>
                  <a:srgbClr val="ED3C8D"/>
                </a:solidFill>
                <a:latin typeface="Helvetica" pitchFamily="2" charset="0"/>
              </a:rPr>
              <a:t>over one-third of all video streaming time</a:t>
            </a: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, providing greater opportunities for brands to expand their video campaigns cross-platform for incremental reach.</a:t>
            </a:r>
            <a:endParaRPr lang="en-US" dirty="0">
              <a:solidFill>
                <a:srgbClr val="1F1A62"/>
              </a:solidFill>
              <a:latin typeface="Helvetica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227716"/>
            <a:ext cx="7517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Nielsen Streaming Meter Homes, January 2020 &amp; January 2021, P2+, Total Day. Linear TV streaming reflects TVE / network / cable provider apps. ‘Other Streaming’ primarily reflects SVOD platforms and includes social, gaming and other uncategorized platforms.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1DEC3-4519-4A0D-A10E-294CDA59D921}"/>
              </a:ext>
            </a:extLst>
          </p:cNvPr>
          <p:cNvSpPr txBox="1"/>
          <p:nvPr/>
        </p:nvSpPr>
        <p:spPr>
          <a:xfrm>
            <a:off x="4475289" y="1106427"/>
            <a:ext cx="771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Share of Streaming by Platform Type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Among Streaming Capable Homes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4584B9-0FA9-4E72-9C84-7571FE929E6F}"/>
              </a:ext>
            </a:extLst>
          </p:cNvPr>
          <p:cNvSpPr txBox="1"/>
          <p:nvPr/>
        </p:nvSpPr>
        <p:spPr>
          <a:xfrm>
            <a:off x="5790657" y="5204514"/>
            <a:ext cx="985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Jan ‘20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6B89A4-5E93-4140-BFB6-66EDD334D8BF}"/>
              </a:ext>
            </a:extLst>
          </p:cNvPr>
          <p:cNvSpPr txBox="1"/>
          <p:nvPr/>
        </p:nvSpPr>
        <p:spPr>
          <a:xfrm>
            <a:off x="9529647" y="5197116"/>
            <a:ext cx="985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Jan ‘21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71DCF2-558A-42B4-B855-B3A15C30F487}"/>
              </a:ext>
            </a:extLst>
          </p:cNvPr>
          <p:cNvSpPr/>
          <p:nvPr/>
        </p:nvSpPr>
        <p:spPr>
          <a:xfrm>
            <a:off x="4537726" y="5749800"/>
            <a:ext cx="7680017" cy="250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*As of December 2020, streaming accounted for </a:t>
            </a:r>
            <a:r>
              <a:rPr kumimoji="0" lang="en-US" sz="10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23% of total TV usage among streaming capable homes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(vs. 21% in Dec ‘19)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4E589A-C515-4330-AC60-4862A4035818}"/>
              </a:ext>
            </a:extLst>
          </p:cNvPr>
          <p:cNvSpPr txBox="1"/>
          <p:nvPr/>
        </p:nvSpPr>
        <p:spPr>
          <a:xfrm>
            <a:off x="11185941" y="2613474"/>
            <a:ext cx="923509" cy="861774"/>
          </a:xfrm>
          <a:prstGeom prst="rect">
            <a:avLst/>
          </a:prstGeom>
          <a:noFill/>
          <a:ln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F1A62"/>
                </a:solidFill>
                <a:latin typeface="Helvetica" panose="020B0403020202020204" pitchFamily="34" charset="0"/>
              </a:rPr>
              <a:t>K2-11:   35%</a:t>
            </a:r>
          </a:p>
          <a:p>
            <a:r>
              <a:rPr lang="en-US" sz="1000" dirty="0">
                <a:solidFill>
                  <a:srgbClr val="1F1A62"/>
                </a:solidFill>
                <a:latin typeface="Helvetica" panose="020B0403020202020204" pitchFamily="34" charset="0"/>
              </a:rPr>
              <a:t>T12-17: 32%</a:t>
            </a:r>
          </a:p>
          <a:p>
            <a:r>
              <a:rPr lang="en-US" sz="1000" dirty="0">
                <a:solidFill>
                  <a:srgbClr val="1F1A62"/>
                </a:solidFill>
                <a:latin typeface="Helvetica" panose="020B0403020202020204" pitchFamily="34" charset="0"/>
              </a:rPr>
              <a:t>P18-34: 29%</a:t>
            </a:r>
          </a:p>
          <a:p>
            <a:r>
              <a:rPr lang="en-US" sz="1000" dirty="0">
                <a:solidFill>
                  <a:srgbClr val="1F1A62"/>
                </a:solidFill>
                <a:latin typeface="Helvetica" panose="020B0403020202020204" pitchFamily="34" charset="0"/>
              </a:rPr>
              <a:t>P35-54: 32%</a:t>
            </a:r>
          </a:p>
          <a:p>
            <a:r>
              <a:rPr lang="en-US" sz="1000" dirty="0">
                <a:solidFill>
                  <a:srgbClr val="1F1A62"/>
                </a:solidFill>
                <a:latin typeface="Helvetica" panose="020B0403020202020204" pitchFamily="34" charset="0"/>
              </a:rPr>
              <a:t>P55+:    40%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CBDAB56-BD97-4912-AA92-7A1DB6BD41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8031"/>
          <a:stretch/>
        </p:blipFill>
        <p:spPr>
          <a:xfrm>
            <a:off x="5371017" y="1832410"/>
            <a:ext cx="2811609" cy="333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9D74EF-DAB0-43FE-8253-ED3DE5018F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729"/>
          <a:stretch/>
        </p:blipFill>
        <p:spPr>
          <a:xfrm>
            <a:off x="8470052" y="1832410"/>
            <a:ext cx="2503338" cy="33337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CB8478-683D-4839-814B-E5DE08537BE3}"/>
              </a:ext>
            </a:extLst>
          </p:cNvPr>
          <p:cNvSpPr/>
          <p:nvPr/>
        </p:nvSpPr>
        <p:spPr>
          <a:xfrm>
            <a:off x="325084" y="4278907"/>
            <a:ext cx="4073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F1A62"/>
                </a:solidFill>
                <a:latin typeface="Helvetica" pitchFamily="2" charset="0"/>
              </a:rPr>
              <a:t>The collective ad-supported share is even greater in Black homes (45%) </a:t>
            </a:r>
            <a:br>
              <a:rPr lang="en-US" dirty="0">
                <a:solidFill>
                  <a:srgbClr val="1F1A62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1F1A62"/>
                </a:solidFill>
                <a:latin typeface="Helvetica" pitchFamily="2" charset="0"/>
              </a:rPr>
              <a:t>while Asian-American homes had the highest percentage specifically among AVOD services (34%).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D993A2-3F06-4484-BB9F-B3D84272E24D}"/>
              </a:ext>
            </a:extLst>
          </p:cNvPr>
          <p:cNvCxnSpPr/>
          <p:nvPr/>
        </p:nvCxnSpPr>
        <p:spPr>
          <a:xfrm>
            <a:off x="10521718" y="2938129"/>
            <a:ext cx="608777" cy="0"/>
          </a:xfrm>
          <a:prstGeom prst="straightConnector1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47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53071" y="1302197"/>
            <a:ext cx="43665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ED3C8D"/>
                </a:solidFill>
                <a:latin typeface="Helvetica" pitchFamily="2" charset="0"/>
              </a:rPr>
              <a:t>TV is the most preferred device </a:t>
            </a: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for viewing content, but as we enter a post-pandemic world and can resume more active, ‘on-the-go’ lifestyles, it will be important for marketers to consider a variety screens and platforms in their video campaigns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326057"/>
            <a:ext cx="7767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TiVo, Video Trends Report Q4 2020. Percentages are based on respondents who view each type of content.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25DE0EE-7D58-49CB-9BAF-170E00904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868185"/>
              </p:ext>
            </p:extLst>
          </p:nvPr>
        </p:nvGraphicFramePr>
        <p:xfrm>
          <a:off x="4450158" y="1699313"/>
          <a:ext cx="7726213" cy="428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5F31A2F-8788-49BA-9C9C-C89E39EAFBAD}"/>
              </a:ext>
            </a:extLst>
          </p:cNvPr>
          <p:cNvSpPr txBox="1"/>
          <p:nvPr/>
        </p:nvSpPr>
        <p:spPr>
          <a:xfrm>
            <a:off x="4476495" y="1124398"/>
            <a:ext cx="7737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403020202020204" pitchFamily="34" charset="0"/>
              </a:rPr>
              <a:t>Screen On Which Viewers Watch Most Often</a:t>
            </a:r>
            <a:endParaRPr lang="en-US" sz="16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7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1671992-09F9-4C00-AE36-CACA1D2B7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24598" y="1311722"/>
            <a:ext cx="43083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While many consumers are aware of the major ad-supported streaming services, increased competition means consumers need a </a:t>
            </a:r>
            <a:r>
              <a:rPr lang="en-US" sz="2200" b="1" dirty="0">
                <a:solidFill>
                  <a:srgbClr val="ED3C8D"/>
                </a:solidFill>
                <a:latin typeface="Helvetica" pitchFamily="2" charset="0"/>
              </a:rPr>
              <a:t>compelling reason</a:t>
            </a: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 to </a:t>
            </a:r>
            <a:br>
              <a:rPr lang="en-US" sz="2200" dirty="0">
                <a:solidFill>
                  <a:srgbClr val="1F1A62"/>
                </a:solidFill>
                <a:latin typeface="Helvetica" pitchFamily="2" charset="0"/>
              </a:rPr>
            </a:b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try out a new platform.</a:t>
            </a:r>
          </a:p>
          <a:p>
            <a:pPr>
              <a:defRPr/>
            </a:pPr>
            <a:br>
              <a:rPr lang="en-US" sz="2200" dirty="0">
                <a:solidFill>
                  <a:srgbClr val="1F1A62"/>
                </a:solidFill>
                <a:latin typeface="Helvetica" pitchFamily="2" charset="0"/>
              </a:rPr>
            </a:b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70% of P16-34 are more interested in watching a show when it’s labeled as an ‘original,’ this type of content can drive trial and convert people from awareness to engagement with a service.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237408"/>
            <a:ext cx="7767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Hub Research, Evolution of Video Branding, Feb 2021, Note: only AVOD &amp; Hybrid AVOD/SVOD streaming services shown.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HBO Max ad-supported tier coming in June 2021.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**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reflects CBS All Access which now has been rebranded to Paramount+.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807876-5313-42A4-8862-531A656A1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338999"/>
              </p:ext>
            </p:extLst>
          </p:nvPr>
        </p:nvGraphicFramePr>
        <p:xfrm>
          <a:off x="5549048" y="1680033"/>
          <a:ext cx="6053547" cy="441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32" name="Picture 8" descr="Branding | Hulu">
            <a:extLst>
              <a:ext uri="{FF2B5EF4-FFF2-40B4-BE49-F238E27FC236}">
                <a16:creationId xmlns:a16="http://schemas.microsoft.com/office/drawing/2014/main" id="{69BF2AD3-DD77-4CAF-B7F7-959F2C2EF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25319" r="15057" b="28930"/>
          <a:stretch/>
        </p:blipFill>
        <p:spPr bwMode="auto">
          <a:xfrm>
            <a:off x="4714299" y="2123021"/>
            <a:ext cx="817038" cy="28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D48FAAF-7C73-47C9-9E62-1026D8819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14" y="2631471"/>
            <a:ext cx="961208" cy="1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D1F5972-1D89-4FB1-9A10-746189C9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14" y="3012858"/>
            <a:ext cx="961208" cy="1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ramount+ | Logopedia | Fandom">
            <a:extLst>
              <a:ext uri="{FF2B5EF4-FFF2-40B4-BE49-F238E27FC236}">
                <a16:creationId xmlns:a16="http://schemas.microsoft.com/office/drawing/2014/main" id="{8179B704-FB07-42F4-8559-61802765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75" y="3311760"/>
            <a:ext cx="611487" cy="3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ntroducing Roku TV | Roku">
            <a:extLst>
              <a:ext uri="{FF2B5EF4-FFF2-40B4-BE49-F238E27FC236}">
                <a16:creationId xmlns:a16="http://schemas.microsoft.com/office/drawing/2014/main" id="{0EC74ACE-55ED-40E3-B1EA-88B118B2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52" y="4158625"/>
            <a:ext cx="948532" cy="2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C6877718-7439-4BF5-A5B5-79EDFEE0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37" y="4554718"/>
            <a:ext cx="894363" cy="27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366B16D-006C-4CC0-B707-6BEF9E18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29" y="4961945"/>
            <a:ext cx="919579" cy="2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ackle Logo - PNG and Vector - Logo Download">
            <a:extLst>
              <a:ext uri="{FF2B5EF4-FFF2-40B4-BE49-F238E27FC236}">
                <a16:creationId xmlns:a16="http://schemas.microsoft.com/office/drawing/2014/main" id="{A0ABC4E8-5E2C-46AF-B63D-DDCB618F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41" y="5364458"/>
            <a:ext cx="994754" cy="1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23AC757-9CBD-4A8E-B07C-4A1A3A9A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23" y="5702222"/>
            <a:ext cx="617590" cy="27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F11B91-546B-4AC0-ADB3-1AA9F28D9DAE}"/>
              </a:ext>
            </a:extLst>
          </p:cNvPr>
          <p:cNvSpPr txBox="1"/>
          <p:nvPr/>
        </p:nvSpPr>
        <p:spPr>
          <a:xfrm>
            <a:off x="4476495" y="1264787"/>
            <a:ext cx="7328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rgbClr val="1F1A62"/>
                </a:solidFill>
                <a:latin typeface="Helvetica" panose="020B0403020202020204" pitchFamily="34" charset="0"/>
              </a:rPr>
              <a:t>Awareness &amp; Familiarity of AVOD &amp; Hybrid AVOD/SVOD Streaming Services</a:t>
            </a:r>
            <a:br>
              <a:rPr lang="en-US" sz="16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200">
                <a:solidFill>
                  <a:srgbClr val="00B0F0"/>
                </a:solidFill>
                <a:latin typeface="Helvetica" panose="020B0403020202020204" pitchFamily="34" charset="0"/>
              </a:rPr>
              <a:t>Awareness: % have heard of</a:t>
            </a: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</a:rPr>
              <a:t>, </a:t>
            </a:r>
            <a:r>
              <a:rPr lang="en-US" sz="1200">
                <a:solidFill>
                  <a:srgbClr val="ED3C8D"/>
                </a:solidFill>
                <a:latin typeface="Helvetica" panose="020B0403020202020204" pitchFamily="34" charset="0"/>
              </a:rPr>
              <a:t>Familiarity: % that could explain what the brand is and offers</a:t>
            </a:r>
            <a:endParaRPr lang="en-US" sz="1600">
              <a:solidFill>
                <a:srgbClr val="ED3C8D"/>
              </a:solidFill>
              <a:latin typeface="Helvetica" panose="020B0403020202020204" pitchFamily="34" charset="0"/>
            </a:endParaRPr>
          </a:p>
        </p:txBody>
      </p:sp>
      <p:pic>
        <p:nvPicPr>
          <p:cNvPr id="3" name="Picture 2" descr="DISCOVERY ANNOUNCES THE GLOBAL LAUNCH OF DISCOVERY+, THE DEFINITIVE  STREAMING SERVICE FOR THE BEST REAL LIFE ENTERTAINMENT IN THE WORLD,  DEBUTING JANUARY 4, 2021 – Discovery, Inc.">
            <a:extLst>
              <a:ext uri="{FF2B5EF4-FFF2-40B4-BE49-F238E27FC236}">
                <a16:creationId xmlns:a16="http://schemas.microsoft.com/office/drawing/2014/main" id="{21BBEFBA-3B05-41DA-950E-C3B850F1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14" y="3808231"/>
            <a:ext cx="961208" cy="1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6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EF7964B-345D-4D38-9E23-BBE363718211}"/>
              </a:ext>
            </a:extLst>
          </p:cNvPr>
          <p:cNvSpPr/>
          <p:nvPr/>
        </p:nvSpPr>
        <p:spPr>
          <a:xfrm>
            <a:off x="8298907" y="1466296"/>
            <a:ext cx="3625227" cy="48073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ED2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3733B47-6B37-4A4A-8C1B-DC63DD42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4031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In the past year, consumers were motivated to add streaming services due to </a:t>
            </a:r>
            <a:r>
              <a:rPr lang="en-US" sz="2200" b="1" dirty="0">
                <a:solidFill>
                  <a:srgbClr val="ED3C8D"/>
                </a:solidFill>
                <a:latin typeface="Helvetica" pitchFamily="2" charset="0"/>
              </a:rPr>
              <a:t>free time, deals and desire</a:t>
            </a: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 while money and the lack of use were the main reasons for canceling a service.</a:t>
            </a:r>
          </a:p>
          <a:p>
            <a:pPr lvl="0">
              <a:defRPr/>
            </a:pPr>
            <a:br>
              <a:rPr lang="en-US" sz="2200" dirty="0">
                <a:solidFill>
                  <a:srgbClr val="1F1A62"/>
                </a:solidFill>
                <a:latin typeface="Helvetica" pitchFamily="2" charset="0"/>
              </a:rPr>
            </a:b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As the economy rebounds and disposable income increases, </a:t>
            </a:r>
            <a:r>
              <a:rPr lang="en-US" sz="2200" b="1" dirty="0">
                <a:solidFill>
                  <a:srgbClr val="ED3C8D"/>
                </a:solidFill>
                <a:latin typeface="Helvetica" pitchFamily="2" charset="0"/>
              </a:rPr>
              <a:t>consumers will be less motivated to cancel services</a:t>
            </a:r>
            <a:r>
              <a:rPr lang="en-US" sz="2200" dirty="0">
                <a:solidFill>
                  <a:srgbClr val="1F1A62"/>
                </a:solidFill>
                <a:latin typeface="Helvetica" pitchFamily="2" charset="0"/>
              </a:rPr>
              <a:t>, leading to larger viewer bases and higher reach for marketers.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321835"/>
            <a:ext cx="40377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TiVo, Video Trends Report Q4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8FECE2-B968-4792-A7E9-BA3EAE61DC37}"/>
              </a:ext>
            </a:extLst>
          </p:cNvPr>
          <p:cNvSpPr txBox="1"/>
          <p:nvPr/>
        </p:nvSpPr>
        <p:spPr>
          <a:xfrm>
            <a:off x="4887933" y="2611751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F1A62"/>
                </a:solidFill>
                <a:latin typeface="Helvetica" panose="020B0403020202020204" pitchFamily="34" charset="0"/>
              </a:rPr>
              <a:t>63%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7C8A9-E12B-40EE-919C-23F160B2ACAC}"/>
              </a:ext>
            </a:extLst>
          </p:cNvPr>
          <p:cNvSpPr txBox="1"/>
          <p:nvPr/>
        </p:nvSpPr>
        <p:spPr>
          <a:xfrm>
            <a:off x="5627694" y="2580973"/>
            <a:ext cx="243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We’re at home and have more time to watch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035E3-FB00-4BCD-A08F-4BA9481A53D3}"/>
              </a:ext>
            </a:extLst>
          </p:cNvPr>
          <p:cNvSpPr txBox="1"/>
          <p:nvPr/>
        </p:nvSpPr>
        <p:spPr>
          <a:xfrm>
            <a:off x="4887933" y="3181137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F1A62"/>
                </a:solidFill>
                <a:latin typeface="Helvetica" panose="020B0403020202020204" pitchFamily="34" charset="0"/>
              </a:rPr>
              <a:t>38%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61602-D320-4B53-B200-0A228DF86C31}"/>
              </a:ext>
            </a:extLst>
          </p:cNvPr>
          <p:cNvSpPr txBox="1"/>
          <p:nvPr/>
        </p:nvSpPr>
        <p:spPr>
          <a:xfrm>
            <a:off x="5627694" y="3150359"/>
            <a:ext cx="243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Deal or special offer</a:t>
            </a:r>
            <a:b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(free trial, etc.)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F7485-CAB7-467C-85BF-F78D56A58D11}"/>
              </a:ext>
            </a:extLst>
          </p:cNvPr>
          <p:cNvSpPr txBox="1"/>
          <p:nvPr/>
        </p:nvSpPr>
        <p:spPr>
          <a:xfrm>
            <a:off x="4887933" y="3763655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F1A62"/>
                </a:solidFill>
                <a:latin typeface="Helvetica" panose="020B0403020202020204" pitchFamily="34" charset="0"/>
              </a:rPr>
              <a:t>36%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CEAB5-61D8-4A33-B2AA-33F76E8CB1F1}"/>
              </a:ext>
            </a:extLst>
          </p:cNvPr>
          <p:cNvSpPr txBox="1"/>
          <p:nvPr/>
        </p:nvSpPr>
        <p:spPr>
          <a:xfrm>
            <a:off x="5627694" y="3732877"/>
            <a:ext cx="243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Specific show or movie </a:t>
            </a:r>
            <a:b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we wanted to see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A958C6-0C87-4C10-96E8-2CB68208D788}"/>
              </a:ext>
            </a:extLst>
          </p:cNvPr>
          <p:cNvSpPr txBox="1"/>
          <p:nvPr/>
        </p:nvSpPr>
        <p:spPr>
          <a:xfrm>
            <a:off x="4887933" y="4369716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F1A62"/>
                </a:solidFill>
                <a:latin typeface="Helvetica" panose="020B0403020202020204" pitchFamily="34" charset="0"/>
              </a:rPr>
              <a:t>26%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EBD967-D0DC-4263-BF42-D2351CAA7933}"/>
              </a:ext>
            </a:extLst>
          </p:cNvPr>
          <p:cNvSpPr txBox="1"/>
          <p:nvPr/>
        </p:nvSpPr>
        <p:spPr>
          <a:xfrm>
            <a:off x="5627694" y="4338938"/>
            <a:ext cx="243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We need to entertain our kids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11BEE3-6F44-421F-AAF8-4E0F8303C43D}"/>
              </a:ext>
            </a:extLst>
          </p:cNvPr>
          <p:cNvSpPr txBox="1"/>
          <p:nvPr/>
        </p:nvSpPr>
        <p:spPr>
          <a:xfrm>
            <a:off x="4887933" y="4952461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F1A62"/>
                </a:solidFill>
                <a:latin typeface="Helvetica" panose="020B0403020202020204" pitchFamily="34" charset="0"/>
              </a:rPr>
              <a:t>19%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63AF5E-C403-42A5-8E9E-14AD1463409C}"/>
              </a:ext>
            </a:extLst>
          </p:cNvPr>
          <p:cNvSpPr txBox="1"/>
          <p:nvPr/>
        </p:nvSpPr>
        <p:spPr>
          <a:xfrm>
            <a:off x="5627694" y="4921683"/>
            <a:ext cx="243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We ran out of things to watch on our other services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755DB7-719D-4326-94CA-C5EBC935A985}"/>
              </a:ext>
            </a:extLst>
          </p:cNvPr>
          <p:cNvSpPr txBox="1"/>
          <p:nvPr/>
        </p:nvSpPr>
        <p:spPr>
          <a:xfrm>
            <a:off x="4887933" y="5530589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F1A62"/>
                </a:solidFill>
                <a:latin typeface="Helvetica" panose="020B0403020202020204" pitchFamily="34" charset="0"/>
              </a:rPr>
              <a:t>11%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342CEC-8421-403F-B7D7-2E8824B46B68}"/>
              </a:ext>
            </a:extLst>
          </p:cNvPr>
          <p:cNvSpPr txBox="1"/>
          <p:nvPr/>
        </p:nvSpPr>
        <p:spPr>
          <a:xfrm>
            <a:off x="5627694" y="5499811"/>
            <a:ext cx="243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Need new ways to keep up with the news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6A99B5-A280-4F27-8F5F-EC1569C397D3}"/>
              </a:ext>
            </a:extLst>
          </p:cNvPr>
          <p:cNvSpPr txBox="1"/>
          <p:nvPr/>
        </p:nvSpPr>
        <p:spPr>
          <a:xfrm>
            <a:off x="8492877" y="2611751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latin typeface="Helvetica" panose="020B0403020202020204" pitchFamily="34" charset="0"/>
              </a:rPr>
              <a:t>45%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E28B5E-5003-4280-9928-F8993D60FD4F}"/>
              </a:ext>
            </a:extLst>
          </p:cNvPr>
          <p:cNvSpPr txBox="1"/>
          <p:nvPr/>
        </p:nvSpPr>
        <p:spPr>
          <a:xfrm>
            <a:off x="9232637" y="2580973"/>
            <a:ext cx="257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F0"/>
                </a:solidFill>
                <a:latin typeface="Helvetica" panose="020B0403020202020204" pitchFamily="34" charset="0"/>
              </a:rPr>
              <a:t>Our household income has been affected by coronavirus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EEB613-BFA5-4D55-A7F2-CECF69F9FA28}"/>
              </a:ext>
            </a:extLst>
          </p:cNvPr>
          <p:cNvSpPr txBox="1"/>
          <p:nvPr/>
        </p:nvSpPr>
        <p:spPr>
          <a:xfrm>
            <a:off x="8492877" y="3181137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latin typeface="Helvetica" panose="020B0403020202020204" pitchFamily="34" charset="0"/>
              </a:rPr>
              <a:t>39%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2EF0EB-5889-4FC5-B9FF-3D5FEB15988C}"/>
              </a:ext>
            </a:extLst>
          </p:cNvPr>
          <p:cNvSpPr txBox="1"/>
          <p:nvPr/>
        </p:nvSpPr>
        <p:spPr>
          <a:xfrm>
            <a:off x="9232638" y="3150359"/>
            <a:ext cx="243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F0"/>
                </a:solidFill>
                <a:latin typeface="Helvetica" panose="020B0403020202020204" pitchFamily="34" charset="0"/>
              </a:rPr>
              <a:t>We are tightening our budget just in case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07F2DD-3E2B-4216-8A6A-C511B4D140EB}"/>
              </a:ext>
            </a:extLst>
          </p:cNvPr>
          <p:cNvSpPr txBox="1"/>
          <p:nvPr/>
        </p:nvSpPr>
        <p:spPr>
          <a:xfrm>
            <a:off x="8492877" y="3763655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latin typeface="Helvetica" panose="020B0403020202020204" pitchFamily="34" charset="0"/>
              </a:rPr>
              <a:t>35%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73BD73-4765-4079-92F3-54D6AE068D2A}"/>
              </a:ext>
            </a:extLst>
          </p:cNvPr>
          <p:cNvSpPr txBox="1"/>
          <p:nvPr/>
        </p:nvSpPr>
        <p:spPr>
          <a:xfrm>
            <a:off x="9232638" y="3732877"/>
            <a:ext cx="243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F0"/>
                </a:solidFill>
                <a:latin typeface="Helvetica" panose="020B0403020202020204" pitchFamily="34" charset="0"/>
              </a:rPr>
              <a:t>We realized we weren’t watching them enough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6403F6-0189-4F48-9225-90840F152B11}"/>
              </a:ext>
            </a:extLst>
          </p:cNvPr>
          <p:cNvSpPr txBox="1"/>
          <p:nvPr/>
        </p:nvSpPr>
        <p:spPr>
          <a:xfrm>
            <a:off x="8492877" y="4369716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latin typeface="Helvetica" panose="020B0403020202020204" pitchFamily="34" charset="0"/>
              </a:rPr>
              <a:t>28%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E9A557-E901-4F96-95D8-20041A16EB71}"/>
              </a:ext>
            </a:extLst>
          </p:cNvPr>
          <p:cNvSpPr txBox="1"/>
          <p:nvPr/>
        </p:nvSpPr>
        <p:spPr>
          <a:xfrm>
            <a:off x="9232638" y="4338938"/>
            <a:ext cx="243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F0"/>
                </a:solidFill>
                <a:latin typeface="Helvetica" panose="020B0403020202020204" pitchFamily="34" charset="0"/>
              </a:rPr>
              <a:t>We don’t have enough time to watch them right now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C6AC35-60CE-4E98-8DD5-B93745CEC8C4}"/>
              </a:ext>
            </a:extLst>
          </p:cNvPr>
          <p:cNvSpPr txBox="1"/>
          <p:nvPr/>
        </p:nvSpPr>
        <p:spPr>
          <a:xfrm>
            <a:off x="8492877" y="4952461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latin typeface="Helvetica" panose="020B0403020202020204" pitchFamily="34" charset="0"/>
              </a:rPr>
              <a:t>26%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0BF316-DA66-4DDC-A7DA-3ED7095D02E8}"/>
              </a:ext>
            </a:extLst>
          </p:cNvPr>
          <p:cNvSpPr txBox="1"/>
          <p:nvPr/>
        </p:nvSpPr>
        <p:spPr>
          <a:xfrm>
            <a:off x="9232638" y="4921683"/>
            <a:ext cx="2699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F0"/>
                </a:solidFill>
                <a:latin typeface="Helvetica" panose="020B0403020202020204" pitchFamily="34" charset="0"/>
              </a:rPr>
              <a:t>We watched everything we wanted to watch on that service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F06393-9773-4900-A687-EDFBA7EEA954}"/>
              </a:ext>
            </a:extLst>
          </p:cNvPr>
          <p:cNvSpPr txBox="1"/>
          <p:nvPr/>
        </p:nvSpPr>
        <p:spPr>
          <a:xfrm>
            <a:off x="8492877" y="5530589"/>
            <a:ext cx="84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latin typeface="Helvetica" panose="020B0403020202020204" pitchFamily="34" charset="0"/>
              </a:rPr>
              <a:t>17%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A061D1-7EDC-461F-BB72-1143AAA82D84}"/>
              </a:ext>
            </a:extLst>
          </p:cNvPr>
          <p:cNvSpPr txBox="1"/>
          <p:nvPr/>
        </p:nvSpPr>
        <p:spPr>
          <a:xfrm>
            <a:off x="9232638" y="5499811"/>
            <a:ext cx="263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F0"/>
                </a:solidFill>
                <a:latin typeface="Helvetica" panose="020B0403020202020204" pitchFamily="34" charset="0"/>
              </a:rPr>
              <a:t>We wanted to switch to a different video service instead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F1A-134E-41FB-8679-B20DB9B578E4}"/>
              </a:ext>
            </a:extLst>
          </p:cNvPr>
          <p:cNvSpPr txBox="1"/>
          <p:nvPr/>
        </p:nvSpPr>
        <p:spPr>
          <a:xfrm>
            <a:off x="4604311" y="1584036"/>
            <a:ext cx="3358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F1A62"/>
                </a:solidFill>
                <a:latin typeface="Helvetica" panose="020B0403020202020204" pitchFamily="34" charset="0"/>
              </a:rPr>
              <a:t>Why Consumers Added Subscriptions During COVID-19</a:t>
            </a:r>
          </a:p>
          <a:p>
            <a:pPr algn="ctr"/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</a:rPr>
              <a:t>(</a:t>
            </a:r>
            <a:r>
              <a:rPr lang="en-US" sz="1200" u="sng">
                <a:solidFill>
                  <a:srgbClr val="1F1A62"/>
                </a:solidFill>
                <a:latin typeface="Helvetica" panose="020B0403020202020204" pitchFamily="34" charset="0"/>
              </a:rPr>
              <a:t>25%</a:t>
            </a: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</a:rPr>
              <a:t> added at least one new streaming subscription due to the pandemic)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F70FAA-8683-4FF2-A28F-0AFF920D2A0C}"/>
              </a:ext>
            </a:extLst>
          </p:cNvPr>
          <p:cNvSpPr txBox="1"/>
          <p:nvPr/>
        </p:nvSpPr>
        <p:spPr>
          <a:xfrm>
            <a:off x="8186466" y="1569653"/>
            <a:ext cx="3625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B0F0"/>
                </a:solidFill>
                <a:latin typeface="Helvetica" panose="020B0403020202020204" pitchFamily="34" charset="0"/>
              </a:rPr>
              <a:t>Why Consumers Canceled Subscriptions During COVID-19</a:t>
            </a:r>
          </a:p>
          <a:p>
            <a:pPr algn="ctr"/>
            <a:r>
              <a:rPr lang="en-US" sz="1200">
                <a:solidFill>
                  <a:srgbClr val="00B0F0"/>
                </a:solidFill>
                <a:latin typeface="Helvetica" panose="020B0403020202020204" pitchFamily="34" charset="0"/>
              </a:rPr>
              <a:t>(</a:t>
            </a:r>
            <a:r>
              <a:rPr lang="en-US" sz="1200" u="sng">
                <a:solidFill>
                  <a:srgbClr val="00B0F0"/>
                </a:solidFill>
                <a:latin typeface="Helvetica" panose="020B0403020202020204" pitchFamily="34" charset="0"/>
              </a:rPr>
              <a:t>15%</a:t>
            </a:r>
            <a:r>
              <a:rPr lang="en-US" sz="1200">
                <a:solidFill>
                  <a:srgbClr val="00B0F0"/>
                </a:solidFill>
                <a:latin typeface="Helvetica" panose="020B0403020202020204" pitchFamily="34" charset="0"/>
              </a:rPr>
              <a:t> canceled at least one video subscription due to the pandemic)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1DBFC9-E541-406F-A067-45DC8917C6D6}"/>
              </a:ext>
            </a:extLst>
          </p:cNvPr>
          <p:cNvSpPr/>
          <p:nvPr/>
        </p:nvSpPr>
        <p:spPr>
          <a:xfrm>
            <a:off x="4604311" y="1464816"/>
            <a:ext cx="3625227" cy="4807340"/>
          </a:xfrm>
          <a:prstGeom prst="roundRect">
            <a:avLst/>
          </a:prstGeom>
          <a:noFill/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8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EC7FF-5E5C-4E17-AA89-B6B22E6D56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3083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F1A62"/>
                </a:solidFill>
                <a:latin typeface="Helvetica" pitchFamily="2" charset="0"/>
              </a:rPr>
              <a:t>With many already subscribing to several paid services, consumers are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welcoming of free, ad-supported streaming options</a:t>
            </a:r>
            <a:r>
              <a:rPr lang="en-US" sz="2200" b="1">
                <a:solidFill>
                  <a:srgbClr val="1F1A62"/>
                </a:solidFill>
                <a:latin typeface="Helvetica" pitchFamily="2" charset="0"/>
              </a:rPr>
              <a:t> </a:t>
            </a:r>
            <a:r>
              <a:rPr lang="en-US" sz="2200">
                <a:solidFill>
                  <a:srgbClr val="1F1A62"/>
                </a:solidFill>
                <a:latin typeface="Helvetica" pitchFamily="2" charset="0"/>
              </a:rPr>
              <a:t>and would even like </a:t>
            </a:r>
          </a:p>
          <a:p>
            <a:pPr lvl="0">
              <a:defRPr/>
            </a:pPr>
            <a:r>
              <a:rPr lang="en-US" sz="2200">
                <a:solidFill>
                  <a:srgbClr val="1F1A62"/>
                </a:solidFill>
                <a:latin typeface="Helvetica" pitchFamily="2" charset="0"/>
              </a:rPr>
              <a:t>to see their favorite SVOD platforms create an ad-supported tier.</a:t>
            </a:r>
          </a:p>
          <a:p>
            <a:pPr lvl="0">
              <a:defRPr/>
            </a:pPr>
            <a:endParaRPr lang="en-US" sz="2200">
              <a:solidFill>
                <a:srgbClr val="1F1A62"/>
              </a:solidFill>
              <a:latin typeface="Helvetica" pitchFamily="2" charset="0"/>
            </a:endParaRPr>
          </a:p>
          <a:p>
            <a:pPr lvl="0">
              <a:defRPr/>
            </a:pPr>
            <a:r>
              <a:rPr lang="en-US" sz="2200">
                <a:solidFill>
                  <a:srgbClr val="1F1A62"/>
                </a:solidFill>
                <a:latin typeface="Helvetica" pitchFamily="2" charset="0"/>
              </a:rPr>
              <a:t>Marketers can capitalize on greater incremental reach opportunities within streaming </a:t>
            </a:r>
          </a:p>
          <a:p>
            <a:pPr lvl="0">
              <a:defRPr/>
            </a:pPr>
            <a:r>
              <a:rPr lang="en-US" sz="2200">
                <a:solidFill>
                  <a:srgbClr val="1F1A62"/>
                </a:solidFill>
                <a:latin typeface="Helvetica" pitchFamily="2" charset="0"/>
              </a:rPr>
              <a:t>as more streamers gravitate towards AVOD services.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313643"/>
            <a:ext cx="7767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TiVo, Video Trends Report Q4 2020; Conviva, State of Streaming Advertising, March 2021 (top two box agreement).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9910CFF-521B-4769-831F-2A9C34B0B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23" y="703989"/>
            <a:ext cx="954108" cy="95410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775CD4C-A408-44E1-B233-D63223CB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23" y="3464434"/>
            <a:ext cx="954108" cy="954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3D23C-5034-4350-BCD5-3FB1D5C50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7222" y="707225"/>
            <a:ext cx="950872" cy="9508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2511D0-5C8E-494B-9D76-A65C786D120C}"/>
              </a:ext>
            </a:extLst>
          </p:cNvPr>
          <p:cNvSpPr txBox="1"/>
          <p:nvPr/>
        </p:nvSpPr>
        <p:spPr>
          <a:xfrm>
            <a:off x="5610177" y="173358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Helvetica" panose="020B0403020202020204" pitchFamily="34" charset="0"/>
              </a:rPr>
              <a:t>83%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1D1B5-E42A-46F5-B229-A03D50156A17}"/>
              </a:ext>
            </a:extLst>
          </p:cNvPr>
          <p:cNvSpPr txBox="1"/>
          <p:nvPr/>
        </p:nvSpPr>
        <p:spPr>
          <a:xfrm>
            <a:off x="4831017" y="2324720"/>
            <a:ext cx="3234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Say that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canceling paid streaming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 services and using free, ad-supported services is a good way to save money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F5A918-1651-4677-BA75-1D494BF93C25}"/>
              </a:ext>
            </a:extLst>
          </p:cNvPr>
          <p:cNvSpPr txBox="1"/>
          <p:nvPr/>
        </p:nvSpPr>
        <p:spPr>
          <a:xfrm>
            <a:off x="5610177" y="449402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Helvetica" panose="020B0403020202020204" pitchFamily="34" charset="0"/>
              </a:rPr>
              <a:t>79%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C7B448-1C5E-488A-84E7-C35E82B30B8D}"/>
              </a:ext>
            </a:extLst>
          </p:cNvPr>
          <p:cNvSpPr txBox="1"/>
          <p:nvPr/>
        </p:nvSpPr>
        <p:spPr>
          <a:xfrm>
            <a:off x="4776630" y="5085164"/>
            <a:ext cx="3343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Say they would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rather use free, ad-supported service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 than subscribe to another paid service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858327-BE2A-440E-A97E-5BEC659AC303}"/>
              </a:ext>
            </a:extLst>
          </p:cNvPr>
          <p:cNvSpPr txBox="1"/>
          <p:nvPr/>
        </p:nvSpPr>
        <p:spPr>
          <a:xfrm>
            <a:off x="9074458" y="172962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Helvetica" panose="020B0403020202020204" pitchFamily="34" charset="0"/>
              </a:rPr>
              <a:t>81%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56895-2CDB-40BC-88B7-620E739EBCAE}"/>
              </a:ext>
            </a:extLst>
          </p:cNvPr>
          <p:cNvSpPr txBox="1"/>
          <p:nvPr/>
        </p:nvSpPr>
        <p:spPr>
          <a:xfrm>
            <a:off x="8411747" y="2320757"/>
            <a:ext cx="3001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Wish that paid streaming services like Netflix or Prime Video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offered a free, ad-supported 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option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37EB84-A228-456B-9E0C-FC4B55BA160B}"/>
              </a:ext>
            </a:extLst>
          </p:cNvPr>
          <p:cNvSpPr txBox="1"/>
          <p:nvPr/>
        </p:nvSpPr>
        <p:spPr>
          <a:xfrm>
            <a:off x="9074458" y="449402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B0F0"/>
                </a:solidFill>
                <a:latin typeface="Helvetica" panose="020B0403020202020204" pitchFamily="34" charset="0"/>
              </a:rPr>
              <a:t>57%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54B796-E2DC-4473-9B99-ADBB66DD08BD}"/>
              </a:ext>
            </a:extLst>
          </p:cNvPr>
          <p:cNvSpPr txBox="1"/>
          <p:nvPr/>
        </p:nvSpPr>
        <p:spPr>
          <a:xfrm>
            <a:off x="8478175" y="5085164"/>
            <a:ext cx="2840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of consumers are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happy to watch some ads 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in OTT in exchange for free content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6BADF87-FC1A-4C00-AA74-07D83386DA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89" y="3503882"/>
            <a:ext cx="950905" cy="9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79965" y="2851550"/>
            <a:ext cx="5073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does this mean for marketers?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45B7BD-A02E-4FAC-B029-BF90424317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0E2652-305B-44D1-A038-5FC6CDE57FD2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822956-5E28-4BFC-8BEF-86CBB0A2D236}"/>
              </a:ext>
            </a:extLst>
          </p:cNvPr>
          <p:cNvSpPr/>
          <p:nvPr/>
        </p:nvSpPr>
        <p:spPr>
          <a:xfrm>
            <a:off x="6450914" y="1505396"/>
            <a:ext cx="5361122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>
                <a:solidFill>
                  <a:srgbClr val="002060"/>
                </a:solidFill>
                <a:latin typeface="Helvetica" panose="020B0604020202020204" pitchFamily="2" charset="0"/>
              </a:rPr>
              <a:t>As consumer behaviors have evolved during the pandemic, so too has video streaming. </a:t>
            </a:r>
            <a:br>
              <a:rPr lang="en-US">
                <a:solidFill>
                  <a:srgbClr val="002060"/>
                </a:solidFill>
                <a:latin typeface="Helvetica" panose="020B0604020202020204" pitchFamily="2" charset="0"/>
              </a:rPr>
            </a:br>
            <a:r>
              <a:rPr lang="en-US">
                <a:solidFill>
                  <a:srgbClr val="002060"/>
                </a:solidFill>
                <a:latin typeface="Helvetica" panose="020B0604020202020204" pitchFamily="2" charset="0"/>
              </a:rPr>
              <a:t>Ad-supported services are growing – the launch of more platforms has led to the exponential availability of more free, premium content which has increased </a:t>
            </a:r>
            <a:r>
              <a:rPr lang="en-US" dirty="0">
                <a:solidFill>
                  <a:srgbClr val="002060"/>
                </a:solidFill>
                <a:latin typeface="Helvetica" panose="020B0604020202020204" pitchFamily="2" charset="0"/>
              </a:rPr>
              <a:t>total time spent viewing </a:t>
            </a:r>
            <a:r>
              <a:rPr lang="en-US">
                <a:solidFill>
                  <a:srgbClr val="002060"/>
                </a:solidFill>
                <a:latin typeface="Helvetica" panose="020B0604020202020204" pitchFamily="2" charset="0"/>
              </a:rPr>
              <a:t>and share of overall streaming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lang="en-US" sz="2800">
              <a:solidFill>
                <a:srgbClr val="1F1A62"/>
              </a:solidFill>
              <a:latin typeface="Helvetica" panose="020B0604020202020204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>
                <a:solidFill>
                  <a:srgbClr val="1F1A62"/>
                </a:solidFill>
                <a:latin typeface="Helvetica" panose="020B0604020202020204" pitchFamily="2" charset="0"/>
              </a:rPr>
              <a:t>Marketers can leverage the growing advertising opportunities across platforms and devices by utilizing advanced data to build incremental reach and engage their target audiences within premium content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3486C2-304B-4E94-9193-7A2EF88CC124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50106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hlinkClick r:id="rId2"/>
            <a:extLst>
              <a:ext uri="{FF2B5EF4-FFF2-40B4-BE49-F238E27FC236}">
                <a16:creationId xmlns:a16="http://schemas.microsoft.com/office/drawing/2014/main" id="{63E82FFB-881F-4265-A73A-FE560CEDA194}"/>
              </a:ext>
            </a:extLst>
          </p:cNvPr>
          <p:cNvSpPr txBox="1"/>
          <p:nvPr/>
        </p:nvSpPr>
        <p:spPr>
          <a:xfrm>
            <a:off x="6538486" y="5144115"/>
            <a:ext cx="216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Five Fast Facts on Paramount+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4CF561-BBD0-4D62-9C10-C59F8B564D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997" y="0"/>
            <a:ext cx="3178003" cy="18506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544398" y="2534822"/>
            <a:ext cx="54754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elvetica" pitchFamily="2" charset="0"/>
              </a:rPr>
              <a:t>Discover more</a:t>
            </a:r>
          </a:p>
          <a:p>
            <a:r>
              <a:rPr lang="en-US" sz="2000">
                <a:solidFill>
                  <a:srgbClr val="002060"/>
                </a:solidFill>
                <a:latin typeface="Helvetica" pitchFamily="2" charset="0"/>
              </a:rPr>
              <a:t>Looking for more data, insights and takeaways? Check out this related VAB content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45B4F6-F7E9-8E45-8329-396915BEC239}"/>
              </a:ext>
            </a:extLst>
          </p:cNvPr>
          <p:cNvSpPr txBox="1"/>
          <p:nvPr/>
        </p:nvSpPr>
        <p:spPr>
          <a:xfrm>
            <a:off x="8446576" y="7532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9BD1A889-4F5E-4D1D-B1B5-76D5C312A4C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486" y="1485484"/>
            <a:ext cx="2167824" cy="1219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DDEBE0C7-A407-4C47-B33A-126A00FCFB15}"/>
              </a:ext>
            </a:extLst>
          </p:cNvPr>
          <p:cNvSpPr txBox="1"/>
          <p:nvPr/>
        </p:nvSpPr>
        <p:spPr>
          <a:xfrm>
            <a:off x="6324844" y="2860754"/>
            <a:ext cx="2471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Sea Change in Video Viewing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Helping Marketers Find More Fish in the Streaming Ecosystem</a:t>
            </a:r>
          </a:p>
        </p:txBody>
      </p:sp>
      <p:sp>
        <p:nvSpPr>
          <p:cNvPr id="15" name="TextBox 14">
            <a:hlinkClick r:id="rId7"/>
            <a:extLst>
              <a:ext uri="{FF2B5EF4-FFF2-40B4-BE49-F238E27FC236}">
                <a16:creationId xmlns:a16="http://schemas.microsoft.com/office/drawing/2014/main" id="{42C30E46-42BC-4A9C-B82D-6CFBEDE64B6A}"/>
              </a:ext>
            </a:extLst>
          </p:cNvPr>
          <p:cNvSpPr txBox="1"/>
          <p:nvPr/>
        </p:nvSpPr>
        <p:spPr>
          <a:xfrm>
            <a:off x="9107964" y="5144114"/>
            <a:ext cx="26792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Untangling Terminology Within Streaming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Clarifying Marketing Topics and Terms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426239" y="598512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8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973AC1-8E1F-406F-B2A6-A7902FA37173}"/>
              </a:ext>
            </a:extLst>
          </p:cNvPr>
          <p:cNvSpPr/>
          <p:nvPr/>
        </p:nvSpPr>
        <p:spPr>
          <a:xfrm>
            <a:off x="544398" y="6586958"/>
            <a:ext cx="11669120" cy="25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2" name="TextBox 21">
            <a:hlinkClick r:id="rId9"/>
            <a:extLst>
              <a:ext uri="{FF2B5EF4-FFF2-40B4-BE49-F238E27FC236}">
                <a16:creationId xmlns:a16="http://schemas.microsoft.com/office/drawing/2014/main" id="{56143270-4CD1-4F00-9115-4351C85C1697}"/>
              </a:ext>
            </a:extLst>
          </p:cNvPr>
          <p:cNvSpPr txBox="1"/>
          <p:nvPr/>
        </p:nvSpPr>
        <p:spPr>
          <a:xfrm>
            <a:off x="9180876" y="2786459"/>
            <a:ext cx="2350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Navigating the Flood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Charting Your Way Through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Today’s Streaming Ecosystem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32B338-C18C-445E-BC27-61C8789B93D7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hlinkClick r:id="rId9"/>
            <a:extLst>
              <a:ext uri="{FF2B5EF4-FFF2-40B4-BE49-F238E27FC236}">
                <a16:creationId xmlns:a16="http://schemas.microsoft.com/office/drawing/2014/main" id="{768E1188-EEA4-4CD4-B4A5-1F5E26EC83D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100" y="1485484"/>
            <a:ext cx="2158546" cy="1228725"/>
          </a:xfrm>
          <a:prstGeom prst="rect">
            <a:avLst/>
          </a:prstGeom>
          <a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8882AC3C-F1D5-4D93-86A3-36DF99C0C6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6425" r="15282"/>
          <a:stretch/>
        </p:blipFill>
        <p:spPr>
          <a:xfrm>
            <a:off x="9292100" y="4054307"/>
            <a:ext cx="2239388" cy="839095"/>
          </a:xfrm>
          <a:prstGeom prst="rect">
            <a:avLst/>
          </a:prstGeom>
          <a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1F1A62"/>
            </a:solidFill>
          </a:ln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C5EE663B-03A1-47E2-8056-8334772EC6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8486" y="3889886"/>
            <a:ext cx="2167824" cy="1224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9683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1" ma:contentTypeDescription="Create a new document." ma:contentTypeScope="" ma:versionID="3d5248cd5e3c63b3dd17a94d76e7bc1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1f48c52da0b6e488d028a7b9e2accb24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C485A39-3A4D-4A09-B0A0-4F16CCFD8551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6A3943-5BEF-42A2-A467-054438AD2E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3AFB5-981A-422C-A8BB-A257F1BAA43F}">
  <ds:schemaRefs>
    <ds:schemaRef ds:uri="9f6166fe-9f5b-43aa-b8a9-b4d7ad530bd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Widescreen</PresentationFormat>
  <Paragraphs>143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Vita</dc:creator>
  <cp:lastModifiedBy>Reed Kiely</cp:lastModifiedBy>
  <cp:revision>1</cp:revision>
  <dcterms:created xsi:type="dcterms:W3CDTF">2021-01-20T14:07:02Z</dcterms:created>
  <dcterms:modified xsi:type="dcterms:W3CDTF">2021-04-14T16:46:37Z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