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7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8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9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sldIdLst>
    <p:sldId id="2144327819" r:id="rId5"/>
    <p:sldId id="16295" r:id="rId6"/>
    <p:sldId id="2144327374" r:id="rId7"/>
    <p:sldId id="2144327549" r:id="rId8"/>
    <p:sldId id="2144327552" r:id="rId9"/>
    <p:sldId id="2144327541" r:id="rId10"/>
    <p:sldId id="290" r:id="rId11"/>
    <p:sldId id="2144327548" r:id="rId12"/>
    <p:sldId id="2144327544" r:id="rId13"/>
    <p:sldId id="2144327537" r:id="rId14"/>
    <p:sldId id="2144327821" r:id="rId15"/>
    <p:sldId id="2144327553" r:id="rId16"/>
    <p:sldId id="2144327551" r:id="rId17"/>
    <p:sldId id="2144327554" r:id="rId18"/>
    <p:sldId id="2144327543" r:id="rId19"/>
    <p:sldId id="2144327555" r:id="rId20"/>
    <p:sldId id="2144327556" r:id="rId21"/>
    <p:sldId id="2144327558" r:id="rId22"/>
    <p:sldId id="2144327822" r:id="rId23"/>
    <p:sldId id="2144327559" r:id="rId24"/>
    <p:sldId id="2144327547" r:id="rId25"/>
    <p:sldId id="2144327565" r:id="rId26"/>
    <p:sldId id="2144327566" r:id="rId27"/>
    <p:sldId id="2144327567" r:id="rId28"/>
    <p:sldId id="2144327568" r:id="rId29"/>
    <p:sldId id="2144327569" r:id="rId30"/>
    <p:sldId id="2144327823" r:id="rId31"/>
    <p:sldId id="275" r:id="rId32"/>
    <p:sldId id="29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olina Guillen" initials="KG" lastIdx="6" clrIdx="0">
    <p:extLst>
      <p:ext uri="{19B8F6BF-5375-455C-9EA6-DF929625EA0E}">
        <p15:presenceInfo xmlns:p15="http://schemas.microsoft.com/office/powerpoint/2012/main" userId="S::karolinaG@thevab.com::c1c08796-a0be-47c6-af52-5d31fd96ec50" providerId="AD"/>
      </p:ext>
    </p:extLst>
  </p:cmAuthor>
  <p:cmAuthor id="2" name="Jason Wiese" initials="JW" lastIdx="10" clrIdx="1">
    <p:extLst>
      <p:ext uri="{19B8F6BF-5375-455C-9EA6-DF929625EA0E}">
        <p15:presenceInfo xmlns:p15="http://schemas.microsoft.com/office/powerpoint/2012/main" userId="S::jasonw@thevab.com::4bff8d5b-7de6-4655-b397-69b0afc81113" providerId="AD"/>
      </p:ext>
    </p:extLst>
  </p:cmAuthor>
  <p:cmAuthor id="3" name="Danielle Delauro" initials="DD" lastIdx="24" clrIdx="2">
    <p:extLst>
      <p:ext uri="{19B8F6BF-5375-455C-9EA6-DF929625EA0E}">
        <p15:presenceInfo xmlns:p15="http://schemas.microsoft.com/office/powerpoint/2012/main" userId="S::danielled@thevab.com::79c3a64d-209a-45df-902b-7cba6cccfd68" providerId="AD"/>
      </p:ext>
    </p:extLst>
  </p:cmAuthor>
  <p:cmAuthor id="4" name="Reed Kiely" initials="RK" lastIdx="29" clrIdx="3">
    <p:extLst>
      <p:ext uri="{19B8F6BF-5375-455C-9EA6-DF929625EA0E}">
        <p15:presenceInfo xmlns:p15="http://schemas.microsoft.com/office/powerpoint/2012/main" userId="S::reedk@thevab.com::768be38e-2fb5-40ce-925d-bd8e9d9e3c31" providerId="AD"/>
      </p:ext>
    </p:extLst>
  </p:cmAuthor>
  <p:cmAuthor id="5" name="Marianne Vita" initials="MV" lastIdx="14" clrIdx="4">
    <p:extLst>
      <p:ext uri="{19B8F6BF-5375-455C-9EA6-DF929625EA0E}">
        <p15:presenceInfo xmlns:p15="http://schemas.microsoft.com/office/powerpoint/2012/main" userId="S::mariannev@thevab.com::35b1102d-d340-4a85-a709-12ee727aa48b" providerId="AD"/>
      </p:ext>
    </p:extLst>
  </p:cmAuthor>
  <p:cmAuthor id="6" name="Leah Montner Dixon" initials="LMD" lastIdx="11" clrIdx="5">
    <p:extLst>
      <p:ext uri="{19B8F6BF-5375-455C-9EA6-DF929625EA0E}">
        <p15:presenceInfo xmlns:p15="http://schemas.microsoft.com/office/powerpoint/2012/main" userId="S::leahm@thevab.com::d5b2ae9e-9213-4442-b7df-4db8cbe51e5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1A62"/>
    <a:srgbClr val="ED3C8D"/>
    <a:srgbClr val="00B0F0"/>
    <a:srgbClr val="7ED2F6"/>
    <a:srgbClr val="E9EBF5"/>
    <a:srgbClr val="4EBEA4"/>
    <a:srgbClr val="1B1464"/>
    <a:srgbClr val="5154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6BF305-9C78-4573-A147-BFFF1B714471}" v="5" dt="2021-04-19T04:26:16.0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0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on Wiese" userId="4bff8d5b-7de6-4655-b397-69b0afc81113" providerId="ADAL" clId="{FABFF6BD-94B6-4A65-8991-0C3B2F9E7C2E}"/>
    <pc:docChg chg="custSel delSld modSld">
      <pc:chgData name="Jason Wiese" userId="4bff8d5b-7de6-4655-b397-69b0afc81113" providerId="ADAL" clId="{FABFF6BD-94B6-4A65-8991-0C3B2F9E7C2E}" dt="2021-04-16T01:29:01.609" v="248"/>
      <pc:docMkLst>
        <pc:docMk/>
      </pc:docMkLst>
      <pc:sldChg chg="addSp modSp">
        <pc:chgData name="Jason Wiese" userId="4bff8d5b-7de6-4655-b397-69b0afc81113" providerId="ADAL" clId="{FABFF6BD-94B6-4A65-8991-0C3B2F9E7C2E}" dt="2021-04-16T01:21:44.117" v="146"/>
        <pc:sldMkLst>
          <pc:docMk/>
          <pc:sldMk cId="2713857251" sldId="16295"/>
        </pc:sldMkLst>
        <pc:spChg chg="add mod">
          <ac:chgData name="Jason Wiese" userId="4bff8d5b-7de6-4655-b397-69b0afc81113" providerId="ADAL" clId="{FABFF6BD-94B6-4A65-8991-0C3B2F9E7C2E}" dt="2021-04-16T01:21:44.117" v="146"/>
          <ac:spMkLst>
            <pc:docMk/>
            <pc:sldMk cId="2713857251" sldId="16295"/>
            <ac:spMk id="10" creationId="{83A80BC3-0759-4A69-BBDC-034C981D22B9}"/>
          </ac:spMkLst>
        </pc:spChg>
      </pc:sldChg>
      <pc:sldChg chg="modSp mod">
        <pc:chgData name="Jason Wiese" userId="4bff8d5b-7de6-4655-b397-69b0afc81113" providerId="ADAL" clId="{FABFF6BD-94B6-4A65-8991-0C3B2F9E7C2E}" dt="2021-04-16T01:15:58.301" v="144" actId="113"/>
        <pc:sldMkLst>
          <pc:docMk/>
          <pc:sldMk cId="3857948615" sldId="2144327374"/>
        </pc:sldMkLst>
        <pc:spChg chg="mod">
          <ac:chgData name="Jason Wiese" userId="4bff8d5b-7de6-4655-b397-69b0afc81113" providerId="ADAL" clId="{FABFF6BD-94B6-4A65-8991-0C3B2F9E7C2E}" dt="2021-04-16T01:15:58.301" v="144" actId="113"/>
          <ac:spMkLst>
            <pc:docMk/>
            <pc:sldMk cId="3857948615" sldId="2144327374"/>
            <ac:spMk id="12" creationId="{D3ED8F18-80E6-D449-A031-541661F2A42F}"/>
          </ac:spMkLst>
        </pc:spChg>
      </pc:sldChg>
      <pc:sldChg chg="addSp modSp">
        <pc:chgData name="Jason Wiese" userId="4bff8d5b-7de6-4655-b397-69b0afc81113" providerId="ADAL" clId="{FABFF6BD-94B6-4A65-8991-0C3B2F9E7C2E}" dt="2021-04-16T01:21:52.246" v="147"/>
        <pc:sldMkLst>
          <pc:docMk/>
          <pc:sldMk cId="2319787734" sldId="2144327380"/>
        </pc:sldMkLst>
        <pc:spChg chg="add mod">
          <ac:chgData name="Jason Wiese" userId="4bff8d5b-7de6-4655-b397-69b0afc81113" providerId="ADAL" clId="{FABFF6BD-94B6-4A65-8991-0C3B2F9E7C2E}" dt="2021-04-16T01:21:52.246" v="147"/>
          <ac:spMkLst>
            <pc:docMk/>
            <pc:sldMk cId="2319787734" sldId="2144327380"/>
            <ac:spMk id="27" creationId="{E1184B00-D36C-4B8C-9E1D-95AD5DD6C06F}"/>
          </ac:spMkLst>
        </pc:spChg>
      </pc:sldChg>
      <pc:sldChg chg="delSp mod">
        <pc:chgData name="Jason Wiese" userId="4bff8d5b-7de6-4655-b397-69b0afc81113" providerId="ADAL" clId="{FABFF6BD-94B6-4A65-8991-0C3B2F9E7C2E}" dt="2021-04-16T01:11:17.955" v="0" actId="478"/>
        <pc:sldMkLst>
          <pc:docMk/>
          <pc:sldMk cId="2357583258" sldId="2144327549"/>
        </pc:sldMkLst>
        <pc:spChg chg="del">
          <ac:chgData name="Jason Wiese" userId="4bff8d5b-7de6-4655-b397-69b0afc81113" providerId="ADAL" clId="{FABFF6BD-94B6-4A65-8991-0C3B2F9E7C2E}" dt="2021-04-16T01:11:17.955" v="0" actId="478"/>
          <ac:spMkLst>
            <pc:docMk/>
            <pc:sldMk cId="2357583258" sldId="2144327549"/>
            <ac:spMk id="8" creationId="{A416C77B-76E3-48F3-97F3-AEFBAD65D891}"/>
          </ac:spMkLst>
        </pc:spChg>
      </pc:sldChg>
      <pc:sldChg chg="delSp mod">
        <pc:chgData name="Jason Wiese" userId="4bff8d5b-7de6-4655-b397-69b0afc81113" providerId="ADAL" clId="{FABFF6BD-94B6-4A65-8991-0C3B2F9E7C2E}" dt="2021-04-16T01:14:29.430" v="83" actId="478"/>
        <pc:sldMkLst>
          <pc:docMk/>
          <pc:sldMk cId="714773370" sldId="2144327553"/>
        </pc:sldMkLst>
        <pc:spChg chg="del">
          <ac:chgData name="Jason Wiese" userId="4bff8d5b-7de6-4655-b397-69b0afc81113" providerId="ADAL" clId="{FABFF6BD-94B6-4A65-8991-0C3B2F9E7C2E}" dt="2021-04-16T01:14:29.430" v="83" actId="478"/>
          <ac:spMkLst>
            <pc:docMk/>
            <pc:sldMk cId="714773370" sldId="2144327553"/>
            <ac:spMk id="3" creationId="{03F8B348-4E21-48A8-A2AF-6174AF47C0CB}"/>
          </ac:spMkLst>
        </pc:spChg>
      </pc:sldChg>
      <pc:sldChg chg="delSp mod">
        <pc:chgData name="Jason Wiese" userId="4bff8d5b-7de6-4655-b397-69b0afc81113" providerId="ADAL" clId="{FABFF6BD-94B6-4A65-8991-0C3B2F9E7C2E}" dt="2021-04-16T01:14:34.813" v="84" actId="478"/>
        <pc:sldMkLst>
          <pc:docMk/>
          <pc:sldMk cId="22441847" sldId="2144327559"/>
        </pc:sldMkLst>
        <pc:spChg chg="del">
          <ac:chgData name="Jason Wiese" userId="4bff8d5b-7de6-4655-b397-69b0afc81113" providerId="ADAL" clId="{FABFF6BD-94B6-4A65-8991-0C3B2F9E7C2E}" dt="2021-04-16T01:14:34.813" v="84" actId="478"/>
          <ac:spMkLst>
            <pc:docMk/>
            <pc:sldMk cId="22441847" sldId="2144327559"/>
            <ac:spMk id="9" creationId="{D851FC1B-9660-4095-B343-55062EA18951}"/>
          </ac:spMkLst>
        </pc:spChg>
      </pc:sldChg>
      <pc:sldChg chg="del">
        <pc:chgData name="Jason Wiese" userId="4bff8d5b-7de6-4655-b397-69b0afc81113" providerId="ADAL" clId="{FABFF6BD-94B6-4A65-8991-0C3B2F9E7C2E}" dt="2021-04-16T01:20:33.687" v="145" actId="47"/>
        <pc:sldMkLst>
          <pc:docMk/>
          <pc:sldMk cId="583278641" sldId="2144327564"/>
        </pc:sldMkLst>
      </pc:sldChg>
      <pc:sldChg chg="addSp delSp modSp mod">
        <pc:chgData name="Jason Wiese" userId="4bff8d5b-7de6-4655-b397-69b0afc81113" providerId="ADAL" clId="{FABFF6BD-94B6-4A65-8991-0C3B2F9E7C2E}" dt="2021-04-16T01:29:01.609" v="248"/>
        <pc:sldMkLst>
          <pc:docMk/>
          <pc:sldMk cId="530641602" sldId="2144327818"/>
        </pc:sldMkLst>
        <pc:spChg chg="add mod">
          <ac:chgData name="Jason Wiese" userId="4bff8d5b-7de6-4655-b397-69b0afc81113" providerId="ADAL" clId="{FABFF6BD-94B6-4A65-8991-0C3B2F9E7C2E}" dt="2021-04-16T01:29:01.609" v="248"/>
          <ac:spMkLst>
            <pc:docMk/>
            <pc:sldMk cId="530641602" sldId="2144327818"/>
            <ac:spMk id="10" creationId="{F933A19F-267C-4F3F-9698-789869AA3E16}"/>
          </ac:spMkLst>
        </pc:spChg>
        <pc:spChg chg="mod">
          <ac:chgData name="Jason Wiese" userId="4bff8d5b-7de6-4655-b397-69b0afc81113" providerId="ADAL" clId="{FABFF6BD-94B6-4A65-8991-0C3B2F9E7C2E}" dt="2021-04-16T01:24:51.352" v="160" actId="20577"/>
          <ac:spMkLst>
            <pc:docMk/>
            <pc:sldMk cId="530641602" sldId="2144327818"/>
            <ac:spMk id="16" creationId="{AAFC4BF0-E780-4263-97F1-3C754CA59538}"/>
          </ac:spMkLst>
        </pc:spChg>
        <pc:spChg chg="del">
          <ac:chgData name="Jason Wiese" userId="4bff8d5b-7de6-4655-b397-69b0afc81113" providerId="ADAL" clId="{FABFF6BD-94B6-4A65-8991-0C3B2F9E7C2E}" dt="2021-04-16T01:28:48.810" v="245" actId="478"/>
          <ac:spMkLst>
            <pc:docMk/>
            <pc:sldMk cId="530641602" sldId="2144327818"/>
            <ac:spMk id="18" creationId="{C20817F9-FE21-4945-A479-C22CFA77A380}"/>
          </ac:spMkLst>
        </pc:spChg>
      </pc:sldChg>
      <pc:sldChg chg="addSp delSp modSp mod">
        <pc:chgData name="Jason Wiese" userId="4bff8d5b-7de6-4655-b397-69b0afc81113" providerId="ADAL" clId="{FABFF6BD-94B6-4A65-8991-0C3B2F9E7C2E}" dt="2021-04-16T01:28:59.189" v="247"/>
        <pc:sldMkLst>
          <pc:docMk/>
          <pc:sldMk cId="2516693992" sldId="2144327819"/>
        </pc:sldMkLst>
        <pc:spChg chg="add mod">
          <ac:chgData name="Jason Wiese" userId="4bff8d5b-7de6-4655-b397-69b0afc81113" providerId="ADAL" clId="{FABFF6BD-94B6-4A65-8991-0C3B2F9E7C2E}" dt="2021-04-16T01:28:59.189" v="247"/>
          <ac:spMkLst>
            <pc:docMk/>
            <pc:sldMk cId="2516693992" sldId="2144327819"/>
            <ac:spMk id="12" creationId="{8D8EB9AF-4CF0-4CE3-B20E-20CBC7966694}"/>
          </ac:spMkLst>
        </pc:spChg>
        <pc:spChg chg="mod">
          <ac:chgData name="Jason Wiese" userId="4bff8d5b-7de6-4655-b397-69b0afc81113" providerId="ADAL" clId="{FABFF6BD-94B6-4A65-8991-0C3B2F9E7C2E}" dt="2021-04-16T01:24:47.313" v="154" actId="5793"/>
          <ac:spMkLst>
            <pc:docMk/>
            <pc:sldMk cId="2516693992" sldId="2144327819"/>
            <ac:spMk id="16" creationId="{AAFC4BF0-E780-4263-97F1-3C754CA59538}"/>
          </ac:spMkLst>
        </pc:spChg>
        <pc:spChg chg="del">
          <ac:chgData name="Jason Wiese" userId="4bff8d5b-7de6-4655-b397-69b0afc81113" providerId="ADAL" clId="{FABFF6BD-94B6-4A65-8991-0C3B2F9E7C2E}" dt="2021-04-16T01:28:52.192" v="246" actId="478"/>
          <ac:spMkLst>
            <pc:docMk/>
            <pc:sldMk cId="2516693992" sldId="2144327819"/>
            <ac:spMk id="18" creationId="{C20817F9-FE21-4945-A479-C22CFA77A380}"/>
          </ac:spMkLst>
        </pc:spChg>
      </pc:sldChg>
      <pc:sldChg chg="modSp mod">
        <pc:chgData name="Jason Wiese" userId="4bff8d5b-7de6-4655-b397-69b0afc81113" providerId="ADAL" clId="{FABFF6BD-94B6-4A65-8991-0C3B2F9E7C2E}" dt="2021-04-16T01:28:12.664" v="244" actId="403"/>
        <pc:sldMkLst>
          <pc:docMk/>
          <pc:sldMk cId="2295950412" sldId="2144327820"/>
        </pc:sldMkLst>
        <pc:spChg chg="mod">
          <ac:chgData name="Jason Wiese" userId="4bff8d5b-7de6-4655-b397-69b0afc81113" providerId="ADAL" clId="{FABFF6BD-94B6-4A65-8991-0C3B2F9E7C2E}" dt="2021-04-16T01:25:07.984" v="177" actId="5793"/>
          <ac:spMkLst>
            <pc:docMk/>
            <pc:sldMk cId="2295950412" sldId="2144327820"/>
            <ac:spMk id="16" creationId="{AAFC4BF0-E780-4263-97F1-3C754CA59538}"/>
          </ac:spMkLst>
        </pc:spChg>
        <pc:spChg chg="mod">
          <ac:chgData name="Jason Wiese" userId="4bff8d5b-7de6-4655-b397-69b0afc81113" providerId="ADAL" clId="{FABFF6BD-94B6-4A65-8991-0C3B2F9E7C2E}" dt="2021-04-16T01:28:12.664" v="244" actId="403"/>
          <ac:spMkLst>
            <pc:docMk/>
            <pc:sldMk cId="2295950412" sldId="2144327820"/>
            <ac:spMk id="18" creationId="{C20817F9-FE21-4945-A479-C22CFA77A380}"/>
          </ac:spMkLst>
        </pc:spChg>
      </pc:sldChg>
      <pc:sldChg chg="modSp mod">
        <pc:chgData name="Jason Wiese" userId="4bff8d5b-7de6-4655-b397-69b0afc81113" providerId="ADAL" clId="{FABFF6BD-94B6-4A65-8991-0C3B2F9E7C2E}" dt="2021-04-16T01:15:40.453" v="141" actId="6549"/>
        <pc:sldMkLst>
          <pc:docMk/>
          <pc:sldMk cId="307764682" sldId="2144327821"/>
        </pc:sldMkLst>
        <pc:spChg chg="mod">
          <ac:chgData name="Jason Wiese" userId="4bff8d5b-7de6-4655-b397-69b0afc81113" providerId="ADAL" clId="{FABFF6BD-94B6-4A65-8991-0C3B2F9E7C2E}" dt="2021-04-16T01:15:40.453" v="141" actId="6549"/>
          <ac:spMkLst>
            <pc:docMk/>
            <pc:sldMk cId="307764682" sldId="2144327821"/>
            <ac:spMk id="12" creationId="{D3ED8F18-80E6-D449-A031-541661F2A42F}"/>
          </ac:spMkLst>
        </pc:spChg>
      </pc:sldChg>
      <pc:sldChg chg="modSp mod">
        <pc:chgData name="Jason Wiese" userId="4bff8d5b-7de6-4655-b397-69b0afc81113" providerId="ADAL" clId="{FABFF6BD-94B6-4A65-8991-0C3B2F9E7C2E}" dt="2021-04-16T01:15:46.672" v="142" actId="20577"/>
        <pc:sldMkLst>
          <pc:docMk/>
          <pc:sldMk cId="4164877908" sldId="2144327822"/>
        </pc:sldMkLst>
        <pc:spChg chg="mod">
          <ac:chgData name="Jason Wiese" userId="4bff8d5b-7de6-4655-b397-69b0afc81113" providerId="ADAL" clId="{FABFF6BD-94B6-4A65-8991-0C3B2F9E7C2E}" dt="2021-04-16T01:15:46.672" v="142" actId="20577"/>
          <ac:spMkLst>
            <pc:docMk/>
            <pc:sldMk cId="4164877908" sldId="2144327822"/>
            <ac:spMk id="12" creationId="{D3ED8F18-80E6-D449-A031-541661F2A42F}"/>
          </ac:spMkLst>
        </pc:spChg>
      </pc:sldChg>
    </pc:docChg>
  </pc:docChgLst>
  <pc:docChgLst>
    <pc:chgData name="Reed Kiely" userId="768be38e-2fb5-40ce-925d-bd8e9d9e3c31" providerId="ADAL" clId="{E1C45500-43B2-4A4D-8DF5-91A4E25E7C35}"/>
    <pc:docChg chg="">
      <pc:chgData name="Reed Kiely" userId="768be38e-2fb5-40ce-925d-bd8e9d9e3c31" providerId="ADAL" clId="{E1C45500-43B2-4A4D-8DF5-91A4E25E7C35}" dt="2021-04-13T13:06:42.253" v="0" actId="5900"/>
      <pc:docMkLst>
        <pc:docMk/>
      </pc:docMkLst>
      <pc:sldChg chg="modCm">
        <pc:chgData name="Reed Kiely" userId="768be38e-2fb5-40ce-925d-bd8e9d9e3c31" providerId="ADAL" clId="{E1C45500-43B2-4A4D-8DF5-91A4E25E7C35}" dt="2021-04-13T13:06:42.253" v="0" actId="5900"/>
        <pc:sldMkLst>
          <pc:docMk/>
          <pc:sldMk cId="2049190579" sldId="289"/>
        </pc:sldMkLst>
      </pc:sldChg>
    </pc:docChg>
  </pc:docChgLst>
  <pc:docChgLst>
    <pc:chgData name="Jason Wiese" userId="4bff8d5b-7de6-4655-b397-69b0afc81113" providerId="ADAL" clId="{728290CB-0D4C-4C37-B289-493260AD893A}"/>
    <pc:docChg chg="delSld modSld">
      <pc:chgData name="Jason Wiese" userId="4bff8d5b-7de6-4655-b397-69b0afc81113" providerId="ADAL" clId="{728290CB-0D4C-4C37-B289-493260AD893A}" dt="2021-04-16T20:58:31.803" v="1" actId="6549"/>
      <pc:docMkLst>
        <pc:docMk/>
      </pc:docMkLst>
      <pc:sldChg chg="del">
        <pc:chgData name="Jason Wiese" userId="4bff8d5b-7de6-4655-b397-69b0afc81113" providerId="ADAL" clId="{728290CB-0D4C-4C37-B289-493260AD893A}" dt="2021-04-16T18:25:52.111" v="0" actId="47"/>
        <pc:sldMkLst>
          <pc:docMk/>
          <pc:sldMk cId="530641602" sldId="2144327818"/>
        </pc:sldMkLst>
      </pc:sldChg>
      <pc:sldChg chg="modSp mod">
        <pc:chgData name="Jason Wiese" userId="4bff8d5b-7de6-4655-b397-69b0afc81113" providerId="ADAL" clId="{728290CB-0D4C-4C37-B289-493260AD893A}" dt="2021-04-16T20:58:31.803" v="1" actId="6549"/>
        <pc:sldMkLst>
          <pc:docMk/>
          <pc:sldMk cId="3883805028" sldId="2144327823"/>
        </pc:sldMkLst>
        <pc:spChg chg="mod">
          <ac:chgData name="Jason Wiese" userId="4bff8d5b-7de6-4655-b397-69b0afc81113" providerId="ADAL" clId="{728290CB-0D4C-4C37-B289-493260AD893A}" dt="2021-04-16T20:58:31.803" v="1" actId="6549"/>
          <ac:spMkLst>
            <pc:docMk/>
            <pc:sldMk cId="3883805028" sldId="2144327823"/>
            <ac:spMk id="39" creationId="{90DC9E36-8C22-410C-8187-08B08B8A143D}"/>
          </ac:spMkLst>
        </pc:spChg>
      </pc:sldChg>
    </pc:docChg>
  </pc:docChgLst>
  <pc:docChgLst>
    <pc:chgData name="Danielle Delauro" userId="79c3a64d-209a-45df-902b-7cba6cccfd68" providerId="ADAL" clId="{30931AE7-B619-4682-9C8D-022E2AA011A2}"/>
    <pc:docChg chg="custSel modSld">
      <pc:chgData name="Danielle Delauro" userId="79c3a64d-209a-45df-902b-7cba6cccfd68" providerId="ADAL" clId="{30931AE7-B619-4682-9C8D-022E2AA011A2}" dt="2021-04-12T15:56:42.259" v="19" actId="1592"/>
      <pc:docMkLst>
        <pc:docMk/>
      </pc:docMkLst>
      <pc:sldChg chg="addCm modCm">
        <pc:chgData name="Danielle Delauro" userId="79c3a64d-209a-45df-902b-7cba6cccfd68" providerId="ADAL" clId="{30931AE7-B619-4682-9C8D-022E2AA011A2}" dt="2021-04-12T15:28:07.604" v="14"/>
        <pc:sldMkLst>
          <pc:docMk/>
          <pc:sldMk cId="2593769311" sldId="290"/>
        </pc:sldMkLst>
      </pc:sldChg>
      <pc:sldChg chg="addCm delCm modCm">
        <pc:chgData name="Danielle Delauro" userId="79c3a64d-209a-45df-902b-7cba6cccfd68" providerId="ADAL" clId="{30931AE7-B619-4682-9C8D-022E2AA011A2}" dt="2021-04-12T15:56:42.259" v="19" actId="1592"/>
        <pc:sldMkLst>
          <pc:docMk/>
          <pc:sldMk cId="3501066844" sldId="297"/>
        </pc:sldMkLst>
      </pc:sldChg>
      <pc:sldChg chg="addCm">
        <pc:chgData name="Danielle Delauro" userId="79c3a64d-209a-45df-902b-7cba6cccfd68" providerId="ADAL" clId="{30931AE7-B619-4682-9C8D-022E2AA011A2}" dt="2021-04-12T15:21:14.618" v="10" actId="1589"/>
        <pc:sldMkLst>
          <pc:docMk/>
          <pc:sldMk cId="2061176400" sldId="2144327541"/>
        </pc:sldMkLst>
      </pc:sldChg>
      <pc:sldChg chg="addCm modCm">
        <pc:chgData name="Danielle Delauro" userId="79c3a64d-209a-45df-902b-7cba6cccfd68" providerId="ADAL" clId="{30931AE7-B619-4682-9C8D-022E2AA011A2}" dt="2021-04-12T15:43:33.837" v="16"/>
        <pc:sldMkLst>
          <pc:docMk/>
          <pc:sldMk cId="770685404" sldId="2144327548"/>
        </pc:sldMkLst>
      </pc:sldChg>
      <pc:sldChg chg="addCm modCm">
        <pc:chgData name="Danielle Delauro" userId="79c3a64d-209a-45df-902b-7cba6cccfd68" providerId="ADAL" clId="{30931AE7-B619-4682-9C8D-022E2AA011A2}" dt="2021-04-12T15:13:37.007" v="4"/>
        <pc:sldMkLst>
          <pc:docMk/>
          <pc:sldMk cId="2357583258" sldId="2144327549"/>
        </pc:sldMkLst>
      </pc:sldChg>
      <pc:sldChg chg="addCm modCm">
        <pc:chgData name="Danielle Delauro" userId="79c3a64d-209a-45df-902b-7cba6cccfd68" providerId="ADAL" clId="{30931AE7-B619-4682-9C8D-022E2AA011A2}" dt="2021-04-12T15:20:07.818" v="9"/>
        <pc:sldMkLst>
          <pc:docMk/>
          <pc:sldMk cId="3934477638" sldId="2144327552"/>
        </pc:sldMkLst>
      </pc:sldChg>
    </pc:docChg>
  </pc:docChgLst>
  <pc:docChgLst>
    <pc:chgData name="Reed Kiely" userId="768be38e-2fb5-40ce-925d-bd8e9d9e3c31" providerId="ADAL" clId="{3A1CF000-9C8D-460B-B70A-F34E278B4EB4}"/>
    <pc:docChg chg="custSel addSld delSld modSld">
      <pc:chgData name="Reed Kiely" userId="768be38e-2fb5-40ce-925d-bd8e9d9e3c31" providerId="ADAL" clId="{3A1CF000-9C8D-460B-B70A-F34E278B4EB4}" dt="2021-04-15T17:12:43.424" v="96" actId="20577"/>
      <pc:docMkLst>
        <pc:docMk/>
      </pc:docMkLst>
      <pc:sldChg chg="addSp modSp mod">
        <pc:chgData name="Reed Kiely" userId="768be38e-2fb5-40ce-925d-bd8e9d9e3c31" providerId="ADAL" clId="{3A1CF000-9C8D-460B-B70A-F34E278B4EB4}" dt="2021-04-15T17:12:43.424" v="96" actId="20577"/>
        <pc:sldMkLst>
          <pc:docMk/>
          <pc:sldMk cId="2049190579" sldId="289"/>
        </pc:sldMkLst>
        <pc:spChg chg="add mod">
          <ac:chgData name="Reed Kiely" userId="768be38e-2fb5-40ce-925d-bd8e9d9e3c31" providerId="ADAL" clId="{3A1CF000-9C8D-460B-B70A-F34E278B4EB4}" dt="2021-04-15T17:12:43.424" v="96" actId="20577"/>
          <ac:spMkLst>
            <pc:docMk/>
            <pc:sldMk cId="2049190579" sldId="289"/>
            <ac:spMk id="2" creationId="{A5CDD76F-3F06-4CC9-93E5-6BBE92B9925C}"/>
          </ac:spMkLst>
        </pc:spChg>
      </pc:sldChg>
      <pc:sldChg chg="del">
        <pc:chgData name="Reed Kiely" userId="768be38e-2fb5-40ce-925d-bd8e9d9e3c31" providerId="ADAL" clId="{3A1CF000-9C8D-460B-B70A-F34E278B4EB4}" dt="2021-04-15T16:27:29.281" v="23" actId="47"/>
        <pc:sldMkLst>
          <pc:docMk/>
          <pc:sldMk cId="3501066844" sldId="297"/>
        </pc:sldMkLst>
      </pc:sldChg>
      <pc:sldChg chg="modSp add mod setBg delCm">
        <pc:chgData name="Reed Kiely" userId="768be38e-2fb5-40ce-925d-bd8e9d9e3c31" providerId="ADAL" clId="{3A1CF000-9C8D-460B-B70A-F34E278B4EB4}" dt="2021-04-15T16:29:40.777" v="54" actId="1592"/>
        <pc:sldMkLst>
          <pc:docMk/>
          <pc:sldMk cId="1793799926" sldId="2144327537"/>
        </pc:sldMkLst>
        <pc:spChg chg="mod">
          <ac:chgData name="Reed Kiely" userId="768be38e-2fb5-40ce-925d-bd8e9d9e3c31" providerId="ADAL" clId="{3A1CF000-9C8D-460B-B70A-F34E278B4EB4}" dt="2021-04-15T16:27:17.068" v="7" actId="1076"/>
          <ac:spMkLst>
            <pc:docMk/>
            <pc:sldMk cId="1793799926" sldId="2144327537"/>
            <ac:spMk id="10" creationId="{A1B6B665-7680-434B-85CC-B69AB1C61E7A}"/>
          </ac:spMkLst>
        </pc:spChg>
        <pc:spChg chg="mod">
          <ac:chgData name="Reed Kiely" userId="768be38e-2fb5-40ce-925d-bd8e9d9e3c31" providerId="ADAL" clId="{3A1CF000-9C8D-460B-B70A-F34E278B4EB4}" dt="2021-04-15T16:27:36.346" v="43" actId="20577"/>
          <ac:spMkLst>
            <pc:docMk/>
            <pc:sldMk cId="1793799926" sldId="2144327537"/>
            <ac:spMk id="16" creationId="{9A529899-950F-C14F-99A5-896AC3170183}"/>
          </ac:spMkLst>
        </pc:spChg>
      </pc:sldChg>
      <pc:sldChg chg="add">
        <pc:chgData name="Reed Kiely" userId="768be38e-2fb5-40ce-925d-bd8e9d9e3c31" providerId="ADAL" clId="{3A1CF000-9C8D-460B-B70A-F34E278B4EB4}" dt="2021-04-15T16:24:03.831" v="0"/>
        <pc:sldMkLst>
          <pc:docMk/>
          <pc:sldMk cId="726840941" sldId="2144327543"/>
        </pc:sldMkLst>
      </pc:sldChg>
      <pc:sldChg chg="add">
        <pc:chgData name="Reed Kiely" userId="768be38e-2fb5-40ce-925d-bd8e9d9e3c31" providerId="ADAL" clId="{3A1CF000-9C8D-460B-B70A-F34E278B4EB4}" dt="2021-04-15T16:24:03.831" v="0"/>
        <pc:sldMkLst>
          <pc:docMk/>
          <pc:sldMk cId="4257062646" sldId="2144327551"/>
        </pc:sldMkLst>
      </pc:sldChg>
      <pc:sldChg chg="addSp modSp add mod">
        <pc:chgData name="Reed Kiely" userId="768be38e-2fb5-40ce-925d-bd8e9d9e3c31" providerId="ADAL" clId="{3A1CF000-9C8D-460B-B70A-F34E278B4EB4}" dt="2021-04-15T16:24:18.493" v="4" actId="1076"/>
        <pc:sldMkLst>
          <pc:docMk/>
          <pc:sldMk cId="714773370" sldId="2144327553"/>
        </pc:sldMkLst>
        <pc:spChg chg="add mod">
          <ac:chgData name="Reed Kiely" userId="768be38e-2fb5-40ce-925d-bd8e9d9e3c31" providerId="ADAL" clId="{3A1CF000-9C8D-460B-B70A-F34E278B4EB4}" dt="2021-04-15T16:24:18.493" v="4" actId="1076"/>
          <ac:spMkLst>
            <pc:docMk/>
            <pc:sldMk cId="714773370" sldId="2144327553"/>
            <ac:spMk id="3" creationId="{03F8B348-4E21-48A8-A2AF-6174AF47C0CB}"/>
          </ac:spMkLst>
        </pc:spChg>
      </pc:sldChg>
      <pc:sldChg chg="add">
        <pc:chgData name="Reed Kiely" userId="768be38e-2fb5-40ce-925d-bd8e9d9e3c31" providerId="ADAL" clId="{3A1CF000-9C8D-460B-B70A-F34E278B4EB4}" dt="2021-04-15T16:24:03.831" v="0"/>
        <pc:sldMkLst>
          <pc:docMk/>
          <pc:sldMk cId="4099087921" sldId="2144327554"/>
        </pc:sldMkLst>
      </pc:sldChg>
      <pc:sldChg chg="add">
        <pc:chgData name="Reed Kiely" userId="768be38e-2fb5-40ce-925d-bd8e9d9e3c31" providerId="ADAL" clId="{3A1CF000-9C8D-460B-B70A-F34E278B4EB4}" dt="2021-04-15T16:24:03.831" v="0"/>
        <pc:sldMkLst>
          <pc:docMk/>
          <pc:sldMk cId="3594332918" sldId="2144327555"/>
        </pc:sldMkLst>
      </pc:sldChg>
      <pc:sldChg chg="add">
        <pc:chgData name="Reed Kiely" userId="768be38e-2fb5-40ce-925d-bd8e9d9e3c31" providerId="ADAL" clId="{3A1CF000-9C8D-460B-B70A-F34E278B4EB4}" dt="2021-04-15T16:24:03.831" v="0"/>
        <pc:sldMkLst>
          <pc:docMk/>
          <pc:sldMk cId="3089989785" sldId="2144327556"/>
        </pc:sldMkLst>
      </pc:sldChg>
      <pc:sldChg chg="add del">
        <pc:chgData name="Reed Kiely" userId="768be38e-2fb5-40ce-925d-bd8e9d9e3c31" providerId="ADAL" clId="{3A1CF000-9C8D-460B-B70A-F34E278B4EB4}" dt="2021-04-15T16:27:49.599" v="46" actId="47"/>
        <pc:sldMkLst>
          <pc:docMk/>
          <pc:sldMk cId="3410097186" sldId="2144327557"/>
        </pc:sldMkLst>
      </pc:sldChg>
      <pc:sldChg chg="modSp add mod delCm">
        <pc:chgData name="Reed Kiely" userId="768be38e-2fb5-40ce-925d-bd8e9d9e3c31" providerId="ADAL" clId="{3A1CF000-9C8D-460B-B70A-F34E278B4EB4}" dt="2021-04-15T16:29:49.812" v="74" actId="20577"/>
        <pc:sldMkLst>
          <pc:docMk/>
          <pc:sldMk cId="1330722959" sldId="2144327558"/>
        </pc:sldMkLst>
        <pc:spChg chg="mod">
          <ac:chgData name="Reed Kiely" userId="768be38e-2fb5-40ce-925d-bd8e9d9e3c31" providerId="ADAL" clId="{3A1CF000-9C8D-460B-B70A-F34E278B4EB4}" dt="2021-04-15T16:27:42.781" v="45"/>
          <ac:spMkLst>
            <pc:docMk/>
            <pc:sldMk cId="1330722959" sldId="2144327558"/>
            <ac:spMk id="10" creationId="{A1B6B665-7680-434B-85CC-B69AB1C61E7A}"/>
          </ac:spMkLst>
        </pc:spChg>
        <pc:spChg chg="mod">
          <ac:chgData name="Reed Kiely" userId="768be38e-2fb5-40ce-925d-bd8e9d9e3c31" providerId="ADAL" clId="{3A1CF000-9C8D-460B-B70A-F34E278B4EB4}" dt="2021-04-15T16:29:49.812" v="74" actId="20577"/>
          <ac:spMkLst>
            <pc:docMk/>
            <pc:sldMk cId="1330722959" sldId="2144327558"/>
            <ac:spMk id="16" creationId="{9A529899-950F-C14F-99A5-896AC3170183}"/>
          </ac:spMkLst>
        </pc:spChg>
      </pc:sldChg>
    </pc:docChg>
  </pc:docChgLst>
  <pc:docChgLst>
    <pc:chgData name="Reed Kiely" userId="768be38e-2fb5-40ce-925d-bd8e9d9e3c31" providerId="ADAL" clId="{5BA3A8E2-83B3-4141-A7D4-D2D109A8E4F1}"/>
    <pc:docChg chg="undo custSel addSld modSld">
      <pc:chgData name="Reed Kiely" userId="768be38e-2fb5-40ce-925d-bd8e9d9e3c31" providerId="ADAL" clId="{5BA3A8E2-83B3-4141-A7D4-D2D109A8E4F1}" dt="2021-04-14T16:46:33.838" v="1933" actId="1592"/>
      <pc:docMkLst>
        <pc:docMk/>
      </pc:docMkLst>
      <pc:sldChg chg="addSp delSp modSp mod addCm delCm modCm">
        <pc:chgData name="Reed Kiely" userId="768be38e-2fb5-40ce-925d-bd8e9d9e3c31" providerId="ADAL" clId="{5BA3A8E2-83B3-4141-A7D4-D2D109A8E4F1}" dt="2021-04-14T16:46:33.838" v="1933" actId="1592"/>
        <pc:sldMkLst>
          <pc:docMk/>
          <pc:sldMk cId="2049190579" sldId="289"/>
        </pc:sldMkLst>
        <pc:spChg chg="del">
          <ac:chgData name="Reed Kiely" userId="768be38e-2fb5-40ce-925d-bd8e9d9e3c31" providerId="ADAL" clId="{5BA3A8E2-83B3-4141-A7D4-D2D109A8E4F1}" dt="2021-04-13T14:38:06.768" v="291" actId="478"/>
          <ac:spMkLst>
            <pc:docMk/>
            <pc:sldMk cId="2049190579" sldId="289"/>
            <ac:spMk id="3" creationId="{166901F0-DBFF-4812-A3F5-266D52E43CE2}"/>
          </ac:spMkLst>
        </pc:spChg>
        <pc:picChg chg="del">
          <ac:chgData name="Reed Kiely" userId="768be38e-2fb5-40ce-925d-bd8e9d9e3c31" providerId="ADAL" clId="{5BA3A8E2-83B3-4141-A7D4-D2D109A8E4F1}" dt="2021-04-13T14:38:06.768" v="291" actId="478"/>
          <ac:picMkLst>
            <pc:docMk/>
            <pc:sldMk cId="2049190579" sldId="289"/>
            <ac:picMk id="10" creationId="{0941D5EE-6BC3-435D-A4B9-DFDC57C78A9A}"/>
          </ac:picMkLst>
        </pc:picChg>
        <pc:picChg chg="add mod">
          <ac:chgData name="Reed Kiely" userId="768be38e-2fb5-40ce-925d-bd8e9d9e3c31" providerId="ADAL" clId="{5BA3A8E2-83B3-4141-A7D4-D2D109A8E4F1}" dt="2021-04-13T14:38:07.070" v="292"/>
          <ac:picMkLst>
            <pc:docMk/>
            <pc:sldMk cId="2049190579" sldId="289"/>
            <ac:picMk id="11" creationId="{B994E358-F461-491A-A276-999EC14C319A}"/>
          </ac:picMkLst>
        </pc:picChg>
      </pc:sldChg>
      <pc:sldChg chg="addSp delSp modSp mod addCm delCm modCm">
        <pc:chgData name="Reed Kiely" userId="768be38e-2fb5-40ce-925d-bd8e9d9e3c31" providerId="ADAL" clId="{5BA3A8E2-83B3-4141-A7D4-D2D109A8E4F1}" dt="2021-04-14T16:46:27.667" v="1929" actId="1592"/>
        <pc:sldMkLst>
          <pc:docMk/>
          <pc:sldMk cId="2593769311" sldId="290"/>
        </pc:sldMkLst>
        <pc:spChg chg="mod">
          <ac:chgData name="Reed Kiely" userId="768be38e-2fb5-40ce-925d-bd8e9d9e3c31" providerId="ADAL" clId="{5BA3A8E2-83B3-4141-A7D4-D2D109A8E4F1}" dt="2021-04-13T20:33:29.178" v="1915" actId="20577"/>
          <ac:spMkLst>
            <pc:docMk/>
            <pc:sldMk cId="2593769311" sldId="290"/>
            <ac:spMk id="4" creationId="{3ED54650-E124-0942-8B03-A438165B55A6}"/>
          </ac:spMkLst>
        </pc:spChg>
        <pc:spChg chg="add del mod">
          <ac:chgData name="Reed Kiely" userId="768be38e-2fb5-40ce-925d-bd8e9d9e3c31" providerId="ADAL" clId="{5BA3A8E2-83B3-4141-A7D4-D2D109A8E4F1}" dt="2021-04-13T17:35:46.107" v="1584" actId="478"/>
          <ac:spMkLst>
            <pc:docMk/>
            <pc:sldMk cId="2593769311" sldId="290"/>
            <ac:spMk id="5" creationId="{20A564B7-FA4B-4AB0-BA3C-5385C8AF0504}"/>
          </ac:spMkLst>
        </pc:spChg>
        <pc:spChg chg="add del mod">
          <ac:chgData name="Reed Kiely" userId="768be38e-2fb5-40ce-925d-bd8e9d9e3c31" providerId="ADAL" clId="{5BA3A8E2-83B3-4141-A7D4-D2D109A8E4F1}" dt="2021-04-13T17:35:48.459" v="1585" actId="478"/>
          <ac:spMkLst>
            <pc:docMk/>
            <pc:sldMk cId="2593769311" sldId="290"/>
            <ac:spMk id="22" creationId="{14597963-DD5E-4DDD-8B2E-372B47E52D57}"/>
          </ac:spMkLst>
        </pc:spChg>
        <pc:picChg chg="mod">
          <ac:chgData name="Reed Kiely" userId="768be38e-2fb5-40ce-925d-bd8e9d9e3c31" providerId="ADAL" clId="{5BA3A8E2-83B3-4141-A7D4-D2D109A8E4F1}" dt="2021-04-13T14:34:13.509" v="47" actId="1036"/>
          <ac:picMkLst>
            <pc:docMk/>
            <pc:sldMk cId="2593769311" sldId="290"/>
            <ac:picMk id="3" creationId="{21BBEFBA-3B05-41DA-950E-C3B850F1A687}"/>
          </ac:picMkLst>
        </pc:picChg>
        <pc:picChg chg="mod">
          <ac:chgData name="Reed Kiely" userId="768be38e-2fb5-40ce-925d-bd8e9d9e3c31" providerId="ADAL" clId="{5BA3A8E2-83B3-4141-A7D4-D2D109A8E4F1}" dt="2021-04-13T14:34:15.733" v="48" actId="1036"/>
          <ac:picMkLst>
            <pc:docMk/>
            <pc:sldMk cId="2593769311" sldId="290"/>
            <ac:picMk id="1042" creationId="{0EC74ACE-55ED-40E3-B1EA-88B118B2FC50}"/>
          </ac:picMkLst>
        </pc:picChg>
        <pc:picChg chg="mod">
          <ac:chgData name="Reed Kiely" userId="768be38e-2fb5-40ce-925d-bd8e9d9e3c31" providerId="ADAL" clId="{5BA3A8E2-83B3-4141-A7D4-D2D109A8E4F1}" dt="2021-04-13T14:34:18.609" v="51" actId="1035"/>
          <ac:picMkLst>
            <pc:docMk/>
            <pc:sldMk cId="2593769311" sldId="290"/>
            <ac:picMk id="1044" creationId="{C6877718-7439-4BF5-A5B5-79EDFEE0623F}"/>
          </ac:picMkLst>
        </pc:picChg>
      </pc:sldChg>
      <pc:sldChg chg="modSp mod delCm">
        <pc:chgData name="Reed Kiely" userId="768be38e-2fb5-40ce-925d-bd8e9d9e3c31" providerId="ADAL" clId="{5BA3A8E2-83B3-4141-A7D4-D2D109A8E4F1}" dt="2021-04-14T16:46:30.015" v="1932" actId="1592"/>
        <pc:sldMkLst>
          <pc:docMk/>
          <pc:sldMk cId="3501066844" sldId="297"/>
        </pc:sldMkLst>
        <pc:spChg chg="mod">
          <ac:chgData name="Reed Kiely" userId="768be38e-2fb5-40ce-925d-bd8e9d9e3c31" providerId="ADAL" clId="{5BA3A8E2-83B3-4141-A7D4-D2D109A8E4F1}" dt="2021-04-13T16:04:05.181" v="888" actId="13926"/>
          <ac:spMkLst>
            <pc:docMk/>
            <pc:sldMk cId="3501066844" sldId="297"/>
            <ac:spMk id="17" creationId="{5F822956-5E28-4BFC-8BEF-86CBB0A2D236}"/>
          </ac:spMkLst>
        </pc:spChg>
      </pc:sldChg>
      <pc:sldChg chg="addSp delSp modSp mod addCm delCm modCm">
        <pc:chgData name="Reed Kiely" userId="768be38e-2fb5-40ce-925d-bd8e9d9e3c31" providerId="ADAL" clId="{5BA3A8E2-83B3-4141-A7D4-D2D109A8E4F1}" dt="2021-04-14T16:46:26.587" v="1927" actId="1592"/>
        <pc:sldMkLst>
          <pc:docMk/>
          <pc:sldMk cId="2061176400" sldId="2144327541"/>
        </pc:sldMkLst>
        <pc:spChg chg="mod">
          <ac:chgData name="Reed Kiely" userId="768be38e-2fb5-40ce-925d-bd8e9d9e3c31" providerId="ADAL" clId="{5BA3A8E2-83B3-4141-A7D4-D2D109A8E4F1}" dt="2021-04-13T16:01:43.037" v="880" actId="20577"/>
          <ac:spMkLst>
            <pc:docMk/>
            <pc:sldMk cId="2061176400" sldId="2144327541"/>
            <ac:spMk id="4" creationId="{3ED54650-E124-0942-8B03-A438165B55A6}"/>
          </ac:spMkLst>
        </pc:spChg>
        <pc:spChg chg="add del mod">
          <ac:chgData name="Reed Kiely" userId="768be38e-2fb5-40ce-925d-bd8e9d9e3c31" providerId="ADAL" clId="{5BA3A8E2-83B3-4141-A7D4-D2D109A8E4F1}" dt="2021-04-13T16:01:45.733" v="881" actId="478"/>
          <ac:spMkLst>
            <pc:docMk/>
            <pc:sldMk cId="2061176400" sldId="2144327541"/>
            <ac:spMk id="12" creationId="{4EC74F15-4D02-4F4A-A130-76F794C5290D}"/>
          </ac:spMkLst>
        </pc:spChg>
        <pc:spChg chg="add del mod">
          <ac:chgData name="Reed Kiely" userId="768be38e-2fb5-40ce-925d-bd8e9d9e3c31" providerId="ADAL" clId="{5BA3A8E2-83B3-4141-A7D4-D2D109A8E4F1}" dt="2021-04-13T20:31:18.505" v="1877" actId="478"/>
          <ac:spMkLst>
            <pc:docMk/>
            <pc:sldMk cId="2061176400" sldId="2144327541"/>
            <ac:spMk id="12" creationId="{E7E73B46-85DE-4E4B-89DC-DAA7B21D1CD7}"/>
          </ac:spMkLst>
        </pc:spChg>
        <pc:graphicFrameChg chg="mod">
          <ac:chgData name="Reed Kiely" userId="768be38e-2fb5-40ce-925d-bd8e9d9e3c31" providerId="ADAL" clId="{5BA3A8E2-83B3-4141-A7D4-D2D109A8E4F1}" dt="2021-04-13T16:00:48.506" v="860"/>
          <ac:graphicFrameMkLst>
            <pc:docMk/>
            <pc:sldMk cId="2061176400" sldId="2144327541"/>
            <ac:graphicFrameMk id="13" creationId="{725DE0EE-7D58-49CB-9BAF-170E00904352}"/>
          </ac:graphicFrameMkLst>
        </pc:graphicFrameChg>
      </pc:sldChg>
      <pc:sldChg chg="addCm delCm">
        <pc:chgData name="Reed Kiely" userId="768be38e-2fb5-40ce-925d-bd8e9d9e3c31" providerId="ADAL" clId="{5BA3A8E2-83B3-4141-A7D4-D2D109A8E4F1}" dt="2021-04-14T16:46:29.336" v="1931" actId="1592"/>
        <pc:sldMkLst>
          <pc:docMk/>
          <pc:sldMk cId="3294173012" sldId="2144327544"/>
        </pc:sldMkLst>
      </pc:sldChg>
      <pc:sldChg chg="addSp delSp modSp mod delCm">
        <pc:chgData name="Reed Kiely" userId="768be38e-2fb5-40ce-925d-bd8e9d9e3c31" providerId="ADAL" clId="{5BA3A8E2-83B3-4141-A7D4-D2D109A8E4F1}" dt="2021-04-14T16:46:28.460" v="1930" actId="1592"/>
        <pc:sldMkLst>
          <pc:docMk/>
          <pc:sldMk cId="770685404" sldId="2144327548"/>
        </pc:sldMkLst>
        <pc:spChg chg="mod">
          <ac:chgData name="Reed Kiely" userId="768be38e-2fb5-40ce-925d-bd8e9d9e3c31" providerId="ADAL" clId="{5BA3A8E2-83B3-4141-A7D4-D2D109A8E4F1}" dt="2021-04-13T17:41:07.405" v="1861" actId="20577"/>
          <ac:spMkLst>
            <pc:docMk/>
            <pc:sldMk cId="770685404" sldId="2144327548"/>
            <ac:spMk id="4" creationId="{3ED54650-E124-0942-8B03-A438165B55A6}"/>
          </ac:spMkLst>
        </pc:spChg>
        <pc:spChg chg="add del mod">
          <ac:chgData name="Reed Kiely" userId="768be38e-2fb5-40ce-925d-bd8e9d9e3c31" providerId="ADAL" clId="{5BA3A8E2-83B3-4141-A7D4-D2D109A8E4F1}" dt="2021-04-13T17:41:23.700" v="1862" actId="478"/>
          <ac:spMkLst>
            <pc:docMk/>
            <pc:sldMk cId="770685404" sldId="2144327548"/>
            <ac:spMk id="39" creationId="{EEBB4BFA-DCD2-489E-B82F-89B21EF431AC}"/>
          </ac:spMkLst>
        </pc:spChg>
        <pc:spChg chg="add del mod">
          <ac:chgData name="Reed Kiely" userId="768be38e-2fb5-40ce-925d-bd8e9d9e3c31" providerId="ADAL" clId="{5BA3A8E2-83B3-4141-A7D4-D2D109A8E4F1}" dt="2021-04-13T17:41:23.700" v="1862" actId="478"/>
          <ac:spMkLst>
            <pc:docMk/>
            <pc:sldMk cId="770685404" sldId="2144327548"/>
            <ac:spMk id="41" creationId="{E3A82A63-A045-41EE-B007-C03D21E75E4D}"/>
          </ac:spMkLst>
        </pc:spChg>
      </pc:sldChg>
      <pc:sldChg chg="addSp delSp modSp mod addCm delCm modCm">
        <pc:chgData name="Reed Kiely" userId="768be38e-2fb5-40ce-925d-bd8e9d9e3c31" providerId="ADAL" clId="{5BA3A8E2-83B3-4141-A7D4-D2D109A8E4F1}" dt="2021-04-14T16:46:22.867" v="1920" actId="1592"/>
        <pc:sldMkLst>
          <pc:docMk/>
          <pc:sldMk cId="2357583258" sldId="2144327549"/>
        </pc:sldMkLst>
        <pc:spChg chg="add del mod">
          <ac:chgData name="Reed Kiely" userId="768be38e-2fb5-40ce-925d-bd8e9d9e3c31" providerId="ADAL" clId="{5BA3A8E2-83B3-4141-A7D4-D2D109A8E4F1}" dt="2021-04-13T15:50:07.133" v="754" actId="478"/>
          <ac:spMkLst>
            <pc:docMk/>
            <pc:sldMk cId="2357583258" sldId="2144327549"/>
            <ac:spMk id="9" creationId="{68E723C3-A0DE-4F52-B4D6-9CFE4490442C}"/>
          </ac:spMkLst>
        </pc:spChg>
        <pc:spChg chg="mod">
          <ac:chgData name="Reed Kiely" userId="768be38e-2fb5-40ce-925d-bd8e9d9e3c31" providerId="ADAL" clId="{5BA3A8E2-83B3-4141-A7D4-D2D109A8E4F1}" dt="2021-04-13T20:30:10.969" v="1874" actId="20577"/>
          <ac:spMkLst>
            <pc:docMk/>
            <pc:sldMk cId="2357583258" sldId="2144327549"/>
            <ac:spMk id="11" creationId="{B910C202-5234-4E8B-A412-45751F772568}"/>
          </ac:spMkLst>
        </pc:spChg>
        <pc:spChg chg="add del mod">
          <ac:chgData name="Reed Kiely" userId="768be38e-2fb5-40ce-925d-bd8e9d9e3c31" providerId="ADAL" clId="{5BA3A8E2-83B3-4141-A7D4-D2D109A8E4F1}" dt="2021-04-13T15:50:07.133" v="754" actId="478"/>
          <ac:spMkLst>
            <pc:docMk/>
            <pc:sldMk cId="2357583258" sldId="2144327549"/>
            <ac:spMk id="12" creationId="{CF0CBFAC-D06D-40AB-8B28-860E850296C1}"/>
          </ac:spMkLst>
        </pc:spChg>
      </pc:sldChg>
      <pc:sldChg chg="addSp delSp modSp mod addCm delCm modCm">
        <pc:chgData name="Reed Kiely" userId="768be38e-2fb5-40ce-925d-bd8e9d9e3c31" providerId="ADAL" clId="{5BA3A8E2-83B3-4141-A7D4-D2D109A8E4F1}" dt="2021-04-14T16:46:25.676" v="1925" actId="1592"/>
        <pc:sldMkLst>
          <pc:docMk/>
          <pc:sldMk cId="3934477638" sldId="2144327552"/>
        </pc:sldMkLst>
        <pc:spChg chg="add del mod">
          <ac:chgData name="Reed Kiely" userId="768be38e-2fb5-40ce-925d-bd8e9d9e3c31" providerId="ADAL" clId="{5BA3A8E2-83B3-4141-A7D4-D2D109A8E4F1}" dt="2021-04-13T15:56:25.691" v="818" actId="478"/>
          <ac:spMkLst>
            <pc:docMk/>
            <pc:sldMk cId="3934477638" sldId="2144327552"/>
            <ac:spMk id="3" creationId="{DBF99E44-A666-4B06-91EF-F064286939B5}"/>
          </ac:spMkLst>
        </pc:spChg>
        <pc:spChg chg="mod">
          <ac:chgData name="Reed Kiely" userId="768be38e-2fb5-40ce-925d-bd8e9d9e3c31" providerId="ADAL" clId="{5BA3A8E2-83B3-4141-A7D4-D2D109A8E4F1}" dt="2021-04-13T16:03:20.795" v="884" actId="207"/>
          <ac:spMkLst>
            <pc:docMk/>
            <pc:sldMk cId="3934477638" sldId="2144327552"/>
            <ac:spMk id="4" creationId="{3ED54650-E124-0942-8B03-A438165B55A6}"/>
          </ac:spMkLst>
        </pc:spChg>
        <pc:spChg chg="mod">
          <ac:chgData name="Reed Kiely" userId="768be38e-2fb5-40ce-925d-bd8e9d9e3c31" providerId="ADAL" clId="{5BA3A8E2-83B3-4141-A7D4-D2D109A8E4F1}" dt="2021-04-13T15:56:40.923" v="839" actId="14100"/>
          <ac:spMkLst>
            <pc:docMk/>
            <pc:sldMk cId="3934477638" sldId="2144327552"/>
            <ac:spMk id="9" creationId="{BDA1DEC3-4519-4A0D-A10E-294CDA59D921}"/>
          </ac:spMkLst>
        </pc:spChg>
        <pc:spChg chg="del">
          <ac:chgData name="Reed Kiely" userId="768be38e-2fb5-40ce-925d-bd8e9d9e3c31" providerId="ADAL" clId="{5BA3A8E2-83B3-4141-A7D4-D2D109A8E4F1}" dt="2021-04-13T15:52:44.921" v="761" actId="478"/>
          <ac:spMkLst>
            <pc:docMk/>
            <pc:sldMk cId="3934477638" sldId="2144327552"/>
            <ac:spMk id="10" creationId="{757E2009-7C0A-48D2-95E7-981D327C2E81}"/>
          </ac:spMkLst>
        </pc:spChg>
        <pc:spChg chg="del">
          <ac:chgData name="Reed Kiely" userId="768be38e-2fb5-40ce-925d-bd8e9d9e3c31" providerId="ADAL" clId="{5BA3A8E2-83B3-4141-A7D4-D2D109A8E4F1}" dt="2021-04-13T15:52:44.921" v="761" actId="478"/>
          <ac:spMkLst>
            <pc:docMk/>
            <pc:sldMk cId="3934477638" sldId="2144327552"/>
            <ac:spMk id="11" creationId="{7504F5A7-8B23-4F42-A071-26C87217B94D}"/>
          </ac:spMkLst>
        </pc:spChg>
        <pc:spChg chg="add del mod">
          <ac:chgData name="Reed Kiely" userId="768be38e-2fb5-40ce-925d-bd8e9d9e3c31" providerId="ADAL" clId="{5BA3A8E2-83B3-4141-A7D4-D2D109A8E4F1}" dt="2021-04-13T17:04:09.475" v="890" actId="478"/>
          <ac:spMkLst>
            <pc:docMk/>
            <pc:sldMk cId="3934477638" sldId="2144327552"/>
            <ac:spMk id="15" creationId="{814C6EC3-ED42-46BF-B700-2D86AB2F8B46}"/>
          </ac:spMkLst>
        </pc:spChg>
        <pc:spChg chg="del">
          <ac:chgData name="Reed Kiely" userId="768be38e-2fb5-40ce-925d-bd8e9d9e3c31" providerId="ADAL" clId="{5BA3A8E2-83B3-4141-A7D4-D2D109A8E4F1}" dt="2021-04-13T15:52:49.710" v="762" actId="478"/>
          <ac:spMkLst>
            <pc:docMk/>
            <pc:sldMk cId="3934477638" sldId="2144327552"/>
            <ac:spMk id="24" creationId="{291C7D72-31FD-4BFD-BE59-503204EE911B}"/>
          </ac:spMkLst>
        </pc:spChg>
        <pc:spChg chg="del">
          <ac:chgData name="Reed Kiely" userId="768be38e-2fb5-40ce-925d-bd8e9d9e3c31" providerId="ADAL" clId="{5BA3A8E2-83B3-4141-A7D4-D2D109A8E4F1}" dt="2021-04-13T15:52:49.710" v="762" actId="478"/>
          <ac:spMkLst>
            <pc:docMk/>
            <pc:sldMk cId="3934477638" sldId="2144327552"/>
            <ac:spMk id="26" creationId="{8D05CF68-6575-4DFA-8FE7-E7C6D6C2C18A}"/>
          </ac:spMkLst>
        </pc:spChg>
        <pc:graphicFrameChg chg="mod">
          <ac:chgData name="Reed Kiely" userId="768be38e-2fb5-40ce-925d-bd8e9d9e3c31" providerId="ADAL" clId="{5BA3A8E2-83B3-4141-A7D4-D2D109A8E4F1}" dt="2021-04-13T15:54:38.982" v="790" actId="14100"/>
          <ac:graphicFrameMkLst>
            <pc:docMk/>
            <pc:sldMk cId="3934477638" sldId="2144327552"/>
            <ac:graphicFrameMk id="8" creationId="{5C439DFD-10A6-4660-99F2-5807CBB192DB}"/>
          </ac:graphicFrameMkLst>
        </pc:graphicFrameChg>
        <pc:graphicFrameChg chg="mod">
          <ac:chgData name="Reed Kiely" userId="768be38e-2fb5-40ce-925d-bd8e9d9e3c31" providerId="ADAL" clId="{5BA3A8E2-83B3-4141-A7D4-D2D109A8E4F1}" dt="2021-04-13T15:53:50.212" v="777" actId="207"/>
          <ac:graphicFrameMkLst>
            <pc:docMk/>
            <pc:sldMk cId="3934477638" sldId="2144327552"/>
            <ac:graphicFrameMk id="16" creationId="{4F7CBD57-D2AB-4668-9020-06060132C5F1}"/>
          </ac:graphicFrameMkLst>
        </pc:graphicFrameChg>
        <pc:picChg chg="add del mod">
          <ac:chgData name="Reed Kiely" userId="768be38e-2fb5-40ce-925d-bd8e9d9e3c31" providerId="ADAL" clId="{5BA3A8E2-83B3-4141-A7D4-D2D109A8E4F1}" dt="2021-04-13T15:55:40.650" v="808" actId="478"/>
          <ac:picMkLst>
            <pc:docMk/>
            <pc:sldMk cId="3934477638" sldId="2144327552"/>
            <ac:picMk id="6" creationId="{EE215EFA-9494-47C1-8582-026B2C9999D5}"/>
          </ac:picMkLst>
        </pc:picChg>
        <pc:picChg chg="del mod">
          <ac:chgData name="Reed Kiely" userId="768be38e-2fb5-40ce-925d-bd8e9d9e3c31" providerId="ADAL" clId="{5BA3A8E2-83B3-4141-A7D4-D2D109A8E4F1}" dt="2021-04-13T15:53:40.521" v="775" actId="478"/>
          <ac:picMkLst>
            <pc:docMk/>
            <pc:sldMk cId="3934477638" sldId="2144327552"/>
            <ac:picMk id="7" creationId="{330F5818-74F6-4E8D-AAD4-264FC944C7AA}"/>
          </ac:picMkLst>
        </pc:picChg>
        <pc:picChg chg="add mod modCrop">
          <ac:chgData name="Reed Kiely" userId="768be38e-2fb5-40ce-925d-bd8e9d9e3c31" providerId="ADAL" clId="{5BA3A8E2-83B3-4141-A7D4-D2D109A8E4F1}" dt="2021-04-13T15:56:34.593" v="837" actId="1038"/>
          <ac:picMkLst>
            <pc:docMk/>
            <pc:sldMk cId="3934477638" sldId="2144327552"/>
            <ac:picMk id="30" creationId="{4CBDAB56-BD97-4912-AA92-7A1DB6BD4193}"/>
          </ac:picMkLst>
        </pc:picChg>
        <pc:picChg chg="add mod modCrop">
          <ac:chgData name="Reed Kiely" userId="768be38e-2fb5-40ce-925d-bd8e9d9e3c31" providerId="ADAL" clId="{5BA3A8E2-83B3-4141-A7D4-D2D109A8E4F1}" dt="2021-04-13T15:56:34.593" v="837" actId="1038"/>
          <ac:picMkLst>
            <pc:docMk/>
            <pc:sldMk cId="3934477638" sldId="2144327552"/>
            <ac:picMk id="32" creationId="{D39D74EF-DAB0-43FE-8253-ED3DE5018FBA}"/>
          </ac:picMkLst>
        </pc:picChg>
        <pc:cxnChg chg="mod">
          <ac:chgData name="Reed Kiely" userId="768be38e-2fb5-40ce-925d-bd8e9d9e3c31" providerId="ADAL" clId="{5BA3A8E2-83B3-4141-A7D4-D2D109A8E4F1}" dt="2021-04-13T15:55:13.614" v="799" actId="14100"/>
          <ac:cxnSpMkLst>
            <pc:docMk/>
            <pc:sldMk cId="3934477638" sldId="2144327552"/>
            <ac:cxnSpMk id="31" creationId="{C3E98A48-D3F5-418D-9F4F-6A6A56D99472}"/>
          </ac:cxnSpMkLst>
        </pc:cxnChg>
      </pc:sldChg>
      <pc:sldChg chg="addSp delSp modSp add mod addCm modCm">
        <pc:chgData name="Reed Kiely" userId="768be38e-2fb5-40ce-925d-bd8e9d9e3c31" providerId="ADAL" clId="{5BA3A8E2-83B3-4141-A7D4-D2D109A8E4F1}" dt="2021-04-13T16:03:52.819" v="887"/>
        <pc:sldMkLst>
          <pc:docMk/>
          <pc:sldMk cId="2560658935" sldId="2144327553"/>
        </pc:sldMkLst>
        <pc:picChg chg="add mod">
          <ac:chgData name="Reed Kiely" userId="768be38e-2fb5-40ce-925d-bd8e9d9e3c31" providerId="ADAL" clId="{5BA3A8E2-83B3-4141-A7D4-D2D109A8E4F1}" dt="2021-04-13T15:00:43.072" v="300"/>
          <ac:picMkLst>
            <pc:docMk/>
            <pc:sldMk cId="2560658935" sldId="2144327553"/>
            <ac:picMk id="10" creationId="{B2423348-A687-4D5F-97A3-1A57F92A2EDC}"/>
          </ac:picMkLst>
        </pc:picChg>
        <pc:picChg chg="add del mod">
          <ac:chgData name="Reed Kiely" userId="768be38e-2fb5-40ce-925d-bd8e9d9e3c31" providerId="ADAL" clId="{5BA3A8E2-83B3-4141-A7D4-D2D109A8E4F1}" dt="2021-04-13T15:52:26.829" v="759"/>
          <ac:picMkLst>
            <pc:docMk/>
            <pc:sldMk cId="2560658935" sldId="2144327553"/>
            <ac:picMk id="11" creationId="{9A070F8A-101F-402E-9113-15BFA60CA367}"/>
          </ac:picMkLst>
        </pc:picChg>
        <pc:picChg chg="del">
          <ac:chgData name="Reed Kiely" userId="768be38e-2fb5-40ce-925d-bd8e9d9e3c31" providerId="ADAL" clId="{5BA3A8E2-83B3-4141-A7D4-D2D109A8E4F1}" dt="2021-04-13T15:00:42.929" v="299" actId="478"/>
          <ac:picMkLst>
            <pc:docMk/>
            <pc:sldMk cId="2560658935" sldId="2144327553"/>
            <ac:picMk id="11" creationId="{B994E358-F461-491A-A276-999EC14C319A}"/>
          </ac:picMkLst>
        </pc:picChg>
      </pc:sldChg>
    </pc:docChg>
  </pc:docChgLst>
  <pc:docChgLst>
    <pc:chgData name="Jason Wiese" userId="4bff8d5b-7de6-4655-b397-69b0afc81113" providerId="ADAL" clId="{2DD47CA7-2C18-4A8A-9425-170F330DEEDF}"/>
    <pc:docChg chg="modSld">
      <pc:chgData name="Jason Wiese" userId="4bff8d5b-7de6-4655-b397-69b0afc81113" providerId="ADAL" clId="{2DD47CA7-2C18-4A8A-9425-170F330DEEDF}" dt="2021-04-13T14:20:46.760" v="0"/>
      <pc:docMkLst>
        <pc:docMk/>
      </pc:docMkLst>
      <pc:sldChg chg="modCm">
        <pc:chgData name="Jason Wiese" userId="4bff8d5b-7de6-4655-b397-69b0afc81113" providerId="ADAL" clId="{2DD47CA7-2C18-4A8A-9425-170F330DEEDF}" dt="2021-04-13T14:20:46.760" v="0"/>
        <pc:sldMkLst>
          <pc:docMk/>
          <pc:sldMk cId="2357583258" sldId="2144327549"/>
        </pc:sldMkLst>
      </pc:sldChg>
    </pc:docChg>
  </pc:docChgLst>
  <pc:docChgLst>
    <pc:chgData name="Jason Wiese" userId="4bff8d5b-7de6-4655-b397-69b0afc81113" providerId="ADAL" clId="{CA6BF305-9C78-4573-A147-BFFF1B714471}"/>
    <pc:docChg chg="undo custSel modSld">
      <pc:chgData name="Jason Wiese" userId="4bff8d5b-7de6-4655-b397-69b0afc81113" providerId="ADAL" clId="{CA6BF305-9C78-4573-A147-BFFF1B714471}" dt="2021-04-19T04:33:56.240" v="1314" actId="20577"/>
      <pc:docMkLst>
        <pc:docMk/>
      </pc:docMkLst>
      <pc:sldChg chg="addSp delSp modSp mod">
        <pc:chgData name="Jason Wiese" userId="4bff8d5b-7de6-4655-b397-69b0afc81113" providerId="ADAL" clId="{CA6BF305-9C78-4573-A147-BFFF1B714471}" dt="2021-04-19T03:37:44.933" v="282" actId="6549"/>
        <pc:sldMkLst>
          <pc:docMk/>
          <pc:sldMk cId="2713857251" sldId="16295"/>
        </pc:sldMkLst>
        <pc:spChg chg="mod">
          <ac:chgData name="Jason Wiese" userId="4bff8d5b-7de6-4655-b397-69b0afc81113" providerId="ADAL" clId="{CA6BF305-9C78-4573-A147-BFFF1B714471}" dt="2021-04-19T03:37:44.933" v="282" actId="6549"/>
          <ac:spMkLst>
            <pc:docMk/>
            <pc:sldMk cId="2713857251" sldId="16295"/>
            <ac:spMk id="9" creationId="{B03E04A7-B551-462A-BC4E-3156488723A9}"/>
          </ac:spMkLst>
        </pc:spChg>
        <pc:spChg chg="add del mod">
          <ac:chgData name="Jason Wiese" userId="4bff8d5b-7de6-4655-b397-69b0afc81113" providerId="ADAL" clId="{CA6BF305-9C78-4573-A147-BFFF1B714471}" dt="2021-04-19T03:37:02.512" v="277" actId="478"/>
          <ac:spMkLst>
            <pc:docMk/>
            <pc:sldMk cId="2713857251" sldId="16295"/>
            <ac:spMk id="10" creationId="{D2CE21B8-59BA-454D-9AB2-892B3E2E6D43}"/>
          </ac:spMkLst>
        </pc:spChg>
      </pc:sldChg>
      <pc:sldChg chg="modSp mod">
        <pc:chgData name="Jason Wiese" userId="4bff8d5b-7de6-4655-b397-69b0afc81113" providerId="ADAL" clId="{CA6BF305-9C78-4573-A147-BFFF1B714471}" dt="2021-04-19T04:00:14.742" v="432" actId="113"/>
        <pc:sldMkLst>
          <pc:docMk/>
          <pc:sldMk cId="2188893907" sldId="2144327547"/>
        </pc:sldMkLst>
        <pc:spChg chg="mod">
          <ac:chgData name="Jason Wiese" userId="4bff8d5b-7de6-4655-b397-69b0afc81113" providerId="ADAL" clId="{CA6BF305-9C78-4573-A147-BFFF1B714471}" dt="2021-04-19T04:00:14.742" v="432" actId="113"/>
          <ac:spMkLst>
            <pc:docMk/>
            <pc:sldMk cId="2188893907" sldId="2144327547"/>
            <ac:spMk id="4" creationId="{3ED54650-E124-0942-8B03-A438165B55A6}"/>
          </ac:spMkLst>
        </pc:spChg>
      </pc:sldChg>
      <pc:sldChg chg="modSp mod">
        <pc:chgData name="Jason Wiese" userId="4bff8d5b-7de6-4655-b397-69b0afc81113" providerId="ADAL" clId="{CA6BF305-9C78-4573-A147-BFFF1B714471}" dt="2021-04-19T03:34:00.009" v="58" actId="20577"/>
        <pc:sldMkLst>
          <pc:docMk/>
          <pc:sldMk cId="22441847" sldId="2144327559"/>
        </pc:sldMkLst>
        <pc:spChg chg="mod">
          <ac:chgData name="Jason Wiese" userId="4bff8d5b-7de6-4655-b397-69b0afc81113" providerId="ADAL" clId="{CA6BF305-9C78-4573-A147-BFFF1B714471}" dt="2021-04-19T03:34:00.009" v="58" actId="20577"/>
          <ac:spMkLst>
            <pc:docMk/>
            <pc:sldMk cId="22441847" sldId="2144327559"/>
            <ac:spMk id="8" creationId="{6BA5A9A3-95D3-419C-B9CC-5531D5744699}"/>
          </ac:spMkLst>
        </pc:spChg>
      </pc:sldChg>
      <pc:sldChg chg="modSp mod">
        <pc:chgData name="Jason Wiese" userId="4bff8d5b-7de6-4655-b397-69b0afc81113" providerId="ADAL" clId="{CA6BF305-9C78-4573-A147-BFFF1B714471}" dt="2021-04-19T04:00:24.610" v="434" actId="113"/>
        <pc:sldMkLst>
          <pc:docMk/>
          <pc:sldMk cId="3526234016" sldId="2144327565"/>
        </pc:sldMkLst>
        <pc:spChg chg="mod">
          <ac:chgData name="Jason Wiese" userId="4bff8d5b-7de6-4655-b397-69b0afc81113" providerId="ADAL" clId="{CA6BF305-9C78-4573-A147-BFFF1B714471}" dt="2021-04-19T04:00:24.610" v="434" actId="113"/>
          <ac:spMkLst>
            <pc:docMk/>
            <pc:sldMk cId="3526234016" sldId="2144327565"/>
            <ac:spMk id="4" creationId="{3ED54650-E124-0942-8B03-A438165B55A6}"/>
          </ac:spMkLst>
        </pc:spChg>
      </pc:sldChg>
      <pc:sldChg chg="modSp mod">
        <pc:chgData name="Jason Wiese" userId="4bff8d5b-7de6-4655-b397-69b0afc81113" providerId="ADAL" clId="{CA6BF305-9C78-4573-A147-BFFF1B714471}" dt="2021-04-19T04:00:29.403" v="435" actId="113"/>
        <pc:sldMkLst>
          <pc:docMk/>
          <pc:sldMk cId="3451633983" sldId="2144327566"/>
        </pc:sldMkLst>
        <pc:spChg chg="mod">
          <ac:chgData name="Jason Wiese" userId="4bff8d5b-7de6-4655-b397-69b0afc81113" providerId="ADAL" clId="{CA6BF305-9C78-4573-A147-BFFF1B714471}" dt="2021-04-19T04:00:29.403" v="435" actId="113"/>
          <ac:spMkLst>
            <pc:docMk/>
            <pc:sldMk cId="3451633983" sldId="2144327566"/>
            <ac:spMk id="4" creationId="{3ED54650-E124-0942-8B03-A438165B55A6}"/>
          </ac:spMkLst>
        </pc:spChg>
      </pc:sldChg>
      <pc:sldChg chg="modSp mod">
        <pc:chgData name="Jason Wiese" userId="4bff8d5b-7de6-4655-b397-69b0afc81113" providerId="ADAL" clId="{CA6BF305-9C78-4573-A147-BFFF1B714471}" dt="2021-04-19T03:59:48.133" v="431" actId="14100"/>
        <pc:sldMkLst>
          <pc:docMk/>
          <pc:sldMk cId="1407894324" sldId="2144327567"/>
        </pc:sldMkLst>
        <pc:spChg chg="mod">
          <ac:chgData name="Jason Wiese" userId="4bff8d5b-7de6-4655-b397-69b0afc81113" providerId="ADAL" clId="{CA6BF305-9C78-4573-A147-BFFF1B714471}" dt="2021-04-19T03:59:48.133" v="431" actId="14100"/>
          <ac:spMkLst>
            <pc:docMk/>
            <pc:sldMk cId="1407894324" sldId="2144327567"/>
            <ac:spMk id="4" creationId="{3ED54650-E124-0942-8B03-A438165B55A6}"/>
          </ac:spMkLst>
        </pc:spChg>
      </pc:sldChg>
      <pc:sldChg chg="addSp delSp modSp mod">
        <pc:chgData name="Jason Wiese" userId="4bff8d5b-7de6-4655-b397-69b0afc81113" providerId="ADAL" clId="{CA6BF305-9C78-4573-A147-BFFF1B714471}" dt="2021-04-19T04:33:56.240" v="1314" actId="20577"/>
        <pc:sldMkLst>
          <pc:docMk/>
          <pc:sldMk cId="3883805028" sldId="2144327823"/>
        </pc:sldMkLst>
        <pc:spChg chg="mod">
          <ac:chgData name="Jason Wiese" userId="4bff8d5b-7de6-4655-b397-69b0afc81113" providerId="ADAL" clId="{CA6BF305-9C78-4573-A147-BFFF1B714471}" dt="2021-04-19T04:12:46.953" v="672" actId="20577"/>
          <ac:spMkLst>
            <pc:docMk/>
            <pc:sldMk cId="3883805028" sldId="2144327823"/>
            <ac:spMk id="19" creationId="{18DB4AD8-9D8D-4601-8B5D-B9F643A61118}"/>
          </ac:spMkLst>
        </pc:spChg>
        <pc:spChg chg="mod">
          <ac:chgData name="Jason Wiese" userId="4bff8d5b-7de6-4655-b397-69b0afc81113" providerId="ADAL" clId="{CA6BF305-9C78-4573-A147-BFFF1B714471}" dt="2021-04-19T04:08:50.713" v="470" actId="20577"/>
          <ac:spMkLst>
            <pc:docMk/>
            <pc:sldMk cId="3883805028" sldId="2144327823"/>
            <ac:spMk id="20" creationId="{3D0B18CA-1271-4297-9FD6-60DCCB2B7276}"/>
          </ac:spMkLst>
        </pc:spChg>
        <pc:spChg chg="add del mod">
          <ac:chgData name="Jason Wiese" userId="4bff8d5b-7de6-4655-b397-69b0afc81113" providerId="ADAL" clId="{CA6BF305-9C78-4573-A147-BFFF1B714471}" dt="2021-04-19T04:12:50.526" v="673" actId="478"/>
          <ac:spMkLst>
            <pc:docMk/>
            <pc:sldMk cId="3883805028" sldId="2144327823"/>
            <ac:spMk id="22" creationId="{C872E992-9BAC-4230-B75C-22FB6675C44F}"/>
          </ac:spMkLst>
        </pc:spChg>
        <pc:spChg chg="add del mod">
          <ac:chgData name="Jason Wiese" userId="4bff8d5b-7de6-4655-b397-69b0afc81113" providerId="ADAL" clId="{CA6BF305-9C78-4573-A147-BFFF1B714471}" dt="2021-04-19T04:23:08.381" v="931" actId="478"/>
          <ac:spMkLst>
            <pc:docMk/>
            <pc:sldMk cId="3883805028" sldId="2144327823"/>
            <ac:spMk id="24" creationId="{2ACF8048-BAC5-4062-877D-ECB1C2990117}"/>
          </ac:spMkLst>
        </pc:spChg>
        <pc:spChg chg="add del mod">
          <ac:chgData name="Jason Wiese" userId="4bff8d5b-7de6-4655-b397-69b0afc81113" providerId="ADAL" clId="{CA6BF305-9C78-4573-A147-BFFF1B714471}" dt="2021-04-19T04:33:48.995" v="1311" actId="478"/>
          <ac:spMkLst>
            <pc:docMk/>
            <pc:sldMk cId="3883805028" sldId="2144327823"/>
            <ac:spMk id="26" creationId="{73F17777-4944-4B5E-8633-4B287F54F874}"/>
          </ac:spMkLst>
        </pc:spChg>
        <pc:spChg chg="add del mod">
          <ac:chgData name="Jason Wiese" userId="4bff8d5b-7de6-4655-b397-69b0afc81113" providerId="ADAL" clId="{CA6BF305-9C78-4573-A147-BFFF1B714471}" dt="2021-04-19T04:33:45.320" v="1310" actId="478"/>
          <ac:spMkLst>
            <pc:docMk/>
            <pc:sldMk cId="3883805028" sldId="2144327823"/>
            <ac:spMk id="27" creationId="{08AED401-458B-41DD-A8A6-95A4DADBD217}"/>
          </ac:spMkLst>
        </pc:spChg>
        <pc:spChg chg="mod">
          <ac:chgData name="Jason Wiese" userId="4bff8d5b-7de6-4655-b397-69b0afc81113" providerId="ADAL" clId="{CA6BF305-9C78-4573-A147-BFFF1B714471}" dt="2021-04-19T04:33:40.880" v="1309" actId="20577"/>
          <ac:spMkLst>
            <pc:docMk/>
            <pc:sldMk cId="3883805028" sldId="2144327823"/>
            <ac:spMk id="39" creationId="{90DC9E36-8C22-410C-8187-08B08B8A143D}"/>
          </ac:spMkLst>
        </pc:spChg>
        <pc:spChg chg="mod">
          <ac:chgData name="Jason Wiese" userId="4bff8d5b-7de6-4655-b397-69b0afc81113" providerId="ADAL" clId="{CA6BF305-9C78-4573-A147-BFFF1B714471}" dt="2021-04-19T04:13:19.936" v="702" actId="20577"/>
          <ac:spMkLst>
            <pc:docMk/>
            <pc:sldMk cId="3883805028" sldId="2144327823"/>
            <ac:spMk id="40" creationId="{FB47CF20-FDF4-449C-A8B1-1EF97128C3D7}"/>
          </ac:spMkLst>
        </pc:spChg>
        <pc:spChg chg="mod">
          <ac:chgData name="Jason Wiese" userId="4bff8d5b-7de6-4655-b397-69b0afc81113" providerId="ADAL" clId="{CA6BF305-9C78-4573-A147-BFFF1B714471}" dt="2021-04-19T04:33:36.978" v="1308" actId="20577"/>
          <ac:spMkLst>
            <pc:docMk/>
            <pc:sldMk cId="3883805028" sldId="2144327823"/>
            <ac:spMk id="43" creationId="{ACED55E0-6102-4AA0-A433-E87E8B1C18D1}"/>
          </ac:spMkLst>
        </pc:spChg>
        <pc:spChg chg="mod">
          <ac:chgData name="Jason Wiese" userId="4bff8d5b-7de6-4655-b397-69b0afc81113" providerId="ADAL" clId="{CA6BF305-9C78-4573-A147-BFFF1B714471}" dt="2021-04-19T04:33:56.240" v="1314" actId="20577"/>
          <ac:spMkLst>
            <pc:docMk/>
            <pc:sldMk cId="3883805028" sldId="2144327823"/>
            <ac:spMk id="45" creationId="{E7ABED57-E83C-4C44-BE35-B6BBDDD36D92}"/>
          </ac:spMkLst>
        </pc:spChg>
      </pc:sldChg>
    </pc:docChg>
  </pc:docChgLst>
  <pc:docChgLst>
    <pc:chgData name="Reed Kiely" userId="768be38e-2fb5-40ce-925d-bd8e9d9e3c31" providerId="ADAL" clId="{5F707D76-C990-4237-AA4B-21B2D9EEC37A}"/>
    <pc:docChg chg="undo custSel addSld delSld modSld sldOrd">
      <pc:chgData name="Reed Kiely" userId="768be38e-2fb5-40ce-925d-bd8e9d9e3c31" providerId="ADAL" clId="{5F707D76-C990-4237-AA4B-21B2D9EEC37A}" dt="2021-04-16T18:11:35.635" v="3481" actId="47"/>
      <pc:docMkLst>
        <pc:docMk/>
      </pc:docMkLst>
      <pc:sldChg chg="del">
        <pc:chgData name="Reed Kiely" userId="768be38e-2fb5-40ce-925d-bd8e9d9e3c31" providerId="ADAL" clId="{5F707D76-C990-4237-AA4B-21B2D9EEC37A}" dt="2021-04-15T18:52:31.438" v="352" actId="47"/>
        <pc:sldMkLst>
          <pc:docMk/>
          <pc:sldMk cId="2049190579" sldId="289"/>
        </pc:sldMkLst>
      </pc:sldChg>
      <pc:sldChg chg="addSp delSp modSp mod">
        <pc:chgData name="Reed Kiely" userId="768be38e-2fb5-40ce-925d-bd8e9d9e3c31" providerId="ADAL" clId="{5F707D76-C990-4237-AA4B-21B2D9EEC37A}" dt="2021-04-16T12:29:24.508" v="1316" actId="1076"/>
        <pc:sldMkLst>
          <pc:docMk/>
          <pc:sldMk cId="2713857251" sldId="16295"/>
        </pc:sldMkLst>
        <pc:spChg chg="mod">
          <ac:chgData name="Reed Kiely" userId="768be38e-2fb5-40ce-925d-bd8e9d9e3c31" providerId="ADAL" clId="{5F707D76-C990-4237-AA4B-21B2D9EEC37A}" dt="2021-04-16T12:28:36.307" v="1276" actId="1076"/>
          <ac:spMkLst>
            <pc:docMk/>
            <pc:sldMk cId="2713857251" sldId="16295"/>
            <ac:spMk id="8" creationId="{C8C88E02-F6D0-44F0-B46B-CFF324F72288}"/>
          </ac:spMkLst>
        </pc:spChg>
        <pc:spChg chg="mod">
          <ac:chgData name="Reed Kiely" userId="768be38e-2fb5-40ce-925d-bd8e9d9e3c31" providerId="ADAL" clId="{5F707D76-C990-4237-AA4B-21B2D9EEC37A}" dt="2021-04-16T12:29:24.508" v="1316" actId="1076"/>
          <ac:spMkLst>
            <pc:docMk/>
            <pc:sldMk cId="2713857251" sldId="16295"/>
            <ac:spMk id="9" creationId="{B03E04A7-B551-462A-BC4E-3156488723A9}"/>
          </ac:spMkLst>
        </pc:spChg>
        <pc:spChg chg="del">
          <ac:chgData name="Reed Kiely" userId="768be38e-2fb5-40ce-925d-bd8e9d9e3c31" providerId="ADAL" clId="{5F707D76-C990-4237-AA4B-21B2D9EEC37A}" dt="2021-04-16T12:22:50.679" v="509" actId="478"/>
          <ac:spMkLst>
            <pc:docMk/>
            <pc:sldMk cId="2713857251" sldId="16295"/>
            <ac:spMk id="10" creationId="{83A80BC3-0759-4A69-BBDC-034C981D22B9}"/>
          </ac:spMkLst>
        </pc:spChg>
        <pc:spChg chg="add del mod">
          <ac:chgData name="Reed Kiely" userId="768be38e-2fb5-40ce-925d-bd8e9d9e3c31" providerId="ADAL" clId="{5F707D76-C990-4237-AA4B-21B2D9EEC37A}" dt="2021-04-16T12:24:13.981" v="737" actId="478"/>
          <ac:spMkLst>
            <pc:docMk/>
            <pc:sldMk cId="2713857251" sldId="16295"/>
            <ac:spMk id="13" creationId="{23399309-3BF0-4F8D-A54C-6919304D8D7B}"/>
          </ac:spMkLst>
        </pc:spChg>
        <pc:spChg chg="add del mod">
          <ac:chgData name="Reed Kiely" userId="768be38e-2fb5-40ce-925d-bd8e9d9e3c31" providerId="ADAL" clId="{5F707D76-C990-4237-AA4B-21B2D9EEC37A}" dt="2021-04-16T12:24:13.981" v="737" actId="478"/>
          <ac:spMkLst>
            <pc:docMk/>
            <pc:sldMk cId="2713857251" sldId="16295"/>
            <ac:spMk id="14" creationId="{B84C7006-2E4E-4AF1-B6D0-BB74BC752128}"/>
          </ac:spMkLst>
        </pc:spChg>
        <pc:spChg chg="add del mod">
          <ac:chgData name="Reed Kiely" userId="768be38e-2fb5-40ce-925d-bd8e9d9e3c31" providerId="ADAL" clId="{5F707D76-C990-4237-AA4B-21B2D9EEC37A}" dt="2021-04-16T12:25:51.655" v="964" actId="478"/>
          <ac:spMkLst>
            <pc:docMk/>
            <pc:sldMk cId="2713857251" sldId="16295"/>
            <ac:spMk id="16" creationId="{A217D973-7CF7-4B0A-ADB3-24D4E369F8D3}"/>
          </ac:spMkLst>
        </pc:spChg>
        <pc:spChg chg="add del mod">
          <ac:chgData name="Reed Kiely" userId="768be38e-2fb5-40ce-925d-bd8e9d9e3c31" providerId="ADAL" clId="{5F707D76-C990-4237-AA4B-21B2D9EEC37A}" dt="2021-04-16T12:26:09.930" v="969" actId="21"/>
          <ac:spMkLst>
            <pc:docMk/>
            <pc:sldMk cId="2713857251" sldId="16295"/>
            <ac:spMk id="17" creationId="{8CBF577F-E4F0-4596-A761-A6ACB473CCAC}"/>
          </ac:spMkLst>
        </pc:spChg>
        <pc:spChg chg="add del mod">
          <ac:chgData name="Reed Kiely" userId="768be38e-2fb5-40ce-925d-bd8e9d9e3c31" providerId="ADAL" clId="{5F707D76-C990-4237-AA4B-21B2D9EEC37A}" dt="2021-04-16T12:28:21.494" v="1271" actId="478"/>
          <ac:spMkLst>
            <pc:docMk/>
            <pc:sldMk cId="2713857251" sldId="16295"/>
            <ac:spMk id="18" creationId="{14A5FD75-D835-4B30-8A0E-4D2E38ABB414}"/>
          </ac:spMkLst>
        </pc:spChg>
      </pc:sldChg>
      <pc:sldChg chg="addSp delSp modSp del mod">
        <pc:chgData name="Reed Kiely" userId="768be38e-2fb5-40ce-925d-bd8e9d9e3c31" providerId="ADAL" clId="{5F707D76-C990-4237-AA4B-21B2D9EEC37A}" dt="2021-04-16T18:11:35.635" v="3481" actId="47"/>
        <pc:sldMkLst>
          <pc:docMk/>
          <pc:sldMk cId="2319787734" sldId="2144327380"/>
        </pc:sldMkLst>
        <pc:spChg chg="add mod">
          <ac:chgData name="Reed Kiely" userId="768be38e-2fb5-40ce-925d-bd8e9d9e3c31" providerId="ADAL" clId="{5F707D76-C990-4237-AA4B-21B2D9EEC37A}" dt="2021-04-16T13:38:25.808" v="1528" actId="1076"/>
          <ac:spMkLst>
            <pc:docMk/>
            <pc:sldMk cId="2319787734" sldId="2144327380"/>
            <ac:spMk id="2" creationId="{076A27AA-5D76-498E-8F81-7B4C23E66AC7}"/>
          </ac:spMkLst>
        </pc:spChg>
        <pc:spChg chg="add mod">
          <ac:chgData name="Reed Kiely" userId="768be38e-2fb5-40ce-925d-bd8e9d9e3c31" providerId="ADAL" clId="{5F707D76-C990-4237-AA4B-21B2D9EEC37A}" dt="2021-04-16T16:39:14.120" v="1647" actId="1076"/>
          <ac:spMkLst>
            <pc:docMk/>
            <pc:sldMk cId="2319787734" sldId="2144327380"/>
            <ac:spMk id="12" creationId="{C131D4EA-B95C-495A-B7AF-B0A9FE502E94}"/>
          </ac:spMkLst>
        </pc:spChg>
        <pc:spChg chg="mod">
          <ac:chgData name="Reed Kiely" userId="768be38e-2fb5-40ce-925d-bd8e9d9e3c31" providerId="ADAL" clId="{5F707D76-C990-4237-AA4B-21B2D9EEC37A}" dt="2021-04-16T13:38:28.542" v="1529"/>
          <ac:spMkLst>
            <pc:docMk/>
            <pc:sldMk cId="2319787734" sldId="2144327380"/>
            <ac:spMk id="19" creationId="{18DB4AD8-9D8D-4601-8B5D-B9F643A61118}"/>
          </ac:spMkLst>
        </pc:spChg>
        <pc:spChg chg="mod">
          <ac:chgData name="Reed Kiely" userId="768be38e-2fb5-40ce-925d-bd8e9d9e3c31" providerId="ADAL" clId="{5F707D76-C990-4237-AA4B-21B2D9EEC37A}" dt="2021-04-16T14:38:12.386" v="1571" actId="20577"/>
          <ac:spMkLst>
            <pc:docMk/>
            <pc:sldMk cId="2319787734" sldId="2144327380"/>
            <ac:spMk id="20" creationId="{3D0B18CA-1271-4297-9FD6-60DCCB2B7276}"/>
          </ac:spMkLst>
        </pc:spChg>
        <pc:spChg chg="mod">
          <ac:chgData name="Reed Kiely" userId="768be38e-2fb5-40ce-925d-bd8e9d9e3c31" providerId="ADAL" clId="{5F707D76-C990-4237-AA4B-21B2D9EEC37A}" dt="2021-04-16T12:30:17.806" v="1329" actId="1076"/>
          <ac:spMkLst>
            <pc:docMk/>
            <pc:sldMk cId="2319787734" sldId="2144327380"/>
            <ac:spMk id="23" creationId="{4075355A-045E-4AA1-9711-3B199BD99F03}"/>
          </ac:spMkLst>
        </pc:spChg>
        <pc:spChg chg="del mod">
          <ac:chgData name="Reed Kiely" userId="768be38e-2fb5-40ce-925d-bd8e9d9e3c31" providerId="ADAL" clId="{5F707D76-C990-4237-AA4B-21B2D9EEC37A}" dt="2021-04-16T12:30:39.406" v="1335" actId="478"/>
          <ac:spMkLst>
            <pc:docMk/>
            <pc:sldMk cId="2319787734" sldId="2144327380"/>
            <ac:spMk id="27" creationId="{E1184B00-D36C-4B8C-9E1D-95AD5DD6C06F}"/>
          </ac:spMkLst>
        </pc:spChg>
        <pc:spChg chg="add mod">
          <ac:chgData name="Reed Kiely" userId="768be38e-2fb5-40ce-925d-bd8e9d9e3c31" providerId="ADAL" clId="{5F707D76-C990-4237-AA4B-21B2D9EEC37A}" dt="2021-04-16T12:31:27.325" v="1339" actId="554"/>
          <ac:spMkLst>
            <pc:docMk/>
            <pc:sldMk cId="2319787734" sldId="2144327380"/>
            <ac:spMk id="28" creationId="{B914D364-9957-4798-9081-B60502AE4289}"/>
          </ac:spMkLst>
        </pc:spChg>
        <pc:spChg chg="add mod">
          <ac:chgData name="Reed Kiely" userId="768be38e-2fb5-40ce-925d-bd8e9d9e3c31" providerId="ADAL" clId="{5F707D76-C990-4237-AA4B-21B2D9EEC37A}" dt="2021-04-16T14:36:46.016" v="1556" actId="1076"/>
          <ac:spMkLst>
            <pc:docMk/>
            <pc:sldMk cId="2319787734" sldId="2144327380"/>
            <ac:spMk id="29" creationId="{C5CB4AEB-6624-4D1A-9413-86B275F195F1}"/>
          </ac:spMkLst>
        </pc:spChg>
        <pc:spChg chg="add mod">
          <ac:chgData name="Reed Kiely" userId="768be38e-2fb5-40ce-925d-bd8e9d9e3c31" providerId="ADAL" clId="{5F707D76-C990-4237-AA4B-21B2D9EEC37A}" dt="2021-04-16T12:31:27.325" v="1339" actId="554"/>
          <ac:spMkLst>
            <pc:docMk/>
            <pc:sldMk cId="2319787734" sldId="2144327380"/>
            <ac:spMk id="30" creationId="{18B9D4EE-8E8E-48FB-947A-486982145D6F}"/>
          </ac:spMkLst>
        </pc:spChg>
        <pc:spChg chg="add mod">
          <ac:chgData name="Reed Kiely" userId="768be38e-2fb5-40ce-925d-bd8e9d9e3c31" providerId="ADAL" clId="{5F707D76-C990-4237-AA4B-21B2D9EEC37A}" dt="2021-04-16T14:10:41.533" v="1530" actId="1076"/>
          <ac:spMkLst>
            <pc:docMk/>
            <pc:sldMk cId="2319787734" sldId="2144327380"/>
            <ac:spMk id="32" creationId="{A1BA83AF-96F5-41CC-B55C-EE4B269D3C97}"/>
          </ac:spMkLst>
        </pc:spChg>
        <pc:spChg chg="add mod">
          <ac:chgData name="Reed Kiely" userId="768be38e-2fb5-40ce-925d-bd8e9d9e3c31" providerId="ADAL" clId="{5F707D76-C990-4237-AA4B-21B2D9EEC37A}" dt="2021-04-16T13:37:47.562" v="1510" actId="1076"/>
          <ac:spMkLst>
            <pc:docMk/>
            <pc:sldMk cId="2319787734" sldId="2144327380"/>
            <ac:spMk id="33" creationId="{306C61C2-B2D5-4040-A286-D1B88529688C}"/>
          </ac:spMkLst>
        </pc:spChg>
        <pc:spChg chg="add mod">
          <ac:chgData name="Reed Kiely" userId="768be38e-2fb5-40ce-925d-bd8e9d9e3c31" providerId="ADAL" clId="{5F707D76-C990-4237-AA4B-21B2D9EEC37A}" dt="2021-04-16T13:38:10.869" v="1526" actId="1076"/>
          <ac:spMkLst>
            <pc:docMk/>
            <pc:sldMk cId="2319787734" sldId="2144327380"/>
            <ac:spMk id="34" creationId="{E1E4F642-55E2-4057-8567-99FF37026571}"/>
          </ac:spMkLst>
        </pc:spChg>
        <pc:spChg chg="mod">
          <ac:chgData name="Reed Kiely" userId="768be38e-2fb5-40ce-925d-bd8e9d9e3c31" providerId="ADAL" clId="{5F707D76-C990-4237-AA4B-21B2D9EEC37A}" dt="2021-04-16T13:37:43.671" v="1508" actId="14100"/>
          <ac:spMkLst>
            <pc:docMk/>
            <pc:sldMk cId="2319787734" sldId="2144327380"/>
            <ac:spMk id="39" creationId="{90DC9E36-8C22-410C-8187-08B08B8A143D}"/>
          </ac:spMkLst>
        </pc:spChg>
        <pc:spChg chg="mod">
          <ac:chgData name="Reed Kiely" userId="768be38e-2fb5-40ce-925d-bd8e9d9e3c31" providerId="ADAL" clId="{5F707D76-C990-4237-AA4B-21B2D9EEC37A}" dt="2021-04-16T13:37:32.034" v="1506" actId="20577"/>
          <ac:spMkLst>
            <pc:docMk/>
            <pc:sldMk cId="2319787734" sldId="2144327380"/>
            <ac:spMk id="40" creationId="{FB47CF20-FDF4-449C-A8B1-1EF97128C3D7}"/>
          </ac:spMkLst>
        </pc:spChg>
        <pc:spChg chg="mod">
          <ac:chgData name="Reed Kiely" userId="768be38e-2fb5-40ce-925d-bd8e9d9e3c31" providerId="ADAL" clId="{5F707D76-C990-4237-AA4B-21B2D9EEC37A}" dt="2021-04-16T13:38:07.282" v="1524"/>
          <ac:spMkLst>
            <pc:docMk/>
            <pc:sldMk cId="2319787734" sldId="2144327380"/>
            <ac:spMk id="43" creationId="{ACED55E0-6102-4AA0-A433-E87E8B1C18D1}"/>
          </ac:spMkLst>
        </pc:spChg>
        <pc:spChg chg="mod">
          <ac:chgData name="Reed Kiely" userId="768be38e-2fb5-40ce-925d-bd8e9d9e3c31" providerId="ADAL" clId="{5F707D76-C990-4237-AA4B-21B2D9EEC37A}" dt="2021-04-16T13:37:59.192" v="1523" actId="20577"/>
          <ac:spMkLst>
            <pc:docMk/>
            <pc:sldMk cId="2319787734" sldId="2144327380"/>
            <ac:spMk id="45" creationId="{E7ABED57-E83C-4C44-BE35-B6BBDDD36D92}"/>
          </ac:spMkLst>
        </pc:spChg>
        <pc:spChg chg="mod">
          <ac:chgData name="Reed Kiely" userId="768be38e-2fb5-40ce-925d-bd8e9d9e3c31" providerId="ADAL" clId="{5F707D76-C990-4237-AA4B-21B2D9EEC37A}" dt="2021-04-16T13:36:21.581" v="1435"/>
          <ac:spMkLst>
            <pc:docMk/>
            <pc:sldMk cId="2319787734" sldId="2144327380"/>
            <ac:spMk id="49" creationId="{66B52763-8C56-41F3-A734-FCE1161CFF55}"/>
          </ac:spMkLst>
        </pc:spChg>
        <pc:spChg chg="mod">
          <ac:chgData name="Reed Kiely" userId="768be38e-2fb5-40ce-925d-bd8e9d9e3c31" providerId="ADAL" clId="{5F707D76-C990-4237-AA4B-21B2D9EEC37A}" dt="2021-04-16T13:36:17.092" v="1434" actId="313"/>
          <ac:spMkLst>
            <pc:docMk/>
            <pc:sldMk cId="2319787734" sldId="2144327380"/>
            <ac:spMk id="50" creationId="{3E14CCA6-2E21-448E-A4C2-AF59F65D9EC9}"/>
          </ac:spMkLst>
        </pc:spChg>
        <pc:spChg chg="mod">
          <ac:chgData name="Reed Kiely" userId="768be38e-2fb5-40ce-925d-bd8e9d9e3c31" providerId="ADAL" clId="{5F707D76-C990-4237-AA4B-21B2D9EEC37A}" dt="2021-04-16T13:36:32.530" v="1440" actId="14100"/>
          <ac:spMkLst>
            <pc:docMk/>
            <pc:sldMk cId="2319787734" sldId="2144327380"/>
            <ac:spMk id="51" creationId="{5CE8F677-DA8E-454D-9B5E-ACE4C69780BE}"/>
          </ac:spMkLst>
        </pc:spChg>
        <pc:spChg chg="mod">
          <ac:chgData name="Reed Kiely" userId="768be38e-2fb5-40ce-925d-bd8e9d9e3c31" providerId="ADAL" clId="{5F707D76-C990-4237-AA4B-21B2D9EEC37A}" dt="2021-04-16T12:33:44.496" v="1407" actId="20577"/>
          <ac:spMkLst>
            <pc:docMk/>
            <pc:sldMk cId="2319787734" sldId="2144327380"/>
            <ac:spMk id="52" creationId="{B57A5325-EB9A-454F-884A-F8567BE48CE1}"/>
          </ac:spMkLst>
        </pc:spChg>
        <pc:picChg chg="mod">
          <ac:chgData name="Reed Kiely" userId="768be38e-2fb5-40ce-925d-bd8e9d9e3c31" providerId="ADAL" clId="{5F707D76-C990-4237-AA4B-21B2D9EEC37A}" dt="2021-04-16T12:33:36.496" v="1376" actId="1076"/>
          <ac:picMkLst>
            <pc:docMk/>
            <pc:sldMk cId="2319787734" sldId="2144327380"/>
            <ac:picMk id="3" creationId="{4AD05B5F-8BE3-49FF-8F66-1A5A20F2E242}"/>
          </ac:picMkLst>
        </pc:picChg>
        <pc:picChg chg="add mod">
          <ac:chgData name="Reed Kiely" userId="768be38e-2fb5-40ce-925d-bd8e9d9e3c31" providerId="ADAL" clId="{5F707D76-C990-4237-AA4B-21B2D9EEC37A}" dt="2021-04-16T14:14:30.893" v="1538" actId="1076"/>
          <ac:picMkLst>
            <pc:docMk/>
            <pc:sldMk cId="2319787734" sldId="2144327380"/>
            <ac:picMk id="6" creationId="{8C328C28-B5D7-4360-AC0F-9DAA85FCA714}"/>
          </ac:picMkLst>
        </pc:picChg>
        <pc:picChg chg="add mod">
          <ac:chgData name="Reed Kiely" userId="768be38e-2fb5-40ce-925d-bd8e9d9e3c31" providerId="ADAL" clId="{5F707D76-C990-4237-AA4B-21B2D9EEC37A}" dt="2021-04-16T14:16:37.964" v="1547" actId="1076"/>
          <ac:picMkLst>
            <pc:docMk/>
            <pc:sldMk cId="2319787734" sldId="2144327380"/>
            <ac:picMk id="8" creationId="{26221920-0888-4A52-90B1-32182373A828}"/>
          </ac:picMkLst>
        </pc:picChg>
        <pc:picChg chg="del mod">
          <ac:chgData name="Reed Kiely" userId="768be38e-2fb5-40ce-925d-bd8e9d9e3c31" providerId="ADAL" clId="{5F707D76-C990-4237-AA4B-21B2D9EEC37A}" dt="2021-04-16T14:20:20.227" v="1548" actId="478"/>
          <ac:picMkLst>
            <pc:docMk/>
            <pc:sldMk cId="2319787734" sldId="2144327380"/>
            <ac:picMk id="9" creationId="{92998710-73D6-47BC-B552-5C240AF45FD0}"/>
          </ac:picMkLst>
        </pc:picChg>
        <pc:picChg chg="del">
          <ac:chgData name="Reed Kiely" userId="768be38e-2fb5-40ce-925d-bd8e9d9e3c31" providerId="ADAL" clId="{5F707D76-C990-4237-AA4B-21B2D9EEC37A}" dt="2021-04-16T12:31:11.859" v="1337" actId="478"/>
          <ac:picMkLst>
            <pc:docMk/>
            <pc:sldMk cId="2319787734" sldId="2144327380"/>
            <ac:picMk id="10" creationId="{52B6F235-6C72-4E76-BC84-AF51A2B8A63F}"/>
          </ac:picMkLst>
        </pc:picChg>
        <pc:picChg chg="add mod">
          <ac:chgData name="Reed Kiely" userId="768be38e-2fb5-40ce-925d-bd8e9d9e3c31" providerId="ADAL" clId="{5F707D76-C990-4237-AA4B-21B2D9EEC37A}" dt="2021-04-16T14:20:32.037" v="1555" actId="1076"/>
          <ac:picMkLst>
            <pc:docMk/>
            <pc:sldMk cId="2319787734" sldId="2144327380"/>
            <ac:picMk id="11" creationId="{697AC4AF-1CED-4BC7-AAC6-9A5E0550836B}"/>
          </ac:picMkLst>
        </pc:picChg>
        <pc:picChg chg="mod">
          <ac:chgData name="Reed Kiely" userId="768be38e-2fb5-40ce-925d-bd8e9d9e3c31" providerId="ADAL" clId="{5F707D76-C990-4237-AA4B-21B2D9EEC37A}" dt="2021-04-16T13:36:56.301" v="1445" actId="1076"/>
          <ac:picMkLst>
            <pc:docMk/>
            <pc:sldMk cId="2319787734" sldId="2144327380"/>
            <ac:picMk id="13" creationId="{0B2821E6-8880-4CC4-AA50-82661E87D114}"/>
          </ac:picMkLst>
        </pc:picChg>
        <pc:picChg chg="del">
          <ac:chgData name="Reed Kiely" userId="768be38e-2fb5-40ce-925d-bd8e9d9e3c31" providerId="ADAL" clId="{5F707D76-C990-4237-AA4B-21B2D9EEC37A}" dt="2021-04-16T12:31:17.663" v="1338" actId="478"/>
          <ac:picMkLst>
            <pc:docMk/>
            <pc:sldMk cId="2319787734" sldId="2144327380"/>
            <ac:picMk id="22" creationId="{4E97E887-9D2A-4403-8601-809AE04F8F34}"/>
          </ac:picMkLst>
        </pc:picChg>
      </pc:sldChg>
      <pc:sldChg chg="modSp mod">
        <pc:chgData name="Reed Kiely" userId="768be38e-2fb5-40ce-925d-bd8e9d9e3c31" providerId="ADAL" clId="{5F707D76-C990-4237-AA4B-21B2D9EEC37A}" dt="2021-04-16T12:29:43.802" v="1319" actId="20577"/>
        <pc:sldMkLst>
          <pc:docMk/>
          <pc:sldMk cId="1793799926" sldId="2144327537"/>
        </pc:sldMkLst>
        <pc:spChg chg="mod">
          <ac:chgData name="Reed Kiely" userId="768be38e-2fb5-40ce-925d-bd8e9d9e3c31" providerId="ADAL" clId="{5F707D76-C990-4237-AA4B-21B2D9EEC37A}" dt="2021-04-16T12:29:43.802" v="1319" actId="20577"/>
          <ac:spMkLst>
            <pc:docMk/>
            <pc:sldMk cId="1793799926" sldId="2144327537"/>
            <ac:spMk id="10" creationId="{A1B6B665-7680-434B-85CC-B69AB1C61E7A}"/>
          </ac:spMkLst>
        </pc:spChg>
      </pc:sldChg>
      <pc:sldChg chg="add del">
        <pc:chgData name="Reed Kiely" userId="768be38e-2fb5-40ce-925d-bd8e9d9e3c31" providerId="ADAL" clId="{5F707D76-C990-4237-AA4B-21B2D9EEC37A}" dt="2021-04-15T18:49:47.131" v="85"/>
        <pc:sldMkLst>
          <pc:docMk/>
          <pc:sldMk cId="2188893907" sldId="2144327547"/>
        </pc:sldMkLst>
      </pc:sldChg>
      <pc:sldChg chg="addSp modSp mod">
        <pc:chgData name="Reed Kiely" userId="768be38e-2fb5-40ce-925d-bd8e9d9e3c31" providerId="ADAL" clId="{5F707D76-C990-4237-AA4B-21B2D9EEC37A}" dt="2021-04-15T21:05:36.573" v="389" actId="1076"/>
        <pc:sldMkLst>
          <pc:docMk/>
          <pc:sldMk cId="2357583258" sldId="2144327549"/>
        </pc:sldMkLst>
        <pc:spChg chg="add mod">
          <ac:chgData name="Reed Kiely" userId="768be38e-2fb5-40ce-925d-bd8e9d9e3c31" providerId="ADAL" clId="{5F707D76-C990-4237-AA4B-21B2D9EEC37A}" dt="2021-04-15T21:05:36.573" v="389" actId="1076"/>
          <ac:spMkLst>
            <pc:docMk/>
            <pc:sldMk cId="2357583258" sldId="2144327549"/>
            <ac:spMk id="8" creationId="{A416C77B-76E3-48F3-97F3-AEFBAD65D891}"/>
          </ac:spMkLst>
        </pc:spChg>
      </pc:sldChg>
      <pc:sldChg chg="modSp mod">
        <pc:chgData name="Reed Kiely" userId="768be38e-2fb5-40ce-925d-bd8e9d9e3c31" providerId="ADAL" clId="{5F707D76-C990-4237-AA4B-21B2D9EEC37A}" dt="2021-04-15T18:56:20.344" v="386" actId="1076"/>
        <pc:sldMkLst>
          <pc:docMk/>
          <pc:sldMk cId="714773370" sldId="2144327553"/>
        </pc:sldMkLst>
        <pc:spChg chg="mod">
          <ac:chgData name="Reed Kiely" userId="768be38e-2fb5-40ce-925d-bd8e9d9e3c31" providerId="ADAL" clId="{5F707D76-C990-4237-AA4B-21B2D9EEC37A}" dt="2021-04-15T18:56:20.344" v="386" actId="1076"/>
          <ac:spMkLst>
            <pc:docMk/>
            <pc:sldMk cId="714773370" sldId="2144327553"/>
            <ac:spMk id="3" creationId="{03F8B348-4E21-48A8-A2AF-6174AF47C0CB}"/>
          </ac:spMkLst>
        </pc:spChg>
      </pc:sldChg>
      <pc:sldChg chg="addSp modSp add">
        <pc:chgData name="Reed Kiely" userId="768be38e-2fb5-40ce-925d-bd8e9d9e3c31" providerId="ADAL" clId="{5F707D76-C990-4237-AA4B-21B2D9EEC37A}" dt="2021-04-15T18:56:27.029" v="388"/>
        <pc:sldMkLst>
          <pc:docMk/>
          <pc:sldMk cId="22441847" sldId="2144327559"/>
        </pc:sldMkLst>
        <pc:spChg chg="add mod">
          <ac:chgData name="Reed Kiely" userId="768be38e-2fb5-40ce-925d-bd8e9d9e3c31" providerId="ADAL" clId="{5F707D76-C990-4237-AA4B-21B2D9EEC37A}" dt="2021-04-15T18:56:27.029" v="388"/>
          <ac:spMkLst>
            <pc:docMk/>
            <pc:sldMk cId="22441847" sldId="2144327559"/>
            <ac:spMk id="9" creationId="{D851FC1B-9660-4095-B343-55062EA18951}"/>
          </ac:spMkLst>
        </pc:spChg>
      </pc:sldChg>
      <pc:sldChg chg="add del">
        <pc:chgData name="Reed Kiely" userId="768be38e-2fb5-40ce-925d-bd8e9d9e3c31" providerId="ADAL" clId="{5F707D76-C990-4237-AA4B-21B2D9EEC37A}" dt="2021-04-15T18:49:44.378" v="84" actId="47"/>
        <pc:sldMkLst>
          <pc:docMk/>
          <pc:sldMk cId="3526234016" sldId="2144327560"/>
        </pc:sldMkLst>
      </pc:sldChg>
      <pc:sldChg chg="add del">
        <pc:chgData name="Reed Kiely" userId="768be38e-2fb5-40ce-925d-bd8e9d9e3c31" providerId="ADAL" clId="{5F707D76-C990-4237-AA4B-21B2D9EEC37A}" dt="2021-04-15T18:49:44.378" v="84" actId="47"/>
        <pc:sldMkLst>
          <pc:docMk/>
          <pc:sldMk cId="3451633983" sldId="2144327561"/>
        </pc:sldMkLst>
      </pc:sldChg>
      <pc:sldChg chg="add del">
        <pc:chgData name="Reed Kiely" userId="768be38e-2fb5-40ce-925d-bd8e9d9e3c31" providerId="ADAL" clId="{5F707D76-C990-4237-AA4B-21B2D9EEC37A}" dt="2021-04-15T18:49:44.378" v="84" actId="47"/>
        <pc:sldMkLst>
          <pc:docMk/>
          <pc:sldMk cId="190639161" sldId="2144327562"/>
        </pc:sldMkLst>
      </pc:sldChg>
      <pc:sldChg chg="add del">
        <pc:chgData name="Reed Kiely" userId="768be38e-2fb5-40ce-925d-bd8e9d9e3c31" providerId="ADAL" clId="{5F707D76-C990-4237-AA4B-21B2D9EEC37A}" dt="2021-04-15T18:49:44.378" v="84" actId="47"/>
        <pc:sldMkLst>
          <pc:docMk/>
          <pc:sldMk cId="256117415" sldId="2144327563"/>
        </pc:sldMkLst>
      </pc:sldChg>
      <pc:sldChg chg="addSp modSp add mod">
        <pc:chgData name="Reed Kiely" userId="768be38e-2fb5-40ce-925d-bd8e9d9e3c31" providerId="ADAL" clId="{5F707D76-C990-4237-AA4B-21B2D9EEC37A}" dt="2021-04-15T18:49:09.364" v="83" actId="207"/>
        <pc:sldMkLst>
          <pc:docMk/>
          <pc:sldMk cId="583278641" sldId="2144327564"/>
        </pc:sldMkLst>
        <pc:spChg chg="add mod">
          <ac:chgData name="Reed Kiely" userId="768be38e-2fb5-40ce-925d-bd8e9d9e3c31" providerId="ADAL" clId="{5F707D76-C990-4237-AA4B-21B2D9EEC37A}" dt="2021-04-15T18:49:09.364" v="83" actId="207"/>
          <ac:spMkLst>
            <pc:docMk/>
            <pc:sldMk cId="583278641" sldId="2144327564"/>
            <ac:spMk id="5" creationId="{3FCA0441-327E-4B66-BE1C-371CFD05E353}"/>
          </ac:spMkLst>
        </pc:spChg>
      </pc:sldChg>
      <pc:sldChg chg="add">
        <pc:chgData name="Reed Kiely" userId="768be38e-2fb5-40ce-925d-bd8e9d9e3c31" providerId="ADAL" clId="{5F707D76-C990-4237-AA4B-21B2D9EEC37A}" dt="2021-04-15T18:49:47.131" v="85"/>
        <pc:sldMkLst>
          <pc:docMk/>
          <pc:sldMk cId="3526234016" sldId="2144327565"/>
        </pc:sldMkLst>
      </pc:sldChg>
      <pc:sldChg chg="add">
        <pc:chgData name="Reed Kiely" userId="768be38e-2fb5-40ce-925d-bd8e9d9e3c31" providerId="ADAL" clId="{5F707D76-C990-4237-AA4B-21B2D9EEC37A}" dt="2021-04-15T18:49:47.131" v="85"/>
        <pc:sldMkLst>
          <pc:docMk/>
          <pc:sldMk cId="3451633983" sldId="2144327566"/>
        </pc:sldMkLst>
      </pc:sldChg>
      <pc:sldChg chg="add">
        <pc:chgData name="Reed Kiely" userId="768be38e-2fb5-40ce-925d-bd8e9d9e3c31" providerId="ADAL" clId="{5F707D76-C990-4237-AA4B-21B2D9EEC37A}" dt="2021-04-15T18:49:47.131" v="85"/>
        <pc:sldMkLst>
          <pc:docMk/>
          <pc:sldMk cId="1407894324" sldId="2144327567"/>
        </pc:sldMkLst>
      </pc:sldChg>
      <pc:sldChg chg="add">
        <pc:chgData name="Reed Kiely" userId="768be38e-2fb5-40ce-925d-bd8e9d9e3c31" providerId="ADAL" clId="{5F707D76-C990-4237-AA4B-21B2D9EEC37A}" dt="2021-04-15T18:49:47.131" v="85"/>
        <pc:sldMkLst>
          <pc:docMk/>
          <pc:sldMk cId="256117415" sldId="2144327568"/>
        </pc:sldMkLst>
      </pc:sldChg>
      <pc:sldChg chg="modSp add mod">
        <pc:chgData name="Reed Kiely" userId="768be38e-2fb5-40ce-925d-bd8e9d9e3c31" providerId="ADAL" clId="{5F707D76-C990-4237-AA4B-21B2D9EEC37A}" dt="2021-04-15T18:50:13.210" v="136" actId="1076"/>
        <pc:sldMkLst>
          <pc:docMk/>
          <pc:sldMk cId="4227915631" sldId="2144327569"/>
        </pc:sldMkLst>
        <pc:spChg chg="mod">
          <ac:chgData name="Reed Kiely" userId="768be38e-2fb5-40ce-925d-bd8e9d9e3c31" providerId="ADAL" clId="{5F707D76-C990-4237-AA4B-21B2D9EEC37A}" dt="2021-04-15T18:50:13.210" v="136" actId="1076"/>
          <ac:spMkLst>
            <pc:docMk/>
            <pc:sldMk cId="4227915631" sldId="2144327569"/>
            <ac:spMk id="10" creationId="{A1B6B665-7680-434B-85CC-B69AB1C61E7A}"/>
          </ac:spMkLst>
        </pc:spChg>
        <pc:spChg chg="mod">
          <ac:chgData name="Reed Kiely" userId="768be38e-2fb5-40ce-925d-bd8e9d9e3c31" providerId="ADAL" clId="{5F707D76-C990-4237-AA4B-21B2D9EEC37A}" dt="2021-04-15T18:50:08.456" v="134" actId="20577"/>
          <ac:spMkLst>
            <pc:docMk/>
            <pc:sldMk cId="4227915631" sldId="2144327569"/>
            <ac:spMk id="16" creationId="{9A529899-950F-C14F-99A5-896AC3170183}"/>
          </ac:spMkLst>
        </pc:spChg>
      </pc:sldChg>
      <pc:sldChg chg="addSp delSp modSp add mod setBg">
        <pc:chgData name="Reed Kiely" userId="768be38e-2fb5-40ce-925d-bd8e9d9e3c31" providerId="ADAL" clId="{5F707D76-C990-4237-AA4B-21B2D9EEC37A}" dt="2021-04-16T12:06:54.721" v="506" actId="1036"/>
        <pc:sldMkLst>
          <pc:docMk/>
          <pc:sldMk cId="530641602" sldId="2144327818"/>
        </pc:sldMkLst>
        <pc:spChg chg="mod">
          <ac:chgData name="Reed Kiely" userId="768be38e-2fb5-40ce-925d-bd8e9d9e3c31" providerId="ADAL" clId="{5F707D76-C990-4237-AA4B-21B2D9EEC37A}" dt="2021-04-15T18:52:23.207" v="351" actId="20577"/>
          <ac:spMkLst>
            <pc:docMk/>
            <pc:sldMk cId="530641602" sldId="2144327818"/>
            <ac:spMk id="18" creationId="{C20817F9-FE21-4945-A479-C22CFA77A380}"/>
          </ac:spMkLst>
        </pc:spChg>
        <pc:picChg chg="add mod ord modCrop">
          <ac:chgData name="Reed Kiely" userId="768be38e-2fb5-40ce-925d-bd8e9d9e3c31" providerId="ADAL" clId="{5F707D76-C990-4237-AA4B-21B2D9EEC37A}" dt="2021-04-16T12:06:16.101" v="503" actId="196"/>
          <ac:picMkLst>
            <pc:docMk/>
            <pc:sldMk cId="530641602" sldId="2144327818"/>
            <ac:picMk id="3" creationId="{042D50DD-72ED-4D67-9BF3-EED9D85DD8BA}"/>
          </ac:picMkLst>
        </pc:picChg>
        <pc:picChg chg="add del mod ord modCrop">
          <ac:chgData name="Reed Kiely" userId="768be38e-2fb5-40ce-925d-bd8e9d9e3c31" providerId="ADAL" clId="{5F707D76-C990-4237-AA4B-21B2D9EEC37A}" dt="2021-04-15T22:04:12.364" v="395" actId="478"/>
          <ac:picMkLst>
            <pc:docMk/>
            <pc:sldMk cId="530641602" sldId="2144327818"/>
            <ac:picMk id="3" creationId="{CE155207-50C5-479B-8547-1E44E82C6320}"/>
          </ac:picMkLst>
        </pc:picChg>
        <pc:picChg chg="add del mod ord modCrop">
          <ac:chgData name="Reed Kiely" userId="768be38e-2fb5-40ce-925d-bd8e9d9e3c31" providerId="ADAL" clId="{5F707D76-C990-4237-AA4B-21B2D9EEC37A}" dt="2021-04-16T12:05:25.902" v="492" actId="478"/>
          <ac:picMkLst>
            <pc:docMk/>
            <pc:sldMk cId="530641602" sldId="2144327818"/>
            <ac:picMk id="4" creationId="{E1C99DD4-1B24-4511-B008-90D94A11067D}"/>
          </ac:picMkLst>
        </pc:picChg>
        <pc:picChg chg="add mod">
          <ac:chgData name="Reed Kiely" userId="768be38e-2fb5-40ce-925d-bd8e9d9e3c31" providerId="ADAL" clId="{5F707D76-C990-4237-AA4B-21B2D9EEC37A}" dt="2021-04-15T18:51:11.534" v="139"/>
          <ac:picMkLst>
            <pc:docMk/>
            <pc:sldMk cId="530641602" sldId="2144327818"/>
            <ac:picMk id="9" creationId="{9746CF19-BAEB-4A66-A100-E6D42F568588}"/>
          </ac:picMkLst>
        </pc:picChg>
        <pc:picChg chg="add del mod">
          <ac:chgData name="Reed Kiely" userId="768be38e-2fb5-40ce-925d-bd8e9d9e3c31" providerId="ADAL" clId="{5F707D76-C990-4237-AA4B-21B2D9EEC37A}" dt="2021-04-16T12:06:54.721" v="506" actId="1036"/>
          <ac:picMkLst>
            <pc:docMk/>
            <pc:sldMk cId="530641602" sldId="2144327818"/>
            <ac:picMk id="13" creationId="{6D370E96-78E7-4A5E-A26B-CEBB8CA1CEBF}"/>
          </ac:picMkLst>
        </pc:picChg>
        <pc:picChg chg="add del">
          <ac:chgData name="Reed Kiely" userId="768be38e-2fb5-40ce-925d-bd8e9d9e3c31" providerId="ADAL" clId="{5F707D76-C990-4237-AA4B-21B2D9EEC37A}" dt="2021-04-15T22:04:05.845" v="393" actId="478"/>
          <ac:picMkLst>
            <pc:docMk/>
            <pc:sldMk cId="530641602" sldId="2144327818"/>
            <ac:picMk id="15" creationId="{DDFE58AA-0ADD-4FDA-BD58-C4DC85F54FE7}"/>
          </ac:picMkLst>
        </pc:picChg>
        <pc:picChg chg="del">
          <ac:chgData name="Reed Kiely" userId="768be38e-2fb5-40ce-925d-bd8e9d9e3c31" providerId="ADAL" clId="{5F707D76-C990-4237-AA4B-21B2D9EEC37A}" dt="2021-04-15T18:51:14.174" v="140" actId="478"/>
          <ac:picMkLst>
            <pc:docMk/>
            <pc:sldMk cId="530641602" sldId="2144327818"/>
            <ac:picMk id="19" creationId="{7E423719-2645-4758-A88B-B80FD9934A7C}"/>
          </ac:picMkLst>
        </pc:picChg>
        <pc:picChg chg="del">
          <ac:chgData name="Reed Kiely" userId="768be38e-2fb5-40ce-925d-bd8e9d9e3c31" providerId="ADAL" clId="{5F707D76-C990-4237-AA4B-21B2D9EEC37A}" dt="2021-04-15T18:51:11.404" v="138" actId="478"/>
          <ac:picMkLst>
            <pc:docMk/>
            <pc:sldMk cId="530641602" sldId="2144327818"/>
            <ac:picMk id="20" creationId="{C3840968-544E-4B48-9844-C02E44F40A48}"/>
          </ac:picMkLst>
        </pc:picChg>
      </pc:sldChg>
      <pc:sldChg chg="addSp delSp modSp add mod ord">
        <pc:chgData name="Reed Kiely" userId="768be38e-2fb5-40ce-925d-bd8e9d9e3c31" providerId="ADAL" clId="{5F707D76-C990-4237-AA4B-21B2D9EEC37A}" dt="2021-04-16T12:05:18.338" v="490" actId="1076"/>
        <pc:sldMkLst>
          <pc:docMk/>
          <pc:sldMk cId="2516693992" sldId="2144327819"/>
        </pc:sldMkLst>
        <pc:picChg chg="add del mod ord modCrop">
          <ac:chgData name="Reed Kiely" userId="768be38e-2fb5-40ce-925d-bd8e9d9e3c31" providerId="ADAL" clId="{5F707D76-C990-4237-AA4B-21B2D9EEC37A}" dt="2021-04-16T12:04:00.831" v="466" actId="478"/>
          <ac:picMkLst>
            <pc:docMk/>
            <pc:sldMk cId="2516693992" sldId="2144327819"/>
            <ac:picMk id="3" creationId="{E84383FB-3F7B-409A-85FD-5E16E68C3FE5}"/>
          </ac:picMkLst>
        </pc:picChg>
        <pc:picChg chg="add del mod ord">
          <ac:chgData name="Reed Kiely" userId="768be38e-2fb5-40ce-925d-bd8e9d9e3c31" providerId="ADAL" clId="{5F707D76-C990-4237-AA4B-21B2D9EEC37A}" dt="2021-04-16T12:04:25.105" v="478" actId="478"/>
          <ac:picMkLst>
            <pc:docMk/>
            <pc:sldMk cId="2516693992" sldId="2144327819"/>
            <ac:picMk id="4" creationId="{317B84A2-2823-4617-BEB1-C937045651FC}"/>
          </ac:picMkLst>
        </pc:picChg>
        <pc:picChg chg="del">
          <ac:chgData name="Reed Kiely" userId="768be38e-2fb5-40ce-925d-bd8e9d9e3c31" providerId="ADAL" clId="{5F707D76-C990-4237-AA4B-21B2D9EEC37A}" dt="2021-04-15T22:06:00.142" v="411" actId="478"/>
          <ac:picMkLst>
            <pc:docMk/>
            <pc:sldMk cId="2516693992" sldId="2144327819"/>
            <ac:picMk id="4" creationId="{E1C99DD4-1B24-4511-B008-90D94A11067D}"/>
          </ac:picMkLst>
        </pc:picChg>
        <pc:picChg chg="add mod ord modCrop">
          <ac:chgData name="Reed Kiely" userId="768be38e-2fb5-40ce-925d-bd8e9d9e3c31" providerId="ADAL" clId="{5F707D76-C990-4237-AA4B-21B2D9EEC37A}" dt="2021-04-16T12:05:15.558" v="489" actId="732"/>
          <ac:picMkLst>
            <pc:docMk/>
            <pc:sldMk cId="2516693992" sldId="2144327819"/>
            <ac:picMk id="6" creationId="{1D35C539-0271-474D-9260-21206B587FFC}"/>
          </ac:picMkLst>
        </pc:picChg>
        <pc:picChg chg="add mod ord">
          <ac:chgData name="Reed Kiely" userId="768be38e-2fb5-40ce-925d-bd8e9d9e3c31" providerId="ADAL" clId="{5F707D76-C990-4237-AA4B-21B2D9EEC37A}" dt="2021-04-16T12:05:18.338" v="490" actId="1076"/>
          <ac:picMkLst>
            <pc:docMk/>
            <pc:sldMk cId="2516693992" sldId="2144327819"/>
            <ac:picMk id="11" creationId="{299640F7-0AF3-4273-B5DF-41704C30303A}"/>
          </ac:picMkLst>
        </pc:picChg>
        <pc:picChg chg="del mod">
          <ac:chgData name="Reed Kiely" userId="768be38e-2fb5-40ce-925d-bd8e9d9e3c31" providerId="ADAL" clId="{5F707D76-C990-4237-AA4B-21B2D9EEC37A}" dt="2021-04-15T22:08:09.894" v="448" actId="478"/>
          <ac:picMkLst>
            <pc:docMk/>
            <pc:sldMk cId="2516693992" sldId="2144327819"/>
            <ac:picMk id="13" creationId="{6D370E96-78E7-4A5E-A26B-CEBB8CA1CEBF}"/>
          </ac:picMkLst>
        </pc:picChg>
      </pc:sldChg>
      <pc:sldChg chg="addSp delSp modSp add del mod">
        <pc:chgData name="Reed Kiely" userId="768be38e-2fb5-40ce-925d-bd8e9d9e3c31" providerId="ADAL" clId="{5F707D76-C990-4237-AA4B-21B2D9EEC37A}" dt="2021-04-16T12:06:24.478" v="505" actId="47"/>
        <pc:sldMkLst>
          <pc:docMk/>
          <pc:sldMk cId="2295950412" sldId="2144327820"/>
        </pc:sldMkLst>
        <pc:picChg chg="del">
          <ac:chgData name="Reed Kiely" userId="768be38e-2fb5-40ce-925d-bd8e9d9e3c31" providerId="ADAL" clId="{5F707D76-C990-4237-AA4B-21B2D9EEC37A}" dt="2021-04-15T22:06:48.558" v="425" actId="478"/>
          <ac:picMkLst>
            <pc:docMk/>
            <pc:sldMk cId="2295950412" sldId="2144327820"/>
            <ac:picMk id="3" creationId="{E84383FB-3F7B-409A-85FD-5E16E68C3FE5}"/>
          </ac:picMkLst>
        </pc:picChg>
        <pc:picChg chg="add mod ord modCrop">
          <ac:chgData name="Reed Kiely" userId="768be38e-2fb5-40ce-925d-bd8e9d9e3c31" providerId="ADAL" clId="{5F707D76-C990-4237-AA4B-21B2D9EEC37A}" dt="2021-04-15T22:08:41.696" v="460" actId="196"/>
          <ac:picMkLst>
            <pc:docMk/>
            <pc:sldMk cId="2295950412" sldId="2144327820"/>
            <ac:picMk id="4" creationId="{42E75A63-B23E-4E81-86E0-038E465D6C37}"/>
          </ac:picMkLst>
        </pc:picChg>
        <pc:picChg chg="add mod ord">
          <ac:chgData name="Reed Kiely" userId="768be38e-2fb5-40ce-925d-bd8e9d9e3c31" providerId="ADAL" clId="{5F707D76-C990-4237-AA4B-21B2D9EEC37A}" dt="2021-04-15T22:08:48.549" v="462" actId="1036"/>
          <ac:picMkLst>
            <pc:docMk/>
            <pc:sldMk cId="2295950412" sldId="2144327820"/>
            <ac:picMk id="11" creationId="{9CDD6E5E-EF26-429E-8E91-DF418ECB30F6}"/>
          </ac:picMkLst>
        </pc:picChg>
        <pc:picChg chg="del mod">
          <ac:chgData name="Reed Kiely" userId="768be38e-2fb5-40ce-925d-bd8e9d9e3c31" providerId="ADAL" clId="{5F707D76-C990-4237-AA4B-21B2D9EEC37A}" dt="2021-04-15T22:08:16.827" v="452" actId="478"/>
          <ac:picMkLst>
            <pc:docMk/>
            <pc:sldMk cId="2295950412" sldId="2144327820"/>
            <ac:picMk id="13" creationId="{6D370E96-78E7-4A5E-A26B-CEBB8CA1CEBF}"/>
          </ac:picMkLst>
        </pc:picChg>
      </pc:sldChg>
      <pc:sldChg chg="addSp delSp modSp add mod ord">
        <pc:chgData name="Reed Kiely" userId="768be38e-2fb5-40ce-925d-bd8e9d9e3c31" providerId="ADAL" clId="{5F707D76-C990-4237-AA4B-21B2D9EEC37A}" dt="2021-04-16T18:11:28.347" v="3480" actId="255"/>
        <pc:sldMkLst>
          <pc:docMk/>
          <pc:sldMk cId="3883805028" sldId="2144327823"/>
        </pc:sldMkLst>
        <pc:spChg chg="del mod">
          <ac:chgData name="Reed Kiely" userId="768be38e-2fb5-40ce-925d-bd8e9d9e3c31" providerId="ADAL" clId="{5F707D76-C990-4237-AA4B-21B2D9EEC37A}" dt="2021-04-16T17:49:27.705" v="2114" actId="478"/>
          <ac:spMkLst>
            <pc:docMk/>
            <pc:sldMk cId="3883805028" sldId="2144327823"/>
            <ac:spMk id="2" creationId="{076A27AA-5D76-498E-8F81-7B4C23E66AC7}"/>
          </ac:spMkLst>
        </pc:spChg>
        <pc:spChg chg="del mod">
          <ac:chgData name="Reed Kiely" userId="768be38e-2fb5-40ce-925d-bd8e9d9e3c31" providerId="ADAL" clId="{5F707D76-C990-4237-AA4B-21B2D9EEC37A}" dt="2021-04-16T17:43:41.607" v="1739" actId="478"/>
          <ac:spMkLst>
            <pc:docMk/>
            <pc:sldMk cId="3883805028" sldId="2144327823"/>
            <ac:spMk id="12" creationId="{C131D4EA-B95C-495A-B7AF-B0A9FE502E94}"/>
          </ac:spMkLst>
        </pc:spChg>
        <pc:spChg chg="mod">
          <ac:chgData name="Reed Kiely" userId="768be38e-2fb5-40ce-925d-bd8e9d9e3c31" providerId="ADAL" clId="{5F707D76-C990-4237-AA4B-21B2D9EEC37A}" dt="2021-04-16T17:18:58.624" v="1666" actId="1076"/>
          <ac:spMkLst>
            <pc:docMk/>
            <pc:sldMk cId="3883805028" sldId="2144327823"/>
            <ac:spMk id="17" creationId="{25242525-3551-4CCA-8F02-3E9C86E1FBE3}"/>
          </ac:spMkLst>
        </pc:spChg>
        <pc:spChg chg="mod">
          <ac:chgData name="Reed Kiely" userId="768be38e-2fb5-40ce-925d-bd8e9d9e3c31" providerId="ADAL" clId="{5F707D76-C990-4237-AA4B-21B2D9EEC37A}" dt="2021-04-16T17:50:34.791" v="2130" actId="554"/>
          <ac:spMkLst>
            <pc:docMk/>
            <pc:sldMk cId="3883805028" sldId="2144327823"/>
            <ac:spMk id="18" creationId="{0D8C5DCF-75B1-4F46-B188-C1A1FA411908}"/>
          </ac:spMkLst>
        </pc:spChg>
        <pc:spChg chg="mod">
          <ac:chgData name="Reed Kiely" userId="768be38e-2fb5-40ce-925d-bd8e9d9e3c31" providerId="ADAL" clId="{5F707D76-C990-4237-AA4B-21B2D9EEC37A}" dt="2021-04-16T18:11:22.679" v="3477" actId="255"/>
          <ac:spMkLst>
            <pc:docMk/>
            <pc:sldMk cId="3883805028" sldId="2144327823"/>
            <ac:spMk id="19" creationId="{18DB4AD8-9D8D-4601-8B5D-B9F643A61118}"/>
          </ac:spMkLst>
        </pc:spChg>
        <pc:spChg chg="mod">
          <ac:chgData name="Reed Kiely" userId="768be38e-2fb5-40ce-925d-bd8e9d9e3c31" providerId="ADAL" clId="{5F707D76-C990-4237-AA4B-21B2D9EEC37A}" dt="2021-04-16T17:50:39.377" v="2131" actId="554"/>
          <ac:spMkLst>
            <pc:docMk/>
            <pc:sldMk cId="3883805028" sldId="2144327823"/>
            <ac:spMk id="20" creationId="{3D0B18CA-1271-4297-9FD6-60DCCB2B7276}"/>
          </ac:spMkLst>
        </pc:spChg>
        <pc:spChg chg="mod">
          <ac:chgData name="Reed Kiely" userId="768be38e-2fb5-40ce-925d-bd8e9d9e3c31" providerId="ADAL" clId="{5F707D76-C990-4237-AA4B-21B2D9EEC37A}" dt="2021-04-16T17:42:02.247" v="1728" actId="1076"/>
          <ac:spMkLst>
            <pc:docMk/>
            <pc:sldMk cId="3883805028" sldId="2144327823"/>
            <ac:spMk id="23" creationId="{4075355A-045E-4AA1-9711-3B199BD99F03}"/>
          </ac:spMkLst>
        </pc:spChg>
        <pc:spChg chg="del mod">
          <ac:chgData name="Reed Kiely" userId="768be38e-2fb5-40ce-925d-bd8e9d9e3c31" providerId="ADAL" clId="{5F707D76-C990-4237-AA4B-21B2D9EEC37A}" dt="2021-04-16T17:43:57.472" v="1743" actId="478"/>
          <ac:spMkLst>
            <pc:docMk/>
            <pc:sldMk cId="3883805028" sldId="2144327823"/>
            <ac:spMk id="28" creationId="{B914D364-9957-4798-9081-B60502AE4289}"/>
          </ac:spMkLst>
        </pc:spChg>
        <pc:spChg chg="del mod">
          <ac:chgData name="Reed Kiely" userId="768be38e-2fb5-40ce-925d-bd8e9d9e3c31" providerId="ADAL" clId="{5F707D76-C990-4237-AA4B-21B2D9EEC37A}" dt="2021-04-16T17:43:57.472" v="1743" actId="478"/>
          <ac:spMkLst>
            <pc:docMk/>
            <pc:sldMk cId="3883805028" sldId="2144327823"/>
            <ac:spMk id="29" creationId="{C5CB4AEB-6624-4D1A-9413-86B275F195F1}"/>
          </ac:spMkLst>
        </pc:spChg>
        <pc:spChg chg="del mod">
          <ac:chgData name="Reed Kiely" userId="768be38e-2fb5-40ce-925d-bd8e9d9e3c31" providerId="ADAL" clId="{5F707D76-C990-4237-AA4B-21B2D9EEC37A}" dt="2021-04-16T17:43:57.472" v="1743" actId="478"/>
          <ac:spMkLst>
            <pc:docMk/>
            <pc:sldMk cId="3883805028" sldId="2144327823"/>
            <ac:spMk id="30" creationId="{18B9D4EE-8E8E-48FB-947A-486982145D6F}"/>
          </ac:spMkLst>
        </pc:spChg>
        <pc:spChg chg="add del">
          <ac:chgData name="Reed Kiely" userId="768be38e-2fb5-40ce-925d-bd8e9d9e3c31" providerId="ADAL" clId="{5F707D76-C990-4237-AA4B-21B2D9EEC37A}" dt="2021-04-16T17:18:32.881" v="1655" actId="478"/>
          <ac:spMkLst>
            <pc:docMk/>
            <pc:sldMk cId="3883805028" sldId="2144327823"/>
            <ac:spMk id="32" creationId="{A1BA83AF-96F5-41CC-B55C-EE4B269D3C97}"/>
          </ac:spMkLst>
        </pc:spChg>
        <pc:spChg chg="del mod">
          <ac:chgData name="Reed Kiely" userId="768be38e-2fb5-40ce-925d-bd8e9d9e3c31" providerId="ADAL" clId="{5F707D76-C990-4237-AA4B-21B2D9EEC37A}" dt="2021-04-16T17:49:27.705" v="2114" actId="478"/>
          <ac:spMkLst>
            <pc:docMk/>
            <pc:sldMk cId="3883805028" sldId="2144327823"/>
            <ac:spMk id="33" creationId="{306C61C2-B2D5-4040-A286-D1B88529688C}"/>
          </ac:spMkLst>
        </pc:spChg>
        <pc:spChg chg="add del mod">
          <ac:chgData name="Reed Kiely" userId="768be38e-2fb5-40ce-925d-bd8e9d9e3c31" providerId="ADAL" clId="{5F707D76-C990-4237-AA4B-21B2D9EEC37A}" dt="2021-04-16T17:49:27.705" v="2114" actId="478"/>
          <ac:spMkLst>
            <pc:docMk/>
            <pc:sldMk cId="3883805028" sldId="2144327823"/>
            <ac:spMk id="34" creationId="{E1E4F642-55E2-4057-8567-99FF37026571}"/>
          </ac:spMkLst>
        </pc:spChg>
        <pc:spChg chg="mod">
          <ac:chgData name="Reed Kiely" userId="768be38e-2fb5-40ce-925d-bd8e9d9e3c31" providerId="ADAL" clId="{5F707D76-C990-4237-AA4B-21B2D9EEC37A}" dt="2021-04-16T17:50:34.791" v="2130" actId="554"/>
          <ac:spMkLst>
            <pc:docMk/>
            <pc:sldMk cId="3883805028" sldId="2144327823"/>
            <ac:spMk id="35" creationId="{0EB41110-4FA7-4BB8-84AF-D1E3A9D30A68}"/>
          </ac:spMkLst>
        </pc:spChg>
        <pc:spChg chg="add del mod">
          <ac:chgData name="Reed Kiely" userId="768be38e-2fb5-40ce-925d-bd8e9d9e3c31" providerId="ADAL" clId="{5F707D76-C990-4237-AA4B-21B2D9EEC37A}" dt="2021-04-16T17:50:34.791" v="2130" actId="554"/>
          <ac:spMkLst>
            <pc:docMk/>
            <pc:sldMk cId="3883805028" sldId="2144327823"/>
            <ac:spMk id="36" creationId="{D14E4868-F159-4B88-A315-3C3B7765E742}"/>
          </ac:spMkLst>
        </pc:spChg>
        <pc:spChg chg="add del">
          <ac:chgData name="Reed Kiely" userId="768be38e-2fb5-40ce-925d-bd8e9d9e3c31" providerId="ADAL" clId="{5F707D76-C990-4237-AA4B-21B2D9EEC37A}" dt="2021-04-16T17:18:32.881" v="1655" actId="478"/>
          <ac:spMkLst>
            <pc:docMk/>
            <pc:sldMk cId="3883805028" sldId="2144327823"/>
            <ac:spMk id="37" creationId="{9AC57DC8-6EAF-4F73-AAAE-365ED50E0A7A}"/>
          </ac:spMkLst>
        </pc:spChg>
        <pc:spChg chg="add del">
          <ac:chgData name="Reed Kiely" userId="768be38e-2fb5-40ce-925d-bd8e9d9e3c31" providerId="ADAL" clId="{5F707D76-C990-4237-AA4B-21B2D9EEC37A}" dt="2021-04-16T17:18:32.881" v="1655" actId="478"/>
          <ac:spMkLst>
            <pc:docMk/>
            <pc:sldMk cId="3883805028" sldId="2144327823"/>
            <ac:spMk id="38" creationId="{05E4D70D-CF4F-4DCF-8793-F8C409479FC3}"/>
          </ac:spMkLst>
        </pc:spChg>
        <pc:spChg chg="mod">
          <ac:chgData name="Reed Kiely" userId="768be38e-2fb5-40ce-925d-bd8e9d9e3c31" providerId="ADAL" clId="{5F707D76-C990-4237-AA4B-21B2D9EEC37A}" dt="2021-04-16T18:11:17.524" v="3474" actId="255"/>
          <ac:spMkLst>
            <pc:docMk/>
            <pc:sldMk cId="3883805028" sldId="2144327823"/>
            <ac:spMk id="39" creationId="{90DC9E36-8C22-410C-8187-08B08B8A143D}"/>
          </ac:spMkLst>
        </pc:spChg>
        <pc:spChg chg="mod">
          <ac:chgData name="Reed Kiely" userId="768be38e-2fb5-40ce-925d-bd8e9d9e3c31" providerId="ADAL" clId="{5F707D76-C990-4237-AA4B-21B2D9EEC37A}" dt="2021-04-16T17:50:39.377" v="2131" actId="554"/>
          <ac:spMkLst>
            <pc:docMk/>
            <pc:sldMk cId="3883805028" sldId="2144327823"/>
            <ac:spMk id="40" creationId="{FB47CF20-FDF4-449C-A8B1-1EF97128C3D7}"/>
          </ac:spMkLst>
        </pc:spChg>
        <pc:spChg chg="mod">
          <ac:chgData name="Reed Kiely" userId="768be38e-2fb5-40ce-925d-bd8e9d9e3c31" providerId="ADAL" clId="{5F707D76-C990-4237-AA4B-21B2D9EEC37A}" dt="2021-04-16T18:11:28.347" v="3480" actId="255"/>
          <ac:spMkLst>
            <pc:docMk/>
            <pc:sldMk cId="3883805028" sldId="2144327823"/>
            <ac:spMk id="43" creationId="{ACED55E0-6102-4AA0-A433-E87E8B1C18D1}"/>
          </ac:spMkLst>
        </pc:spChg>
        <pc:spChg chg="add del mod">
          <ac:chgData name="Reed Kiely" userId="768be38e-2fb5-40ce-925d-bd8e9d9e3c31" providerId="ADAL" clId="{5F707D76-C990-4237-AA4B-21B2D9EEC37A}" dt="2021-04-16T18:07:37.287" v="3067" actId="20577"/>
          <ac:spMkLst>
            <pc:docMk/>
            <pc:sldMk cId="3883805028" sldId="2144327823"/>
            <ac:spMk id="45" creationId="{E7ABED57-E83C-4C44-BE35-B6BBDDD36D92}"/>
          </ac:spMkLst>
        </pc:spChg>
        <pc:spChg chg="add del mod">
          <ac:chgData name="Reed Kiely" userId="768be38e-2fb5-40ce-925d-bd8e9d9e3c31" providerId="ADAL" clId="{5F707D76-C990-4237-AA4B-21B2D9EEC37A}" dt="2021-04-16T17:47:25.612" v="1964" actId="478"/>
          <ac:spMkLst>
            <pc:docMk/>
            <pc:sldMk cId="3883805028" sldId="2144327823"/>
            <ac:spMk id="46" creationId="{CF2897F6-CFE3-4760-8BF5-A0BA43DD3FA4}"/>
          </ac:spMkLst>
        </pc:spChg>
        <pc:spChg chg="add del mod">
          <ac:chgData name="Reed Kiely" userId="768be38e-2fb5-40ce-925d-bd8e9d9e3c31" providerId="ADAL" clId="{5F707D76-C990-4237-AA4B-21B2D9EEC37A}" dt="2021-04-16T17:47:23.523" v="1963" actId="478"/>
          <ac:spMkLst>
            <pc:docMk/>
            <pc:sldMk cId="3883805028" sldId="2144327823"/>
            <ac:spMk id="47" creationId="{96B03CFE-94E5-4929-905E-B89C2FAE34DA}"/>
          </ac:spMkLst>
        </pc:spChg>
        <pc:spChg chg="add del mod">
          <ac:chgData name="Reed Kiely" userId="768be38e-2fb5-40ce-925d-bd8e9d9e3c31" providerId="ADAL" clId="{5F707D76-C990-4237-AA4B-21B2D9EEC37A}" dt="2021-04-16T17:47:56.445" v="1995" actId="478"/>
          <ac:spMkLst>
            <pc:docMk/>
            <pc:sldMk cId="3883805028" sldId="2144327823"/>
            <ac:spMk id="48" creationId="{89E0849B-8467-4523-893A-85F5052086E3}"/>
          </ac:spMkLst>
        </pc:spChg>
        <pc:spChg chg="add del">
          <ac:chgData name="Reed Kiely" userId="768be38e-2fb5-40ce-925d-bd8e9d9e3c31" providerId="ADAL" clId="{5F707D76-C990-4237-AA4B-21B2D9EEC37A}" dt="2021-04-16T17:18:32.881" v="1655" actId="478"/>
          <ac:spMkLst>
            <pc:docMk/>
            <pc:sldMk cId="3883805028" sldId="2144327823"/>
            <ac:spMk id="49" creationId="{66B52763-8C56-41F3-A734-FCE1161CFF55}"/>
          </ac:spMkLst>
        </pc:spChg>
        <pc:spChg chg="add del">
          <ac:chgData name="Reed Kiely" userId="768be38e-2fb5-40ce-925d-bd8e9d9e3c31" providerId="ADAL" clId="{5F707D76-C990-4237-AA4B-21B2D9EEC37A}" dt="2021-04-16T17:18:32.881" v="1655" actId="478"/>
          <ac:spMkLst>
            <pc:docMk/>
            <pc:sldMk cId="3883805028" sldId="2144327823"/>
            <ac:spMk id="50" creationId="{3E14CCA6-2E21-448E-A4C2-AF59F65D9EC9}"/>
          </ac:spMkLst>
        </pc:spChg>
        <pc:spChg chg="del">
          <ac:chgData name="Reed Kiely" userId="768be38e-2fb5-40ce-925d-bd8e9d9e3c31" providerId="ADAL" clId="{5F707D76-C990-4237-AA4B-21B2D9EEC37A}" dt="2021-04-16T17:18:32.881" v="1655" actId="478"/>
          <ac:spMkLst>
            <pc:docMk/>
            <pc:sldMk cId="3883805028" sldId="2144327823"/>
            <ac:spMk id="51" creationId="{5CE8F677-DA8E-454D-9B5E-ACE4C69780BE}"/>
          </ac:spMkLst>
        </pc:spChg>
        <pc:spChg chg="add del">
          <ac:chgData name="Reed Kiely" userId="768be38e-2fb5-40ce-925d-bd8e9d9e3c31" providerId="ADAL" clId="{5F707D76-C990-4237-AA4B-21B2D9EEC37A}" dt="2021-04-16T17:18:32.881" v="1655" actId="478"/>
          <ac:spMkLst>
            <pc:docMk/>
            <pc:sldMk cId="3883805028" sldId="2144327823"/>
            <ac:spMk id="52" creationId="{B57A5325-EB9A-454F-884A-F8567BE48CE1}"/>
          </ac:spMkLst>
        </pc:spChg>
        <pc:spChg chg="add del mod">
          <ac:chgData name="Reed Kiely" userId="768be38e-2fb5-40ce-925d-bd8e9d9e3c31" providerId="ADAL" clId="{5F707D76-C990-4237-AA4B-21B2D9EEC37A}" dt="2021-04-16T17:47:25.612" v="1964" actId="478"/>
          <ac:spMkLst>
            <pc:docMk/>
            <pc:sldMk cId="3883805028" sldId="2144327823"/>
            <ac:spMk id="53" creationId="{A47B12FD-ADD7-4D2D-AB1F-1FDF8BBC405B}"/>
          </ac:spMkLst>
        </pc:spChg>
        <pc:spChg chg="add del mod">
          <ac:chgData name="Reed Kiely" userId="768be38e-2fb5-40ce-925d-bd8e9d9e3c31" providerId="ADAL" clId="{5F707D76-C990-4237-AA4B-21B2D9EEC37A}" dt="2021-04-16T17:47:56.445" v="1995" actId="478"/>
          <ac:spMkLst>
            <pc:docMk/>
            <pc:sldMk cId="3883805028" sldId="2144327823"/>
            <ac:spMk id="54" creationId="{EA2B5FB5-82B8-46B4-81C7-DDCD95FD7F70}"/>
          </ac:spMkLst>
        </pc:spChg>
        <pc:spChg chg="add del mod">
          <ac:chgData name="Reed Kiely" userId="768be38e-2fb5-40ce-925d-bd8e9d9e3c31" providerId="ADAL" clId="{5F707D76-C990-4237-AA4B-21B2D9EEC37A}" dt="2021-04-16T17:47:23.523" v="1963" actId="478"/>
          <ac:spMkLst>
            <pc:docMk/>
            <pc:sldMk cId="3883805028" sldId="2144327823"/>
            <ac:spMk id="55" creationId="{A5ECD470-F371-4312-983B-4D0B0D830458}"/>
          </ac:spMkLst>
        </pc:spChg>
        <pc:spChg chg="add del mod">
          <ac:chgData name="Reed Kiely" userId="768be38e-2fb5-40ce-925d-bd8e9d9e3c31" providerId="ADAL" clId="{5F707D76-C990-4237-AA4B-21B2D9EEC37A}" dt="2021-04-16T17:58:08.444" v="2136"/>
          <ac:spMkLst>
            <pc:docMk/>
            <pc:sldMk cId="3883805028" sldId="2144327823"/>
            <ac:spMk id="56" creationId="{2F4FD1C4-3E73-4C53-824C-8FA7D5A363CF}"/>
          </ac:spMkLst>
        </pc:spChg>
        <pc:spChg chg="add del mod">
          <ac:chgData name="Reed Kiely" userId="768be38e-2fb5-40ce-925d-bd8e9d9e3c31" providerId="ADAL" clId="{5F707D76-C990-4237-AA4B-21B2D9EEC37A}" dt="2021-04-16T18:11:04.990" v="3470" actId="478"/>
          <ac:spMkLst>
            <pc:docMk/>
            <pc:sldMk cId="3883805028" sldId="2144327823"/>
            <ac:spMk id="57" creationId="{2B96427C-46AD-403A-BB5E-0A082AD2617C}"/>
          </ac:spMkLst>
        </pc:spChg>
        <pc:spChg chg="add del mod">
          <ac:chgData name="Reed Kiely" userId="768be38e-2fb5-40ce-925d-bd8e9d9e3c31" providerId="ADAL" clId="{5F707D76-C990-4237-AA4B-21B2D9EEC37A}" dt="2021-04-16T18:11:04.990" v="3470" actId="478"/>
          <ac:spMkLst>
            <pc:docMk/>
            <pc:sldMk cId="3883805028" sldId="2144327823"/>
            <ac:spMk id="58" creationId="{CAC5A2CD-BE8D-4B5C-A874-B197D3C2CB4A}"/>
          </ac:spMkLst>
        </pc:spChg>
        <pc:spChg chg="add del mod">
          <ac:chgData name="Reed Kiely" userId="768be38e-2fb5-40ce-925d-bd8e9d9e3c31" providerId="ADAL" clId="{5F707D76-C990-4237-AA4B-21B2D9EEC37A}" dt="2021-04-16T18:11:04.990" v="3470" actId="478"/>
          <ac:spMkLst>
            <pc:docMk/>
            <pc:sldMk cId="3883805028" sldId="2144327823"/>
            <ac:spMk id="59" creationId="{9D9899A8-DDAC-4466-8213-CC7C7D7B71A9}"/>
          </ac:spMkLst>
        </pc:spChg>
        <pc:picChg chg="del mod">
          <ac:chgData name="Reed Kiely" userId="768be38e-2fb5-40ce-925d-bd8e9d9e3c31" providerId="ADAL" clId="{5F707D76-C990-4237-AA4B-21B2D9EEC37A}" dt="2021-04-16T17:18:27.246" v="1652" actId="478"/>
          <ac:picMkLst>
            <pc:docMk/>
            <pc:sldMk cId="3883805028" sldId="2144327823"/>
            <ac:picMk id="3" creationId="{4AD05B5F-8BE3-49FF-8F66-1A5A20F2E242}"/>
          </ac:picMkLst>
        </pc:picChg>
        <pc:picChg chg="mod">
          <ac:chgData name="Reed Kiely" userId="768be38e-2fb5-40ce-925d-bd8e9d9e3c31" providerId="ADAL" clId="{5F707D76-C990-4237-AA4B-21B2D9EEC37A}" dt="2021-04-16T17:50:19.734" v="2129" actId="1036"/>
          <ac:picMkLst>
            <pc:docMk/>
            <pc:sldMk cId="3883805028" sldId="2144327823"/>
            <ac:picMk id="6" creationId="{8C328C28-B5D7-4360-AC0F-9DAA85FCA714}"/>
          </ac:picMkLst>
        </pc:picChg>
        <pc:picChg chg="del">
          <ac:chgData name="Reed Kiely" userId="768be38e-2fb5-40ce-925d-bd8e9d9e3c31" providerId="ADAL" clId="{5F707D76-C990-4237-AA4B-21B2D9EEC37A}" dt="2021-04-16T17:18:27.246" v="1652" actId="478"/>
          <ac:picMkLst>
            <pc:docMk/>
            <pc:sldMk cId="3883805028" sldId="2144327823"/>
            <ac:picMk id="8" creationId="{26221920-0888-4A52-90B1-32182373A828}"/>
          </ac:picMkLst>
        </pc:picChg>
        <pc:picChg chg="del">
          <ac:chgData name="Reed Kiely" userId="768be38e-2fb5-40ce-925d-bd8e9d9e3c31" providerId="ADAL" clId="{5F707D76-C990-4237-AA4B-21B2D9EEC37A}" dt="2021-04-16T17:18:27.246" v="1652" actId="478"/>
          <ac:picMkLst>
            <pc:docMk/>
            <pc:sldMk cId="3883805028" sldId="2144327823"/>
            <ac:picMk id="11" creationId="{697AC4AF-1CED-4BC7-AAC6-9A5E0550836B}"/>
          </ac:picMkLst>
        </pc:picChg>
        <pc:picChg chg="mod">
          <ac:chgData name="Reed Kiely" userId="768be38e-2fb5-40ce-925d-bd8e9d9e3c31" providerId="ADAL" clId="{5F707D76-C990-4237-AA4B-21B2D9EEC37A}" dt="2021-04-16T17:50:19.734" v="2129" actId="1036"/>
          <ac:picMkLst>
            <pc:docMk/>
            <pc:sldMk cId="3883805028" sldId="2144327823"/>
            <ac:picMk id="13" creationId="{0B2821E6-8880-4CC4-AA50-82661E87D114}"/>
          </ac:picMkLst>
        </pc:picChg>
        <pc:picChg chg="add del mod">
          <ac:chgData name="Reed Kiely" userId="768be38e-2fb5-40ce-925d-bd8e9d9e3c31" providerId="ADAL" clId="{5F707D76-C990-4237-AA4B-21B2D9EEC37A}" dt="2021-04-16T17:49:22.434" v="2111" actId="478"/>
          <ac:picMkLst>
            <pc:docMk/>
            <pc:sldMk cId="3883805028" sldId="2144327823"/>
            <ac:picMk id="41" creationId="{4BC5F281-313A-4204-9539-56B9B32FB224}"/>
          </ac:picMkLst>
        </pc:picChg>
        <pc:picChg chg="add mod">
          <ac:chgData name="Reed Kiely" userId="768be38e-2fb5-40ce-925d-bd8e9d9e3c31" providerId="ADAL" clId="{5F707D76-C990-4237-AA4B-21B2D9EEC37A}" dt="2021-04-16T17:50:19.734" v="2129" actId="1036"/>
          <ac:picMkLst>
            <pc:docMk/>
            <pc:sldMk cId="3883805028" sldId="2144327823"/>
            <ac:picMk id="42" creationId="{8E6B9939-78F7-4C83-80FA-32552648FDF5}"/>
          </ac:picMkLst>
        </pc:picChg>
        <pc:picChg chg="add del mod">
          <ac:chgData name="Reed Kiely" userId="768be38e-2fb5-40ce-925d-bd8e9d9e3c31" providerId="ADAL" clId="{5F707D76-C990-4237-AA4B-21B2D9EEC37A}" dt="2021-04-16T17:49:22.434" v="2111" actId="478"/>
          <ac:picMkLst>
            <pc:docMk/>
            <pc:sldMk cId="3883805028" sldId="2144327823"/>
            <ac:picMk id="44" creationId="{F188E87C-902D-4F3C-9B01-14178DF26C39}"/>
          </ac:picMkLst>
        </pc:picChg>
      </pc:sldChg>
    </pc:docChg>
  </pc:docChgLst>
  <pc:docChgLst>
    <pc:chgData name="Jason Wiese" userId="4bff8d5b-7de6-4655-b397-69b0afc81113" providerId="ADAL" clId="{9C266B6B-2883-4EA1-8C51-1646E533C6AF}"/>
    <pc:docChg chg="undo custSel delSld modSld">
      <pc:chgData name="Jason Wiese" userId="4bff8d5b-7de6-4655-b397-69b0afc81113" providerId="ADAL" clId="{9C266B6B-2883-4EA1-8C51-1646E533C6AF}" dt="2021-04-14T04:54:08.207" v="1543" actId="113"/>
      <pc:docMkLst>
        <pc:docMk/>
      </pc:docMkLst>
      <pc:sldChg chg="modSp mod">
        <pc:chgData name="Jason Wiese" userId="4bff8d5b-7de6-4655-b397-69b0afc81113" providerId="ADAL" clId="{9C266B6B-2883-4EA1-8C51-1646E533C6AF}" dt="2021-04-14T04:48:13.486" v="1424" actId="207"/>
        <pc:sldMkLst>
          <pc:docMk/>
          <pc:sldMk cId="2593769311" sldId="290"/>
        </pc:sldMkLst>
        <pc:spChg chg="mod">
          <ac:chgData name="Jason Wiese" userId="4bff8d5b-7de6-4655-b397-69b0afc81113" providerId="ADAL" clId="{9C266B6B-2883-4EA1-8C51-1646E533C6AF}" dt="2021-04-14T04:48:13.486" v="1424" actId="207"/>
          <ac:spMkLst>
            <pc:docMk/>
            <pc:sldMk cId="2593769311" sldId="290"/>
            <ac:spMk id="4" creationId="{3ED54650-E124-0942-8B03-A438165B55A6}"/>
          </ac:spMkLst>
        </pc:spChg>
      </pc:sldChg>
      <pc:sldChg chg="addCm">
        <pc:chgData name="Jason Wiese" userId="4bff8d5b-7de6-4655-b397-69b0afc81113" providerId="ADAL" clId="{9C266B6B-2883-4EA1-8C51-1646E533C6AF}" dt="2021-04-13T14:39:00.217" v="216" actId="1589"/>
        <pc:sldMkLst>
          <pc:docMk/>
          <pc:sldMk cId="3501066844" sldId="297"/>
        </pc:sldMkLst>
      </pc:sldChg>
      <pc:sldChg chg="modSp mod">
        <pc:chgData name="Jason Wiese" userId="4bff8d5b-7de6-4655-b397-69b0afc81113" providerId="ADAL" clId="{9C266B6B-2883-4EA1-8C51-1646E533C6AF}" dt="2021-04-14T04:34:38.157" v="925" actId="14100"/>
        <pc:sldMkLst>
          <pc:docMk/>
          <pc:sldMk cId="2061176400" sldId="2144327541"/>
        </pc:sldMkLst>
        <pc:spChg chg="mod">
          <ac:chgData name="Jason Wiese" userId="4bff8d5b-7de6-4655-b397-69b0afc81113" providerId="ADAL" clId="{9C266B6B-2883-4EA1-8C51-1646E533C6AF}" dt="2021-04-14T04:34:38.157" v="925" actId="14100"/>
          <ac:spMkLst>
            <pc:docMk/>
            <pc:sldMk cId="2061176400" sldId="2144327541"/>
            <ac:spMk id="4" creationId="{3ED54650-E124-0942-8B03-A438165B55A6}"/>
          </ac:spMkLst>
        </pc:spChg>
      </pc:sldChg>
      <pc:sldChg chg="modSp mod">
        <pc:chgData name="Jason Wiese" userId="4bff8d5b-7de6-4655-b397-69b0afc81113" providerId="ADAL" clId="{9C266B6B-2883-4EA1-8C51-1646E533C6AF}" dt="2021-04-14T04:54:08.207" v="1543" actId="113"/>
        <pc:sldMkLst>
          <pc:docMk/>
          <pc:sldMk cId="770685404" sldId="2144327548"/>
        </pc:sldMkLst>
        <pc:spChg chg="mod">
          <ac:chgData name="Jason Wiese" userId="4bff8d5b-7de6-4655-b397-69b0afc81113" providerId="ADAL" clId="{9C266B6B-2883-4EA1-8C51-1646E533C6AF}" dt="2021-04-14T04:54:08.207" v="1543" actId="113"/>
          <ac:spMkLst>
            <pc:docMk/>
            <pc:sldMk cId="770685404" sldId="2144327548"/>
            <ac:spMk id="4" creationId="{3ED54650-E124-0942-8B03-A438165B55A6}"/>
          </ac:spMkLst>
        </pc:spChg>
      </pc:sldChg>
      <pc:sldChg chg="modSp mod">
        <pc:chgData name="Jason Wiese" userId="4bff8d5b-7de6-4655-b397-69b0afc81113" providerId="ADAL" clId="{9C266B6B-2883-4EA1-8C51-1646E533C6AF}" dt="2021-04-14T04:29:59.664" v="853" actId="20577"/>
        <pc:sldMkLst>
          <pc:docMk/>
          <pc:sldMk cId="2357583258" sldId="2144327549"/>
        </pc:sldMkLst>
        <pc:spChg chg="mod">
          <ac:chgData name="Jason Wiese" userId="4bff8d5b-7de6-4655-b397-69b0afc81113" providerId="ADAL" clId="{9C266B6B-2883-4EA1-8C51-1646E533C6AF}" dt="2021-04-14T04:29:59.664" v="853" actId="20577"/>
          <ac:spMkLst>
            <pc:docMk/>
            <pc:sldMk cId="2357583258" sldId="2144327549"/>
            <ac:spMk id="11" creationId="{B910C202-5234-4E8B-A412-45751F772568}"/>
          </ac:spMkLst>
        </pc:spChg>
      </pc:sldChg>
      <pc:sldChg chg="addSp delSp modSp mod">
        <pc:chgData name="Jason Wiese" userId="4bff8d5b-7de6-4655-b397-69b0afc81113" providerId="ADAL" clId="{9C266B6B-2883-4EA1-8C51-1646E533C6AF}" dt="2021-04-14T04:33:25.100" v="909" actId="1076"/>
        <pc:sldMkLst>
          <pc:docMk/>
          <pc:sldMk cId="3934477638" sldId="2144327552"/>
        </pc:sldMkLst>
        <pc:spChg chg="mod">
          <ac:chgData name="Jason Wiese" userId="4bff8d5b-7de6-4655-b397-69b0afc81113" providerId="ADAL" clId="{9C266B6B-2883-4EA1-8C51-1646E533C6AF}" dt="2021-04-13T14:27:39.869" v="215" actId="20577"/>
          <ac:spMkLst>
            <pc:docMk/>
            <pc:sldMk cId="3934477638" sldId="2144327552"/>
            <ac:spMk id="3" creationId="{DBF99E44-A666-4B06-91EF-F064286939B5}"/>
          </ac:spMkLst>
        </pc:spChg>
        <pc:spChg chg="mod">
          <ac:chgData name="Jason Wiese" userId="4bff8d5b-7de6-4655-b397-69b0afc81113" providerId="ADAL" clId="{9C266B6B-2883-4EA1-8C51-1646E533C6AF}" dt="2021-04-14T04:30:57.148" v="860" actId="20577"/>
          <ac:spMkLst>
            <pc:docMk/>
            <pc:sldMk cId="3934477638" sldId="2144327552"/>
            <ac:spMk id="4" creationId="{3ED54650-E124-0942-8B03-A438165B55A6}"/>
          </ac:spMkLst>
        </pc:spChg>
        <pc:spChg chg="mod">
          <ac:chgData name="Jason Wiese" userId="4bff8d5b-7de6-4655-b397-69b0afc81113" providerId="ADAL" clId="{9C266B6B-2883-4EA1-8C51-1646E533C6AF}" dt="2021-04-13T14:25:36.444" v="83" actId="20577"/>
          <ac:spMkLst>
            <pc:docMk/>
            <pc:sldMk cId="3934477638" sldId="2144327552"/>
            <ac:spMk id="9" creationId="{BDA1DEC3-4519-4A0D-A10E-294CDA59D921}"/>
          </ac:spMkLst>
        </pc:spChg>
        <pc:spChg chg="add mod">
          <ac:chgData name="Jason Wiese" userId="4bff8d5b-7de6-4655-b397-69b0afc81113" providerId="ADAL" clId="{9C266B6B-2883-4EA1-8C51-1646E533C6AF}" dt="2021-04-14T04:31:10.317" v="873" actId="1038"/>
          <ac:spMkLst>
            <pc:docMk/>
            <pc:sldMk cId="3934477638" sldId="2144327552"/>
            <ac:spMk id="27" creationId="{72CB8478-683D-4839-814B-E5DE08537BE3}"/>
          </ac:spMkLst>
        </pc:spChg>
        <pc:spChg chg="mod">
          <ac:chgData name="Jason Wiese" userId="4bff8d5b-7de6-4655-b397-69b0afc81113" providerId="ADAL" clId="{9C266B6B-2883-4EA1-8C51-1646E533C6AF}" dt="2021-04-14T04:33:25.100" v="909" actId="1076"/>
          <ac:spMkLst>
            <pc:docMk/>
            <pc:sldMk cId="3934477638" sldId="2144327552"/>
            <ac:spMk id="29" creationId="{B24E589A-C515-4330-AC60-4862A4035818}"/>
          </ac:spMkLst>
        </pc:spChg>
        <pc:graphicFrameChg chg="mod">
          <ac:chgData name="Jason Wiese" userId="4bff8d5b-7de6-4655-b397-69b0afc81113" providerId="ADAL" clId="{9C266B6B-2883-4EA1-8C51-1646E533C6AF}" dt="2021-04-14T04:32:10.454" v="877" actId="1076"/>
          <ac:graphicFrameMkLst>
            <pc:docMk/>
            <pc:sldMk cId="3934477638" sldId="2144327552"/>
            <ac:graphicFrameMk id="16" creationId="{4F7CBD57-D2AB-4668-9020-06060132C5F1}"/>
          </ac:graphicFrameMkLst>
        </pc:graphicFrameChg>
        <pc:cxnChg chg="add mod">
          <ac:chgData name="Jason Wiese" userId="4bff8d5b-7de6-4655-b397-69b0afc81113" providerId="ADAL" clId="{9C266B6B-2883-4EA1-8C51-1646E533C6AF}" dt="2021-04-14T04:33:17.047" v="908" actId="1038"/>
          <ac:cxnSpMkLst>
            <pc:docMk/>
            <pc:sldMk cId="3934477638" sldId="2144327552"/>
            <ac:cxnSpMk id="23" creationId="{B0D993A2-3F06-4484-BB9F-B3D84272E24D}"/>
          </ac:cxnSpMkLst>
        </pc:cxnChg>
        <pc:cxnChg chg="del mod">
          <ac:chgData name="Jason Wiese" userId="4bff8d5b-7de6-4655-b397-69b0afc81113" providerId="ADAL" clId="{9C266B6B-2883-4EA1-8C51-1646E533C6AF}" dt="2021-04-14T04:33:13.228" v="897" actId="478"/>
          <ac:cxnSpMkLst>
            <pc:docMk/>
            <pc:sldMk cId="3934477638" sldId="2144327552"/>
            <ac:cxnSpMk id="31" creationId="{C3E98A48-D3F5-418D-9F4F-6A6A56D99472}"/>
          </ac:cxnSpMkLst>
        </pc:cxnChg>
      </pc:sldChg>
      <pc:sldChg chg="del">
        <pc:chgData name="Jason Wiese" userId="4bff8d5b-7de6-4655-b397-69b0afc81113" providerId="ADAL" clId="{9C266B6B-2883-4EA1-8C51-1646E533C6AF}" dt="2021-04-14T04:22:09.709" v="217" actId="47"/>
        <pc:sldMkLst>
          <pc:docMk/>
          <pc:sldMk cId="2560658935" sldId="214432755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460675866756461E-2"/>
          <c:y val="0.13513222925194518"/>
          <c:w val="0.9470786526005236"/>
          <c:h val="0.760112434104607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Jan '20</c:v>
                </c:pt>
              </c:strCache>
            </c:strRef>
          </c:tx>
          <c:spPr>
            <a:solidFill>
              <a:srgbClr val="1F1A62"/>
            </a:solidFill>
          </c:spPr>
          <c:dPt>
            <c:idx val="0"/>
            <c:bubble3D val="0"/>
            <c:spPr>
              <a:solidFill>
                <a:srgbClr val="1F1A6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483-4CF9-A9A6-E544B69CEB3A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D26D-4C0D-AE5F-BEBC71A5C4C2}"/>
              </c:ext>
            </c:extLst>
          </c:dPt>
          <c:dLbls>
            <c:dLbl>
              <c:idx val="1"/>
              <c:layout>
                <c:manualLayout>
                  <c:x val="0.1598689169498751"/>
                  <c:y val="-0.160530423654635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26D-4C0D-AE5F-BEBC71A5C4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AVOD / Linear TV Streaming</c:v>
                </c:pt>
                <c:pt idx="1">
                  <c:v>SVOD / Other Strreaming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0.28000000000000003</c:v>
                </c:pt>
                <c:pt idx="1">
                  <c:v>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A4-46CB-BC00-C6D0E4D8B8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15498931691735"/>
          <c:y val="0.14642556046032895"/>
          <c:w val="0.86286042182310507"/>
          <c:h val="0.85357443953967105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Connected TV</c:v>
                </c:pt>
              </c:strCache>
            </c:strRef>
          </c:tx>
          <c:spPr>
            <a:solidFill>
              <a:srgbClr val="1F1A6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2H 2020</c:v>
                </c:pt>
                <c:pt idx="1">
                  <c:v>1H 2020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0.62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81-4398-BE83-E1E2E54C424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Desktop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2H 2020</c:v>
                </c:pt>
                <c:pt idx="1">
                  <c:v>1H 2020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0.16</c:v>
                </c:pt>
                <c:pt idx="1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81-4398-BE83-E1E2E54C424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Set Top Box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3.08309284578354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081-4398-BE83-E1E2E54C42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2H 2020</c:v>
                </c:pt>
                <c:pt idx="1">
                  <c:v>1H 2020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0.14000000000000001</c:v>
                </c:pt>
                <c:pt idx="1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081-4398-BE83-E1E2E54C424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Mobile</c:v>
                </c:pt>
              </c:strCache>
            </c:strRef>
          </c:tx>
          <c:spPr>
            <a:solidFill>
              <a:srgbClr val="4EBEA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2H 2020</c:v>
                </c:pt>
                <c:pt idx="1">
                  <c:v>1H 2020</c:v>
                </c:pt>
              </c:strCache>
            </c:strRef>
          </c:cat>
          <c:val>
            <c:numRef>
              <c:f>Sheet1!$E$2:$E$3</c:f>
              <c:numCache>
                <c:formatCode>0%</c:formatCode>
                <c:ptCount val="2"/>
                <c:pt idx="0">
                  <c:v>0.08</c:v>
                </c:pt>
                <c:pt idx="1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01-486B-A150-4986403ADC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465964968"/>
        <c:axId val="465981696"/>
      </c:barChart>
      <c:catAx>
        <c:axId val="46596496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465981696"/>
        <c:crosses val="autoZero"/>
        <c:auto val="1"/>
        <c:lblAlgn val="ctr"/>
        <c:lblOffset val="100"/>
        <c:noMultiLvlLbl val="0"/>
      </c:catAx>
      <c:valAx>
        <c:axId val="465981696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465964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4440671870702967"/>
          <c:y val="1.2324607850629634E-2"/>
          <c:w val="0.70446997101817177"/>
          <c:h val="5.72041335958377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rgbClr val="1F1A62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460675866756461E-2"/>
          <c:y val="0.13513222925194518"/>
          <c:w val="0.9470786526005236"/>
          <c:h val="0.760112434104607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Jan '21</c:v>
                </c:pt>
              </c:strCache>
            </c:strRef>
          </c:tx>
          <c:spPr>
            <a:solidFill>
              <a:srgbClr val="1F1A62"/>
            </a:solidFill>
          </c:spPr>
          <c:dPt>
            <c:idx val="0"/>
            <c:bubble3D val="0"/>
            <c:spPr>
              <a:solidFill>
                <a:srgbClr val="1F1A6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E7C-4F0C-A561-2E9A3F23A38C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E7C-4F0C-A561-2E9A3F23A38C}"/>
              </c:ext>
            </c:extLst>
          </c:dPt>
          <c:dLbls>
            <c:dLbl>
              <c:idx val="1"/>
              <c:layout>
                <c:manualLayout>
                  <c:x val="0.1598689169498751"/>
                  <c:y val="-0.160530423654635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E7C-4F0C-A561-2E9A3F23A3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AVOD</c:v>
                </c:pt>
                <c:pt idx="1">
                  <c:v>Other Streaming (incl. SVOD)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0.34</c:v>
                </c:pt>
                <c:pt idx="1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E7C-4F0C-A561-2E9A3F23A3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460675866756461E-2"/>
          <c:y val="5.8120651627096981E-2"/>
          <c:w val="0.9470786526005236"/>
          <c:h val="0.837124011729455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1F1A6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SVOD</c:v>
                </c:pt>
                <c:pt idx="1">
                  <c:v>vMVPDs</c:v>
                </c:pt>
                <c:pt idx="2">
                  <c:v>AVOD</c:v>
                </c:pt>
                <c:pt idx="3">
                  <c:v>TVE/Network Apps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0.71</c:v>
                </c:pt>
                <c:pt idx="1">
                  <c:v>0.57999999999999996</c:v>
                </c:pt>
                <c:pt idx="2">
                  <c:v>0.54</c:v>
                </c:pt>
                <c:pt idx="3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3A-4172-9DA0-CB129B3E6C9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Smartphone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SVOD</c:v>
                </c:pt>
                <c:pt idx="1">
                  <c:v>vMVPDs</c:v>
                </c:pt>
                <c:pt idx="2">
                  <c:v>AVOD</c:v>
                </c:pt>
                <c:pt idx="3">
                  <c:v>TVE/Network Apps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0.13</c:v>
                </c:pt>
                <c:pt idx="1">
                  <c:v>0.22</c:v>
                </c:pt>
                <c:pt idx="2">
                  <c:v>0.25</c:v>
                </c:pt>
                <c:pt idx="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63A-4172-9DA0-CB129B3E6C9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Computer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SVOD</c:v>
                </c:pt>
                <c:pt idx="1">
                  <c:v>vMVPDs</c:v>
                </c:pt>
                <c:pt idx="2">
                  <c:v>AVOD</c:v>
                </c:pt>
                <c:pt idx="3">
                  <c:v>TVE/Network Apps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0.11</c:v>
                </c:pt>
                <c:pt idx="1">
                  <c:v>0.13</c:v>
                </c:pt>
                <c:pt idx="2">
                  <c:v>0.15</c:v>
                </c:pt>
                <c:pt idx="3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63A-4172-9DA0-CB129B3E6C9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Tablet</c:v>
                </c:pt>
              </c:strCache>
            </c:strRef>
          </c:tx>
          <c:spPr>
            <a:solidFill>
              <a:srgbClr val="4EBEA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SVOD</c:v>
                </c:pt>
                <c:pt idx="1">
                  <c:v>vMVPDs</c:v>
                </c:pt>
                <c:pt idx="2">
                  <c:v>AVOD</c:v>
                </c:pt>
                <c:pt idx="3">
                  <c:v>TVE/Network Apps</c:v>
                </c:pt>
              </c:strCache>
            </c:strRef>
          </c:cat>
          <c:val>
            <c:numRef>
              <c:f>Sheet1!$E$2:$E$5</c:f>
              <c:numCache>
                <c:formatCode>0%</c:formatCode>
                <c:ptCount val="4"/>
                <c:pt idx="0">
                  <c:v>0.05</c:v>
                </c:pt>
                <c:pt idx="1">
                  <c:v>7.0000000000000007E-2</c:v>
                </c:pt>
                <c:pt idx="2">
                  <c:v>0.06</c:v>
                </c:pt>
                <c:pt idx="3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63A-4172-9DA0-CB129B3E6C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5964968"/>
        <c:axId val="465981696"/>
      </c:barChart>
      <c:catAx>
        <c:axId val="465964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465981696"/>
        <c:crosses val="autoZero"/>
        <c:auto val="1"/>
        <c:lblAlgn val="ctr"/>
        <c:lblOffset val="100"/>
        <c:noMultiLvlLbl val="0"/>
      </c:catAx>
      <c:valAx>
        <c:axId val="46598169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465964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821407072261662"/>
          <c:y val="1.5354737203238964E-2"/>
          <c:w val="0.63233294241305538"/>
          <c:h val="6.82231152745770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F1A62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420737461855008"/>
          <c:y val="9.9524846239859355E-2"/>
          <c:w val="0.78349354518929137"/>
          <c:h val="0.900475153760140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Awareness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Hulu</c:v>
                </c:pt>
                <c:pt idx="1">
                  <c:v>HBO Max*</c:v>
                </c:pt>
                <c:pt idx="2">
                  <c:v>ESPN+</c:v>
                </c:pt>
                <c:pt idx="3">
                  <c:v>Paramount+**</c:v>
                </c:pt>
                <c:pt idx="4">
                  <c:v>Discovery+</c:v>
                </c:pt>
                <c:pt idx="5">
                  <c:v>Roku TV</c:v>
                </c:pt>
                <c:pt idx="6">
                  <c:v>Peacock</c:v>
                </c:pt>
                <c:pt idx="7">
                  <c:v>Pluto TV</c:v>
                </c:pt>
                <c:pt idx="8">
                  <c:v>Crackle</c:v>
                </c:pt>
                <c:pt idx="9">
                  <c:v>TubiTV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0.94</c:v>
                </c:pt>
                <c:pt idx="1">
                  <c:v>0.91</c:v>
                </c:pt>
                <c:pt idx="2">
                  <c:v>0.89</c:v>
                </c:pt>
                <c:pt idx="3">
                  <c:v>0.87</c:v>
                </c:pt>
                <c:pt idx="4">
                  <c:v>0.87</c:v>
                </c:pt>
                <c:pt idx="5">
                  <c:v>0.84</c:v>
                </c:pt>
                <c:pt idx="6">
                  <c:v>0.82</c:v>
                </c:pt>
                <c:pt idx="7">
                  <c:v>0.7</c:v>
                </c:pt>
                <c:pt idx="8">
                  <c:v>0.67</c:v>
                </c:pt>
                <c:pt idx="9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51-45A4-8DC2-00102BE8DB1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Familiarity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Hulu</c:v>
                </c:pt>
                <c:pt idx="1">
                  <c:v>HBO Max*</c:v>
                </c:pt>
                <c:pt idx="2">
                  <c:v>ESPN+</c:v>
                </c:pt>
                <c:pt idx="3">
                  <c:v>Paramount+**</c:v>
                </c:pt>
                <c:pt idx="4">
                  <c:v>Discovery+</c:v>
                </c:pt>
                <c:pt idx="5">
                  <c:v>Roku TV</c:v>
                </c:pt>
                <c:pt idx="6">
                  <c:v>Peacock</c:v>
                </c:pt>
                <c:pt idx="7">
                  <c:v>Pluto TV</c:v>
                </c:pt>
                <c:pt idx="8">
                  <c:v>Crackle</c:v>
                </c:pt>
                <c:pt idx="9">
                  <c:v>TubiTV</c:v>
                </c:pt>
              </c:strCache>
            </c:strRef>
          </c:cat>
          <c:val>
            <c:numRef>
              <c:f>Sheet1!$C$2:$C$11</c:f>
              <c:numCache>
                <c:formatCode>0%</c:formatCode>
                <c:ptCount val="10"/>
                <c:pt idx="0">
                  <c:v>0.56000000000000005</c:v>
                </c:pt>
                <c:pt idx="1">
                  <c:v>0.46</c:v>
                </c:pt>
                <c:pt idx="2">
                  <c:v>0.34</c:v>
                </c:pt>
                <c:pt idx="3">
                  <c:v>0.36</c:v>
                </c:pt>
                <c:pt idx="4">
                  <c:v>0.34</c:v>
                </c:pt>
                <c:pt idx="5">
                  <c:v>0.34</c:v>
                </c:pt>
                <c:pt idx="6">
                  <c:v>0.35</c:v>
                </c:pt>
                <c:pt idx="7">
                  <c:v>0.25</c:v>
                </c:pt>
                <c:pt idx="8">
                  <c:v>0.21</c:v>
                </c:pt>
                <c:pt idx="9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51-45A4-8DC2-00102BE8DB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overlap val="-29"/>
        <c:axId val="634766440"/>
        <c:axId val="634770376"/>
      </c:barChart>
      <c:catAx>
        <c:axId val="63476644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634770376"/>
        <c:crosses val="autoZero"/>
        <c:auto val="1"/>
        <c:lblAlgn val="ctr"/>
        <c:lblOffset val="100"/>
        <c:noMultiLvlLbl val="0"/>
      </c:catAx>
      <c:valAx>
        <c:axId val="634770376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634766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776730072468256"/>
          <c:y val="3.5631546791172593E-2"/>
          <c:w val="0.49286255282878094"/>
          <c:h val="5.48876561035539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F1A62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1F1A62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460675866756461E-2"/>
          <c:y val="0.2536115794440193"/>
          <c:w val="0.9470786526005236"/>
          <c:h val="0.648574154662663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Q1 '20</c:v>
                </c:pt>
              </c:strCache>
            </c:strRef>
          </c:tx>
          <c:spPr>
            <a:solidFill>
              <a:srgbClr val="1F1A6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Broadband-Only Subscribers</c:v>
                </c:pt>
                <c:pt idx="1">
                  <c:v>Pay-TV* Subscribers</c:v>
                </c:pt>
              </c:strCache>
            </c:strRef>
          </c:cat>
          <c:val>
            <c:numRef>
              <c:f>Sheet1!$B$2:$B$3</c:f>
              <c:numCache>
                <c:formatCode>0.0</c:formatCode>
                <c:ptCount val="2"/>
                <c:pt idx="0">
                  <c:v>4.9000000000000004</c:v>
                </c:pt>
                <c:pt idx="1">
                  <c:v>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E8-495E-A443-6E436B4CBA4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Q4 '20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Broadband-Only Subscribers</c:v>
                </c:pt>
                <c:pt idx="1">
                  <c:v>Pay-TV* Subscribers</c:v>
                </c:pt>
              </c:strCache>
            </c:strRef>
          </c:cat>
          <c:val>
            <c:numRef>
              <c:f>Sheet1!$C$2:$C$3</c:f>
              <c:numCache>
                <c:formatCode>0.0</c:formatCode>
                <c:ptCount val="2"/>
                <c:pt idx="0">
                  <c:v>6.7</c:v>
                </c:pt>
                <c:pt idx="1">
                  <c:v>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BE8-495E-A443-6E436B4CBA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5964968"/>
        <c:axId val="465981696"/>
      </c:barChart>
      <c:catAx>
        <c:axId val="465964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465981696"/>
        <c:crosses val="autoZero"/>
        <c:auto val="1"/>
        <c:lblAlgn val="ctr"/>
        <c:lblOffset val="100"/>
        <c:noMultiLvlLbl val="0"/>
      </c:catAx>
      <c:valAx>
        <c:axId val="465981696"/>
        <c:scaling>
          <c:orientation val="minMax"/>
          <c:max val="7"/>
          <c:min val="0"/>
        </c:scaling>
        <c:delete val="1"/>
        <c:axPos val="l"/>
        <c:numFmt formatCode="0.0" sourceLinked="1"/>
        <c:majorTickMark val="out"/>
        <c:minorTickMark val="none"/>
        <c:tickLblPos val="nextTo"/>
        <c:crossAx val="465964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5020795186589687"/>
          <c:y val="1.4809918774009268E-2"/>
          <c:w val="0.2995840962682062"/>
          <c:h val="7.54368284663897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F1A62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642291256795923"/>
          <c:y val="9.7127201709234806E-2"/>
          <c:w val="0.53878487867825942"/>
          <c:h val="0.9028727982907651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1F1A6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Ads that run during other TV shows</c:v>
                </c:pt>
                <c:pt idx="1">
                  <c:v>Word of Mouth</c:v>
                </c:pt>
                <c:pt idx="2">
                  <c:v>Social Media*</c:v>
                </c:pt>
                <c:pt idx="3">
                  <c:v>Suggestions in my TV channel guide or other menus</c:v>
                </c:pt>
                <c:pt idx="4">
                  <c:v>Ads on streaming/online video services</c:v>
                </c:pt>
                <c:pt idx="5">
                  <c:v>News articles or stories</c:v>
                </c:pt>
                <c:pt idx="6">
                  <c:v>Print, outdoor and or online banner ads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0.55000000000000004</c:v>
                </c:pt>
                <c:pt idx="1">
                  <c:v>0.49</c:v>
                </c:pt>
                <c:pt idx="3">
                  <c:v>0.17</c:v>
                </c:pt>
                <c:pt idx="4">
                  <c:v>0.26</c:v>
                </c:pt>
                <c:pt idx="5">
                  <c:v>0.24</c:v>
                </c:pt>
                <c:pt idx="6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3C-4418-9F84-9EE7735EA56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Ads that run during other TV shows</c:v>
                </c:pt>
                <c:pt idx="1">
                  <c:v>Word of Mouth</c:v>
                </c:pt>
                <c:pt idx="2">
                  <c:v>Social Media*</c:v>
                </c:pt>
                <c:pt idx="3">
                  <c:v>Suggestions in my TV channel guide or other menus</c:v>
                </c:pt>
                <c:pt idx="4">
                  <c:v>Ads on streaming/online video services</c:v>
                </c:pt>
                <c:pt idx="5">
                  <c:v>News articles or stories</c:v>
                </c:pt>
                <c:pt idx="6">
                  <c:v>Print, outdoor and or online banner ads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0.54</c:v>
                </c:pt>
                <c:pt idx="1">
                  <c:v>0.46</c:v>
                </c:pt>
                <c:pt idx="2">
                  <c:v>0.34</c:v>
                </c:pt>
                <c:pt idx="3">
                  <c:v>0.28000000000000003</c:v>
                </c:pt>
                <c:pt idx="4">
                  <c:v>0.23</c:v>
                </c:pt>
                <c:pt idx="5">
                  <c:v>0.21</c:v>
                </c:pt>
                <c:pt idx="6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C7-49D9-A1F4-C572A2DAF7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5964968"/>
        <c:axId val="465981696"/>
      </c:barChart>
      <c:catAx>
        <c:axId val="46596496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465981696"/>
        <c:crosses val="autoZero"/>
        <c:auto val="1"/>
        <c:lblAlgn val="ctr"/>
        <c:lblOffset val="100"/>
        <c:noMultiLvlLbl val="0"/>
      </c:catAx>
      <c:valAx>
        <c:axId val="465981696"/>
        <c:scaling>
          <c:orientation val="minMax"/>
          <c:max val="0.60000000000000009"/>
        </c:scaling>
        <c:delete val="1"/>
        <c:axPos val="t"/>
        <c:numFmt formatCode="0%" sourceLinked="1"/>
        <c:majorTickMark val="out"/>
        <c:minorTickMark val="none"/>
        <c:tickLblPos val="nextTo"/>
        <c:crossAx val="465964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8758170971631656"/>
          <c:y val="1.5405759813287043E-2"/>
          <c:w val="0.22147815256711301"/>
          <c:h val="7.0967906284458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F1A62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11729817345024"/>
          <c:y val="4.7391740076829662E-2"/>
          <c:w val="0.53092519341119104"/>
          <c:h val="0.9348363573943592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1F1A6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49A-4534-8311-088202DA7862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49A-4534-8311-088202DA7862}"/>
              </c:ext>
            </c:extLst>
          </c:dPt>
          <c:dPt>
            <c:idx val="2"/>
            <c:bubble3D val="0"/>
            <c:spPr>
              <a:solidFill>
                <a:srgbClr val="ED3C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F49A-4534-8311-088202DA7862}"/>
              </c:ext>
            </c:extLst>
          </c:dPt>
          <c:dPt>
            <c:idx val="3"/>
            <c:bubble3D val="0"/>
            <c:spPr>
              <a:solidFill>
                <a:srgbClr val="4EBEA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49A-4534-8311-088202DA7862}"/>
              </c:ext>
            </c:extLst>
          </c:dPt>
          <c:dLbls>
            <c:dLbl>
              <c:idx val="0"/>
              <c:layout>
                <c:manualLayout>
                  <c:x val="0.1628892084941419"/>
                  <c:y val="-4.6435167136940847E-2"/>
                </c:manualLayout>
              </c:layout>
              <c:tx>
                <c:rich>
                  <a:bodyPr/>
                  <a:lstStyle/>
                  <a:p>
                    <a:fld id="{87982360-55F5-4D24-9476-8AB62E736572}" type="CATEGORYNAME">
                      <a:rPr lang="en-US" u="sng"/>
                      <a:pPr/>
                      <a:t>[CATEGORY NAME]</a:t>
                    </a:fld>
                    <a:endParaRPr lang="en-US" u="sng" baseline="0"/>
                  </a:p>
                  <a:p>
                    <a:fld id="{48FA2D3D-DE69-403E-8796-FAFEF3EC7D68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482267081923561"/>
                      <c:h val="0.2806176992167894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F49A-4534-8311-088202DA7862}"/>
                </c:ext>
              </c:extLst>
            </c:dLbl>
            <c:dLbl>
              <c:idx val="1"/>
              <c:layout>
                <c:manualLayout>
                  <c:x val="-0.22289299457228728"/>
                  <c:y val="5.957085753161334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rgbClr val="1F1A62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fld id="{B70A53E1-17A2-4057-8C7F-53CFE2872705}" type="CATEGORYNAME">
                      <a:rPr lang="en-US" sz="1800" b="0" u="sng"/>
                      <a:pPr>
                        <a:defRPr sz="180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defRPr>
                      </a:pPr>
                      <a:t>[CATEGORY NAME]</a:t>
                    </a:fld>
                    <a:endParaRPr lang="en-US" sz="1800" b="0" u="sng" baseline="0"/>
                  </a:p>
                  <a:p>
                    <a:pPr>
                      <a:defRPr sz="1800">
                        <a:solidFill>
                          <a:srgbClr val="1F1A62"/>
                        </a:solidFill>
                        <a:latin typeface="Helvetica" panose="020B0403020202020204" pitchFamily="34" charset="0"/>
                      </a:defRPr>
                    </a:pPr>
                    <a:fld id="{DE7ED650-C6E3-4EFC-A325-FE6274D528CF}" type="VALUE">
                      <a:rPr lang="en-US" sz="1800" b="1"/>
                      <a:pPr>
                        <a:defRPr sz="180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rgbClr val="1F1A62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252797735082003"/>
                      <c:h val="0.1605947943252122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49A-4534-8311-088202DA7862}"/>
                </c:ext>
              </c:extLst>
            </c:dLbl>
            <c:dLbl>
              <c:idx val="2"/>
              <c:layout>
                <c:manualLayout>
                  <c:x val="-0.15308118097554715"/>
                  <c:y val="-1.7771902528811123E-2"/>
                </c:manualLayout>
              </c:layout>
              <c:tx>
                <c:rich>
                  <a:bodyPr/>
                  <a:lstStyle/>
                  <a:p>
                    <a:fld id="{5E1C4A21-E63D-4A9C-AB1C-3BB955DEC358}" type="CATEGORYNAME">
                      <a:rPr lang="en-US" u="sng"/>
                      <a:pPr/>
                      <a:t>[CATEGORY NAME]</a:t>
                    </a:fld>
                    <a:endParaRPr lang="en-US" u="sng" baseline="0"/>
                  </a:p>
                  <a:p>
                    <a:fld id="{B47851A6-EF16-427C-A6B7-183FE4FB3C1D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F49A-4534-8311-088202DA7862}"/>
                </c:ext>
              </c:extLst>
            </c:dLbl>
            <c:dLbl>
              <c:idx val="3"/>
              <c:layout>
                <c:manualLayout>
                  <c:x val="-0.16485665643520461"/>
                  <c:y val="-4.4429756322027808E-2"/>
                </c:manualLayout>
              </c:layout>
              <c:tx>
                <c:rich>
                  <a:bodyPr/>
                  <a:lstStyle/>
                  <a:p>
                    <a:fld id="{4460CC4D-1E30-495D-AF76-D9E91EEC24D3}" type="CATEGORYNAME">
                      <a:rPr lang="en-US" u="sng"/>
                      <a:pPr/>
                      <a:t>[CATEGORY NAME]</a:t>
                    </a:fld>
                    <a:endParaRPr lang="en-US" u="sng" baseline="0"/>
                  </a:p>
                  <a:p>
                    <a:fld id="{B10632D9-DE0C-40CB-8CF9-826236DD2BC8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49A-4534-8311-088202DA78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TV Everywhere (TVE)</c:v>
                </c:pt>
                <c:pt idx="1">
                  <c:v>Streaming Services</c:v>
                </c:pt>
                <c:pt idx="2">
                  <c:v>STB VOD</c:v>
                </c:pt>
                <c:pt idx="3">
                  <c:v>vMVPD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</c:v>
                </c:pt>
                <c:pt idx="1">
                  <c:v>0.38</c:v>
                </c:pt>
                <c:pt idx="2">
                  <c:v>0.14000000000000001</c:v>
                </c:pt>
                <c:pt idx="3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9A-4534-8311-088202DA78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822925150272824"/>
          <c:y val="0.11180776827260472"/>
          <c:w val="1"/>
          <c:h val="0.80057624477697331"/>
        </c:manualLayout>
      </c:layout>
      <c:doughnut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2H 2020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3B9-4A0F-B8F4-3AA3F5BB631B}"/>
              </c:ext>
            </c:extLst>
          </c:dPt>
          <c:dPt>
            <c:idx val="1"/>
            <c:bubble3D val="0"/>
            <c:spPr>
              <a:solidFill>
                <a:srgbClr val="1F1A6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3B9-4A0F-B8F4-3AA3F5BB631B}"/>
              </c:ext>
            </c:extLst>
          </c:dPt>
          <c:dLbls>
            <c:dLbl>
              <c:idx val="0"/>
              <c:layout>
                <c:manualLayout>
                  <c:x val="0.18798040709415109"/>
                  <c:y val="-4.5091115757182915E-2"/>
                </c:manualLayout>
              </c:layout>
              <c:tx>
                <c:rich>
                  <a:bodyPr/>
                  <a:lstStyle/>
                  <a:p>
                    <a:fld id="{1654499F-484D-4253-8BB1-DF5431F0E972}" type="CATEGORYNAME">
                      <a:rPr lang="en-US" u="sng"/>
                      <a:pPr/>
                      <a:t>[CATEGORY NAME]</a:t>
                    </a:fld>
                    <a:endParaRPr lang="en-US" u="sng" baseline="0"/>
                  </a:p>
                  <a:p>
                    <a:fld id="{99CBABB2-B0CE-40FF-9049-EA9C8D7CF8AC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348510106547395"/>
                      <c:h val="0.2096742779061026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3B9-4A0F-B8F4-3AA3F5BB631B}"/>
                </c:ext>
              </c:extLst>
            </c:dLbl>
            <c:dLbl>
              <c:idx val="1"/>
              <c:layout>
                <c:manualLayout>
                  <c:x val="-0.14213717141002485"/>
                  <c:y val="-1.9324818240193796E-2"/>
                </c:manualLayout>
              </c:layout>
              <c:tx>
                <c:rich>
                  <a:bodyPr/>
                  <a:lstStyle/>
                  <a:p>
                    <a:fld id="{C0EA048B-C60C-4FED-B543-839636872B4D}" type="CATEGORYNAME">
                      <a:rPr lang="en-US" u="sng"/>
                      <a:pPr/>
                      <a:t>[CATEGORY NAME]</a:t>
                    </a:fld>
                    <a:endParaRPr lang="en-US" u="sng" baseline="0"/>
                  </a:p>
                  <a:p>
                    <a:fld id="{50127E7C-E9D0-4A86-9B38-E72A321A32E8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3B9-4A0F-B8F4-3AA3F5BB63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Behavioral</c:v>
                </c:pt>
                <c:pt idx="1">
                  <c:v>Demo</c:v>
                </c:pt>
              </c:strCache>
            </c:strRef>
          </c:cat>
          <c:val>
            <c:numRef>
              <c:f>Sheet1!$B$2:$C$2</c:f>
              <c:numCache>
                <c:formatCode>0%</c:formatCode>
                <c:ptCount val="2"/>
                <c:pt idx="0">
                  <c:v>0.51</c:v>
                </c:pt>
                <c:pt idx="1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3B9-4A0F-B8F4-3AA3F5BB63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9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460675866756461E-2"/>
          <c:y val="6.4044619136700676E-2"/>
          <c:w val="0.9470786526005236"/>
          <c:h val="0.838141114969982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Standard Pre-Roll</c:v>
                </c:pt>
              </c:strCache>
            </c:strRef>
          </c:tx>
          <c:spPr>
            <a:solidFill>
              <a:srgbClr val="1F1A6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Connected TV</c:v>
                </c:pt>
                <c:pt idx="1">
                  <c:v>PCs</c:v>
                </c:pt>
                <c:pt idx="2">
                  <c:v>Mobile</c:v>
                </c:pt>
              </c:strCache>
            </c:strRef>
          </c:cat>
          <c:val>
            <c:numRef>
              <c:f>Sheet1!$B$2:$D$2</c:f>
              <c:numCache>
                <c:formatCode>0.0%</c:formatCode>
                <c:ptCount val="3"/>
                <c:pt idx="0">
                  <c:v>0.90500000000000003</c:v>
                </c:pt>
                <c:pt idx="1">
                  <c:v>0.72299999999999998</c:v>
                </c:pt>
                <c:pt idx="2">
                  <c:v>0.66400000000000003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25-445D-B7C2-D12F1E58E3F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Interactive Video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Connected TV</c:v>
                </c:pt>
                <c:pt idx="1">
                  <c:v>PCs</c:v>
                </c:pt>
                <c:pt idx="2">
                  <c:v>Mobile</c:v>
                </c:pt>
              </c:strCache>
            </c:strRef>
          </c:cat>
          <c:val>
            <c:numRef>
              <c:f>Sheet1!$B$3:$D$3</c:f>
              <c:numCache>
                <c:formatCode>0.0%</c:formatCode>
                <c:ptCount val="3"/>
                <c:pt idx="0">
                  <c:v>0.98299999999999998</c:v>
                </c:pt>
                <c:pt idx="1">
                  <c:v>0.60699999999999998</c:v>
                </c:pt>
                <c:pt idx="2">
                  <c:v>0.27500000000000002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25-445D-B7C2-D12F1E58E3F1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DCO Video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Connected TV</c:v>
                </c:pt>
                <c:pt idx="1">
                  <c:v>PCs</c:v>
                </c:pt>
                <c:pt idx="2">
                  <c:v>Mobile</c:v>
                </c:pt>
              </c:strCache>
            </c:strRef>
          </c:cat>
          <c:val>
            <c:numRef>
              <c:f>Sheet1!$B$4:$D$4</c:f>
              <c:numCache>
                <c:formatCode>0.0%</c:formatCode>
                <c:ptCount val="3"/>
                <c:pt idx="0">
                  <c:v>0.98299999999999998</c:v>
                </c:pt>
                <c:pt idx="1">
                  <c:v>0.68899999999999995</c:v>
                </c:pt>
                <c:pt idx="2">
                  <c:v>0.50700000000000001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E25-445D-B7C2-D12F1E58E3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3"/>
        <c:overlap val="-25"/>
        <c:axId val="465964968"/>
        <c:axId val="465981696"/>
      </c:barChart>
      <c:catAx>
        <c:axId val="465964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465981696"/>
        <c:crosses val="autoZero"/>
        <c:auto val="1"/>
        <c:lblAlgn val="ctr"/>
        <c:lblOffset val="100"/>
        <c:noMultiLvlLbl val="0"/>
      </c:catAx>
      <c:valAx>
        <c:axId val="465981696"/>
        <c:scaling>
          <c:orientation val="minMax"/>
          <c:min val="0"/>
        </c:scaling>
        <c:delete val="1"/>
        <c:axPos val="l"/>
        <c:numFmt formatCode="0.0%" sourceLinked="1"/>
        <c:majorTickMark val="out"/>
        <c:minorTickMark val="none"/>
        <c:tickLblPos val="nextTo"/>
        <c:crossAx val="465964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4558900379371914"/>
          <c:y val="1.4809918774009268E-2"/>
          <c:w val="0.71139372673908563"/>
          <c:h val="7.54368284663897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rgbClr val="1F1A62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649BD-38A6-4A40-A3D0-AE273A39FB88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5BC225-E3B7-49EE-A561-0054F1C80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3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438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154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450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904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BC225-E3B7-49EE-A561-0054F1C80D4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96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C5E0D-352B-4366-947B-7D1A1BCCCA7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677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438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BC225-E3B7-49EE-A561-0054F1C80D4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14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BC225-E3B7-49EE-A561-0054F1C80D4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132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BC225-E3B7-49EE-A561-0054F1C80D4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0377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BC225-E3B7-49EE-A561-0054F1C80D4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75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5212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BC225-E3B7-49EE-A561-0054F1C80D4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058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C5E0D-352B-4366-947B-7D1A1BCCCA7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83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BC225-E3B7-49EE-A561-0054F1C80D4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780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BC225-E3B7-49EE-A561-0054F1C80D4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75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BC225-E3B7-49EE-A561-0054F1C80D4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932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BC225-E3B7-49EE-A561-0054F1C80D4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22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C5E0D-352B-4366-947B-7D1A1BCCCA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208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438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033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14088-B936-4B19-AC67-50CD2179C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63D7CE-053B-4977-9C01-2AA381F4A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22AC8-FEE7-468D-BF76-605DB29C5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D0F86-1C35-4F8C-9CA5-340A86DEE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93791-A36D-430F-A453-3B7A9961C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57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099B7-EF1A-4380-8881-C8E59F18C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9C089F-29CF-444B-AF84-784D708FE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8E4FD-6C17-4E3E-BB3A-51BF24A0E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713AC-72BF-4D42-8960-9E403B37B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8293D-C45D-46A3-8424-A09AD510B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62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B6031F-19E3-4222-851B-99DC4B09F1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36A05F-CCA0-424B-BA46-34C3E618C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9ABF1-1EE3-4879-A7AB-714C0E5AB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0ADB1-939B-47DC-873B-ACBFE676D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E599C-CC87-48B0-88B1-B5004D9DA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86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E2B77-68B6-41B4-B23C-DBFB3F0F4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97F44-78D9-47DB-A21B-1C214EF13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A1787-FA62-43B3-8F25-0D0DD6B2B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89AF0-7372-4807-84F7-2F25DD36E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91FA8-8D79-4581-8269-F6AB8A32A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743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0A96-4804-41BB-9672-75DB8400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072B1C-FDD4-437C-9074-282114B51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90DB2-44F6-43C1-8F99-F253FF648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F24B4-E811-42F4-AB57-3AE219C56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5B8DD-AC6C-49F7-B7B9-1C9D09BA2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58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0DF99-5055-4D12-8320-9B3D2EE43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DBF30-DF0D-4B39-B35A-3E4BEE208A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41FF7B-B567-49D5-94BD-621C060364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71D5B-2A86-49E0-8896-3B24161DC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0C1960-A358-4171-B0A6-397891FF8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C8A1F-B077-46C1-A12F-090EACF73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23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C6CE8-AFA5-4917-B054-AAE2919D8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419A16-392E-48E3-9186-8EC922499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7EB8D6-41AB-4DD8-B9DB-5EB9C8A86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2B3EEB-8BCD-4566-9D9B-DCEE0A430C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6F53E7-5AAD-4918-B67E-154A01743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D51F79-D3AF-4450-90FF-753AA5D0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7F8F95-024B-4CDB-B160-25903293D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231EB1-8C10-481E-8677-AE1285FCC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640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16DAB-3425-4C0D-B3EF-5729C7AFE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EB1193-45B2-4A63-92BF-D5772FC41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36FFC6-4CBA-4DDC-A17F-BF6343DE3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E811C7-0721-4234-B433-45CA05552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356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89ECDC-A511-42F7-B027-65E6B165A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BDA9A0-8973-4CED-826D-9BA2627A6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34538F-15C0-4C0F-9C37-D541903A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554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7BFD2-7987-4681-BC70-C4D96FC7F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5815A-3F1E-42A9-B2F2-99C030C2D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7D0E03-5442-4F66-8678-F602D302FF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7E30F2-E549-4C14-A594-733249590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E20721-7FEB-4D8E-A688-EC8DCADC4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DEBC7A-43C8-4E55-9CAC-55F7197B9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56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E2448-E770-4071-911C-1E77803AC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E585D8-CC70-411F-AEBD-0389C43845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A1CAE3-AB42-4F68-951D-7A8F9D49A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4D0FF-64C0-41FB-9202-C4B1A92D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177044-80D5-41FD-87A4-646CB4560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579A1-6A52-47FE-962A-0A7C1844A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11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932D22-C266-47D6-97F8-013BF6470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92A80-21E9-464E-865C-F2E6F1BE9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CD559-A8BD-416E-9C83-AE583CB592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BEED6-9388-4CD2-9524-FA11B43C5EFB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F28E3-D0BD-4BB9-8ADF-0C0929917B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ECF60-46F4-47E3-AC8B-6C80A87D01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031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6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9.pn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5" Type="http://schemas.openxmlformats.org/officeDocument/2006/relationships/image" Target="../media/image13.png"/><Relationship Id="rId10" Type="http://schemas.openxmlformats.org/officeDocument/2006/relationships/image" Target="../media/image33.jpeg"/><Relationship Id="rId4" Type="http://schemas.openxmlformats.org/officeDocument/2006/relationships/image" Target="../media/image10.png"/><Relationship Id="rId9" Type="http://schemas.openxmlformats.org/officeDocument/2006/relationships/image" Target="../media/image32.jpe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18" Type="http://schemas.openxmlformats.org/officeDocument/2006/relationships/image" Target="../media/image51.png"/><Relationship Id="rId3" Type="http://schemas.openxmlformats.org/officeDocument/2006/relationships/image" Target="../media/image9.png"/><Relationship Id="rId21" Type="http://schemas.openxmlformats.org/officeDocument/2006/relationships/image" Target="../media/image54.pn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9.png"/><Relationship Id="rId20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hyperlink" Target="https://www.pcmag.com/news/the-most-watched-shows-on-netflix-this-week" TargetMode="External"/><Relationship Id="rId15" Type="http://schemas.openxmlformats.org/officeDocument/2006/relationships/image" Target="../media/image48.png"/><Relationship Id="rId10" Type="http://schemas.openxmlformats.org/officeDocument/2006/relationships/image" Target="../media/image43.jpeg"/><Relationship Id="rId19" Type="http://schemas.openxmlformats.org/officeDocument/2006/relationships/image" Target="../media/image52.png"/><Relationship Id="rId4" Type="http://schemas.openxmlformats.org/officeDocument/2006/relationships/image" Target="../media/image10.pn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9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7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chart" Target="../charts/chart8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9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0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thevab.com/" TargetMode="External"/><Relationship Id="rId13" Type="http://schemas.openxmlformats.org/officeDocument/2006/relationships/image" Target="../media/image71.png"/><Relationship Id="rId3" Type="http://schemas.openxmlformats.org/officeDocument/2006/relationships/image" Target="../media/image9.png"/><Relationship Id="rId7" Type="http://schemas.openxmlformats.org/officeDocument/2006/relationships/hyperlink" Target="https://thevab.com/insight/simplifying-common-video-streaming-terminology" TargetMode="External"/><Relationship Id="rId12" Type="http://schemas.openxmlformats.org/officeDocument/2006/relationships/image" Target="../media/image70.png"/><Relationship Id="rId2" Type="http://schemas.openxmlformats.org/officeDocument/2006/relationships/hyperlink" Target="https://thevab.com/insight/paramoun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69.png"/><Relationship Id="rId5" Type="http://schemas.openxmlformats.org/officeDocument/2006/relationships/hyperlink" Target="https://thevab.com/insight/sea-change-video-viewing" TargetMode="External"/><Relationship Id="rId10" Type="http://schemas.openxmlformats.org/officeDocument/2006/relationships/image" Target="../media/image68.png"/><Relationship Id="rId4" Type="http://schemas.openxmlformats.org/officeDocument/2006/relationships/image" Target="../media/image66.png"/><Relationship Id="rId9" Type="http://schemas.openxmlformats.org/officeDocument/2006/relationships/hyperlink" Target="https://thevab.com/insight/navigating-flood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thevab.com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chart" Target="../charts/chart4.xml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indoor, person&#10;&#10;Description automatically generated">
            <a:extLst>
              <a:ext uri="{FF2B5EF4-FFF2-40B4-BE49-F238E27FC236}">
                <a16:creationId xmlns:a16="http://schemas.microsoft.com/office/drawing/2014/main" id="{1D35C539-0271-474D-9260-21206B587F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14"/>
          <a:stretch/>
        </p:blipFill>
        <p:spPr>
          <a:xfrm flipH="1">
            <a:off x="1" y="0"/>
            <a:ext cx="12190538" cy="6858000"/>
          </a:xfrm>
          <a:prstGeom prst="rect">
            <a:avLst/>
          </a:prstGeom>
        </p:spPr>
      </p:pic>
      <p:pic>
        <p:nvPicPr>
          <p:cNvPr id="11" name="Picture 10" descr="A picture containing computer&#10;&#10;Description automatically generated">
            <a:extLst>
              <a:ext uri="{FF2B5EF4-FFF2-40B4-BE49-F238E27FC236}">
                <a16:creationId xmlns:a16="http://schemas.microsoft.com/office/drawing/2014/main" id="{299640F7-0AF3-4273-B5DF-41704C3030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539" cy="6858000"/>
          </a:xfrm>
          <a:prstGeom prst="rect">
            <a:avLst/>
          </a:prstGeom>
          <a:ln>
            <a:noFill/>
          </a:ln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DFE58AA-0ADD-4FDA-BD58-C4DC85F54F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469" y="6044310"/>
            <a:ext cx="2085727" cy="6604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AFC4BF0-E780-4263-97F1-3C754CA59538}"/>
              </a:ext>
            </a:extLst>
          </p:cNvPr>
          <p:cNvSpPr txBox="1"/>
          <p:nvPr/>
        </p:nvSpPr>
        <p:spPr>
          <a:xfrm>
            <a:off x="398216" y="2931666"/>
            <a:ext cx="28581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April 2021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C2E265B-D5CA-48F7-8B67-F197C019316D}"/>
              </a:ext>
            </a:extLst>
          </p:cNvPr>
          <p:cNvCxnSpPr/>
          <p:nvPr/>
        </p:nvCxnSpPr>
        <p:spPr>
          <a:xfrm>
            <a:off x="493843" y="2851387"/>
            <a:ext cx="521208" cy="0"/>
          </a:xfrm>
          <a:prstGeom prst="line">
            <a:avLst/>
          </a:prstGeom>
          <a:ln>
            <a:solidFill>
              <a:srgbClr val="00BFF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746CF19-BAEB-4A66-A100-E6D42F5685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953" y="194339"/>
            <a:ext cx="2841932" cy="8011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8EB9AF-4CF0-4CE3-B20E-20CBC7966694}"/>
              </a:ext>
            </a:extLst>
          </p:cNvPr>
          <p:cNvSpPr txBox="1"/>
          <p:nvPr/>
        </p:nvSpPr>
        <p:spPr>
          <a:xfrm>
            <a:off x="131962" y="3719504"/>
            <a:ext cx="6451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Setting The Screens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 Latest Facts on Multiplatform Video Consumption Habits</a:t>
            </a:r>
          </a:p>
        </p:txBody>
      </p:sp>
    </p:spTree>
    <p:extLst>
      <p:ext uri="{BB962C8B-B14F-4D97-AF65-F5344CB8AC3E}">
        <p14:creationId xmlns:p14="http://schemas.microsoft.com/office/powerpoint/2010/main" val="2516693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C228E57-94F0-462F-9549-57637A2B92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423170" cy="68691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A529899-950F-C14F-99A5-896AC3170183}"/>
              </a:ext>
            </a:extLst>
          </p:cNvPr>
          <p:cNvSpPr/>
          <p:nvPr/>
        </p:nvSpPr>
        <p:spPr>
          <a:xfrm>
            <a:off x="4575406" y="376893"/>
            <a:ext cx="747071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Marketer Takeaways: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Video Streaming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B8009B-343A-4198-B610-60AFD300AC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C3151E8-DCA4-4428-97A5-6EDD02638501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AE6CC5-AB03-47AE-954D-FDA74AE47D74}"/>
              </a:ext>
            </a:extLst>
          </p:cNvPr>
          <p:cNvSpPr/>
          <p:nvPr/>
        </p:nvSpPr>
        <p:spPr>
          <a:xfrm>
            <a:off x="546752" y="6586958"/>
            <a:ext cx="1166676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B6B665-7680-434B-85CC-B69AB1C61E7A}"/>
              </a:ext>
            </a:extLst>
          </p:cNvPr>
          <p:cNvSpPr/>
          <p:nvPr/>
        </p:nvSpPr>
        <p:spPr>
          <a:xfrm>
            <a:off x="4517505" y="1782395"/>
            <a:ext cx="7174386" cy="30162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lang="en-US" dirty="0">
                <a:solidFill>
                  <a:srgbClr val="002060"/>
                </a:solidFill>
                <a:latin typeface="Helvetica" panose="020B0604020202020204" pitchFamily="2" charset="0"/>
              </a:rPr>
              <a:t>As consumer behaviors have evolved during the pandemic, so too has video streaming. Ad-supported services are growing – the launch of more platforms has led to the exponential availability of more free, premium content which has increased total time spent viewing and share of overall streaming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endParaRPr lang="en-US" sz="2800" dirty="0">
              <a:solidFill>
                <a:srgbClr val="1F1A62"/>
              </a:solidFill>
              <a:latin typeface="Helvetica" panose="020B0604020202020204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lang="en-US" dirty="0">
                <a:solidFill>
                  <a:srgbClr val="1F1A62"/>
                </a:solidFill>
                <a:latin typeface="Helvetica" panose="020B0604020202020204" pitchFamily="2" charset="0"/>
              </a:rPr>
              <a:t>Marketers can leverage the growing advertising opportunities across platforms and devices by utilizing advanced data to build incremental reach and engage their target audiences within premium content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799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994815-16AD-4D77-B89B-EED1B8782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5191"/>
            <a:ext cx="12166036" cy="70831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3ED8F18-80E6-D449-A031-541661F2A42F}"/>
              </a:ext>
            </a:extLst>
          </p:cNvPr>
          <p:cNvSpPr txBox="1"/>
          <p:nvPr/>
        </p:nvSpPr>
        <p:spPr>
          <a:xfrm>
            <a:off x="306666" y="3057008"/>
            <a:ext cx="75458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Five </a:t>
            </a: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Fast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Facts 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Content Engagement</a:t>
            </a:r>
          </a:p>
        </p:txBody>
      </p:sp>
    </p:spTree>
    <p:extLst>
      <p:ext uri="{BB962C8B-B14F-4D97-AF65-F5344CB8AC3E}">
        <p14:creationId xmlns:p14="http://schemas.microsoft.com/office/powerpoint/2010/main" val="307764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pizza&#10;&#10;Description automatically generated with medium confidence">
            <a:extLst>
              <a:ext uri="{FF2B5EF4-FFF2-40B4-BE49-F238E27FC236}">
                <a16:creationId xmlns:a16="http://schemas.microsoft.com/office/drawing/2014/main" id="{26C0BF59-79DC-49D0-98FF-56F63313FD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9" r="26674"/>
          <a:stretch/>
        </p:blipFill>
        <p:spPr>
          <a:xfrm>
            <a:off x="-24069" y="0"/>
            <a:ext cx="5624767" cy="68691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4EC7FF-5E5C-4E17-AA89-B6B22E6D56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997" y="0"/>
            <a:ext cx="3178003" cy="18506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15BF47-E696-4589-B34E-001946DBEB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5B2AB68-2735-4141-805F-722E3838659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BE342-E3D6-4FC9-8B1F-A0AF0508644B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A5A9A3-95D3-419C-B9CC-5531D5744699}"/>
              </a:ext>
            </a:extLst>
          </p:cNvPr>
          <p:cNvSpPr/>
          <p:nvPr/>
        </p:nvSpPr>
        <p:spPr>
          <a:xfrm>
            <a:off x="5781831" y="1918581"/>
            <a:ext cx="6293905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>
                <a:solidFill>
                  <a:srgbClr val="1F1A62"/>
                </a:solidFill>
                <a:latin typeface="Helvetica" pitchFamily="2" charset="0"/>
              </a:rPr>
              <a:t>With the proliferation of platforms and increased time at home during the pandemic, consumers now have a bevy of choices – across both linear TV and streaming – and a variety of ways to discover new content.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>
              <a:defRPr/>
            </a:pPr>
            <a:endParaRPr lang="en-US" sz="2200">
              <a:solidFill>
                <a:srgbClr val="1F1A62"/>
              </a:solidFill>
              <a:latin typeface="Helvetica" pitchFamily="2" charset="0"/>
            </a:endParaRPr>
          </a:p>
          <a:p>
            <a:pPr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In this highly competitive environment, these </a:t>
            </a:r>
            <a:r>
              <a:rPr kumimoji="0" lang="en-US" sz="22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Five Fast Facts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explore the how, what and why of content engagement and the implications for marketers around viewer behaviors and video services’ content libraries.</a:t>
            </a:r>
          </a:p>
        </p:txBody>
      </p:sp>
    </p:spTree>
    <p:extLst>
      <p:ext uri="{BB962C8B-B14F-4D97-AF65-F5344CB8AC3E}">
        <p14:creationId xmlns:p14="http://schemas.microsoft.com/office/powerpoint/2010/main" val="714773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131C753-3CF9-467C-A43F-7C108EE6CC30}"/>
              </a:ext>
            </a:extLst>
          </p:cNvPr>
          <p:cNvSpPr/>
          <p:nvPr/>
        </p:nvSpPr>
        <p:spPr>
          <a:xfrm>
            <a:off x="-24068" y="0"/>
            <a:ext cx="4500563" cy="686663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4EC7FF-5E5C-4E17-AA89-B6B22E6D56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997" y="0"/>
            <a:ext cx="3178003" cy="18506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117784" y="1311722"/>
            <a:ext cx="433237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Prior to the pandemic, broadband-only homes cherry-picked </a:t>
            </a:r>
            <a:r>
              <a:rPr lang="en-US" sz="2200">
                <a:solidFill>
                  <a:srgbClr val="1F1A62"/>
                </a:solidFill>
                <a:latin typeface="Helvetica" pitchFamily="2" charset="0"/>
              </a:rPr>
              <a:t>their video services and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added two more on average during the pandemic as they searched for more content.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Pay-TV subscribers’ thirst for content was satisfied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by the existing strong base of content available through their MVPD, they kept their total services constant through the pandemic by potentially shifting between secondary streaming services.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15BF47-E696-4589-B34E-001946DBEB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5B2AB68-2735-4141-805F-722E3838659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BE342-E3D6-4FC9-8B1F-A0AF0508644B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4466863" y="6310607"/>
            <a:ext cx="776715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TiVo Video Trends Report, Q1 2020 &amp; Q4 2020, P18+. *Pay-TV = Cable, Satellite or Telco TV subscribers.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4B36AAE-223B-4070-B3C8-02C1A0A3517E}"/>
              </a:ext>
            </a:extLst>
          </p:cNvPr>
          <p:cNvGraphicFramePr/>
          <p:nvPr/>
        </p:nvGraphicFramePr>
        <p:xfrm>
          <a:off x="5022960" y="1850666"/>
          <a:ext cx="6596238" cy="4287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6C39A3B-A67B-41FE-9969-3D213750B291}"/>
              </a:ext>
            </a:extLst>
          </p:cNvPr>
          <p:cNvSpPr txBox="1"/>
          <p:nvPr/>
        </p:nvSpPr>
        <p:spPr>
          <a:xfrm>
            <a:off x="4450158" y="1275751"/>
            <a:ext cx="7741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Number of Video Services Per Person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Average Across Respondent Types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E27BE15-6334-47B0-89BA-490A5CDB75EB}"/>
              </a:ext>
            </a:extLst>
          </p:cNvPr>
          <p:cNvSpPr/>
          <p:nvPr/>
        </p:nvSpPr>
        <p:spPr>
          <a:xfrm>
            <a:off x="7737906" y="2494546"/>
            <a:ext cx="817894" cy="466987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+37%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Q4 vs Q1</a:t>
            </a:r>
          </a:p>
        </p:txBody>
      </p:sp>
    </p:spTree>
    <p:extLst>
      <p:ext uri="{BB962C8B-B14F-4D97-AF65-F5344CB8AC3E}">
        <p14:creationId xmlns:p14="http://schemas.microsoft.com/office/powerpoint/2010/main" val="4257062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131C753-3CF9-467C-A43F-7C108EE6CC30}"/>
              </a:ext>
            </a:extLst>
          </p:cNvPr>
          <p:cNvSpPr/>
          <p:nvPr/>
        </p:nvSpPr>
        <p:spPr>
          <a:xfrm>
            <a:off x="-24068" y="0"/>
            <a:ext cx="4500563" cy="686663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4EC7FF-5E5C-4E17-AA89-B6B22E6D56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997" y="0"/>
            <a:ext cx="3178003" cy="18506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141848" y="1311722"/>
            <a:ext cx="430831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Even as platforms proliferate, viewership fragments and the ways to gather information accelerates,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TV’s ability to enable viewers to discover new content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through advertising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and promos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that run during other TV shows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is higher than any other form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of communication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15BF47-E696-4589-B34E-001946DBEB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5B2AB68-2735-4141-805F-722E3838659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BE342-E3D6-4FC9-8B1F-A0AF0508644B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4466863" y="6318451"/>
            <a:ext cx="776715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TiVo Video Trends Report Q4 2020, P18+. *Social Media not available for 2019.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66A21CB1-EE3F-4215-9AAA-D63AF9524A43}"/>
              </a:ext>
            </a:extLst>
          </p:cNvPr>
          <p:cNvGraphicFramePr/>
          <p:nvPr/>
        </p:nvGraphicFramePr>
        <p:xfrm>
          <a:off x="4560410" y="2097549"/>
          <a:ext cx="7563360" cy="4121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6C4DEF4D-1654-4E80-816F-3A96CF0AD691}"/>
              </a:ext>
            </a:extLst>
          </p:cNvPr>
          <p:cNvSpPr txBox="1"/>
          <p:nvPr/>
        </p:nvSpPr>
        <p:spPr>
          <a:xfrm>
            <a:off x="4450158" y="1426512"/>
            <a:ext cx="7741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Viewers Discover New Movies/TV Shows to Watch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Percentage of total respondents, respondents could choose more than one answer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087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131C753-3CF9-467C-A43F-7C108EE6CC30}"/>
              </a:ext>
            </a:extLst>
          </p:cNvPr>
          <p:cNvSpPr/>
          <p:nvPr/>
        </p:nvSpPr>
        <p:spPr>
          <a:xfrm>
            <a:off x="-24068" y="0"/>
            <a:ext cx="4500563" cy="686663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4EC7FF-5E5C-4E17-AA89-B6B22E6D56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997" y="0"/>
            <a:ext cx="3178003" cy="18506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141848" y="1311722"/>
            <a:ext cx="430831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>
                <a:solidFill>
                  <a:srgbClr val="1F1A62"/>
                </a:solidFill>
                <a:latin typeface="Helvetica" pitchFamily="2" charset="0"/>
              </a:rPr>
              <a:t>Many streamers have signed up for a service just to watch a specific show, however subscriptions driven from these shows can also lead to higher churn if a service lacks a deep library.</a:t>
            </a:r>
            <a:br>
              <a:rPr lang="en-US" sz="2200">
                <a:solidFill>
                  <a:srgbClr val="1F1A62"/>
                </a:solidFill>
                <a:latin typeface="Helvetica" pitchFamily="2" charset="0"/>
              </a:rPr>
            </a:b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>
                <a:solidFill>
                  <a:srgbClr val="1F1A62"/>
                </a:solidFill>
                <a:latin typeface="Helvetica" pitchFamily="2" charset="0"/>
              </a:rPr>
              <a:t>When selecting advertising partners, marketers should </a:t>
            </a:r>
            <a:r>
              <a:rPr lang="en-US" sz="2200" b="1">
                <a:solidFill>
                  <a:srgbClr val="ED3C8D"/>
                </a:solidFill>
                <a:latin typeface="Helvetica" pitchFamily="2" charset="0"/>
              </a:rPr>
              <a:t>consider the full breadth of their content library</a:t>
            </a:r>
            <a:r>
              <a:rPr lang="en-US" sz="2200">
                <a:solidFill>
                  <a:srgbClr val="ED3C8D"/>
                </a:solidFill>
                <a:latin typeface="Helvetica" pitchFamily="2" charset="0"/>
              </a:rPr>
              <a:t> </a:t>
            </a:r>
            <a:r>
              <a:rPr lang="en-US" sz="2200">
                <a:solidFill>
                  <a:srgbClr val="1F1A62"/>
                </a:solidFill>
                <a:latin typeface="Helvetica" pitchFamily="2" charset="0"/>
              </a:rPr>
              <a:t>and be sure to re-evaluate platforms on a regular basis to assess the audiences across services.</a:t>
            </a:r>
            <a:endParaRPr kumimoji="0" lang="en-US" sz="220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15BF47-E696-4589-B34E-001946DBEB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5B2AB68-2735-4141-805F-722E3838659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BE342-E3D6-4FC9-8B1F-A0AF0508644B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4466863" y="6191822"/>
            <a:ext cx="73456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Hub Research, Evolution of Video Branding, Feb 2021, Survey Base: P16-74, watch at least one hour of TV weekly &amp; have broadband access, Survey Fielded February 2021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 descr="Original Star Wars: The Mandalorian Poster - Grogu - Bounty Hunter">
            <a:extLst>
              <a:ext uri="{FF2B5EF4-FFF2-40B4-BE49-F238E27FC236}">
                <a16:creationId xmlns:a16="http://schemas.microsoft.com/office/drawing/2014/main" id="{B2966EAC-82AB-43CE-9654-C1398BA50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14" y="2645314"/>
            <a:ext cx="1006508" cy="151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ws: New WW84 Poster : DC_Cinematic">
            <a:extLst>
              <a:ext uri="{FF2B5EF4-FFF2-40B4-BE49-F238E27FC236}">
                <a16:creationId xmlns:a16="http://schemas.microsoft.com/office/drawing/2014/main" id="{1B4E1C89-6956-453A-A20F-5443CAD9E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829" y="2645314"/>
            <a:ext cx="1006853" cy="151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mazon.com: Stranger Things Poster (2016) Netflix 24x36 inches A: Posters &amp;  Prints">
            <a:extLst>
              <a:ext uri="{FF2B5EF4-FFF2-40B4-BE49-F238E27FC236}">
                <a16:creationId xmlns:a16="http://schemas.microsoft.com/office/drawing/2014/main" id="{4F2DB724-2F70-461E-A08D-6E3FE5B4D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14" y="2645316"/>
            <a:ext cx="1013606" cy="151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ame of Thrones (TV Series 2011–2019) - IMDb">
            <a:extLst>
              <a:ext uri="{FF2B5EF4-FFF2-40B4-BE49-F238E27FC236}">
                <a16:creationId xmlns:a16="http://schemas.microsoft.com/office/drawing/2014/main" id="{828E2D95-4B55-49A7-87DC-BE556D084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037" y="2645314"/>
            <a:ext cx="1020411" cy="151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ew Movie Posters for &quot;Hamilton&quot; Shared Ahead of Disney+ Release - WDW News  Today">
            <a:extLst>
              <a:ext uri="{FF2B5EF4-FFF2-40B4-BE49-F238E27FC236}">
                <a16:creationId xmlns:a16="http://schemas.microsoft.com/office/drawing/2014/main" id="{1572C1FB-DC5A-46B7-B2EC-6FE58FE6C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5062" y="2652323"/>
            <a:ext cx="1010882" cy="149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he Crown (TV Series 2016– ) - IMDb">
            <a:extLst>
              <a:ext uri="{FF2B5EF4-FFF2-40B4-BE49-F238E27FC236}">
                <a16:creationId xmlns:a16="http://schemas.microsoft.com/office/drawing/2014/main" id="{1FA3CF0B-D995-46F5-84B0-4AE9FDE71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542" y="4331672"/>
            <a:ext cx="1023263" cy="151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he Handmaid's Tale - PosterSpy">
            <a:extLst>
              <a:ext uri="{FF2B5EF4-FFF2-40B4-BE49-F238E27FC236}">
                <a16:creationId xmlns:a16="http://schemas.microsoft.com/office/drawing/2014/main" id="{23F2BC23-F9E7-4696-AA3A-88A7F6A71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84" y="4331672"/>
            <a:ext cx="1072040" cy="151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AQ Home Shipping Return About Contact Contact Us User Sign Up Log In Cart  Empty Cart Online Shop → Search→ Starz TV Fantasy Love... Starz TV Fantasy  Love Outlander - poster screp Starz TV Fantasy Love Outlander rating 4.9 |  272 views Choose ...">
            <a:extLst>
              <a:ext uri="{FF2B5EF4-FFF2-40B4-BE49-F238E27FC236}">
                <a16:creationId xmlns:a16="http://schemas.microsoft.com/office/drawing/2014/main" id="{B914CDEC-CFEC-472C-9B27-4BACD14DC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721" y="4331673"/>
            <a:ext cx="1023263" cy="151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obra Kai (TV Series 2018– ) - IMDb">
            <a:extLst>
              <a:ext uri="{FF2B5EF4-FFF2-40B4-BE49-F238E27FC236}">
                <a16:creationId xmlns:a16="http://schemas.microsoft.com/office/drawing/2014/main" id="{D35B6052-4346-483B-9E98-044F014FC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457" y="4331673"/>
            <a:ext cx="1010882" cy="151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5D5E57E-0A28-4986-9BE4-320358F18810}"/>
              </a:ext>
            </a:extLst>
          </p:cNvPr>
          <p:cNvSpPr txBox="1"/>
          <p:nvPr/>
        </p:nvSpPr>
        <p:spPr>
          <a:xfrm>
            <a:off x="4476495" y="2085695"/>
            <a:ext cx="77155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Which Show Did You Sign Up to Watch?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Most Mentioned Titles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F8A6DF0-6789-4736-9A6B-6B318CBE420E}"/>
              </a:ext>
            </a:extLst>
          </p:cNvPr>
          <p:cNvSpPr/>
          <p:nvPr/>
        </p:nvSpPr>
        <p:spPr>
          <a:xfrm>
            <a:off x="4639486" y="2645314"/>
            <a:ext cx="289238" cy="295836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436F4B2-A4F1-4D55-BC69-13BB2A21E8BD}"/>
              </a:ext>
            </a:extLst>
          </p:cNvPr>
          <p:cNvSpPr/>
          <p:nvPr/>
        </p:nvSpPr>
        <p:spPr>
          <a:xfrm>
            <a:off x="6111340" y="2645314"/>
            <a:ext cx="289238" cy="295836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5ED3B18-0534-4557-8AAA-30FF5518CD63}"/>
              </a:ext>
            </a:extLst>
          </p:cNvPr>
          <p:cNvSpPr/>
          <p:nvPr/>
        </p:nvSpPr>
        <p:spPr>
          <a:xfrm>
            <a:off x="7617713" y="2645314"/>
            <a:ext cx="289238" cy="295836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BD732BC-CFAD-4182-99ED-12FB1D64EC9B}"/>
              </a:ext>
            </a:extLst>
          </p:cNvPr>
          <p:cNvSpPr/>
          <p:nvPr/>
        </p:nvSpPr>
        <p:spPr>
          <a:xfrm>
            <a:off x="9147756" y="2665288"/>
            <a:ext cx="289238" cy="295836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5694D37-3C9F-44D9-9C5C-37728C80B627}"/>
              </a:ext>
            </a:extLst>
          </p:cNvPr>
          <p:cNvSpPr/>
          <p:nvPr/>
        </p:nvSpPr>
        <p:spPr>
          <a:xfrm>
            <a:off x="10697698" y="2665288"/>
            <a:ext cx="289238" cy="295836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96038FE-B4A6-438A-99F5-212B1587DF25}"/>
              </a:ext>
            </a:extLst>
          </p:cNvPr>
          <p:cNvSpPr/>
          <p:nvPr/>
        </p:nvSpPr>
        <p:spPr>
          <a:xfrm>
            <a:off x="5117633" y="4351646"/>
            <a:ext cx="289238" cy="295836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EED0B1C-020B-4B32-848A-768B587183F0}"/>
              </a:ext>
            </a:extLst>
          </p:cNvPr>
          <p:cNvSpPr/>
          <p:nvPr/>
        </p:nvSpPr>
        <p:spPr>
          <a:xfrm>
            <a:off x="6747982" y="4351646"/>
            <a:ext cx="289238" cy="295836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A21472B-438D-423E-86BF-88BCCFE99761}"/>
              </a:ext>
            </a:extLst>
          </p:cNvPr>
          <p:cNvSpPr/>
          <p:nvPr/>
        </p:nvSpPr>
        <p:spPr>
          <a:xfrm>
            <a:off x="8410992" y="4371620"/>
            <a:ext cx="289238" cy="295836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A994037-A9AA-4327-965F-52295CD1DE34}"/>
              </a:ext>
            </a:extLst>
          </p:cNvPr>
          <p:cNvSpPr/>
          <p:nvPr/>
        </p:nvSpPr>
        <p:spPr>
          <a:xfrm>
            <a:off x="10030719" y="4371620"/>
            <a:ext cx="289238" cy="295836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9</a:t>
            </a:r>
          </a:p>
        </p:txBody>
      </p:sp>
      <p:pic>
        <p:nvPicPr>
          <p:cNvPr id="34" name="Picture 8" descr="Branding | Hulu">
            <a:extLst>
              <a:ext uri="{FF2B5EF4-FFF2-40B4-BE49-F238E27FC236}">
                <a16:creationId xmlns:a16="http://schemas.microsoft.com/office/drawing/2014/main" id="{B421F36A-6424-4012-9CE4-4805E0511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0" t="25319" r="15057" b="28930"/>
          <a:stretch/>
        </p:blipFill>
        <p:spPr bwMode="auto">
          <a:xfrm rot="16200000">
            <a:off x="6483174" y="5135454"/>
            <a:ext cx="817038" cy="28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5675A571-DEC6-490C-89BF-32F087FBA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62975" y="3552265"/>
            <a:ext cx="961208" cy="16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5E7FEB6E-B5AE-4342-B76C-BE20EF833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801702" y="3552265"/>
            <a:ext cx="961208" cy="16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Netflix Logo transparent PNG - StickPNG">
            <a:extLst>
              <a:ext uri="{FF2B5EF4-FFF2-40B4-BE49-F238E27FC236}">
                <a16:creationId xmlns:a16="http://schemas.microsoft.com/office/drawing/2014/main" id="{5398624B-30BC-4C06-B51E-437389CC7C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1" t="30895" r="8303" b="27613"/>
          <a:stretch/>
        </p:blipFill>
        <p:spPr bwMode="auto">
          <a:xfrm rot="16200000">
            <a:off x="7319634" y="3525954"/>
            <a:ext cx="885396" cy="24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0" descr="Netflix Logo transparent PNG - StickPNG">
            <a:extLst>
              <a:ext uri="{FF2B5EF4-FFF2-40B4-BE49-F238E27FC236}">
                <a16:creationId xmlns:a16="http://schemas.microsoft.com/office/drawing/2014/main" id="{FFD3F4F9-821C-4D9A-B0B7-A422220B4F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1" t="30895" r="8303" b="27613"/>
          <a:stretch/>
        </p:blipFill>
        <p:spPr bwMode="auto">
          <a:xfrm rot="16200000">
            <a:off x="4833962" y="5176195"/>
            <a:ext cx="885396" cy="24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0" descr="Netflix Logo transparent PNG - StickPNG">
            <a:extLst>
              <a:ext uri="{FF2B5EF4-FFF2-40B4-BE49-F238E27FC236}">
                <a16:creationId xmlns:a16="http://schemas.microsoft.com/office/drawing/2014/main" id="{A697DBB4-6CC9-4ED3-AEE4-8FE9B6B868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1" t="30895" r="8303" b="27613"/>
          <a:stretch/>
        </p:blipFill>
        <p:spPr bwMode="auto">
          <a:xfrm rot="16200000">
            <a:off x="8133904" y="5176195"/>
            <a:ext cx="885396" cy="24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0" descr="Netflix Logo transparent PNG - StickPNG">
            <a:extLst>
              <a:ext uri="{FF2B5EF4-FFF2-40B4-BE49-F238E27FC236}">
                <a16:creationId xmlns:a16="http://schemas.microsoft.com/office/drawing/2014/main" id="{9C7EA703-6D83-4ED0-B96F-12035A9F28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1" t="30895" r="8303" b="27613"/>
          <a:stretch/>
        </p:blipFill>
        <p:spPr bwMode="auto">
          <a:xfrm rot="16200000">
            <a:off x="9733745" y="5176195"/>
            <a:ext cx="885396" cy="24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2" descr="Download Disney+ Logo in SVG Vector or PNG File Format - Logo.wine">
            <a:extLst>
              <a:ext uri="{FF2B5EF4-FFF2-40B4-BE49-F238E27FC236}">
                <a16:creationId xmlns:a16="http://schemas.microsoft.com/office/drawing/2014/main" id="{5084C0BB-F744-4218-81F7-0D420D4C0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316945" y="3307374"/>
            <a:ext cx="987019" cy="65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2" descr="Download Disney+ Logo in SVG Vector or PNG File Format - Logo.wine">
            <a:extLst>
              <a:ext uri="{FF2B5EF4-FFF2-40B4-BE49-F238E27FC236}">
                <a16:creationId xmlns:a16="http://schemas.microsoft.com/office/drawing/2014/main" id="{9C519A2C-EF8A-4F0F-8404-FA48199CE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69793" y="3310204"/>
            <a:ext cx="987019" cy="65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EAA18D-0BB9-4CD8-960F-77B3E3C9AB25}"/>
              </a:ext>
            </a:extLst>
          </p:cNvPr>
          <p:cNvSpPr txBox="1"/>
          <p:nvPr/>
        </p:nvSpPr>
        <p:spPr>
          <a:xfrm>
            <a:off x="5884396" y="525582"/>
            <a:ext cx="1361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35%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F499556-6D36-414C-8289-0616775E0DB8}"/>
              </a:ext>
            </a:extLst>
          </p:cNvPr>
          <p:cNvSpPr txBox="1"/>
          <p:nvPr/>
        </p:nvSpPr>
        <p:spPr>
          <a:xfrm>
            <a:off x="5342851" y="1070865"/>
            <a:ext cx="24442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of viewers have signed up for a provider just to get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access to one show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A961866-AED7-4FF5-B6BC-CBAA2E1F71A7}"/>
              </a:ext>
            </a:extLst>
          </p:cNvPr>
          <p:cNvSpPr/>
          <p:nvPr/>
        </p:nvSpPr>
        <p:spPr>
          <a:xfrm>
            <a:off x="5342852" y="552111"/>
            <a:ext cx="2444261" cy="1268098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A7C6BE0-21D4-44AE-B1B8-748B2F62DED5}"/>
              </a:ext>
            </a:extLst>
          </p:cNvPr>
          <p:cNvSpPr txBox="1"/>
          <p:nvPr/>
        </p:nvSpPr>
        <p:spPr>
          <a:xfrm>
            <a:off x="8565236" y="525582"/>
            <a:ext cx="1361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57%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96E2066-6DC9-4967-AF09-5BD55057ADE7}"/>
              </a:ext>
            </a:extLst>
          </p:cNvPr>
          <p:cNvSpPr txBox="1"/>
          <p:nvPr/>
        </p:nvSpPr>
        <p:spPr>
          <a:xfrm>
            <a:off x="8023691" y="1070865"/>
            <a:ext cx="24442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of P16-24 have signed up for a provider just to get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access to one show 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243AE50D-3FF1-4C6C-941E-18F30CE49D9C}"/>
              </a:ext>
            </a:extLst>
          </p:cNvPr>
          <p:cNvSpPr/>
          <p:nvPr/>
        </p:nvSpPr>
        <p:spPr>
          <a:xfrm>
            <a:off x="8023692" y="552111"/>
            <a:ext cx="2444261" cy="1268098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840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131C753-3CF9-467C-A43F-7C108EE6CC30}"/>
              </a:ext>
            </a:extLst>
          </p:cNvPr>
          <p:cNvSpPr/>
          <p:nvPr/>
        </p:nvSpPr>
        <p:spPr>
          <a:xfrm>
            <a:off x="-24068" y="0"/>
            <a:ext cx="4500563" cy="686663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4EC7FF-5E5C-4E17-AA89-B6B22E6D56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997" y="0"/>
            <a:ext cx="3178003" cy="18506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111367" y="1311722"/>
            <a:ext cx="444964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On Netflix, while their original series releases garner the most headlines and buzz,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at least half of the most watched shows on the service tend to be acquired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programming from TV networks.</a:t>
            </a:r>
            <a:b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b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It’s imperative for marketers to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understand what content is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on each platform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as TV network groups build up their own </a:t>
            </a:r>
            <a:r>
              <a:rPr lang="en-US" sz="2200">
                <a:solidFill>
                  <a:srgbClr val="1F1A62"/>
                </a:solidFill>
                <a:latin typeface="Helvetica" pitchFamily="2" charset="0"/>
              </a:rPr>
              <a:t>DTC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streaming services and look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to retain, or take back, the streaming rights to their shows.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15BF47-E696-4589-B34E-001946DBEB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5B2AB68-2735-4141-805F-722E3838659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BE342-E3D6-4FC9-8B1F-A0AF0508644B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4466863" y="6205247"/>
            <a:ext cx="77671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ReelGood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via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PCMag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‘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Most Watched Shows on Netflix This Week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’, updated on 4/1/21, ‘Most Viewed Shows’ reflects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ReelGood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platform data of 4MM monthly users stream usage.</a:t>
            </a:r>
          </a:p>
        </p:txBody>
      </p:sp>
      <p:pic>
        <p:nvPicPr>
          <p:cNvPr id="2050" name="Picture 2" descr="Official Season 3 poster! : GoodGirls">
            <a:extLst>
              <a:ext uri="{FF2B5EF4-FFF2-40B4-BE49-F238E27FC236}">
                <a16:creationId xmlns:a16="http://schemas.microsoft.com/office/drawing/2014/main" id="{AD4536AC-1817-4E37-B452-A7FB6B52A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103" y="2392670"/>
            <a:ext cx="1121742" cy="149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mazon.com: The Walking Dead City Maxi Poster">
            <a:extLst>
              <a:ext uri="{FF2B5EF4-FFF2-40B4-BE49-F238E27FC236}">
                <a16:creationId xmlns:a16="http://schemas.microsoft.com/office/drawing/2014/main" id="{F3C0030E-6DA1-4E67-9CD4-0B16D9ADD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984" y="2392670"/>
            <a:ext cx="1070336" cy="149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gallery for Country Comfort (TV Series) - FilmAffinity">
            <a:extLst>
              <a:ext uri="{FF2B5EF4-FFF2-40B4-BE49-F238E27FC236}">
                <a16:creationId xmlns:a16="http://schemas.microsoft.com/office/drawing/2014/main" id="{CCB7CF49-76D9-4024-9966-763C10F44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250" y="2392670"/>
            <a:ext cx="1114225" cy="149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mazon.com: Greys Anatomy Poster 24 inches x 36 inches: Posters &amp; Prints">
            <a:extLst>
              <a:ext uri="{FF2B5EF4-FFF2-40B4-BE49-F238E27FC236}">
                <a16:creationId xmlns:a16="http://schemas.microsoft.com/office/drawing/2014/main" id="{C9F65D0A-567C-4A23-B41A-68490C1CF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987" y="2392670"/>
            <a:ext cx="1114225" cy="149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mazon.com: Arrested Development Season 1 TV Poster: Lithographic Prints:  Posters &amp; Prints">
            <a:extLst>
              <a:ext uri="{FF2B5EF4-FFF2-40B4-BE49-F238E27FC236}">
                <a16:creationId xmlns:a16="http://schemas.microsoft.com/office/drawing/2014/main" id="{0E597C6B-861F-4F7D-8B2E-1A94D8462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5629" y="2392670"/>
            <a:ext cx="1022714" cy="149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Ginny &amp; Georgia (TV Series 2021– ) - IMDb">
            <a:extLst>
              <a:ext uri="{FF2B5EF4-FFF2-40B4-BE49-F238E27FC236}">
                <a16:creationId xmlns:a16="http://schemas.microsoft.com/office/drawing/2014/main" id="{F027C47D-C0FB-4F86-864B-7AC6F2CFF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104" y="4447422"/>
            <a:ext cx="1121741" cy="166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Who Killed Sara?: Season 1 - Rotten Tomatoes">
            <a:extLst>
              <a:ext uri="{FF2B5EF4-FFF2-40B4-BE49-F238E27FC236}">
                <a16:creationId xmlns:a16="http://schemas.microsoft.com/office/drawing/2014/main" id="{B15DB126-90B1-49FB-A2D1-BF8C7BDC0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281" y="4447422"/>
            <a:ext cx="1121743" cy="166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The One (TV Series 2021– ) - IMDb">
            <a:extLst>
              <a:ext uri="{FF2B5EF4-FFF2-40B4-BE49-F238E27FC236}">
                <a16:creationId xmlns:a16="http://schemas.microsoft.com/office/drawing/2014/main" id="{C102C561-AEC8-4BB7-AA28-0BEB336BEB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8"/>
          <a:stretch/>
        </p:blipFill>
        <p:spPr bwMode="auto">
          <a:xfrm>
            <a:off x="8016326" y="4447422"/>
            <a:ext cx="1082072" cy="166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The Irregulars (TV Series 2021– ) - IMDb">
            <a:extLst>
              <a:ext uri="{FF2B5EF4-FFF2-40B4-BE49-F238E27FC236}">
                <a16:creationId xmlns:a16="http://schemas.microsoft.com/office/drawing/2014/main" id="{CBA63762-BF70-4977-B2A7-CC9675121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6518" y="4447422"/>
            <a:ext cx="1040937" cy="166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CFFB8563-5563-4BEA-BAAD-EF2BC95B6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771" y="1792511"/>
            <a:ext cx="514406" cy="50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26E2475-F5F8-4E52-81CD-A745754A499A}"/>
              </a:ext>
            </a:extLst>
          </p:cNvPr>
          <p:cNvSpPr/>
          <p:nvPr/>
        </p:nvSpPr>
        <p:spPr>
          <a:xfrm>
            <a:off x="4580717" y="2392670"/>
            <a:ext cx="289238" cy="295836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9C38F20-2C15-4895-8CC2-F3DE10635DDF}"/>
              </a:ext>
            </a:extLst>
          </p:cNvPr>
          <p:cNvSpPr/>
          <p:nvPr/>
        </p:nvSpPr>
        <p:spPr>
          <a:xfrm>
            <a:off x="6140528" y="2392670"/>
            <a:ext cx="289238" cy="295836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F00A1FB-CFE5-403F-B609-C3EE44CDCBBB}"/>
              </a:ext>
            </a:extLst>
          </p:cNvPr>
          <p:cNvSpPr/>
          <p:nvPr/>
        </p:nvSpPr>
        <p:spPr>
          <a:xfrm>
            <a:off x="7679315" y="2392670"/>
            <a:ext cx="289238" cy="295836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0496110-7D0E-4625-AD6F-8E99DA6D170E}"/>
              </a:ext>
            </a:extLst>
          </p:cNvPr>
          <p:cNvSpPr/>
          <p:nvPr/>
        </p:nvSpPr>
        <p:spPr>
          <a:xfrm>
            <a:off x="9198379" y="2392670"/>
            <a:ext cx="289238" cy="295836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530C580-5921-4B26-A7AD-726137932A77}"/>
              </a:ext>
            </a:extLst>
          </p:cNvPr>
          <p:cNvSpPr/>
          <p:nvPr/>
        </p:nvSpPr>
        <p:spPr>
          <a:xfrm>
            <a:off x="10744133" y="2392670"/>
            <a:ext cx="289238" cy="295836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2074" name="Picture 26" descr="AMC Logo in 2021 | Logos, Logo pdf, Amc">
            <a:extLst>
              <a:ext uri="{FF2B5EF4-FFF2-40B4-BE49-F238E27FC236}">
                <a16:creationId xmlns:a16="http://schemas.microsoft.com/office/drawing/2014/main" id="{0D09FB7C-3BBF-4C54-9857-0DA0CAA353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9" r="7750" b="23640"/>
          <a:stretch/>
        </p:blipFill>
        <p:spPr bwMode="auto">
          <a:xfrm>
            <a:off x="6655943" y="1884185"/>
            <a:ext cx="746419" cy="41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A Netflix Original Series Logo Vector (.EPS) Free Download">
            <a:extLst>
              <a:ext uri="{FF2B5EF4-FFF2-40B4-BE49-F238E27FC236}">
                <a16:creationId xmlns:a16="http://schemas.microsoft.com/office/drawing/2014/main" id="{4B71AC0F-3AA2-4F1F-B39F-4D4D681AE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586" y="2020998"/>
            <a:ext cx="879553" cy="27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8" descr="A Netflix Original Series Logo Vector (.EPS) Free Download">
            <a:extLst>
              <a:ext uri="{FF2B5EF4-FFF2-40B4-BE49-F238E27FC236}">
                <a16:creationId xmlns:a16="http://schemas.microsoft.com/office/drawing/2014/main" id="{E8B09CFD-56A6-426B-ABF7-7AF57587A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4126" y="2178208"/>
            <a:ext cx="436249" cy="13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American Broadcasting Company - Wikipedia">
            <a:extLst>
              <a:ext uri="{FF2B5EF4-FFF2-40B4-BE49-F238E27FC236}">
                <a16:creationId xmlns:a16="http://schemas.microsoft.com/office/drawing/2014/main" id="{DF3DCE22-C018-4C1D-A3AF-1BA25BBDF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221" y="1884185"/>
            <a:ext cx="415338" cy="41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Fox Broadcasting Company - Wikipedia">
            <a:extLst>
              <a:ext uri="{FF2B5EF4-FFF2-40B4-BE49-F238E27FC236}">
                <a16:creationId xmlns:a16="http://schemas.microsoft.com/office/drawing/2014/main" id="{E8309D09-BA18-4558-8F61-DAE98EC16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862" y="1945776"/>
            <a:ext cx="436249" cy="18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30EDDB07-E242-49D4-830C-AA0E55C69514}"/>
              </a:ext>
            </a:extLst>
          </p:cNvPr>
          <p:cNvSpPr/>
          <p:nvPr/>
        </p:nvSpPr>
        <p:spPr>
          <a:xfrm>
            <a:off x="4580717" y="4447422"/>
            <a:ext cx="289238" cy="318331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A4E73ED-C179-4715-8407-1300137D19A0}"/>
              </a:ext>
            </a:extLst>
          </p:cNvPr>
          <p:cNvSpPr/>
          <p:nvPr/>
        </p:nvSpPr>
        <p:spPr>
          <a:xfrm>
            <a:off x="6140528" y="4447422"/>
            <a:ext cx="289238" cy="318331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95D9F680-7E51-457C-A1E1-E961F3BE3418}"/>
              </a:ext>
            </a:extLst>
          </p:cNvPr>
          <p:cNvSpPr/>
          <p:nvPr/>
        </p:nvSpPr>
        <p:spPr>
          <a:xfrm>
            <a:off x="7679315" y="4447422"/>
            <a:ext cx="289238" cy="307002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8</a:t>
            </a:r>
          </a:p>
        </p:txBody>
      </p:sp>
      <p:pic>
        <p:nvPicPr>
          <p:cNvPr id="43" name="Picture 28" descr="A Netflix Original Series Logo Vector (.EPS) Free Download">
            <a:extLst>
              <a:ext uri="{FF2B5EF4-FFF2-40B4-BE49-F238E27FC236}">
                <a16:creationId xmlns:a16="http://schemas.microsoft.com/office/drawing/2014/main" id="{EA7E1C3A-BC39-40B5-ADED-5C0C58802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198" y="4099929"/>
            <a:ext cx="879553" cy="27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8" descr="A Netflix Original Series Logo Vector (.EPS) Free Download">
            <a:extLst>
              <a:ext uri="{FF2B5EF4-FFF2-40B4-BE49-F238E27FC236}">
                <a16:creationId xmlns:a16="http://schemas.microsoft.com/office/drawing/2014/main" id="{995F8AE2-6C72-44A1-BA75-B480C34F1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376" y="4099929"/>
            <a:ext cx="879553" cy="27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98D99537-3B3D-4B11-BE40-0B6AAB2114B5}"/>
              </a:ext>
            </a:extLst>
          </p:cNvPr>
          <p:cNvSpPr/>
          <p:nvPr/>
        </p:nvSpPr>
        <p:spPr>
          <a:xfrm>
            <a:off x="9198379" y="4447422"/>
            <a:ext cx="289238" cy="307002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05D3A06-2F68-4721-B26D-436A55C903B3}"/>
              </a:ext>
            </a:extLst>
          </p:cNvPr>
          <p:cNvSpPr/>
          <p:nvPr/>
        </p:nvSpPr>
        <p:spPr>
          <a:xfrm>
            <a:off x="10744133" y="4447422"/>
            <a:ext cx="289238" cy="307002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C152E3BC-206F-43AD-8A93-A7A119267911}"/>
              </a:ext>
            </a:extLst>
          </p:cNvPr>
          <p:cNvSpPr/>
          <p:nvPr/>
        </p:nvSpPr>
        <p:spPr>
          <a:xfrm>
            <a:off x="10644736" y="4447422"/>
            <a:ext cx="488032" cy="2958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10</a:t>
            </a:r>
          </a:p>
        </p:txBody>
      </p:sp>
      <p:pic>
        <p:nvPicPr>
          <p:cNvPr id="2082" name="Picture 34" descr="Schitt's Creek (TV Series 2015–2020) - IMDb">
            <a:extLst>
              <a:ext uri="{FF2B5EF4-FFF2-40B4-BE49-F238E27FC236}">
                <a16:creationId xmlns:a16="http://schemas.microsoft.com/office/drawing/2014/main" id="{315C43CF-FEBF-4956-8BA1-B5E8A2EE8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20" y="4447423"/>
            <a:ext cx="1121741" cy="166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Pop (American TV channel) - Wikipedia">
            <a:extLst>
              <a:ext uri="{FF2B5EF4-FFF2-40B4-BE49-F238E27FC236}">
                <a16:creationId xmlns:a16="http://schemas.microsoft.com/office/drawing/2014/main" id="{52B18A16-0554-448A-A264-CAB45E03B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483" y="4034065"/>
            <a:ext cx="596814" cy="34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8" descr="A Netflix Original Series Logo Vector (.EPS) Free Download">
            <a:extLst>
              <a:ext uri="{FF2B5EF4-FFF2-40B4-BE49-F238E27FC236}">
                <a16:creationId xmlns:a16="http://schemas.microsoft.com/office/drawing/2014/main" id="{5186F187-EB2F-415A-9CCB-B55C12C96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586" y="4099929"/>
            <a:ext cx="879553" cy="27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8" descr="A Netflix Original Series Logo Vector (.EPS) Free Download">
            <a:extLst>
              <a:ext uri="{FF2B5EF4-FFF2-40B4-BE49-F238E27FC236}">
                <a16:creationId xmlns:a16="http://schemas.microsoft.com/office/drawing/2014/main" id="{C2A52395-6245-449F-9E26-72BCA8D6F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7210" y="4099929"/>
            <a:ext cx="879553" cy="27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066F8A7A-CF04-45BC-8C93-DBB62484A894}"/>
              </a:ext>
            </a:extLst>
          </p:cNvPr>
          <p:cNvSpPr txBox="1"/>
          <p:nvPr/>
        </p:nvSpPr>
        <p:spPr>
          <a:xfrm>
            <a:off x="4476494" y="979373"/>
            <a:ext cx="77155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Netflix’s Most Watched Shows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Week of 3/24/21</a:t>
            </a:r>
          </a:p>
        </p:txBody>
      </p:sp>
    </p:spTree>
    <p:extLst>
      <p:ext uri="{BB962C8B-B14F-4D97-AF65-F5344CB8AC3E}">
        <p14:creationId xmlns:p14="http://schemas.microsoft.com/office/powerpoint/2010/main" val="3594332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131C753-3CF9-467C-A43F-7C108EE6CC30}"/>
              </a:ext>
            </a:extLst>
          </p:cNvPr>
          <p:cNvSpPr/>
          <p:nvPr/>
        </p:nvSpPr>
        <p:spPr>
          <a:xfrm>
            <a:off x="-24068" y="0"/>
            <a:ext cx="4500563" cy="686663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4EC7FF-5E5C-4E17-AA89-B6B22E6D56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997" y="0"/>
            <a:ext cx="3178003" cy="18506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141848" y="1311722"/>
            <a:ext cx="430831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While COVID-19 closed most </a:t>
            </a:r>
            <a:r>
              <a:rPr lang="en-US" sz="2200">
                <a:solidFill>
                  <a:srgbClr val="1F1A62"/>
                </a:solidFill>
                <a:latin typeface="Helvetica" pitchFamily="2" charset="0"/>
              </a:rPr>
              <a:t>cinemas for an extended period, the pent-up desire to see movies on the big screen has meant that </a:t>
            </a:r>
            <a:r>
              <a:rPr lang="en-US" sz="2200" b="1">
                <a:solidFill>
                  <a:srgbClr val="ED3C8D"/>
                </a:solidFill>
                <a:latin typeface="Helvetica" pitchFamily="2" charset="0"/>
              </a:rPr>
              <a:t>most people are eager to go back to theaters as soon as local restrictions are lifted. </a:t>
            </a:r>
          </a:p>
          <a:p>
            <a:pPr lvl="0">
              <a:defRPr/>
            </a:pPr>
            <a:endParaRPr lang="en-US" sz="2200">
              <a:solidFill>
                <a:srgbClr val="1F1A62"/>
              </a:solidFill>
              <a:latin typeface="Helvetica" pitchFamily="2" charset="0"/>
            </a:endParaRPr>
          </a:p>
          <a:p>
            <a:pPr lvl="0">
              <a:defRPr/>
            </a:pPr>
            <a:r>
              <a:rPr lang="en-US" sz="2200">
                <a:solidFill>
                  <a:srgbClr val="1F1A62"/>
                </a:solidFill>
                <a:latin typeface="Helvetica" pitchFamily="2" charset="0"/>
              </a:rPr>
              <a:t>Although some studios will continue to release new movies on streaming post-pandemic, questions remain regarding interest from viewers.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15BF47-E696-4589-B34E-001946DBEB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5B2AB68-2735-4141-805F-722E3838659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BE342-E3D6-4FC9-8B1F-A0AF0508644B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4476389" y="6185162"/>
            <a:ext cx="74862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ct val="20000"/>
              </a:spcBef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800">
                <a:solidFill>
                  <a:srgbClr val="1F1A6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Nielsen Total Audience Report, March 2021, based on a special COVID-related advertising survey fielded in February 2021, (Top 2 Box – very eager / somewhat eager). TiVo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Video Trends Report Q4 2020;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7720C9-D5DB-4A47-98AE-B387B7C35220}"/>
              </a:ext>
            </a:extLst>
          </p:cNvPr>
          <p:cNvSpPr txBox="1"/>
          <p:nvPr/>
        </p:nvSpPr>
        <p:spPr>
          <a:xfrm>
            <a:off x="6276975" y="1628212"/>
            <a:ext cx="1312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63%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282463D-2C0A-48A7-BA4B-598C71D6F861}"/>
              </a:ext>
            </a:extLst>
          </p:cNvPr>
          <p:cNvSpPr txBox="1"/>
          <p:nvPr/>
        </p:nvSpPr>
        <p:spPr>
          <a:xfrm>
            <a:off x="4957606" y="2477777"/>
            <a:ext cx="28738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Are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eager to go to a movie theater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0-3 months of covid restrictions being lifted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2FA9707-0BB2-4032-BB6D-1E78A5ECFDBE}"/>
              </a:ext>
            </a:extLst>
          </p:cNvPr>
          <p:cNvSpPr txBox="1"/>
          <p:nvPr/>
        </p:nvSpPr>
        <p:spPr>
          <a:xfrm>
            <a:off x="9686460" y="1628212"/>
            <a:ext cx="1399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21%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B6E6333-0E87-44DF-A59A-910449CE28FE}"/>
              </a:ext>
            </a:extLst>
          </p:cNvPr>
          <p:cNvSpPr txBox="1"/>
          <p:nvPr/>
        </p:nvSpPr>
        <p:spPr>
          <a:xfrm>
            <a:off x="8506137" y="2477777"/>
            <a:ext cx="2579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Plan to go to the movies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even more post-pandemic</a:t>
            </a:r>
          </a:p>
        </p:txBody>
      </p:sp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62B4FCB4-79E2-45D4-9D9B-BFD08DB98C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363" y="1550485"/>
            <a:ext cx="875729" cy="875729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E6C27700-F21B-491D-8639-12E58A1BB1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506" y="1549811"/>
            <a:ext cx="875728" cy="875728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DA39BEF-43E2-444C-8E14-C84506007747}"/>
              </a:ext>
            </a:extLst>
          </p:cNvPr>
          <p:cNvCxnSpPr/>
          <p:nvPr/>
        </p:nvCxnSpPr>
        <p:spPr>
          <a:xfrm>
            <a:off x="4963139" y="3530222"/>
            <a:ext cx="6593306" cy="0"/>
          </a:xfrm>
          <a:prstGeom prst="line">
            <a:avLst/>
          </a:prstGeom>
          <a:ln w="28575">
            <a:solidFill>
              <a:srgbClr val="ED3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A149A96D-E9B8-4B2E-B11B-320CCDF0D0C0}"/>
              </a:ext>
            </a:extLst>
          </p:cNvPr>
          <p:cNvSpPr txBox="1"/>
          <p:nvPr/>
        </p:nvSpPr>
        <p:spPr>
          <a:xfrm>
            <a:off x="6230991" y="4049147"/>
            <a:ext cx="15607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29%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78A9E76-5893-4979-B7A1-2CD8651B38DA}"/>
              </a:ext>
            </a:extLst>
          </p:cNvPr>
          <p:cNvSpPr txBox="1"/>
          <p:nvPr/>
        </p:nvSpPr>
        <p:spPr>
          <a:xfrm>
            <a:off x="4842308" y="4864867"/>
            <a:ext cx="3234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Are interested in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paying to view a new movie release at home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1AE5BE-EB92-49B2-BEC9-A13317464D22}"/>
              </a:ext>
            </a:extLst>
          </p:cNvPr>
          <p:cNvSpPr txBox="1"/>
          <p:nvPr/>
        </p:nvSpPr>
        <p:spPr>
          <a:xfrm>
            <a:off x="9527246" y="4049147"/>
            <a:ext cx="15607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31%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847F7B8-B212-4A85-9EB8-EB954BDB7445}"/>
              </a:ext>
            </a:extLst>
          </p:cNvPr>
          <p:cNvSpPr txBox="1"/>
          <p:nvPr/>
        </p:nvSpPr>
        <p:spPr>
          <a:xfrm>
            <a:off x="8384938" y="4860904"/>
            <a:ext cx="30018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Are interested in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viewing new movie releases at home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even after pandemic is over</a:t>
            </a:r>
          </a:p>
        </p:txBody>
      </p:sp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622F37BC-979F-4CD2-BC10-A8AD38A647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467" y="3967484"/>
            <a:ext cx="871524" cy="87152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8FD5B12-CA4F-4A18-8F87-636B82C247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4393" y="3967484"/>
            <a:ext cx="871804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89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C228E57-94F0-462F-9549-57637A2B92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423170" cy="68691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A529899-950F-C14F-99A5-896AC3170183}"/>
              </a:ext>
            </a:extLst>
          </p:cNvPr>
          <p:cNvSpPr/>
          <p:nvPr/>
        </p:nvSpPr>
        <p:spPr>
          <a:xfrm>
            <a:off x="4575406" y="376893"/>
            <a:ext cx="747071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Marketer Takeaways: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Content Engagement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B8009B-343A-4198-B610-60AFD300AC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C3151E8-DCA4-4428-97A5-6EDD02638501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AE6CC5-AB03-47AE-954D-FDA74AE47D74}"/>
              </a:ext>
            </a:extLst>
          </p:cNvPr>
          <p:cNvSpPr/>
          <p:nvPr/>
        </p:nvSpPr>
        <p:spPr>
          <a:xfrm>
            <a:off x="546752" y="6586958"/>
            <a:ext cx="1166676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B6B665-7680-434B-85CC-B69AB1C61E7A}"/>
              </a:ext>
            </a:extLst>
          </p:cNvPr>
          <p:cNvSpPr/>
          <p:nvPr/>
        </p:nvSpPr>
        <p:spPr>
          <a:xfrm>
            <a:off x="4517505" y="1782395"/>
            <a:ext cx="7174386" cy="30777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Many consumers have built a large video service stack as platforms have proliferated</a:t>
            </a:r>
            <a:r>
              <a:rPr lang="en-US" dirty="0">
                <a:solidFill>
                  <a:srgbClr val="1F1A62"/>
                </a:solidFill>
                <a:latin typeface="Helvetica" panose="020B0604020202020204" pitchFamily="2" charset="0"/>
              </a:rPr>
              <a:t>, therefore it’s important for marketers to re-evaluate platforms regularly as evolving content offerings can affect new subscribers or retention rates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dirty="0">
              <a:solidFill>
                <a:srgbClr val="FF0000"/>
              </a:solidFill>
              <a:latin typeface="Helvetica" panose="020B0604020202020204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lang="en-US" dirty="0">
                <a:solidFill>
                  <a:srgbClr val="1F1A62"/>
                </a:solidFill>
                <a:latin typeface="Helvetica" panose="020B0604020202020204" pitchFamily="2" charset="0"/>
              </a:rPr>
              <a:t>As the video service landscape becomes even more competitive inside the home and more pandemic-related local restrictions are lifted outside the home, it’s important to follow consumer behavior to understand how video content consumption will be affected moving forward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722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994815-16AD-4D77-B89B-EED1B8782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5191"/>
            <a:ext cx="12166036" cy="70831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3ED8F18-80E6-D449-A031-541661F2A42F}"/>
              </a:ext>
            </a:extLst>
          </p:cNvPr>
          <p:cNvSpPr txBox="1"/>
          <p:nvPr/>
        </p:nvSpPr>
        <p:spPr>
          <a:xfrm>
            <a:off x="306666" y="3057008"/>
            <a:ext cx="72442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Five </a:t>
            </a: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Fast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Facts 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 Ad Opportunity In Premium Digital Video</a:t>
            </a:r>
          </a:p>
        </p:txBody>
      </p:sp>
    </p:spTree>
    <p:extLst>
      <p:ext uri="{BB962C8B-B14F-4D97-AF65-F5344CB8AC3E}">
        <p14:creationId xmlns:p14="http://schemas.microsoft.com/office/powerpoint/2010/main" val="4164877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8C88E02-F6D0-44F0-B46B-CFF324F72288}"/>
              </a:ext>
            </a:extLst>
          </p:cNvPr>
          <p:cNvSpPr/>
          <p:nvPr/>
        </p:nvSpPr>
        <p:spPr>
          <a:xfrm>
            <a:off x="0" y="1673029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BDB492-9443-3D4A-8E9D-B3CECB95DCD7}"/>
              </a:ext>
            </a:extLst>
          </p:cNvPr>
          <p:cNvSpPr/>
          <p:nvPr/>
        </p:nvSpPr>
        <p:spPr>
          <a:xfrm>
            <a:off x="198883" y="670405"/>
            <a:ext cx="1184693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What You’ll Learn…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D79A3BA-44F7-4138-A0A8-3A12506A5005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D9186F-5E83-4D49-830F-5289517B09DE}"/>
              </a:ext>
            </a:extLst>
          </p:cNvPr>
          <p:cNvSpPr/>
          <p:nvPr/>
        </p:nvSpPr>
        <p:spPr>
          <a:xfrm>
            <a:off x="526244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3E04A7-B551-462A-BC4E-3156488723A9}"/>
              </a:ext>
            </a:extLst>
          </p:cNvPr>
          <p:cNvSpPr/>
          <p:nvPr/>
        </p:nvSpPr>
        <p:spPr>
          <a:xfrm>
            <a:off x="318516" y="2127873"/>
            <a:ext cx="11554967" cy="32316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How the growth in streaming provides marketers additional opportunities to reach and </a:t>
            </a:r>
            <a:r>
              <a:rPr lang="en-US" sz="2200" dirty="0">
                <a:solidFill>
                  <a:srgbClr val="1B1464"/>
                </a:solidFill>
                <a:latin typeface="Helvetica"/>
                <a:cs typeface="Helvetica"/>
              </a:rPr>
              <a:t>interact with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audiences across platforms and devices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en-US" sz="2200" dirty="0">
                <a:solidFill>
                  <a:srgbClr val="1B1464"/>
                </a:solidFill>
                <a:latin typeface="Helvetica"/>
                <a:cs typeface="Helvetica"/>
              </a:rPr>
              <a:t>How consumers are engaging with content across linear TV and streaming, and the implications for marketers around viewer behaviors and video services’ content libraries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Times New Roman" panose="02020603050405020304" pitchFamily="18" charset="0"/>
                <a:cs typeface="Helvetica"/>
              </a:rPr>
              <a:t>How best to engage consumers through advertising across platforms and devices, particularly connected TV, to help marketers boost the impact of their campaigns</a:t>
            </a:r>
          </a:p>
        </p:txBody>
      </p:sp>
    </p:spTree>
    <p:extLst>
      <p:ext uri="{BB962C8B-B14F-4D97-AF65-F5344CB8AC3E}">
        <p14:creationId xmlns:p14="http://schemas.microsoft.com/office/powerpoint/2010/main" val="27138572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&#10;&#10;Description automatically generated">
            <a:extLst>
              <a:ext uri="{FF2B5EF4-FFF2-40B4-BE49-F238E27FC236}">
                <a16:creationId xmlns:a16="http://schemas.microsoft.com/office/drawing/2014/main" id="{A6F49E49-458E-4EA4-B3F4-8F1118FF35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3" r="36034"/>
          <a:stretch/>
        </p:blipFill>
        <p:spPr>
          <a:xfrm>
            <a:off x="-24069" y="0"/>
            <a:ext cx="5624767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4EC7FF-5E5C-4E17-AA89-B6B22E6D56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997" y="0"/>
            <a:ext cx="3178003" cy="18506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15BF47-E696-4589-B34E-001946DBEB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5B2AB68-2735-4141-805F-722E3838659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BE342-E3D6-4FC9-8B1F-A0AF0508644B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A5A9A3-95D3-419C-B9CC-5531D5744699}"/>
              </a:ext>
            </a:extLst>
          </p:cNvPr>
          <p:cNvSpPr/>
          <p:nvPr/>
        </p:nvSpPr>
        <p:spPr>
          <a:xfrm>
            <a:off x="5781831" y="1699053"/>
            <a:ext cx="625628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As marketers battle for viewer attention, it’s important to understand how best to engage with consumers across platforms and devices.</a:t>
            </a:r>
          </a:p>
          <a:p>
            <a:pPr>
              <a:defRPr/>
            </a:pPr>
            <a:endParaRPr lang="en-US" sz="2200" dirty="0">
              <a:solidFill>
                <a:srgbClr val="1F1A62"/>
              </a:solidFill>
              <a:latin typeface="Helvetica" pitchFamily="2" charset="0"/>
            </a:endParaRPr>
          </a:p>
          <a:p>
            <a:pPr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These 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Five Fast Facts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explore the relative ad views </a:t>
            </a:r>
            <a:r>
              <a:rPr lang="en-US" sz="2200" dirty="0">
                <a:solidFill>
                  <a:srgbClr val="1F1A62"/>
                </a:solidFill>
                <a:latin typeface="Helvetica" pitchFamily="2" charset="0"/>
              </a:rPr>
              <a:t>and engagement across platforms and devices, with a particular focus on connected TV, to help marketers boost the impact of their campaign.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18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131C753-3CF9-467C-A43F-7C108EE6CC30}"/>
              </a:ext>
            </a:extLst>
          </p:cNvPr>
          <p:cNvSpPr/>
          <p:nvPr/>
        </p:nvSpPr>
        <p:spPr>
          <a:xfrm>
            <a:off x="-24068" y="0"/>
            <a:ext cx="4500563" cy="686663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4EC7FF-5E5C-4E17-AA89-B6B22E6D56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997" y="0"/>
            <a:ext cx="3178003" cy="18506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88580" y="1311722"/>
            <a:ext cx="437666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200" dirty="0">
                <a:solidFill>
                  <a:srgbClr val="1B1464"/>
                </a:solidFill>
                <a:latin typeface="Helvetica" pitchFamily="2" charset="0"/>
              </a:rPr>
              <a:t>As consumers straddle </a:t>
            </a:r>
            <a:r>
              <a:rPr lang="en-US" sz="2200" b="1" dirty="0">
                <a:solidFill>
                  <a:srgbClr val="ED3C8D"/>
                </a:solidFill>
                <a:latin typeface="Helvetica" pitchFamily="2" charset="0"/>
              </a:rPr>
              <a:t>both</a:t>
            </a:r>
            <a:r>
              <a:rPr lang="en-US" sz="2200" dirty="0">
                <a:solidFill>
                  <a:srgbClr val="1B1464"/>
                </a:solidFill>
                <a:latin typeface="Helvetica" pitchFamily="2" charset="0"/>
              </a:rPr>
              <a:t> content worlds, many marketers are utilizing a combination of streaming and cable / satellite apps (TVE) to achieve their desired scale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15BF47-E696-4589-B34E-001946DBEB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5B2AB68-2735-4141-805F-722E3838659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BE342-E3D6-4FC9-8B1F-A0AF0508644B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4466863" y="6310143"/>
            <a:ext cx="776715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Freewheel, Video Monetization Report 2H 2020: A Decade of TV Evolution.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FFAEFC3-737B-4013-A1ED-126880F6180F}"/>
              </a:ext>
            </a:extLst>
          </p:cNvPr>
          <p:cNvGraphicFramePr/>
          <p:nvPr/>
        </p:nvGraphicFramePr>
        <p:xfrm>
          <a:off x="4730996" y="1852003"/>
          <a:ext cx="7248525" cy="4140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6142E2CF-5FA8-441B-B67A-6551B1008876}"/>
              </a:ext>
            </a:extLst>
          </p:cNvPr>
          <p:cNvSpPr txBox="1"/>
          <p:nvPr/>
        </p:nvSpPr>
        <p:spPr>
          <a:xfrm>
            <a:off x="4450158" y="1126771"/>
            <a:ext cx="77418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>
                <a:solidFill>
                  <a:srgbClr val="1F1A62"/>
                </a:solidFill>
                <a:latin typeface="Helvetica" panose="020B0403020202020204" pitchFamily="34" charset="0"/>
              </a:rPr>
              <a:t>Share of Ad Views By Distribution Platform</a:t>
            </a:r>
            <a:br>
              <a:rPr lang="en-US" sz="1600">
                <a:solidFill>
                  <a:srgbClr val="1F1A62"/>
                </a:solidFill>
                <a:latin typeface="Helvetica" panose="020B0403020202020204" pitchFamily="34" charset="0"/>
              </a:rPr>
            </a:br>
            <a:r>
              <a:rPr lang="en-US" sz="1400">
                <a:solidFill>
                  <a:srgbClr val="1F1A62"/>
                </a:solidFill>
                <a:latin typeface="Helvetica" panose="020B0403020202020204" pitchFamily="34" charset="0"/>
              </a:rPr>
              <a:t>2H 2020</a:t>
            </a:r>
            <a:endParaRPr lang="en-US" sz="1600">
              <a:solidFill>
                <a:srgbClr val="1F1A62"/>
              </a:solidFill>
              <a:latin typeface="Helvetica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893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131C753-3CF9-467C-A43F-7C108EE6CC30}"/>
              </a:ext>
            </a:extLst>
          </p:cNvPr>
          <p:cNvSpPr/>
          <p:nvPr/>
        </p:nvSpPr>
        <p:spPr>
          <a:xfrm>
            <a:off x="-24068" y="0"/>
            <a:ext cx="4500563" cy="686663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4EC7FF-5E5C-4E17-AA89-B6B22E6D56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997" y="0"/>
            <a:ext cx="3178003" cy="18506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141848" y="1311722"/>
            <a:ext cx="432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200" dirty="0">
                <a:solidFill>
                  <a:srgbClr val="1F1A62"/>
                </a:solidFill>
                <a:latin typeface="Helvetica" pitchFamily="2" charset="0"/>
              </a:rPr>
              <a:t>Understanding the importance </a:t>
            </a:r>
          </a:p>
          <a:p>
            <a:pPr lvl="0">
              <a:defRPr/>
            </a:pPr>
            <a:r>
              <a:rPr lang="en-US" sz="2200" dirty="0">
                <a:solidFill>
                  <a:srgbClr val="1F1A62"/>
                </a:solidFill>
                <a:latin typeface="Helvetica" pitchFamily="2" charset="0"/>
              </a:rPr>
              <a:t>of precisely reaching the right audience with their message, marketers have doubled their number of impressions in </a:t>
            </a:r>
            <a:r>
              <a:rPr lang="en-US" sz="2200" b="1" dirty="0">
                <a:solidFill>
                  <a:srgbClr val="ED3C8D"/>
                </a:solidFill>
                <a:latin typeface="Helvetica" pitchFamily="2" charset="0"/>
              </a:rPr>
              <a:t>audience-based buying </a:t>
            </a:r>
            <a:endParaRPr lang="en-US" sz="2200" b="1" dirty="0">
              <a:solidFill>
                <a:srgbClr val="1F1A62"/>
              </a:solidFill>
              <a:latin typeface="Helvetica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15BF47-E696-4589-B34E-001946DBEB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5B2AB68-2735-4141-805F-722E3838659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BE342-E3D6-4FC9-8B1F-A0AF0508644B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4466863" y="6214447"/>
            <a:ext cx="77671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Freewheel, U.S. Video Monetization Report H2 2020: A Decade of TV Evolution; ‘Demo’ audience segment types are those that target based on age and gender, ‘Behavioral’ audience segment types are those that target more advanced segments such as auto intenders, sports enthusiasts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etc</a:t>
            </a:r>
            <a:r>
              <a:rPr lang="en-US" sz="800">
                <a:solidFill>
                  <a:srgbClr val="1F1A6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DA9F6A2-5DA0-4767-97F8-BE5A355116C1}"/>
              </a:ext>
            </a:extLst>
          </p:cNvPr>
          <p:cNvGraphicFramePr/>
          <p:nvPr/>
        </p:nvGraphicFramePr>
        <p:xfrm>
          <a:off x="5373561" y="1680840"/>
          <a:ext cx="5807770" cy="3943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3A3D961C-944F-4803-8C2A-3E0DCE9E4DE5}"/>
              </a:ext>
            </a:extLst>
          </p:cNvPr>
          <p:cNvSpPr txBox="1"/>
          <p:nvPr/>
        </p:nvSpPr>
        <p:spPr>
          <a:xfrm>
            <a:off x="5551200" y="1284727"/>
            <a:ext cx="54961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>
                <a:solidFill>
                  <a:srgbClr val="1F1A62"/>
                </a:solidFill>
                <a:latin typeface="Helvetica" panose="020B0403020202020204" pitchFamily="34" charset="0"/>
              </a:rPr>
              <a:t>Audience Share of Targeted Campaigns</a:t>
            </a:r>
            <a:br>
              <a:rPr lang="en-US" sz="1600">
                <a:solidFill>
                  <a:srgbClr val="1F1A62"/>
                </a:solidFill>
                <a:latin typeface="Helvetica" panose="020B0403020202020204" pitchFamily="34" charset="0"/>
              </a:rPr>
            </a:br>
            <a:r>
              <a:rPr lang="en-US" sz="1400">
                <a:solidFill>
                  <a:srgbClr val="1F1A62"/>
                </a:solidFill>
                <a:latin typeface="Helvetica" panose="020B0403020202020204" pitchFamily="34" charset="0"/>
              </a:rPr>
              <a:t>2H 2020</a:t>
            </a:r>
            <a:endParaRPr lang="en-US" sz="1600">
              <a:solidFill>
                <a:srgbClr val="1F1A62"/>
              </a:solidFill>
              <a:latin typeface="Helvetica" panose="020B0403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A492D8-1A3C-42D0-B7C8-64F5D5D635E7}"/>
              </a:ext>
            </a:extLst>
          </p:cNvPr>
          <p:cNvGrpSpPr/>
          <p:nvPr/>
        </p:nvGrpSpPr>
        <p:grpSpPr>
          <a:xfrm>
            <a:off x="10369741" y="4073524"/>
            <a:ext cx="1623180" cy="1874902"/>
            <a:chOff x="10416183" y="2661908"/>
            <a:chExt cx="1623180" cy="1874902"/>
          </a:xfrm>
        </p:grpSpPr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172F18EB-67ED-48DA-A83C-A7264EBD2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1516" y="2661908"/>
              <a:ext cx="1092514" cy="109251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B9FB200-FA0C-42FF-9EC2-986959C852BA}"/>
                </a:ext>
              </a:extLst>
            </p:cNvPr>
            <p:cNvSpPr txBox="1"/>
            <p:nvPr/>
          </p:nvSpPr>
          <p:spPr>
            <a:xfrm>
              <a:off x="10416183" y="3628869"/>
              <a:ext cx="1623180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ED3C8D"/>
                  </a:solidFill>
                  <a:latin typeface="Helvetica" panose="020B0403020202020204" pitchFamily="34" charset="0"/>
                </a:rPr>
                <a:t>+91% </a:t>
              </a:r>
              <a:br>
                <a:rPr lang="en-US" sz="1100">
                  <a:solidFill>
                    <a:srgbClr val="ED3C8D"/>
                  </a:solidFill>
                  <a:latin typeface="Helvetica" panose="020B0403020202020204" pitchFamily="34" charset="0"/>
                </a:rPr>
              </a:br>
              <a:r>
                <a:rPr lang="en-US" sz="1100">
                  <a:solidFill>
                    <a:srgbClr val="ED3C8D"/>
                  </a:solidFill>
                  <a:latin typeface="Helvetica" panose="020B0403020202020204" pitchFamily="34" charset="0"/>
                </a:rPr>
                <a:t>growth in audience targeted ad views since 2018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D77307E-5088-4323-B4C2-49FE777FF001}"/>
                </a:ext>
              </a:extLst>
            </p:cNvPr>
            <p:cNvSpPr/>
            <p:nvPr/>
          </p:nvSpPr>
          <p:spPr>
            <a:xfrm>
              <a:off x="10546197" y="2796309"/>
              <a:ext cx="1389318" cy="1740501"/>
            </a:xfrm>
            <a:prstGeom prst="roundRect">
              <a:avLst/>
            </a:prstGeom>
            <a:noFill/>
            <a:ln w="19050">
              <a:solidFill>
                <a:srgbClr val="ED3C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6234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131C753-3CF9-467C-A43F-7C108EE6CC30}"/>
              </a:ext>
            </a:extLst>
          </p:cNvPr>
          <p:cNvSpPr/>
          <p:nvPr/>
        </p:nvSpPr>
        <p:spPr>
          <a:xfrm>
            <a:off x="-24068" y="0"/>
            <a:ext cx="4500563" cy="686663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4EC7FF-5E5C-4E17-AA89-B6B22E6D56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997" y="0"/>
            <a:ext cx="3178003" cy="18506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141848" y="1311722"/>
            <a:ext cx="441110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200" dirty="0">
                <a:solidFill>
                  <a:srgbClr val="1F1A62"/>
                </a:solidFill>
                <a:latin typeface="Helvetica" pitchFamily="2" charset="0"/>
              </a:rPr>
              <a:t>Although people’s comfort level with viewing content on various platforms has increased, their </a:t>
            </a:r>
            <a:r>
              <a:rPr lang="en-US" sz="2200" b="1" dirty="0">
                <a:solidFill>
                  <a:srgbClr val="ED3C8D"/>
                </a:solidFill>
                <a:latin typeface="Helvetica" pitchFamily="2" charset="0"/>
              </a:rPr>
              <a:t>attention</a:t>
            </a:r>
            <a:r>
              <a:rPr lang="en-US" sz="2200" dirty="0">
                <a:solidFill>
                  <a:srgbClr val="1F1A62"/>
                </a:solidFill>
                <a:latin typeface="Helvetica" pitchFamily="2" charset="0"/>
              </a:rPr>
              <a:t> to ads directly corresponds to screen size, making it a critical factor for marketers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15BF47-E696-4589-B34E-001946DBEB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5B2AB68-2735-4141-805F-722E3838659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BE342-E3D6-4FC9-8B1F-A0AF0508644B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FE23D1B-3F7D-441E-935E-ACB55ED8AEAC}"/>
              </a:ext>
            </a:extLst>
          </p:cNvPr>
          <p:cNvGraphicFramePr/>
          <p:nvPr/>
        </p:nvGraphicFramePr>
        <p:xfrm>
          <a:off x="4466863" y="1633218"/>
          <a:ext cx="7725137" cy="3642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DA21CF7-8169-47E3-ADE0-3162DCD9D229}"/>
              </a:ext>
            </a:extLst>
          </p:cNvPr>
          <p:cNvSpPr txBox="1"/>
          <p:nvPr/>
        </p:nvSpPr>
        <p:spPr>
          <a:xfrm>
            <a:off x="4466863" y="1202050"/>
            <a:ext cx="7767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>
                <a:solidFill>
                  <a:srgbClr val="1F1A62"/>
                </a:solidFill>
                <a:latin typeface="Helvetica" panose="020B0403020202020204" pitchFamily="34" charset="0"/>
              </a:rPr>
              <a:t>Completion Rate by Device and Ad Format </a:t>
            </a:r>
            <a:endParaRPr lang="en-US" sz="1600">
              <a:solidFill>
                <a:srgbClr val="1F1A62"/>
              </a:solidFill>
              <a:latin typeface="Helvetica" panose="020B0403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F1002A-A631-48C4-B641-BC1A79DFA9B7}"/>
              </a:ext>
            </a:extLst>
          </p:cNvPr>
          <p:cNvSpPr txBox="1"/>
          <p:nvPr/>
        </p:nvSpPr>
        <p:spPr>
          <a:xfrm>
            <a:off x="7489204" y="5720877"/>
            <a:ext cx="17321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1F1A62"/>
                </a:solidFill>
                <a:latin typeface="Helvetica" panose="020B0403020202020204" pitchFamily="34" charset="0"/>
              </a:rPr>
              <a:t>Ad Engagement Rate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89019C3-37CA-4FDA-943C-A7132386068E}"/>
              </a:ext>
            </a:extLst>
          </p:cNvPr>
          <p:cNvSpPr/>
          <p:nvPr/>
        </p:nvSpPr>
        <p:spPr>
          <a:xfrm>
            <a:off x="5597259" y="5423108"/>
            <a:ext cx="568494" cy="250785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00B0F0"/>
                </a:solidFill>
                <a:latin typeface="Helvetica" panose="020B0403020202020204" pitchFamily="34" charset="0"/>
              </a:rPr>
              <a:t>0.6%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7C83C1A-6B37-4201-BD3D-1E2849D3B561}"/>
              </a:ext>
            </a:extLst>
          </p:cNvPr>
          <p:cNvSpPr/>
          <p:nvPr/>
        </p:nvSpPr>
        <p:spPr>
          <a:xfrm>
            <a:off x="7426059" y="5423108"/>
            <a:ext cx="568494" cy="250785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1F1A62"/>
                </a:solidFill>
                <a:latin typeface="Helvetica" panose="020B0403020202020204" pitchFamily="34" charset="0"/>
              </a:rPr>
              <a:t>0.3%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2022E23-817A-4016-8131-E57AFFCB3B6F}"/>
              </a:ext>
            </a:extLst>
          </p:cNvPr>
          <p:cNvSpPr/>
          <p:nvPr/>
        </p:nvSpPr>
        <p:spPr>
          <a:xfrm>
            <a:off x="8064054" y="5423108"/>
            <a:ext cx="568494" cy="250785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00B0F0"/>
                </a:solidFill>
                <a:latin typeface="Helvetica" panose="020B0403020202020204" pitchFamily="34" charset="0"/>
              </a:rPr>
              <a:t>1.4%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FE59CC2-1B10-4CC6-BC23-71A427617D42}"/>
              </a:ext>
            </a:extLst>
          </p:cNvPr>
          <p:cNvSpPr/>
          <p:nvPr/>
        </p:nvSpPr>
        <p:spPr>
          <a:xfrm>
            <a:off x="9885266" y="5423108"/>
            <a:ext cx="568494" cy="250785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1F1A62"/>
                </a:solidFill>
                <a:latin typeface="Helvetica" panose="020B0403020202020204" pitchFamily="34" charset="0"/>
              </a:rPr>
              <a:t>0.4%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4F81587-0499-447A-9640-DAF3273E25B9}"/>
              </a:ext>
            </a:extLst>
          </p:cNvPr>
          <p:cNvSpPr/>
          <p:nvPr/>
        </p:nvSpPr>
        <p:spPr>
          <a:xfrm>
            <a:off x="10523261" y="5423108"/>
            <a:ext cx="568494" cy="250785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00B0F0"/>
                </a:solidFill>
                <a:latin typeface="Helvetica" panose="020B0403020202020204" pitchFamily="34" charset="0"/>
              </a:rPr>
              <a:t>0.8%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CF0F7CE-1559-47C1-A2D3-7081759110FC}"/>
              </a:ext>
            </a:extLst>
          </p:cNvPr>
          <p:cNvSpPr/>
          <p:nvPr/>
        </p:nvSpPr>
        <p:spPr>
          <a:xfrm>
            <a:off x="4466863" y="6081652"/>
            <a:ext cx="77251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Innovid, U.S. Video Benchmarks Fall 2020, DCO is ‘Dynamic Creative Optimization’ which is a platform for advertisers to engage consumers with personalized relevant messaging across platforms, *Standard Pre-Roll Video running across CTV devices does not allow for click-throughs and therefore does not have engagement opportunities, no engagement data available for Connected TV DCO Video. Examples of Interactive Ads: Expand, TV-2-Mobile and Choice Based.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43D27CB-B13E-41A5-B7F4-1F31BDBA5D2C}"/>
              </a:ext>
            </a:extLst>
          </p:cNvPr>
          <p:cNvCxnSpPr>
            <a:stCxn id="16" idx="3"/>
          </p:cNvCxnSpPr>
          <p:nvPr/>
        </p:nvCxnSpPr>
        <p:spPr>
          <a:xfrm>
            <a:off x="9221312" y="5851682"/>
            <a:ext cx="2446813" cy="0"/>
          </a:xfrm>
          <a:prstGeom prst="straightConnector1">
            <a:avLst/>
          </a:prstGeom>
          <a:ln>
            <a:solidFill>
              <a:srgbClr val="1F1A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4106172-3EC2-4275-A287-72059E1C1010}"/>
              </a:ext>
            </a:extLst>
          </p:cNvPr>
          <p:cNvCxnSpPr>
            <a:stCxn id="16" idx="1"/>
          </p:cNvCxnSpPr>
          <p:nvPr/>
        </p:nvCxnSpPr>
        <p:spPr>
          <a:xfrm flipH="1">
            <a:off x="5029200" y="5851682"/>
            <a:ext cx="2460004" cy="0"/>
          </a:xfrm>
          <a:prstGeom prst="straightConnector1">
            <a:avLst/>
          </a:prstGeom>
          <a:ln>
            <a:solidFill>
              <a:srgbClr val="1F1A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F5A441A-A6EE-4000-A812-F407F954AB7D}"/>
              </a:ext>
            </a:extLst>
          </p:cNvPr>
          <p:cNvSpPr/>
          <p:nvPr/>
        </p:nvSpPr>
        <p:spPr>
          <a:xfrm>
            <a:off x="8729750" y="5422497"/>
            <a:ext cx="568494" cy="250785"/>
          </a:xfrm>
          <a:prstGeom prst="roundRect">
            <a:avLst/>
          </a:prstGeom>
          <a:noFill/>
          <a:ln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ED3C8D"/>
                </a:solidFill>
                <a:latin typeface="Helvetica" panose="020B0403020202020204" pitchFamily="34" charset="0"/>
              </a:rPr>
              <a:t>0.5%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D1943E1-B09E-4C7B-AC9D-E6836527782E}"/>
              </a:ext>
            </a:extLst>
          </p:cNvPr>
          <p:cNvSpPr/>
          <p:nvPr/>
        </p:nvSpPr>
        <p:spPr>
          <a:xfrm>
            <a:off x="11161256" y="5422497"/>
            <a:ext cx="568494" cy="250785"/>
          </a:xfrm>
          <a:prstGeom prst="roundRect">
            <a:avLst/>
          </a:prstGeom>
          <a:noFill/>
          <a:ln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ED3C8D"/>
                </a:solidFill>
                <a:latin typeface="Helvetica" panose="020B0403020202020204" pitchFamily="34" charset="0"/>
              </a:rPr>
              <a:t>0.2%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71A46BC-0BE1-4279-93E5-142490A68D90}"/>
              </a:ext>
            </a:extLst>
          </p:cNvPr>
          <p:cNvSpPr/>
          <p:nvPr/>
        </p:nvSpPr>
        <p:spPr>
          <a:xfrm>
            <a:off x="4931563" y="5422496"/>
            <a:ext cx="568494" cy="250785"/>
          </a:xfrm>
          <a:prstGeom prst="round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1F1A62"/>
                </a:solidFill>
                <a:latin typeface="Helvetica" panose="020B0403020202020204" pitchFamily="34" charset="0"/>
              </a:rPr>
              <a:t>N/A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0DCDE79-E2F6-4109-BBA0-6029CD66D675}"/>
              </a:ext>
            </a:extLst>
          </p:cNvPr>
          <p:cNvSpPr/>
          <p:nvPr/>
        </p:nvSpPr>
        <p:spPr>
          <a:xfrm>
            <a:off x="6260603" y="5426711"/>
            <a:ext cx="568494" cy="250785"/>
          </a:xfrm>
          <a:prstGeom prst="roundRect">
            <a:avLst/>
          </a:prstGeom>
          <a:noFill/>
          <a:ln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ED3C8D"/>
                </a:solidFill>
                <a:latin typeface="Helvetica" panose="020B0403020202020204" pitchFamily="34" charset="0"/>
              </a:rPr>
              <a:t>N/A</a:t>
            </a:r>
          </a:p>
        </p:txBody>
      </p:sp>
    </p:spTree>
    <p:extLst>
      <p:ext uri="{BB962C8B-B14F-4D97-AF65-F5344CB8AC3E}">
        <p14:creationId xmlns:p14="http://schemas.microsoft.com/office/powerpoint/2010/main" val="34516339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131C753-3CF9-467C-A43F-7C108EE6CC30}"/>
              </a:ext>
            </a:extLst>
          </p:cNvPr>
          <p:cNvSpPr/>
          <p:nvPr/>
        </p:nvSpPr>
        <p:spPr>
          <a:xfrm>
            <a:off x="-24068" y="0"/>
            <a:ext cx="4500563" cy="686663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4EC7FF-5E5C-4E17-AA89-B6B22E6D56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997" y="0"/>
            <a:ext cx="3178003" cy="18506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141848" y="1311722"/>
            <a:ext cx="418505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200" dirty="0">
                <a:solidFill>
                  <a:srgbClr val="1F1A62"/>
                </a:solidFill>
                <a:latin typeface="Helvetica" pitchFamily="2" charset="0"/>
              </a:rPr>
              <a:t>Recognizing the superior ad environment available in CTV, marketers are </a:t>
            </a:r>
            <a:r>
              <a:rPr lang="en-US" sz="2200" dirty="0">
                <a:solidFill>
                  <a:srgbClr val="1B1464"/>
                </a:solidFill>
                <a:latin typeface="Helvetica" pitchFamily="2" charset="0"/>
              </a:rPr>
              <a:t>increasingly </a:t>
            </a:r>
            <a:r>
              <a:rPr lang="en-US" sz="2200" b="1" dirty="0">
                <a:solidFill>
                  <a:srgbClr val="ED3C8D"/>
                </a:solidFill>
                <a:latin typeface="Helvetica" pitchFamily="2" charset="0"/>
              </a:rPr>
              <a:t>shifting impressions </a:t>
            </a:r>
            <a:r>
              <a:rPr lang="en-US" sz="2200" dirty="0">
                <a:solidFill>
                  <a:srgbClr val="1F1A62"/>
                </a:solidFill>
                <a:latin typeface="Helvetica" pitchFamily="2" charset="0"/>
              </a:rPr>
              <a:t>from other video options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15BF47-E696-4589-B34E-001946DBEB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5B2AB68-2735-4141-805F-722E3838659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BE342-E3D6-4FC9-8B1F-A0AF0508644B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4466863" y="6178027"/>
            <a:ext cx="7767159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Freewheel, Video Monetization Report, 1H 2020 &amp; 2H 2020, Note: Starting in 2H 2020,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FreeWheel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categorizes impressions from IP apps on MVPD set top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boxes as ‘CTV.’ 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67AA1E96-8D7C-4EBC-A2F0-4487454DEFF1}"/>
              </a:ext>
            </a:extLst>
          </p:cNvPr>
          <p:cNvGraphicFramePr/>
          <p:nvPr/>
        </p:nvGraphicFramePr>
        <p:xfrm>
          <a:off x="4560410" y="1955572"/>
          <a:ext cx="7563360" cy="4121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FB3203F2-DB77-4CD2-82D6-4026A81B2A20}"/>
              </a:ext>
            </a:extLst>
          </p:cNvPr>
          <p:cNvSpPr txBox="1"/>
          <p:nvPr/>
        </p:nvSpPr>
        <p:spPr>
          <a:xfrm>
            <a:off x="4476750" y="1512112"/>
            <a:ext cx="7715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>
                <a:solidFill>
                  <a:srgbClr val="1F1A62"/>
                </a:solidFill>
                <a:latin typeface="Helvetica" panose="020B0403020202020204" pitchFamily="34" charset="0"/>
              </a:rPr>
              <a:t>Ad Impressions by Device</a:t>
            </a:r>
            <a:endParaRPr lang="en-US" sz="1600">
              <a:solidFill>
                <a:srgbClr val="1F1A62"/>
              </a:solidFill>
              <a:latin typeface="Helvetica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8943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AAA1289A-0D80-4F0A-B279-FD1214734933}"/>
              </a:ext>
            </a:extLst>
          </p:cNvPr>
          <p:cNvSpPr/>
          <p:nvPr/>
        </p:nvSpPr>
        <p:spPr>
          <a:xfrm>
            <a:off x="4947164" y="4421067"/>
            <a:ext cx="1722554" cy="1029810"/>
          </a:xfrm>
          <a:prstGeom prst="roundRect">
            <a:avLst>
              <a:gd name="adj" fmla="val 4828"/>
            </a:avLst>
          </a:prstGeom>
          <a:solidFill>
            <a:srgbClr val="ED3C8D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B5D0A80-05A7-4D73-B1E2-CF55D01BEF8E}"/>
              </a:ext>
            </a:extLst>
          </p:cNvPr>
          <p:cNvSpPr/>
          <p:nvPr/>
        </p:nvSpPr>
        <p:spPr>
          <a:xfrm>
            <a:off x="4978588" y="4926849"/>
            <a:ext cx="674739" cy="497143"/>
          </a:xfrm>
          <a:prstGeom prst="roundRect">
            <a:avLst>
              <a:gd name="adj" fmla="val 10536"/>
            </a:avLst>
          </a:prstGeom>
          <a:solidFill>
            <a:srgbClr val="ED3C8D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131C753-3CF9-467C-A43F-7C108EE6CC30}"/>
              </a:ext>
            </a:extLst>
          </p:cNvPr>
          <p:cNvSpPr/>
          <p:nvPr/>
        </p:nvSpPr>
        <p:spPr>
          <a:xfrm>
            <a:off x="-24068" y="0"/>
            <a:ext cx="4500563" cy="686663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4EC7FF-5E5C-4E17-AA89-B6B22E6D56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997" y="60147"/>
            <a:ext cx="3178003" cy="18506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141848" y="1311722"/>
            <a:ext cx="430831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200" dirty="0">
                <a:solidFill>
                  <a:srgbClr val="1F1A62"/>
                </a:solidFill>
                <a:latin typeface="Helvetica" pitchFamily="2" charset="0"/>
              </a:rPr>
              <a:t>When considering ad format in CTV, consumers reward marketers who provide </a:t>
            </a:r>
            <a:r>
              <a:rPr lang="en-US" sz="2200" b="1" dirty="0">
                <a:solidFill>
                  <a:srgbClr val="ED3C8D"/>
                </a:solidFill>
                <a:latin typeface="Helvetica" pitchFamily="2" charset="0"/>
              </a:rPr>
              <a:t>choice and value </a:t>
            </a:r>
            <a:r>
              <a:rPr lang="en-US" sz="2200" dirty="0">
                <a:solidFill>
                  <a:srgbClr val="1B1464"/>
                </a:solidFill>
                <a:latin typeface="Helvetica" pitchFamily="2" charset="0"/>
              </a:rPr>
              <a:t>by enhancing their overall viewing experience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15BF47-E696-4589-B34E-001946DBEB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5B2AB68-2735-4141-805F-722E3838659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BE342-E3D6-4FC9-8B1F-A0AF0508644B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4466863" y="6200287"/>
            <a:ext cx="77671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Innovid,</a:t>
            </a:r>
            <a:r>
              <a:rPr lang="en-US" sz="800">
                <a:solidFill>
                  <a:srgbClr val="1F1A62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U.S. Video Benchmarks Fall 2020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*Choice-Based: by interacting with an Engagement Ad, viewers are given the ability to watch their content with significantly reduced ad loads while guaranteeing the full attention of the viewer with a marketing message.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18B3BFC-A793-44D9-B727-31B4F3BF77B4}"/>
              </a:ext>
            </a:extLst>
          </p:cNvPr>
          <p:cNvSpPr txBox="1"/>
          <p:nvPr/>
        </p:nvSpPr>
        <p:spPr>
          <a:xfrm>
            <a:off x="4492264" y="1368231"/>
            <a:ext cx="7308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>
                <a:solidFill>
                  <a:srgbClr val="1F1A62"/>
                </a:solidFill>
                <a:latin typeface="Helvetica" panose="020B0403020202020204" pitchFamily="34" charset="0"/>
              </a:rPr>
              <a:t>Connected TV Engagement Rate by Interactive Ad Format </a:t>
            </a:r>
            <a:endParaRPr lang="en-US" sz="1600">
              <a:solidFill>
                <a:srgbClr val="1F1A62"/>
              </a:solidFill>
              <a:latin typeface="Helvetica" panose="020B0403020202020204" pitchFamily="34" charset="0"/>
            </a:endParaRPr>
          </a:p>
        </p:txBody>
      </p:sp>
      <p:pic>
        <p:nvPicPr>
          <p:cNvPr id="22" name="Picture 21" descr="A picture containing icon&#10;&#10;Description automatically generated">
            <a:extLst>
              <a:ext uri="{FF2B5EF4-FFF2-40B4-BE49-F238E27FC236}">
                <a16:creationId xmlns:a16="http://schemas.microsoft.com/office/drawing/2014/main" id="{186ADF06-C993-41C2-8F6B-762712E407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659" y="1994519"/>
            <a:ext cx="1939153" cy="1939153"/>
          </a:xfrm>
          <a:prstGeom prst="rect">
            <a:avLst/>
          </a:prstGeom>
        </p:spPr>
      </p:pic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5CAE01D3-7D63-41A0-AB04-C3EE69E4B7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681" y="1994519"/>
            <a:ext cx="1939153" cy="193915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8EA0DA9-528E-4C8C-A4D0-1F7C92D552A2}"/>
              </a:ext>
            </a:extLst>
          </p:cNvPr>
          <p:cNvSpPr txBox="1"/>
          <p:nvPr/>
        </p:nvSpPr>
        <p:spPr>
          <a:xfrm>
            <a:off x="6269948" y="1838625"/>
            <a:ext cx="1518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B0F0"/>
                </a:solidFill>
                <a:latin typeface="Helvetica" panose="020B0403020202020204" pitchFamily="34" charset="0"/>
              </a:rPr>
              <a:t>Overlay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1A2C74-0245-44C6-9096-1A7B28513D56}"/>
              </a:ext>
            </a:extLst>
          </p:cNvPr>
          <p:cNvSpPr txBox="1"/>
          <p:nvPr/>
        </p:nvSpPr>
        <p:spPr>
          <a:xfrm>
            <a:off x="8971812" y="1838625"/>
            <a:ext cx="1518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B0F0"/>
                </a:solidFill>
                <a:latin typeface="Helvetica" panose="020B0403020202020204" pitchFamily="34" charset="0"/>
              </a:rPr>
              <a:t>Canvas</a:t>
            </a:r>
          </a:p>
        </p:txBody>
      </p:sp>
      <p:pic>
        <p:nvPicPr>
          <p:cNvPr id="27" name="Picture 26" descr="A picture containing icon&#10;&#10;Description automatically generated">
            <a:extLst>
              <a:ext uri="{FF2B5EF4-FFF2-40B4-BE49-F238E27FC236}">
                <a16:creationId xmlns:a16="http://schemas.microsoft.com/office/drawing/2014/main" id="{5FDB3F98-5123-47A1-B0CF-1C6943C51B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818" y="4061270"/>
            <a:ext cx="1939153" cy="1939153"/>
          </a:xfrm>
          <a:prstGeom prst="rect">
            <a:avLst/>
          </a:prstGeom>
        </p:spPr>
      </p:pic>
      <p:pic>
        <p:nvPicPr>
          <p:cNvPr id="29" name="Picture 28" descr="A picture containing icon&#10;&#10;Description automatically generated">
            <a:extLst>
              <a:ext uri="{FF2B5EF4-FFF2-40B4-BE49-F238E27FC236}">
                <a16:creationId xmlns:a16="http://schemas.microsoft.com/office/drawing/2014/main" id="{36BC61E1-B001-4E4A-B987-B96C94D1F1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52" y="4061270"/>
            <a:ext cx="1939153" cy="193915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331D667-C995-4D00-B345-FEF98C784D7A}"/>
              </a:ext>
            </a:extLst>
          </p:cNvPr>
          <p:cNvSpPr txBox="1"/>
          <p:nvPr/>
        </p:nvSpPr>
        <p:spPr>
          <a:xfrm>
            <a:off x="5047949" y="3885738"/>
            <a:ext cx="1518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B0F0"/>
                </a:solidFill>
                <a:latin typeface="Helvetica" panose="020B0403020202020204" pitchFamily="34" charset="0"/>
              </a:rPr>
              <a:t>Expand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91678F6-135C-480F-856C-CA48212F42E6}"/>
              </a:ext>
            </a:extLst>
          </p:cNvPr>
          <p:cNvSpPr txBox="1"/>
          <p:nvPr/>
        </p:nvSpPr>
        <p:spPr>
          <a:xfrm>
            <a:off x="7178377" y="3885738"/>
            <a:ext cx="2358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B0F0"/>
                </a:solidFill>
                <a:latin typeface="Helvetica" panose="020B0403020202020204" pitchFamily="34" charset="0"/>
              </a:rPr>
              <a:t>Choice-Based*</a:t>
            </a: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EDB904A6-4F33-4993-BDCD-3A851A639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325" y="4061270"/>
            <a:ext cx="1939153" cy="193915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40DB4D4-E0A2-45AA-9EAD-E6F45E9EE45A}"/>
              </a:ext>
            </a:extLst>
          </p:cNvPr>
          <p:cNvSpPr txBox="1"/>
          <p:nvPr/>
        </p:nvSpPr>
        <p:spPr>
          <a:xfrm>
            <a:off x="9962161" y="3885738"/>
            <a:ext cx="1991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B0F0"/>
                </a:solidFill>
                <a:latin typeface="Helvetica" panose="020B0403020202020204" pitchFamily="34" charset="0"/>
              </a:rPr>
              <a:t>TV-2-Mobile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667206B-4348-4376-887C-EF5F0CA4067A}"/>
              </a:ext>
            </a:extLst>
          </p:cNvPr>
          <p:cNvSpPr/>
          <p:nvPr/>
        </p:nvSpPr>
        <p:spPr>
          <a:xfrm>
            <a:off x="7472206" y="5160086"/>
            <a:ext cx="1749720" cy="298630"/>
          </a:xfrm>
          <a:prstGeom prst="roundRect">
            <a:avLst/>
          </a:prstGeom>
          <a:solidFill>
            <a:srgbClr val="ED3C8D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latin typeface="Helvetica" panose="020B0403020202020204" pitchFamily="34" charset="0"/>
              </a:rPr>
              <a:t>Engage For No Ads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48DF19-E808-4F08-9FCB-76FCAAA26110}"/>
              </a:ext>
            </a:extLst>
          </p:cNvPr>
          <p:cNvSpPr txBox="1"/>
          <p:nvPr/>
        </p:nvSpPr>
        <p:spPr>
          <a:xfrm>
            <a:off x="7484906" y="4431633"/>
            <a:ext cx="174972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>
                <a:solidFill>
                  <a:srgbClr val="1F1A62"/>
                </a:solidFill>
                <a:latin typeface="Helvetica" panose="020B0403020202020204" pitchFamily="34" charset="0"/>
              </a:rPr>
              <a:t>Standard </a:t>
            </a:r>
            <a:br>
              <a:rPr lang="en-US" sz="1300">
                <a:solidFill>
                  <a:srgbClr val="1F1A62"/>
                </a:solidFill>
                <a:latin typeface="Helvetica" panose="020B0403020202020204" pitchFamily="34" charset="0"/>
              </a:rPr>
            </a:br>
            <a:r>
              <a:rPr lang="en-US" sz="1300">
                <a:solidFill>
                  <a:srgbClr val="1F1A62"/>
                </a:solidFill>
                <a:latin typeface="Helvetica" panose="020B0403020202020204" pitchFamily="34" charset="0"/>
              </a:rPr>
              <a:t>Commercial Breaks </a:t>
            </a:r>
          </a:p>
          <a:p>
            <a:pPr algn="ctr"/>
            <a:r>
              <a:rPr lang="en-US" sz="1300">
                <a:solidFill>
                  <a:srgbClr val="1F1A62"/>
                </a:solidFill>
                <a:latin typeface="Helvetica" panose="020B0403020202020204" pitchFamily="34" charset="0"/>
              </a:rPr>
              <a:t>- or - 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7079F79-99D6-4ED9-A533-853C0D04C789}"/>
              </a:ext>
            </a:extLst>
          </p:cNvPr>
          <p:cNvSpPr/>
          <p:nvPr/>
        </p:nvSpPr>
        <p:spPr>
          <a:xfrm>
            <a:off x="7465131" y="2202921"/>
            <a:ext cx="738760" cy="32700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B0F0"/>
                </a:solidFill>
                <a:latin typeface="Helvetica" panose="020B0403020202020204" pitchFamily="34" charset="0"/>
              </a:rPr>
              <a:t>0.4%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9779D6D-8D3C-43D6-93C2-8A4F685FC1BE}"/>
              </a:ext>
            </a:extLst>
          </p:cNvPr>
          <p:cNvSpPr/>
          <p:nvPr/>
        </p:nvSpPr>
        <p:spPr>
          <a:xfrm>
            <a:off x="6248342" y="4272387"/>
            <a:ext cx="738760" cy="32700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B0F0"/>
                </a:solidFill>
                <a:latin typeface="Helvetica" panose="020B0403020202020204" pitchFamily="34" charset="0"/>
              </a:rPr>
              <a:t>0.7%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6DB4926-7402-470D-8C8F-E80965D7F7FD}"/>
              </a:ext>
            </a:extLst>
          </p:cNvPr>
          <p:cNvSpPr/>
          <p:nvPr/>
        </p:nvSpPr>
        <p:spPr>
          <a:xfrm>
            <a:off x="8787445" y="4269896"/>
            <a:ext cx="866112" cy="33789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B0F0"/>
                </a:solidFill>
                <a:latin typeface="Helvetica" panose="020B0403020202020204" pitchFamily="34" charset="0"/>
              </a:rPr>
              <a:t>20.3%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A4766B2-2715-45E7-B780-3E30BC708B23}"/>
              </a:ext>
            </a:extLst>
          </p:cNvPr>
          <p:cNvSpPr/>
          <p:nvPr/>
        </p:nvSpPr>
        <p:spPr>
          <a:xfrm>
            <a:off x="11329753" y="4272387"/>
            <a:ext cx="738760" cy="32700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B0F0"/>
                </a:solidFill>
                <a:latin typeface="Helvetica" panose="020B0403020202020204" pitchFamily="34" charset="0"/>
              </a:rPr>
              <a:t>0.8%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5243F3B-B8DC-4086-876F-F3140E08F7A7}"/>
              </a:ext>
            </a:extLst>
          </p:cNvPr>
          <p:cNvSpPr/>
          <p:nvPr/>
        </p:nvSpPr>
        <p:spPr>
          <a:xfrm>
            <a:off x="5001447" y="5166850"/>
            <a:ext cx="293861" cy="232363"/>
          </a:xfrm>
          <a:prstGeom prst="roundRect">
            <a:avLst/>
          </a:prstGeom>
          <a:solidFill>
            <a:srgbClr val="ED3C8D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1596AED3-8B7D-49A2-BEB9-608F723E98F0}"/>
              </a:ext>
            </a:extLst>
          </p:cNvPr>
          <p:cNvSpPr/>
          <p:nvPr/>
        </p:nvSpPr>
        <p:spPr>
          <a:xfrm rot="19800000">
            <a:off x="5286923" y="4997765"/>
            <a:ext cx="342415" cy="167322"/>
          </a:xfrm>
          <a:prstGeom prst="rightArrow">
            <a:avLst/>
          </a:prstGeom>
          <a:solidFill>
            <a:srgbClr val="ED3C8D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9B26DC69-804C-4E40-AB47-92D1C8EA6B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10" y="4682452"/>
            <a:ext cx="741540" cy="741540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AE193F9-871D-4150-AEB4-54722A937454}"/>
              </a:ext>
            </a:extLst>
          </p:cNvPr>
          <p:cNvSpPr/>
          <p:nvPr/>
        </p:nvSpPr>
        <p:spPr>
          <a:xfrm>
            <a:off x="10041853" y="4682452"/>
            <a:ext cx="653997" cy="755320"/>
          </a:xfrm>
          <a:prstGeom prst="roundRect">
            <a:avLst/>
          </a:prstGeom>
          <a:solidFill>
            <a:srgbClr val="ED3C8D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862B0413-AB4A-4369-9572-B281F84A3E65}"/>
              </a:ext>
            </a:extLst>
          </p:cNvPr>
          <p:cNvSpPr/>
          <p:nvPr/>
        </p:nvSpPr>
        <p:spPr>
          <a:xfrm>
            <a:off x="10752271" y="4844656"/>
            <a:ext cx="381028" cy="372380"/>
          </a:xfrm>
          <a:prstGeom prst="rightArrow">
            <a:avLst/>
          </a:prstGeom>
          <a:solidFill>
            <a:srgbClr val="ED3C8D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A61FC91B-A1B6-4D72-8F3D-FA3C18E2E631}"/>
              </a:ext>
            </a:extLst>
          </p:cNvPr>
          <p:cNvSpPr/>
          <p:nvPr/>
        </p:nvSpPr>
        <p:spPr>
          <a:xfrm>
            <a:off x="8834268" y="2338320"/>
            <a:ext cx="398546" cy="337534"/>
          </a:xfrm>
          <a:prstGeom prst="roundRect">
            <a:avLst/>
          </a:prstGeom>
          <a:solidFill>
            <a:srgbClr val="ED3C8D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">
              <a:latin typeface="Helvetica" panose="020B0403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A6D2FD-0F2B-4BED-A607-2AAE3C232018}"/>
              </a:ext>
            </a:extLst>
          </p:cNvPr>
          <p:cNvSpPr txBox="1"/>
          <p:nvPr/>
        </p:nvSpPr>
        <p:spPr>
          <a:xfrm>
            <a:off x="8781821" y="2378882"/>
            <a:ext cx="566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latin typeface="Helvetica" panose="020B0403020202020204" pitchFamily="34" charset="0"/>
              </a:rPr>
              <a:t>Logo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EB9CDB2-AA70-47F6-A325-2A5F4D8E282D}"/>
              </a:ext>
            </a:extLst>
          </p:cNvPr>
          <p:cNvSpPr/>
          <p:nvPr/>
        </p:nvSpPr>
        <p:spPr>
          <a:xfrm>
            <a:off x="10118508" y="3140715"/>
            <a:ext cx="484861" cy="230832"/>
          </a:xfrm>
          <a:prstGeom prst="roundRect">
            <a:avLst/>
          </a:prstGeom>
          <a:solidFill>
            <a:srgbClr val="ED3C8D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">
              <a:latin typeface="Helvetica" panose="020B0403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591D62E-E582-4434-8551-9F8B9C18A438}"/>
              </a:ext>
            </a:extLst>
          </p:cNvPr>
          <p:cNvSpPr txBox="1"/>
          <p:nvPr/>
        </p:nvSpPr>
        <p:spPr>
          <a:xfrm>
            <a:off x="10126036" y="3130311"/>
            <a:ext cx="4768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Helvetica" panose="020B0403020202020204" pitchFamily="34" charset="0"/>
              </a:rPr>
              <a:t>CTA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58D261EE-6514-4734-8A43-4EDC9EDE7218}"/>
              </a:ext>
            </a:extLst>
          </p:cNvPr>
          <p:cNvSpPr/>
          <p:nvPr/>
        </p:nvSpPr>
        <p:spPr>
          <a:xfrm>
            <a:off x="9257207" y="2348219"/>
            <a:ext cx="1334484" cy="764753"/>
          </a:xfrm>
          <a:prstGeom prst="roundRect">
            <a:avLst/>
          </a:prstGeom>
          <a:solidFill>
            <a:srgbClr val="ED3C8D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">
              <a:latin typeface="Helvetica" panose="020B0403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0ADD8597-D5AE-47E7-8D46-EB55449EDDA9}"/>
              </a:ext>
            </a:extLst>
          </p:cNvPr>
          <p:cNvSpPr/>
          <p:nvPr/>
        </p:nvSpPr>
        <p:spPr>
          <a:xfrm>
            <a:off x="10172721" y="2194402"/>
            <a:ext cx="738760" cy="32700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B0F0"/>
                </a:solidFill>
                <a:latin typeface="Helvetica" panose="020B0403020202020204" pitchFamily="34" charset="0"/>
              </a:rPr>
              <a:t>0.4%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3B0A8B31-87D9-4C5B-A9A9-493064E14E5E}"/>
              </a:ext>
            </a:extLst>
          </p:cNvPr>
          <p:cNvSpPr/>
          <p:nvPr/>
        </p:nvSpPr>
        <p:spPr>
          <a:xfrm rot="5400000">
            <a:off x="9785521" y="2611070"/>
            <a:ext cx="275319" cy="237344"/>
          </a:xfrm>
          <a:prstGeom prst="triangle">
            <a:avLst/>
          </a:prstGeom>
          <a:solidFill>
            <a:schemeClr val="bg1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85D6A198-5D26-472A-98F5-D320A0261B0A}"/>
              </a:ext>
            </a:extLst>
          </p:cNvPr>
          <p:cNvSpPr/>
          <p:nvPr/>
        </p:nvSpPr>
        <p:spPr>
          <a:xfrm>
            <a:off x="6188582" y="3138468"/>
            <a:ext cx="669044" cy="230832"/>
          </a:xfrm>
          <a:prstGeom prst="roundRect">
            <a:avLst/>
          </a:prstGeom>
          <a:solidFill>
            <a:srgbClr val="ED3C8D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">
              <a:latin typeface="Helvetica" panose="020B0403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F859CE2-82C7-428B-AF61-DDAB1DCAEF1A}"/>
              </a:ext>
            </a:extLst>
          </p:cNvPr>
          <p:cNvSpPr txBox="1"/>
          <p:nvPr/>
        </p:nvSpPr>
        <p:spPr>
          <a:xfrm>
            <a:off x="6249783" y="3115385"/>
            <a:ext cx="546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Helvetica" panose="020B0403020202020204" pitchFamily="34" charset="0"/>
              </a:rPr>
              <a:t>Bug</a:t>
            </a:r>
          </a:p>
        </p:txBody>
      </p:sp>
    </p:spTree>
    <p:extLst>
      <p:ext uri="{BB962C8B-B14F-4D97-AF65-F5344CB8AC3E}">
        <p14:creationId xmlns:p14="http://schemas.microsoft.com/office/powerpoint/2010/main" val="2561174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C228E57-94F0-462F-9549-57637A2B92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423170" cy="68691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A529899-950F-C14F-99A5-896AC3170183}"/>
              </a:ext>
            </a:extLst>
          </p:cNvPr>
          <p:cNvSpPr/>
          <p:nvPr/>
        </p:nvSpPr>
        <p:spPr>
          <a:xfrm>
            <a:off x="4575406" y="376893"/>
            <a:ext cx="74707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Marketer Takeaways: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 Ad Opportunity In Premium Digital Video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B8009B-343A-4198-B610-60AFD300AC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C3151E8-DCA4-4428-97A5-6EDD02638501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AE6CC5-AB03-47AE-954D-FDA74AE47D74}"/>
              </a:ext>
            </a:extLst>
          </p:cNvPr>
          <p:cNvSpPr/>
          <p:nvPr/>
        </p:nvSpPr>
        <p:spPr>
          <a:xfrm>
            <a:off x="546752" y="6586958"/>
            <a:ext cx="1166676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B6B665-7680-434B-85CC-B69AB1C61E7A}"/>
              </a:ext>
            </a:extLst>
          </p:cNvPr>
          <p:cNvSpPr/>
          <p:nvPr/>
        </p:nvSpPr>
        <p:spPr>
          <a:xfrm>
            <a:off x="4517505" y="1782395"/>
            <a:ext cx="7174386" cy="27392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Blip>
                <a:blip r:embed="rId5"/>
              </a:buBlip>
              <a:defRPr/>
            </a:pPr>
            <a:r>
              <a:rPr lang="en-US" dirty="0">
                <a:solidFill>
                  <a:srgbClr val="1F1A62"/>
                </a:solidFill>
                <a:latin typeface="Helvetica" panose="020B0604020202020204" pitchFamily="2" charset="0"/>
              </a:rPr>
              <a:t>As marketers develop cross-screen campaigns to add reach, it’s also important to consider how viewer engagement plays a role in overall campaign effectiveness.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Beyond understanding how screen size, content length and context may affect viewer engagement with their brand messaging, marketers should also consider going beyond the creation</a:t>
            </a:r>
            <a:r>
              <a:rPr lang="en-US" dirty="0">
                <a:solidFill>
                  <a:srgbClr val="1F1A62"/>
                </a:solidFill>
                <a:latin typeface="Helvetica" panose="020B0604020202020204" pitchFamily="2" charset="0"/>
              </a:rPr>
              <a:t> of standard ads to cultivate further interactivity with consumers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9156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075355A-045E-4AA1-9711-3B199BD99F03}"/>
              </a:ext>
            </a:extLst>
          </p:cNvPr>
          <p:cNvSpPr/>
          <p:nvPr/>
        </p:nvSpPr>
        <p:spPr>
          <a:xfrm>
            <a:off x="1" y="167795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351520" y="391163"/>
            <a:ext cx="117049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Key Takeaways For Marketing Plans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25242525-3551-4CCA-8F02-3E9C86E1FBE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620957-9260-438E-B7BD-9E46E95BA676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8C5DCF-75B1-4F46-B188-C1A1FA411908}"/>
              </a:ext>
            </a:extLst>
          </p:cNvPr>
          <p:cNvSpPr/>
          <p:nvPr/>
        </p:nvSpPr>
        <p:spPr>
          <a:xfrm>
            <a:off x="445153" y="3093235"/>
            <a:ext cx="3134998" cy="3330811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DB4AD8-9D8D-4601-8B5D-B9F643A61118}"/>
              </a:ext>
            </a:extLst>
          </p:cNvPr>
          <p:cNvSpPr txBox="1"/>
          <p:nvPr/>
        </p:nvSpPr>
        <p:spPr>
          <a:xfrm>
            <a:off x="455843" y="3986351"/>
            <a:ext cx="31136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86082"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Helvetica" panose="020B0604020202020204" pitchFamily="34" charset="0"/>
              </a:rPr>
              <a:t>With </a:t>
            </a:r>
            <a:r>
              <a:rPr lang="en-US" sz="1500" dirty="0">
                <a:solidFill>
                  <a:schemeClr val="bg1"/>
                </a:solidFill>
                <a:latin typeface="Helvetica Light" panose="020B0403020202020204"/>
                <a:cs typeface="Helvetica" panose="020B0604020202020204" pitchFamily="34" charset="0"/>
              </a:rPr>
              <a:t>the growth in ad-supported streaming services, marketers should leverage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Helvetica" panose="020B0604020202020204" pitchFamily="34" charset="0"/>
              </a:rPr>
              <a:t> advanced data </a:t>
            </a:r>
          </a:p>
          <a:p>
            <a:pPr defTabSz="586082"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Helvetica" panose="020B0604020202020204" pitchFamily="34" charset="0"/>
              </a:rPr>
              <a:t>to build incremental reach and </a:t>
            </a:r>
            <a:r>
              <a:rPr lang="en-US" sz="1500" dirty="0">
                <a:solidFill>
                  <a:schemeClr val="bg1"/>
                </a:solidFill>
                <a:latin typeface="Helvetica Light" panose="020B0403020202020204"/>
                <a:cs typeface="Helvetica" panose="020B0604020202020204" pitchFamily="34" charset="0"/>
              </a:rPr>
              <a:t>interact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Helvetica" panose="020B0604020202020204" pitchFamily="34" charset="0"/>
              </a:rPr>
              <a:t> with targeted audiences through premium video across devices, particularly connected TV.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0B18CA-1271-4297-9FD6-60DCCB2B7276}"/>
              </a:ext>
            </a:extLst>
          </p:cNvPr>
          <p:cNvSpPr/>
          <p:nvPr/>
        </p:nvSpPr>
        <p:spPr>
          <a:xfrm>
            <a:off x="450480" y="3188108"/>
            <a:ext cx="31511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Capitalize On The Growing Cross Platform Opportunities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EB41110-4FA7-4BB8-84AF-D1E3A9D30A68}"/>
              </a:ext>
            </a:extLst>
          </p:cNvPr>
          <p:cNvSpPr/>
          <p:nvPr/>
        </p:nvSpPr>
        <p:spPr>
          <a:xfrm>
            <a:off x="4517590" y="3093235"/>
            <a:ext cx="3134998" cy="3330811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14E4868-F159-4B88-A315-3C3B7765E742}"/>
              </a:ext>
            </a:extLst>
          </p:cNvPr>
          <p:cNvSpPr/>
          <p:nvPr/>
        </p:nvSpPr>
        <p:spPr>
          <a:xfrm>
            <a:off x="8611851" y="3093235"/>
            <a:ext cx="3134998" cy="3330811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0DC9E36-8C22-410C-8187-08B08B8A143D}"/>
              </a:ext>
            </a:extLst>
          </p:cNvPr>
          <p:cNvSpPr txBox="1"/>
          <p:nvPr/>
        </p:nvSpPr>
        <p:spPr>
          <a:xfrm>
            <a:off x="4528280" y="3986351"/>
            <a:ext cx="311361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Helvetica" panose="020B0604020202020204" pitchFamily="34" charset="0"/>
              </a:rPr>
              <a:t>As platforms proliferate, </a:t>
            </a:r>
            <a:r>
              <a:rPr lang="en-US" sz="1500" dirty="0">
                <a:solidFill>
                  <a:prstClr val="white"/>
                </a:solidFill>
                <a:latin typeface="Helvetica Light" panose="020B0403020202020204"/>
                <a:cs typeface="Helvetica" panose="020B0604020202020204" pitchFamily="34" charset="0"/>
              </a:rPr>
              <a:t>viewership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Helvetica" panose="020B0604020202020204" pitchFamily="34" charset="0"/>
              </a:rPr>
              <a:t>fragments and the video service landscape becomes even more competitive, it’s important for marketers to follow consumer behavior to understand how video consumption will continue to evolve.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B47CF20-FDF4-449C-A8B1-1EF97128C3D7}"/>
              </a:ext>
            </a:extLst>
          </p:cNvPr>
          <p:cNvSpPr/>
          <p:nvPr/>
        </p:nvSpPr>
        <p:spPr>
          <a:xfrm>
            <a:off x="4527630" y="3188108"/>
            <a:ext cx="31149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Follow The Consumer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CED55E0-6102-4AA0-A433-E87E8B1C18D1}"/>
              </a:ext>
            </a:extLst>
          </p:cNvPr>
          <p:cNvSpPr txBox="1"/>
          <p:nvPr/>
        </p:nvSpPr>
        <p:spPr>
          <a:xfrm>
            <a:off x="8622541" y="3986351"/>
            <a:ext cx="311361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Helvetica" panose="020B0604020202020204" pitchFamily="34" charset="0"/>
              </a:rPr>
              <a:t>‘Test and learn’ on different video platforms and re-evaluate often as evolving content offerings can change audiences. 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Helvetica" panose="020B0604020202020204" pitchFamily="34" charset="0"/>
              </a:rPr>
            </a:b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Helvetica" panose="020B0604020202020204" pitchFamily="34" charset="0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Helvetica" panose="020B0604020202020204" pitchFamily="34" charset="0"/>
              </a:rPr>
              <a:t>Apply learnings that drive viewer engagement to optimize the effectiveness of </a:t>
            </a:r>
            <a:r>
              <a:rPr lang="en-US" sz="1500" dirty="0">
                <a:solidFill>
                  <a:prstClr val="white"/>
                </a:solidFill>
                <a:latin typeface="Helvetica Light" panose="020B0403020202020204"/>
                <a:cs typeface="Helvetica" panose="020B0604020202020204" pitchFamily="34" charset="0"/>
              </a:rPr>
              <a:t>future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Helvetica" panose="020B0604020202020204" pitchFamily="34" charset="0"/>
              </a:rPr>
              <a:t>campaigns.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7ABED57-E83C-4C44-BE35-B6BBDDD36D92}"/>
              </a:ext>
            </a:extLst>
          </p:cNvPr>
          <p:cNvSpPr/>
          <p:nvPr/>
        </p:nvSpPr>
        <p:spPr>
          <a:xfrm>
            <a:off x="8617965" y="3188108"/>
            <a:ext cx="31227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Learn From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Today And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Apply To Tomorrow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2821E6-8880-4CC4-AA50-82661E87D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958" y="1826501"/>
            <a:ext cx="1137389" cy="113738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C328C28-B5D7-4360-AC0F-9DAA85FCA7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395" y="1820281"/>
            <a:ext cx="1137389" cy="1137389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8E6B9939-78F7-4C83-80FA-32552648F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656" y="1824496"/>
            <a:ext cx="1137389" cy="113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05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hlinkClick r:id="rId2"/>
            <a:extLst>
              <a:ext uri="{FF2B5EF4-FFF2-40B4-BE49-F238E27FC236}">
                <a16:creationId xmlns:a16="http://schemas.microsoft.com/office/drawing/2014/main" id="{63E82FFB-881F-4265-A73A-FE560CEDA194}"/>
              </a:ext>
            </a:extLst>
          </p:cNvPr>
          <p:cNvSpPr txBox="1"/>
          <p:nvPr/>
        </p:nvSpPr>
        <p:spPr>
          <a:xfrm>
            <a:off x="6538486" y="5144115"/>
            <a:ext cx="2167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Five Fast Facts on Paramount+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4CF561-BBD0-4D62-9C10-C59F8B564DE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997" y="0"/>
            <a:ext cx="3178003" cy="18506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0" y="0"/>
            <a:ext cx="6096000" cy="6869150"/>
          </a:xfrm>
          <a:prstGeom prst="rect">
            <a:avLst/>
          </a:prstGeom>
          <a:solidFill>
            <a:srgbClr val="4EB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544398" y="2534822"/>
            <a:ext cx="547540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Helvetica" pitchFamily="2" charset="0"/>
              </a:rPr>
              <a:t>Discover more</a:t>
            </a:r>
          </a:p>
          <a:p>
            <a:r>
              <a:rPr lang="en-US" sz="2000">
                <a:solidFill>
                  <a:srgbClr val="002060"/>
                </a:solidFill>
                <a:latin typeface="Helvetica" pitchFamily="2" charset="0"/>
              </a:rPr>
              <a:t>Looking for more data, insights and takeaways? Check out this related VAB content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B45B4F6-F7E9-8E45-8329-396915BEC239}"/>
              </a:ext>
            </a:extLst>
          </p:cNvPr>
          <p:cNvSpPr txBox="1"/>
          <p:nvPr/>
        </p:nvSpPr>
        <p:spPr>
          <a:xfrm>
            <a:off x="8446576" y="75321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0" name="Picture 9">
            <a:hlinkClick r:id="rId5"/>
            <a:extLst>
              <a:ext uri="{FF2B5EF4-FFF2-40B4-BE49-F238E27FC236}">
                <a16:creationId xmlns:a16="http://schemas.microsoft.com/office/drawing/2014/main" id="{9BD1A889-4F5E-4D1D-B1B5-76D5C312A4C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8486" y="1485484"/>
            <a:ext cx="2167824" cy="12194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hlinkClick r:id="rId5"/>
            <a:extLst>
              <a:ext uri="{FF2B5EF4-FFF2-40B4-BE49-F238E27FC236}">
                <a16:creationId xmlns:a16="http://schemas.microsoft.com/office/drawing/2014/main" id="{DDEBE0C7-A407-4C47-B33A-126A00FCFB15}"/>
              </a:ext>
            </a:extLst>
          </p:cNvPr>
          <p:cNvSpPr txBox="1"/>
          <p:nvPr/>
        </p:nvSpPr>
        <p:spPr>
          <a:xfrm>
            <a:off x="6324844" y="2860754"/>
            <a:ext cx="247173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 Sea Change in Video Viewing</a:t>
            </a:r>
            <a:endParaRPr kumimoji="0" lang="en-US" sz="1200" b="1" i="1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Helping Marketers Find More Fish in the Streaming Ecosystem</a:t>
            </a:r>
          </a:p>
        </p:txBody>
      </p:sp>
      <p:sp>
        <p:nvSpPr>
          <p:cNvPr id="15" name="TextBox 14">
            <a:hlinkClick r:id="rId7"/>
            <a:extLst>
              <a:ext uri="{FF2B5EF4-FFF2-40B4-BE49-F238E27FC236}">
                <a16:creationId xmlns:a16="http://schemas.microsoft.com/office/drawing/2014/main" id="{42C30E46-42BC-4A9C-B82D-6CFBEDE64B6A}"/>
              </a:ext>
            </a:extLst>
          </p:cNvPr>
          <p:cNvSpPr txBox="1"/>
          <p:nvPr/>
        </p:nvSpPr>
        <p:spPr>
          <a:xfrm>
            <a:off x="9107964" y="5144114"/>
            <a:ext cx="26792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Untangling Terminology Within Streaming</a:t>
            </a:r>
            <a:endParaRPr kumimoji="0" lang="en-US" sz="1200" b="1" i="1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srgbClr val="1B1464"/>
                </a:solidFill>
                <a:latin typeface="Helvetica" panose="020B0403020202020204" pitchFamily="34" charset="0"/>
              </a:rPr>
              <a:t>Clarifying Marketing Topics and Terms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3B3C66-BB54-4899-9837-0457B0BFA117}"/>
              </a:ext>
            </a:extLst>
          </p:cNvPr>
          <p:cNvSpPr/>
          <p:nvPr/>
        </p:nvSpPr>
        <p:spPr>
          <a:xfrm>
            <a:off x="6426239" y="5985128"/>
            <a:ext cx="5651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Members, brand marketers and agencies get free and immediate access to VAB’s content library.  Get access at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8"/>
              </a:rPr>
              <a:t>theVAB.com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B973AC1-8E1F-406F-B2A6-A7902FA37173}"/>
              </a:ext>
            </a:extLst>
          </p:cNvPr>
          <p:cNvSpPr/>
          <p:nvPr/>
        </p:nvSpPr>
        <p:spPr>
          <a:xfrm>
            <a:off x="544398" y="6586958"/>
            <a:ext cx="11669120" cy="25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22" name="TextBox 21">
            <a:hlinkClick r:id="rId9"/>
            <a:extLst>
              <a:ext uri="{FF2B5EF4-FFF2-40B4-BE49-F238E27FC236}">
                <a16:creationId xmlns:a16="http://schemas.microsoft.com/office/drawing/2014/main" id="{56143270-4CD1-4F00-9115-4351C85C1697}"/>
              </a:ext>
            </a:extLst>
          </p:cNvPr>
          <p:cNvSpPr txBox="1"/>
          <p:nvPr/>
        </p:nvSpPr>
        <p:spPr>
          <a:xfrm>
            <a:off x="9180876" y="2786459"/>
            <a:ext cx="23506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Navigating the Flood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Charting Your Way Through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Today’s Streaming Ecosystem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832B338-C18C-445E-BC27-61C8789B93D7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hlinkClick r:id="rId9"/>
            <a:extLst>
              <a:ext uri="{FF2B5EF4-FFF2-40B4-BE49-F238E27FC236}">
                <a16:creationId xmlns:a16="http://schemas.microsoft.com/office/drawing/2014/main" id="{768E1188-EEA4-4CD4-B4A5-1F5E26EC83D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2100" y="1485484"/>
            <a:ext cx="2158546" cy="1228725"/>
          </a:xfrm>
          <a:prstGeom prst="rect">
            <a:avLst/>
          </a:prstGeom>
          <a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solidFill>
              <a:srgbClr val="1B1464"/>
            </a:solidFill>
          </a:ln>
        </p:spPr>
      </p:pic>
      <p:pic>
        <p:nvPicPr>
          <p:cNvPr id="6" name="Picture 5">
            <a:hlinkClick r:id="rId7"/>
            <a:extLst>
              <a:ext uri="{FF2B5EF4-FFF2-40B4-BE49-F238E27FC236}">
                <a16:creationId xmlns:a16="http://schemas.microsoft.com/office/drawing/2014/main" id="{8882AC3C-F1D5-4D93-86A3-36DF99C0C66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6425" r="15282"/>
          <a:stretch/>
        </p:blipFill>
        <p:spPr>
          <a:xfrm>
            <a:off x="9292100" y="4054307"/>
            <a:ext cx="2239388" cy="839095"/>
          </a:xfrm>
          <a:prstGeom prst="rect">
            <a:avLst/>
          </a:prstGeom>
          <a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1F1A62"/>
            </a:solidFill>
          </a:ln>
        </p:spPr>
      </p:pic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C5EE663B-03A1-47E2-8056-8334772EC60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38486" y="3889886"/>
            <a:ext cx="2167824" cy="12244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696837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7229746-0D80-42F8-8A51-50A35EF11F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0D49DEB-7177-4C53-A63F-C8DEAEFFD3CD}"/>
              </a:ext>
            </a:extLst>
          </p:cNvPr>
          <p:cNvSpPr/>
          <p:nvPr/>
        </p:nvSpPr>
        <p:spPr>
          <a:xfrm>
            <a:off x="449869" y="221925"/>
            <a:ext cx="957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About VAB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B14815-07B9-42AB-B09B-0447810891B3}"/>
              </a:ext>
            </a:extLst>
          </p:cNvPr>
          <p:cNvSpPr txBox="1"/>
          <p:nvPr/>
        </p:nvSpPr>
        <p:spPr>
          <a:xfrm>
            <a:off x="449869" y="1079775"/>
            <a:ext cx="59975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is an insights-driven organization that inspires marketers to reimagine their media strategies resulting in fully informed decisions.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A8ECD1EE-DE3D-4E60-89D9-2446CC8D6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750" y="3697154"/>
            <a:ext cx="3662680" cy="1471044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Simplify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We save you time by bringing you the latest data &amp; actionable takeaways you can use to inform your marketing plans.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5FA2EED1-43F8-4410-9F5C-0FD8EDCB6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9468" y="3507832"/>
            <a:ext cx="3183572" cy="195079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Discover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We keep you one step ahead with the latest thinking so you can create innovative, forward-looking strategies.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ABB7EF40-FE21-4E67-B6E5-8BE8D4EA3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3079" y="3679872"/>
            <a:ext cx="3183572" cy="142955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Transform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We help you build your brand by focusing on core marketing principles that will help drive tangible business outcomes.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AF8E182-A927-4EEC-8509-3F413A48E93C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2BAA6-0F79-41FA-BE2A-F7E8FDCF791E}"/>
              </a:ext>
            </a:extLst>
          </p:cNvPr>
          <p:cNvSpPr txBox="1"/>
          <p:nvPr/>
        </p:nvSpPr>
        <p:spPr>
          <a:xfrm>
            <a:off x="449869" y="2471551"/>
            <a:ext cx="8803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Drawing on our marketing expertise, we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simplify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the complexities in our industry and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discover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new insights that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transform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the way marketers look at their media strategy.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8C2595C-7341-4CA0-9F44-52A5F4AE50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5201" y="-90616"/>
            <a:ext cx="5256799" cy="30605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D96A7EE-222D-4484-A9C9-19F3EADA1517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E24592-D711-4D6C-B85F-C4216232DCD9}"/>
              </a:ext>
            </a:extLst>
          </p:cNvPr>
          <p:cNvSpPr txBox="1"/>
          <p:nvPr/>
        </p:nvSpPr>
        <p:spPr>
          <a:xfrm>
            <a:off x="518961" y="5528376"/>
            <a:ext cx="11435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We are committed to your business growth and proud to offer VAB members, brand marketers and agencies </a:t>
            </a: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complimentary access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to our continuously-growing Insights library.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Get immediate access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at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theVAB.com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945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994815-16AD-4D77-B89B-EED1B8782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5191"/>
            <a:ext cx="12166036" cy="70831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3ED8F18-80E6-D449-A031-541661F2A42F}"/>
              </a:ext>
            </a:extLst>
          </p:cNvPr>
          <p:cNvSpPr txBox="1"/>
          <p:nvPr/>
        </p:nvSpPr>
        <p:spPr>
          <a:xfrm>
            <a:off x="306666" y="3057008"/>
            <a:ext cx="73856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Five </a:t>
            </a: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Fast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Facts 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Video Streaming</a:t>
            </a:r>
          </a:p>
        </p:txBody>
      </p:sp>
    </p:spTree>
    <p:extLst>
      <p:ext uri="{BB962C8B-B14F-4D97-AF65-F5344CB8AC3E}">
        <p14:creationId xmlns:p14="http://schemas.microsoft.com/office/powerpoint/2010/main" val="3857948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holding a remote control&#10;&#10;Description automatically generated with low confidence">
            <a:extLst>
              <a:ext uri="{FF2B5EF4-FFF2-40B4-BE49-F238E27FC236}">
                <a16:creationId xmlns:a16="http://schemas.microsoft.com/office/drawing/2014/main" id="{1CBF2096-3F3E-4B83-BDF5-9FBE0933FD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8" r="17860"/>
          <a:stretch/>
        </p:blipFill>
        <p:spPr>
          <a:xfrm>
            <a:off x="-24069" y="0"/>
            <a:ext cx="5624767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4EC7FF-5E5C-4E17-AA89-B6B22E6D56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997" y="0"/>
            <a:ext cx="3178003" cy="18506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15BF47-E696-4589-B34E-001946DBEB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5B2AB68-2735-4141-805F-722E3838659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BE342-E3D6-4FC9-8B1F-A0AF0508644B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10C202-5234-4E8B-A412-45751F772568}"/>
              </a:ext>
            </a:extLst>
          </p:cNvPr>
          <p:cNvSpPr/>
          <p:nvPr/>
        </p:nvSpPr>
        <p:spPr>
          <a:xfrm>
            <a:off x="5740863" y="1745357"/>
            <a:ext cx="641303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>
                <a:solidFill>
                  <a:srgbClr val="1F1A62"/>
                </a:solidFill>
                <a:latin typeface="Helvetica" pitchFamily="2" charset="0"/>
              </a:rPr>
              <a:t>As an industry we will look back at 2020 and remember it as a transformative time for streaming with accelerated consumer adoption and usage and the introduction of several new platforms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.</a:t>
            </a:r>
            <a:b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endParaRPr lang="en-US" sz="2200">
              <a:solidFill>
                <a:srgbClr val="1F1A62"/>
              </a:solidFill>
              <a:latin typeface="Helvetica" pitchFamily="2" charset="0"/>
            </a:endParaRPr>
          </a:p>
          <a:p>
            <a:pPr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These </a:t>
            </a:r>
            <a:r>
              <a:rPr kumimoji="0" lang="en-US" sz="22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Five Fast Facts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explore the growing opportunities for marketers to reach and engage their audiences across streaming platforms and devices. </a:t>
            </a:r>
          </a:p>
        </p:txBody>
      </p:sp>
    </p:spTree>
    <p:extLst>
      <p:ext uri="{BB962C8B-B14F-4D97-AF65-F5344CB8AC3E}">
        <p14:creationId xmlns:p14="http://schemas.microsoft.com/office/powerpoint/2010/main" val="2357583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C439DFD-10A6-4660-99F2-5807CBB192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0559132"/>
              </p:ext>
            </p:extLst>
          </p:nvPr>
        </p:nvGraphicFramePr>
        <p:xfrm>
          <a:off x="4475289" y="2154927"/>
          <a:ext cx="3754314" cy="3289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4F7CBD57-D2AB-4668-9020-06060132C5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8056051"/>
              </p:ext>
            </p:extLst>
          </p:nvPr>
        </p:nvGraphicFramePr>
        <p:xfrm>
          <a:off x="8027841" y="2147528"/>
          <a:ext cx="3754314" cy="3289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8131C753-3CF9-467C-A43F-7C108EE6CC30}"/>
              </a:ext>
            </a:extLst>
          </p:cNvPr>
          <p:cNvSpPr/>
          <p:nvPr/>
        </p:nvSpPr>
        <p:spPr>
          <a:xfrm>
            <a:off x="-24068" y="0"/>
            <a:ext cx="4500563" cy="686663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4EC7FF-5E5C-4E17-AA89-B6B22E6D565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997" y="0"/>
            <a:ext cx="3178003" cy="18506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82550" y="1311722"/>
            <a:ext cx="438665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>
                <a:solidFill>
                  <a:srgbClr val="1F1A62"/>
                </a:solidFill>
                <a:latin typeface="Helvetica" pitchFamily="2" charset="0"/>
              </a:rPr>
              <a:t>Ad-supported services now collectively account for </a:t>
            </a:r>
            <a:r>
              <a:rPr lang="en-US" sz="2200" b="1">
                <a:solidFill>
                  <a:srgbClr val="ED3C8D"/>
                </a:solidFill>
                <a:latin typeface="Helvetica" pitchFamily="2" charset="0"/>
              </a:rPr>
              <a:t>over one-third of all video streaming time</a:t>
            </a:r>
            <a:r>
              <a:rPr lang="en-US" sz="2200">
                <a:solidFill>
                  <a:srgbClr val="1F1A62"/>
                </a:solidFill>
                <a:latin typeface="Helvetica" pitchFamily="2" charset="0"/>
              </a:rPr>
              <a:t>, providing greater opportunities for brands to expand their video campaigns cross-platform for incremental reach.</a:t>
            </a:r>
            <a:endParaRPr lang="en-US">
              <a:solidFill>
                <a:srgbClr val="1F1A62"/>
              </a:solidFill>
              <a:latin typeface="Helvetica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15BF47-E696-4589-B34E-001946DBEB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5B2AB68-2735-4141-805F-722E3838659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BE342-E3D6-4FC9-8B1F-A0AF0508644B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4466863" y="6227716"/>
            <a:ext cx="75179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Nielsen Streaming Meter Homes, January 2020 &amp; January 2021, P2+, Total Day. Linear TV streaming reflects TVE / network / cable provider apps. ‘Other Streaming’ primarily reflects SVOD platforms and includes social, gaming and other uncategorized platforms.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A1DEC3-4519-4A0D-A10E-294CDA59D921}"/>
              </a:ext>
            </a:extLst>
          </p:cNvPr>
          <p:cNvSpPr txBox="1"/>
          <p:nvPr/>
        </p:nvSpPr>
        <p:spPr>
          <a:xfrm>
            <a:off x="4475289" y="1106427"/>
            <a:ext cx="7716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Share of Streaming by Platform Type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Among Streaming Capable Homes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4584B9-0FA9-4E72-9C84-7571FE929E6F}"/>
              </a:ext>
            </a:extLst>
          </p:cNvPr>
          <p:cNvSpPr txBox="1"/>
          <p:nvPr/>
        </p:nvSpPr>
        <p:spPr>
          <a:xfrm>
            <a:off x="5790657" y="5204514"/>
            <a:ext cx="985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Jan ‘20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6B89A4-5E93-4140-BFB6-66EDD334D8BF}"/>
              </a:ext>
            </a:extLst>
          </p:cNvPr>
          <p:cNvSpPr txBox="1"/>
          <p:nvPr/>
        </p:nvSpPr>
        <p:spPr>
          <a:xfrm>
            <a:off x="9529647" y="5197116"/>
            <a:ext cx="985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Jan ‘21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A71DCF2-558A-42B4-B855-B3A15C30F487}"/>
              </a:ext>
            </a:extLst>
          </p:cNvPr>
          <p:cNvSpPr/>
          <p:nvPr/>
        </p:nvSpPr>
        <p:spPr>
          <a:xfrm>
            <a:off x="4537726" y="5749800"/>
            <a:ext cx="7680017" cy="250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*As of December 2020, streaming accounted for </a:t>
            </a:r>
            <a:r>
              <a:rPr kumimoji="0" lang="en-US" sz="1000" b="0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23% of total TV usage among streaming capable homes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(vs. 21% in Dec ‘19)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24E589A-C515-4330-AC60-4862A4035818}"/>
              </a:ext>
            </a:extLst>
          </p:cNvPr>
          <p:cNvSpPr txBox="1"/>
          <p:nvPr/>
        </p:nvSpPr>
        <p:spPr>
          <a:xfrm>
            <a:off x="11185941" y="2613474"/>
            <a:ext cx="923509" cy="861774"/>
          </a:xfrm>
          <a:prstGeom prst="rect">
            <a:avLst/>
          </a:prstGeom>
          <a:noFill/>
          <a:ln>
            <a:solidFill>
              <a:srgbClr val="1F1A62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1F1A62"/>
                </a:solidFill>
                <a:latin typeface="Helvetica" panose="020B0403020202020204" pitchFamily="34" charset="0"/>
              </a:rPr>
              <a:t>K2-11:   35%</a:t>
            </a:r>
          </a:p>
          <a:p>
            <a:r>
              <a:rPr lang="en-US" sz="1000">
                <a:solidFill>
                  <a:srgbClr val="1F1A62"/>
                </a:solidFill>
                <a:latin typeface="Helvetica" panose="020B0403020202020204" pitchFamily="34" charset="0"/>
              </a:rPr>
              <a:t>T12-17: 32%</a:t>
            </a:r>
          </a:p>
          <a:p>
            <a:r>
              <a:rPr lang="en-US" sz="1000">
                <a:solidFill>
                  <a:srgbClr val="1F1A62"/>
                </a:solidFill>
                <a:latin typeface="Helvetica" panose="020B0403020202020204" pitchFamily="34" charset="0"/>
              </a:rPr>
              <a:t>P18-34: 29%</a:t>
            </a:r>
          </a:p>
          <a:p>
            <a:r>
              <a:rPr lang="en-US" sz="1000">
                <a:solidFill>
                  <a:srgbClr val="1F1A62"/>
                </a:solidFill>
                <a:latin typeface="Helvetica" panose="020B0403020202020204" pitchFamily="34" charset="0"/>
              </a:rPr>
              <a:t>P35-54: 32%</a:t>
            </a:r>
          </a:p>
          <a:p>
            <a:r>
              <a:rPr lang="en-US" sz="1000">
                <a:solidFill>
                  <a:srgbClr val="1F1A62"/>
                </a:solidFill>
                <a:latin typeface="Helvetica" panose="020B0403020202020204" pitchFamily="34" charset="0"/>
              </a:rPr>
              <a:t>P55+:    40%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CBDAB56-BD97-4912-AA92-7A1DB6BD41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031"/>
          <a:stretch/>
        </p:blipFill>
        <p:spPr>
          <a:xfrm>
            <a:off x="5371017" y="1832410"/>
            <a:ext cx="2811609" cy="3333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39D74EF-DAB0-43FE-8253-ED3DE5018F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729"/>
          <a:stretch/>
        </p:blipFill>
        <p:spPr>
          <a:xfrm>
            <a:off x="8470052" y="1832410"/>
            <a:ext cx="2503338" cy="33337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2CB8478-683D-4839-814B-E5DE08537BE3}"/>
              </a:ext>
            </a:extLst>
          </p:cNvPr>
          <p:cNvSpPr/>
          <p:nvPr/>
        </p:nvSpPr>
        <p:spPr>
          <a:xfrm>
            <a:off x="325084" y="4278907"/>
            <a:ext cx="40735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1F1A62"/>
                </a:solidFill>
                <a:latin typeface="Helvetica" pitchFamily="2" charset="0"/>
              </a:rPr>
              <a:t>The collective ad-supported share is even greater in Black homes (45%) </a:t>
            </a:r>
            <a:br>
              <a:rPr lang="en-US">
                <a:solidFill>
                  <a:srgbClr val="1F1A62"/>
                </a:solidFill>
                <a:latin typeface="Helvetica" pitchFamily="2" charset="0"/>
              </a:rPr>
            </a:br>
            <a:r>
              <a:rPr lang="en-US">
                <a:solidFill>
                  <a:srgbClr val="1F1A62"/>
                </a:solidFill>
                <a:latin typeface="Helvetica" pitchFamily="2" charset="0"/>
              </a:rPr>
              <a:t>while Asian-American homes had the highest percentage specifically among AVOD services (34%).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0D993A2-3F06-4484-BB9F-B3D84272E24D}"/>
              </a:ext>
            </a:extLst>
          </p:cNvPr>
          <p:cNvCxnSpPr/>
          <p:nvPr/>
        </p:nvCxnSpPr>
        <p:spPr>
          <a:xfrm>
            <a:off x="10521718" y="2938129"/>
            <a:ext cx="608777" cy="0"/>
          </a:xfrm>
          <a:prstGeom prst="straightConnector1">
            <a:avLst/>
          </a:prstGeom>
          <a:ln>
            <a:solidFill>
              <a:srgbClr val="1F1A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477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131C753-3CF9-467C-A43F-7C108EE6CC30}"/>
              </a:ext>
            </a:extLst>
          </p:cNvPr>
          <p:cNvSpPr/>
          <p:nvPr/>
        </p:nvSpPr>
        <p:spPr>
          <a:xfrm>
            <a:off x="-24068" y="0"/>
            <a:ext cx="4500563" cy="686663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4EC7FF-5E5C-4E17-AA89-B6B22E6D56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997" y="0"/>
            <a:ext cx="3178003" cy="18506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53071" y="1302197"/>
            <a:ext cx="436652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200" b="1">
                <a:solidFill>
                  <a:srgbClr val="ED3C8D"/>
                </a:solidFill>
                <a:latin typeface="Helvetica" pitchFamily="2" charset="0"/>
              </a:rPr>
              <a:t>TV is the most preferred device </a:t>
            </a:r>
            <a:r>
              <a:rPr lang="en-US" sz="2200">
                <a:solidFill>
                  <a:srgbClr val="1F1A62"/>
                </a:solidFill>
                <a:latin typeface="Helvetica" pitchFamily="2" charset="0"/>
              </a:rPr>
              <a:t>for viewing content, but as we enter a post-pandemic world and can resume more active, ‘on-the-go’ lifestyles, it will be important for marketers to consider a variety screens and platforms in their video campaigns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15BF47-E696-4589-B34E-001946DBEB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5B2AB68-2735-4141-805F-722E3838659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BE342-E3D6-4FC9-8B1F-A0AF0508644B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4466863" y="6326057"/>
            <a:ext cx="776715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TiVo, Video Trends Report Q4 2020. Percentages are based on respondents who view each type of content.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725DE0EE-7D58-49CB-9BAF-170E009043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6868185"/>
              </p:ext>
            </p:extLst>
          </p:nvPr>
        </p:nvGraphicFramePr>
        <p:xfrm>
          <a:off x="4450158" y="1699313"/>
          <a:ext cx="7726213" cy="4287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E5F31A2F-8788-49BA-9C9C-C89E39EAFBAD}"/>
              </a:ext>
            </a:extLst>
          </p:cNvPr>
          <p:cNvSpPr txBox="1"/>
          <p:nvPr/>
        </p:nvSpPr>
        <p:spPr>
          <a:xfrm>
            <a:off x="4476495" y="1124398"/>
            <a:ext cx="7737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>
                <a:solidFill>
                  <a:srgbClr val="1F1A62"/>
                </a:solidFill>
                <a:latin typeface="Helvetica" panose="020B0403020202020204" pitchFamily="34" charset="0"/>
              </a:rPr>
              <a:t>Screen On Which Viewers Watch Most Often</a:t>
            </a:r>
            <a:endParaRPr lang="en-US" sz="1600">
              <a:solidFill>
                <a:srgbClr val="1F1A62"/>
              </a:solidFill>
              <a:latin typeface="Helvetica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176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131C753-3CF9-467C-A43F-7C108EE6CC30}"/>
              </a:ext>
            </a:extLst>
          </p:cNvPr>
          <p:cNvSpPr/>
          <p:nvPr/>
        </p:nvSpPr>
        <p:spPr>
          <a:xfrm>
            <a:off x="-24068" y="0"/>
            <a:ext cx="4500563" cy="686663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1671992-09F9-4C00-AE36-CACA1D2B76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4EC7FF-5E5C-4E17-AA89-B6B22E6D56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997" y="0"/>
            <a:ext cx="3178003" cy="18506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124598" y="1311722"/>
            <a:ext cx="430831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>
                <a:solidFill>
                  <a:srgbClr val="1F1A62"/>
                </a:solidFill>
                <a:latin typeface="Helvetica" pitchFamily="2" charset="0"/>
              </a:rPr>
              <a:t>While many consumers are aware of the major ad-supported streaming services, increased competition means consumers need a </a:t>
            </a:r>
            <a:r>
              <a:rPr lang="en-US" sz="2200" b="1">
                <a:solidFill>
                  <a:srgbClr val="ED3C8D"/>
                </a:solidFill>
                <a:latin typeface="Helvetica" pitchFamily="2" charset="0"/>
              </a:rPr>
              <a:t>compelling reason</a:t>
            </a:r>
            <a:r>
              <a:rPr lang="en-US" sz="2200">
                <a:solidFill>
                  <a:srgbClr val="1F1A62"/>
                </a:solidFill>
                <a:latin typeface="Helvetica" pitchFamily="2" charset="0"/>
              </a:rPr>
              <a:t> to </a:t>
            </a:r>
            <a:br>
              <a:rPr lang="en-US" sz="2200">
                <a:solidFill>
                  <a:srgbClr val="1F1A62"/>
                </a:solidFill>
                <a:latin typeface="Helvetica" pitchFamily="2" charset="0"/>
              </a:rPr>
            </a:br>
            <a:r>
              <a:rPr lang="en-US" sz="2200">
                <a:solidFill>
                  <a:srgbClr val="1F1A62"/>
                </a:solidFill>
                <a:latin typeface="Helvetica" pitchFamily="2" charset="0"/>
              </a:rPr>
              <a:t>try out a new platform.</a:t>
            </a:r>
          </a:p>
          <a:p>
            <a:pPr>
              <a:defRPr/>
            </a:pPr>
            <a:br>
              <a:rPr lang="en-US" sz="2200">
                <a:solidFill>
                  <a:srgbClr val="1F1A62"/>
                </a:solidFill>
                <a:latin typeface="Helvetica" pitchFamily="2" charset="0"/>
              </a:rPr>
            </a:br>
            <a:r>
              <a:rPr lang="en-US" sz="2200">
                <a:solidFill>
                  <a:srgbClr val="1F1A62"/>
                </a:solidFill>
                <a:latin typeface="Helvetica" pitchFamily="2" charset="0"/>
              </a:rPr>
              <a:t>70% of P16-34 are more interested in watching a show when it’s labeled as an ‘original,’ this type of content can drive trial and convert people from awareness to engagement with a service.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5B2AB68-2735-4141-805F-722E3838659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BE342-E3D6-4FC9-8B1F-A0AF0508644B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4466863" y="6237408"/>
            <a:ext cx="77671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Hub Research, Evolution of Video Branding, Feb 2021, Note: only AVOD &amp; Hybrid AVOD/SVOD streaming services shown.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*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HBO Max ad-supported tier coming in June 2021.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**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Data reflects CBS All Access which now has been rebranded to Paramount+.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B807876-5313-42A4-8862-531A656A1C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3338999"/>
              </p:ext>
            </p:extLst>
          </p:nvPr>
        </p:nvGraphicFramePr>
        <p:xfrm>
          <a:off x="5549048" y="1680033"/>
          <a:ext cx="6053547" cy="4411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32" name="Picture 8" descr="Branding | Hulu">
            <a:extLst>
              <a:ext uri="{FF2B5EF4-FFF2-40B4-BE49-F238E27FC236}">
                <a16:creationId xmlns:a16="http://schemas.microsoft.com/office/drawing/2014/main" id="{69BF2AD3-DD77-4CAF-B7F7-959F2C2EFF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0" t="25319" r="15057" b="28930"/>
          <a:stretch/>
        </p:blipFill>
        <p:spPr bwMode="auto">
          <a:xfrm>
            <a:off x="4714299" y="2123021"/>
            <a:ext cx="817038" cy="28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BD48FAAF-7C73-47C9-9E62-1026D8819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214" y="2631471"/>
            <a:ext cx="961208" cy="16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D1F5972-1D89-4FB1-9A10-746189C96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214" y="3012858"/>
            <a:ext cx="961208" cy="1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aramount+ | Logopedia | Fandom">
            <a:extLst>
              <a:ext uri="{FF2B5EF4-FFF2-40B4-BE49-F238E27FC236}">
                <a16:creationId xmlns:a16="http://schemas.microsoft.com/office/drawing/2014/main" id="{8179B704-FB07-42F4-8559-618027655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075" y="3311760"/>
            <a:ext cx="611487" cy="37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ntroducing Roku TV | Roku">
            <a:extLst>
              <a:ext uri="{FF2B5EF4-FFF2-40B4-BE49-F238E27FC236}">
                <a16:creationId xmlns:a16="http://schemas.microsoft.com/office/drawing/2014/main" id="{0EC74ACE-55ED-40E3-B1EA-88B118B2F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552" y="4158625"/>
            <a:ext cx="948532" cy="25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C6877718-7439-4BF5-A5B5-79EDFEE06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637" y="4554718"/>
            <a:ext cx="894363" cy="27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366B16D-006C-4CC0-B707-6BEF9E183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029" y="4961945"/>
            <a:ext cx="919579" cy="22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rackle Logo - PNG and Vector - Logo Download">
            <a:extLst>
              <a:ext uri="{FF2B5EF4-FFF2-40B4-BE49-F238E27FC236}">
                <a16:creationId xmlns:a16="http://schemas.microsoft.com/office/drawing/2014/main" id="{A0ABC4E8-5E2C-46AF-B63D-DDCB618F6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441" y="5364458"/>
            <a:ext cx="994754" cy="1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23AC757-9CBD-4A8E-B07C-4A1A3A9A3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23" y="5702222"/>
            <a:ext cx="617590" cy="27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FF11B91-546B-4AC0-ADB3-1AA9F28D9DAE}"/>
              </a:ext>
            </a:extLst>
          </p:cNvPr>
          <p:cNvSpPr txBox="1"/>
          <p:nvPr/>
        </p:nvSpPr>
        <p:spPr>
          <a:xfrm>
            <a:off x="4476495" y="1264787"/>
            <a:ext cx="73281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rgbClr val="1F1A62"/>
                </a:solidFill>
                <a:latin typeface="Helvetica" panose="020B0403020202020204" pitchFamily="34" charset="0"/>
              </a:rPr>
              <a:t>Awareness &amp; Familiarity of AVOD &amp; Hybrid AVOD/SVOD Streaming Services</a:t>
            </a:r>
            <a:br>
              <a:rPr lang="en-US" sz="1600">
                <a:solidFill>
                  <a:srgbClr val="1F1A62"/>
                </a:solidFill>
                <a:latin typeface="Helvetica" panose="020B0403020202020204" pitchFamily="34" charset="0"/>
              </a:rPr>
            </a:br>
            <a:r>
              <a:rPr lang="en-US" sz="1200">
                <a:solidFill>
                  <a:srgbClr val="00B0F0"/>
                </a:solidFill>
                <a:latin typeface="Helvetica" panose="020B0403020202020204" pitchFamily="34" charset="0"/>
              </a:rPr>
              <a:t>Awareness: % have heard of</a:t>
            </a:r>
            <a:r>
              <a:rPr lang="en-US" sz="1200">
                <a:solidFill>
                  <a:srgbClr val="1F1A62"/>
                </a:solidFill>
                <a:latin typeface="Helvetica" panose="020B0403020202020204" pitchFamily="34" charset="0"/>
              </a:rPr>
              <a:t>, </a:t>
            </a:r>
            <a:r>
              <a:rPr lang="en-US" sz="1200">
                <a:solidFill>
                  <a:srgbClr val="ED3C8D"/>
                </a:solidFill>
                <a:latin typeface="Helvetica" panose="020B0403020202020204" pitchFamily="34" charset="0"/>
              </a:rPr>
              <a:t>Familiarity: % that could explain what the brand is and offers</a:t>
            </a:r>
            <a:endParaRPr lang="en-US" sz="1600">
              <a:solidFill>
                <a:srgbClr val="ED3C8D"/>
              </a:solidFill>
              <a:latin typeface="Helvetica" panose="020B0403020202020204" pitchFamily="34" charset="0"/>
            </a:endParaRPr>
          </a:p>
        </p:txBody>
      </p:sp>
      <p:pic>
        <p:nvPicPr>
          <p:cNvPr id="3" name="Picture 2" descr="DISCOVERY ANNOUNCES THE GLOBAL LAUNCH OF DISCOVERY+, THE DEFINITIVE  STREAMING SERVICE FOR THE BEST REAL LIFE ENTERTAINMENT IN THE WORLD,  DEBUTING JANUARY 4, 2021 – Discovery, Inc.">
            <a:extLst>
              <a:ext uri="{FF2B5EF4-FFF2-40B4-BE49-F238E27FC236}">
                <a16:creationId xmlns:a16="http://schemas.microsoft.com/office/drawing/2014/main" id="{21BBEFBA-3B05-41DA-950E-C3B850F1A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214" y="3808231"/>
            <a:ext cx="961208" cy="19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769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4EC7FF-5E5C-4E17-AA89-B6B22E6D56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997" y="0"/>
            <a:ext cx="3178003" cy="1850666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0EF7964B-345D-4D38-9E23-BBE363718211}"/>
              </a:ext>
            </a:extLst>
          </p:cNvPr>
          <p:cNvSpPr/>
          <p:nvPr/>
        </p:nvSpPr>
        <p:spPr>
          <a:xfrm>
            <a:off x="8298907" y="1466296"/>
            <a:ext cx="3625227" cy="480734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ED2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131C753-3CF9-467C-A43F-7C108EE6CC30}"/>
              </a:ext>
            </a:extLst>
          </p:cNvPr>
          <p:cNvSpPr/>
          <p:nvPr/>
        </p:nvSpPr>
        <p:spPr>
          <a:xfrm>
            <a:off x="-24068" y="0"/>
            <a:ext cx="4500563" cy="686663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3733B47-6B37-4A4A-8C1B-DC63DD4220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141848" y="1311722"/>
            <a:ext cx="440312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200">
                <a:solidFill>
                  <a:srgbClr val="1F1A62"/>
                </a:solidFill>
                <a:latin typeface="Helvetica" pitchFamily="2" charset="0"/>
              </a:rPr>
              <a:t>In the past year, consumers were motivated to add streaming services due to </a:t>
            </a:r>
            <a:r>
              <a:rPr lang="en-US" sz="2200" b="1">
                <a:solidFill>
                  <a:srgbClr val="ED3C8D"/>
                </a:solidFill>
                <a:latin typeface="Helvetica" pitchFamily="2" charset="0"/>
              </a:rPr>
              <a:t>free time, deals and desire</a:t>
            </a:r>
            <a:r>
              <a:rPr lang="en-US" sz="2200">
                <a:solidFill>
                  <a:srgbClr val="1F1A62"/>
                </a:solidFill>
                <a:latin typeface="Helvetica" pitchFamily="2" charset="0"/>
              </a:rPr>
              <a:t> while money and the lack of use were the main reasons for canceling a service.</a:t>
            </a:r>
          </a:p>
          <a:p>
            <a:pPr lvl="0">
              <a:defRPr/>
            </a:pPr>
            <a:br>
              <a:rPr lang="en-US" sz="2200">
                <a:solidFill>
                  <a:srgbClr val="1F1A62"/>
                </a:solidFill>
                <a:latin typeface="Helvetica" pitchFamily="2" charset="0"/>
              </a:rPr>
            </a:br>
            <a:r>
              <a:rPr lang="en-US" sz="2200">
                <a:solidFill>
                  <a:srgbClr val="1F1A62"/>
                </a:solidFill>
                <a:latin typeface="Helvetica" pitchFamily="2" charset="0"/>
              </a:rPr>
              <a:t>As the economy rebounds and disposable income increases, </a:t>
            </a:r>
            <a:r>
              <a:rPr lang="en-US" sz="2200" b="1">
                <a:solidFill>
                  <a:srgbClr val="ED3C8D"/>
                </a:solidFill>
                <a:latin typeface="Helvetica" pitchFamily="2" charset="0"/>
              </a:rPr>
              <a:t>consumers will be less motivated to cancel services</a:t>
            </a:r>
            <a:r>
              <a:rPr lang="en-US" sz="2200">
                <a:solidFill>
                  <a:srgbClr val="1F1A62"/>
                </a:solidFill>
                <a:latin typeface="Helvetica" pitchFamily="2" charset="0"/>
              </a:rPr>
              <a:t>, leading to larger viewer bases and higher reach for marketers.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5B2AB68-2735-4141-805F-722E3838659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BE342-E3D6-4FC9-8B1F-A0AF0508644B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4466863" y="6321835"/>
            <a:ext cx="40377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TiVo, Video Trends Report Q4 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8FECE2-B968-4792-A7E9-BA3EAE61DC37}"/>
              </a:ext>
            </a:extLst>
          </p:cNvPr>
          <p:cNvSpPr txBox="1"/>
          <p:nvPr/>
        </p:nvSpPr>
        <p:spPr>
          <a:xfrm>
            <a:off x="4887933" y="2611751"/>
            <a:ext cx="844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F1A62"/>
                </a:solidFill>
                <a:latin typeface="Helvetica" panose="020B0403020202020204" pitchFamily="34" charset="0"/>
              </a:rPr>
              <a:t>63%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47C8A9-E12B-40EE-919C-23F160B2ACAC}"/>
              </a:ext>
            </a:extLst>
          </p:cNvPr>
          <p:cNvSpPr txBox="1"/>
          <p:nvPr/>
        </p:nvSpPr>
        <p:spPr>
          <a:xfrm>
            <a:off x="5627694" y="2580973"/>
            <a:ext cx="2434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1F1A62"/>
                </a:solidFill>
                <a:latin typeface="Helvetica" panose="020B0403020202020204" pitchFamily="34" charset="0"/>
              </a:rPr>
              <a:t>We’re at home and have more time to watch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9035E3-FB00-4BCD-A08F-4BA9481A53D3}"/>
              </a:ext>
            </a:extLst>
          </p:cNvPr>
          <p:cNvSpPr txBox="1"/>
          <p:nvPr/>
        </p:nvSpPr>
        <p:spPr>
          <a:xfrm>
            <a:off x="4887933" y="3181137"/>
            <a:ext cx="844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F1A62"/>
                </a:solidFill>
                <a:latin typeface="Helvetica" panose="020B0403020202020204" pitchFamily="34" charset="0"/>
              </a:rPr>
              <a:t>38%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261602-D320-4B53-B200-0A228DF86C31}"/>
              </a:ext>
            </a:extLst>
          </p:cNvPr>
          <p:cNvSpPr txBox="1"/>
          <p:nvPr/>
        </p:nvSpPr>
        <p:spPr>
          <a:xfrm>
            <a:off x="5627694" y="3150359"/>
            <a:ext cx="2434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1F1A62"/>
                </a:solidFill>
                <a:latin typeface="Helvetica" panose="020B0403020202020204" pitchFamily="34" charset="0"/>
              </a:rPr>
              <a:t>Deal or special offer</a:t>
            </a:r>
            <a:br>
              <a:rPr lang="en-US" sz="1400">
                <a:solidFill>
                  <a:srgbClr val="1F1A62"/>
                </a:solidFill>
                <a:latin typeface="Helvetica" panose="020B0403020202020204" pitchFamily="34" charset="0"/>
              </a:rPr>
            </a:br>
            <a:r>
              <a:rPr lang="en-US" sz="1400">
                <a:solidFill>
                  <a:srgbClr val="1F1A62"/>
                </a:solidFill>
                <a:latin typeface="Helvetica" panose="020B0403020202020204" pitchFamily="34" charset="0"/>
              </a:rPr>
              <a:t>(free trial, etc.)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0F7485-CAB7-467C-85BF-F78D56A58D11}"/>
              </a:ext>
            </a:extLst>
          </p:cNvPr>
          <p:cNvSpPr txBox="1"/>
          <p:nvPr/>
        </p:nvSpPr>
        <p:spPr>
          <a:xfrm>
            <a:off x="4887933" y="3763655"/>
            <a:ext cx="844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F1A62"/>
                </a:solidFill>
                <a:latin typeface="Helvetica" panose="020B0403020202020204" pitchFamily="34" charset="0"/>
              </a:rPr>
              <a:t>36%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ACEAB5-61D8-4A33-B2AA-33F76E8CB1F1}"/>
              </a:ext>
            </a:extLst>
          </p:cNvPr>
          <p:cNvSpPr txBox="1"/>
          <p:nvPr/>
        </p:nvSpPr>
        <p:spPr>
          <a:xfrm>
            <a:off x="5627694" y="3732877"/>
            <a:ext cx="2434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1F1A62"/>
                </a:solidFill>
                <a:latin typeface="Helvetica" panose="020B0403020202020204" pitchFamily="34" charset="0"/>
              </a:rPr>
              <a:t>Specific show or movie </a:t>
            </a:r>
            <a:br>
              <a:rPr lang="en-US" sz="1400">
                <a:solidFill>
                  <a:srgbClr val="1F1A62"/>
                </a:solidFill>
                <a:latin typeface="Helvetica" panose="020B0403020202020204" pitchFamily="34" charset="0"/>
              </a:rPr>
            </a:br>
            <a:r>
              <a:rPr lang="en-US" sz="1400">
                <a:solidFill>
                  <a:srgbClr val="1F1A62"/>
                </a:solidFill>
                <a:latin typeface="Helvetica" panose="020B0403020202020204" pitchFamily="34" charset="0"/>
              </a:rPr>
              <a:t>we wanted to see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A958C6-0C87-4C10-96E8-2CB68208D788}"/>
              </a:ext>
            </a:extLst>
          </p:cNvPr>
          <p:cNvSpPr txBox="1"/>
          <p:nvPr/>
        </p:nvSpPr>
        <p:spPr>
          <a:xfrm>
            <a:off x="4887933" y="4369716"/>
            <a:ext cx="844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F1A62"/>
                </a:solidFill>
                <a:latin typeface="Helvetica" panose="020B0403020202020204" pitchFamily="34" charset="0"/>
              </a:rPr>
              <a:t>26%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EBD967-D0DC-4263-BF42-D2351CAA7933}"/>
              </a:ext>
            </a:extLst>
          </p:cNvPr>
          <p:cNvSpPr txBox="1"/>
          <p:nvPr/>
        </p:nvSpPr>
        <p:spPr>
          <a:xfrm>
            <a:off x="5627694" y="4338938"/>
            <a:ext cx="2434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1F1A62"/>
                </a:solidFill>
                <a:latin typeface="Helvetica" panose="020B0403020202020204" pitchFamily="34" charset="0"/>
              </a:rPr>
              <a:t>We need to entertain our kids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11BEE3-6F44-421F-AAF8-4E0F8303C43D}"/>
              </a:ext>
            </a:extLst>
          </p:cNvPr>
          <p:cNvSpPr txBox="1"/>
          <p:nvPr/>
        </p:nvSpPr>
        <p:spPr>
          <a:xfrm>
            <a:off x="4887933" y="4952461"/>
            <a:ext cx="844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F1A62"/>
                </a:solidFill>
                <a:latin typeface="Helvetica" panose="020B0403020202020204" pitchFamily="34" charset="0"/>
              </a:rPr>
              <a:t>19%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63AF5E-C403-42A5-8E9E-14AD1463409C}"/>
              </a:ext>
            </a:extLst>
          </p:cNvPr>
          <p:cNvSpPr txBox="1"/>
          <p:nvPr/>
        </p:nvSpPr>
        <p:spPr>
          <a:xfrm>
            <a:off x="5627694" y="4921683"/>
            <a:ext cx="2434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1F1A62"/>
                </a:solidFill>
                <a:latin typeface="Helvetica" panose="020B0403020202020204" pitchFamily="34" charset="0"/>
              </a:rPr>
              <a:t>We ran out of things to watch on our other services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755DB7-719D-4326-94CA-C5EBC935A985}"/>
              </a:ext>
            </a:extLst>
          </p:cNvPr>
          <p:cNvSpPr txBox="1"/>
          <p:nvPr/>
        </p:nvSpPr>
        <p:spPr>
          <a:xfrm>
            <a:off x="4887933" y="5530589"/>
            <a:ext cx="844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F1A62"/>
                </a:solidFill>
                <a:latin typeface="Helvetica" panose="020B0403020202020204" pitchFamily="34" charset="0"/>
              </a:rPr>
              <a:t>11%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342CEC-8421-403F-B7D7-2E8824B46B68}"/>
              </a:ext>
            </a:extLst>
          </p:cNvPr>
          <p:cNvSpPr txBox="1"/>
          <p:nvPr/>
        </p:nvSpPr>
        <p:spPr>
          <a:xfrm>
            <a:off x="5627694" y="5499811"/>
            <a:ext cx="2434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1F1A62"/>
                </a:solidFill>
                <a:latin typeface="Helvetica" panose="020B0403020202020204" pitchFamily="34" charset="0"/>
              </a:rPr>
              <a:t>Need new ways to keep up with the news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6A99B5-A280-4F27-8F5F-EC1569C397D3}"/>
              </a:ext>
            </a:extLst>
          </p:cNvPr>
          <p:cNvSpPr txBox="1"/>
          <p:nvPr/>
        </p:nvSpPr>
        <p:spPr>
          <a:xfrm>
            <a:off x="8492877" y="2611751"/>
            <a:ext cx="844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F0"/>
                </a:solidFill>
                <a:latin typeface="Helvetica" panose="020B0403020202020204" pitchFamily="34" charset="0"/>
              </a:rPr>
              <a:t>45%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AE28B5E-5003-4280-9928-F8993D60FD4F}"/>
              </a:ext>
            </a:extLst>
          </p:cNvPr>
          <p:cNvSpPr txBox="1"/>
          <p:nvPr/>
        </p:nvSpPr>
        <p:spPr>
          <a:xfrm>
            <a:off x="9232637" y="2580973"/>
            <a:ext cx="2579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0B0F0"/>
                </a:solidFill>
                <a:latin typeface="Helvetica" panose="020B0403020202020204" pitchFamily="34" charset="0"/>
              </a:rPr>
              <a:t>Our household income has been affected by coronavirus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EEB613-BFA5-4D55-A7F2-CECF69F9FA28}"/>
              </a:ext>
            </a:extLst>
          </p:cNvPr>
          <p:cNvSpPr txBox="1"/>
          <p:nvPr/>
        </p:nvSpPr>
        <p:spPr>
          <a:xfrm>
            <a:off x="8492877" y="3181137"/>
            <a:ext cx="844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F0"/>
                </a:solidFill>
                <a:latin typeface="Helvetica" panose="020B0403020202020204" pitchFamily="34" charset="0"/>
              </a:rPr>
              <a:t>39%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2EF0EB-5889-4FC5-B9FF-3D5FEB15988C}"/>
              </a:ext>
            </a:extLst>
          </p:cNvPr>
          <p:cNvSpPr txBox="1"/>
          <p:nvPr/>
        </p:nvSpPr>
        <p:spPr>
          <a:xfrm>
            <a:off x="9232638" y="3150359"/>
            <a:ext cx="2434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0B0F0"/>
                </a:solidFill>
                <a:latin typeface="Helvetica" panose="020B0403020202020204" pitchFamily="34" charset="0"/>
              </a:rPr>
              <a:t>We are tightening our budget just in case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07F2DD-3E2B-4216-8A6A-C511B4D140EB}"/>
              </a:ext>
            </a:extLst>
          </p:cNvPr>
          <p:cNvSpPr txBox="1"/>
          <p:nvPr/>
        </p:nvSpPr>
        <p:spPr>
          <a:xfrm>
            <a:off x="8492877" y="3763655"/>
            <a:ext cx="844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F0"/>
                </a:solidFill>
                <a:latin typeface="Helvetica" panose="020B0403020202020204" pitchFamily="34" charset="0"/>
              </a:rPr>
              <a:t>35%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173BD73-4765-4079-92F3-54D6AE068D2A}"/>
              </a:ext>
            </a:extLst>
          </p:cNvPr>
          <p:cNvSpPr txBox="1"/>
          <p:nvPr/>
        </p:nvSpPr>
        <p:spPr>
          <a:xfrm>
            <a:off x="9232638" y="3732877"/>
            <a:ext cx="2434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0B0F0"/>
                </a:solidFill>
                <a:latin typeface="Helvetica" panose="020B0403020202020204" pitchFamily="34" charset="0"/>
              </a:rPr>
              <a:t>We realized we weren’t watching them enough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6403F6-0189-4F48-9225-90840F152B11}"/>
              </a:ext>
            </a:extLst>
          </p:cNvPr>
          <p:cNvSpPr txBox="1"/>
          <p:nvPr/>
        </p:nvSpPr>
        <p:spPr>
          <a:xfrm>
            <a:off x="8492877" y="4369716"/>
            <a:ext cx="844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F0"/>
                </a:solidFill>
                <a:latin typeface="Helvetica" panose="020B0403020202020204" pitchFamily="34" charset="0"/>
              </a:rPr>
              <a:t>28%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1E9A557-E901-4F96-95D8-20041A16EB71}"/>
              </a:ext>
            </a:extLst>
          </p:cNvPr>
          <p:cNvSpPr txBox="1"/>
          <p:nvPr/>
        </p:nvSpPr>
        <p:spPr>
          <a:xfrm>
            <a:off x="9232638" y="4338938"/>
            <a:ext cx="2434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0B0F0"/>
                </a:solidFill>
                <a:latin typeface="Helvetica" panose="020B0403020202020204" pitchFamily="34" charset="0"/>
              </a:rPr>
              <a:t>We don’t have enough time to watch them right now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2C6AC35-60CE-4E98-8DD5-B93745CEC8C4}"/>
              </a:ext>
            </a:extLst>
          </p:cNvPr>
          <p:cNvSpPr txBox="1"/>
          <p:nvPr/>
        </p:nvSpPr>
        <p:spPr>
          <a:xfrm>
            <a:off x="8492877" y="4952461"/>
            <a:ext cx="844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F0"/>
                </a:solidFill>
                <a:latin typeface="Helvetica" panose="020B0403020202020204" pitchFamily="34" charset="0"/>
              </a:rPr>
              <a:t>26%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A0BF316-DA66-4DDC-A7DA-3ED7095D02E8}"/>
              </a:ext>
            </a:extLst>
          </p:cNvPr>
          <p:cNvSpPr txBox="1"/>
          <p:nvPr/>
        </p:nvSpPr>
        <p:spPr>
          <a:xfrm>
            <a:off x="9232638" y="4921683"/>
            <a:ext cx="2699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0B0F0"/>
                </a:solidFill>
                <a:latin typeface="Helvetica" panose="020B0403020202020204" pitchFamily="34" charset="0"/>
              </a:rPr>
              <a:t>We watched everything we wanted to watch on that service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CF06393-9773-4900-A687-EDFBA7EEA954}"/>
              </a:ext>
            </a:extLst>
          </p:cNvPr>
          <p:cNvSpPr txBox="1"/>
          <p:nvPr/>
        </p:nvSpPr>
        <p:spPr>
          <a:xfrm>
            <a:off x="8492877" y="5530589"/>
            <a:ext cx="844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F0"/>
                </a:solidFill>
                <a:latin typeface="Helvetica" panose="020B0403020202020204" pitchFamily="34" charset="0"/>
              </a:rPr>
              <a:t>17%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A061D1-7EDC-461F-BB72-1143AAA82D84}"/>
              </a:ext>
            </a:extLst>
          </p:cNvPr>
          <p:cNvSpPr txBox="1"/>
          <p:nvPr/>
        </p:nvSpPr>
        <p:spPr>
          <a:xfrm>
            <a:off x="9232638" y="5499811"/>
            <a:ext cx="2632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0B0F0"/>
                </a:solidFill>
                <a:latin typeface="Helvetica" panose="020B0403020202020204" pitchFamily="34" charset="0"/>
              </a:rPr>
              <a:t>We wanted to switch to a different video service instead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BEF1A-134E-41FB-8679-B20DB9B578E4}"/>
              </a:ext>
            </a:extLst>
          </p:cNvPr>
          <p:cNvSpPr txBox="1"/>
          <p:nvPr/>
        </p:nvSpPr>
        <p:spPr>
          <a:xfrm>
            <a:off x="4604311" y="1584036"/>
            <a:ext cx="33585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1F1A62"/>
                </a:solidFill>
                <a:latin typeface="Helvetica" panose="020B0403020202020204" pitchFamily="34" charset="0"/>
              </a:rPr>
              <a:t>Why Consumers Added Subscriptions During COVID-19</a:t>
            </a:r>
          </a:p>
          <a:p>
            <a:pPr algn="ctr"/>
            <a:r>
              <a:rPr lang="en-US" sz="1200">
                <a:solidFill>
                  <a:srgbClr val="1F1A62"/>
                </a:solidFill>
                <a:latin typeface="Helvetica" panose="020B0403020202020204" pitchFamily="34" charset="0"/>
              </a:rPr>
              <a:t>(</a:t>
            </a:r>
            <a:r>
              <a:rPr lang="en-US" sz="1200" u="sng">
                <a:solidFill>
                  <a:srgbClr val="1F1A62"/>
                </a:solidFill>
                <a:latin typeface="Helvetica" panose="020B0403020202020204" pitchFamily="34" charset="0"/>
              </a:rPr>
              <a:t>25%</a:t>
            </a:r>
            <a:r>
              <a:rPr lang="en-US" sz="1200">
                <a:solidFill>
                  <a:srgbClr val="1F1A62"/>
                </a:solidFill>
                <a:latin typeface="Helvetica" panose="020B0403020202020204" pitchFamily="34" charset="0"/>
              </a:rPr>
              <a:t> added at least one new streaming subscription due to the pandemic)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1F70FAA-8683-4FF2-A28F-0AFF920D2A0C}"/>
              </a:ext>
            </a:extLst>
          </p:cNvPr>
          <p:cNvSpPr txBox="1"/>
          <p:nvPr/>
        </p:nvSpPr>
        <p:spPr>
          <a:xfrm>
            <a:off x="8186466" y="1569653"/>
            <a:ext cx="36252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0B0F0"/>
                </a:solidFill>
                <a:latin typeface="Helvetica" panose="020B0403020202020204" pitchFamily="34" charset="0"/>
              </a:rPr>
              <a:t>Why Consumers Canceled Subscriptions During COVID-19</a:t>
            </a:r>
          </a:p>
          <a:p>
            <a:pPr algn="ctr"/>
            <a:r>
              <a:rPr lang="en-US" sz="1200">
                <a:solidFill>
                  <a:srgbClr val="00B0F0"/>
                </a:solidFill>
                <a:latin typeface="Helvetica" panose="020B0403020202020204" pitchFamily="34" charset="0"/>
              </a:rPr>
              <a:t>(</a:t>
            </a:r>
            <a:r>
              <a:rPr lang="en-US" sz="1200" u="sng">
                <a:solidFill>
                  <a:srgbClr val="00B0F0"/>
                </a:solidFill>
                <a:latin typeface="Helvetica" panose="020B0403020202020204" pitchFamily="34" charset="0"/>
              </a:rPr>
              <a:t>15%</a:t>
            </a:r>
            <a:r>
              <a:rPr lang="en-US" sz="1200">
                <a:solidFill>
                  <a:srgbClr val="00B0F0"/>
                </a:solidFill>
                <a:latin typeface="Helvetica" panose="020B0403020202020204" pitchFamily="34" charset="0"/>
              </a:rPr>
              <a:t> canceled at least one video subscription due to the pandemic)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A1DBFC9-E541-406F-A067-45DC8917C6D6}"/>
              </a:ext>
            </a:extLst>
          </p:cNvPr>
          <p:cNvSpPr/>
          <p:nvPr/>
        </p:nvSpPr>
        <p:spPr>
          <a:xfrm>
            <a:off x="4604311" y="1464816"/>
            <a:ext cx="3625227" cy="4807340"/>
          </a:xfrm>
          <a:prstGeom prst="roundRect">
            <a:avLst/>
          </a:prstGeom>
          <a:noFill/>
          <a:ln w="28575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85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131C753-3CF9-467C-A43F-7C108EE6CC30}"/>
              </a:ext>
            </a:extLst>
          </p:cNvPr>
          <p:cNvSpPr/>
          <p:nvPr/>
        </p:nvSpPr>
        <p:spPr>
          <a:xfrm>
            <a:off x="-24068" y="0"/>
            <a:ext cx="4500563" cy="686663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4EC7FF-5E5C-4E17-AA89-B6B22E6D56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997" y="0"/>
            <a:ext cx="3178003" cy="18506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141848" y="1311722"/>
            <a:ext cx="430831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200">
                <a:solidFill>
                  <a:srgbClr val="1F1A62"/>
                </a:solidFill>
                <a:latin typeface="Helvetica" pitchFamily="2" charset="0"/>
              </a:rPr>
              <a:t>With many already subscribing to several paid services, consumers are </a:t>
            </a:r>
            <a:r>
              <a:rPr lang="en-US" sz="2200" b="1">
                <a:solidFill>
                  <a:srgbClr val="ED3C8D"/>
                </a:solidFill>
                <a:latin typeface="Helvetica" pitchFamily="2" charset="0"/>
              </a:rPr>
              <a:t>welcoming of free, ad-supported streaming options</a:t>
            </a:r>
            <a:r>
              <a:rPr lang="en-US" sz="2200" b="1">
                <a:solidFill>
                  <a:srgbClr val="1F1A62"/>
                </a:solidFill>
                <a:latin typeface="Helvetica" pitchFamily="2" charset="0"/>
              </a:rPr>
              <a:t> </a:t>
            </a:r>
            <a:r>
              <a:rPr lang="en-US" sz="2200">
                <a:solidFill>
                  <a:srgbClr val="1F1A62"/>
                </a:solidFill>
                <a:latin typeface="Helvetica" pitchFamily="2" charset="0"/>
              </a:rPr>
              <a:t>and would even like </a:t>
            </a:r>
          </a:p>
          <a:p>
            <a:pPr lvl="0">
              <a:defRPr/>
            </a:pPr>
            <a:r>
              <a:rPr lang="en-US" sz="2200">
                <a:solidFill>
                  <a:srgbClr val="1F1A62"/>
                </a:solidFill>
                <a:latin typeface="Helvetica" pitchFamily="2" charset="0"/>
              </a:rPr>
              <a:t>to see their favorite SVOD platforms create an ad-supported tier.</a:t>
            </a:r>
          </a:p>
          <a:p>
            <a:pPr lvl="0">
              <a:defRPr/>
            </a:pPr>
            <a:endParaRPr lang="en-US" sz="2200">
              <a:solidFill>
                <a:srgbClr val="1F1A62"/>
              </a:solidFill>
              <a:latin typeface="Helvetica" pitchFamily="2" charset="0"/>
            </a:endParaRPr>
          </a:p>
          <a:p>
            <a:pPr lvl="0">
              <a:defRPr/>
            </a:pPr>
            <a:r>
              <a:rPr lang="en-US" sz="2200">
                <a:solidFill>
                  <a:srgbClr val="1F1A62"/>
                </a:solidFill>
                <a:latin typeface="Helvetica" pitchFamily="2" charset="0"/>
              </a:rPr>
              <a:t>Marketers can capitalize on greater incremental reach opportunities within streaming </a:t>
            </a:r>
          </a:p>
          <a:p>
            <a:pPr lvl="0">
              <a:defRPr/>
            </a:pPr>
            <a:r>
              <a:rPr lang="en-US" sz="2200">
                <a:solidFill>
                  <a:srgbClr val="1F1A62"/>
                </a:solidFill>
                <a:latin typeface="Helvetica" pitchFamily="2" charset="0"/>
              </a:rPr>
              <a:t>as more streamers gravitate towards AVOD services.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15BF47-E696-4589-B34E-001946DBEB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5B2AB68-2735-4141-805F-722E3838659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BE342-E3D6-4FC9-8B1F-A0AF0508644B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4466863" y="6313643"/>
            <a:ext cx="776715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TiVo, Video Trends Report Q4 2020; Conviva, State of Streaming Advertising, March 2021 (top two box agreement).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9910CFF-521B-4769-831F-2A9C34B0B3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323" y="703989"/>
            <a:ext cx="954108" cy="954108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A775CD4C-A408-44E1-B233-D63223CBB1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323" y="3464434"/>
            <a:ext cx="954108" cy="954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63D23C-5034-4350-BCD5-3FB1D5C504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7222" y="707225"/>
            <a:ext cx="950872" cy="9508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2511D0-5C8E-494B-9D76-A65C786D120C}"/>
              </a:ext>
            </a:extLst>
          </p:cNvPr>
          <p:cNvSpPr txBox="1"/>
          <p:nvPr/>
        </p:nvSpPr>
        <p:spPr>
          <a:xfrm>
            <a:off x="5610177" y="1733585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Helvetica" panose="020B0403020202020204" pitchFamily="34" charset="0"/>
              </a:rPr>
              <a:t>83%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41D1B5-E42A-46F5-B229-A03D50156A17}"/>
              </a:ext>
            </a:extLst>
          </p:cNvPr>
          <p:cNvSpPr txBox="1"/>
          <p:nvPr/>
        </p:nvSpPr>
        <p:spPr>
          <a:xfrm>
            <a:off x="4831017" y="2324720"/>
            <a:ext cx="32347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1F1A62"/>
                </a:solidFill>
                <a:latin typeface="Helvetica" panose="020B0403020202020204" pitchFamily="34" charset="0"/>
              </a:rPr>
              <a:t>Say that </a:t>
            </a:r>
            <a:r>
              <a:rPr lang="en-US" sz="1400" b="1">
                <a:solidFill>
                  <a:srgbClr val="1F1A62"/>
                </a:solidFill>
                <a:latin typeface="Helvetica" panose="020B0403020202020204" pitchFamily="34" charset="0"/>
              </a:rPr>
              <a:t>canceling paid streaming</a:t>
            </a:r>
            <a:r>
              <a:rPr lang="en-US" sz="1400">
                <a:solidFill>
                  <a:srgbClr val="1F1A62"/>
                </a:solidFill>
                <a:latin typeface="Helvetica" panose="020B0403020202020204" pitchFamily="34" charset="0"/>
              </a:rPr>
              <a:t> services and using free, ad-supported services is a good way to save money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F5A918-1651-4677-BA75-1D494BF93C25}"/>
              </a:ext>
            </a:extLst>
          </p:cNvPr>
          <p:cNvSpPr txBox="1"/>
          <p:nvPr/>
        </p:nvSpPr>
        <p:spPr>
          <a:xfrm>
            <a:off x="5610177" y="4494029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Helvetica" panose="020B0403020202020204" pitchFamily="34" charset="0"/>
              </a:rPr>
              <a:t>79%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C7B448-1C5E-488A-84E7-C35E82B30B8D}"/>
              </a:ext>
            </a:extLst>
          </p:cNvPr>
          <p:cNvSpPr txBox="1"/>
          <p:nvPr/>
        </p:nvSpPr>
        <p:spPr>
          <a:xfrm>
            <a:off x="4776630" y="5085164"/>
            <a:ext cx="33434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1F1A62"/>
                </a:solidFill>
                <a:latin typeface="Helvetica" panose="020B0403020202020204" pitchFamily="34" charset="0"/>
              </a:rPr>
              <a:t>Say they would </a:t>
            </a:r>
            <a:r>
              <a:rPr lang="en-US" sz="1400" b="1">
                <a:solidFill>
                  <a:srgbClr val="1F1A62"/>
                </a:solidFill>
                <a:latin typeface="Helvetica" panose="020B0403020202020204" pitchFamily="34" charset="0"/>
              </a:rPr>
              <a:t>rather use free, ad-supported service</a:t>
            </a:r>
            <a:r>
              <a:rPr lang="en-US" sz="1400">
                <a:solidFill>
                  <a:srgbClr val="1F1A62"/>
                </a:solidFill>
                <a:latin typeface="Helvetica" panose="020B0403020202020204" pitchFamily="34" charset="0"/>
              </a:rPr>
              <a:t> than subscribe to another paid service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858327-BE2A-440E-A97E-5BEC659AC303}"/>
              </a:ext>
            </a:extLst>
          </p:cNvPr>
          <p:cNvSpPr txBox="1"/>
          <p:nvPr/>
        </p:nvSpPr>
        <p:spPr>
          <a:xfrm>
            <a:off x="9074458" y="1729622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Helvetica" panose="020B0403020202020204" pitchFamily="34" charset="0"/>
              </a:rPr>
              <a:t>81%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956895-2CDB-40BC-88B7-620E739EBCAE}"/>
              </a:ext>
            </a:extLst>
          </p:cNvPr>
          <p:cNvSpPr txBox="1"/>
          <p:nvPr/>
        </p:nvSpPr>
        <p:spPr>
          <a:xfrm>
            <a:off x="8411747" y="2320757"/>
            <a:ext cx="30018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1F1A62"/>
                </a:solidFill>
                <a:latin typeface="Helvetica" panose="020B0403020202020204" pitchFamily="34" charset="0"/>
              </a:rPr>
              <a:t>Wish that paid streaming services like Netflix or Prime Video </a:t>
            </a:r>
            <a:r>
              <a:rPr lang="en-US" sz="1400" b="1">
                <a:solidFill>
                  <a:srgbClr val="1F1A62"/>
                </a:solidFill>
                <a:latin typeface="Helvetica" panose="020B0403020202020204" pitchFamily="34" charset="0"/>
              </a:rPr>
              <a:t>offered a free, ad-supported </a:t>
            </a:r>
            <a:r>
              <a:rPr lang="en-US" sz="1400">
                <a:solidFill>
                  <a:srgbClr val="1F1A62"/>
                </a:solidFill>
                <a:latin typeface="Helvetica" panose="020B0403020202020204" pitchFamily="34" charset="0"/>
              </a:rPr>
              <a:t>option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D37EB84-A228-456B-9E0C-FC4B55BA160B}"/>
              </a:ext>
            </a:extLst>
          </p:cNvPr>
          <p:cNvSpPr txBox="1"/>
          <p:nvPr/>
        </p:nvSpPr>
        <p:spPr>
          <a:xfrm>
            <a:off x="9074458" y="4494029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Helvetica" panose="020B0403020202020204" pitchFamily="34" charset="0"/>
              </a:rPr>
              <a:t>57%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554B796-E2DC-4473-9B99-ADBB66DD08BD}"/>
              </a:ext>
            </a:extLst>
          </p:cNvPr>
          <p:cNvSpPr txBox="1"/>
          <p:nvPr/>
        </p:nvSpPr>
        <p:spPr>
          <a:xfrm>
            <a:off x="8478175" y="5085164"/>
            <a:ext cx="28408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1F1A62"/>
                </a:solidFill>
                <a:latin typeface="Helvetica" panose="020B0403020202020204" pitchFamily="34" charset="0"/>
              </a:rPr>
              <a:t>of consumers are </a:t>
            </a:r>
            <a:r>
              <a:rPr lang="en-US" sz="1400" b="1">
                <a:solidFill>
                  <a:srgbClr val="1F1A62"/>
                </a:solidFill>
                <a:latin typeface="Helvetica" panose="020B0403020202020204" pitchFamily="34" charset="0"/>
              </a:rPr>
              <a:t>happy to watch some ads </a:t>
            </a:r>
            <a:r>
              <a:rPr lang="en-US" sz="1400">
                <a:solidFill>
                  <a:srgbClr val="1F1A62"/>
                </a:solidFill>
                <a:latin typeface="Helvetica" panose="020B0403020202020204" pitchFamily="34" charset="0"/>
              </a:rPr>
              <a:t>in OTT in exchange for free content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6BADF87-FC1A-4C00-AA74-07D83386DA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189" y="3503882"/>
            <a:ext cx="950905" cy="95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73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0AAE1E4240B941A4C52734E19288AB" ma:contentTypeVersion="11" ma:contentTypeDescription="Create a new document." ma:contentTypeScope="" ma:versionID="3d5248cd5e3c63b3dd17a94d76e7bc11">
  <xsd:schema xmlns:xsd="http://www.w3.org/2001/XMLSchema" xmlns:xs="http://www.w3.org/2001/XMLSchema" xmlns:p="http://schemas.microsoft.com/office/2006/metadata/properties" xmlns:ns2="a86b28e8-29a6-4ab8-af18-2a7f61acfad2" xmlns:ns3="9f6166fe-9f5b-43aa-b8a9-b4d7ad530bda" targetNamespace="http://schemas.microsoft.com/office/2006/metadata/properties" ma:root="true" ma:fieldsID="1f48c52da0b6e488d028a7b9e2accb24" ns2:_="" ns3:_="">
    <xsd:import namespace="a86b28e8-29a6-4ab8-af18-2a7f61acfad2"/>
    <xsd:import namespace="9f6166fe-9f5b-43aa-b8a9-b4d7ad530b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6b28e8-29a6-4ab8-af18-2a7f61acfa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6166fe-9f5b-43aa-b8a9-b4d7ad530bd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f6166fe-9f5b-43aa-b8a9-b4d7ad530bda">
      <UserInfo>
        <DisplayName>Jason Wiese</DisplayName>
        <AccountId>13</AccountId>
        <AccountType/>
      </UserInfo>
      <UserInfo>
        <DisplayName>Leah Montner Dixon</DisplayName>
        <AccountId>10</AccountId>
        <AccountType/>
      </UserInfo>
      <UserInfo>
        <DisplayName>Reed Kiely</DisplayName>
        <AccountId>39</AccountId>
        <AccountType/>
      </UserInfo>
      <UserInfo>
        <DisplayName>Danielle Delauro</DisplayName>
        <AccountId>38</AccountId>
        <AccountType/>
      </UserInfo>
      <UserInfo>
        <DisplayName>Marianne Vita</DisplayName>
        <AccountId>43</AccountId>
        <AccountType/>
      </UserInfo>
      <UserInfo>
        <DisplayName>Nellie Chung</DisplayName>
        <AccountId>63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26A3943-5BEF-42A2-A467-054438AD2EF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485A39-3A4D-4A09-B0A0-4F16CCFD8551}">
  <ds:schemaRefs>
    <ds:schemaRef ds:uri="9f6166fe-9f5b-43aa-b8a9-b4d7ad530bda"/>
    <ds:schemaRef ds:uri="a86b28e8-29a6-4ab8-af18-2a7f61acfad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4E3AFB5-981A-422C-A8BB-A257F1BAA43F}">
  <ds:schemaRefs>
    <ds:schemaRef ds:uri="9f6166fe-9f5b-43aa-b8a9-b4d7ad530bda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3308</Words>
  <Application>Microsoft Office PowerPoint</Application>
  <PresentationFormat>Widescreen</PresentationFormat>
  <Paragraphs>392</Paragraphs>
  <Slides>29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Helvetica</vt:lpstr>
      <vt:lpstr>Helvetica Light</vt:lpstr>
      <vt:lpstr>Open Sans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Marianne Vita</dc:creator>
  <cp:lastModifiedBy>Jason Wiese</cp:lastModifiedBy>
  <cp:revision>1</cp:revision>
  <dcterms:created xsi:type="dcterms:W3CDTF">2021-01-20T14:07:02Z</dcterms:created>
  <dcterms:modified xsi:type="dcterms:W3CDTF">2021-04-19T04:34:08Z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0x010100AD0AAE1E4240B941A4C52734E19288AB</vt:lpwstr>
  </property>
</Properties>
</file>